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67" d="100"/>
          <a:sy n="67" d="100"/>
        </p:scale>
        <p:origin x="564" y="4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7/15/2024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7/15/2024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7/15/2024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drive.google.com/file/d/1MoVPnLTD1wnKPzow1nOrSbPJ8jWLeXu8/view?usp=sharin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141128" y="5227849"/>
            <a:ext cx="3602654" cy="861497"/>
          </a:xfrm>
        </p:spPr>
        <p:txBody>
          <a:bodyPr>
            <a:normAutofit/>
          </a:bodyPr>
          <a:lstStyle/>
          <a:p>
            <a:pPr algn="r"/>
            <a:r>
              <a:rPr lang="en-US" sz="2400" dirty="0">
                <a:solidFill>
                  <a:schemeClr val="tx1"/>
                </a:solidFill>
              </a:rPr>
              <a:t>Name- Abhishek Shukla</a:t>
            </a:r>
            <a:endParaRPr lang="en-IN" sz="240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305426" y="1296129"/>
            <a:ext cx="6330016" cy="1497872"/>
          </a:xfrm>
        </p:spPr>
        <p:txBody>
          <a:bodyPr>
            <a:normAutofit fontScale="90000"/>
          </a:bodyPr>
          <a:lstStyle/>
          <a:p>
            <a:r>
              <a:rPr lang="en-GB" sz="3200" b="1" dirty="0"/>
              <a:t>Project Title – </a:t>
            </a:r>
            <a:r>
              <a:rPr lang="en-US" sz="3200" b="1" dirty="0"/>
              <a:t>Analysis of Global Hospital Bed Availability and Demand</a:t>
            </a:r>
            <a:br>
              <a:rPr lang="en-GB" sz="3200" b="1" dirty="0"/>
            </a:br>
            <a:br>
              <a:rPr lang="en-GB" sz="3200" b="1" dirty="0"/>
            </a:br>
            <a:br>
              <a:rPr lang="en-GB" sz="3200" b="1" dirty="0"/>
            </a:br>
            <a:r>
              <a:rPr lang="en-GB" sz="3200" b="1" dirty="0"/>
              <a:t>Inspired by – </a:t>
            </a:r>
            <a:r>
              <a:rPr lang="en-GB" sz="3200" dirty="0"/>
              <a:t>DIY -2-</a:t>
            </a:r>
            <a:r>
              <a:rPr lang="en-US" dirty="0"/>
              <a:t>Healthcare Analytics for Doctor Visits</a:t>
            </a:r>
            <a:br>
              <a:rPr lang="en-US" dirty="0"/>
            </a:b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7500" lnSpcReduction="20000"/>
          </a:bodyPr>
          <a:lstStyle/>
          <a:p>
            <a:pPr>
              <a:lnSpc>
                <a:spcPct val="150000"/>
              </a:lnSpc>
            </a:pPr>
            <a:r>
              <a:rPr lang="en-US" sz="2800" dirty="0"/>
              <a:t>The objective of this data analysis project is to examine the availability and demand for different types of hospital beds worldwide, with a detailed comparative analysis between India and the USA. The project aims to identify trends in bed availability and demand over the years and to compare the total number of beds between the two countries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238125" y="805213"/>
            <a:ext cx="11772900" cy="5157437"/>
          </a:xfrm>
        </p:spPr>
        <p:txBody>
          <a:bodyPr>
            <a:normAutofit fontScale="90000"/>
          </a:bodyPr>
          <a:lstStyle/>
          <a:p>
            <a:r>
              <a:rPr lang="en-GB" dirty="0"/>
              <a:t>Project Description</a:t>
            </a:r>
            <a:br>
              <a:rPr lang="en-GB" dirty="0"/>
            </a:br>
            <a:r>
              <a:rPr lang="en-GB" sz="3100" b="0" dirty="0"/>
              <a:t>First I do data cleaning and removing of null values and dropping useless features</a:t>
            </a:r>
            <a:br>
              <a:rPr lang="en-GB" sz="3100" b="0" dirty="0"/>
            </a:br>
            <a:r>
              <a:rPr lang="en-GB" sz="3100" b="0" dirty="0"/>
              <a:t>Then I plot </a:t>
            </a:r>
            <a:r>
              <a:rPr lang="en-US" sz="3100" b="0" dirty="0"/>
              <a:t>the year and total number of beds in World </a:t>
            </a:r>
            <a:br>
              <a:rPr lang="en-US" sz="3100" b="0" dirty="0"/>
            </a:br>
            <a:r>
              <a:rPr lang="en-US" sz="3100" b="0" dirty="0"/>
              <a:t>followed by total number of beds by country</a:t>
            </a:r>
            <a:br>
              <a:rPr lang="en-US" sz="3100" b="0" dirty="0"/>
            </a:br>
            <a:r>
              <a:rPr lang="en-US" sz="3100" b="0" dirty="0"/>
              <a:t>I calculate total no of beds in US,INDIA,DENMARK,BRAZIL AND SWEDEN</a:t>
            </a:r>
            <a:br>
              <a:rPr lang="en-US" sz="3100" b="0" dirty="0"/>
            </a:br>
            <a:r>
              <a:rPr lang="en-US" sz="3100" b="0" dirty="0"/>
              <a:t>Plot bed percentage value </a:t>
            </a:r>
            <a:r>
              <a:rPr lang="en-US" sz="3100" b="0" dirty="0" err="1"/>
              <a:t>wrt</a:t>
            </a:r>
            <a:r>
              <a:rPr lang="en-US" sz="3100" b="0" dirty="0"/>
              <a:t> year</a:t>
            </a:r>
            <a:br>
              <a:rPr lang="en-US" sz="3100" b="0" dirty="0"/>
            </a:br>
            <a:r>
              <a:rPr lang="en-US" sz="3100" b="0" dirty="0"/>
              <a:t>Types of beds and their quantities and availability throughout the years</a:t>
            </a:r>
            <a:br>
              <a:rPr lang="en-US" sz="3100" b="0" dirty="0"/>
            </a:br>
            <a:r>
              <a:rPr lang="en-US" sz="3100" b="0" dirty="0"/>
              <a:t>Then create two datasets of India and USA from the given dataset of worlds. </a:t>
            </a:r>
            <a:br>
              <a:rPr lang="en-US" sz="3100" b="0" dirty="0"/>
            </a:br>
            <a:r>
              <a:rPr lang="en-US" sz="3100" b="0" dirty="0"/>
              <a:t>Calculate and compare their total population and bed availability</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10118091" cy="3990023"/>
          </a:xfrm>
        </p:spPr>
        <p:txBody>
          <a:bodyPr>
            <a:normAutofit/>
          </a:bodyPr>
          <a:lstStyle/>
          <a:p>
            <a:pPr algn="just">
              <a:lnSpc>
                <a:spcPct val="150000"/>
              </a:lnSpc>
            </a:pPr>
            <a:r>
              <a:rPr lang="en-US" sz="3600" dirty="0"/>
              <a:t>International/National Health departments </a:t>
            </a:r>
          </a:p>
          <a:p>
            <a:pPr algn="just">
              <a:lnSpc>
                <a:spcPct val="150000"/>
              </a:lnSpc>
            </a:pPr>
            <a:r>
              <a:rPr lang="en-US" sz="3600" dirty="0"/>
              <a:t>Governments</a:t>
            </a:r>
          </a:p>
          <a:p>
            <a:pPr algn="just">
              <a:lnSpc>
                <a:spcPct val="150000"/>
              </a:lnSpc>
            </a:pPr>
            <a:r>
              <a:rPr lang="en-US" sz="3600" dirty="0"/>
              <a:t>Health Researchers</a:t>
            </a:r>
          </a:p>
          <a:p>
            <a:pPr algn="just">
              <a:lnSpc>
                <a:spcPct val="150000"/>
              </a:lnSpc>
            </a:pPr>
            <a:r>
              <a:rPr lang="en-US" sz="3600" dirty="0"/>
              <a:t>General Public</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US" dirty="0"/>
              <a:t>Python Language</a:t>
            </a:r>
          </a:p>
          <a:p>
            <a:pPr lvl="1">
              <a:lnSpc>
                <a:spcPct val="150000"/>
              </a:lnSpc>
            </a:pPr>
            <a:r>
              <a:rPr lang="en-US" dirty="0"/>
              <a:t>Pandas</a:t>
            </a:r>
          </a:p>
          <a:p>
            <a:pPr lvl="1">
              <a:lnSpc>
                <a:spcPct val="150000"/>
              </a:lnSpc>
            </a:pPr>
            <a:r>
              <a:rPr lang="en-US" dirty="0"/>
              <a:t>NumPy</a:t>
            </a:r>
          </a:p>
          <a:p>
            <a:pPr lvl="1">
              <a:lnSpc>
                <a:spcPct val="150000"/>
              </a:lnSpc>
            </a:pPr>
            <a:r>
              <a:rPr lang="en-US" dirty="0"/>
              <a:t>Matplotlib</a:t>
            </a:r>
          </a:p>
          <a:p>
            <a:pPr lvl="1">
              <a:lnSpc>
                <a:spcPct val="150000"/>
              </a:lnSpc>
            </a:pPr>
            <a:r>
              <a:rPr lang="en-US" dirty="0"/>
              <a:t>Seaborn</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6031786" cy="2702157"/>
          </a:xfrm>
        </p:spPr>
        <p:txBody>
          <a:bodyPr>
            <a:normAutofit/>
          </a:bodyPr>
          <a:lstStyle/>
          <a:p>
            <a:pPr marL="0" indent="0">
              <a:buNone/>
            </a:pPr>
            <a:r>
              <a:rPr lang="en-US" dirty="0"/>
              <a:t>Drive Link - </a:t>
            </a:r>
            <a:br>
              <a:rPr lang="en-US" dirty="0"/>
            </a:br>
            <a:r>
              <a:rPr lang="en-US" dirty="0">
                <a:hlinkClick r:id="rId4"/>
              </a:rPr>
              <a:t>https://drive.google.com/file/d/1MoVPnLTD1wnKPzow1nOrSbPJ8jWLeXu8/view?usp=sharing</a:t>
            </a:r>
            <a:r>
              <a:rPr lang="en-US" dirty="0"/>
              <a:t> </a:t>
            </a:r>
          </a:p>
          <a:p>
            <a:pPr marL="0" indent="0">
              <a:buNone/>
            </a:pPr>
            <a:endParaRPr lang="en-US" dirty="0"/>
          </a:p>
          <a:p>
            <a:pPr marL="0" indent="0">
              <a:buNone/>
            </a:pPr>
            <a:r>
              <a:rPr lang="en-US" dirty="0"/>
              <a:t>It contains screenshots </a:t>
            </a:r>
            <a:endParaRPr lang="en-IN"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fade">
                                      <p:cBhvr>
                                        <p:cTn id="35" dur="1000"/>
                                        <p:tgtEl>
                                          <p:spTgt spid="10">
                                            <p:txEl>
                                              <p:pRg st="2" end="2"/>
                                            </p:txEl>
                                          </p:spTgt>
                                        </p:tgtEl>
                                      </p:cBhvr>
                                    </p:animEffect>
                                    <p:anim calcmode="lin" valueType="num">
                                      <p:cBhvr>
                                        <p:cTn id="36"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2006/documentManagement/types"/>
    <ds:schemaRef ds:uri="16c05727-aa75-4e4a-9b5f-8a80a1165891"/>
    <ds:schemaRef ds:uri="71af3243-3dd4-4a8d-8c0d-dd76da1f02a5"/>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583</TotalTime>
  <Words>251</Words>
  <Application>Microsoft Office PowerPoint</Application>
  <PresentationFormat>Widescreen</PresentationFormat>
  <Paragraphs>25</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Project Title – Analysis of Global Hospital Bed Availability and Demand   Inspired by – DIY -2-Healthcare Analytics for Doctor Visits </vt:lpstr>
      <vt:lpstr>PROBLEM  STATEMENT</vt:lpstr>
      <vt:lpstr>Project Description First I do data cleaning and removing of null values and dropping useless features Then I plot the year and total number of beds in World  followed by total number of beds by country I calculate total no of beds in US,INDIA,DENMARK,BRAZIL AND SWEDEN Plot bed percentage value wrt year Types of beds and their quantities and availability throughout the years Then create two datasets of India and USA from the given dataset of worlds.  Calculate and compare their total population and bed availability </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Amrita</cp:lastModifiedBy>
  <cp:revision>77</cp:revision>
  <dcterms:created xsi:type="dcterms:W3CDTF">2021-07-11T13:13:15Z</dcterms:created>
  <dcterms:modified xsi:type="dcterms:W3CDTF">2024-07-14T23:25:09Z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