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971D2-C245-4119-9E49-AA9A6BC91BE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2BB7-D2F5-4767-86D7-B7E7DFA9F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2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3339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8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2165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938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7292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652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22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935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4523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6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0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632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81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774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285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035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860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534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002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413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7/29/2024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kaggle.com/datasets/victorsoeiro/netflix-tv-shows-and-movies/code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abhiabhishek19/Netflix-Dashboard-Power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1128" y="5227849"/>
            <a:ext cx="3602654" cy="861497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Name- Abhishek Shukla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29" y="3036737"/>
            <a:ext cx="10454342" cy="12375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/>
              <a:t>Project Title – Netflix Movie and Show Analysis </a:t>
            </a:r>
            <a:r>
              <a:rPr lang="en-GB" sz="3200" b="1" dirty="0" err="1"/>
              <a:t>PowerBI</a:t>
            </a:r>
            <a:r>
              <a:rPr lang="en-GB" sz="3200" b="1" dirty="0"/>
              <a:t> Dashboard</a:t>
            </a:r>
            <a:br>
              <a:rPr lang="en-GB" sz="3200" b="1" dirty="0"/>
            </a:br>
            <a:br>
              <a:rPr lang="en-GB" sz="3200" b="1" dirty="0"/>
            </a:br>
            <a:br>
              <a:rPr lang="en-GB" sz="3200" b="1" dirty="0"/>
            </a:br>
            <a:br>
              <a:rPr lang="en-US" dirty="0"/>
            </a:b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2E946B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1719470"/>
            <a:ext cx="7921391" cy="4134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Power BI dashboard aims to provide a comprehensive overview of Netflix's content library, focusing on key performance indicators such as IMDb scores, </a:t>
            </a:r>
            <a:r>
              <a:rPr lang="en-US" dirty="0" err="1"/>
              <a:t>TMDb</a:t>
            </a:r>
            <a:r>
              <a:rPr lang="en-US" dirty="0"/>
              <a:t> scores, and user votes. By analyzing these metrics, the dashboard helps identify trends, high-performing content, and user preferences. It also offers insights into content distribution by runtime, genres, age ratings, and production countries, aiding in strategic decision-making for content acquisition, production, and recommendation algorithms.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66105" cy="5962650"/>
          </a:xfrm>
        </p:spPr>
        <p:txBody>
          <a:bodyPr>
            <a:normAutofit/>
          </a:bodyPr>
          <a:lstStyle/>
          <a:p>
            <a:br>
              <a:rPr lang="en-GB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1FECF-B040-4848-991E-9C4FAC16EFF0}"/>
              </a:ext>
            </a:extLst>
          </p:cNvPr>
          <p:cNvSpPr txBox="1"/>
          <p:nvPr/>
        </p:nvSpPr>
        <p:spPr>
          <a:xfrm>
            <a:off x="447261" y="1589547"/>
            <a:ext cx="11171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 analysed the data in the dataset and tried to make as many useful insights out of it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Shows a pie chart of No of shows per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Has a column chart of runtime grouped by in 30mins interval to their IMDB rating so as to know what is the preferred runtime by the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Used a DAX Query to create a new column out of runtime to group it into 30mins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Contains Horizontal Bar chart to show which age rating is generally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Contains area chart to show how by time number of shows have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Compares number of Movies v/s Shows in a donut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Shows no of shows produced per country in World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Presents most voted show and movie respectively by audience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0B340-C50E-4B03-996A-CA9E8147767B}"/>
              </a:ext>
            </a:extLst>
          </p:cNvPr>
          <p:cNvSpPr/>
          <p:nvPr/>
        </p:nvSpPr>
        <p:spPr>
          <a:xfrm>
            <a:off x="447261" y="433684"/>
            <a:ext cx="6137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15065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D7427EE-9092-45C1-8A66-49912206BD0A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67747" y="1769360"/>
            <a:ext cx="93030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Strategists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identify high-performing genres and production countries and make informed decisions on content acquisition and production.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understand user preferences and engagement metrics, aiding in targeted marketing campaigns.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analyze trends and patterns in user ratings and content distribution for deeper insights.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Managers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enhance user experience by leveraging insights for improving recommendation algorithms and content curation.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gain a high-level overview of content performance and strategic insights for business decisions. </a:t>
            </a:r>
          </a:p>
        </p:txBody>
      </p:sp>
    </p:spTree>
    <p:extLst>
      <p:ext uri="{BB962C8B-B14F-4D97-AF65-F5344CB8AC3E}">
        <p14:creationId xmlns:p14="http://schemas.microsoft.com/office/powerpoint/2010/main" val="17940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POWERBI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DAX QUERY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EXCEL(CSV)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KAGGLE Database - </a:t>
            </a:r>
            <a:r>
              <a:rPr lang="en-US" dirty="0">
                <a:hlinkClick r:id="rId5"/>
              </a:rPr>
              <a:t>https://www.kaggle.com/datasets/victorsoeiro/netflix-tv-shows-and-movies/code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767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2"/>
            <a:ext cx="6031786" cy="2702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Pdf screenshot: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1CC7B-1196-449F-B3A9-514DD93D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78" y="1762605"/>
            <a:ext cx="6374762" cy="3742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5C5EF-7EAF-46C3-95EB-EF9FFFA7ECDB}"/>
              </a:ext>
            </a:extLst>
          </p:cNvPr>
          <p:cNvSpPr txBox="1"/>
          <p:nvPr/>
        </p:nvSpPr>
        <p:spPr>
          <a:xfrm>
            <a:off x="675957" y="6102588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: </a:t>
            </a:r>
            <a:r>
              <a:rPr lang="en-US" dirty="0">
                <a:hlinkClick r:id="rId4"/>
              </a:rPr>
              <a:t>https://github.com/abhiabhishek19/Netflix-Dashboard-PowerBI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9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2E946B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rgbClr val="2E946B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rgbClr val="2E946B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5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383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Project Title – Netflix Movie and Show Analysis PowerBI Dashboard    </vt:lpstr>
      <vt:lpstr>PROBLEM  STATEMENT</vt:lpstr>
      <vt:lpstr> </vt:lpstr>
      <vt:lpstr>WHO ARE THE END USERS?</vt:lpstr>
      <vt:lpstr>Technology Used</vt:lpstr>
      <vt:lpstr>RESULTS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</dc:creator>
  <cp:lastModifiedBy>Amrita</cp:lastModifiedBy>
  <cp:revision>4</cp:revision>
  <dcterms:created xsi:type="dcterms:W3CDTF">2024-07-28T22:41:51Z</dcterms:created>
  <dcterms:modified xsi:type="dcterms:W3CDTF">2024-07-28T23:08:26Z</dcterms:modified>
</cp:coreProperties>
</file>