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solidFill>
                  <a:srgbClr val="FFFF00"/>
                </a:solidFill>
              </a:rPr>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solidFill>
                  <a:srgbClr val="FFFF00"/>
                </a:solidFill>
              </a:rPr>
              <a:t>ABHI ADHESH. G </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41679" y="103031"/>
            <a:ext cx="9646275" cy="5087155"/>
          </a:xfrm>
        </p:spPr>
        <p:txBody>
          <a:bodyPr/>
          <a:lstStyle/>
          <a:p>
            <a:r>
              <a:rPr lang="en-US" sz="9600" dirty="0"/>
              <a:t>Thank </a:t>
            </a:r>
            <a:br>
              <a:rPr lang="en-US" sz="9600" dirty="0"/>
            </a:br>
            <a:r>
              <a:rPr lang="en-US" sz="9600" dirty="0"/>
              <a:t>You</a:t>
            </a:r>
            <a:br>
              <a:rPr lang="en-US" sz="9600" dirty="0"/>
            </a:br>
            <a:endParaRPr lang="en-GB" sz="9600"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solidFill>
                  <a:srgbClr val="FFFF00"/>
                </a:solidFill>
              </a:rPr>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solidFill>
                  <a:srgbClr val="FFFF00"/>
                </a:solidFill>
              </a:rPr>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solidFill>
                  <a:srgbClr val="FFFF00"/>
                </a:solidFill>
              </a:rPr>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solidFill>
                  <a:srgbClr val="FFFF00"/>
                </a:solidFill>
              </a:rPr>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19252" y="477125"/>
            <a:ext cx="7781544" cy="859055"/>
          </a:xfrm>
        </p:spPr>
        <p:txBody>
          <a:bodyPr/>
          <a:lstStyle/>
          <a:p>
            <a:r>
              <a:rPr lang="en-US" u="sng" dirty="0">
                <a:solidFill>
                  <a:srgbClr val="FFFF00"/>
                </a:solidFill>
              </a:rPr>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CONCLUSION</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solidFill>
                  <a:srgbClr val="FFFF00"/>
                </a:solidFill>
              </a:rPr>
              <a:t>FUTURE</a:t>
            </a:r>
            <a:r>
              <a:rPr lang="en-US" u="sng" dirty="0"/>
              <a:t> </a:t>
            </a:r>
            <a:r>
              <a:rPr lang="en-US" u="sng" dirty="0">
                <a:solidFill>
                  <a:srgbClr val="FFFF00"/>
                </a:solidFill>
              </a:rPr>
              <a:t>SCOPE</a:t>
            </a:r>
            <a:r>
              <a:rPr lang="en-US" u="sng"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391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Abhi Adhesh</cp:lastModifiedBy>
  <cp:revision>5</cp:revision>
  <dcterms:created xsi:type="dcterms:W3CDTF">2024-04-02T06:56:34Z</dcterms:created>
  <dcterms:modified xsi:type="dcterms:W3CDTF">2024-04-04T04:46:24Z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