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hintu143@*****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76600"/>
            <a:ext cx="6400800" cy="1752600"/>
          </a:xfrm>
        </p:spPr>
        <p:txBody>
          <a:bodyPr/>
          <a:lstStyle/>
          <a:p>
            <a:r>
              <a:rPr lang="en-US" dirty="0" smtClean="0"/>
              <a:t>A paper that contains professional summary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266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Employer wants Someone who can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600" dirty="0"/>
              <a:t>Retain existing customers</a:t>
            </a:r>
          </a:p>
          <a:p>
            <a:pPr marL="0" indent="0" algn="ctr">
              <a:buNone/>
            </a:pPr>
            <a:r>
              <a:rPr lang="en-IN" sz="2600" dirty="0"/>
              <a:t>Solve a problem</a:t>
            </a:r>
          </a:p>
          <a:p>
            <a:pPr marL="0" indent="0" algn="ctr">
              <a:buNone/>
            </a:pPr>
            <a:r>
              <a:rPr lang="en-IN" sz="2600" dirty="0" smtClean="0"/>
              <a:t>Make money</a:t>
            </a:r>
          </a:p>
          <a:p>
            <a:pPr marL="0" indent="0" algn="ctr">
              <a:buNone/>
            </a:pPr>
            <a:r>
              <a:rPr lang="en-IN" sz="2600" dirty="0"/>
              <a:t>Expand the business</a:t>
            </a:r>
          </a:p>
          <a:p>
            <a:pPr marL="0" indent="0" algn="ctr">
              <a:buNone/>
            </a:pPr>
            <a:r>
              <a:rPr lang="en-IN" sz="2600" dirty="0" smtClean="0"/>
              <a:t>Save </a:t>
            </a:r>
            <a:r>
              <a:rPr lang="en-IN" sz="2600" dirty="0"/>
              <a:t>money</a:t>
            </a:r>
          </a:p>
          <a:p>
            <a:pPr marL="0" indent="0" algn="ctr">
              <a:buNone/>
            </a:pPr>
            <a:r>
              <a:rPr lang="en-IN" sz="2600" dirty="0"/>
              <a:t>Be more competitive</a:t>
            </a:r>
          </a:p>
          <a:p>
            <a:pPr marL="0" indent="0" algn="ctr">
              <a:buNone/>
            </a:pPr>
            <a:r>
              <a:rPr lang="en-IN" sz="2600" dirty="0" smtClean="0"/>
              <a:t>Save </a:t>
            </a:r>
            <a:r>
              <a:rPr lang="en-IN" sz="2600" dirty="0"/>
              <a:t>time</a:t>
            </a:r>
          </a:p>
          <a:p>
            <a:pPr marL="0" indent="0" algn="ctr">
              <a:buNone/>
            </a:pPr>
            <a:r>
              <a:rPr lang="en-IN" sz="2600" dirty="0" smtClean="0"/>
              <a:t>Build relationships</a:t>
            </a:r>
          </a:p>
          <a:p>
            <a:pPr marL="0" indent="0" algn="ctr">
              <a:buNone/>
            </a:pPr>
            <a:r>
              <a:rPr lang="en-IN" sz="2600" dirty="0" smtClean="0"/>
              <a:t>Make </a:t>
            </a:r>
            <a:r>
              <a:rPr lang="en-IN" sz="2600" dirty="0"/>
              <a:t>work easier and more </a:t>
            </a:r>
            <a:r>
              <a:rPr lang="en-IN" sz="2600" dirty="0" smtClean="0"/>
              <a:t>efficient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 smtClean="0"/>
              <a:t>Attract </a:t>
            </a:r>
            <a:r>
              <a:rPr lang="en-IN" sz="2600" dirty="0"/>
              <a:t>new customers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="" xmlns:p14="http://schemas.microsoft.com/office/powerpoint/2010/main" val="33894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Qualities they look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numCol="1">
            <a:noAutofit/>
          </a:bodyPr>
          <a:lstStyle/>
          <a:p>
            <a:pPr marL="0" indent="0" algn="ctr">
              <a:buNone/>
            </a:pPr>
            <a:r>
              <a:rPr lang="en-IN" sz="2600" dirty="0" smtClean="0"/>
              <a:t>Common Sense ( which is uncommon )</a:t>
            </a:r>
          </a:p>
          <a:p>
            <a:pPr marL="0" indent="0" algn="ctr">
              <a:buNone/>
            </a:pPr>
            <a:r>
              <a:rPr lang="en-IN" sz="2600" dirty="0" smtClean="0"/>
              <a:t>Effective Intelligence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/>
              <a:t>Reasoning </a:t>
            </a:r>
            <a:r>
              <a:rPr lang="en-IN" sz="2600" dirty="0" smtClean="0"/>
              <a:t>Ability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/>
              <a:t>Power of </a:t>
            </a:r>
            <a:r>
              <a:rPr lang="en-IN" sz="2600" dirty="0" smtClean="0"/>
              <a:t>Expression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/>
              <a:t>Self </a:t>
            </a:r>
            <a:r>
              <a:rPr lang="en-IN" sz="2600" dirty="0" smtClean="0"/>
              <a:t>Confidence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 smtClean="0"/>
              <a:t>Determination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/>
              <a:t>Organizing </a:t>
            </a:r>
            <a:r>
              <a:rPr lang="en-IN" sz="2600" dirty="0" smtClean="0"/>
              <a:t>Ability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 smtClean="0"/>
              <a:t>Initiative</a:t>
            </a:r>
          </a:p>
          <a:p>
            <a:pPr marL="0" indent="0" algn="ctr">
              <a:buNone/>
            </a:pPr>
            <a:r>
              <a:rPr lang="en-IN" sz="2600" dirty="0" smtClean="0"/>
              <a:t>Cooperation</a:t>
            </a:r>
            <a:endParaRPr lang="en-IN" sz="2600" dirty="0"/>
          </a:p>
          <a:p>
            <a:pPr marL="0" indent="0" algn="ctr">
              <a:buNone/>
            </a:pPr>
            <a:r>
              <a:rPr lang="en-IN" sz="2600" dirty="0"/>
              <a:t>Sense of </a:t>
            </a:r>
            <a:r>
              <a:rPr lang="en-IN" sz="2600" dirty="0" smtClean="0"/>
              <a:t>Responsibility</a:t>
            </a:r>
          </a:p>
          <a:p>
            <a:pPr marL="0" indent="0" algn="ctr">
              <a:buNone/>
            </a:pPr>
            <a:r>
              <a:rPr lang="en-IN" sz="2600" dirty="0" smtClean="0"/>
              <a:t>Speed </a:t>
            </a:r>
            <a:r>
              <a:rPr lang="en-IN" sz="2600" dirty="0"/>
              <a:t>of Decision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="" xmlns:p14="http://schemas.microsoft.com/office/powerpoint/2010/main" val="27795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638800"/>
          </a:xfrm>
        </p:spPr>
        <p:txBody>
          <a:bodyPr numCol="1">
            <a:noAutofit/>
          </a:bodyPr>
          <a:lstStyle/>
          <a:p>
            <a:pPr lvl="0" algn="just"/>
            <a:r>
              <a:rPr lang="en-IN" sz="1100" dirty="0" smtClean="0"/>
              <a:t>11-Times New Roman-Justify</a:t>
            </a:r>
          </a:p>
          <a:p>
            <a:pPr lvl="0"/>
            <a:r>
              <a:rPr lang="en-IN" sz="1100" b="1" dirty="0">
                <a:solidFill>
                  <a:schemeClr val="accent1"/>
                </a:solidFill>
              </a:rPr>
              <a:t>What should be the font size in resume ?</a:t>
            </a:r>
          </a:p>
          <a:p>
            <a:pPr marL="0" lvl="0" indent="0" algn="just">
              <a:buNone/>
            </a:pPr>
            <a:endParaRPr lang="en-IN" sz="1100" dirty="0" smtClean="0"/>
          </a:p>
          <a:p>
            <a:pPr lvl="0" algn="just"/>
            <a:r>
              <a:rPr lang="en-IN" sz="1100" dirty="0" smtClean="0"/>
              <a:t>PDF</a:t>
            </a:r>
          </a:p>
          <a:p>
            <a:pPr algn="just"/>
            <a:r>
              <a:rPr lang="en-IN" sz="1100" b="1" dirty="0">
                <a:solidFill>
                  <a:schemeClr val="accent1"/>
                </a:solidFill>
              </a:rPr>
              <a:t>What should be the file format ?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No</a:t>
            </a:r>
            <a:r>
              <a:rPr lang="en-US" sz="1100" dirty="0"/>
              <a:t>, It is not IITGN Document</a:t>
            </a:r>
            <a:endParaRPr lang="en-IN" sz="1100" dirty="0"/>
          </a:p>
          <a:p>
            <a:pPr algn="just"/>
            <a:r>
              <a:rPr lang="en-US" sz="1100" b="1" dirty="0" smtClean="0">
                <a:solidFill>
                  <a:schemeClr val="accent1"/>
                </a:solidFill>
              </a:rPr>
              <a:t>Should we add IITGN Logo ?</a:t>
            </a:r>
            <a:endParaRPr lang="en-US" sz="1100" dirty="0" smtClean="0"/>
          </a:p>
          <a:p>
            <a:pPr lvl="0" algn="just"/>
            <a:endParaRPr lang="en-IN" sz="1100" dirty="0"/>
          </a:p>
          <a:p>
            <a:pPr lvl="0" algn="just"/>
            <a:r>
              <a:rPr lang="en-IN" sz="1100" dirty="0" smtClean="0"/>
              <a:t>First Name – IITGN – Name of the Position – Resume</a:t>
            </a:r>
          </a:p>
          <a:p>
            <a:pPr algn="just"/>
            <a:r>
              <a:rPr lang="en-IN" sz="1100" b="1" dirty="0">
                <a:solidFill>
                  <a:schemeClr val="accent1"/>
                </a:solidFill>
              </a:rPr>
              <a:t>What should be the </a:t>
            </a:r>
            <a:r>
              <a:rPr lang="en-IN" sz="1100" b="1" dirty="0" smtClean="0">
                <a:solidFill>
                  <a:schemeClr val="accent1"/>
                </a:solidFill>
              </a:rPr>
              <a:t>resume file </a:t>
            </a:r>
            <a:r>
              <a:rPr lang="en-IN" sz="1100" b="1" dirty="0">
                <a:solidFill>
                  <a:schemeClr val="accent1"/>
                </a:solidFill>
              </a:rPr>
              <a:t>name ?</a:t>
            </a:r>
          </a:p>
          <a:p>
            <a:pPr lvl="0" algn="just"/>
            <a:endParaRPr lang="en-IN" sz="1100" dirty="0" smtClean="0"/>
          </a:p>
          <a:p>
            <a:pPr lvl="0" algn="just"/>
            <a:r>
              <a:rPr lang="en-IN" sz="1100" dirty="0"/>
              <a:t>No, Because each organization may have different requirements. Show them How &amp; Why you are a perfect </a:t>
            </a:r>
            <a:r>
              <a:rPr lang="en-IN" sz="1100" dirty="0" smtClean="0"/>
              <a:t>fit.</a:t>
            </a:r>
            <a:endParaRPr lang="en-IN" sz="1100" dirty="0"/>
          </a:p>
          <a:p>
            <a:pPr algn="just"/>
            <a:r>
              <a:rPr lang="en-IN" sz="1100" b="1" dirty="0" smtClean="0">
                <a:solidFill>
                  <a:schemeClr val="accent1"/>
                </a:solidFill>
              </a:rPr>
              <a:t>Should </a:t>
            </a:r>
            <a:r>
              <a:rPr lang="en-IN" sz="1100" b="1" dirty="0">
                <a:solidFill>
                  <a:schemeClr val="accent1"/>
                </a:solidFill>
              </a:rPr>
              <a:t>we use single resume for all companies ?</a:t>
            </a:r>
          </a:p>
          <a:p>
            <a:pPr lvl="0" algn="just"/>
            <a:endParaRPr lang="en-IN" sz="1100" dirty="0"/>
          </a:p>
          <a:p>
            <a:pPr lvl="0" algn="just"/>
            <a:r>
              <a:rPr lang="en-IN" sz="1100" dirty="0" smtClean="0"/>
              <a:t>Achievements, Position of Responsibility, Skill Summary, Relevant Courses, Extra-Curricular Activities.</a:t>
            </a:r>
          </a:p>
          <a:p>
            <a:pPr lvl="0" algn="just"/>
            <a:r>
              <a:rPr lang="en-IN" sz="1100" b="1" dirty="0">
                <a:solidFill>
                  <a:schemeClr val="accent1"/>
                </a:solidFill>
              </a:rPr>
              <a:t>What are the things that we should change for each company </a:t>
            </a:r>
            <a:r>
              <a:rPr lang="en-IN" sz="1100" b="1" dirty="0" smtClean="0">
                <a:solidFill>
                  <a:schemeClr val="accent1"/>
                </a:solidFill>
              </a:rPr>
              <a:t>?</a:t>
            </a:r>
          </a:p>
          <a:p>
            <a:pPr marL="0" lvl="0" indent="0" algn="just">
              <a:buNone/>
            </a:pPr>
            <a:endParaRPr lang="en-IN" sz="1100" dirty="0"/>
          </a:p>
          <a:p>
            <a:pPr lvl="0" algn="just"/>
            <a:r>
              <a:rPr lang="en-IN" sz="1100" dirty="0" smtClean="0"/>
              <a:t>A statement that shows that you have used your time efficiently.</a:t>
            </a:r>
          </a:p>
          <a:p>
            <a:pPr algn="just"/>
            <a:r>
              <a:rPr lang="en-IN" sz="1100" b="1" dirty="0">
                <a:solidFill>
                  <a:schemeClr val="accent1"/>
                </a:solidFill>
              </a:rPr>
              <a:t>What should we put in year gap duration ?</a:t>
            </a:r>
          </a:p>
          <a:p>
            <a:pPr lvl="0" algn="just"/>
            <a:endParaRPr lang="en-IN" sz="1100" dirty="0" smtClean="0"/>
          </a:p>
          <a:p>
            <a:pPr lvl="0" algn="just"/>
            <a:r>
              <a:rPr lang="en-IN" sz="1100" dirty="0" smtClean="0"/>
              <a:t>Which you(or your friends) are proud of</a:t>
            </a:r>
          </a:p>
          <a:p>
            <a:pPr algn="just"/>
            <a:r>
              <a:rPr lang="en-IN" sz="1100" b="1" dirty="0">
                <a:solidFill>
                  <a:schemeClr val="accent1"/>
                </a:solidFill>
              </a:rPr>
              <a:t>What type of achievements should we put ?</a:t>
            </a:r>
          </a:p>
          <a:p>
            <a:pPr lvl="0" algn="just"/>
            <a:endParaRPr lang="en-IN" sz="1100" dirty="0" smtClean="0"/>
          </a:p>
          <a:p>
            <a:pPr lvl="0" algn="just"/>
            <a:r>
              <a:rPr lang="en-IN" sz="1100" dirty="0" smtClean="0"/>
              <a:t>One Page</a:t>
            </a:r>
          </a:p>
          <a:p>
            <a:pPr lvl="0" algn="just"/>
            <a:r>
              <a:rPr lang="en-IN" sz="1100" b="1" dirty="0">
                <a:solidFill>
                  <a:schemeClr val="accent1"/>
                </a:solidFill>
              </a:rPr>
              <a:t>How many page resume is </a:t>
            </a:r>
            <a:r>
              <a:rPr lang="en-IN" sz="1100" b="1" u="sng" dirty="0">
                <a:solidFill>
                  <a:schemeClr val="accent1"/>
                </a:solidFill>
              </a:rPr>
              <a:t>ideal</a:t>
            </a:r>
            <a:r>
              <a:rPr lang="en-IN" sz="1100" b="1" dirty="0">
                <a:solidFill>
                  <a:schemeClr val="accent1"/>
                </a:solidFill>
              </a:rPr>
              <a:t> </a:t>
            </a:r>
            <a:r>
              <a:rPr lang="en-IN" sz="1100" b="1" dirty="0" smtClean="0">
                <a:solidFill>
                  <a:schemeClr val="accent1"/>
                </a:solidFill>
              </a:rPr>
              <a:t>?</a:t>
            </a:r>
          </a:p>
          <a:p>
            <a:pPr lvl="0" algn="just"/>
            <a:endParaRPr lang="en-IN" sz="1100" dirty="0" smtClean="0"/>
          </a:p>
          <a:p>
            <a:pPr lvl="0" algn="just"/>
            <a:r>
              <a:rPr lang="en-IN" sz="1100" dirty="0" smtClean="0"/>
              <a:t>No, You are not looking for a life partner.</a:t>
            </a:r>
            <a:endParaRPr lang="en-IN" sz="1100" dirty="0" smtClean="0">
              <a:solidFill>
                <a:schemeClr val="accent1"/>
              </a:solidFill>
            </a:endParaRPr>
          </a:p>
          <a:p>
            <a:pPr algn="just"/>
            <a:r>
              <a:rPr lang="en-IN" sz="1100" b="1" dirty="0">
                <a:solidFill>
                  <a:schemeClr val="accent1"/>
                </a:solidFill>
              </a:rPr>
              <a:t>Should we add photo, weight, height </a:t>
            </a:r>
            <a:r>
              <a:rPr lang="en-IN" sz="1100" b="1" dirty="0" err="1">
                <a:solidFill>
                  <a:schemeClr val="accent1"/>
                </a:solidFill>
              </a:rPr>
              <a:t>etc</a:t>
            </a:r>
            <a:r>
              <a:rPr lang="en-IN" sz="1100" b="1" dirty="0">
                <a:solidFill>
                  <a:schemeClr val="accent1"/>
                </a:solidFill>
              </a:rPr>
              <a:t> </a:t>
            </a:r>
            <a:r>
              <a:rPr lang="en-IN" sz="1100" b="1" dirty="0" smtClean="0">
                <a:solidFill>
                  <a:schemeClr val="accent1"/>
                </a:solidFill>
              </a:rPr>
              <a:t>?</a:t>
            </a:r>
            <a:endParaRPr lang="en-IN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7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add in Resume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Personal Details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Internships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smtClean="0"/>
              <a:t>Position of Responsibility</a:t>
            </a:r>
          </a:p>
          <a:p>
            <a:r>
              <a:rPr lang="en-US" dirty="0" smtClean="0"/>
              <a:t>Extra Curricular Activities</a:t>
            </a:r>
          </a:p>
          <a:p>
            <a:r>
              <a:rPr lang="en-US" dirty="0" smtClean="0"/>
              <a:t>Skill Summary</a:t>
            </a:r>
            <a:endParaRPr lang="en-IN" dirty="0" smtClean="0"/>
          </a:p>
          <a:p>
            <a:r>
              <a:rPr lang="en-US" dirty="0" smtClean="0"/>
              <a:t>Relevant Courses</a:t>
            </a:r>
          </a:p>
        </p:txBody>
      </p:sp>
    </p:spTree>
    <p:extLst>
      <p:ext uri="{BB962C8B-B14F-4D97-AF65-F5344CB8AC3E}">
        <p14:creationId xmlns="" xmlns:p14="http://schemas.microsoft.com/office/powerpoint/2010/main" val="40990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7800" y="2590800"/>
            <a:ext cx="2514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82296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600" dirty="0"/>
              <a:t>“I can type without looking at </a:t>
            </a:r>
            <a:r>
              <a:rPr lang="en-IN" sz="2600" dirty="0" err="1" smtClean="0"/>
              <a:t>thekeyboard</a:t>
            </a:r>
            <a:r>
              <a:rPr lang="en-IN" sz="2600" dirty="0" smtClean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302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19400"/>
            <a:ext cx="8839200" cy="838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600" dirty="0"/>
              <a:t>A candidate listed his e-mail </a:t>
            </a:r>
            <a:r>
              <a:rPr lang="en-IN" sz="2600" dirty="0" smtClean="0"/>
              <a:t>address 2: </a:t>
            </a:r>
            <a:r>
              <a:rPr lang="en-IN" sz="2600" u="sng" dirty="0">
                <a:hlinkClick r:id="rId2"/>
              </a:rPr>
              <a:t>chintu143@*****.</a:t>
            </a:r>
            <a:r>
              <a:rPr lang="en-IN" sz="2600" u="sng" dirty="0" smtClean="0">
                <a:hlinkClick r:id="rId2"/>
              </a:rPr>
              <a:t>com</a:t>
            </a:r>
            <a:endParaRPr lang="en-IN" sz="2600" u="sng" dirty="0" smtClean="0"/>
          </a:p>
          <a:p>
            <a:pPr marL="0" lvl="0" indent="0" algn="ctr">
              <a:buNone/>
            </a:pPr>
            <a:endParaRPr lang="en-US" sz="2600" u="sng" dirty="0" smtClean="0"/>
          </a:p>
        </p:txBody>
      </p:sp>
    </p:spTree>
    <p:extLst>
      <p:ext uri="{BB962C8B-B14F-4D97-AF65-F5344CB8AC3E}">
        <p14:creationId xmlns="" xmlns:p14="http://schemas.microsoft.com/office/powerpoint/2010/main" val="12108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Typos and grammatical </a:t>
            </a:r>
            <a:r>
              <a:rPr lang="en-IN" dirty="0" smtClean="0"/>
              <a:t>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000" i="1" dirty="0" smtClean="0"/>
              <a:t>It shows that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 smtClean="0"/>
              <a:t>You can not write effectively</a:t>
            </a:r>
          </a:p>
          <a:p>
            <a:pPr marL="0" indent="0" algn="ctr">
              <a:buNone/>
            </a:pPr>
            <a:r>
              <a:rPr lang="en-US" sz="2600" dirty="0"/>
              <a:t>o</a:t>
            </a:r>
            <a:r>
              <a:rPr lang="en-US" sz="2600" dirty="0" smtClean="0"/>
              <a:t>r</a:t>
            </a:r>
          </a:p>
          <a:p>
            <a:pPr marL="0" indent="0" algn="ctr">
              <a:buNone/>
            </a:pPr>
            <a:r>
              <a:rPr lang="en-US" sz="2600" dirty="0" smtClean="0"/>
              <a:t>You do not care/your approach is casual</a:t>
            </a:r>
            <a:endParaRPr lang="en-IN" sz="2600" dirty="0"/>
          </a:p>
        </p:txBody>
      </p:sp>
    </p:spTree>
    <p:extLst>
      <p:ext uri="{BB962C8B-B14F-4D97-AF65-F5344CB8AC3E}">
        <p14:creationId xmlns="" xmlns:p14="http://schemas.microsoft.com/office/powerpoint/2010/main" val="228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Lack of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2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2600" dirty="0" smtClean="0">
                <a:solidFill>
                  <a:srgbClr val="FF0000"/>
                </a:solidFill>
              </a:rPr>
              <a:t>Working in HR Team as ABC at XYZ Ltd</a:t>
            </a:r>
          </a:p>
          <a:p>
            <a:pPr marL="0" indent="0" algn="ctr">
              <a:buNone/>
            </a:pPr>
            <a:endParaRPr lang="en-IN" sz="2600" dirty="0" smtClean="0"/>
          </a:p>
          <a:p>
            <a:pPr marL="0" indent="0" algn="ctr">
              <a:buNone/>
            </a:pPr>
            <a:r>
              <a:rPr lang="en-IN" sz="2600" dirty="0" smtClean="0">
                <a:solidFill>
                  <a:srgbClr val="92D050"/>
                </a:solidFill>
              </a:rPr>
              <a:t>Recruited</a:t>
            </a:r>
            <a:r>
              <a:rPr lang="en-IN" sz="2600" dirty="0">
                <a:solidFill>
                  <a:srgbClr val="92D050"/>
                </a:solidFill>
              </a:rPr>
              <a:t>, hired, trained and supervised more than 20 employees in </a:t>
            </a:r>
            <a:r>
              <a:rPr lang="en-IN" sz="2600" dirty="0" smtClean="0">
                <a:solidFill>
                  <a:srgbClr val="92D050"/>
                </a:solidFill>
              </a:rPr>
              <a:t>an organization with </a:t>
            </a:r>
            <a:r>
              <a:rPr lang="en-IN" sz="2600" dirty="0">
                <a:solidFill>
                  <a:srgbClr val="92D050"/>
                </a:solidFill>
              </a:rPr>
              <a:t>$2 million in annual sales</a:t>
            </a:r>
            <a:r>
              <a:rPr lang="en-IN" sz="2600" dirty="0" smtClean="0">
                <a:solidFill>
                  <a:srgbClr val="92D050"/>
                </a:solidFill>
              </a:rPr>
              <a:t>.</a:t>
            </a:r>
            <a:endParaRPr lang="en-IN" sz="2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2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Highlight accomplishments ( not routine 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2400" dirty="0" smtClean="0"/>
          </a:p>
          <a:p>
            <a:pPr marL="0" indent="0" algn="ctr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Attended </a:t>
            </a:r>
            <a:r>
              <a:rPr lang="en-IN" sz="2400" dirty="0">
                <a:solidFill>
                  <a:srgbClr val="FF0000"/>
                </a:solidFill>
              </a:rPr>
              <a:t>group meetings and recorded </a:t>
            </a:r>
            <a:r>
              <a:rPr lang="en-IN" sz="2400" dirty="0" smtClean="0">
                <a:solidFill>
                  <a:srgbClr val="FF0000"/>
                </a:solidFill>
              </a:rPr>
              <a:t>minutes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sz="2400" dirty="0" smtClean="0"/>
          </a:p>
          <a:p>
            <a:pPr marL="0" indent="0" algn="ctr">
              <a:buNone/>
            </a:pPr>
            <a:r>
              <a:rPr lang="en-IN" sz="2400" dirty="0" smtClean="0">
                <a:solidFill>
                  <a:srgbClr val="92D050"/>
                </a:solidFill>
              </a:rPr>
              <a:t>Used </a:t>
            </a:r>
            <a:r>
              <a:rPr lang="en-IN" sz="2400" dirty="0">
                <a:solidFill>
                  <a:srgbClr val="92D050"/>
                </a:solidFill>
              </a:rPr>
              <a:t>laptop computer to record weekly meeting minutes and compiled them in a Microsoft Word-based file for future organizational reference.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7969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Action </a:t>
            </a:r>
            <a:r>
              <a:rPr lang="en-IN" dirty="0"/>
              <a:t>verbs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983587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890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379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Resume</vt:lpstr>
      <vt:lpstr>Slide 2</vt:lpstr>
      <vt:lpstr>What to add in Resume</vt:lpstr>
      <vt:lpstr>Slide 4</vt:lpstr>
      <vt:lpstr>Slide 5</vt:lpstr>
      <vt:lpstr>Typos and grammatical errors</vt:lpstr>
      <vt:lpstr>Lack of specifics</vt:lpstr>
      <vt:lpstr>Highlight accomplishments ( not routine )</vt:lpstr>
      <vt:lpstr>Action verbs </vt:lpstr>
      <vt:lpstr>Employer wants Someone who can</vt:lpstr>
      <vt:lpstr>Some Qualities they look for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Acer</dc:creator>
  <cp:lastModifiedBy>admin</cp:lastModifiedBy>
  <cp:revision>38</cp:revision>
  <dcterms:created xsi:type="dcterms:W3CDTF">2006-08-16T00:00:00Z</dcterms:created>
  <dcterms:modified xsi:type="dcterms:W3CDTF">2016-08-22T16:18:51Z</dcterms:modified>
</cp:coreProperties>
</file>