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ACA-AB96-4291-A5C4-644A44BB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C1A17-346B-4F00-959C-27E8BE89B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1965-58DC-4DAA-8986-884A6268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083C-B150-432F-B5BC-6659BCBA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CBAF-1E8F-4BFC-A159-CA5B6F9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58FB-A21B-4387-92DF-CC9093AD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4CD8-C6DB-475B-B1E9-6B19E7B7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425C-0171-4924-983A-31F1F3C6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7DF1-4F38-4F3F-89D4-61CC53D6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46A6-D581-48D0-855C-EB22B28B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C8877-68D0-4335-BC45-2772DA900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AE96B-C6AF-4BF2-8555-9DFC39A57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80FB-8928-445D-89FF-6DE5A79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F1E2-33E8-4911-9A79-949C74B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D0F4-D3BC-4AFA-8714-6E658CE0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371C-A2B3-4354-A9CE-5B1BA18B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2990-7B93-45EB-9FEA-902A47D3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AE7A-84E0-433A-8519-815C2A39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8C21-E5CA-44C4-8E24-517E8130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FCE9-93F0-47B1-92E3-10A02988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7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68EF-9EDE-4F84-BEB6-62EC80E7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D8CF1-03C7-4752-A12B-75F31346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549C-D92B-478B-9D7F-75A3AC8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D0E-7DCA-45B0-9520-7736C21A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6BD7-00D7-425C-A353-6E6A4C1E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9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4F09-D54A-47F3-86AC-5B317D2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87B3-F883-4C9E-9569-85E9BC921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BA9B-4D62-44C3-B1C1-DA56DB12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FAB5-D54E-4634-AFD7-6C2EF93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B3112-F9BC-4D6E-8D3B-3218F35C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DBEF-78DD-4666-BFF1-75E2F53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22F9-8FDD-4D54-9F3B-13EADD44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3F56-3322-4905-99A7-3DB3EF55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7865-20C4-4845-BC38-DF8A492BE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D3AD-3AF5-476D-884A-97C8B95EF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D9D01-BDBD-416A-8316-4E17864E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709B6-C10D-4102-B9C6-CF2A0847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3C8A8-0171-4EBC-9FD0-CB222A2A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C53F5-2A65-4022-B325-A539ADAB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E03-BFFD-4E77-851B-161E8D0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260C9-D821-4F4D-862C-D6004AB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3D52B-617D-4C22-B852-0CB234C6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6591-DBD0-47AA-9569-31326468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2A9F0-A854-4908-B0CA-74998326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BAAF9-00E0-43E6-9C8E-0AAFAFB3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512C-1A70-4BC3-A21B-51FA0442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01E4-F13A-46A6-951C-9050C404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66A-DDE7-4CEA-ABE5-4130D675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4526-8F82-417F-85CE-6FEA3CE1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4333-BA33-48D4-87CB-C3D40D3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9ECF-C210-414A-B139-1FBD44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CEC0-689D-4006-9BBE-A434E85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6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BE1-776E-4B01-B15D-D2EC4682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CBFEC-E977-4DF0-9E33-3F024208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A58FF-F228-434F-AA5B-7DB0A29D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425AC-05F9-4F15-85C9-A88DD5D4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9223-4042-42E3-9919-64D79BD7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3CC0-5A0D-45BC-9441-5ED630DA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36580-8925-4A27-B11E-BF71E098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3E423-7F2C-41A9-AD57-85244B0F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C538-9321-4E5A-AC7C-7B71F4F4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9D56-1392-49CC-AAC0-8B02BA15B3C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044F-4BE8-4647-8327-26F70BFC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D85A-D734-49F1-ACCA-19EA6E9D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9787-C1B4-47EE-9F0E-AD9CD5958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99A-03F9-4F66-A202-15AA5A739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Avionics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2D34-9BA5-43D1-AC3A-7F9DF554C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NANO Pinout Diagram | Microcontroller Tutorials">
            <a:extLst>
              <a:ext uri="{FF2B5EF4-FFF2-40B4-BE49-F238E27FC236}">
                <a16:creationId xmlns:a16="http://schemas.microsoft.com/office/drawing/2014/main" id="{EB6918FA-B6B5-42B7-9DB4-B875E5C9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4" y="150844"/>
            <a:ext cx="6707155" cy="67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1AC5-AF7F-4692-8238-C502FB88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365125"/>
            <a:ext cx="11896531" cy="1325563"/>
          </a:xfrm>
        </p:spPr>
        <p:txBody>
          <a:bodyPr>
            <a:normAutofit/>
          </a:bodyPr>
          <a:lstStyle/>
          <a:p>
            <a:r>
              <a:rPr lang="en-IN" sz="3600" dirty="0"/>
              <a:t>BMP180 PRESSURE, TEMPERATURE SENSOR- 2A0PINS</a:t>
            </a:r>
          </a:p>
        </p:txBody>
      </p:sp>
      <p:pic>
        <p:nvPicPr>
          <p:cNvPr id="2050" name="Picture 2" descr="How to Set Up the BMP180 Barometric Pressure Sensor on an Arduino - Circuit  Basics">
            <a:extLst>
              <a:ext uri="{FF2B5EF4-FFF2-40B4-BE49-F238E27FC236}">
                <a16:creationId xmlns:a16="http://schemas.microsoft.com/office/drawing/2014/main" id="{7B7F360D-0C50-4D5C-9F6B-1B145CCF4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72" y="1825625"/>
            <a:ext cx="71676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5372-604E-49DF-8D06-DD498E20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ADXL335- ACCELEROMETER &amp; GYROSCOPE- 3A0</a:t>
            </a:r>
          </a:p>
        </p:txBody>
      </p:sp>
      <p:pic>
        <p:nvPicPr>
          <p:cNvPr id="3074" name="Picture 2" descr="Interactive Pong PC Game with ADXL335 Accelerometer - Arduino Project Hub">
            <a:extLst>
              <a:ext uri="{FF2B5EF4-FFF2-40B4-BE49-F238E27FC236}">
                <a16:creationId xmlns:a16="http://schemas.microsoft.com/office/drawing/2014/main" id="{7A43ED47-4261-460F-A6B7-1462E33F8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7" y="1871795"/>
            <a:ext cx="7865706" cy="4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206B-CA52-4DB1-9EA7-C1157F4B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365125"/>
            <a:ext cx="10784633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SD CARD CONNECTION WITH ARDUINO NANO- 4D0 PINS</a:t>
            </a:r>
          </a:p>
        </p:txBody>
      </p:sp>
      <p:pic>
        <p:nvPicPr>
          <p:cNvPr id="4098" name="Picture 2" descr="SD Card Tutorial for Arduino, ESP8266 and ESP32">
            <a:extLst>
              <a:ext uri="{FF2B5EF4-FFF2-40B4-BE49-F238E27FC236}">
                <a16:creationId xmlns:a16="http://schemas.microsoft.com/office/drawing/2014/main" id="{7A25DE73-CB55-4B8C-BAEF-E291EF284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7" y="2022661"/>
            <a:ext cx="4525346" cy="46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8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1E25-ABE1-4BAB-866C-9715AE4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SERVO MOTOR CONNECTION WITH NANO-1A0</a:t>
            </a:r>
          </a:p>
        </p:txBody>
      </p:sp>
      <p:pic>
        <p:nvPicPr>
          <p:cNvPr id="5122" name="Picture 2" descr="Servo Motor Tutorial for Arduino, ESP8266 and ESP32">
            <a:extLst>
              <a:ext uri="{FF2B5EF4-FFF2-40B4-BE49-F238E27FC236}">
                <a16:creationId xmlns:a16="http://schemas.microsoft.com/office/drawing/2014/main" id="{102E32AA-F5F7-40AE-A41E-B5E28CB104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01" y="2057469"/>
            <a:ext cx="8789597" cy="38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8885-BF36-4755-8F63-79B50CDF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LIPO BATTERY CONNECTION WITH NANO</a:t>
            </a:r>
          </a:p>
        </p:txBody>
      </p:sp>
      <p:pic>
        <p:nvPicPr>
          <p:cNvPr id="6146" name="Picture 2" descr="Simplest Battery Power to Arduino Nano Solution ? - Motors, Mechanics,  Power and CNC - Arduino Forum">
            <a:extLst>
              <a:ext uri="{FF2B5EF4-FFF2-40B4-BE49-F238E27FC236}">
                <a16:creationId xmlns:a16="http://schemas.microsoft.com/office/drawing/2014/main" id="{9ED05A2D-EAD8-4504-A989-9D81ADAB1D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2024856"/>
            <a:ext cx="5264726" cy="4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9C9-DFAB-413D-97E9-60A523B5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LED INDICATOR- 1D0 pin</a:t>
            </a:r>
          </a:p>
        </p:txBody>
      </p:sp>
      <p:pic>
        <p:nvPicPr>
          <p:cNvPr id="4" name="Picture 2" descr="Arduino- External LED Blink Tutorial « osoyoo.com">
            <a:extLst>
              <a:ext uri="{FF2B5EF4-FFF2-40B4-BE49-F238E27FC236}">
                <a16:creationId xmlns:a16="http://schemas.microsoft.com/office/drawing/2014/main" id="{98684538-A028-4687-84B2-EF8455F99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31" y="1825625"/>
            <a:ext cx="41371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Avionics components</vt:lpstr>
      <vt:lpstr>PowerPoint Presentation</vt:lpstr>
      <vt:lpstr>BMP180 PRESSURE, TEMPERATURE SENSOR- 2A0PINS</vt:lpstr>
      <vt:lpstr>ADXL335- ACCELEROMETER &amp; GYROSCOPE- 3A0</vt:lpstr>
      <vt:lpstr>SD CARD CONNECTION WITH ARDUINO NANO- 4D0 PINS</vt:lpstr>
      <vt:lpstr>SERVO MOTOR CONNECTION WITH NANO-1A0</vt:lpstr>
      <vt:lpstr>LIPO BATTERY CONNECTION WITH NANO</vt:lpstr>
      <vt:lpstr>LED INDICATOR- 1D0 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components</dc:title>
  <dc:creator>Abhishek Rout</dc:creator>
  <cp:lastModifiedBy>Abhishek Rout</cp:lastModifiedBy>
  <cp:revision>1</cp:revision>
  <dcterms:created xsi:type="dcterms:W3CDTF">2022-02-06T07:03:36Z</dcterms:created>
  <dcterms:modified xsi:type="dcterms:W3CDTF">2022-02-06T07:28:28Z</dcterms:modified>
</cp:coreProperties>
</file>