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700E-0A95-4AB7-8B50-7CC24722F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0F95E4-D2DD-4F06-92BA-46BFD839A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3F6AC-7F41-4416-9A77-6926D4BA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C4BB4-0086-4B26-971C-5522AE302275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F0E94-9E87-4F4A-9EA1-B2D6E3CC3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D821C-12F2-492A-BCDB-8B9E7DB6F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FE16-BE78-49E4-9C7B-06F7218A60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959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7320F-A1FB-4680-B5B5-6F753EC74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E98C24-94DB-461E-8199-E1454DF06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74C40-CF0E-4A75-9FF9-F03F66FBA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C4BB4-0086-4B26-971C-5522AE302275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24AC4-B193-47E9-8DCF-4F6CCDF46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11F99-C8DE-4D0F-ACEF-A669627DA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FE16-BE78-49E4-9C7B-06F7218A60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216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A55CC7-798C-42D5-A88F-8B62555D1A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750563-9C63-4D2E-8A56-AA09976FE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F9A09-A35C-4D08-9EDA-CDB8B1628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C4BB4-0086-4B26-971C-5522AE302275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965FB-3266-481D-92DA-69EEC4023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2C26B-C2EB-4C32-ABFF-127CA3517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FE16-BE78-49E4-9C7B-06F7218A60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29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A8F8E-1F55-4383-8B98-47C59AF12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A97A0-C7CA-42DE-BB32-E1E23E256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1B933-C1CB-4C79-B0BA-045A62445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C4BB4-0086-4B26-971C-5522AE302275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53937-135B-4FF2-8850-DC9BBC20D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88ED7-6937-4D09-A9A5-DA6F8A8DC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FE16-BE78-49E4-9C7B-06F7218A60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41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D873B-C61A-48AB-922E-882A495E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2D26E-E885-4E5E-B88D-7D455A1D3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B1A21-0BE4-407C-BF12-FA23A74C4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C4BB4-0086-4B26-971C-5522AE302275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FBCF9-91C9-4434-A924-D590A8482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26634-C64D-4B8C-B46D-9E07DEDD2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FE16-BE78-49E4-9C7B-06F7218A60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127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1A392-5263-4182-9E97-EAE82E7A9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DFA8A-1083-4693-A68F-2091E4E71F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C98C7A-54CF-48E8-B2AC-522BA7A12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A9400-8DC6-4A4D-8469-1012FA578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C4BB4-0086-4B26-971C-5522AE302275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BEE8D-3008-42D1-9FEF-DCC8A7E98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EBBF9-C68C-4F64-A074-E5E6AE041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FE16-BE78-49E4-9C7B-06F7218A60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68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66B11-84A0-4913-87E7-ED038D935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3459D-E22B-4201-85AE-9D401B8F3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BAF4FD-7F4B-485D-BD32-7C0B01137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F662AB-0151-403A-AE9A-E5E4FBD1BF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A56D51-50B8-40BE-ADCE-2EF8B13F56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846673-4E77-41F7-BFDD-8B953AB65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C4BB4-0086-4B26-971C-5522AE302275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71D1DD-0FD5-4AD5-84A8-F14CD11E7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562A88-9DEF-4CAD-8C79-BBDD5A8E0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FE16-BE78-49E4-9C7B-06F7218A60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372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028FE-212C-47F7-A60E-780F43D48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8CA05-B07B-45D2-8A18-39EEF74FE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C4BB4-0086-4B26-971C-5522AE302275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2F3EC9-67C5-4D9D-9619-2F7D6F972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CED5D4-3F29-4C94-BF4B-F0CCFA602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FE16-BE78-49E4-9C7B-06F7218A60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858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9615B9-9970-4E93-850C-A73A4B987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C4BB4-0086-4B26-971C-5522AE302275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133CB5-A5FB-478D-8E12-907603F8B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7B2B3-66DC-433D-9E1F-8921833F6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FE16-BE78-49E4-9C7B-06F7218A60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977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45530-FADF-416D-8811-B8534B8D5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D89E4-49A7-4C5E-B2A9-46722E8FA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CEBA90-B707-4A96-96D4-3CB5465D7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E5221-D48B-4F16-8383-EF00FAC0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C4BB4-0086-4B26-971C-5522AE302275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FAB005-7300-4FA5-9EA5-72D758504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39C5F-C8F4-45C6-A7E6-1FCEFC74D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FE16-BE78-49E4-9C7B-06F7218A60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147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3CBDA-71BE-441B-856B-53C8E7A3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635787-7736-498A-906B-6532A33E75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085DF-4536-44F3-BB6D-C81C8320F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E4B6AD-FFAC-46FB-B149-37FD26ECA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C4BB4-0086-4B26-971C-5522AE302275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0320D7-16D0-475F-AC27-8F855C892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679BF1-1443-407C-8EB0-3928014C9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FE16-BE78-49E4-9C7B-06F7218A60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780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A25DCB-7C4B-42EA-9F4B-643D8CDD4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C3E44-B326-4DE7-B529-B4622A6FC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4BCFA-DE66-4EC2-BAF5-D388B19BA7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C4BB4-0086-4B26-971C-5522AE302275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75AE4-6930-4AE7-8C5A-03C6ED94F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95D28-C69E-4138-8F97-1FE6A75E13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FFE16-BE78-49E4-9C7B-06F7218A60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93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729FA-CFEA-438A-9DF1-464859F173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Avionics for recovery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E7ED1A-AF37-4F7E-A70C-2513804C67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TEAM CURIOSITY</a:t>
            </a:r>
          </a:p>
        </p:txBody>
      </p:sp>
    </p:spTree>
    <p:extLst>
      <p:ext uri="{BB962C8B-B14F-4D97-AF65-F5344CB8AC3E}">
        <p14:creationId xmlns:p14="http://schemas.microsoft.com/office/powerpoint/2010/main" val="644482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EC9A3-16A5-4212-89B3-E97E545FC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6557"/>
          </a:xfrm>
        </p:spPr>
        <p:txBody>
          <a:bodyPr/>
          <a:lstStyle/>
          <a:p>
            <a:r>
              <a:rPr lang="en-IN" dirty="0"/>
              <a:t>What to measure?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78DC09-2423-4813-A0A9-8B0C6D5F66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397" y="1202401"/>
            <a:ext cx="9125656" cy="5133182"/>
          </a:xfrm>
        </p:spPr>
      </p:pic>
    </p:spTree>
    <p:extLst>
      <p:ext uri="{BB962C8B-B14F-4D97-AF65-F5344CB8AC3E}">
        <p14:creationId xmlns:p14="http://schemas.microsoft.com/office/powerpoint/2010/main" val="3771978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591883-C893-4804-9210-1DEB78995E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49" y="48290"/>
            <a:ext cx="10895419" cy="6128673"/>
          </a:xfrm>
        </p:spPr>
      </p:pic>
    </p:spTree>
    <p:extLst>
      <p:ext uri="{BB962C8B-B14F-4D97-AF65-F5344CB8AC3E}">
        <p14:creationId xmlns:p14="http://schemas.microsoft.com/office/powerpoint/2010/main" val="3390729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E4F41-AC5A-4B3F-BA4F-CCDF84204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to measure?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DAAFF-73CF-4B6D-BD3E-B3205013B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Apogee (Altitude)</a:t>
            </a:r>
          </a:p>
          <a:p>
            <a:r>
              <a:rPr lang="en-IN" dirty="0"/>
              <a:t>Time of flight to apogee as well as total time of flight</a:t>
            </a:r>
          </a:p>
          <a:p>
            <a:r>
              <a:rPr lang="en-IN" dirty="0"/>
              <a:t>Vertical acceleration</a:t>
            </a:r>
          </a:p>
          <a:p>
            <a:r>
              <a:rPr lang="en-IN" dirty="0"/>
              <a:t>Vertical velocity</a:t>
            </a:r>
          </a:p>
          <a:p>
            <a:r>
              <a:rPr lang="en-IN" dirty="0"/>
              <a:t>Ground hit velocity from vertical velocity i.e. from accelerometer</a:t>
            </a:r>
          </a:p>
          <a:p>
            <a:r>
              <a:rPr lang="en-IN" dirty="0"/>
              <a:t>Temperature humidity of the atmosphere after ejection of parachute</a:t>
            </a:r>
          </a:p>
        </p:txBody>
      </p:sp>
    </p:spTree>
    <p:extLst>
      <p:ext uri="{BB962C8B-B14F-4D97-AF65-F5344CB8AC3E}">
        <p14:creationId xmlns:p14="http://schemas.microsoft.com/office/powerpoint/2010/main" val="1473590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8FA77-647E-45DE-AF73-75EF5FB2C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Avionics component to be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33B0B-0F1E-4038-98EF-CE0324B5D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Arduino Nano</a:t>
            </a:r>
          </a:p>
          <a:p>
            <a:r>
              <a:rPr lang="en-IN" dirty="0"/>
              <a:t>Battery</a:t>
            </a:r>
          </a:p>
          <a:p>
            <a:r>
              <a:rPr lang="en-IN" dirty="0"/>
              <a:t>Servo</a:t>
            </a:r>
          </a:p>
          <a:p>
            <a:r>
              <a:rPr lang="en-IN" dirty="0"/>
              <a:t>Accelerometer(ADLX335)</a:t>
            </a:r>
          </a:p>
          <a:p>
            <a:r>
              <a:rPr lang="en-IN" dirty="0"/>
              <a:t>Gyroscope if required</a:t>
            </a:r>
          </a:p>
          <a:p>
            <a:r>
              <a:rPr lang="en-IN" dirty="0"/>
              <a:t>Altimeter (pressure meter)</a:t>
            </a:r>
          </a:p>
          <a:p>
            <a:r>
              <a:rPr lang="en-IN" dirty="0"/>
              <a:t>SD card to store data</a:t>
            </a:r>
          </a:p>
          <a:p>
            <a:r>
              <a:rPr lang="en-IN" dirty="0"/>
              <a:t>Temperature humidity sensor</a:t>
            </a:r>
          </a:p>
          <a:p>
            <a:r>
              <a:rPr lang="en-IN" dirty="0"/>
              <a:t>LED indicator for test control</a:t>
            </a:r>
          </a:p>
          <a:p>
            <a:r>
              <a:rPr lang="en-IN" dirty="0" err="1"/>
              <a:t>NodeMcu</a:t>
            </a:r>
            <a:r>
              <a:rPr lang="en-IN" dirty="0"/>
              <a:t>- if ground level test of sensors required before </a:t>
            </a:r>
            <a:r>
              <a:rPr lang="en-IN" dirty="0" err="1"/>
              <a:t>liftup</a:t>
            </a:r>
            <a:endParaRPr lang="en-IN" dirty="0"/>
          </a:p>
          <a:p>
            <a:r>
              <a:rPr lang="en-IN" dirty="0"/>
              <a:t>MPU-6050..</a:t>
            </a:r>
          </a:p>
        </p:txBody>
      </p:sp>
    </p:spTree>
    <p:extLst>
      <p:ext uri="{BB962C8B-B14F-4D97-AF65-F5344CB8AC3E}">
        <p14:creationId xmlns:p14="http://schemas.microsoft.com/office/powerpoint/2010/main" val="194163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DE95F-2F6E-4D28-B3B6-1D67C269A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Non Pyro ejection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78492-1074-471E-AC1A-5D8B43340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Altitude decrease…then eject</a:t>
            </a:r>
          </a:p>
          <a:p>
            <a:r>
              <a:rPr lang="en-IN" dirty="0"/>
              <a:t>Vertical acceleration…-</a:t>
            </a:r>
            <a:r>
              <a:rPr lang="en-IN" dirty="0" err="1"/>
              <a:t>ve</a:t>
            </a:r>
            <a:endParaRPr lang="en-IN" dirty="0"/>
          </a:p>
          <a:p>
            <a:r>
              <a:rPr lang="en-IN" dirty="0"/>
              <a:t>AND statement…of 1 &amp;2</a:t>
            </a:r>
          </a:p>
          <a:p>
            <a:r>
              <a:rPr lang="en-IN" dirty="0"/>
              <a:t>2 sec after time to apogee considered</a:t>
            </a:r>
          </a:p>
          <a:p>
            <a:endParaRPr lang="en-IN" dirty="0"/>
          </a:p>
          <a:p>
            <a:r>
              <a:rPr lang="en-IN" dirty="0"/>
              <a:t>CAN use 2 systems if one fails to eject then other works</a:t>
            </a:r>
          </a:p>
          <a:p>
            <a:pPr marL="0" indent="0">
              <a:buNone/>
            </a:pPr>
            <a:r>
              <a:rPr lang="en-IN" dirty="0"/>
              <a:t>	- altitude decrease if value of altitude less than previous one</a:t>
            </a:r>
          </a:p>
          <a:p>
            <a:pPr marL="0" indent="0">
              <a:buNone/>
            </a:pPr>
            <a:r>
              <a:rPr lang="en-IN" dirty="0"/>
              <a:t>	- 2 or 3 sec after the considered time to apogee in open rocket</a:t>
            </a:r>
          </a:p>
          <a:p>
            <a:pPr marL="0" indent="0">
              <a:buNone/>
            </a:pPr>
            <a:r>
              <a:rPr lang="en-IN" dirty="0"/>
              <a:t>	- if z value changes from +</a:t>
            </a:r>
            <a:r>
              <a:rPr lang="en-IN" dirty="0" err="1"/>
              <a:t>ve</a:t>
            </a:r>
            <a:r>
              <a:rPr lang="en-IN" dirty="0"/>
              <a:t> to -</a:t>
            </a:r>
            <a:r>
              <a:rPr lang="en-IN" dirty="0" err="1"/>
              <a:t>ve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9840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CA577-38E7-47F4-AAF2-FD3E113CF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Nano pin diagram</a:t>
            </a:r>
          </a:p>
        </p:txBody>
      </p:sp>
      <p:pic>
        <p:nvPicPr>
          <p:cNvPr id="1026" name="Picture 2" descr="Arduino NANO Pinout Diagram | Microcontroller Tutorials">
            <a:extLst>
              <a:ext uri="{FF2B5EF4-FFF2-40B4-BE49-F238E27FC236}">
                <a16:creationId xmlns:a16="http://schemas.microsoft.com/office/drawing/2014/main" id="{7E8A9EDE-4DAF-4C73-B684-B52BC42E0A5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8341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182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Avionics for recovery system</vt:lpstr>
      <vt:lpstr>What to measure?</vt:lpstr>
      <vt:lpstr>PowerPoint Presentation</vt:lpstr>
      <vt:lpstr>What to measure?</vt:lpstr>
      <vt:lpstr>Avionics component to be used</vt:lpstr>
      <vt:lpstr>Non Pyro ejection system</vt:lpstr>
      <vt:lpstr>Nano pin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Avionics for recovery system</dc:title>
  <dc:creator>Abhishek Rout</dc:creator>
  <cp:lastModifiedBy>Abhishek Rout</cp:lastModifiedBy>
  <cp:revision>7</cp:revision>
  <dcterms:created xsi:type="dcterms:W3CDTF">2022-02-01T15:03:00Z</dcterms:created>
  <dcterms:modified xsi:type="dcterms:W3CDTF">2022-02-03T11:04:10Z</dcterms:modified>
</cp:coreProperties>
</file>