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2C6CB6-7D43-4B69-9367-705FF5671395}" type="datetimeFigureOut">
              <a:rPr lang="en-US" smtClean="0"/>
              <a:pPr/>
              <a:t>6/23/2017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B047F0-804B-4763-AA56-4970AAC7AFE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Untitled\Motor_NEMA17.stl" TargetMode="External"/><Relationship Id="rId2" Type="http://schemas.openxmlformats.org/officeDocument/2006/relationships/hyperlink" Target="file:///D:\Arduino_Uno\Arduino.ipt.st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D:\2051_servo_tower-pro-sg90.pk2.stl" TargetMode="External"/><Relationship Id="rId4" Type="http://schemas.openxmlformats.org/officeDocument/2006/relationships/hyperlink" Target="Doc1.doc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nc1.3m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428868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IN" sz="8800" dirty="0" smtClean="0">
                <a:solidFill>
                  <a:srgbClr val="92D050"/>
                </a:solidFill>
                <a:latin typeface="Bodoni MT Black" pitchFamily="18" charset="0"/>
              </a:rPr>
              <a:t>CNC</a:t>
            </a:r>
            <a:endParaRPr lang="en-IN" sz="8800" dirty="0">
              <a:solidFill>
                <a:srgbClr val="92D050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230" y="64291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92D050"/>
                </a:solidFill>
              </a:rPr>
              <a:t>U must be wondering, what does the CNC mean?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688" y="1643050"/>
            <a:ext cx="885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CNC means computerised numerical controller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What it basically does is, it controls machinery  with the help of code written in the CNC machining language.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4" name="Picture 3" descr="images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267952"/>
            <a:ext cx="5951288" cy="359004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4908640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 smtClean="0"/>
              <a:t>Arduino</a:t>
            </a:r>
            <a:r>
              <a:rPr lang="en-IN" dirty="0" smtClean="0"/>
              <a:t> UNO          </a:t>
            </a: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  <a:hlinkClick r:id="rId2" action="ppaction://hlinkfile"/>
              </a:rPr>
              <a:t>D:\Arduino_Uno\Arduino.ipt.stl</a:t>
            </a:r>
            <a:endParaRPr lang="en-I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IN" dirty="0" smtClean="0"/>
              <a:t>Stepper motors         </a:t>
            </a:r>
            <a:r>
              <a:rPr lang="en-IN" dirty="0" smtClean="0">
                <a:hlinkClick r:id="rId3" action="ppaction://hlinkfile"/>
              </a:rPr>
              <a:t>D</a:t>
            </a:r>
            <a:r>
              <a:rPr lang="en-IN" smtClean="0">
                <a:hlinkClick r:id="rId3" action="ppaction://hlinkfile"/>
              </a:rPr>
              <a:t>:\Untitled\Motor_NEMA17.stl</a:t>
            </a:r>
            <a:r>
              <a:rPr lang="en-IN" smtClean="0"/>
              <a:t>               </a:t>
            </a:r>
            <a:r>
              <a:rPr lang="en-IN" smtClean="0">
                <a:hlinkClick r:id="rId4" action="ppaction://hlinkfile"/>
              </a:rPr>
              <a:t>Doc1.docx</a:t>
            </a:r>
            <a:endParaRPr lang="en-IN" dirty="0" smtClean="0"/>
          </a:p>
          <a:p>
            <a:r>
              <a:rPr lang="en-IN" dirty="0" smtClean="0"/>
              <a:t>Motor drivers(L293D)</a:t>
            </a:r>
          </a:p>
          <a:p>
            <a:r>
              <a:rPr lang="en-IN" dirty="0" smtClean="0"/>
              <a:t>Servo motor                            </a:t>
            </a:r>
            <a:r>
              <a:rPr lang="en-IN" dirty="0" smtClean="0">
                <a:hlinkClick r:id="rId5" action="ppaction://hlinkfile"/>
              </a:rPr>
              <a:t>D:\2051_servo_tower-pro-sg90.pk2.stl</a:t>
            </a:r>
            <a:endParaRPr lang="en-IN" dirty="0" smtClean="0"/>
          </a:p>
          <a:p>
            <a:r>
              <a:rPr lang="en-IN" dirty="0" smtClean="0"/>
              <a:t>CPU fan</a:t>
            </a:r>
          </a:p>
          <a:p>
            <a:r>
              <a:rPr lang="en-IN" dirty="0" smtClean="0"/>
              <a:t>Some pieces of wood, metal rods, wires etc.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Much needed software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Arduino</a:t>
            </a:r>
            <a:r>
              <a:rPr lang="en-IN" dirty="0" smtClean="0"/>
              <a:t> IDE</a:t>
            </a:r>
          </a:p>
          <a:p>
            <a:r>
              <a:rPr lang="en-IN" dirty="0" err="1" smtClean="0"/>
              <a:t>Inkscape</a:t>
            </a:r>
            <a:endParaRPr lang="en-IN" dirty="0" smtClean="0"/>
          </a:p>
          <a:p>
            <a:r>
              <a:rPr lang="en-IN" dirty="0" smtClean="0"/>
              <a:t>Processing 3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Schematics</a:t>
            </a:r>
            <a:endParaRPr lang="en-IN" dirty="0"/>
          </a:p>
        </p:txBody>
      </p:sp>
      <p:pic>
        <p:nvPicPr>
          <p:cNvPr id="4" name="Content Placeholder 3" descr="schematics cn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882775"/>
            <a:ext cx="8128000" cy="4572000"/>
          </a:xfr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3" action="ppaction://hlinkfile"/>
              </a:rPr>
              <a:t>cnc1.3mf</a:t>
            </a:r>
            <a:endParaRPr lang="en-I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009736" y="1938324"/>
          <a:ext cx="3544156" cy="3705254"/>
        </p:xfrm>
        <a:graphic>
          <a:graphicData uri="http://schemas.openxmlformats.org/presentationml/2006/ole">
            <p:oleObj spid="_x0000_s1026" name="Packager Shell Object" showAsIcon="1" r:id="rId4" imgW="419400" imgH="437400" progId="Package">
              <p:embed/>
            </p:oleObj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260440"/>
          </a:xfrm>
        </p:spPr>
        <p:txBody>
          <a:bodyPr/>
          <a:lstStyle/>
          <a:p>
            <a:r>
              <a:rPr lang="en-IN" dirty="0" smtClean="0"/>
              <a:t>3D printer, lathe machine, laser cutter, mills, routers, grinders etc.</a:t>
            </a:r>
          </a:p>
          <a:p>
            <a:endParaRPr lang="en-IN" dirty="0" smtClean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60" y="3000372"/>
            <a:ext cx="4710174" cy="3529972"/>
          </a:xfrm>
          <a:prstGeom prst="rect">
            <a:avLst/>
          </a:prstGeom>
        </p:spPr>
      </p:pic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82" y="3000372"/>
            <a:ext cx="4696918" cy="355025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58" y="357166"/>
            <a:ext cx="9225316" cy="614366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187</TotalTime>
  <Words>104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Verve</vt:lpstr>
      <vt:lpstr>Packager Shell Object</vt:lpstr>
      <vt:lpstr>CNC</vt:lpstr>
      <vt:lpstr>Slide 2</vt:lpstr>
      <vt:lpstr>Components used</vt:lpstr>
      <vt:lpstr>Much needed software </vt:lpstr>
      <vt:lpstr>Schematics</vt:lpstr>
      <vt:lpstr>Working mechanism</vt:lpstr>
      <vt:lpstr>Scope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TRACKING SYSTEM</dc:title>
  <dc:creator>Windows User</dc:creator>
  <cp:lastModifiedBy>Windows User</cp:lastModifiedBy>
  <cp:revision>26</cp:revision>
  <dcterms:created xsi:type="dcterms:W3CDTF">2017-06-21T16:15:33Z</dcterms:created>
  <dcterms:modified xsi:type="dcterms:W3CDTF">2017-06-23T01:57:06Z</dcterms:modified>
</cp:coreProperties>
</file>