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9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12/21/2020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88825"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EDF33987-6305-4E2A-BF18-EF013ECE927B}" type="datetimeFigureOut">
              <a:rPr lang="en-US" smtClean="0"/>
              <a:pPr/>
              <a:t>12/21/2020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6C87F6-986D-49E6-AF40-1B3A1EE8064D}" type="slidenum">
              <a:rPr lang="en-US" smtClean="0"/>
              <a:pPr/>
              <a:t>‹#›</a:t>
            </a:fld>
            <a:endParaRPr lang="en-US"/>
          </a:p>
        </p:txBody>
      </p:sp>
      <p:grpSp>
        <p:nvGrpSpPr>
          <p:cNvPr id="8" name="Group 7"/>
          <p:cNvGrpSpPr/>
          <p:nvPr/>
        </p:nvGrpSpPr>
        <p:grpSpPr>
          <a:xfrm>
            <a:off x="1591720" y="2887530"/>
            <a:ext cx="9036459"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8044"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377" y="1387737"/>
            <a:ext cx="9034071"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28324" y="3767862"/>
            <a:ext cx="8532178"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12/21/2020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grpSp>
        <p:nvGrpSpPr>
          <p:cNvPr id="11" name="Group 10"/>
          <p:cNvGrpSpPr/>
          <p:nvPr/>
        </p:nvGrpSpPr>
        <p:grpSpPr>
          <a:xfrm>
            <a:off x="1563038" y="1392217"/>
            <a:ext cx="9036459" cy="923330"/>
            <a:chOff x="1172584" y="1381459"/>
            <a:chExt cx="6779110" cy="923330"/>
          </a:xfrm>
        </p:grpSpPr>
        <p:sp>
          <p:nvSpPr>
            <p:cNvPr id="15" name="TextBox 14"/>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9731" y="559399"/>
            <a:ext cx="2237008"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7746" y="849855"/>
            <a:ext cx="734197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12/21/2020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grpSp>
        <p:nvGrpSpPr>
          <p:cNvPr id="11" name="Group 10"/>
          <p:cNvGrpSpPr/>
          <p:nvPr/>
        </p:nvGrpSpPr>
        <p:grpSpPr>
          <a:xfrm rot="5400000">
            <a:off x="6123117" y="2880823"/>
            <a:ext cx="5480154" cy="923330"/>
            <a:chOff x="1815339" y="1496785"/>
            <a:chExt cx="5480154" cy="692678"/>
          </a:xfrm>
        </p:grpSpPr>
        <p:sp>
          <p:nvSpPr>
            <p:cNvPr id="12" name="TextBox 11"/>
            <p:cNvSpPr txBox="1"/>
            <p:nvPr/>
          </p:nvSpPr>
          <p:spPr>
            <a:xfrm>
              <a:off x="4147074" y="1496785"/>
              <a:ext cx="877163" cy="692678"/>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12/21/2020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563038" y="1392217"/>
            <a:ext cx="9036459" cy="923330"/>
            <a:chOff x="1172584" y="1381459"/>
            <a:chExt cx="6779110" cy="923330"/>
          </a:xfrm>
        </p:grpSpPr>
        <p:sp>
          <p:nvSpPr>
            <p:cNvPr id="13" name="TextBox 12"/>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88825" cy="6858000"/>
          </a:xfrm>
          <a:prstGeom prst="rect">
            <a:avLst/>
          </a:prstGeom>
        </p:spPr>
      </p:pic>
      <p:grpSp>
        <p:nvGrpSpPr>
          <p:cNvPr id="7" name="Group 7"/>
          <p:cNvGrpSpPr/>
          <p:nvPr/>
        </p:nvGrpSpPr>
        <p:grpSpPr>
          <a:xfrm>
            <a:off x="1563038" y="2887579"/>
            <a:ext cx="9036459" cy="923330"/>
            <a:chOff x="1172584" y="1381459"/>
            <a:chExt cx="6779110" cy="923330"/>
          </a:xfrm>
        </p:grpSpPr>
        <p:sp>
          <p:nvSpPr>
            <p:cNvPr id="9" name="TextBox 8"/>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19814" y="1204857"/>
            <a:ext cx="10336925"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32089" y="3767317"/>
            <a:ext cx="10310310"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12/21/2020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DF33987-6305-4E2A-BF18-EF013ECE927B}" type="datetimeFigureOut">
              <a:rPr lang="en-US" smtClean="0"/>
              <a:t>12/21/2020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563038" y="1392217"/>
            <a:ext cx="9036459" cy="923330"/>
            <a:chOff x="1172584" y="1381459"/>
            <a:chExt cx="6779110" cy="923330"/>
          </a:xfrm>
        </p:grpSpPr>
        <p:sp>
          <p:nvSpPr>
            <p:cNvPr id="14" name="TextBox 13"/>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162" y="2240280"/>
            <a:ext cx="5070551"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6191922" y="2240280"/>
            <a:ext cx="5070551"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01715" y="2240280"/>
            <a:ext cx="4588733"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745" y="2947595"/>
            <a:ext cx="5070551"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8004" y="2240280"/>
            <a:ext cx="4595187"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944368"/>
            <a:ext cx="5064985"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12/21/2020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grpSp>
        <p:nvGrpSpPr>
          <p:cNvPr id="14" name="Group 13"/>
          <p:cNvGrpSpPr/>
          <p:nvPr/>
        </p:nvGrpSpPr>
        <p:grpSpPr>
          <a:xfrm>
            <a:off x="1563038" y="1392217"/>
            <a:ext cx="9036459" cy="923330"/>
            <a:chOff x="1172584" y="1381459"/>
            <a:chExt cx="6779110" cy="923330"/>
          </a:xfrm>
        </p:grpSpPr>
        <p:sp>
          <p:nvSpPr>
            <p:cNvPr id="16" name="TextBox 15"/>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12/21/2020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grpSp>
        <p:nvGrpSpPr>
          <p:cNvPr id="10" name="Group 9"/>
          <p:cNvGrpSpPr/>
          <p:nvPr/>
        </p:nvGrpSpPr>
        <p:grpSpPr>
          <a:xfrm>
            <a:off x="1563038" y="1392217"/>
            <a:ext cx="9036459" cy="923330"/>
            <a:chOff x="1172584" y="1381459"/>
            <a:chExt cx="6779110" cy="923330"/>
          </a:xfrm>
        </p:grpSpPr>
        <p:sp>
          <p:nvSpPr>
            <p:cNvPr id="14" name="TextBox 13"/>
            <p:cNvSpPr txBox="1"/>
            <p:nvPr/>
          </p:nvSpPr>
          <p:spPr>
            <a:xfrm>
              <a:off x="4147073" y="1381459"/>
              <a:ext cx="658044"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12/21/2020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1025" y="1678196"/>
            <a:ext cx="4562122"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922428" y="559399"/>
            <a:ext cx="5487460"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1025" y="3603813"/>
            <a:ext cx="4547782"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12/21/2020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407" y="4668819"/>
            <a:ext cx="1035333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910964" y="666965"/>
            <a:ext cx="6361218"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746" y="5324306"/>
            <a:ext cx="10338992"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12/21/2020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88825"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748" y="570156"/>
            <a:ext cx="10338991"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32087" y="2248348"/>
            <a:ext cx="10324651"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80379" y="6161443"/>
            <a:ext cx="2844059" cy="365125"/>
          </a:xfrm>
          <a:prstGeom prst="rect">
            <a:avLst/>
          </a:prstGeom>
        </p:spPr>
        <p:txBody>
          <a:bodyPr vert="horz" lIns="91440" tIns="45720" rIns="91440" bIns="45720" rtlCol="0" anchor="ctr"/>
          <a:lstStyle>
            <a:lvl1pPr algn="l">
              <a:defRPr sz="1200">
                <a:solidFill>
                  <a:schemeClr val="tx2"/>
                </a:solidFill>
              </a:defRPr>
            </a:lvl1pPr>
          </a:lstStyle>
          <a:p>
            <a:fld id="{EDF33987-6305-4E2A-BF18-EF013ECE927B}" type="datetimeFigureOut">
              <a:rPr lang="en-US" smtClean="0"/>
              <a:pPr/>
              <a:t>12/21/2020</a:t>
            </a:fld>
            <a:endParaRPr lang="en-US" dirty="0"/>
          </a:p>
        </p:txBody>
      </p:sp>
      <p:sp>
        <p:nvSpPr>
          <p:cNvPr id="5" name="Footer Placeholder 4"/>
          <p:cNvSpPr>
            <a:spLocks noGrp="1"/>
          </p:cNvSpPr>
          <p:nvPr>
            <p:ph type="ftr" sz="quarter" idx="3"/>
          </p:nvPr>
        </p:nvSpPr>
        <p:spPr>
          <a:xfrm>
            <a:off x="4164515" y="6161443"/>
            <a:ext cx="3859795"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850047" y="6161443"/>
            <a:ext cx="2844059" cy="365125"/>
          </a:xfrm>
          <a:prstGeom prst="rect">
            <a:avLst/>
          </a:prstGeom>
        </p:spPr>
        <p:txBody>
          <a:bodyPr vert="horz" lIns="91440" tIns="45720" rIns="91440" bIns="45720" rtlCol="0" anchor="ctr"/>
          <a:lstStyle>
            <a:lvl1pPr algn="r">
              <a:defRPr sz="1200">
                <a:solidFill>
                  <a:schemeClr val="tx2"/>
                </a:solidFill>
              </a:defRPr>
            </a:lvl1pPr>
          </a:lstStyle>
          <a:p>
            <a:fld id="{F36C87F6-986D-49E6-AF40-1B3A1EE8064D}" type="slidenum">
              <a:rPr lang="en-US" smtClean="0"/>
              <a:pPr/>
              <a:t>‹#›</a:t>
            </a:fld>
            <a:endParaRPr lang="en-US"/>
          </a:p>
        </p:txBody>
      </p:sp>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788" y="1196752"/>
            <a:ext cx="11305256" cy="4853136"/>
          </a:xfrm>
        </p:spPr>
        <p:txBody>
          <a:bodyPr>
            <a:normAutofit fontScale="775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quarter" idx="13"/>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quarter" idx="13"/>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quarter" idx="13"/>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67</TotalTime>
  <Words>757</Words>
  <Application>Microsoft Office PowerPoint</Application>
  <PresentationFormat>Custom</PresentationFormat>
  <Paragraphs>53</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Hardcover</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Mauli</cp:lastModifiedBy>
  <cp:revision>5</cp:revision>
  <dcterms:created xsi:type="dcterms:W3CDTF">2020-01-05T08:05:09Z</dcterms:created>
  <dcterms:modified xsi:type="dcterms:W3CDTF">2020-12-21T09:16:45Z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