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81" r:id="rId3"/>
    <p:sldId id="257" r:id="rId4"/>
    <p:sldId id="258" r:id="rId5"/>
    <p:sldId id="349" r:id="rId6"/>
    <p:sldId id="338" r:id="rId7"/>
    <p:sldId id="339" r:id="rId8"/>
    <p:sldId id="340" r:id="rId9"/>
    <p:sldId id="341" r:id="rId10"/>
    <p:sldId id="342" r:id="rId11"/>
    <p:sldId id="343" r:id="rId12"/>
    <p:sldId id="344" r:id="rId13"/>
    <p:sldId id="283" r:id="rId14"/>
    <p:sldId id="284" r:id="rId15"/>
    <p:sldId id="346" r:id="rId16"/>
    <p:sldId id="347" r:id="rId17"/>
    <p:sldId id="345" r:id="rId18"/>
    <p:sldId id="286" r:id="rId19"/>
    <p:sldId id="302" r:id="rId20"/>
    <p:sldId id="324" r:id="rId21"/>
    <p:sldId id="318" r:id="rId22"/>
    <p:sldId id="316" r:id="rId23"/>
    <p:sldId id="348" r:id="rId24"/>
    <p:sldId id="350" r:id="rId25"/>
    <p:sldId id="351" r:id="rId26"/>
    <p:sldId id="266" r:id="rId27"/>
    <p:sldId id="267"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8" d="100"/>
          <a:sy n="98" d="100"/>
        </p:scale>
        <p:origin x="1164"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openxmlformats.org/officeDocument/2006/relationships/oleObject" Target="file:///F:\rank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Aspect Ranking for Touch - Our System</a:t>
            </a:r>
          </a:p>
          <a:p>
            <a:pPr>
              <a:defRPr sz="1400" b="0" i="0" u="none" strike="noStrike" kern="1200" spc="0" baseline="0">
                <a:solidFill>
                  <a:schemeClr val="tx1">
                    <a:lumMod val="65000"/>
                    <a:lumOff val="35000"/>
                  </a:schemeClr>
                </a:solidFill>
                <a:latin typeface="+mn-lt"/>
                <a:ea typeface="+mn-ea"/>
                <a:cs typeface="+mn-cs"/>
              </a:defRPr>
            </a:pPr>
            <a:endParaRPr lang="en-US"/>
          </a:p>
        </c:rich>
      </c:tx>
      <c:layout/>
      <c:overlay val="0"/>
      <c:spPr>
        <a:noFill/>
        <a:ln>
          <a:noFill/>
        </a:ln>
        <a:effectLst/>
      </c:spPr>
    </c:title>
    <c:autoTitleDeleted val="0"/>
    <c:plotArea>
      <c:layout/>
      <c:lineChart>
        <c:grouping val="standard"/>
        <c:varyColors val="0"/>
        <c:ser>
          <c:idx val="0"/>
          <c:order val="0"/>
          <c:spPr>
            <a:ln w="28575" cap="rnd">
              <a:solidFill>
                <a:schemeClr val="accent1"/>
              </a:solidFill>
              <a:round/>
            </a:ln>
            <a:effectLst/>
          </c:spPr>
          <c:marker>
            <c:symbol val="none"/>
          </c:marker>
          <c:cat>
            <c:strRef>
              <c:f>Sheet2!$A$1:$A$14</c:f>
              <c:strCache>
                <c:ptCount val="14"/>
                <c:pt idx="0">
                  <c:v>Nokia Lumia 520</c:v>
                </c:pt>
                <c:pt idx="1">
                  <c:v>Nokia Lumia 625</c:v>
                </c:pt>
                <c:pt idx="2">
                  <c:v>Nokia Lumia 730</c:v>
                </c:pt>
                <c:pt idx="3">
                  <c:v>Nokia Lumia 530 Dual Sim</c:v>
                </c:pt>
                <c:pt idx="4">
                  <c:v>Samsung Galaxy S Duos 2 S7582</c:v>
                </c:pt>
                <c:pt idx="5">
                  <c:v>Samsung Galaxy Star Pro S7262</c:v>
                </c:pt>
                <c:pt idx="6">
                  <c:v>Nokia Lumia 630 Dual Sim</c:v>
                </c:pt>
                <c:pt idx="7">
                  <c:v>Samsung Galaxy Star S5282</c:v>
                </c:pt>
                <c:pt idx="8">
                  <c:v>Samsung Galaxy Grand 2</c:v>
                </c:pt>
                <c:pt idx="9">
                  <c:v>Samsung Galaxy S3 Neo</c:v>
                </c:pt>
                <c:pt idx="10">
                  <c:v>Samsung Guru 1200</c:v>
                </c:pt>
                <c:pt idx="11">
                  <c:v>Samsung Galaxy Note 3 Neo</c:v>
                </c:pt>
                <c:pt idx="12">
                  <c:v>Nokia XL</c:v>
                </c:pt>
                <c:pt idx="13">
                  <c:v>Samsung Galaxy Core 2</c:v>
                </c:pt>
              </c:strCache>
            </c:strRef>
          </c:cat>
          <c:val>
            <c:numRef>
              <c:f>Sheet2!$B$1:$B$14</c:f>
              <c:numCache>
                <c:formatCode>General</c:formatCode>
                <c:ptCount val="14"/>
                <c:pt idx="0">
                  <c:v>91.831000000000003</c:v>
                </c:pt>
                <c:pt idx="1">
                  <c:v>29.852</c:v>
                </c:pt>
                <c:pt idx="2">
                  <c:v>26.556000000000001</c:v>
                </c:pt>
                <c:pt idx="3">
                  <c:v>19.808</c:v>
                </c:pt>
                <c:pt idx="4">
                  <c:v>17.721</c:v>
                </c:pt>
                <c:pt idx="5">
                  <c:v>16.87</c:v>
                </c:pt>
                <c:pt idx="6">
                  <c:v>5.4770000000000003</c:v>
                </c:pt>
                <c:pt idx="7">
                  <c:v>5.3410000000000002</c:v>
                </c:pt>
                <c:pt idx="8">
                  <c:v>4.9039999999999999</c:v>
                </c:pt>
                <c:pt idx="9">
                  <c:v>3.488</c:v>
                </c:pt>
                <c:pt idx="10">
                  <c:v>2.9830000000000001</c:v>
                </c:pt>
                <c:pt idx="11">
                  <c:v>2.9519999999999977</c:v>
                </c:pt>
                <c:pt idx="12">
                  <c:v>2.6840000000000002</c:v>
                </c:pt>
                <c:pt idx="13">
                  <c:v>1.9359999999999986</c:v>
                </c:pt>
              </c:numCache>
            </c:numRef>
          </c:val>
          <c:smooth val="0"/>
        </c:ser>
        <c:dLbls>
          <c:showLegendKey val="0"/>
          <c:showVal val="0"/>
          <c:showCatName val="0"/>
          <c:showSerName val="0"/>
          <c:showPercent val="0"/>
          <c:showBubbleSize val="0"/>
        </c:dLbls>
        <c:smooth val="0"/>
        <c:axId val="-1525938560"/>
        <c:axId val="-1525943456"/>
      </c:lineChart>
      <c:catAx>
        <c:axId val="-15259385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25943456"/>
        <c:crosses val="autoZero"/>
        <c:auto val="1"/>
        <c:lblAlgn val="ctr"/>
        <c:lblOffset val="100"/>
        <c:noMultiLvlLbl val="0"/>
      </c:catAx>
      <c:valAx>
        <c:axId val="-15259434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25938560"/>
        <c:crosses val="autoZero"/>
        <c:crossBetween val="between"/>
      </c:valAx>
      <c:spPr>
        <a:noFill/>
        <a:ln>
          <a:noFill/>
        </a:ln>
        <a:effectLst/>
      </c:spPr>
    </c:plotArea>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68CEE1D-3F0B-4A90-8EDD-AE28E289B7B3}" type="datetimeFigureOut">
              <a:rPr lang="en-US" smtClean="0"/>
              <a:pPr/>
              <a:t>4/8/2015</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21CE27E-87B6-4E37-936F-1053D5F14839}" type="slidenum">
              <a:rPr lang="en-IN" smtClean="0"/>
              <a:pPr/>
              <a:t>‹#›</a:t>
            </a:fld>
            <a:endParaRPr lang="en-IN"/>
          </a:p>
        </p:txBody>
      </p:sp>
    </p:spTree>
    <p:extLst>
      <p:ext uri="{BB962C8B-B14F-4D97-AF65-F5344CB8AC3E}">
        <p14:creationId xmlns:p14="http://schemas.microsoft.com/office/powerpoint/2010/main" val="40980871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62" name="Rectangle 12"/>
          <p:cNvSpPr>
            <a:spLocks noGrp="1" noChangeArrowheads="1"/>
          </p:cNvSpPr>
          <p:nvPr>
            <p:ph type="sldNum" sz="quarter"/>
          </p:nvPr>
        </p:nvSpPr>
        <p:spPr>
          <a:noFill/>
        </p:spPr>
        <p:txBody>
          <a:bodyPr/>
          <a:lstStyle/>
          <a:p>
            <a:fld id="{6CD87056-1CA1-427F-9EBB-BAD4E95AEFAB}" type="slidenum">
              <a:rPr lang="en-US" smtClean="0"/>
              <a:pPr/>
              <a:t>2</a:t>
            </a:fld>
            <a:endParaRPr lang="en-US" smtClean="0"/>
          </a:p>
        </p:txBody>
      </p:sp>
      <p:sp>
        <p:nvSpPr>
          <p:cNvPr id="15363" name="Text Box 1"/>
          <p:cNvSpPr txBox="1">
            <a:spLocks noChangeArrowheads="1"/>
          </p:cNvSpPr>
          <p:nvPr/>
        </p:nvSpPr>
        <p:spPr bwMode="auto">
          <a:xfrm>
            <a:off x="3884463" y="8685878"/>
            <a:ext cx="2964336" cy="449612"/>
          </a:xfrm>
          <a:prstGeom prst="rect">
            <a:avLst/>
          </a:prstGeom>
          <a:noFill/>
          <a:ln w="9525">
            <a:noFill/>
            <a:round/>
            <a:headEnd/>
            <a:tailEnd/>
          </a:ln>
        </p:spPr>
        <p:txBody>
          <a:bodyPr lIns="91387" tIns="45860" rIns="91387" bIns="45860" anchor="b"/>
          <a:lstStyle/>
          <a:p>
            <a:pPr algn="r">
              <a:tabLst>
                <a:tab pos="0" algn="l"/>
                <a:tab pos="422041" algn="l"/>
                <a:tab pos="844083" algn="l"/>
                <a:tab pos="1266124" algn="l"/>
                <a:tab pos="1688165" algn="l"/>
                <a:tab pos="2110207" algn="l"/>
                <a:tab pos="2532248" algn="l"/>
                <a:tab pos="2954289" algn="l"/>
                <a:tab pos="3376331" algn="l"/>
                <a:tab pos="3798372" algn="l"/>
                <a:tab pos="4220413" algn="l"/>
                <a:tab pos="4642455" algn="l"/>
                <a:tab pos="5064496" algn="l"/>
                <a:tab pos="5486537" algn="l"/>
                <a:tab pos="5908578" algn="l"/>
                <a:tab pos="6330620" algn="l"/>
                <a:tab pos="6752661" algn="l"/>
                <a:tab pos="7174702" algn="l"/>
                <a:tab pos="7596744" algn="l"/>
                <a:tab pos="8018785" algn="l"/>
                <a:tab pos="8440826" algn="l"/>
              </a:tabLst>
            </a:pPr>
            <a:fld id="{66AF8FA4-057B-4500-A4D3-4B1A1C414E5E}" type="slidenum">
              <a:rPr lang="en-US" sz="1200">
                <a:solidFill>
                  <a:srgbClr val="000000"/>
                </a:solidFill>
                <a:latin typeface="Calibri" pitchFamily="34" charset="0"/>
                <a:ea typeface="WenQuanYi Zen Hei" charset="0"/>
                <a:cs typeface="WenQuanYi Zen Hei" charset="0"/>
              </a:rPr>
              <a:pPr algn="r">
                <a:tabLst>
                  <a:tab pos="0" algn="l"/>
                  <a:tab pos="422041" algn="l"/>
                  <a:tab pos="844083" algn="l"/>
                  <a:tab pos="1266124" algn="l"/>
                  <a:tab pos="1688165" algn="l"/>
                  <a:tab pos="2110207" algn="l"/>
                  <a:tab pos="2532248" algn="l"/>
                  <a:tab pos="2954289" algn="l"/>
                  <a:tab pos="3376331" algn="l"/>
                  <a:tab pos="3798372" algn="l"/>
                  <a:tab pos="4220413" algn="l"/>
                  <a:tab pos="4642455" algn="l"/>
                  <a:tab pos="5064496" algn="l"/>
                  <a:tab pos="5486537" algn="l"/>
                  <a:tab pos="5908578" algn="l"/>
                  <a:tab pos="6330620" algn="l"/>
                  <a:tab pos="6752661" algn="l"/>
                  <a:tab pos="7174702" algn="l"/>
                  <a:tab pos="7596744" algn="l"/>
                  <a:tab pos="8018785" algn="l"/>
                  <a:tab pos="8440826" algn="l"/>
                </a:tabLst>
              </a:pPr>
              <a:t>2</a:t>
            </a:fld>
            <a:endParaRPr lang="en-US" sz="1200" dirty="0">
              <a:solidFill>
                <a:srgbClr val="000000"/>
              </a:solidFill>
              <a:latin typeface="Calibri" pitchFamily="34" charset="0"/>
              <a:ea typeface="WenQuanYi Zen Hei" charset="0"/>
              <a:cs typeface="WenQuanYi Zen Hei" charset="0"/>
            </a:endParaRPr>
          </a:p>
        </p:txBody>
      </p:sp>
      <p:sp>
        <p:nvSpPr>
          <p:cNvPr id="15364" name="Rectangle 2"/>
          <p:cNvSpPr>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ln>
        </p:spPr>
      </p:sp>
      <p:sp>
        <p:nvSpPr>
          <p:cNvPr id="15365" name="Rectangle 3"/>
          <p:cNvSpPr>
            <a:spLocks noGrp="1" noChangeArrowheads="1"/>
          </p:cNvSpPr>
          <p:nvPr>
            <p:ph type="body" idx="1"/>
          </p:nvPr>
        </p:nvSpPr>
        <p:spPr>
          <a:xfrm>
            <a:off x="685494" y="4342939"/>
            <a:ext cx="5487013" cy="4114587"/>
          </a:xfrm>
          <a:noFill/>
          <a:ln/>
        </p:spPr>
        <p:txBody>
          <a:bodyPr wrap="none" anchor="ctr"/>
          <a:lstStyle/>
          <a:p>
            <a:pPr>
              <a:spcBef>
                <a:spcPts val="415"/>
              </a:spcBef>
              <a:tabLst>
                <a:tab pos="0" algn="l"/>
                <a:tab pos="422041" algn="l"/>
                <a:tab pos="844083" algn="l"/>
                <a:tab pos="1266124" algn="l"/>
                <a:tab pos="1688165" algn="l"/>
                <a:tab pos="2110207" algn="l"/>
                <a:tab pos="2532248" algn="l"/>
                <a:tab pos="2954289" algn="l"/>
                <a:tab pos="3376331" algn="l"/>
                <a:tab pos="3798372" algn="l"/>
                <a:tab pos="4220413" algn="l"/>
                <a:tab pos="4642455" algn="l"/>
                <a:tab pos="5064496" algn="l"/>
                <a:tab pos="5486537" algn="l"/>
                <a:tab pos="5908578" algn="l"/>
                <a:tab pos="6330620" algn="l"/>
                <a:tab pos="6752661" algn="l"/>
                <a:tab pos="7174702" algn="l"/>
                <a:tab pos="7596744" algn="l"/>
                <a:tab pos="8018785" algn="l"/>
                <a:tab pos="8440826" algn="l"/>
              </a:tabLst>
            </a:pPr>
            <a:endParaRPr lang="en-US" dirty="0" smtClean="0">
              <a:latin typeface="Times New Roman" pitchFamily="18" charset="0"/>
              <a:ea typeface="WenQuanYi Zen Hei" charset="0"/>
              <a:cs typeface="WenQuanYi Zen Hei" charset="0"/>
            </a:endParaRPr>
          </a:p>
        </p:txBody>
      </p:sp>
      <p:sp>
        <p:nvSpPr>
          <p:cNvPr id="15366" name="Text Box 4"/>
          <p:cNvSpPr txBox="1">
            <a:spLocks noChangeArrowheads="1"/>
          </p:cNvSpPr>
          <p:nvPr/>
        </p:nvSpPr>
        <p:spPr bwMode="auto">
          <a:xfrm>
            <a:off x="3884463" y="8685878"/>
            <a:ext cx="2972004" cy="456704"/>
          </a:xfrm>
          <a:prstGeom prst="rect">
            <a:avLst/>
          </a:prstGeom>
          <a:noFill/>
          <a:ln w="9525">
            <a:noFill/>
            <a:round/>
            <a:headEnd/>
            <a:tailEnd/>
          </a:ln>
        </p:spPr>
        <p:txBody>
          <a:bodyPr lIns="91387" tIns="45860" rIns="91387" bIns="45860" anchor="b"/>
          <a:lstStyle/>
          <a:p>
            <a:pPr algn="r">
              <a:tabLst>
                <a:tab pos="0" algn="l"/>
                <a:tab pos="422041" algn="l"/>
                <a:tab pos="844083" algn="l"/>
                <a:tab pos="1266124" algn="l"/>
                <a:tab pos="1688165" algn="l"/>
                <a:tab pos="2110207" algn="l"/>
                <a:tab pos="2532248" algn="l"/>
                <a:tab pos="2954289" algn="l"/>
                <a:tab pos="3376331" algn="l"/>
                <a:tab pos="3798372" algn="l"/>
                <a:tab pos="4220413" algn="l"/>
                <a:tab pos="4642455" algn="l"/>
                <a:tab pos="5064496" algn="l"/>
                <a:tab pos="5486537" algn="l"/>
                <a:tab pos="5908578" algn="l"/>
                <a:tab pos="6330620" algn="l"/>
                <a:tab pos="6752661" algn="l"/>
                <a:tab pos="7174702" algn="l"/>
                <a:tab pos="7596744" algn="l"/>
                <a:tab pos="8018785" algn="l"/>
                <a:tab pos="8440826" algn="l"/>
              </a:tabLst>
            </a:pPr>
            <a:fld id="{D5DD33BC-B699-4CDE-A877-96049714AF49}" type="slidenum">
              <a:rPr lang="en-US" sz="1200">
                <a:solidFill>
                  <a:srgbClr val="000000"/>
                </a:solidFill>
                <a:latin typeface="Calibri" pitchFamily="34" charset="0"/>
                <a:ea typeface="WenQuanYi Zen Hei" charset="0"/>
                <a:cs typeface="WenQuanYi Zen Hei" charset="0"/>
              </a:rPr>
              <a:pPr algn="r">
                <a:tabLst>
                  <a:tab pos="0" algn="l"/>
                  <a:tab pos="422041" algn="l"/>
                  <a:tab pos="844083" algn="l"/>
                  <a:tab pos="1266124" algn="l"/>
                  <a:tab pos="1688165" algn="l"/>
                  <a:tab pos="2110207" algn="l"/>
                  <a:tab pos="2532248" algn="l"/>
                  <a:tab pos="2954289" algn="l"/>
                  <a:tab pos="3376331" algn="l"/>
                  <a:tab pos="3798372" algn="l"/>
                  <a:tab pos="4220413" algn="l"/>
                  <a:tab pos="4642455" algn="l"/>
                  <a:tab pos="5064496" algn="l"/>
                  <a:tab pos="5486537" algn="l"/>
                  <a:tab pos="5908578" algn="l"/>
                  <a:tab pos="6330620" algn="l"/>
                  <a:tab pos="6752661" algn="l"/>
                  <a:tab pos="7174702" algn="l"/>
                  <a:tab pos="7596744" algn="l"/>
                  <a:tab pos="8018785" algn="l"/>
                  <a:tab pos="8440826" algn="l"/>
                </a:tabLst>
              </a:pPr>
              <a:t>2</a:t>
            </a:fld>
            <a:endParaRPr lang="en-US" sz="1200" dirty="0">
              <a:solidFill>
                <a:srgbClr val="000000"/>
              </a:solidFill>
              <a:latin typeface="Calibri" pitchFamily="34" charset="0"/>
              <a:ea typeface="WenQuanYi Zen Hei" charset="0"/>
              <a:cs typeface="WenQuanYi Zen Hei" charset="0"/>
            </a:endParaRPr>
          </a:p>
        </p:txBody>
      </p:sp>
    </p:spTree>
    <p:extLst>
      <p:ext uri="{BB962C8B-B14F-4D97-AF65-F5344CB8AC3E}">
        <p14:creationId xmlns:p14="http://schemas.microsoft.com/office/powerpoint/2010/main" val="18513123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6" name="Rectangle 12"/>
          <p:cNvSpPr>
            <a:spLocks noGrp="1" noChangeArrowheads="1"/>
          </p:cNvSpPr>
          <p:nvPr>
            <p:ph type="sldNum" sz="quarter"/>
          </p:nvPr>
        </p:nvSpPr>
        <p:spPr>
          <a:noFill/>
        </p:spPr>
        <p:txBody>
          <a:bodyPr/>
          <a:lstStyle/>
          <a:p>
            <a:fld id="{980C2DB3-982F-4E36-8BF9-D9818E900E6C}" type="slidenum">
              <a:rPr lang="en-US" smtClean="0"/>
              <a:pPr/>
              <a:t>21</a:t>
            </a:fld>
            <a:endParaRPr lang="en-US" smtClean="0"/>
          </a:p>
        </p:txBody>
      </p:sp>
      <p:sp>
        <p:nvSpPr>
          <p:cNvPr id="6147" name="Text Box 1"/>
          <p:cNvSpPr txBox="1">
            <a:spLocks noChangeArrowheads="1"/>
          </p:cNvSpPr>
          <p:nvPr/>
        </p:nvSpPr>
        <p:spPr bwMode="auto">
          <a:xfrm>
            <a:off x="3884463" y="8685878"/>
            <a:ext cx="2964336" cy="449612"/>
          </a:xfrm>
          <a:prstGeom prst="rect">
            <a:avLst/>
          </a:prstGeom>
          <a:noFill/>
          <a:ln w="9525">
            <a:noFill/>
            <a:round/>
            <a:headEnd/>
            <a:tailEnd/>
          </a:ln>
        </p:spPr>
        <p:txBody>
          <a:bodyPr lIns="91387" tIns="45860" rIns="91387" bIns="45860" anchor="b"/>
          <a:lstStyle/>
          <a:p>
            <a:pPr algn="r">
              <a:tabLst>
                <a:tab pos="0" algn="l"/>
                <a:tab pos="422041" algn="l"/>
                <a:tab pos="844083" algn="l"/>
                <a:tab pos="1266124" algn="l"/>
                <a:tab pos="1688165" algn="l"/>
                <a:tab pos="2110207" algn="l"/>
                <a:tab pos="2532248" algn="l"/>
                <a:tab pos="2954289" algn="l"/>
                <a:tab pos="3376331" algn="l"/>
                <a:tab pos="3798372" algn="l"/>
                <a:tab pos="4220413" algn="l"/>
                <a:tab pos="4642455" algn="l"/>
                <a:tab pos="5064496" algn="l"/>
                <a:tab pos="5486537" algn="l"/>
                <a:tab pos="5908578" algn="l"/>
                <a:tab pos="6330620" algn="l"/>
                <a:tab pos="6752661" algn="l"/>
                <a:tab pos="7174702" algn="l"/>
                <a:tab pos="7596744" algn="l"/>
                <a:tab pos="8018785" algn="l"/>
                <a:tab pos="8440826" algn="l"/>
              </a:tabLst>
            </a:pPr>
            <a:fld id="{7CFFAAA6-5753-4CAE-B96C-D0FBCF000470}" type="slidenum">
              <a:rPr lang="en-US" sz="1200">
                <a:solidFill>
                  <a:srgbClr val="000000"/>
                </a:solidFill>
                <a:latin typeface="Calibri" pitchFamily="34" charset="0"/>
                <a:ea typeface="WenQuanYi Zen Hei" charset="0"/>
                <a:cs typeface="WenQuanYi Zen Hei" charset="0"/>
              </a:rPr>
              <a:pPr algn="r">
                <a:tabLst>
                  <a:tab pos="0" algn="l"/>
                  <a:tab pos="422041" algn="l"/>
                  <a:tab pos="844083" algn="l"/>
                  <a:tab pos="1266124" algn="l"/>
                  <a:tab pos="1688165" algn="l"/>
                  <a:tab pos="2110207" algn="l"/>
                  <a:tab pos="2532248" algn="l"/>
                  <a:tab pos="2954289" algn="l"/>
                  <a:tab pos="3376331" algn="l"/>
                  <a:tab pos="3798372" algn="l"/>
                  <a:tab pos="4220413" algn="l"/>
                  <a:tab pos="4642455" algn="l"/>
                  <a:tab pos="5064496" algn="l"/>
                  <a:tab pos="5486537" algn="l"/>
                  <a:tab pos="5908578" algn="l"/>
                  <a:tab pos="6330620" algn="l"/>
                  <a:tab pos="6752661" algn="l"/>
                  <a:tab pos="7174702" algn="l"/>
                  <a:tab pos="7596744" algn="l"/>
                  <a:tab pos="8018785" algn="l"/>
                  <a:tab pos="8440826" algn="l"/>
                </a:tabLst>
              </a:pPr>
              <a:t>21</a:t>
            </a:fld>
            <a:endParaRPr lang="en-US" sz="1200" dirty="0">
              <a:solidFill>
                <a:srgbClr val="000000"/>
              </a:solidFill>
              <a:latin typeface="Calibri" pitchFamily="34" charset="0"/>
              <a:ea typeface="WenQuanYi Zen Hei" charset="0"/>
              <a:cs typeface="WenQuanYi Zen Hei" charset="0"/>
            </a:endParaRPr>
          </a:p>
        </p:txBody>
      </p:sp>
      <p:sp>
        <p:nvSpPr>
          <p:cNvPr id="6148" name="Rectangle 2"/>
          <p:cNvSpPr>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ln>
        </p:spPr>
      </p:sp>
      <p:sp>
        <p:nvSpPr>
          <p:cNvPr id="6149" name="Rectangle 3"/>
          <p:cNvSpPr>
            <a:spLocks noGrp="1" noChangeArrowheads="1"/>
          </p:cNvSpPr>
          <p:nvPr>
            <p:ph type="body" idx="1"/>
          </p:nvPr>
        </p:nvSpPr>
        <p:spPr>
          <a:xfrm>
            <a:off x="685494" y="4342939"/>
            <a:ext cx="5487013" cy="4114587"/>
          </a:xfrm>
          <a:noFill/>
          <a:ln/>
        </p:spPr>
        <p:txBody>
          <a:bodyPr wrap="none" anchor="ctr"/>
          <a:lstStyle/>
          <a:p>
            <a:pPr>
              <a:spcBef>
                <a:spcPts val="415"/>
              </a:spcBef>
              <a:tabLst>
                <a:tab pos="0" algn="l"/>
                <a:tab pos="422041" algn="l"/>
                <a:tab pos="844083" algn="l"/>
                <a:tab pos="1266124" algn="l"/>
                <a:tab pos="1688165" algn="l"/>
                <a:tab pos="2110207" algn="l"/>
                <a:tab pos="2532248" algn="l"/>
                <a:tab pos="2954289" algn="l"/>
                <a:tab pos="3376331" algn="l"/>
                <a:tab pos="3798372" algn="l"/>
                <a:tab pos="4220413" algn="l"/>
                <a:tab pos="4642455" algn="l"/>
                <a:tab pos="5064496" algn="l"/>
                <a:tab pos="5486537" algn="l"/>
                <a:tab pos="5908578" algn="l"/>
                <a:tab pos="6330620" algn="l"/>
                <a:tab pos="6752661" algn="l"/>
                <a:tab pos="7174702" algn="l"/>
                <a:tab pos="7596744" algn="l"/>
                <a:tab pos="8018785" algn="l"/>
                <a:tab pos="8440826" algn="l"/>
              </a:tabLst>
            </a:pPr>
            <a:endParaRPr lang="en-US" dirty="0" smtClean="0">
              <a:latin typeface="Times New Roman" pitchFamily="18" charset="0"/>
              <a:ea typeface="WenQuanYi Zen Hei" charset="0"/>
              <a:cs typeface="WenQuanYi Zen Hei" charset="0"/>
            </a:endParaRPr>
          </a:p>
        </p:txBody>
      </p:sp>
      <p:sp>
        <p:nvSpPr>
          <p:cNvPr id="6150" name="Text Box 4"/>
          <p:cNvSpPr txBox="1">
            <a:spLocks noChangeArrowheads="1"/>
          </p:cNvSpPr>
          <p:nvPr/>
        </p:nvSpPr>
        <p:spPr bwMode="auto">
          <a:xfrm>
            <a:off x="3884463" y="8685878"/>
            <a:ext cx="2972004" cy="456704"/>
          </a:xfrm>
          <a:prstGeom prst="rect">
            <a:avLst/>
          </a:prstGeom>
          <a:noFill/>
          <a:ln w="9525">
            <a:noFill/>
            <a:round/>
            <a:headEnd/>
            <a:tailEnd/>
          </a:ln>
        </p:spPr>
        <p:txBody>
          <a:bodyPr lIns="91387" tIns="45860" rIns="91387" bIns="45860" anchor="b"/>
          <a:lstStyle/>
          <a:p>
            <a:pPr algn="r">
              <a:tabLst>
                <a:tab pos="0" algn="l"/>
                <a:tab pos="422041" algn="l"/>
                <a:tab pos="844083" algn="l"/>
                <a:tab pos="1266124" algn="l"/>
                <a:tab pos="1688165" algn="l"/>
                <a:tab pos="2110207" algn="l"/>
                <a:tab pos="2532248" algn="l"/>
                <a:tab pos="2954289" algn="l"/>
                <a:tab pos="3376331" algn="l"/>
                <a:tab pos="3798372" algn="l"/>
                <a:tab pos="4220413" algn="l"/>
                <a:tab pos="4642455" algn="l"/>
                <a:tab pos="5064496" algn="l"/>
                <a:tab pos="5486537" algn="l"/>
                <a:tab pos="5908578" algn="l"/>
                <a:tab pos="6330620" algn="l"/>
                <a:tab pos="6752661" algn="l"/>
                <a:tab pos="7174702" algn="l"/>
                <a:tab pos="7596744" algn="l"/>
                <a:tab pos="8018785" algn="l"/>
                <a:tab pos="8440826" algn="l"/>
              </a:tabLst>
            </a:pPr>
            <a:fld id="{7BAC578E-9BDC-48FC-A0DA-3B18D9847881}" type="slidenum">
              <a:rPr lang="en-US" sz="1200">
                <a:solidFill>
                  <a:srgbClr val="000000"/>
                </a:solidFill>
                <a:latin typeface="Calibri" pitchFamily="34" charset="0"/>
                <a:ea typeface="WenQuanYi Zen Hei" charset="0"/>
                <a:cs typeface="WenQuanYi Zen Hei" charset="0"/>
              </a:rPr>
              <a:pPr algn="r">
                <a:tabLst>
                  <a:tab pos="0" algn="l"/>
                  <a:tab pos="422041" algn="l"/>
                  <a:tab pos="844083" algn="l"/>
                  <a:tab pos="1266124" algn="l"/>
                  <a:tab pos="1688165" algn="l"/>
                  <a:tab pos="2110207" algn="l"/>
                  <a:tab pos="2532248" algn="l"/>
                  <a:tab pos="2954289" algn="l"/>
                  <a:tab pos="3376331" algn="l"/>
                  <a:tab pos="3798372" algn="l"/>
                  <a:tab pos="4220413" algn="l"/>
                  <a:tab pos="4642455" algn="l"/>
                  <a:tab pos="5064496" algn="l"/>
                  <a:tab pos="5486537" algn="l"/>
                  <a:tab pos="5908578" algn="l"/>
                  <a:tab pos="6330620" algn="l"/>
                  <a:tab pos="6752661" algn="l"/>
                  <a:tab pos="7174702" algn="l"/>
                  <a:tab pos="7596744" algn="l"/>
                  <a:tab pos="8018785" algn="l"/>
                  <a:tab pos="8440826" algn="l"/>
                </a:tabLst>
              </a:pPr>
              <a:t>21</a:t>
            </a:fld>
            <a:endParaRPr lang="en-US" sz="1200" dirty="0">
              <a:solidFill>
                <a:srgbClr val="000000"/>
              </a:solidFill>
              <a:latin typeface="Calibri" pitchFamily="34" charset="0"/>
              <a:ea typeface="WenQuanYi Zen Hei" charset="0"/>
              <a:cs typeface="WenQuanYi Zen Hei" charset="0"/>
            </a:endParaRPr>
          </a:p>
        </p:txBody>
      </p:sp>
    </p:spTree>
    <p:extLst>
      <p:ext uri="{BB962C8B-B14F-4D97-AF65-F5344CB8AC3E}">
        <p14:creationId xmlns:p14="http://schemas.microsoft.com/office/powerpoint/2010/main" val="33531251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6" name="Rectangle 12"/>
          <p:cNvSpPr>
            <a:spLocks noGrp="1" noChangeArrowheads="1"/>
          </p:cNvSpPr>
          <p:nvPr>
            <p:ph type="sldNum" sz="quarter"/>
          </p:nvPr>
        </p:nvSpPr>
        <p:spPr>
          <a:noFill/>
        </p:spPr>
        <p:txBody>
          <a:bodyPr/>
          <a:lstStyle/>
          <a:p>
            <a:fld id="{980C2DB3-982F-4E36-8BF9-D9818E900E6C}" type="slidenum">
              <a:rPr lang="en-US" smtClean="0"/>
              <a:pPr/>
              <a:t>22</a:t>
            </a:fld>
            <a:endParaRPr lang="en-US" smtClean="0"/>
          </a:p>
        </p:txBody>
      </p:sp>
      <p:sp>
        <p:nvSpPr>
          <p:cNvPr id="6147" name="Text Box 1"/>
          <p:cNvSpPr txBox="1">
            <a:spLocks noChangeArrowheads="1"/>
          </p:cNvSpPr>
          <p:nvPr/>
        </p:nvSpPr>
        <p:spPr bwMode="auto">
          <a:xfrm>
            <a:off x="3884463" y="8685878"/>
            <a:ext cx="2964336" cy="449612"/>
          </a:xfrm>
          <a:prstGeom prst="rect">
            <a:avLst/>
          </a:prstGeom>
          <a:noFill/>
          <a:ln w="9525">
            <a:noFill/>
            <a:round/>
            <a:headEnd/>
            <a:tailEnd/>
          </a:ln>
        </p:spPr>
        <p:txBody>
          <a:bodyPr lIns="91387" tIns="45860" rIns="91387" bIns="45860" anchor="b"/>
          <a:lstStyle/>
          <a:p>
            <a:pPr algn="r">
              <a:tabLst>
                <a:tab pos="0" algn="l"/>
                <a:tab pos="422041" algn="l"/>
                <a:tab pos="844083" algn="l"/>
                <a:tab pos="1266124" algn="l"/>
                <a:tab pos="1688165" algn="l"/>
                <a:tab pos="2110207" algn="l"/>
                <a:tab pos="2532248" algn="l"/>
                <a:tab pos="2954289" algn="l"/>
                <a:tab pos="3376331" algn="l"/>
                <a:tab pos="3798372" algn="l"/>
                <a:tab pos="4220413" algn="l"/>
                <a:tab pos="4642455" algn="l"/>
                <a:tab pos="5064496" algn="l"/>
                <a:tab pos="5486537" algn="l"/>
                <a:tab pos="5908578" algn="l"/>
                <a:tab pos="6330620" algn="l"/>
                <a:tab pos="6752661" algn="l"/>
                <a:tab pos="7174702" algn="l"/>
                <a:tab pos="7596744" algn="l"/>
                <a:tab pos="8018785" algn="l"/>
                <a:tab pos="8440826" algn="l"/>
              </a:tabLst>
            </a:pPr>
            <a:fld id="{7CFFAAA6-5753-4CAE-B96C-D0FBCF000470}" type="slidenum">
              <a:rPr lang="en-US" sz="1200">
                <a:solidFill>
                  <a:srgbClr val="000000"/>
                </a:solidFill>
                <a:latin typeface="Calibri" pitchFamily="34" charset="0"/>
                <a:ea typeface="WenQuanYi Zen Hei" charset="0"/>
                <a:cs typeface="WenQuanYi Zen Hei" charset="0"/>
              </a:rPr>
              <a:pPr algn="r">
                <a:tabLst>
                  <a:tab pos="0" algn="l"/>
                  <a:tab pos="422041" algn="l"/>
                  <a:tab pos="844083" algn="l"/>
                  <a:tab pos="1266124" algn="l"/>
                  <a:tab pos="1688165" algn="l"/>
                  <a:tab pos="2110207" algn="l"/>
                  <a:tab pos="2532248" algn="l"/>
                  <a:tab pos="2954289" algn="l"/>
                  <a:tab pos="3376331" algn="l"/>
                  <a:tab pos="3798372" algn="l"/>
                  <a:tab pos="4220413" algn="l"/>
                  <a:tab pos="4642455" algn="l"/>
                  <a:tab pos="5064496" algn="l"/>
                  <a:tab pos="5486537" algn="l"/>
                  <a:tab pos="5908578" algn="l"/>
                  <a:tab pos="6330620" algn="l"/>
                  <a:tab pos="6752661" algn="l"/>
                  <a:tab pos="7174702" algn="l"/>
                  <a:tab pos="7596744" algn="l"/>
                  <a:tab pos="8018785" algn="l"/>
                  <a:tab pos="8440826" algn="l"/>
                </a:tabLst>
              </a:pPr>
              <a:t>22</a:t>
            </a:fld>
            <a:endParaRPr lang="en-US" sz="1200" dirty="0">
              <a:solidFill>
                <a:srgbClr val="000000"/>
              </a:solidFill>
              <a:latin typeface="Calibri" pitchFamily="34" charset="0"/>
              <a:ea typeface="WenQuanYi Zen Hei" charset="0"/>
              <a:cs typeface="WenQuanYi Zen Hei" charset="0"/>
            </a:endParaRPr>
          </a:p>
        </p:txBody>
      </p:sp>
      <p:sp>
        <p:nvSpPr>
          <p:cNvPr id="6148" name="Rectangle 2"/>
          <p:cNvSpPr>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ln>
        </p:spPr>
      </p:sp>
      <p:sp>
        <p:nvSpPr>
          <p:cNvPr id="6149" name="Rectangle 3"/>
          <p:cNvSpPr>
            <a:spLocks noGrp="1" noChangeArrowheads="1"/>
          </p:cNvSpPr>
          <p:nvPr>
            <p:ph type="body" idx="1"/>
          </p:nvPr>
        </p:nvSpPr>
        <p:spPr>
          <a:xfrm>
            <a:off x="685494" y="4342939"/>
            <a:ext cx="5487013" cy="4114587"/>
          </a:xfrm>
          <a:noFill/>
          <a:ln/>
        </p:spPr>
        <p:txBody>
          <a:bodyPr wrap="none" anchor="ctr"/>
          <a:lstStyle/>
          <a:p>
            <a:pPr>
              <a:spcBef>
                <a:spcPts val="415"/>
              </a:spcBef>
              <a:tabLst>
                <a:tab pos="0" algn="l"/>
                <a:tab pos="422041" algn="l"/>
                <a:tab pos="844083" algn="l"/>
                <a:tab pos="1266124" algn="l"/>
                <a:tab pos="1688165" algn="l"/>
                <a:tab pos="2110207" algn="l"/>
                <a:tab pos="2532248" algn="l"/>
                <a:tab pos="2954289" algn="l"/>
                <a:tab pos="3376331" algn="l"/>
                <a:tab pos="3798372" algn="l"/>
                <a:tab pos="4220413" algn="l"/>
                <a:tab pos="4642455" algn="l"/>
                <a:tab pos="5064496" algn="l"/>
                <a:tab pos="5486537" algn="l"/>
                <a:tab pos="5908578" algn="l"/>
                <a:tab pos="6330620" algn="l"/>
                <a:tab pos="6752661" algn="l"/>
                <a:tab pos="7174702" algn="l"/>
                <a:tab pos="7596744" algn="l"/>
                <a:tab pos="8018785" algn="l"/>
                <a:tab pos="8440826" algn="l"/>
              </a:tabLst>
            </a:pPr>
            <a:endParaRPr lang="en-US" dirty="0" smtClean="0">
              <a:latin typeface="Times New Roman" pitchFamily="18" charset="0"/>
              <a:ea typeface="WenQuanYi Zen Hei" charset="0"/>
              <a:cs typeface="WenQuanYi Zen Hei" charset="0"/>
            </a:endParaRPr>
          </a:p>
        </p:txBody>
      </p:sp>
      <p:sp>
        <p:nvSpPr>
          <p:cNvPr id="6150" name="Text Box 4"/>
          <p:cNvSpPr txBox="1">
            <a:spLocks noChangeArrowheads="1"/>
          </p:cNvSpPr>
          <p:nvPr/>
        </p:nvSpPr>
        <p:spPr bwMode="auto">
          <a:xfrm>
            <a:off x="3884463" y="8685878"/>
            <a:ext cx="2972004" cy="456704"/>
          </a:xfrm>
          <a:prstGeom prst="rect">
            <a:avLst/>
          </a:prstGeom>
          <a:noFill/>
          <a:ln w="9525">
            <a:noFill/>
            <a:round/>
            <a:headEnd/>
            <a:tailEnd/>
          </a:ln>
        </p:spPr>
        <p:txBody>
          <a:bodyPr lIns="91387" tIns="45860" rIns="91387" bIns="45860" anchor="b"/>
          <a:lstStyle/>
          <a:p>
            <a:pPr algn="r">
              <a:tabLst>
                <a:tab pos="0" algn="l"/>
                <a:tab pos="422041" algn="l"/>
                <a:tab pos="844083" algn="l"/>
                <a:tab pos="1266124" algn="l"/>
                <a:tab pos="1688165" algn="l"/>
                <a:tab pos="2110207" algn="l"/>
                <a:tab pos="2532248" algn="l"/>
                <a:tab pos="2954289" algn="l"/>
                <a:tab pos="3376331" algn="l"/>
                <a:tab pos="3798372" algn="l"/>
                <a:tab pos="4220413" algn="l"/>
                <a:tab pos="4642455" algn="l"/>
                <a:tab pos="5064496" algn="l"/>
                <a:tab pos="5486537" algn="l"/>
                <a:tab pos="5908578" algn="l"/>
                <a:tab pos="6330620" algn="l"/>
                <a:tab pos="6752661" algn="l"/>
                <a:tab pos="7174702" algn="l"/>
                <a:tab pos="7596744" algn="l"/>
                <a:tab pos="8018785" algn="l"/>
                <a:tab pos="8440826" algn="l"/>
              </a:tabLst>
            </a:pPr>
            <a:fld id="{7BAC578E-9BDC-48FC-A0DA-3B18D9847881}" type="slidenum">
              <a:rPr lang="en-US" sz="1200">
                <a:solidFill>
                  <a:srgbClr val="000000"/>
                </a:solidFill>
                <a:latin typeface="Calibri" pitchFamily="34" charset="0"/>
                <a:ea typeface="WenQuanYi Zen Hei" charset="0"/>
                <a:cs typeface="WenQuanYi Zen Hei" charset="0"/>
              </a:rPr>
              <a:pPr algn="r">
                <a:tabLst>
                  <a:tab pos="0" algn="l"/>
                  <a:tab pos="422041" algn="l"/>
                  <a:tab pos="844083" algn="l"/>
                  <a:tab pos="1266124" algn="l"/>
                  <a:tab pos="1688165" algn="l"/>
                  <a:tab pos="2110207" algn="l"/>
                  <a:tab pos="2532248" algn="l"/>
                  <a:tab pos="2954289" algn="l"/>
                  <a:tab pos="3376331" algn="l"/>
                  <a:tab pos="3798372" algn="l"/>
                  <a:tab pos="4220413" algn="l"/>
                  <a:tab pos="4642455" algn="l"/>
                  <a:tab pos="5064496" algn="l"/>
                  <a:tab pos="5486537" algn="l"/>
                  <a:tab pos="5908578" algn="l"/>
                  <a:tab pos="6330620" algn="l"/>
                  <a:tab pos="6752661" algn="l"/>
                  <a:tab pos="7174702" algn="l"/>
                  <a:tab pos="7596744" algn="l"/>
                  <a:tab pos="8018785" algn="l"/>
                  <a:tab pos="8440826" algn="l"/>
                </a:tabLst>
              </a:pPr>
              <a:t>22</a:t>
            </a:fld>
            <a:endParaRPr lang="en-US" sz="1200" dirty="0">
              <a:solidFill>
                <a:srgbClr val="000000"/>
              </a:solidFill>
              <a:latin typeface="Calibri" pitchFamily="34" charset="0"/>
              <a:ea typeface="WenQuanYi Zen Hei" charset="0"/>
              <a:cs typeface="WenQuanYi Zen Hei" charset="0"/>
            </a:endParaRPr>
          </a:p>
        </p:txBody>
      </p:sp>
    </p:spTree>
    <p:extLst>
      <p:ext uri="{BB962C8B-B14F-4D97-AF65-F5344CB8AC3E}">
        <p14:creationId xmlns:p14="http://schemas.microsoft.com/office/powerpoint/2010/main" val="18964224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6" name="Rectangle 12"/>
          <p:cNvSpPr>
            <a:spLocks noGrp="1" noChangeArrowheads="1"/>
          </p:cNvSpPr>
          <p:nvPr>
            <p:ph type="sldNum" sz="quarter"/>
          </p:nvPr>
        </p:nvSpPr>
        <p:spPr>
          <a:noFill/>
        </p:spPr>
        <p:txBody>
          <a:bodyPr/>
          <a:lstStyle/>
          <a:p>
            <a:fld id="{980C2DB3-982F-4E36-8BF9-D9818E900E6C}" type="slidenum">
              <a:rPr lang="en-US" smtClean="0"/>
              <a:pPr/>
              <a:t>13</a:t>
            </a:fld>
            <a:endParaRPr lang="en-US" smtClean="0"/>
          </a:p>
        </p:txBody>
      </p:sp>
      <p:sp>
        <p:nvSpPr>
          <p:cNvPr id="6147" name="Text Box 1"/>
          <p:cNvSpPr txBox="1">
            <a:spLocks noChangeArrowheads="1"/>
          </p:cNvSpPr>
          <p:nvPr/>
        </p:nvSpPr>
        <p:spPr bwMode="auto">
          <a:xfrm>
            <a:off x="3884463" y="8685878"/>
            <a:ext cx="2964336" cy="449612"/>
          </a:xfrm>
          <a:prstGeom prst="rect">
            <a:avLst/>
          </a:prstGeom>
          <a:noFill/>
          <a:ln w="9525">
            <a:noFill/>
            <a:round/>
            <a:headEnd/>
            <a:tailEnd/>
          </a:ln>
        </p:spPr>
        <p:txBody>
          <a:bodyPr lIns="91387" tIns="45860" rIns="91387" bIns="45860" anchor="b"/>
          <a:lstStyle/>
          <a:p>
            <a:pPr algn="r">
              <a:tabLst>
                <a:tab pos="0" algn="l"/>
                <a:tab pos="422041" algn="l"/>
                <a:tab pos="844083" algn="l"/>
                <a:tab pos="1266124" algn="l"/>
                <a:tab pos="1688165" algn="l"/>
                <a:tab pos="2110207" algn="l"/>
                <a:tab pos="2532248" algn="l"/>
                <a:tab pos="2954289" algn="l"/>
                <a:tab pos="3376331" algn="l"/>
                <a:tab pos="3798372" algn="l"/>
                <a:tab pos="4220413" algn="l"/>
                <a:tab pos="4642455" algn="l"/>
                <a:tab pos="5064496" algn="l"/>
                <a:tab pos="5486537" algn="l"/>
                <a:tab pos="5908578" algn="l"/>
                <a:tab pos="6330620" algn="l"/>
                <a:tab pos="6752661" algn="l"/>
                <a:tab pos="7174702" algn="l"/>
                <a:tab pos="7596744" algn="l"/>
                <a:tab pos="8018785" algn="l"/>
                <a:tab pos="8440826" algn="l"/>
              </a:tabLst>
            </a:pPr>
            <a:fld id="{7CFFAAA6-5753-4CAE-B96C-D0FBCF000470}" type="slidenum">
              <a:rPr lang="en-US" sz="1200">
                <a:solidFill>
                  <a:srgbClr val="000000"/>
                </a:solidFill>
                <a:latin typeface="Calibri" pitchFamily="34" charset="0"/>
                <a:ea typeface="WenQuanYi Zen Hei" charset="0"/>
                <a:cs typeface="WenQuanYi Zen Hei" charset="0"/>
              </a:rPr>
              <a:pPr algn="r">
                <a:tabLst>
                  <a:tab pos="0" algn="l"/>
                  <a:tab pos="422041" algn="l"/>
                  <a:tab pos="844083" algn="l"/>
                  <a:tab pos="1266124" algn="l"/>
                  <a:tab pos="1688165" algn="l"/>
                  <a:tab pos="2110207" algn="l"/>
                  <a:tab pos="2532248" algn="l"/>
                  <a:tab pos="2954289" algn="l"/>
                  <a:tab pos="3376331" algn="l"/>
                  <a:tab pos="3798372" algn="l"/>
                  <a:tab pos="4220413" algn="l"/>
                  <a:tab pos="4642455" algn="l"/>
                  <a:tab pos="5064496" algn="l"/>
                  <a:tab pos="5486537" algn="l"/>
                  <a:tab pos="5908578" algn="l"/>
                  <a:tab pos="6330620" algn="l"/>
                  <a:tab pos="6752661" algn="l"/>
                  <a:tab pos="7174702" algn="l"/>
                  <a:tab pos="7596744" algn="l"/>
                  <a:tab pos="8018785" algn="l"/>
                  <a:tab pos="8440826" algn="l"/>
                </a:tabLst>
              </a:pPr>
              <a:t>13</a:t>
            </a:fld>
            <a:endParaRPr lang="en-US" sz="1200" dirty="0">
              <a:solidFill>
                <a:srgbClr val="000000"/>
              </a:solidFill>
              <a:latin typeface="Calibri" pitchFamily="34" charset="0"/>
              <a:ea typeface="WenQuanYi Zen Hei" charset="0"/>
              <a:cs typeface="WenQuanYi Zen Hei" charset="0"/>
            </a:endParaRPr>
          </a:p>
        </p:txBody>
      </p:sp>
      <p:sp>
        <p:nvSpPr>
          <p:cNvPr id="6148" name="Rectangle 2"/>
          <p:cNvSpPr>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ln>
        </p:spPr>
      </p:sp>
      <p:sp>
        <p:nvSpPr>
          <p:cNvPr id="6149" name="Rectangle 3"/>
          <p:cNvSpPr>
            <a:spLocks noGrp="1" noChangeArrowheads="1"/>
          </p:cNvSpPr>
          <p:nvPr>
            <p:ph type="body" idx="1"/>
          </p:nvPr>
        </p:nvSpPr>
        <p:spPr>
          <a:xfrm>
            <a:off x="685494" y="4342939"/>
            <a:ext cx="5487013" cy="4114587"/>
          </a:xfrm>
          <a:noFill/>
          <a:ln/>
        </p:spPr>
        <p:txBody>
          <a:bodyPr wrap="none" anchor="ctr"/>
          <a:lstStyle/>
          <a:p>
            <a:pPr>
              <a:spcBef>
                <a:spcPts val="415"/>
              </a:spcBef>
              <a:tabLst>
                <a:tab pos="0" algn="l"/>
                <a:tab pos="422041" algn="l"/>
                <a:tab pos="844083" algn="l"/>
                <a:tab pos="1266124" algn="l"/>
                <a:tab pos="1688165" algn="l"/>
                <a:tab pos="2110207" algn="l"/>
                <a:tab pos="2532248" algn="l"/>
                <a:tab pos="2954289" algn="l"/>
                <a:tab pos="3376331" algn="l"/>
                <a:tab pos="3798372" algn="l"/>
                <a:tab pos="4220413" algn="l"/>
                <a:tab pos="4642455" algn="l"/>
                <a:tab pos="5064496" algn="l"/>
                <a:tab pos="5486537" algn="l"/>
                <a:tab pos="5908578" algn="l"/>
                <a:tab pos="6330620" algn="l"/>
                <a:tab pos="6752661" algn="l"/>
                <a:tab pos="7174702" algn="l"/>
                <a:tab pos="7596744" algn="l"/>
                <a:tab pos="8018785" algn="l"/>
                <a:tab pos="8440826" algn="l"/>
              </a:tabLst>
            </a:pPr>
            <a:endParaRPr lang="en-US" dirty="0" smtClean="0">
              <a:latin typeface="Times New Roman" pitchFamily="18" charset="0"/>
              <a:ea typeface="WenQuanYi Zen Hei" charset="0"/>
              <a:cs typeface="WenQuanYi Zen Hei" charset="0"/>
            </a:endParaRPr>
          </a:p>
        </p:txBody>
      </p:sp>
      <p:sp>
        <p:nvSpPr>
          <p:cNvPr id="6150" name="Text Box 4"/>
          <p:cNvSpPr txBox="1">
            <a:spLocks noChangeArrowheads="1"/>
          </p:cNvSpPr>
          <p:nvPr/>
        </p:nvSpPr>
        <p:spPr bwMode="auto">
          <a:xfrm>
            <a:off x="3884463" y="8685878"/>
            <a:ext cx="2972004" cy="456704"/>
          </a:xfrm>
          <a:prstGeom prst="rect">
            <a:avLst/>
          </a:prstGeom>
          <a:noFill/>
          <a:ln w="9525">
            <a:noFill/>
            <a:round/>
            <a:headEnd/>
            <a:tailEnd/>
          </a:ln>
        </p:spPr>
        <p:txBody>
          <a:bodyPr lIns="91387" tIns="45860" rIns="91387" bIns="45860" anchor="b"/>
          <a:lstStyle/>
          <a:p>
            <a:pPr algn="r">
              <a:tabLst>
                <a:tab pos="0" algn="l"/>
                <a:tab pos="422041" algn="l"/>
                <a:tab pos="844083" algn="l"/>
                <a:tab pos="1266124" algn="l"/>
                <a:tab pos="1688165" algn="l"/>
                <a:tab pos="2110207" algn="l"/>
                <a:tab pos="2532248" algn="l"/>
                <a:tab pos="2954289" algn="l"/>
                <a:tab pos="3376331" algn="l"/>
                <a:tab pos="3798372" algn="l"/>
                <a:tab pos="4220413" algn="l"/>
                <a:tab pos="4642455" algn="l"/>
                <a:tab pos="5064496" algn="l"/>
                <a:tab pos="5486537" algn="l"/>
                <a:tab pos="5908578" algn="l"/>
                <a:tab pos="6330620" algn="l"/>
                <a:tab pos="6752661" algn="l"/>
                <a:tab pos="7174702" algn="l"/>
                <a:tab pos="7596744" algn="l"/>
                <a:tab pos="8018785" algn="l"/>
                <a:tab pos="8440826" algn="l"/>
              </a:tabLst>
            </a:pPr>
            <a:fld id="{7BAC578E-9BDC-48FC-A0DA-3B18D9847881}" type="slidenum">
              <a:rPr lang="en-US" sz="1200">
                <a:solidFill>
                  <a:srgbClr val="000000"/>
                </a:solidFill>
                <a:latin typeface="Calibri" pitchFamily="34" charset="0"/>
                <a:ea typeface="WenQuanYi Zen Hei" charset="0"/>
                <a:cs typeface="WenQuanYi Zen Hei" charset="0"/>
              </a:rPr>
              <a:pPr algn="r">
                <a:tabLst>
                  <a:tab pos="0" algn="l"/>
                  <a:tab pos="422041" algn="l"/>
                  <a:tab pos="844083" algn="l"/>
                  <a:tab pos="1266124" algn="l"/>
                  <a:tab pos="1688165" algn="l"/>
                  <a:tab pos="2110207" algn="l"/>
                  <a:tab pos="2532248" algn="l"/>
                  <a:tab pos="2954289" algn="l"/>
                  <a:tab pos="3376331" algn="l"/>
                  <a:tab pos="3798372" algn="l"/>
                  <a:tab pos="4220413" algn="l"/>
                  <a:tab pos="4642455" algn="l"/>
                  <a:tab pos="5064496" algn="l"/>
                  <a:tab pos="5486537" algn="l"/>
                  <a:tab pos="5908578" algn="l"/>
                  <a:tab pos="6330620" algn="l"/>
                  <a:tab pos="6752661" algn="l"/>
                  <a:tab pos="7174702" algn="l"/>
                  <a:tab pos="7596744" algn="l"/>
                  <a:tab pos="8018785" algn="l"/>
                  <a:tab pos="8440826" algn="l"/>
                </a:tabLst>
              </a:pPr>
              <a:t>13</a:t>
            </a:fld>
            <a:endParaRPr lang="en-US" sz="1200" dirty="0">
              <a:solidFill>
                <a:srgbClr val="000000"/>
              </a:solidFill>
              <a:latin typeface="Calibri" pitchFamily="34" charset="0"/>
              <a:ea typeface="WenQuanYi Zen Hei" charset="0"/>
              <a:cs typeface="WenQuanYi Zen Hei" charset="0"/>
            </a:endParaRPr>
          </a:p>
        </p:txBody>
      </p:sp>
    </p:spTree>
    <p:extLst>
      <p:ext uri="{BB962C8B-B14F-4D97-AF65-F5344CB8AC3E}">
        <p14:creationId xmlns:p14="http://schemas.microsoft.com/office/powerpoint/2010/main" val="31356734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6" name="Rectangle 12"/>
          <p:cNvSpPr>
            <a:spLocks noGrp="1" noChangeArrowheads="1"/>
          </p:cNvSpPr>
          <p:nvPr>
            <p:ph type="sldNum" sz="quarter"/>
          </p:nvPr>
        </p:nvSpPr>
        <p:spPr>
          <a:noFill/>
        </p:spPr>
        <p:txBody>
          <a:bodyPr/>
          <a:lstStyle/>
          <a:p>
            <a:fld id="{980C2DB3-982F-4E36-8BF9-D9818E900E6C}" type="slidenum">
              <a:rPr lang="en-US" smtClean="0"/>
              <a:pPr/>
              <a:t>14</a:t>
            </a:fld>
            <a:endParaRPr lang="en-US" smtClean="0"/>
          </a:p>
        </p:txBody>
      </p:sp>
      <p:sp>
        <p:nvSpPr>
          <p:cNvPr id="6147" name="Text Box 1"/>
          <p:cNvSpPr txBox="1">
            <a:spLocks noChangeArrowheads="1"/>
          </p:cNvSpPr>
          <p:nvPr/>
        </p:nvSpPr>
        <p:spPr bwMode="auto">
          <a:xfrm>
            <a:off x="3884463" y="8685878"/>
            <a:ext cx="2964336" cy="449612"/>
          </a:xfrm>
          <a:prstGeom prst="rect">
            <a:avLst/>
          </a:prstGeom>
          <a:noFill/>
          <a:ln w="9525">
            <a:noFill/>
            <a:round/>
            <a:headEnd/>
            <a:tailEnd/>
          </a:ln>
        </p:spPr>
        <p:txBody>
          <a:bodyPr lIns="91387" tIns="45860" rIns="91387" bIns="45860" anchor="b"/>
          <a:lstStyle/>
          <a:p>
            <a:pPr algn="r">
              <a:tabLst>
                <a:tab pos="0" algn="l"/>
                <a:tab pos="422041" algn="l"/>
                <a:tab pos="844083" algn="l"/>
                <a:tab pos="1266124" algn="l"/>
                <a:tab pos="1688165" algn="l"/>
                <a:tab pos="2110207" algn="l"/>
                <a:tab pos="2532248" algn="l"/>
                <a:tab pos="2954289" algn="l"/>
                <a:tab pos="3376331" algn="l"/>
                <a:tab pos="3798372" algn="l"/>
                <a:tab pos="4220413" algn="l"/>
                <a:tab pos="4642455" algn="l"/>
                <a:tab pos="5064496" algn="l"/>
                <a:tab pos="5486537" algn="l"/>
                <a:tab pos="5908578" algn="l"/>
                <a:tab pos="6330620" algn="l"/>
                <a:tab pos="6752661" algn="l"/>
                <a:tab pos="7174702" algn="l"/>
                <a:tab pos="7596744" algn="l"/>
                <a:tab pos="8018785" algn="l"/>
                <a:tab pos="8440826" algn="l"/>
              </a:tabLst>
            </a:pPr>
            <a:fld id="{7CFFAAA6-5753-4CAE-B96C-D0FBCF000470}" type="slidenum">
              <a:rPr lang="en-US" sz="1200">
                <a:solidFill>
                  <a:srgbClr val="000000"/>
                </a:solidFill>
                <a:latin typeface="Calibri" pitchFamily="34" charset="0"/>
                <a:ea typeface="WenQuanYi Zen Hei" charset="0"/>
                <a:cs typeface="WenQuanYi Zen Hei" charset="0"/>
              </a:rPr>
              <a:pPr algn="r">
                <a:tabLst>
                  <a:tab pos="0" algn="l"/>
                  <a:tab pos="422041" algn="l"/>
                  <a:tab pos="844083" algn="l"/>
                  <a:tab pos="1266124" algn="l"/>
                  <a:tab pos="1688165" algn="l"/>
                  <a:tab pos="2110207" algn="l"/>
                  <a:tab pos="2532248" algn="l"/>
                  <a:tab pos="2954289" algn="l"/>
                  <a:tab pos="3376331" algn="l"/>
                  <a:tab pos="3798372" algn="l"/>
                  <a:tab pos="4220413" algn="l"/>
                  <a:tab pos="4642455" algn="l"/>
                  <a:tab pos="5064496" algn="l"/>
                  <a:tab pos="5486537" algn="l"/>
                  <a:tab pos="5908578" algn="l"/>
                  <a:tab pos="6330620" algn="l"/>
                  <a:tab pos="6752661" algn="l"/>
                  <a:tab pos="7174702" algn="l"/>
                  <a:tab pos="7596744" algn="l"/>
                  <a:tab pos="8018785" algn="l"/>
                  <a:tab pos="8440826" algn="l"/>
                </a:tabLst>
              </a:pPr>
              <a:t>14</a:t>
            </a:fld>
            <a:endParaRPr lang="en-US" sz="1200" dirty="0">
              <a:solidFill>
                <a:srgbClr val="000000"/>
              </a:solidFill>
              <a:latin typeface="Calibri" pitchFamily="34" charset="0"/>
              <a:ea typeface="WenQuanYi Zen Hei" charset="0"/>
              <a:cs typeface="WenQuanYi Zen Hei" charset="0"/>
            </a:endParaRPr>
          </a:p>
        </p:txBody>
      </p:sp>
      <p:sp>
        <p:nvSpPr>
          <p:cNvPr id="6148" name="Rectangle 2"/>
          <p:cNvSpPr>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ln>
        </p:spPr>
      </p:sp>
      <p:sp>
        <p:nvSpPr>
          <p:cNvPr id="6149" name="Rectangle 3"/>
          <p:cNvSpPr>
            <a:spLocks noGrp="1" noChangeArrowheads="1"/>
          </p:cNvSpPr>
          <p:nvPr>
            <p:ph type="body" idx="1"/>
          </p:nvPr>
        </p:nvSpPr>
        <p:spPr>
          <a:xfrm>
            <a:off x="685494" y="4342939"/>
            <a:ext cx="5487013" cy="4114587"/>
          </a:xfrm>
          <a:noFill/>
          <a:ln/>
        </p:spPr>
        <p:txBody>
          <a:bodyPr wrap="none" anchor="ctr"/>
          <a:lstStyle/>
          <a:p>
            <a:pPr>
              <a:spcBef>
                <a:spcPts val="415"/>
              </a:spcBef>
              <a:tabLst>
                <a:tab pos="0" algn="l"/>
                <a:tab pos="422041" algn="l"/>
                <a:tab pos="844083" algn="l"/>
                <a:tab pos="1266124" algn="l"/>
                <a:tab pos="1688165" algn="l"/>
                <a:tab pos="2110207" algn="l"/>
                <a:tab pos="2532248" algn="l"/>
                <a:tab pos="2954289" algn="l"/>
                <a:tab pos="3376331" algn="l"/>
                <a:tab pos="3798372" algn="l"/>
                <a:tab pos="4220413" algn="l"/>
                <a:tab pos="4642455" algn="l"/>
                <a:tab pos="5064496" algn="l"/>
                <a:tab pos="5486537" algn="l"/>
                <a:tab pos="5908578" algn="l"/>
                <a:tab pos="6330620" algn="l"/>
                <a:tab pos="6752661" algn="l"/>
                <a:tab pos="7174702" algn="l"/>
                <a:tab pos="7596744" algn="l"/>
                <a:tab pos="8018785" algn="l"/>
                <a:tab pos="8440826" algn="l"/>
              </a:tabLst>
            </a:pPr>
            <a:endParaRPr lang="en-US" dirty="0" smtClean="0">
              <a:latin typeface="Times New Roman" pitchFamily="18" charset="0"/>
              <a:ea typeface="WenQuanYi Zen Hei" charset="0"/>
              <a:cs typeface="WenQuanYi Zen Hei" charset="0"/>
            </a:endParaRPr>
          </a:p>
        </p:txBody>
      </p:sp>
      <p:sp>
        <p:nvSpPr>
          <p:cNvPr id="6150" name="Text Box 4"/>
          <p:cNvSpPr txBox="1">
            <a:spLocks noChangeArrowheads="1"/>
          </p:cNvSpPr>
          <p:nvPr/>
        </p:nvSpPr>
        <p:spPr bwMode="auto">
          <a:xfrm>
            <a:off x="3884463" y="8685878"/>
            <a:ext cx="2972004" cy="456704"/>
          </a:xfrm>
          <a:prstGeom prst="rect">
            <a:avLst/>
          </a:prstGeom>
          <a:noFill/>
          <a:ln w="9525">
            <a:noFill/>
            <a:round/>
            <a:headEnd/>
            <a:tailEnd/>
          </a:ln>
        </p:spPr>
        <p:txBody>
          <a:bodyPr lIns="91387" tIns="45860" rIns="91387" bIns="45860" anchor="b"/>
          <a:lstStyle/>
          <a:p>
            <a:pPr algn="r">
              <a:tabLst>
                <a:tab pos="0" algn="l"/>
                <a:tab pos="422041" algn="l"/>
                <a:tab pos="844083" algn="l"/>
                <a:tab pos="1266124" algn="l"/>
                <a:tab pos="1688165" algn="l"/>
                <a:tab pos="2110207" algn="l"/>
                <a:tab pos="2532248" algn="l"/>
                <a:tab pos="2954289" algn="l"/>
                <a:tab pos="3376331" algn="l"/>
                <a:tab pos="3798372" algn="l"/>
                <a:tab pos="4220413" algn="l"/>
                <a:tab pos="4642455" algn="l"/>
                <a:tab pos="5064496" algn="l"/>
                <a:tab pos="5486537" algn="l"/>
                <a:tab pos="5908578" algn="l"/>
                <a:tab pos="6330620" algn="l"/>
                <a:tab pos="6752661" algn="l"/>
                <a:tab pos="7174702" algn="l"/>
                <a:tab pos="7596744" algn="l"/>
                <a:tab pos="8018785" algn="l"/>
                <a:tab pos="8440826" algn="l"/>
              </a:tabLst>
            </a:pPr>
            <a:fld id="{7BAC578E-9BDC-48FC-A0DA-3B18D9847881}" type="slidenum">
              <a:rPr lang="en-US" sz="1200">
                <a:solidFill>
                  <a:srgbClr val="000000"/>
                </a:solidFill>
                <a:latin typeface="Calibri" pitchFamily="34" charset="0"/>
                <a:ea typeface="WenQuanYi Zen Hei" charset="0"/>
                <a:cs typeface="WenQuanYi Zen Hei" charset="0"/>
              </a:rPr>
              <a:pPr algn="r">
                <a:tabLst>
                  <a:tab pos="0" algn="l"/>
                  <a:tab pos="422041" algn="l"/>
                  <a:tab pos="844083" algn="l"/>
                  <a:tab pos="1266124" algn="l"/>
                  <a:tab pos="1688165" algn="l"/>
                  <a:tab pos="2110207" algn="l"/>
                  <a:tab pos="2532248" algn="l"/>
                  <a:tab pos="2954289" algn="l"/>
                  <a:tab pos="3376331" algn="l"/>
                  <a:tab pos="3798372" algn="l"/>
                  <a:tab pos="4220413" algn="l"/>
                  <a:tab pos="4642455" algn="l"/>
                  <a:tab pos="5064496" algn="l"/>
                  <a:tab pos="5486537" algn="l"/>
                  <a:tab pos="5908578" algn="l"/>
                  <a:tab pos="6330620" algn="l"/>
                  <a:tab pos="6752661" algn="l"/>
                  <a:tab pos="7174702" algn="l"/>
                  <a:tab pos="7596744" algn="l"/>
                  <a:tab pos="8018785" algn="l"/>
                  <a:tab pos="8440826" algn="l"/>
                </a:tabLst>
              </a:pPr>
              <a:t>14</a:t>
            </a:fld>
            <a:endParaRPr lang="en-US" sz="1200" dirty="0">
              <a:solidFill>
                <a:srgbClr val="000000"/>
              </a:solidFill>
              <a:latin typeface="Calibri" pitchFamily="34" charset="0"/>
              <a:ea typeface="WenQuanYi Zen Hei" charset="0"/>
              <a:cs typeface="WenQuanYi Zen Hei" charset="0"/>
            </a:endParaRPr>
          </a:p>
        </p:txBody>
      </p:sp>
    </p:spTree>
    <p:extLst>
      <p:ext uri="{BB962C8B-B14F-4D97-AF65-F5344CB8AC3E}">
        <p14:creationId xmlns:p14="http://schemas.microsoft.com/office/powerpoint/2010/main" val="13841616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6" name="Rectangle 12"/>
          <p:cNvSpPr>
            <a:spLocks noGrp="1" noChangeArrowheads="1"/>
          </p:cNvSpPr>
          <p:nvPr>
            <p:ph type="sldNum" sz="quarter"/>
          </p:nvPr>
        </p:nvSpPr>
        <p:spPr>
          <a:noFill/>
        </p:spPr>
        <p:txBody>
          <a:bodyPr/>
          <a:lstStyle/>
          <a:p>
            <a:fld id="{980C2DB3-982F-4E36-8BF9-D9818E900E6C}" type="slidenum">
              <a:rPr lang="en-US" smtClean="0"/>
              <a:pPr/>
              <a:t>15</a:t>
            </a:fld>
            <a:endParaRPr lang="en-US" smtClean="0"/>
          </a:p>
        </p:txBody>
      </p:sp>
      <p:sp>
        <p:nvSpPr>
          <p:cNvPr id="6147" name="Text Box 1"/>
          <p:cNvSpPr txBox="1">
            <a:spLocks noChangeArrowheads="1"/>
          </p:cNvSpPr>
          <p:nvPr/>
        </p:nvSpPr>
        <p:spPr bwMode="auto">
          <a:xfrm>
            <a:off x="3884463" y="8685878"/>
            <a:ext cx="2964336" cy="449612"/>
          </a:xfrm>
          <a:prstGeom prst="rect">
            <a:avLst/>
          </a:prstGeom>
          <a:noFill/>
          <a:ln w="9525">
            <a:noFill/>
            <a:round/>
            <a:headEnd/>
            <a:tailEnd/>
          </a:ln>
        </p:spPr>
        <p:txBody>
          <a:bodyPr lIns="91387" tIns="45860" rIns="91387" bIns="45860" anchor="b"/>
          <a:lstStyle/>
          <a:p>
            <a:pPr algn="r">
              <a:tabLst>
                <a:tab pos="0" algn="l"/>
                <a:tab pos="422041" algn="l"/>
                <a:tab pos="844083" algn="l"/>
                <a:tab pos="1266124" algn="l"/>
                <a:tab pos="1688165" algn="l"/>
                <a:tab pos="2110207" algn="l"/>
                <a:tab pos="2532248" algn="l"/>
                <a:tab pos="2954289" algn="l"/>
                <a:tab pos="3376331" algn="l"/>
                <a:tab pos="3798372" algn="l"/>
                <a:tab pos="4220413" algn="l"/>
                <a:tab pos="4642455" algn="l"/>
                <a:tab pos="5064496" algn="l"/>
                <a:tab pos="5486537" algn="l"/>
                <a:tab pos="5908578" algn="l"/>
                <a:tab pos="6330620" algn="l"/>
                <a:tab pos="6752661" algn="l"/>
                <a:tab pos="7174702" algn="l"/>
                <a:tab pos="7596744" algn="l"/>
                <a:tab pos="8018785" algn="l"/>
                <a:tab pos="8440826" algn="l"/>
              </a:tabLst>
            </a:pPr>
            <a:fld id="{7CFFAAA6-5753-4CAE-B96C-D0FBCF000470}" type="slidenum">
              <a:rPr lang="en-US" sz="1200">
                <a:solidFill>
                  <a:srgbClr val="000000"/>
                </a:solidFill>
                <a:latin typeface="Calibri" pitchFamily="34" charset="0"/>
                <a:ea typeface="WenQuanYi Zen Hei" charset="0"/>
                <a:cs typeface="WenQuanYi Zen Hei" charset="0"/>
              </a:rPr>
              <a:pPr algn="r">
                <a:tabLst>
                  <a:tab pos="0" algn="l"/>
                  <a:tab pos="422041" algn="l"/>
                  <a:tab pos="844083" algn="l"/>
                  <a:tab pos="1266124" algn="l"/>
                  <a:tab pos="1688165" algn="l"/>
                  <a:tab pos="2110207" algn="l"/>
                  <a:tab pos="2532248" algn="l"/>
                  <a:tab pos="2954289" algn="l"/>
                  <a:tab pos="3376331" algn="l"/>
                  <a:tab pos="3798372" algn="l"/>
                  <a:tab pos="4220413" algn="l"/>
                  <a:tab pos="4642455" algn="l"/>
                  <a:tab pos="5064496" algn="l"/>
                  <a:tab pos="5486537" algn="l"/>
                  <a:tab pos="5908578" algn="l"/>
                  <a:tab pos="6330620" algn="l"/>
                  <a:tab pos="6752661" algn="l"/>
                  <a:tab pos="7174702" algn="l"/>
                  <a:tab pos="7596744" algn="l"/>
                  <a:tab pos="8018785" algn="l"/>
                  <a:tab pos="8440826" algn="l"/>
                </a:tabLst>
              </a:pPr>
              <a:t>15</a:t>
            </a:fld>
            <a:endParaRPr lang="en-US" sz="1200" dirty="0">
              <a:solidFill>
                <a:srgbClr val="000000"/>
              </a:solidFill>
              <a:latin typeface="Calibri" pitchFamily="34" charset="0"/>
              <a:ea typeface="WenQuanYi Zen Hei" charset="0"/>
              <a:cs typeface="WenQuanYi Zen Hei" charset="0"/>
            </a:endParaRPr>
          </a:p>
        </p:txBody>
      </p:sp>
      <p:sp>
        <p:nvSpPr>
          <p:cNvPr id="6148" name="Rectangle 2"/>
          <p:cNvSpPr>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ln>
        </p:spPr>
      </p:sp>
      <p:sp>
        <p:nvSpPr>
          <p:cNvPr id="6149" name="Rectangle 3"/>
          <p:cNvSpPr>
            <a:spLocks noGrp="1" noChangeArrowheads="1"/>
          </p:cNvSpPr>
          <p:nvPr>
            <p:ph type="body" idx="1"/>
          </p:nvPr>
        </p:nvSpPr>
        <p:spPr>
          <a:xfrm>
            <a:off x="685494" y="4342939"/>
            <a:ext cx="5487013" cy="4114587"/>
          </a:xfrm>
          <a:noFill/>
          <a:ln/>
        </p:spPr>
        <p:txBody>
          <a:bodyPr wrap="none" anchor="ctr"/>
          <a:lstStyle/>
          <a:p>
            <a:pPr>
              <a:spcBef>
                <a:spcPts val="415"/>
              </a:spcBef>
              <a:tabLst>
                <a:tab pos="0" algn="l"/>
                <a:tab pos="422041" algn="l"/>
                <a:tab pos="844083" algn="l"/>
                <a:tab pos="1266124" algn="l"/>
                <a:tab pos="1688165" algn="l"/>
                <a:tab pos="2110207" algn="l"/>
                <a:tab pos="2532248" algn="l"/>
                <a:tab pos="2954289" algn="l"/>
                <a:tab pos="3376331" algn="l"/>
                <a:tab pos="3798372" algn="l"/>
                <a:tab pos="4220413" algn="l"/>
                <a:tab pos="4642455" algn="l"/>
                <a:tab pos="5064496" algn="l"/>
                <a:tab pos="5486537" algn="l"/>
                <a:tab pos="5908578" algn="l"/>
                <a:tab pos="6330620" algn="l"/>
                <a:tab pos="6752661" algn="l"/>
                <a:tab pos="7174702" algn="l"/>
                <a:tab pos="7596744" algn="l"/>
                <a:tab pos="8018785" algn="l"/>
                <a:tab pos="8440826" algn="l"/>
              </a:tabLst>
            </a:pPr>
            <a:endParaRPr lang="en-US" dirty="0" smtClean="0">
              <a:latin typeface="Times New Roman" pitchFamily="18" charset="0"/>
              <a:ea typeface="WenQuanYi Zen Hei" charset="0"/>
              <a:cs typeface="WenQuanYi Zen Hei" charset="0"/>
            </a:endParaRPr>
          </a:p>
        </p:txBody>
      </p:sp>
      <p:sp>
        <p:nvSpPr>
          <p:cNvPr id="6150" name="Text Box 4"/>
          <p:cNvSpPr txBox="1">
            <a:spLocks noChangeArrowheads="1"/>
          </p:cNvSpPr>
          <p:nvPr/>
        </p:nvSpPr>
        <p:spPr bwMode="auto">
          <a:xfrm>
            <a:off x="3884463" y="8685878"/>
            <a:ext cx="2972004" cy="456704"/>
          </a:xfrm>
          <a:prstGeom prst="rect">
            <a:avLst/>
          </a:prstGeom>
          <a:noFill/>
          <a:ln w="9525">
            <a:noFill/>
            <a:round/>
            <a:headEnd/>
            <a:tailEnd/>
          </a:ln>
        </p:spPr>
        <p:txBody>
          <a:bodyPr lIns="91387" tIns="45860" rIns="91387" bIns="45860" anchor="b"/>
          <a:lstStyle/>
          <a:p>
            <a:pPr algn="r">
              <a:tabLst>
                <a:tab pos="0" algn="l"/>
                <a:tab pos="422041" algn="l"/>
                <a:tab pos="844083" algn="l"/>
                <a:tab pos="1266124" algn="l"/>
                <a:tab pos="1688165" algn="l"/>
                <a:tab pos="2110207" algn="l"/>
                <a:tab pos="2532248" algn="l"/>
                <a:tab pos="2954289" algn="l"/>
                <a:tab pos="3376331" algn="l"/>
                <a:tab pos="3798372" algn="l"/>
                <a:tab pos="4220413" algn="l"/>
                <a:tab pos="4642455" algn="l"/>
                <a:tab pos="5064496" algn="l"/>
                <a:tab pos="5486537" algn="l"/>
                <a:tab pos="5908578" algn="l"/>
                <a:tab pos="6330620" algn="l"/>
                <a:tab pos="6752661" algn="l"/>
                <a:tab pos="7174702" algn="l"/>
                <a:tab pos="7596744" algn="l"/>
                <a:tab pos="8018785" algn="l"/>
                <a:tab pos="8440826" algn="l"/>
              </a:tabLst>
            </a:pPr>
            <a:fld id="{7BAC578E-9BDC-48FC-A0DA-3B18D9847881}" type="slidenum">
              <a:rPr lang="en-US" sz="1200">
                <a:solidFill>
                  <a:srgbClr val="000000"/>
                </a:solidFill>
                <a:latin typeface="Calibri" pitchFamily="34" charset="0"/>
                <a:ea typeface="WenQuanYi Zen Hei" charset="0"/>
                <a:cs typeface="WenQuanYi Zen Hei" charset="0"/>
              </a:rPr>
              <a:pPr algn="r">
                <a:tabLst>
                  <a:tab pos="0" algn="l"/>
                  <a:tab pos="422041" algn="l"/>
                  <a:tab pos="844083" algn="l"/>
                  <a:tab pos="1266124" algn="l"/>
                  <a:tab pos="1688165" algn="l"/>
                  <a:tab pos="2110207" algn="l"/>
                  <a:tab pos="2532248" algn="l"/>
                  <a:tab pos="2954289" algn="l"/>
                  <a:tab pos="3376331" algn="l"/>
                  <a:tab pos="3798372" algn="l"/>
                  <a:tab pos="4220413" algn="l"/>
                  <a:tab pos="4642455" algn="l"/>
                  <a:tab pos="5064496" algn="l"/>
                  <a:tab pos="5486537" algn="l"/>
                  <a:tab pos="5908578" algn="l"/>
                  <a:tab pos="6330620" algn="l"/>
                  <a:tab pos="6752661" algn="l"/>
                  <a:tab pos="7174702" algn="l"/>
                  <a:tab pos="7596744" algn="l"/>
                  <a:tab pos="8018785" algn="l"/>
                  <a:tab pos="8440826" algn="l"/>
                </a:tabLst>
              </a:pPr>
              <a:t>15</a:t>
            </a:fld>
            <a:endParaRPr lang="en-US" sz="1200" dirty="0">
              <a:solidFill>
                <a:srgbClr val="000000"/>
              </a:solidFill>
              <a:latin typeface="Calibri" pitchFamily="34" charset="0"/>
              <a:ea typeface="WenQuanYi Zen Hei" charset="0"/>
              <a:cs typeface="WenQuanYi Zen Hei" charset="0"/>
            </a:endParaRPr>
          </a:p>
        </p:txBody>
      </p:sp>
    </p:spTree>
    <p:extLst>
      <p:ext uri="{BB962C8B-B14F-4D97-AF65-F5344CB8AC3E}">
        <p14:creationId xmlns:p14="http://schemas.microsoft.com/office/powerpoint/2010/main" val="40749760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6" name="Rectangle 12"/>
          <p:cNvSpPr>
            <a:spLocks noGrp="1" noChangeArrowheads="1"/>
          </p:cNvSpPr>
          <p:nvPr>
            <p:ph type="sldNum" sz="quarter"/>
          </p:nvPr>
        </p:nvSpPr>
        <p:spPr>
          <a:noFill/>
        </p:spPr>
        <p:txBody>
          <a:bodyPr/>
          <a:lstStyle/>
          <a:p>
            <a:fld id="{980C2DB3-982F-4E36-8BF9-D9818E900E6C}" type="slidenum">
              <a:rPr lang="en-US" smtClean="0"/>
              <a:pPr/>
              <a:t>16</a:t>
            </a:fld>
            <a:endParaRPr lang="en-US" smtClean="0"/>
          </a:p>
        </p:txBody>
      </p:sp>
      <p:sp>
        <p:nvSpPr>
          <p:cNvPr id="6147" name="Text Box 1"/>
          <p:cNvSpPr txBox="1">
            <a:spLocks noChangeArrowheads="1"/>
          </p:cNvSpPr>
          <p:nvPr/>
        </p:nvSpPr>
        <p:spPr bwMode="auto">
          <a:xfrm>
            <a:off x="3884463" y="8685878"/>
            <a:ext cx="2964336" cy="449612"/>
          </a:xfrm>
          <a:prstGeom prst="rect">
            <a:avLst/>
          </a:prstGeom>
          <a:noFill/>
          <a:ln w="9525">
            <a:noFill/>
            <a:round/>
            <a:headEnd/>
            <a:tailEnd/>
          </a:ln>
        </p:spPr>
        <p:txBody>
          <a:bodyPr lIns="91387" tIns="45860" rIns="91387" bIns="45860" anchor="b"/>
          <a:lstStyle/>
          <a:p>
            <a:pPr algn="r">
              <a:tabLst>
                <a:tab pos="0" algn="l"/>
                <a:tab pos="422041" algn="l"/>
                <a:tab pos="844083" algn="l"/>
                <a:tab pos="1266124" algn="l"/>
                <a:tab pos="1688165" algn="l"/>
                <a:tab pos="2110207" algn="l"/>
                <a:tab pos="2532248" algn="l"/>
                <a:tab pos="2954289" algn="l"/>
                <a:tab pos="3376331" algn="l"/>
                <a:tab pos="3798372" algn="l"/>
                <a:tab pos="4220413" algn="l"/>
                <a:tab pos="4642455" algn="l"/>
                <a:tab pos="5064496" algn="l"/>
                <a:tab pos="5486537" algn="l"/>
                <a:tab pos="5908578" algn="l"/>
                <a:tab pos="6330620" algn="l"/>
                <a:tab pos="6752661" algn="l"/>
                <a:tab pos="7174702" algn="l"/>
                <a:tab pos="7596744" algn="l"/>
                <a:tab pos="8018785" algn="l"/>
                <a:tab pos="8440826" algn="l"/>
              </a:tabLst>
            </a:pPr>
            <a:fld id="{7CFFAAA6-5753-4CAE-B96C-D0FBCF000470}" type="slidenum">
              <a:rPr lang="en-US" sz="1200">
                <a:solidFill>
                  <a:srgbClr val="000000"/>
                </a:solidFill>
                <a:latin typeface="Calibri" pitchFamily="34" charset="0"/>
                <a:ea typeface="WenQuanYi Zen Hei" charset="0"/>
                <a:cs typeface="WenQuanYi Zen Hei" charset="0"/>
              </a:rPr>
              <a:pPr algn="r">
                <a:tabLst>
                  <a:tab pos="0" algn="l"/>
                  <a:tab pos="422041" algn="l"/>
                  <a:tab pos="844083" algn="l"/>
                  <a:tab pos="1266124" algn="l"/>
                  <a:tab pos="1688165" algn="l"/>
                  <a:tab pos="2110207" algn="l"/>
                  <a:tab pos="2532248" algn="l"/>
                  <a:tab pos="2954289" algn="l"/>
                  <a:tab pos="3376331" algn="l"/>
                  <a:tab pos="3798372" algn="l"/>
                  <a:tab pos="4220413" algn="l"/>
                  <a:tab pos="4642455" algn="l"/>
                  <a:tab pos="5064496" algn="l"/>
                  <a:tab pos="5486537" algn="l"/>
                  <a:tab pos="5908578" algn="l"/>
                  <a:tab pos="6330620" algn="l"/>
                  <a:tab pos="6752661" algn="l"/>
                  <a:tab pos="7174702" algn="l"/>
                  <a:tab pos="7596744" algn="l"/>
                  <a:tab pos="8018785" algn="l"/>
                  <a:tab pos="8440826" algn="l"/>
                </a:tabLst>
              </a:pPr>
              <a:t>16</a:t>
            </a:fld>
            <a:endParaRPr lang="en-US" sz="1200" dirty="0">
              <a:solidFill>
                <a:srgbClr val="000000"/>
              </a:solidFill>
              <a:latin typeface="Calibri" pitchFamily="34" charset="0"/>
              <a:ea typeface="WenQuanYi Zen Hei" charset="0"/>
              <a:cs typeface="WenQuanYi Zen Hei" charset="0"/>
            </a:endParaRPr>
          </a:p>
        </p:txBody>
      </p:sp>
      <p:sp>
        <p:nvSpPr>
          <p:cNvPr id="6148" name="Rectangle 2"/>
          <p:cNvSpPr>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ln>
        </p:spPr>
      </p:sp>
      <p:sp>
        <p:nvSpPr>
          <p:cNvPr id="6149" name="Rectangle 3"/>
          <p:cNvSpPr>
            <a:spLocks noGrp="1" noChangeArrowheads="1"/>
          </p:cNvSpPr>
          <p:nvPr>
            <p:ph type="body" idx="1"/>
          </p:nvPr>
        </p:nvSpPr>
        <p:spPr>
          <a:xfrm>
            <a:off x="685494" y="4342939"/>
            <a:ext cx="5487013" cy="4114587"/>
          </a:xfrm>
          <a:noFill/>
          <a:ln/>
        </p:spPr>
        <p:txBody>
          <a:bodyPr wrap="none" anchor="ctr"/>
          <a:lstStyle/>
          <a:p>
            <a:pPr>
              <a:spcBef>
                <a:spcPts val="415"/>
              </a:spcBef>
              <a:tabLst>
                <a:tab pos="0" algn="l"/>
                <a:tab pos="422041" algn="l"/>
                <a:tab pos="844083" algn="l"/>
                <a:tab pos="1266124" algn="l"/>
                <a:tab pos="1688165" algn="l"/>
                <a:tab pos="2110207" algn="l"/>
                <a:tab pos="2532248" algn="l"/>
                <a:tab pos="2954289" algn="l"/>
                <a:tab pos="3376331" algn="l"/>
                <a:tab pos="3798372" algn="l"/>
                <a:tab pos="4220413" algn="l"/>
                <a:tab pos="4642455" algn="l"/>
                <a:tab pos="5064496" algn="l"/>
                <a:tab pos="5486537" algn="l"/>
                <a:tab pos="5908578" algn="l"/>
                <a:tab pos="6330620" algn="l"/>
                <a:tab pos="6752661" algn="l"/>
                <a:tab pos="7174702" algn="l"/>
                <a:tab pos="7596744" algn="l"/>
                <a:tab pos="8018785" algn="l"/>
                <a:tab pos="8440826" algn="l"/>
              </a:tabLst>
            </a:pPr>
            <a:endParaRPr lang="en-US" dirty="0" smtClean="0">
              <a:latin typeface="Times New Roman" pitchFamily="18" charset="0"/>
              <a:ea typeface="WenQuanYi Zen Hei" charset="0"/>
              <a:cs typeface="WenQuanYi Zen Hei" charset="0"/>
            </a:endParaRPr>
          </a:p>
        </p:txBody>
      </p:sp>
      <p:sp>
        <p:nvSpPr>
          <p:cNvPr id="6150" name="Text Box 4"/>
          <p:cNvSpPr txBox="1">
            <a:spLocks noChangeArrowheads="1"/>
          </p:cNvSpPr>
          <p:nvPr/>
        </p:nvSpPr>
        <p:spPr bwMode="auto">
          <a:xfrm>
            <a:off x="3884463" y="8685878"/>
            <a:ext cx="2972004" cy="456704"/>
          </a:xfrm>
          <a:prstGeom prst="rect">
            <a:avLst/>
          </a:prstGeom>
          <a:noFill/>
          <a:ln w="9525">
            <a:noFill/>
            <a:round/>
            <a:headEnd/>
            <a:tailEnd/>
          </a:ln>
        </p:spPr>
        <p:txBody>
          <a:bodyPr lIns="91387" tIns="45860" rIns="91387" bIns="45860" anchor="b"/>
          <a:lstStyle/>
          <a:p>
            <a:pPr algn="r">
              <a:tabLst>
                <a:tab pos="0" algn="l"/>
                <a:tab pos="422041" algn="l"/>
                <a:tab pos="844083" algn="l"/>
                <a:tab pos="1266124" algn="l"/>
                <a:tab pos="1688165" algn="l"/>
                <a:tab pos="2110207" algn="l"/>
                <a:tab pos="2532248" algn="l"/>
                <a:tab pos="2954289" algn="l"/>
                <a:tab pos="3376331" algn="l"/>
                <a:tab pos="3798372" algn="l"/>
                <a:tab pos="4220413" algn="l"/>
                <a:tab pos="4642455" algn="l"/>
                <a:tab pos="5064496" algn="l"/>
                <a:tab pos="5486537" algn="l"/>
                <a:tab pos="5908578" algn="l"/>
                <a:tab pos="6330620" algn="l"/>
                <a:tab pos="6752661" algn="l"/>
                <a:tab pos="7174702" algn="l"/>
                <a:tab pos="7596744" algn="l"/>
                <a:tab pos="8018785" algn="l"/>
                <a:tab pos="8440826" algn="l"/>
              </a:tabLst>
            </a:pPr>
            <a:fld id="{7BAC578E-9BDC-48FC-A0DA-3B18D9847881}" type="slidenum">
              <a:rPr lang="en-US" sz="1200">
                <a:solidFill>
                  <a:srgbClr val="000000"/>
                </a:solidFill>
                <a:latin typeface="Calibri" pitchFamily="34" charset="0"/>
                <a:ea typeface="WenQuanYi Zen Hei" charset="0"/>
                <a:cs typeface="WenQuanYi Zen Hei" charset="0"/>
              </a:rPr>
              <a:pPr algn="r">
                <a:tabLst>
                  <a:tab pos="0" algn="l"/>
                  <a:tab pos="422041" algn="l"/>
                  <a:tab pos="844083" algn="l"/>
                  <a:tab pos="1266124" algn="l"/>
                  <a:tab pos="1688165" algn="l"/>
                  <a:tab pos="2110207" algn="l"/>
                  <a:tab pos="2532248" algn="l"/>
                  <a:tab pos="2954289" algn="l"/>
                  <a:tab pos="3376331" algn="l"/>
                  <a:tab pos="3798372" algn="l"/>
                  <a:tab pos="4220413" algn="l"/>
                  <a:tab pos="4642455" algn="l"/>
                  <a:tab pos="5064496" algn="l"/>
                  <a:tab pos="5486537" algn="l"/>
                  <a:tab pos="5908578" algn="l"/>
                  <a:tab pos="6330620" algn="l"/>
                  <a:tab pos="6752661" algn="l"/>
                  <a:tab pos="7174702" algn="l"/>
                  <a:tab pos="7596744" algn="l"/>
                  <a:tab pos="8018785" algn="l"/>
                  <a:tab pos="8440826" algn="l"/>
                </a:tabLst>
              </a:pPr>
              <a:t>16</a:t>
            </a:fld>
            <a:endParaRPr lang="en-US" sz="1200" dirty="0">
              <a:solidFill>
                <a:srgbClr val="000000"/>
              </a:solidFill>
              <a:latin typeface="Calibri" pitchFamily="34" charset="0"/>
              <a:ea typeface="WenQuanYi Zen Hei" charset="0"/>
              <a:cs typeface="WenQuanYi Zen Hei" charset="0"/>
            </a:endParaRPr>
          </a:p>
        </p:txBody>
      </p:sp>
    </p:spTree>
    <p:extLst>
      <p:ext uri="{BB962C8B-B14F-4D97-AF65-F5344CB8AC3E}">
        <p14:creationId xmlns:p14="http://schemas.microsoft.com/office/powerpoint/2010/main" val="24217617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6" name="Rectangle 12"/>
          <p:cNvSpPr>
            <a:spLocks noGrp="1" noChangeArrowheads="1"/>
          </p:cNvSpPr>
          <p:nvPr>
            <p:ph type="sldNum" sz="quarter"/>
          </p:nvPr>
        </p:nvSpPr>
        <p:spPr>
          <a:noFill/>
        </p:spPr>
        <p:txBody>
          <a:bodyPr/>
          <a:lstStyle/>
          <a:p>
            <a:fld id="{980C2DB3-982F-4E36-8BF9-D9818E900E6C}" type="slidenum">
              <a:rPr lang="en-US" smtClean="0"/>
              <a:pPr/>
              <a:t>17</a:t>
            </a:fld>
            <a:endParaRPr lang="en-US" smtClean="0"/>
          </a:p>
        </p:txBody>
      </p:sp>
      <p:sp>
        <p:nvSpPr>
          <p:cNvPr id="6147" name="Text Box 1"/>
          <p:cNvSpPr txBox="1">
            <a:spLocks noChangeArrowheads="1"/>
          </p:cNvSpPr>
          <p:nvPr/>
        </p:nvSpPr>
        <p:spPr bwMode="auto">
          <a:xfrm>
            <a:off x="3884463" y="8685878"/>
            <a:ext cx="2964336" cy="449612"/>
          </a:xfrm>
          <a:prstGeom prst="rect">
            <a:avLst/>
          </a:prstGeom>
          <a:noFill/>
          <a:ln w="9525">
            <a:noFill/>
            <a:round/>
            <a:headEnd/>
            <a:tailEnd/>
          </a:ln>
        </p:spPr>
        <p:txBody>
          <a:bodyPr lIns="91387" tIns="45860" rIns="91387" bIns="45860" anchor="b"/>
          <a:lstStyle/>
          <a:p>
            <a:pPr algn="r">
              <a:tabLst>
                <a:tab pos="0" algn="l"/>
                <a:tab pos="422041" algn="l"/>
                <a:tab pos="844083" algn="l"/>
                <a:tab pos="1266124" algn="l"/>
                <a:tab pos="1688165" algn="l"/>
                <a:tab pos="2110207" algn="l"/>
                <a:tab pos="2532248" algn="l"/>
                <a:tab pos="2954289" algn="l"/>
                <a:tab pos="3376331" algn="l"/>
                <a:tab pos="3798372" algn="l"/>
                <a:tab pos="4220413" algn="l"/>
                <a:tab pos="4642455" algn="l"/>
                <a:tab pos="5064496" algn="l"/>
                <a:tab pos="5486537" algn="l"/>
                <a:tab pos="5908578" algn="l"/>
                <a:tab pos="6330620" algn="l"/>
                <a:tab pos="6752661" algn="l"/>
                <a:tab pos="7174702" algn="l"/>
                <a:tab pos="7596744" algn="l"/>
                <a:tab pos="8018785" algn="l"/>
                <a:tab pos="8440826" algn="l"/>
              </a:tabLst>
            </a:pPr>
            <a:fld id="{7CFFAAA6-5753-4CAE-B96C-D0FBCF000470}" type="slidenum">
              <a:rPr lang="en-US" sz="1200">
                <a:solidFill>
                  <a:srgbClr val="000000"/>
                </a:solidFill>
                <a:latin typeface="Calibri" pitchFamily="34" charset="0"/>
                <a:ea typeface="WenQuanYi Zen Hei" charset="0"/>
                <a:cs typeface="WenQuanYi Zen Hei" charset="0"/>
              </a:rPr>
              <a:pPr algn="r">
                <a:tabLst>
                  <a:tab pos="0" algn="l"/>
                  <a:tab pos="422041" algn="l"/>
                  <a:tab pos="844083" algn="l"/>
                  <a:tab pos="1266124" algn="l"/>
                  <a:tab pos="1688165" algn="l"/>
                  <a:tab pos="2110207" algn="l"/>
                  <a:tab pos="2532248" algn="l"/>
                  <a:tab pos="2954289" algn="l"/>
                  <a:tab pos="3376331" algn="l"/>
                  <a:tab pos="3798372" algn="l"/>
                  <a:tab pos="4220413" algn="l"/>
                  <a:tab pos="4642455" algn="l"/>
                  <a:tab pos="5064496" algn="l"/>
                  <a:tab pos="5486537" algn="l"/>
                  <a:tab pos="5908578" algn="l"/>
                  <a:tab pos="6330620" algn="l"/>
                  <a:tab pos="6752661" algn="l"/>
                  <a:tab pos="7174702" algn="l"/>
                  <a:tab pos="7596744" algn="l"/>
                  <a:tab pos="8018785" algn="l"/>
                  <a:tab pos="8440826" algn="l"/>
                </a:tabLst>
              </a:pPr>
              <a:t>17</a:t>
            </a:fld>
            <a:endParaRPr lang="en-US" sz="1200" dirty="0">
              <a:solidFill>
                <a:srgbClr val="000000"/>
              </a:solidFill>
              <a:latin typeface="Calibri" pitchFamily="34" charset="0"/>
              <a:ea typeface="WenQuanYi Zen Hei" charset="0"/>
              <a:cs typeface="WenQuanYi Zen Hei" charset="0"/>
            </a:endParaRPr>
          </a:p>
        </p:txBody>
      </p:sp>
      <p:sp>
        <p:nvSpPr>
          <p:cNvPr id="6148" name="Rectangle 2"/>
          <p:cNvSpPr>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ln>
        </p:spPr>
      </p:sp>
      <p:sp>
        <p:nvSpPr>
          <p:cNvPr id="6149" name="Rectangle 3"/>
          <p:cNvSpPr>
            <a:spLocks noGrp="1" noChangeArrowheads="1"/>
          </p:cNvSpPr>
          <p:nvPr>
            <p:ph type="body" idx="1"/>
          </p:nvPr>
        </p:nvSpPr>
        <p:spPr>
          <a:xfrm>
            <a:off x="685494" y="4342939"/>
            <a:ext cx="5487013" cy="4114587"/>
          </a:xfrm>
          <a:noFill/>
          <a:ln/>
        </p:spPr>
        <p:txBody>
          <a:bodyPr wrap="none" anchor="ctr"/>
          <a:lstStyle/>
          <a:p>
            <a:pPr>
              <a:spcBef>
                <a:spcPts val="415"/>
              </a:spcBef>
              <a:tabLst>
                <a:tab pos="0" algn="l"/>
                <a:tab pos="422041" algn="l"/>
                <a:tab pos="844083" algn="l"/>
                <a:tab pos="1266124" algn="l"/>
                <a:tab pos="1688165" algn="l"/>
                <a:tab pos="2110207" algn="l"/>
                <a:tab pos="2532248" algn="l"/>
                <a:tab pos="2954289" algn="l"/>
                <a:tab pos="3376331" algn="l"/>
                <a:tab pos="3798372" algn="l"/>
                <a:tab pos="4220413" algn="l"/>
                <a:tab pos="4642455" algn="l"/>
                <a:tab pos="5064496" algn="l"/>
                <a:tab pos="5486537" algn="l"/>
                <a:tab pos="5908578" algn="l"/>
                <a:tab pos="6330620" algn="l"/>
                <a:tab pos="6752661" algn="l"/>
                <a:tab pos="7174702" algn="l"/>
                <a:tab pos="7596744" algn="l"/>
                <a:tab pos="8018785" algn="l"/>
                <a:tab pos="8440826" algn="l"/>
              </a:tabLst>
            </a:pPr>
            <a:endParaRPr lang="en-US" dirty="0" smtClean="0">
              <a:latin typeface="Times New Roman" pitchFamily="18" charset="0"/>
              <a:ea typeface="WenQuanYi Zen Hei" charset="0"/>
              <a:cs typeface="WenQuanYi Zen Hei" charset="0"/>
            </a:endParaRPr>
          </a:p>
        </p:txBody>
      </p:sp>
      <p:sp>
        <p:nvSpPr>
          <p:cNvPr id="6150" name="Text Box 4"/>
          <p:cNvSpPr txBox="1">
            <a:spLocks noChangeArrowheads="1"/>
          </p:cNvSpPr>
          <p:nvPr/>
        </p:nvSpPr>
        <p:spPr bwMode="auto">
          <a:xfrm>
            <a:off x="3884463" y="8685878"/>
            <a:ext cx="2972004" cy="456704"/>
          </a:xfrm>
          <a:prstGeom prst="rect">
            <a:avLst/>
          </a:prstGeom>
          <a:noFill/>
          <a:ln w="9525">
            <a:noFill/>
            <a:round/>
            <a:headEnd/>
            <a:tailEnd/>
          </a:ln>
        </p:spPr>
        <p:txBody>
          <a:bodyPr lIns="91387" tIns="45860" rIns="91387" bIns="45860" anchor="b"/>
          <a:lstStyle/>
          <a:p>
            <a:pPr algn="r">
              <a:tabLst>
                <a:tab pos="0" algn="l"/>
                <a:tab pos="422041" algn="l"/>
                <a:tab pos="844083" algn="l"/>
                <a:tab pos="1266124" algn="l"/>
                <a:tab pos="1688165" algn="l"/>
                <a:tab pos="2110207" algn="l"/>
                <a:tab pos="2532248" algn="l"/>
                <a:tab pos="2954289" algn="l"/>
                <a:tab pos="3376331" algn="l"/>
                <a:tab pos="3798372" algn="l"/>
                <a:tab pos="4220413" algn="l"/>
                <a:tab pos="4642455" algn="l"/>
                <a:tab pos="5064496" algn="l"/>
                <a:tab pos="5486537" algn="l"/>
                <a:tab pos="5908578" algn="l"/>
                <a:tab pos="6330620" algn="l"/>
                <a:tab pos="6752661" algn="l"/>
                <a:tab pos="7174702" algn="l"/>
                <a:tab pos="7596744" algn="l"/>
                <a:tab pos="8018785" algn="l"/>
                <a:tab pos="8440826" algn="l"/>
              </a:tabLst>
            </a:pPr>
            <a:fld id="{7BAC578E-9BDC-48FC-A0DA-3B18D9847881}" type="slidenum">
              <a:rPr lang="en-US" sz="1200">
                <a:solidFill>
                  <a:srgbClr val="000000"/>
                </a:solidFill>
                <a:latin typeface="Calibri" pitchFamily="34" charset="0"/>
                <a:ea typeface="WenQuanYi Zen Hei" charset="0"/>
                <a:cs typeface="WenQuanYi Zen Hei" charset="0"/>
              </a:rPr>
              <a:pPr algn="r">
                <a:tabLst>
                  <a:tab pos="0" algn="l"/>
                  <a:tab pos="422041" algn="l"/>
                  <a:tab pos="844083" algn="l"/>
                  <a:tab pos="1266124" algn="l"/>
                  <a:tab pos="1688165" algn="l"/>
                  <a:tab pos="2110207" algn="l"/>
                  <a:tab pos="2532248" algn="l"/>
                  <a:tab pos="2954289" algn="l"/>
                  <a:tab pos="3376331" algn="l"/>
                  <a:tab pos="3798372" algn="l"/>
                  <a:tab pos="4220413" algn="l"/>
                  <a:tab pos="4642455" algn="l"/>
                  <a:tab pos="5064496" algn="l"/>
                  <a:tab pos="5486537" algn="l"/>
                  <a:tab pos="5908578" algn="l"/>
                  <a:tab pos="6330620" algn="l"/>
                  <a:tab pos="6752661" algn="l"/>
                  <a:tab pos="7174702" algn="l"/>
                  <a:tab pos="7596744" algn="l"/>
                  <a:tab pos="8018785" algn="l"/>
                  <a:tab pos="8440826" algn="l"/>
                </a:tabLst>
              </a:pPr>
              <a:t>17</a:t>
            </a:fld>
            <a:endParaRPr lang="en-US" sz="1200" dirty="0">
              <a:solidFill>
                <a:srgbClr val="000000"/>
              </a:solidFill>
              <a:latin typeface="Calibri" pitchFamily="34" charset="0"/>
              <a:ea typeface="WenQuanYi Zen Hei" charset="0"/>
              <a:cs typeface="WenQuanYi Zen Hei" charset="0"/>
            </a:endParaRPr>
          </a:p>
        </p:txBody>
      </p:sp>
    </p:spTree>
    <p:extLst>
      <p:ext uri="{BB962C8B-B14F-4D97-AF65-F5344CB8AC3E}">
        <p14:creationId xmlns:p14="http://schemas.microsoft.com/office/powerpoint/2010/main" val="5525853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6" name="Rectangle 12"/>
          <p:cNvSpPr>
            <a:spLocks noGrp="1" noChangeArrowheads="1"/>
          </p:cNvSpPr>
          <p:nvPr>
            <p:ph type="sldNum" sz="quarter"/>
          </p:nvPr>
        </p:nvSpPr>
        <p:spPr>
          <a:noFill/>
        </p:spPr>
        <p:txBody>
          <a:bodyPr/>
          <a:lstStyle/>
          <a:p>
            <a:fld id="{980C2DB3-982F-4E36-8BF9-D9818E900E6C}" type="slidenum">
              <a:rPr lang="en-US" smtClean="0"/>
              <a:pPr/>
              <a:t>18</a:t>
            </a:fld>
            <a:endParaRPr lang="en-US" smtClean="0"/>
          </a:p>
        </p:txBody>
      </p:sp>
      <p:sp>
        <p:nvSpPr>
          <p:cNvPr id="6147" name="Text Box 1"/>
          <p:cNvSpPr txBox="1">
            <a:spLocks noChangeArrowheads="1"/>
          </p:cNvSpPr>
          <p:nvPr/>
        </p:nvSpPr>
        <p:spPr bwMode="auto">
          <a:xfrm>
            <a:off x="3884463" y="8685878"/>
            <a:ext cx="2964336" cy="449612"/>
          </a:xfrm>
          <a:prstGeom prst="rect">
            <a:avLst/>
          </a:prstGeom>
          <a:noFill/>
          <a:ln w="9525">
            <a:noFill/>
            <a:round/>
            <a:headEnd/>
            <a:tailEnd/>
          </a:ln>
        </p:spPr>
        <p:txBody>
          <a:bodyPr lIns="91387" tIns="45860" rIns="91387" bIns="45860" anchor="b"/>
          <a:lstStyle/>
          <a:p>
            <a:pPr algn="r">
              <a:tabLst>
                <a:tab pos="0" algn="l"/>
                <a:tab pos="422041" algn="l"/>
                <a:tab pos="844083" algn="l"/>
                <a:tab pos="1266124" algn="l"/>
                <a:tab pos="1688165" algn="l"/>
                <a:tab pos="2110207" algn="l"/>
                <a:tab pos="2532248" algn="l"/>
                <a:tab pos="2954289" algn="l"/>
                <a:tab pos="3376331" algn="l"/>
                <a:tab pos="3798372" algn="l"/>
                <a:tab pos="4220413" algn="l"/>
                <a:tab pos="4642455" algn="l"/>
                <a:tab pos="5064496" algn="l"/>
                <a:tab pos="5486537" algn="l"/>
                <a:tab pos="5908578" algn="l"/>
                <a:tab pos="6330620" algn="l"/>
                <a:tab pos="6752661" algn="l"/>
                <a:tab pos="7174702" algn="l"/>
                <a:tab pos="7596744" algn="l"/>
                <a:tab pos="8018785" algn="l"/>
                <a:tab pos="8440826" algn="l"/>
              </a:tabLst>
            </a:pPr>
            <a:fld id="{7CFFAAA6-5753-4CAE-B96C-D0FBCF000470}" type="slidenum">
              <a:rPr lang="en-US" sz="1200">
                <a:solidFill>
                  <a:srgbClr val="000000"/>
                </a:solidFill>
                <a:latin typeface="Calibri" pitchFamily="34" charset="0"/>
                <a:ea typeface="WenQuanYi Zen Hei" charset="0"/>
                <a:cs typeface="WenQuanYi Zen Hei" charset="0"/>
              </a:rPr>
              <a:pPr algn="r">
                <a:tabLst>
                  <a:tab pos="0" algn="l"/>
                  <a:tab pos="422041" algn="l"/>
                  <a:tab pos="844083" algn="l"/>
                  <a:tab pos="1266124" algn="l"/>
                  <a:tab pos="1688165" algn="l"/>
                  <a:tab pos="2110207" algn="l"/>
                  <a:tab pos="2532248" algn="l"/>
                  <a:tab pos="2954289" algn="l"/>
                  <a:tab pos="3376331" algn="l"/>
                  <a:tab pos="3798372" algn="l"/>
                  <a:tab pos="4220413" algn="l"/>
                  <a:tab pos="4642455" algn="l"/>
                  <a:tab pos="5064496" algn="l"/>
                  <a:tab pos="5486537" algn="l"/>
                  <a:tab pos="5908578" algn="l"/>
                  <a:tab pos="6330620" algn="l"/>
                  <a:tab pos="6752661" algn="l"/>
                  <a:tab pos="7174702" algn="l"/>
                  <a:tab pos="7596744" algn="l"/>
                  <a:tab pos="8018785" algn="l"/>
                  <a:tab pos="8440826" algn="l"/>
                </a:tabLst>
              </a:pPr>
              <a:t>18</a:t>
            </a:fld>
            <a:endParaRPr lang="en-US" sz="1200" dirty="0">
              <a:solidFill>
                <a:srgbClr val="000000"/>
              </a:solidFill>
              <a:latin typeface="Calibri" pitchFamily="34" charset="0"/>
              <a:ea typeface="WenQuanYi Zen Hei" charset="0"/>
              <a:cs typeface="WenQuanYi Zen Hei" charset="0"/>
            </a:endParaRPr>
          </a:p>
        </p:txBody>
      </p:sp>
      <p:sp>
        <p:nvSpPr>
          <p:cNvPr id="6148" name="Rectangle 2"/>
          <p:cNvSpPr>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ln>
        </p:spPr>
      </p:sp>
      <p:sp>
        <p:nvSpPr>
          <p:cNvPr id="6149" name="Rectangle 3"/>
          <p:cNvSpPr>
            <a:spLocks noGrp="1" noChangeArrowheads="1"/>
          </p:cNvSpPr>
          <p:nvPr>
            <p:ph type="body" idx="1"/>
          </p:nvPr>
        </p:nvSpPr>
        <p:spPr>
          <a:xfrm>
            <a:off x="685494" y="4342939"/>
            <a:ext cx="5487013" cy="4114587"/>
          </a:xfrm>
          <a:noFill/>
          <a:ln/>
        </p:spPr>
        <p:txBody>
          <a:bodyPr wrap="none" anchor="ctr"/>
          <a:lstStyle/>
          <a:p>
            <a:pPr>
              <a:spcBef>
                <a:spcPts val="415"/>
              </a:spcBef>
              <a:tabLst>
                <a:tab pos="0" algn="l"/>
                <a:tab pos="422041" algn="l"/>
                <a:tab pos="844083" algn="l"/>
                <a:tab pos="1266124" algn="l"/>
                <a:tab pos="1688165" algn="l"/>
                <a:tab pos="2110207" algn="l"/>
                <a:tab pos="2532248" algn="l"/>
                <a:tab pos="2954289" algn="l"/>
                <a:tab pos="3376331" algn="l"/>
                <a:tab pos="3798372" algn="l"/>
                <a:tab pos="4220413" algn="l"/>
                <a:tab pos="4642455" algn="l"/>
                <a:tab pos="5064496" algn="l"/>
                <a:tab pos="5486537" algn="l"/>
                <a:tab pos="5908578" algn="l"/>
                <a:tab pos="6330620" algn="l"/>
                <a:tab pos="6752661" algn="l"/>
                <a:tab pos="7174702" algn="l"/>
                <a:tab pos="7596744" algn="l"/>
                <a:tab pos="8018785" algn="l"/>
                <a:tab pos="8440826" algn="l"/>
              </a:tabLst>
            </a:pPr>
            <a:endParaRPr lang="en-US" dirty="0" smtClean="0">
              <a:latin typeface="Times New Roman" pitchFamily="18" charset="0"/>
              <a:ea typeface="WenQuanYi Zen Hei" charset="0"/>
              <a:cs typeface="WenQuanYi Zen Hei" charset="0"/>
            </a:endParaRPr>
          </a:p>
        </p:txBody>
      </p:sp>
      <p:sp>
        <p:nvSpPr>
          <p:cNvPr id="6150" name="Text Box 4"/>
          <p:cNvSpPr txBox="1">
            <a:spLocks noChangeArrowheads="1"/>
          </p:cNvSpPr>
          <p:nvPr/>
        </p:nvSpPr>
        <p:spPr bwMode="auto">
          <a:xfrm>
            <a:off x="3884463" y="8685878"/>
            <a:ext cx="2972004" cy="456704"/>
          </a:xfrm>
          <a:prstGeom prst="rect">
            <a:avLst/>
          </a:prstGeom>
          <a:noFill/>
          <a:ln w="9525">
            <a:noFill/>
            <a:round/>
            <a:headEnd/>
            <a:tailEnd/>
          </a:ln>
        </p:spPr>
        <p:txBody>
          <a:bodyPr lIns="91387" tIns="45860" rIns="91387" bIns="45860" anchor="b"/>
          <a:lstStyle/>
          <a:p>
            <a:pPr algn="r">
              <a:tabLst>
                <a:tab pos="0" algn="l"/>
                <a:tab pos="422041" algn="l"/>
                <a:tab pos="844083" algn="l"/>
                <a:tab pos="1266124" algn="l"/>
                <a:tab pos="1688165" algn="l"/>
                <a:tab pos="2110207" algn="l"/>
                <a:tab pos="2532248" algn="l"/>
                <a:tab pos="2954289" algn="l"/>
                <a:tab pos="3376331" algn="l"/>
                <a:tab pos="3798372" algn="l"/>
                <a:tab pos="4220413" algn="l"/>
                <a:tab pos="4642455" algn="l"/>
                <a:tab pos="5064496" algn="l"/>
                <a:tab pos="5486537" algn="l"/>
                <a:tab pos="5908578" algn="l"/>
                <a:tab pos="6330620" algn="l"/>
                <a:tab pos="6752661" algn="l"/>
                <a:tab pos="7174702" algn="l"/>
                <a:tab pos="7596744" algn="l"/>
                <a:tab pos="8018785" algn="l"/>
                <a:tab pos="8440826" algn="l"/>
              </a:tabLst>
            </a:pPr>
            <a:fld id="{7BAC578E-9BDC-48FC-A0DA-3B18D9847881}" type="slidenum">
              <a:rPr lang="en-US" sz="1200">
                <a:solidFill>
                  <a:srgbClr val="000000"/>
                </a:solidFill>
                <a:latin typeface="Calibri" pitchFamily="34" charset="0"/>
                <a:ea typeface="WenQuanYi Zen Hei" charset="0"/>
                <a:cs typeface="WenQuanYi Zen Hei" charset="0"/>
              </a:rPr>
              <a:pPr algn="r">
                <a:tabLst>
                  <a:tab pos="0" algn="l"/>
                  <a:tab pos="422041" algn="l"/>
                  <a:tab pos="844083" algn="l"/>
                  <a:tab pos="1266124" algn="l"/>
                  <a:tab pos="1688165" algn="l"/>
                  <a:tab pos="2110207" algn="l"/>
                  <a:tab pos="2532248" algn="l"/>
                  <a:tab pos="2954289" algn="l"/>
                  <a:tab pos="3376331" algn="l"/>
                  <a:tab pos="3798372" algn="l"/>
                  <a:tab pos="4220413" algn="l"/>
                  <a:tab pos="4642455" algn="l"/>
                  <a:tab pos="5064496" algn="l"/>
                  <a:tab pos="5486537" algn="l"/>
                  <a:tab pos="5908578" algn="l"/>
                  <a:tab pos="6330620" algn="l"/>
                  <a:tab pos="6752661" algn="l"/>
                  <a:tab pos="7174702" algn="l"/>
                  <a:tab pos="7596744" algn="l"/>
                  <a:tab pos="8018785" algn="l"/>
                  <a:tab pos="8440826" algn="l"/>
                </a:tabLst>
              </a:pPr>
              <a:t>18</a:t>
            </a:fld>
            <a:endParaRPr lang="en-US" sz="1200" dirty="0">
              <a:solidFill>
                <a:srgbClr val="000000"/>
              </a:solidFill>
              <a:latin typeface="Calibri" pitchFamily="34" charset="0"/>
              <a:ea typeface="WenQuanYi Zen Hei" charset="0"/>
              <a:cs typeface="WenQuanYi Zen Hei" charset="0"/>
            </a:endParaRPr>
          </a:p>
        </p:txBody>
      </p:sp>
    </p:spTree>
    <p:extLst>
      <p:ext uri="{BB962C8B-B14F-4D97-AF65-F5344CB8AC3E}">
        <p14:creationId xmlns:p14="http://schemas.microsoft.com/office/powerpoint/2010/main" val="13741127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6" name="Rectangle 12"/>
          <p:cNvSpPr>
            <a:spLocks noGrp="1" noChangeArrowheads="1"/>
          </p:cNvSpPr>
          <p:nvPr>
            <p:ph type="sldNum" sz="quarter"/>
          </p:nvPr>
        </p:nvSpPr>
        <p:spPr>
          <a:noFill/>
        </p:spPr>
        <p:txBody>
          <a:bodyPr/>
          <a:lstStyle/>
          <a:p>
            <a:fld id="{980C2DB3-982F-4E36-8BF9-D9818E900E6C}" type="slidenum">
              <a:rPr lang="en-US" smtClean="0"/>
              <a:pPr/>
              <a:t>19</a:t>
            </a:fld>
            <a:endParaRPr lang="en-US" smtClean="0"/>
          </a:p>
        </p:txBody>
      </p:sp>
      <p:sp>
        <p:nvSpPr>
          <p:cNvPr id="6147" name="Text Box 1"/>
          <p:cNvSpPr txBox="1">
            <a:spLocks noChangeArrowheads="1"/>
          </p:cNvSpPr>
          <p:nvPr/>
        </p:nvSpPr>
        <p:spPr bwMode="auto">
          <a:xfrm>
            <a:off x="3884463" y="8685878"/>
            <a:ext cx="2964336" cy="449612"/>
          </a:xfrm>
          <a:prstGeom prst="rect">
            <a:avLst/>
          </a:prstGeom>
          <a:noFill/>
          <a:ln w="9525">
            <a:noFill/>
            <a:round/>
            <a:headEnd/>
            <a:tailEnd/>
          </a:ln>
        </p:spPr>
        <p:txBody>
          <a:bodyPr lIns="91387" tIns="45860" rIns="91387" bIns="45860" anchor="b"/>
          <a:lstStyle/>
          <a:p>
            <a:pPr algn="r">
              <a:tabLst>
                <a:tab pos="0" algn="l"/>
                <a:tab pos="422041" algn="l"/>
                <a:tab pos="844083" algn="l"/>
                <a:tab pos="1266124" algn="l"/>
                <a:tab pos="1688165" algn="l"/>
                <a:tab pos="2110207" algn="l"/>
                <a:tab pos="2532248" algn="l"/>
                <a:tab pos="2954289" algn="l"/>
                <a:tab pos="3376331" algn="l"/>
                <a:tab pos="3798372" algn="l"/>
                <a:tab pos="4220413" algn="l"/>
                <a:tab pos="4642455" algn="l"/>
                <a:tab pos="5064496" algn="l"/>
                <a:tab pos="5486537" algn="l"/>
                <a:tab pos="5908578" algn="l"/>
                <a:tab pos="6330620" algn="l"/>
                <a:tab pos="6752661" algn="l"/>
                <a:tab pos="7174702" algn="l"/>
                <a:tab pos="7596744" algn="l"/>
                <a:tab pos="8018785" algn="l"/>
                <a:tab pos="8440826" algn="l"/>
              </a:tabLst>
            </a:pPr>
            <a:fld id="{7CFFAAA6-5753-4CAE-B96C-D0FBCF000470}" type="slidenum">
              <a:rPr lang="en-US" sz="1200">
                <a:solidFill>
                  <a:srgbClr val="000000"/>
                </a:solidFill>
                <a:latin typeface="Calibri" pitchFamily="34" charset="0"/>
                <a:ea typeface="WenQuanYi Zen Hei" charset="0"/>
                <a:cs typeface="WenQuanYi Zen Hei" charset="0"/>
              </a:rPr>
              <a:pPr algn="r">
                <a:tabLst>
                  <a:tab pos="0" algn="l"/>
                  <a:tab pos="422041" algn="l"/>
                  <a:tab pos="844083" algn="l"/>
                  <a:tab pos="1266124" algn="l"/>
                  <a:tab pos="1688165" algn="l"/>
                  <a:tab pos="2110207" algn="l"/>
                  <a:tab pos="2532248" algn="l"/>
                  <a:tab pos="2954289" algn="l"/>
                  <a:tab pos="3376331" algn="l"/>
                  <a:tab pos="3798372" algn="l"/>
                  <a:tab pos="4220413" algn="l"/>
                  <a:tab pos="4642455" algn="l"/>
                  <a:tab pos="5064496" algn="l"/>
                  <a:tab pos="5486537" algn="l"/>
                  <a:tab pos="5908578" algn="l"/>
                  <a:tab pos="6330620" algn="l"/>
                  <a:tab pos="6752661" algn="l"/>
                  <a:tab pos="7174702" algn="l"/>
                  <a:tab pos="7596744" algn="l"/>
                  <a:tab pos="8018785" algn="l"/>
                  <a:tab pos="8440826" algn="l"/>
                </a:tabLst>
              </a:pPr>
              <a:t>19</a:t>
            </a:fld>
            <a:endParaRPr lang="en-US" sz="1200" dirty="0">
              <a:solidFill>
                <a:srgbClr val="000000"/>
              </a:solidFill>
              <a:latin typeface="Calibri" pitchFamily="34" charset="0"/>
              <a:ea typeface="WenQuanYi Zen Hei" charset="0"/>
              <a:cs typeface="WenQuanYi Zen Hei" charset="0"/>
            </a:endParaRPr>
          </a:p>
        </p:txBody>
      </p:sp>
      <p:sp>
        <p:nvSpPr>
          <p:cNvPr id="6148" name="Rectangle 2"/>
          <p:cNvSpPr>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ln>
        </p:spPr>
      </p:sp>
      <p:sp>
        <p:nvSpPr>
          <p:cNvPr id="6149" name="Rectangle 3"/>
          <p:cNvSpPr>
            <a:spLocks noGrp="1" noChangeArrowheads="1"/>
          </p:cNvSpPr>
          <p:nvPr>
            <p:ph type="body" idx="1"/>
          </p:nvPr>
        </p:nvSpPr>
        <p:spPr>
          <a:xfrm>
            <a:off x="685494" y="4342939"/>
            <a:ext cx="5487013" cy="4114587"/>
          </a:xfrm>
          <a:noFill/>
          <a:ln/>
        </p:spPr>
        <p:txBody>
          <a:bodyPr wrap="none" anchor="ctr"/>
          <a:lstStyle/>
          <a:p>
            <a:pPr>
              <a:spcBef>
                <a:spcPts val="415"/>
              </a:spcBef>
              <a:tabLst>
                <a:tab pos="0" algn="l"/>
                <a:tab pos="422041" algn="l"/>
                <a:tab pos="844083" algn="l"/>
                <a:tab pos="1266124" algn="l"/>
                <a:tab pos="1688165" algn="l"/>
                <a:tab pos="2110207" algn="l"/>
                <a:tab pos="2532248" algn="l"/>
                <a:tab pos="2954289" algn="l"/>
                <a:tab pos="3376331" algn="l"/>
                <a:tab pos="3798372" algn="l"/>
                <a:tab pos="4220413" algn="l"/>
                <a:tab pos="4642455" algn="l"/>
                <a:tab pos="5064496" algn="l"/>
                <a:tab pos="5486537" algn="l"/>
                <a:tab pos="5908578" algn="l"/>
                <a:tab pos="6330620" algn="l"/>
                <a:tab pos="6752661" algn="l"/>
                <a:tab pos="7174702" algn="l"/>
                <a:tab pos="7596744" algn="l"/>
                <a:tab pos="8018785" algn="l"/>
                <a:tab pos="8440826" algn="l"/>
              </a:tabLst>
            </a:pPr>
            <a:endParaRPr lang="en-US" dirty="0" smtClean="0">
              <a:latin typeface="Times New Roman" pitchFamily="18" charset="0"/>
              <a:ea typeface="WenQuanYi Zen Hei" charset="0"/>
              <a:cs typeface="WenQuanYi Zen Hei" charset="0"/>
            </a:endParaRPr>
          </a:p>
        </p:txBody>
      </p:sp>
      <p:sp>
        <p:nvSpPr>
          <p:cNvPr id="6150" name="Text Box 4"/>
          <p:cNvSpPr txBox="1">
            <a:spLocks noChangeArrowheads="1"/>
          </p:cNvSpPr>
          <p:nvPr/>
        </p:nvSpPr>
        <p:spPr bwMode="auto">
          <a:xfrm>
            <a:off x="3884463" y="8685878"/>
            <a:ext cx="2972004" cy="456704"/>
          </a:xfrm>
          <a:prstGeom prst="rect">
            <a:avLst/>
          </a:prstGeom>
          <a:noFill/>
          <a:ln w="9525">
            <a:noFill/>
            <a:round/>
            <a:headEnd/>
            <a:tailEnd/>
          </a:ln>
        </p:spPr>
        <p:txBody>
          <a:bodyPr lIns="91387" tIns="45860" rIns="91387" bIns="45860" anchor="b"/>
          <a:lstStyle/>
          <a:p>
            <a:pPr algn="r">
              <a:tabLst>
                <a:tab pos="0" algn="l"/>
                <a:tab pos="422041" algn="l"/>
                <a:tab pos="844083" algn="l"/>
                <a:tab pos="1266124" algn="l"/>
                <a:tab pos="1688165" algn="l"/>
                <a:tab pos="2110207" algn="l"/>
                <a:tab pos="2532248" algn="l"/>
                <a:tab pos="2954289" algn="l"/>
                <a:tab pos="3376331" algn="l"/>
                <a:tab pos="3798372" algn="l"/>
                <a:tab pos="4220413" algn="l"/>
                <a:tab pos="4642455" algn="l"/>
                <a:tab pos="5064496" algn="l"/>
                <a:tab pos="5486537" algn="l"/>
                <a:tab pos="5908578" algn="l"/>
                <a:tab pos="6330620" algn="l"/>
                <a:tab pos="6752661" algn="l"/>
                <a:tab pos="7174702" algn="l"/>
                <a:tab pos="7596744" algn="l"/>
                <a:tab pos="8018785" algn="l"/>
                <a:tab pos="8440826" algn="l"/>
              </a:tabLst>
            </a:pPr>
            <a:fld id="{7BAC578E-9BDC-48FC-A0DA-3B18D9847881}" type="slidenum">
              <a:rPr lang="en-US" sz="1200">
                <a:solidFill>
                  <a:srgbClr val="000000"/>
                </a:solidFill>
                <a:latin typeface="Calibri" pitchFamily="34" charset="0"/>
                <a:ea typeface="WenQuanYi Zen Hei" charset="0"/>
                <a:cs typeface="WenQuanYi Zen Hei" charset="0"/>
              </a:rPr>
              <a:pPr algn="r">
                <a:tabLst>
                  <a:tab pos="0" algn="l"/>
                  <a:tab pos="422041" algn="l"/>
                  <a:tab pos="844083" algn="l"/>
                  <a:tab pos="1266124" algn="l"/>
                  <a:tab pos="1688165" algn="l"/>
                  <a:tab pos="2110207" algn="l"/>
                  <a:tab pos="2532248" algn="l"/>
                  <a:tab pos="2954289" algn="l"/>
                  <a:tab pos="3376331" algn="l"/>
                  <a:tab pos="3798372" algn="l"/>
                  <a:tab pos="4220413" algn="l"/>
                  <a:tab pos="4642455" algn="l"/>
                  <a:tab pos="5064496" algn="l"/>
                  <a:tab pos="5486537" algn="l"/>
                  <a:tab pos="5908578" algn="l"/>
                  <a:tab pos="6330620" algn="l"/>
                  <a:tab pos="6752661" algn="l"/>
                  <a:tab pos="7174702" algn="l"/>
                  <a:tab pos="7596744" algn="l"/>
                  <a:tab pos="8018785" algn="l"/>
                  <a:tab pos="8440826" algn="l"/>
                </a:tabLst>
              </a:pPr>
              <a:t>19</a:t>
            </a:fld>
            <a:endParaRPr lang="en-US" sz="1200" dirty="0">
              <a:solidFill>
                <a:srgbClr val="000000"/>
              </a:solidFill>
              <a:latin typeface="Calibri" pitchFamily="34" charset="0"/>
              <a:ea typeface="WenQuanYi Zen Hei" charset="0"/>
              <a:cs typeface="WenQuanYi Zen Hei" charset="0"/>
            </a:endParaRPr>
          </a:p>
        </p:txBody>
      </p:sp>
    </p:spTree>
    <p:extLst>
      <p:ext uri="{BB962C8B-B14F-4D97-AF65-F5344CB8AC3E}">
        <p14:creationId xmlns:p14="http://schemas.microsoft.com/office/powerpoint/2010/main" val="6567069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6" name="Rectangle 12"/>
          <p:cNvSpPr>
            <a:spLocks noGrp="1" noChangeArrowheads="1"/>
          </p:cNvSpPr>
          <p:nvPr>
            <p:ph type="sldNum" sz="quarter"/>
          </p:nvPr>
        </p:nvSpPr>
        <p:spPr>
          <a:noFill/>
        </p:spPr>
        <p:txBody>
          <a:bodyPr/>
          <a:lstStyle/>
          <a:p>
            <a:fld id="{980C2DB3-982F-4E36-8BF9-D9818E900E6C}" type="slidenum">
              <a:rPr lang="en-US" smtClean="0"/>
              <a:pPr/>
              <a:t>20</a:t>
            </a:fld>
            <a:endParaRPr lang="en-US" smtClean="0"/>
          </a:p>
        </p:txBody>
      </p:sp>
      <p:sp>
        <p:nvSpPr>
          <p:cNvPr id="6147" name="Text Box 1"/>
          <p:cNvSpPr txBox="1">
            <a:spLocks noChangeArrowheads="1"/>
          </p:cNvSpPr>
          <p:nvPr/>
        </p:nvSpPr>
        <p:spPr bwMode="auto">
          <a:xfrm>
            <a:off x="3884463" y="8685878"/>
            <a:ext cx="2964336" cy="449612"/>
          </a:xfrm>
          <a:prstGeom prst="rect">
            <a:avLst/>
          </a:prstGeom>
          <a:noFill/>
          <a:ln w="9525">
            <a:noFill/>
            <a:round/>
            <a:headEnd/>
            <a:tailEnd/>
          </a:ln>
        </p:spPr>
        <p:txBody>
          <a:bodyPr lIns="91387" tIns="45860" rIns="91387" bIns="45860" anchor="b"/>
          <a:lstStyle/>
          <a:p>
            <a:pPr algn="r">
              <a:tabLst>
                <a:tab pos="0" algn="l"/>
                <a:tab pos="422041" algn="l"/>
                <a:tab pos="844083" algn="l"/>
                <a:tab pos="1266124" algn="l"/>
                <a:tab pos="1688165" algn="l"/>
                <a:tab pos="2110207" algn="l"/>
                <a:tab pos="2532248" algn="l"/>
                <a:tab pos="2954289" algn="l"/>
                <a:tab pos="3376331" algn="l"/>
                <a:tab pos="3798372" algn="l"/>
                <a:tab pos="4220413" algn="l"/>
                <a:tab pos="4642455" algn="l"/>
                <a:tab pos="5064496" algn="l"/>
                <a:tab pos="5486537" algn="l"/>
                <a:tab pos="5908578" algn="l"/>
                <a:tab pos="6330620" algn="l"/>
                <a:tab pos="6752661" algn="l"/>
                <a:tab pos="7174702" algn="l"/>
                <a:tab pos="7596744" algn="l"/>
                <a:tab pos="8018785" algn="l"/>
                <a:tab pos="8440826" algn="l"/>
              </a:tabLst>
            </a:pPr>
            <a:fld id="{7CFFAAA6-5753-4CAE-B96C-D0FBCF000470}" type="slidenum">
              <a:rPr lang="en-US" sz="1200">
                <a:solidFill>
                  <a:srgbClr val="000000"/>
                </a:solidFill>
                <a:latin typeface="Calibri" pitchFamily="34" charset="0"/>
                <a:ea typeface="WenQuanYi Zen Hei" charset="0"/>
                <a:cs typeface="WenQuanYi Zen Hei" charset="0"/>
              </a:rPr>
              <a:pPr algn="r">
                <a:tabLst>
                  <a:tab pos="0" algn="l"/>
                  <a:tab pos="422041" algn="l"/>
                  <a:tab pos="844083" algn="l"/>
                  <a:tab pos="1266124" algn="l"/>
                  <a:tab pos="1688165" algn="l"/>
                  <a:tab pos="2110207" algn="l"/>
                  <a:tab pos="2532248" algn="l"/>
                  <a:tab pos="2954289" algn="l"/>
                  <a:tab pos="3376331" algn="l"/>
                  <a:tab pos="3798372" algn="l"/>
                  <a:tab pos="4220413" algn="l"/>
                  <a:tab pos="4642455" algn="l"/>
                  <a:tab pos="5064496" algn="l"/>
                  <a:tab pos="5486537" algn="l"/>
                  <a:tab pos="5908578" algn="l"/>
                  <a:tab pos="6330620" algn="l"/>
                  <a:tab pos="6752661" algn="l"/>
                  <a:tab pos="7174702" algn="l"/>
                  <a:tab pos="7596744" algn="l"/>
                  <a:tab pos="8018785" algn="l"/>
                  <a:tab pos="8440826" algn="l"/>
                </a:tabLst>
              </a:pPr>
              <a:t>20</a:t>
            </a:fld>
            <a:endParaRPr lang="en-US" sz="1200" dirty="0">
              <a:solidFill>
                <a:srgbClr val="000000"/>
              </a:solidFill>
              <a:latin typeface="Calibri" pitchFamily="34" charset="0"/>
              <a:ea typeface="WenQuanYi Zen Hei" charset="0"/>
              <a:cs typeface="WenQuanYi Zen Hei" charset="0"/>
            </a:endParaRPr>
          </a:p>
        </p:txBody>
      </p:sp>
      <p:sp>
        <p:nvSpPr>
          <p:cNvPr id="6148" name="Rectangle 2"/>
          <p:cNvSpPr>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ln>
        </p:spPr>
      </p:sp>
      <p:sp>
        <p:nvSpPr>
          <p:cNvPr id="6149" name="Rectangle 3"/>
          <p:cNvSpPr>
            <a:spLocks noGrp="1" noChangeArrowheads="1"/>
          </p:cNvSpPr>
          <p:nvPr>
            <p:ph type="body" idx="1"/>
          </p:nvPr>
        </p:nvSpPr>
        <p:spPr>
          <a:xfrm>
            <a:off x="685494" y="4342939"/>
            <a:ext cx="5487013" cy="4114587"/>
          </a:xfrm>
          <a:noFill/>
          <a:ln/>
        </p:spPr>
        <p:txBody>
          <a:bodyPr wrap="none" anchor="ctr"/>
          <a:lstStyle/>
          <a:p>
            <a:pPr>
              <a:spcBef>
                <a:spcPts val="415"/>
              </a:spcBef>
              <a:tabLst>
                <a:tab pos="0" algn="l"/>
                <a:tab pos="422041" algn="l"/>
                <a:tab pos="844083" algn="l"/>
                <a:tab pos="1266124" algn="l"/>
                <a:tab pos="1688165" algn="l"/>
                <a:tab pos="2110207" algn="l"/>
                <a:tab pos="2532248" algn="l"/>
                <a:tab pos="2954289" algn="l"/>
                <a:tab pos="3376331" algn="l"/>
                <a:tab pos="3798372" algn="l"/>
                <a:tab pos="4220413" algn="l"/>
                <a:tab pos="4642455" algn="l"/>
                <a:tab pos="5064496" algn="l"/>
                <a:tab pos="5486537" algn="l"/>
                <a:tab pos="5908578" algn="l"/>
                <a:tab pos="6330620" algn="l"/>
                <a:tab pos="6752661" algn="l"/>
                <a:tab pos="7174702" algn="l"/>
                <a:tab pos="7596744" algn="l"/>
                <a:tab pos="8018785" algn="l"/>
                <a:tab pos="8440826" algn="l"/>
              </a:tabLst>
            </a:pPr>
            <a:endParaRPr lang="en-US" dirty="0" smtClean="0">
              <a:latin typeface="Times New Roman" pitchFamily="18" charset="0"/>
              <a:ea typeface="WenQuanYi Zen Hei" charset="0"/>
              <a:cs typeface="WenQuanYi Zen Hei" charset="0"/>
            </a:endParaRPr>
          </a:p>
        </p:txBody>
      </p:sp>
      <p:sp>
        <p:nvSpPr>
          <p:cNvPr id="6150" name="Text Box 4"/>
          <p:cNvSpPr txBox="1">
            <a:spLocks noChangeArrowheads="1"/>
          </p:cNvSpPr>
          <p:nvPr/>
        </p:nvSpPr>
        <p:spPr bwMode="auto">
          <a:xfrm>
            <a:off x="3884463" y="8685878"/>
            <a:ext cx="2972004" cy="456704"/>
          </a:xfrm>
          <a:prstGeom prst="rect">
            <a:avLst/>
          </a:prstGeom>
          <a:noFill/>
          <a:ln w="9525">
            <a:noFill/>
            <a:round/>
            <a:headEnd/>
            <a:tailEnd/>
          </a:ln>
        </p:spPr>
        <p:txBody>
          <a:bodyPr lIns="91387" tIns="45860" rIns="91387" bIns="45860" anchor="b"/>
          <a:lstStyle/>
          <a:p>
            <a:pPr algn="r">
              <a:tabLst>
                <a:tab pos="0" algn="l"/>
                <a:tab pos="422041" algn="l"/>
                <a:tab pos="844083" algn="l"/>
                <a:tab pos="1266124" algn="l"/>
                <a:tab pos="1688165" algn="l"/>
                <a:tab pos="2110207" algn="l"/>
                <a:tab pos="2532248" algn="l"/>
                <a:tab pos="2954289" algn="l"/>
                <a:tab pos="3376331" algn="l"/>
                <a:tab pos="3798372" algn="l"/>
                <a:tab pos="4220413" algn="l"/>
                <a:tab pos="4642455" algn="l"/>
                <a:tab pos="5064496" algn="l"/>
                <a:tab pos="5486537" algn="l"/>
                <a:tab pos="5908578" algn="l"/>
                <a:tab pos="6330620" algn="l"/>
                <a:tab pos="6752661" algn="l"/>
                <a:tab pos="7174702" algn="l"/>
                <a:tab pos="7596744" algn="l"/>
                <a:tab pos="8018785" algn="l"/>
                <a:tab pos="8440826" algn="l"/>
              </a:tabLst>
            </a:pPr>
            <a:fld id="{7BAC578E-9BDC-48FC-A0DA-3B18D9847881}" type="slidenum">
              <a:rPr lang="en-US" sz="1200">
                <a:solidFill>
                  <a:srgbClr val="000000"/>
                </a:solidFill>
                <a:latin typeface="Calibri" pitchFamily="34" charset="0"/>
                <a:ea typeface="WenQuanYi Zen Hei" charset="0"/>
                <a:cs typeface="WenQuanYi Zen Hei" charset="0"/>
              </a:rPr>
              <a:pPr algn="r">
                <a:tabLst>
                  <a:tab pos="0" algn="l"/>
                  <a:tab pos="422041" algn="l"/>
                  <a:tab pos="844083" algn="l"/>
                  <a:tab pos="1266124" algn="l"/>
                  <a:tab pos="1688165" algn="l"/>
                  <a:tab pos="2110207" algn="l"/>
                  <a:tab pos="2532248" algn="l"/>
                  <a:tab pos="2954289" algn="l"/>
                  <a:tab pos="3376331" algn="l"/>
                  <a:tab pos="3798372" algn="l"/>
                  <a:tab pos="4220413" algn="l"/>
                  <a:tab pos="4642455" algn="l"/>
                  <a:tab pos="5064496" algn="l"/>
                  <a:tab pos="5486537" algn="l"/>
                  <a:tab pos="5908578" algn="l"/>
                  <a:tab pos="6330620" algn="l"/>
                  <a:tab pos="6752661" algn="l"/>
                  <a:tab pos="7174702" algn="l"/>
                  <a:tab pos="7596744" algn="l"/>
                  <a:tab pos="8018785" algn="l"/>
                  <a:tab pos="8440826" algn="l"/>
                </a:tabLst>
              </a:pPr>
              <a:t>20</a:t>
            </a:fld>
            <a:endParaRPr lang="en-US" sz="1200" dirty="0">
              <a:solidFill>
                <a:srgbClr val="000000"/>
              </a:solidFill>
              <a:latin typeface="Calibri" pitchFamily="34" charset="0"/>
              <a:ea typeface="WenQuanYi Zen Hei" charset="0"/>
              <a:cs typeface="WenQuanYi Zen Hei" charset="0"/>
            </a:endParaRPr>
          </a:p>
        </p:txBody>
      </p:sp>
    </p:spTree>
    <p:extLst>
      <p:ext uri="{BB962C8B-B14F-4D97-AF65-F5344CB8AC3E}">
        <p14:creationId xmlns:p14="http://schemas.microsoft.com/office/powerpoint/2010/main" val="16021303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B4C10C9A-18DD-4C98-960A-0F9E2FC022CA}" type="datetimeFigureOut">
              <a:rPr lang="en-US" smtClean="0"/>
              <a:pPr/>
              <a:t>4/8/2015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0BCE00DC-EB91-4B53-BBEA-31BEBAB795FC}" type="slidenum">
              <a:rPr lang="en-IN" smtClean="0"/>
              <a:pPr/>
              <a:t>‹#›</a:t>
            </a:fld>
            <a:endParaRPr lang="en-I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4C10C9A-18DD-4C98-960A-0F9E2FC022CA}" type="datetimeFigureOut">
              <a:rPr lang="en-US" smtClean="0"/>
              <a:pPr/>
              <a:t>4/8/2015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0BCE00DC-EB91-4B53-BBEA-31BEBAB795FC}" type="slidenum">
              <a:rPr lang="en-IN" smtClean="0"/>
              <a:pPr/>
              <a:t>‹#›</a:t>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4C10C9A-18DD-4C98-960A-0F9E2FC022CA}" type="datetimeFigureOut">
              <a:rPr lang="en-US" smtClean="0"/>
              <a:pPr/>
              <a:t>4/8/2015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0BCE00DC-EB91-4B53-BBEA-31BEBAB795FC}" type="slidenum">
              <a:rPr lang="en-IN" smtClean="0"/>
              <a:pPr/>
              <a:t>‹#›</a:t>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4C10C9A-18DD-4C98-960A-0F9E2FC022CA}" type="datetimeFigureOut">
              <a:rPr lang="en-US" smtClean="0"/>
              <a:pPr/>
              <a:t>4/8/2015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0BCE00DC-EB91-4B53-BBEA-31BEBAB795FC}" type="slidenum">
              <a:rPr lang="en-IN" smtClean="0"/>
              <a:pPr/>
              <a:t>‹#›</a:t>
            </a:fld>
            <a:endParaRPr lang="en-I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4C10C9A-18DD-4C98-960A-0F9E2FC022CA}" type="datetimeFigureOut">
              <a:rPr lang="en-US" smtClean="0"/>
              <a:pPr/>
              <a:t>4/8/2015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0BCE00DC-EB91-4B53-BBEA-31BEBAB795FC}" type="slidenum">
              <a:rPr lang="en-IN" smtClean="0"/>
              <a:pPr/>
              <a:t>‹#›</a:t>
            </a:fld>
            <a:endParaRPr lang="en-I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B4C10C9A-18DD-4C98-960A-0F9E2FC022CA}" type="datetimeFigureOut">
              <a:rPr lang="en-US" smtClean="0"/>
              <a:pPr/>
              <a:t>4/8/2015</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0BCE00DC-EB91-4B53-BBEA-31BEBAB795FC}" type="slidenum">
              <a:rPr lang="en-IN" smtClean="0"/>
              <a:pPr/>
              <a:t>‹#›</a:t>
            </a:fld>
            <a:endParaRPr lang="en-I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B4C10C9A-18DD-4C98-960A-0F9E2FC022CA}" type="datetimeFigureOut">
              <a:rPr lang="en-US" smtClean="0"/>
              <a:pPr/>
              <a:t>4/8/2015</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0BCE00DC-EB91-4B53-BBEA-31BEBAB795FC}" type="slidenum">
              <a:rPr lang="en-IN" smtClean="0"/>
              <a:pPr/>
              <a:t>‹#›</a:t>
            </a:fld>
            <a:endParaRPr lang="en-I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B4C10C9A-18DD-4C98-960A-0F9E2FC022CA}" type="datetimeFigureOut">
              <a:rPr lang="en-US" smtClean="0"/>
              <a:pPr/>
              <a:t>4/8/2015</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0BCE00DC-EB91-4B53-BBEA-31BEBAB795FC}" type="slidenum">
              <a:rPr lang="en-IN" smtClean="0"/>
              <a:pPr/>
              <a:t>‹#›</a:t>
            </a:fld>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C10C9A-18DD-4C98-960A-0F9E2FC022CA}" type="datetimeFigureOut">
              <a:rPr lang="en-US" smtClean="0"/>
              <a:pPr/>
              <a:t>4/8/2015</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0BCE00DC-EB91-4B53-BBEA-31BEBAB795FC}" type="slidenum">
              <a:rPr lang="en-IN" smtClean="0"/>
              <a:pPr/>
              <a:t>‹#›</a:t>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4C10C9A-18DD-4C98-960A-0F9E2FC022CA}" type="datetimeFigureOut">
              <a:rPr lang="en-US" smtClean="0"/>
              <a:pPr/>
              <a:t>4/8/2015</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0BCE00DC-EB91-4B53-BBEA-31BEBAB795FC}" type="slidenum">
              <a:rPr lang="en-IN" smtClean="0"/>
              <a:pPr/>
              <a:t>‹#›</a:t>
            </a:fld>
            <a:endParaRPr lang="en-I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4C10C9A-18DD-4C98-960A-0F9E2FC022CA}" type="datetimeFigureOut">
              <a:rPr lang="en-US" smtClean="0"/>
              <a:pPr/>
              <a:t>4/8/2015</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0BCE00DC-EB91-4B53-BBEA-31BEBAB795FC}" type="slidenum">
              <a:rPr lang="en-IN" smtClean="0"/>
              <a:pPr/>
              <a:t>‹#›</a:t>
            </a:fld>
            <a:endParaRPr lang="en-IN"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C10C9A-18DD-4C98-960A-0F9E2FC022CA}" type="datetimeFigureOut">
              <a:rPr lang="en-US" smtClean="0"/>
              <a:pPr/>
              <a:t>4/8/2015</a:t>
            </a:fld>
            <a:endParaRPr lang="en-IN"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CE00DC-EB91-4B53-BBEA-31BEBAB795FC}" type="slidenum">
              <a:rPr lang="en-IN" smtClean="0"/>
              <a:pPr/>
              <a:t>‹#›</a:t>
            </a:fld>
            <a:endParaRPr lang="en-I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
          <p:cNvSpPr txBox="1">
            <a:spLocks noChangeArrowheads="1"/>
          </p:cNvSpPr>
          <p:nvPr/>
        </p:nvSpPr>
        <p:spPr bwMode="auto">
          <a:xfrm>
            <a:off x="152400" y="2928933"/>
            <a:ext cx="8686800" cy="1387176"/>
          </a:xfrm>
          <a:prstGeom prst="rect">
            <a:avLst/>
          </a:prstGeom>
          <a:noFill/>
          <a:ln w="9525">
            <a:noFill/>
            <a:round/>
            <a:headEnd/>
            <a:tailEnd/>
          </a:ln>
        </p:spPr>
        <p:txBody>
          <a:bodyPr wrap="square" lIns="90000" tIns="46800" rIns="90000" bIns="46800">
            <a:spAutoFit/>
          </a:bodyPr>
          <a:lstStyle/>
          <a:p>
            <a:pPr algn="ctr">
              <a:buClrTx/>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b="1" dirty="0" smtClean="0">
                <a:solidFill>
                  <a:srgbClr val="FF6600"/>
                </a:solidFill>
                <a:latin typeface="Times New Roman" pitchFamily="18" charset="0"/>
                <a:cs typeface="Times New Roman" pitchFamily="18" charset="0"/>
              </a:rPr>
              <a:t>Ranking of Products using Opinion Mining on Authentic Reviews                  </a:t>
            </a:r>
          </a:p>
          <a:p>
            <a:pPr>
              <a:buClrTx/>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b="1" dirty="0" smtClean="0">
                <a:solidFill>
                  <a:srgbClr val="FF6600"/>
                </a:solidFill>
                <a:latin typeface="Times New Roman" pitchFamily="18" charset="0"/>
                <a:cs typeface="Times New Roman" pitchFamily="18" charset="0"/>
              </a:rPr>
              <a:t>                                   </a:t>
            </a:r>
            <a:endParaRPr lang="en-US" sz="3000" dirty="0">
              <a:solidFill>
                <a:srgbClr val="FF6600"/>
              </a:solidFill>
              <a:latin typeface="Anivers" charset="0"/>
            </a:endParaRPr>
          </a:p>
        </p:txBody>
      </p:sp>
      <p:pic>
        <p:nvPicPr>
          <p:cNvPr id="5" name="Picture 2"/>
          <p:cNvPicPr>
            <a:picLocks noChangeAspect="1" noChangeArrowheads="1"/>
          </p:cNvPicPr>
          <p:nvPr/>
        </p:nvPicPr>
        <p:blipFill>
          <a:blip r:embed="rId2" cstate="print"/>
          <a:srcRect/>
          <a:stretch>
            <a:fillRect/>
          </a:stretch>
        </p:blipFill>
        <p:spPr bwMode="auto">
          <a:xfrm>
            <a:off x="304800" y="4648200"/>
            <a:ext cx="57150" cy="2000250"/>
          </a:xfrm>
          <a:prstGeom prst="rect">
            <a:avLst/>
          </a:prstGeom>
          <a:noFill/>
          <a:ln w="9525">
            <a:noFill/>
            <a:round/>
            <a:headEnd/>
            <a:tailEnd/>
          </a:ln>
        </p:spPr>
      </p:pic>
      <p:sp>
        <p:nvSpPr>
          <p:cNvPr id="6" name="Text Box 3"/>
          <p:cNvSpPr txBox="1">
            <a:spLocks noChangeArrowheads="1"/>
          </p:cNvSpPr>
          <p:nvPr/>
        </p:nvSpPr>
        <p:spPr bwMode="auto">
          <a:xfrm>
            <a:off x="381000" y="4648200"/>
            <a:ext cx="4343400" cy="1147110"/>
          </a:xfrm>
          <a:prstGeom prst="rect">
            <a:avLst/>
          </a:prstGeom>
          <a:noFill/>
          <a:ln w="9525">
            <a:noFill/>
            <a:round/>
            <a:headEnd/>
            <a:tailEnd/>
          </a:ln>
        </p:spPr>
        <p:txBody>
          <a:bodyPr lIns="90000" tIns="46800" rIns="90000" bIns="46800">
            <a:spAutoFit/>
          </a:bodyPr>
          <a:lstStyle/>
          <a:p>
            <a:pPr>
              <a:lnSpc>
                <a:spcPct val="95000"/>
              </a:lnSpc>
            </a:pPr>
            <a:r>
              <a:rPr lang="en-US" sz="1600" dirty="0">
                <a:solidFill>
                  <a:schemeClr val="tx1"/>
                </a:solidFill>
              </a:rPr>
              <a:t>Supervisor</a:t>
            </a:r>
          </a:p>
          <a:p>
            <a:pPr>
              <a:lnSpc>
                <a:spcPct val="95000"/>
              </a:lnSpc>
            </a:pPr>
            <a:r>
              <a:rPr lang="en-US" sz="2000" dirty="0" err="1" smtClean="0">
                <a:solidFill>
                  <a:srgbClr val="4F6128"/>
                </a:solidFill>
              </a:rPr>
              <a:t>Prof.A.K.Mariappan</a:t>
            </a:r>
            <a:endParaRPr lang="en-US" sz="2000" dirty="0" smtClean="0">
              <a:solidFill>
                <a:srgbClr val="4F6128"/>
              </a:solidFill>
            </a:endParaRPr>
          </a:p>
          <a:p>
            <a:pPr>
              <a:lnSpc>
                <a:spcPct val="95000"/>
              </a:lnSpc>
            </a:pPr>
            <a:r>
              <a:rPr lang="en-US" sz="2000" dirty="0">
                <a:solidFill>
                  <a:srgbClr val="4F6128"/>
                </a:solidFill>
                <a:latin typeface="Calibri" pitchFamily="34" charset="0"/>
              </a:rPr>
              <a:t>M.E., (</a:t>
            </a:r>
            <a:r>
              <a:rPr lang="en-US" sz="2000" dirty="0" err="1">
                <a:solidFill>
                  <a:srgbClr val="4F6128"/>
                </a:solidFill>
                <a:latin typeface="Calibri" pitchFamily="34" charset="0"/>
              </a:rPr>
              <a:t>Ph.D</a:t>
            </a:r>
            <a:r>
              <a:rPr lang="en-US" sz="2000" dirty="0">
                <a:solidFill>
                  <a:srgbClr val="4F6128"/>
                </a:solidFill>
                <a:latin typeface="Calibri" pitchFamily="34" charset="0"/>
              </a:rPr>
              <a:t>)</a:t>
            </a:r>
            <a:endParaRPr lang="en-US" sz="1600" dirty="0">
              <a:latin typeface="Calibri" pitchFamily="34" charset="0"/>
            </a:endParaRPr>
          </a:p>
          <a:p>
            <a:pPr>
              <a:lnSpc>
                <a:spcPct val="95000"/>
              </a:lnSpc>
            </a:pPr>
            <a:r>
              <a:rPr lang="en-US" sz="1600" dirty="0" smtClean="0">
                <a:solidFill>
                  <a:srgbClr val="000000"/>
                </a:solidFill>
              </a:rPr>
              <a:t>Department </a:t>
            </a:r>
            <a:r>
              <a:rPr lang="en-US" sz="1600" dirty="0">
                <a:solidFill>
                  <a:srgbClr val="000000"/>
                </a:solidFill>
              </a:rPr>
              <a:t>of IT</a:t>
            </a:r>
          </a:p>
        </p:txBody>
      </p:sp>
      <p:pic>
        <p:nvPicPr>
          <p:cNvPr id="7" name="Picture 4"/>
          <p:cNvPicPr>
            <a:picLocks noChangeAspect="1" noChangeArrowheads="1"/>
          </p:cNvPicPr>
          <p:nvPr/>
        </p:nvPicPr>
        <p:blipFill>
          <a:blip r:embed="rId3" cstate="print"/>
          <a:srcRect/>
          <a:stretch>
            <a:fillRect/>
          </a:stretch>
        </p:blipFill>
        <p:spPr bwMode="auto">
          <a:xfrm>
            <a:off x="1066800" y="193675"/>
            <a:ext cx="6899275" cy="1066800"/>
          </a:xfrm>
          <a:prstGeom prst="rect">
            <a:avLst/>
          </a:prstGeom>
          <a:noFill/>
          <a:ln w="9525">
            <a:noFill/>
            <a:round/>
            <a:headEnd/>
            <a:tailEnd/>
          </a:ln>
        </p:spPr>
      </p:pic>
      <p:pic>
        <p:nvPicPr>
          <p:cNvPr id="8" name="Picture 5"/>
          <p:cNvPicPr>
            <a:picLocks noChangeAspect="1" noChangeArrowheads="1"/>
          </p:cNvPicPr>
          <p:nvPr/>
        </p:nvPicPr>
        <p:blipFill>
          <a:blip r:embed="rId2" cstate="print"/>
          <a:srcRect/>
          <a:stretch>
            <a:fillRect/>
          </a:stretch>
        </p:blipFill>
        <p:spPr bwMode="auto">
          <a:xfrm>
            <a:off x="8610600" y="4648200"/>
            <a:ext cx="57150" cy="2000250"/>
          </a:xfrm>
          <a:prstGeom prst="rect">
            <a:avLst/>
          </a:prstGeom>
          <a:noFill/>
          <a:ln w="9525">
            <a:noFill/>
            <a:round/>
            <a:headEnd/>
            <a:tailEnd/>
          </a:ln>
        </p:spPr>
      </p:pic>
      <p:sp>
        <p:nvSpPr>
          <p:cNvPr id="9" name="Text Box 6"/>
          <p:cNvSpPr txBox="1">
            <a:spLocks noChangeArrowheads="1"/>
          </p:cNvSpPr>
          <p:nvPr/>
        </p:nvSpPr>
        <p:spPr bwMode="auto">
          <a:xfrm>
            <a:off x="4343400" y="4648200"/>
            <a:ext cx="4191000" cy="1790363"/>
          </a:xfrm>
          <a:prstGeom prst="rect">
            <a:avLst/>
          </a:prstGeom>
          <a:noFill/>
          <a:ln w="9525">
            <a:noFill/>
            <a:round/>
            <a:headEnd/>
            <a:tailEnd/>
          </a:ln>
        </p:spPr>
        <p:txBody>
          <a:bodyPr lIns="90000" tIns="46800" rIns="90000" bIns="46800">
            <a:spAutoFit/>
          </a:bodyPr>
          <a:lstStyle/>
          <a:p>
            <a:pPr algn="r">
              <a:lnSpc>
                <a:spcPct val="95000"/>
              </a:lnSpc>
            </a:pPr>
            <a:r>
              <a:rPr lang="en-US" sz="2000" dirty="0">
                <a:solidFill>
                  <a:schemeClr val="tx1"/>
                </a:solidFill>
                <a:latin typeface="Times New Roman" pitchFamily="18" charset="0"/>
                <a:cs typeface="Times New Roman" pitchFamily="18" charset="0"/>
              </a:rPr>
              <a:t>Project </a:t>
            </a:r>
            <a:r>
              <a:rPr lang="en-US" sz="2000" dirty="0" smtClean="0">
                <a:solidFill>
                  <a:schemeClr val="tx1"/>
                </a:solidFill>
                <a:latin typeface="Times New Roman" pitchFamily="18" charset="0"/>
                <a:cs typeface="Times New Roman" pitchFamily="18" charset="0"/>
              </a:rPr>
              <a:t>by</a:t>
            </a:r>
            <a:endParaRPr lang="en-US" sz="2000" dirty="0">
              <a:solidFill>
                <a:schemeClr val="tx1"/>
              </a:solidFill>
              <a:latin typeface="Times New Roman" pitchFamily="18" charset="0"/>
              <a:cs typeface="Times New Roman" pitchFamily="18" charset="0"/>
            </a:endParaRPr>
          </a:p>
          <a:p>
            <a:pPr algn="r">
              <a:lnSpc>
                <a:spcPct val="95000"/>
              </a:lnSpc>
            </a:pPr>
            <a:r>
              <a:rPr lang="en-US" sz="2000" dirty="0" smtClean="0">
                <a:solidFill>
                  <a:srgbClr val="4F6128"/>
                </a:solidFill>
                <a:latin typeface="Times New Roman" pitchFamily="18" charset="0"/>
                <a:cs typeface="Times New Roman" pitchFamily="18" charset="0"/>
              </a:rPr>
              <a:t> </a:t>
            </a:r>
            <a:r>
              <a:rPr lang="en-US" sz="2000" dirty="0" err="1" smtClean="0">
                <a:solidFill>
                  <a:srgbClr val="4F6128"/>
                </a:solidFill>
                <a:latin typeface="Times New Roman" pitchFamily="18" charset="0"/>
                <a:cs typeface="Times New Roman" pitchFamily="18" charset="0"/>
              </a:rPr>
              <a:t>A</a:t>
            </a:r>
            <a:r>
              <a:rPr lang="en-US" sz="2000" dirty="0" err="1" smtClean="0">
                <a:solidFill>
                  <a:srgbClr val="4F6128"/>
                </a:solidFill>
                <a:latin typeface="Times New Roman" pitchFamily="18" charset="0"/>
                <a:cs typeface="Times New Roman" pitchFamily="18" charset="0"/>
              </a:rPr>
              <a:t>bhishek</a:t>
            </a:r>
            <a:r>
              <a:rPr lang="en-US" sz="2000" dirty="0" smtClean="0">
                <a:solidFill>
                  <a:srgbClr val="4F6128"/>
                </a:solidFill>
                <a:latin typeface="Times New Roman" pitchFamily="18" charset="0"/>
                <a:cs typeface="Times New Roman" pitchFamily="18" charset="0"/>
              </a:rPr>
              <a:t> </a:t>
            </a:r>
            <a:r>
              <a:rPr lang="en-US" sz="2000" dirty="0" err="1" smtClean="0">
                <a:solidFill>
                  <a:srgbClr val="4F6128"/>
                </a:solidFill>
                <a:latin typeface="Times New Roman" pitchFamily="18" charset="0"/>
                <a:cs typeface="Times New Roman" pitchFamily="18" charset="0"/>
              </a:rPr>
              <a:t>Balaji</a:t>
            </a:r>
            <a:r>
              <a:rPr lang="en-US" sz="2000" dirty="0" smtClean="0">
                <a:solidFill>
                  <a:srgbClr val="4F6128"/>
                </a:solidFill>
                <a:latin typeface="Times New Roman" pitchFamily="18" charset="0"/>
                <a:cs typeface="Times New Roman" pitchFamily="18" charset="0"/>
              </a:rPr>
              <a:t> V S(310611205001)</a:t>
            </a:r>
          </a:p>
          <a:p>
            <a:pPr algn="r">
              <a:lnSpc>
                <a:spcPct val="95000"/>
              </a:lnSpc>
            </a:pPr>
            <a:r>
              <a:rPr lang="en-US" sz="2000" dirty="0" smtClean="0">
                <a:solidFill>
                  <a:srgbClr val="4F6128"/>
                </a:solidFill>
                <a:latin typeface="Times New Roman" pitchFamily="18" charset="0"/>
                <a:cs typeface="Times New Roman" pitchFamily="18" charset="0"/>
              </a:rPr>
              <a:t>Barath Sriram R(310611205011</a:t>
            </a:r>
            <a:r>
              <a:rPr lang="en-US" sz="2000" dirty="0" smtClean="0">
                <a:solidFill>
                  <a:srgbClr val="4F6128"/>
                </a:solidFill>
                <a:latin typeface="Times New Roman" pitchFamily="18" charset="0"/>
                <a:cs typeface="Times New Roman" pitchFamily="18" charset="0"/>
              </a:rPr>
              <a:t>)</a:t>
            </a:r>
          </a:p>
          <a:p>
            <a:pPr algn="r">
              <a:lnSpc>
                <a:spcPct val="95000"/>
              </a:lnSpc>
            </a:pPr>
            <a:r>
              <a:rPr lang="en-US" sz="2000" dirty="0" err="1" smtClean="0">
                <a:solidFill>
                  <a:srgbClr val="4F6128"/>
                </a:solidFill>
                <a:latin typeface="Times New Roman" pitchFamily="18" charset="0"/>
                <a:cs typeface="Times New Roman" pitchFamily="18" charset="0"/>
              </a:rPr>
              <a:t>R.Dhanya</a:t>
            </a:r>
            <a:r>
              <a:rPr lang="en-US" sz="2000" dirty="0" smtClean="0">
                <a:solidFill>
                  <a:srgbClr val="4F6128"/>
                </a:solidFill>
                <a:latin typeface="Times New Roman" pitchFamily="18" charset="0"/>
                <a:cs typeface="Times New Roman" pitchFamily="18" charset="0"/>
              </a:rPr>
              <a:t>(310611205018)</a:t>
            </a:r>
          </a:p>
          <a:p>
            <a:pPr algn="r">
              <a:lnSpc>
                <a:spcPct val="95000"/>
              </a:lnSpc>
            </a:pPr>
            <a:r>
              <a:rPr lang="en-IN" sz="2000" dirty="0" smtClean="0">
                <a:latin typeface="Times New Roman" pitchFamily="18" charset="0"/>
                <a:cs typeface="Times New Roman" pitchFamily="18" charset="0"/>
              </a:rPr>
              <a:t>IV</a:t>
            </a:r>
            <a:r>
              <a:rPr lang="en-IN" sz="2000" baseline="30000" dirty="0" smtClean="0">
                <a:latin typeface="Times New Roman" pitchFamily="18" charset="0"/>
                <a:cs typeface="Times New Roman" pitchFamily="18" charset="0"/>
              </a:rPr>
              <a:t> th </a:t>
            </a:r>
            <a:r>
              <a:rPr lang="en-IN" sz="2000" dirty="0" smtClean="0">
                <a:latin typeface="Times New Roman" pitchFamily="18" charset="0"/>
                <a:cs typeface="Times New Roman" pitchFamily="18" charset="0"/>
              </a:rPr>
              <a:t> Year,IT-A</a:t>
            </a:r>
            <a:endParaRPr lang="en-IN" sz="2000" dirty="0">
              <a:latin typeface="Times New Roman" pitchFamily="18" charset="0"/>
              <a:cs typeface="Times New Roman" pitchFamily="18" charset="0"/>
            </a:endParaRPr>
          </a:p>
          <a:p>
            <a:pPr algn="r">
              <a:lnSpc>
                <a:spcPct val="95000"/>
              </a:lnSpc>
            </a:pPr>
            <a:r>
              <a:rPr lang="en-US" sz="1600" dirty="0" smtClean="0">
                <a:solidFill>
                  <a:srgbClr val="000000"/>
                </a:solidFill>
              </a:rPr>
              <a:t> </a:t>
            </a:r>
            <a:endParaRPr lang="en-US" sz="1600" dirty="0"/>
          </a:p>
        </p:txBody>
      </p:sp>
      <p:sp>
        <p:nvSpPr>
          <p:cNvPr id="10" name="Text Box 7"/>
          <p:cNvSpPr txBox="1">
            <a:spLocks noChangeArrowheads="1"/>
          </p:cNvSpPr>
          <p:nvPr/>
        </p:nvSpPr>
        <p:spPr bwMode="auto">
          <a:xfrm>
            <a:off x="1371600" y="1295400"/>
            <a:ext cx="6324600" cy="1008063"/>
          </a:xfrm>
          <a:prstGeom prst="rect">
            <a:avLst/>
          </a:prstGeom>
          <a:noFill/>
          <a:ln w="9525">
            <a:noFill/>
            <a:round/>
            <a:headEnd/>
            <a:tailEnd/>
          </a:ln>
        </p:spPr>
        <p:txBody>
          <a:bodyPr lIns="90000" tIns="46800" rIns="90000" bIns="46800">
            <a:spAutoFit/>
          </a:bodyPr>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a:solidFill>
                  <a:srgbClr val="77933C"/>
                </a:solidFill>
                <a:latin typeface="Bernard MT Condensed" pitchFamily="18" charset="0"/>
              </a:rPr>
              <a:t>DEPARTMENT OF INFORMATION TECHNOLOGY</a:t>
            </a:r>
          </a:p>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u="sng" dirty="0">
              <a:solidFill>
                <a:srgbClr val="604A7B"/>
              </a:solidFill>
              <a:latin typeface="Bernard MT Condensed" pitchFamily="18" charset="0"/>
            </a:endParaRPr>
          </a:p>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u="sng" dirty="0" smtClean="0">
                <a:solidFill>
                  <a:srgbClr val="604A7B"/>
                </a:solidFill>
                <a:latin typeface="Bernard MT Condensed" pitchFamily="18" charset="0"/>
              </a:rPr>
              <a:t>Final</a:t>
            </a:r>
            <a:r>
              <a:rPr lang="en-US" sz="2400" u="sng" dirty="0" smtClean="0">
                <a:solidFill>
                  <a:srgbClr val="604A7B"/>
                </a:solidFill>
                <a:latin typeface="Bernard MT Condensed" pitchFamily="18" charset="0"/>
              </a:rPr>
              <a:t> </a:t>
            </a:r>
            <a:r>
              <a:rPr lang="en-US" sz="2400" u="sng" dirty="0" smtClean="0">
                <a:solidFill>
                  <a:srgbClr val="604A7B"/>
                </a:solidFill>
                <a:latin typeface="Bernard MT Condensed" pitchFamily="18" charset="0"/>
              </a:rPr>
              <a:t>Review</a:t>
            </a:r>
            <a:endParaRPr lang="en-US" sz="2400" u="sng" dirty="0">
              <a:solidFill>
                <a:srgbClr val="604A7B"/>
              </a:solidFill>
              <a:latin typeface="Bernard MT Condensed"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1"/>
          <p:cNvSpPr txBox="1">
            <a:spLocks noChangeArrowheads="1"/>
          </p:cNvSpPr>
          <p:nvPr/>
        </p:nvSpPr>
        <p:spPr bwMode="auto">
          <a:xfrm>
            <a:off x="2411760" y="500874"/>
            <a:ext cx="6732240" cy="525401"/>
          </a:xfrm>
          <a:prstGeom prst="rect">
            <a:avLst/>
          </a:prstGeom>
          <a:gradFill rotWithShape="0">
            <a:gsLst>
              <a:gs pos="0">
                <a:srgbClr val="9B2D2A"/>
              </a:gs>
              <a:gs pos="100000">
                <a:srgbClr val="CE3B37"/>
              </a:gs>
            </a:gsLst>
            <a:lin ang="16200000" scaled="1"/>
          </a:gradFill>
          <a:ln w="9360">
            <a:solidFill>
              <a:srgbClr val="BE4B48"/>
            </a:solidFill>
            <a:miter lim="800000"/>
            <a:headEnd/>
            <a:tailEnd/>
          </a:ln>
          <a:effectLst>
            <a:outerShdw dist="75597" dir="1064680" algn="ctr" rotWithShape="0">
              <a:srgbClr val="000000">
                <a:alpha val="35036"/>
              </a:srgbClr>
            </a:outerShdw>
          </a:effectLst>
        </p:spPr>
        <p:txBody>
          <a:bodyPr wrap="square" lIns="90000" tIns="46800" rIns="90000" bIns="46800">
            <a:spAutoFit/>
          </a:bodyPr>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2800" b="1" dirty="0" smtClean="0">
                <a:solidFill>
                  <a:srgbClr val="FFFFFF"/>
                </a:solidFill>
                <a:latin typeface="+mj-lt"/>
              </a:rPr>
              <a:t>PRODUCT RANKING</a:t>
            </a:r>
          </a:p>
        </p:txBody>
      </p:sp>
      <p:sp>
        <p:nvSpPr>
          <p:cNvPr id="6" name="Text Box 2"/>
          <p:cNvSpPr txBox="1">
            <a:spLocks noChangeArrowheads="1"/>
          </p:cNvSpPr>
          <p:nvPr/>
        </p:nvSpPr>
        <p:spPr bwMode="auto">
          <a:xfrm>
            <a:off x="0" y="0"/>
            <a:ext cx="9144000" cy="648512"/>
          </a:xfrm>
          <a:prstGeom prst="rect">
            <a:avLst/>
          </a:prstGeom>
          <a:noFill/>
          <a:ln w="9525">
            <a:noFill/>
            <a:round/>
            <a:headEnd/>
            <a:tailEnd/>
          </a:ln>
        </p:spPr>
        <p:txBody>
          <a:bodyPr wrap="square" lIns="90000" tIns="46800" rIns="90000" bIns="46800">
            <a:spAutoFit/>
          </a:bodyP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b="1" dirty="0" smtClean="0">
                <a:solidFill>
                  <a:srgbClr val="FF6600"/>
                </a:solidFill>
                <a:latin typeface="Anivers" charset="0"/>
                <a:cs typeface="Times New Roman" pitchFamily="18" charset="0"/>
              </a:rPr>
              <a:t>Ranking of Products using Opinion Mining on Authentic Reviews</a:t>
            </a:r>
            <a:r>
              <a:rPr lang="en-US" sz="1200" b="1" dirty="0" smtClean="0">
                <a:solidFill>
                  <a:srgbClr val="FF6600"/>
                </a:solidFill>
                <a:latin typeface="Times New Roman" pitchFamily="18" charset="0"/>
                <a:cs typeface="Times New Roman" pitchFamily="18" charset="0"/>
              </a:rPr>
              <a:t>                       </a:t>
            </a:r>
          </a:p>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200" dirty="0" smtClean="0">
              <a:solidFill>
                <a:srgbClr val="FF6600"/>
              </a:solidFill>
              <a:latin typeface="Times New Roman" pitchFamily="18" charset="0"/>
              <a:cs typeface="Times New Roman" pitchFamily="18" charset="0"/>
            </a:endParaRPr>
          </a:p>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200" dirty="0">
              <a:solidFill>
                <a:srgbClr val="FF6600"/>
              </a:solidFill>
              <a:latin typeface="Anivers" charset="0"/>
            </a:endParaRPr>
          </a:p>
        </p:txBody>
      </p:sp>
      <p:sp>
        <p:nvSpPr>
          <p:cNvPr id="8" name="Content Placeholder 7"/>
          <p:cNvSpPr>
            <a:spLocks noGrp="1"/>
          </p:cNvSpPr>
          <p:nvPr>
            <p:ph idx="1"/>
          </p:nvPr>
        </p:nvSpPr>
        <p:spPr>
          <a:xfrm>
            <a:off x="457200" y="1600200"/>
            <a:ext cx="7829576" cy="4525963"/>
          </a:xfrm>
        </p:spPr>
        <p:txBody>
          <a:bodyPr>
            <a:normAutofit/>
          </a:bodyPr>
          <a:lstStyle/>
          <a:p>
            <a:r>
              <a:rPr lang="en-IN" sz="2000" dirty="0">
                <a:latin typeface="Calibri" panose="020F0502020204030204" pitchFamily="34" charset="0"/>
                <a:ea typeface="ＭＳ Ｐゴシック" panose="020B0600070205080204" pitchFamily="34" charset="-128"/>
                <a:cs typeface="Calibri" panose="020F0502020204030204" pitchFamily="34" charset="0"/>
              </a:rPr>
              <a:t>Large number of products are available in each category. Hence we need ranking to select the best product.</a:t>
            </a:r>
          </a:p>
          <a:p>
            <a:r>
              <a:rPr lang="en-IN" sz="2000" dirty="0">
                <a:latin typeface="Calibri" panose="020F0502020204030204" pitchFamily="34" charset="0"/>
                <a:ea typeface="ＭＳ Ｐゴシック" panose="020B0600070205080204" pitchFamily="34" charset="-128"/>
                <a:cs typeface="Calibri" panose="020F0502020204030204" pitchFamily="34" charset="0"/>
              </a:rPr>
              <a:t>We propose a ranking system using opinion mining on the product reviews from multiple e-commerce sites.</a:t>
            </a:r>
          </a:p>
          <a:p>
            <a:r>
              <a:rPr lang="en-IN" sz="2000" dirty="0">
                <a:latin typeface="Calibri" panose="020F0502020204030204" pitchFamily="34" charset="0"/>
                <a:ea typeface="ＭＳ Ｐゴシック" panose="020B0600070205080204" pitchFamily="34" charset="-128"/>
                <a:cs typeface="Calibri" panose="020F0502020204030204" pitchFamily="34" charset="0"/>
              </a:rPr>
              <a:t>We consider the reviews of people who have actually purchased the products. These reviews are most likely to contain less spam and more utility.</a:t>
            </a:r>
          </a:p>
          <a:p>
            <a:r>
              <a:rPr lang="en-IN" sz="2000" dirty="0">
                <a:latin typeface="Calibri" panose="020F0502020204030204" pitchFamily="34" charset="0"/>
                <a:ea typeface="ＭＳ Ｐゴシック" panose="020B0600070205080204" pitchFamily="34" charset="-128"/>
                <a:cs typeface="Calibri" panose="020F0502020204030204" pitchFamily="34" charset="0"/>
              </a:rPr>
              <a:t>However we find that some of these reviews also contain spam which will be explained later.</a:t>
            </a:r>
          </a:p>
          <a:p>
            <a:pPr>
              <a:buFont typeface="Wingdings" panose="05000000000000000000" pitchFamily="2" charset="2"/>
              <a:buChar char="v"/>
            </a:pPr>
            <a:endParaRPr lang="en-US" sz="2000" dirty="0">
              <a:latin typeface="Times New Roman" pitchFamily="18" charset="0"/>
              <a:cs typeface="Times New Roman" pitchFamily="18" charset="0"/>
            </a:endParaRPr>
          </a:p>
        </p:txBody>
      </p:sp>
      <p:sp>
        <p:nvSpPr>
          <p:cNvPr id="11" name="Text Box 5"/>
          <p:cNvSpPr txBox="1">
            <a:spLocks noChangeArrowheads="1"/>
          </p:cNvSpPr>
          <p:nvPr/>
        </p:nvSpPr>
        <p:spPr bwMode="auto">
          <a:xfrm>
            <a:off x="3124200" y="6356350"/>
            <a:ext cx="2895600" cy="365125"/>
          </a:xfrm>
          <a:prstGeom prst="rect">
            <a:avLst/>
          </a:prstGeom>
          <a:noFill/>
          <a:ln w="9525">
            <a:noFill/>
            <a:round/>
            <a:headEnd/>
            <a:tailEnd/>
          </a:ln>
        </p:spPr>
        <p:txBody>
          <a:bodyPr lIns="90000" tIns="46800" rIns="90000" bIns="46800" anchor="ctr"/>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dirty="0">
                <a:solidFill>
                  <a:srgbClr val="898989"/>
                </a:solidFill>
                <a:latin typeface="Calibri" pitchFamily="34" charset="0"/>
              </a:rPr>
              <a:t>Dept. of  IT, Easwari Engineering College</a:t>
            </a:r>
          </a:p>
        </p:txBody>
      </p:sp>
    </p:spTree>
    <p:extLst>
      <p:ext uri="{BB962C8B-B14F-4D97-AF65-F5344CB8AC3E}">
        <p14:creationId xmlns:p14="http://schemas.microsoft.com/office/powerpoint/2010/main" val="38305104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1"/>
          <p:cNvSpPr txBox="1">
            <a:spLocks noChangeArrowheads="1"/>
          </p:cNvSpPr>
          <p:nvPr/>
        </p:nvSpPr>
        <p:spPr bwMode="auto">
          <a:xfrm>
            <a:off x="6300192" y="536035"/>
            <a:ext cx="2736304" cy="525401"/>
          </a:xfrm>
          <a:prstGeom prst="rect">
            <a:avLst/>
          </a:prstGeom>
          <a:gradFill rotWithShape="0">
            <a:gsLst>
              <a:gs pos="0">
                <a:srgbClr val="9B2D2A"/>
              </a:gs>
              <a:gs pos="100000">
                <a:srgbClr val="CE3B37"/>
              </a:gs>
            </a:gsLst>
            <a:lin ang="16200000" scaled="1"/>
          </a:gradFill>
          <a:ln w="9360">
            <a:solidFill>
              <a:srgbClr val="BE4B48"/>
            </a:solidFill>
            <a:miter lim="800000"/>
            <a:headEnd/>
            <a:tailEnd/>
          </a:ln>
          <a:effectLst>
            <a:outerShdw dist="75597" dir="1064680" algn="ctr" rotWithShape="0">
              <a:srgbClr val="000000">
                <a:alpha val="35036"/>
              </a:srgbClr>
            </a:outerShdw>
          </a:effectLst>
        </p:spPr>
        <p:txBody>
          <a:bodyPr wrap="square" lIns="90000" tIns="46800" rIns="90000" bIns="46800">
            <a:spAutoFit/>
          </a:bodyPr>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2800" b="1" dirty="0" smtClean="0">
                <a:solidFill>
                  <a:srgbClr val="FFFFFF"/>
                </a:solidFill>
                <a:latin typeface="+mj-lt"/>
              </a:rPr>
              <a:t>DATA SET</a:t>
            </a:r>
          </a:p>
        </p:txBody>
      </p:sp>
      <p:sp>
        <p:nvSpPr>
          <p:cNvPr id="6" name="Text Box 2"/>
          <p:cNvSpPr txBox="1">
            <a:spLocks noChangeArrowheads="1"/>
          </p:cNvSpPr>
          <p:nvPr/>
        </p:nvSpPr>
        <p:spPr bwMode="auto">
          <a:xfrm>
            <a:off x="-324544" y="6486"/>
            <a:ext cx="9144000" cy="648512"/>
          </a:xfrm>
          <a:prstGeom prst="rect">
            <a:avLst/>
          </a:prstGeom>
          <a:noFill/>
          <a:ln w="9525">
            <a:noFill/>
            <a:round/>
            <a:headEnd/>
            <a:tailEnd/>
          </a:ln>
        </p:spPr>
        <p:txBody>
          <a:bodyPr wrap="square" lIns="90000" tIns="46800" rIns="90000" bIns="46800">
            <a:spAutoFit/>
          </a:bodyP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b="1" dirty="0" smtClean="0">
                <a:solidFill>
                  <a:srgbClr val="FF6600"/>
                </a:solidFill>
                <a:latin typeface="Anivers" charset="0"/>
                <a:cs typeface="Times New Roman" pitchFamily="18" charset="0"/>
              </a:rPr>
              <a:t>Ranking of Products using Opinion Mining on Authentic Reviews</a:t>
            </a:r>
            <a:r>
              <a:rPr lang="en-US" sz="1200" b="1" dirty="0" smtClean="0">
                <a:solidFill>
                  <a:srgbClr val="FF6600"/>
                </a:solidFill>
                <a:latin typeface="Times New Roman" pitchFamily="18" charset="0"/>
                <a:cs typeface="Times New Roman" pitchFamily="18" charset="0"/>
              </a:rPr>
              <a:t>                       </a:t>
            </a:r>
          </a:p>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200" dirty="0" smtClean="0">
              <a:solidFill>
                <a:srgbClr val="FF6600"/>
              </a:solidFill>
              <a:latin typeface="Times New Roman" pitchFamily="18" charset="0"/>
              <a:cs typeface="Times New Roman" pitchFamily="18" charset="0"/>
            </a:endParaRPr>
          </a:p>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200" dirty="0">
              <a:solidFill>
                <a:srgbClr val="FF6600"/>
              </a:solidFill>
              <a:latin typeface="Anivers" charset="0"/>
            </a:endParaRPr>
          </a:p>
        </p:txBody>
      </p:sp>
      <p:sp>
        <p:nvSpPr>
          <p:cNvPr id="8" name="Content Placeholder 7"/>
          <p:cNvSpPr>
            <a:spLocks noGrp="1"/>
          </p:cNvSpPr>
          <p:nvPr>
            <p:ph idx="1"/>
          </p:nvPr>
        </p:nvSpPr>
        <p:spPr>
          <a:xfrm>
            <a:off x="457200" y="1600200"/>
            <a:ext cx="7829576" cy="4525963"/>
          </a:xfrm>
        </p:spPr>
        <p:txBody>
          <a:bodyPr>
            <a:normAutofit/>
          </a:bodyPr>
          <a:lstStyle/>
          <a:p>
            <a:r>
              <a:rPr lang="en-US" sz="2000" dirty="0">
                <a:latin typeface="Calibri" panose="020F0502020204030204" pitchFamily="34" charset="0"/>
                <a:ea typeface="ＭＳ Ｐゴシック" panose="020B0600070205080204" pitchFamily="34" charset="-128"/>
                <a:cs typeface="Calibri" panose="020F0502020204030204" pitchFamily="34" charset="0"/>
              </a:rPr>
              <a:t>Existing data sets are not used. We collect data from multiple e-commerce sites. </a:t>
            </a:r>
          </a:p>
          <a:p>
            <a:r>
              <a:rPr lang="en-US" sz="2000" dirty="0">
                <a:latin typeface="Calibri" panose="020F0502020204030204" pitchFamily="34" charset="0"/>
                <a:ea typeface="ＭＳ Ｐゴシック" panose="020B0600070205080204" pitchFamily="34" charset="-128"/>
                <a:cs typeface="Calibri" panose="020F0502020204030204" pitchFamily="34" charset="0"/>
              </a:rPr>
              <a:t>We have collected 27214 reviews consisting of 92231 sentences.</a:t>
            </a:r>
          </a:p>
          <a:p>
            <a:r>
              <a:rPr lang="en-US" sz="2000" dirty="0">
                <a:latin typeface="Calibri" panose="020F0502020204030204" pitchFamily="34" charset="0"/>
                <a:ea typeface="ＭＳ Ｐゴシック" panose="020B0600070205080204" pitchFamily="34" charset="-128"/>
                <a:cs typeface="Calibri" panose="020F0502020204030204" pitchFamily="34" charset="0"/>
              </a:rPr>
              <a:t>We designed our own crawlers for crawling the reviews from Amazon and Flipkart. </a:t>
            </a:r>
          </a:p>
          <a:p>
            <a:r>
              <a:rPr lang="en-US" sz="2000" dirty="0">
                <a:latin typeface="Calibri" panose="020F0502020204030204" pitchFamily="34" charset="0"/>
                <a:ea typeface="ＭＳ Ｐゴシック" panose="020B0600070205080204" pitchFamily="34" charset="-128"/>
                <a:cs typeface="Calibri" panose="020F0502020204030204" pitchFamily="34" charset="0"/>
              </a:rPr>
              <a:t>After the reviews are collected, we preprocess them to remove noisy data and stopwords.</a:t>
            </a:r>
          </a:p>
          <a:p>
            <a:pPr>
              <a:buFont typeface="Wingdings" panose="05000000000000000000" pitchFamily="2" charset="2"/>
              <a:buChar char="v"/>
            </a:pPr>
            <a:endParaRPr lang="en-US" sz="2000" dirty="0">
              <a:latin typeface="Times New Roman" pitchFamily="18" charset="0"/>
              <a:cs typeface="Times New Roman" pitchFamily="18" charset="0"/>
            </a:endParaRPr>
          </a:p>
        </p:txBody>
      </p:sp>
      <p:sp>
        <p:nvSpPr>
          <p:cNvPr id="11" name="Text Box 5"/>
          <p:cNvSpPr txBox="1">
            <a:spLocks noChangeArrowheads="1"/>
          </p:cNvSpPr>
          <p:nvPr/>
        </p:nvSpPr>
        <p:spPr bwMode="auto">
          <a:xfrm>
            <a:off x="3124200" y="6356350"/>
            <a:ext cx="2895600" cy="365125"/>
          </a:xfrm>
          <a:prstGeom prst="rect">
            <a:avLst/>
          </a:prstGeom>
          <a:noFill/>
          <a:ln w="9525">
            <a:noFill/>
            <a:round/>
            <a:headEnd/>
            <a:tailEnd/>
          </a:ln>
        </p:spPr>
        <p:txBody>
          <a:bodyPr lIns="90000" tIns="46800" rIns="90000" bIns="46800" anchor="ctr"/>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dirty="0">
                <a:solidFill>
                  <a:srgbClr val="898989"/>
                </a:solidFill>
                <a:latin typeface="Calibri" pitchFamily="34" charset="0"/>
              </a:rPr>
              <a:t>Dept. of  IT, Easwari Engineering College</a:t>
            </a:r>
          </a:p>
        </p:txBody>
      </p:sp>
    </p:spTree>
    <p:extLst>
      <p:ext uri="{BB962C8B-B14F-4D97-AF65-F5344CB8AC3E}">
        <p14:creationId xmlns:p14="http://schemas.microsoft.com/office/powerpoint/2010/main" val="1445998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1"/>
          <p:cNvSpPr txBox="1">
            <a:spLocks noChangeArrowheads="1"/>
          </p:cNvSpPr>
          <p:nvPr/>
        </p:nvSpPr>
        <p:spPr bwMode="auto">
          <a:xfrm>
            <a:off x="4716016" y="536035"/>
            <a:ext cx="4320480" cy="525401"/>
          </a:xfrm>
          <a:prstGeom prst="rect">
            <a:avLst/>
          </a:prstGeom>
          <a:gradFill rotWithShape="0">
            <a:gsLst>
              <a:gs pos="0">
                <a:srgbClr val="9B2D2A"/>
              </a:gs>
              <a:gs pos="100000">
                <a:srgbClr val="CE3B37"/>
              </a:gs>
            </a:gsLst>
            <a:lin ang="16200000" scaled="1"/>
          </a:gradFill>
          <a:ln w="9360">
            <a:solidFill>
              <a:srgbClr val="BE4B48"/>
            </a:solidFill>
            <a:miter lim="800000"/>
            <a:headEnd/>
            <a:tailEnd/>
          </a:ln>
          <a:effectLst>
            <a:outerShdw dist="75597" dir="1064680" algn="ctr" rotWithShape="0">
              <a:srgbClr val="000000">
                <a:alpha val="35036"/>
              </a:srgbClr>
            </a:outerShdw>
          </a:effectLst>
        </p:spPr>
        <p:txBody>
          <a:bodyPr wrap="square" lIns="90000" tIns="46800" rIns="90000" bIns="46800">
            <a:spAutoFit/>
          </a:bodyPr>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2800" b="1" dirty="0" smtClean="0">
                <a:solidFill>
                  <a:srgbClr val="FFFFFF"/>
                </a:solidFill>
                <a:latin typeface="+mj-lt"/>
              </a:rPr>
              <a:t>REVIEW PREPROCESSING</a:t>
            </a:r>
          </a:p>
        </p:txBody>
      </p:sp>
      <p:sp>
        <p:nvSpPr>
          <p:cNvPr id="6" name="Text Box 2"/>
          <p:cNvSpPr txBox="1">
            <a:spLocks noChangeArrowheads="1"/>
          </p:cNvSpPr>
          <p:nvPr/>
        </p:nvSpPr>
        <p:spPr bwMode="auto">
          <a:xfrm>
            <a:off x="-324544" y="6486"/>
            <a:ext cx="9144000" cy="648512"/>
          </a:xfrm>
          <a:prstGeom prst="rect">
            <a:avLst/>
          </a:prstGeom>
          <a:noFill/>
          <a:ln w="9525">
            <a:noFill/>
            <a:round/>
            <a:headEnd/>
            <a:tailEnd/>
          </a:ln>
        </p:spPr>
        <p:txBody>
          <a:bodyPr wrap="square" lIns="90000" tIns="46800" rIns="90000" bIns="46800">
            <a:spAutoFit/>
          </a:bodyP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b="1" dirty="0" smtClean="0">
                <a:solidFill>
                  <a:srgbClr val="FF6600"/>
                </a:solidFill>
                <a:latin typeface="Anivers" charset="0"/>
                <a:cs typeface="Times New Roman" pitchFamily="18" charset="0"/>
              </a:rPr>
              <a:t>Ranking of Products using Opinion Mining on Authentic Reviews</a:t>
            </a:r>
            <a:r>
              <a:rPr lang="en-US" sz="1200" b="1" dirty="0" smtClean="0">
                <a:solidFill>
                  <a:srgbClr val="FF6600"/>
                </a:solidFill>
                <a:latin typeface="Times New Roman" pitchFamily="18" charset="0"/>
                <a:cs typeface="Times New Roman" pitchFamily="18" charset="0"/>
              </a:rPr>
              <a:t>                       </a:t>
            </a:r>
          </a:p>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200" dirty="0" smtClean="0">
              <a:solidFill>
                <a:srgbClr val="FF6600"/>
              </a:solidFill>
              <a:latin typeface="Times New Roman" pitchFamily="18" charset="0"/>
              <a:cs typeface="Times New Roman" pitchFamily="18" charset="0"/>
            </a:endParaRPr>
          </a:p>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200" dirty="0">
              <a:solidFill>
                <a:srgbClr val="FF6600"/>
              </a:solidFill>
              <a:latin typeface="Anivers" charset="0"/>
            </a:endParaRPr>
          </a:p>
        </p:txBody>
      </p:sp>
      <p:sp>
        <p:nvSpPr>
          <p:cNvPr id="8" name="Content Placeholder 7"/>
          <p:cNvSpPr>
            <a:spLocks noGrp="1"/>
          </p:cNvSpPr>
          <p:nvPr>
            <p:ph idx="1"/>
          </p:nvPr>
        </p:nvSpPr>
        <p:spPr>
          <a:xfrm>
            <a:off x="457200" y="1600200"/>
            <a:ext cx="7829576" cy="4525963"/>
          </a:xfrm>
        </p:spPr>
        <p:txBody>
          <a:bodyPr>
            <a:normAutofit/>
          </a:bodyPr>
          <a:lstStyle/>
          <a:p>
            <a:pPr>
              <a:buFont typeface="Wingdings" panose="05000000000000000000" pitchFamily="2" charset="2"/>
              <a:buChar char="v"/>
            </a:pPr>
            <a:r>
              <a:rPr lang="en-US" sz="2000" dirty="0">
                <a:latin typeface="Calibri" panose="020F0502020204030204" pitchFamily="34" charset="0"/>
                <a:ea typeface="ＭＳ Ｐゴシック" panose="020B0600070205080204" pitchFamily="34" charset="-128"/>
                <a:cs typeface="Calibri" panose="020F0502020204030204" pitchFamily="34" charset="0"/>
              </a:rPr>
              <a:t>The reviews are split into sentences and stopwords are removed from these reviews.</a:t>
            </a:r>
          </a:p>
          <a:p>
            <a:pPr>
              <a:buFont typeface="Wingdings" panose="05000000000000000000" pitchFamily="2" charset="2"/>
              <a:buChar char="v"/>
            </a:pPr>
            <a:r>
              <a:rPr lang="en-US" sz="2000" dirty="0">
                <a:latin typeface="Calibri" panose="020F0502020204030204" pitchFamily="34" charset="0"/>
                <a:ea typeface="ＭＳ Ｐゴシック" panose="020B0600070205080204" pitchFamily="34" charset="-128"/>
                <a:cs typeface="Calibri" panose="020F0502020204030204" pitchFamily="34" charset="0"/>
              </a:rPr>
              <a:t>Bad data such as spelling mistakes, noisy data are removed from the reviews. Spelling mistakes are corrected if possible.</a:t>
            </a:r>
          </a:p>
          <a:p>
            <a:pPr>
              <a:buFont typeface="Wingdings" panose="05000000000000000000" pitchFamily="2" charset="2"/>
              <a:buChar char="v"/>
            </a:pPr>
            <a:r>
              <a:rPr lang="en-US" sz="2000" dirty="0">
                <a:latin typeface="Calibri" panose="020F0502020204030204" pitchFamily="34" charset="0"/>
                <a:ea typeface="ＭＳ Ｐゴシック" panose="020B0600070205080204" pitchFamily="34" charset="-128"/>
                <a:cs typeface="Calibri" panose="020F0502020204030204" pitchFamily="34" charset="0"/>
              </a:rPr>
              <a:t>Spam content such as reviews with unusual number of characters in a word are removed.</a:t>
            </a:r>
          </a:p>
          <a:p>
            <a:pPr>
              <a:buFont typeface="Wingdings" panose="05000000000000000000" pitchFamily="2" charset="2"/>
              <a:buChar char="v"/>
            </a:pPr>
            <a:r>
              <a:rPr lang="en-US" sz="2000" dirty="0">
                <a:latin typeface="Calibri" panose="020F0502020204030204" pitchFamily="34" charset="0"/>
                <a:ea typeface="ＭＳ Ｐゴシック" panose="020B0600070205080204" pitchFamily="34" charset="-128"/>
                <a:cs typeface="Calibri" panose="020F0502020204030204" pitchFamily="34" charset="0"/>
              </a:rPr>
              <a:t>After that each word is tagged with a part-of speech using POS tagger. </a:t>
            </a:r>
            <a:endParaRPr lang="en-IN" sz="2000" dirty="0">
              <a:latin typeface="Calibri" panose="020F0502020204030204" pitchFamily="34" charset="0"/>
              <a:ea typeface="ＭＳ Ｐゴシック" panose="020B0600070205080204" pitchFamily="34" charset="-128"/>
              <a:cs typeface="Calibri" panose="020F0502020204030204" pitchFamily="34" charset="0"/>
            </a:endParaRPr>
          </a:p>
          <a:p>
            <a:pPr>
              <a:buFont typeface="Wingdings" panose="05000000000000000000" pitchFamily="2" charset="2"/>
              <a:buChar char="v"/>
            </a:pPr>
            <a:endParaRPr lang="en-US" sz="2000" dirty="0">
              <a:latin typeface="Times New Roman" pitchFamily="18" charset="0"/>
              <a:cs typeface="Times New Roman" pitchFamily="18" charset="0"/>
            </a:endParaRPr>
          </a:p>
        </p:txBody>
      </p:sp>
      <p:sp>
        <p:nvSpPr>
          <p:cNvPr id="11" name="Text Box 5"/>
          <p:cNvSpPr txBox="1">
            <a:spLocks noChangeArrowheads="1"/>
          </p:cNvSpPr>
          <p:nvPr/>
        </p:nvSpPr>
        <p:spPr bwMode="auto">
          <a:xfrm>
            <a:off x="3124200" y="6356350"/>
            <a:ext cx="2895600" cy="365125"/>
          </a:xfrm>
          <a:prstGeom prst="rect">
            <a:avLst/>
          </a:prstGeom>
          <a:noFill/>
          <a:ln w="9525">
            <a:noFill/>
            <a:round/>
            <a:headEnd/>
            <a:tailEnd/>
          </a:ln>
        </p:spPr>
        <p:txBody>
          <a:bodyPr lIns="90000" tIns="46800" rIns="90000" bIns="46800" anchor="ctr"/>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dirty="0">
                <a:solidFill>
                  <a:srgbClr val="898989"/>
                </a:solidFill>
                <a:latin typeface="Calibri" pitchFamily="34" charset="0"/>
              </a:rPr>
              <a:t>Dept. of  IT, Easwari Engineering College</a:t>
            </a:r>
          </a:p>
        </p:txBody>
      </p:sp>
    </p:spTree>
    <p:extLst>
      <p:ext uri="{BB962C8B-B14F-4D97-AF65-F5344CB8AC3E}">
        <p14:creationId xmlns:p14="http://schemas.microsoft.com/office/powerpoint/2010/main" val="129543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Text Box 3"/>
          <p:cNvSpPr txBox="1">
            <a:spLocks noChangeArrowheads="1"/>
          </p:cNvSpPr>
          <p:nvPr/>
        </p:nvSpPr>
        <p:spPr bwMode="auto">
          <a:xfrm>
            <a:off x="6553200" y="6356350"/>
            <a:ext cx="2133600" cy="365125"/>
          </a:xfrm>
          <a:prstGeom prst="rect">
            <a:avLst/>
          </a:prstGeom>
          <a:noFill/>
          <a:ln w="9525">
            <a:noFill/>
            <a:round/>
            <a:headEnd/>
            <a:tailEnd/>
          </a:ln>
        </p:spPr>
        <p:txBody>
          <a:bodyPr lIns="90000" tIns="46800" rIns="90000" bIns="46800" anchor="ctr"/>
          <a:lstStyle/>
          <a:p>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8B80A684-75F7-426A-92CF-C3C420A925A3}" type="slidenum">
              <a:rPr lang="en-US" sz="1200">
                <a:solidFill>
                  <a:srgbClr val="898989"/>
                </a:solidFill>
                <a:latin typeface="Calibri" pitchFamily="34" charset="0"/>
              </a:rPr>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13</a:t>
            </a:fld>
            <a:endParaRPr lang="en-US" sz="1200">
              <a:solidFill>
                <a:srgbClr val="898989"/>
              </a:solidFill>
              <a:latin typeface="Calibri" pitchFamily="34" charset="0"/>
            </a:endParaRPr>
          </a:p>
        </p:txBody>
      </p:sp>
      <p:sp>
        <p:nvSpPr>
          <p:cNvPr id="2052" name="Text Box 5"/>
          <p:cNvSpPr txBox="1">
            <a:spLocks noChangeArrowheads="1"/>
          </p:cNvSpPr>
          <p:nvPr/>
        </p:nvSpPr>
        <p:spPr bwMode="auto">
          <a:xfrm>
            <a:off x="3124200" y="6356350"/>
            <a:ext cx="2895600" cy="365125"/>
          </a:xfrm>
          <a:prstGeom prst="rect">
            <a:avLst/>
          </a:prstGeom>
          <a:noFill/>
          <a:ln w="9525">
            <a:noFill/>
            <a:round/>
            <a:headEnd/>
            <a:tailEnd/>
          </a:ln>
        </p:spPr>
        <p:txBody>
          <a:bodyPr lIns="90000" tIns="46800" rIns="90000" bIns="46800" anchor="ctr"/>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dirty="0">
                <a:solidFill>
                  <a:srgbClr val="898989"/>
                </a:solidFill>
                <a:latin typeface="Calibri" pitchFamily="34" charset="0"/>
              </a:rPr>
              <a:t>Dept. of  IT, Easwari Engineering College</a:t>
            </a:r>
          </a:p>
        </p:txBody>
      </p:sp>
      <p:sp>
        <p:nvSpPr>
          <p:cNvPr id="2053" name="Text Box 6"/>
          <p:cNvSpPr txBox="1">
            <a:spLocks noChangeArrowheads="1"/>
          </p:cNvSpPr>
          <p:nvPr/>
        </p:nvSpPr>
        <p:spPr bwMode="auto">
          <a:xfrm>
            <a:off x="0" y="-3175"/>
            <a:ext cx="9144000" cy="279180"/>
          </a:xfrm>
          <a:prstGeom prst="rect">
            <a:avLst/>
          </a:prstGeom>
          <a:noFill/>
          <a:ln w="9525">
            <a:noFill/>
            <a:round/>
            <a:headEnd/>
            <a:tailEnd/>
          </a:ln>
        </p:spPr>
        <p:txBody>
          <a:bodyPr lIns="90000" tIns="46800" rIns="90000" bIns="46800">
            <a:spAutoFit/>
          </a:bodyPr>
          <a:lstStyle/>
          <a:p>
            <a:pPr algn="ctr">
              <a:buClrTx/>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b="1" dirty="0" smtClean="0">
                <a:solidFill>
                  <a:srgbClr val="FF6600"/>
                </a:solidFill>
                <a:latin typeface="Times New Roman" pitchFamily="18" charset="0"/>
                <a:cs typeface="Times New Roman" pitchFamily="18" charset="0"/>
              </a:rPr>
              <a:t>Ranking of Products using Opinion Mining on Authentic Reviews                       </a:t>
            </a:r>
          </a:p>
        </p:txBody>
      </p:sp>
      <p:sp>
        <p:nvSpPr>
          <p:cNvPr id="7" name="Text Box 1"/>
          <p:cNvSpPr txBox="1">
            <a:spLocks noChangeArrowheads="1"/>
          </p:cNvSpPr>
          <p:nvPr/>
        </p:nvSpPr>
        <p:spPr bwMode="auto">
          <a:xfrm>
            <a:off x="2285984" y="457200"/>
            <a:ext cx="6858016" cy="525401"/>
          </a:xfrm>
          <a:prstGeom prst="rect">
            <a:avLst/>
          </a:prstGeom>
          <a:gradFill rotWithShape="0">
            <a:gsLst>
              <a:gs pos="0">
                <a:srgbClr val="9B2D2A"/>
              </a:gs>
              <a:gs pos="100000">
                <a:srgbClr val="CE3B37"/>
              </a:gs>
            </a:gsLst>
            <a:lin ang="16200000" scaled="1"/>
          </a:gradFill>
          <a:ln w="9360">
            <a:solidFill>
              <a:srgbClr val="BE4B48"/>
            </a:solidFill>
            <a:miter lim="800000"/>
            <a:headEnd/>
            <a:tailEnd/>
          </a:ln>
          <a:effectLst>
            <a:outerShdw dist="75597" dir="1064680" algn="ctr" rotWithShape="0">
              <a:srgbClr val="000000">
                <a:alpha val="35036"/>
              </a:srgbClr>
            </a:outerShdw>
          </a:effectLst>
        </p:spPr>
        <p:txBody>
          <a:bodyPr wrap="square" lIns="90000" tIns="46800" rIns="90000" bIns="46800">
            <a:spAutoFit/>
          </a:bodyPr>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2800" b="1" dirty="0" smtClean="0">
                <a:solidFill>
                  <a:srgbClr val="FFFFFF"/>
                </a:solidFill>
                <a:latin typeface="+mj-lt"/>
              </a:rPr>
              <a:t>DETAILED DESIGN OF PROPOSED SYSTEM </a:t>
            </a:r>
            <a:endParaRPr lang="en-US" sz="2800" b="1" dirty="0">
              <a:solidFill>
                <a:srgbClr val="FFFFFF"/>
              </a:solidFill>
              <a:latin typeface="+mj-lt"/>
            </a:endParaRPr>
          </a:p>
        </p:txBody>
      </p:sp>
      <p:sp>
        <p:nvSpPr>
          <p:cNvPr id="8" name="Text Box 3"/>
          <p:cNvSpPr txBox="1"/>
          <p:nvPr/>
        </p:nvSpPr>
        <p:spPr>
          <a:xfrm>
            <a:off x="1350640" y="1941846"/>
            <a:ext cx="571500" cy="314325"/>
          </a:xfrm>
          <a:prstGeom prst="rect">
            <a:avLst/>
          </a:prstGeom>
          <a:solidFill>
            <a:schemeClr val="lt1"/>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kern="1200">
                <a:solidFill>
                  <a:schemeClr val="dk1"/>
                </a:solidFill>
                <a:latin typeface="+mn-lt"/>
                <a:ea typeface="+mn-ea"/>
                <a:cs typeface="+mn-cs"/>
              </a:defRPr>
            </a:lvl1pPr>
            <a:lvl2pPr marL="457200" algn="l" rtl="0" fontAlgn="base">
              <a:spcBef>
                <a:spcPct val="0"/>
              </a:spcBef>
              <a:spcAft>
                <a:spcPct val="0"/>
              </a:spcAft>
              <a:defRPr kern="1200">
                <a:solidFill>
                  <a:schemeClr val="dk1"/>
                </a:solidFill>
                <a:latin typeface="+mn-lt"/>
                <a:ea typeface="+mn-ea"/>
                <a:cs typeface="+mn-cs"/>
              </a:defRPr>
            </a:lvl2pPr>
            <a:lvl3pPr marL="914400" algn="l" rtl="0" fontAlgn="base">
              <a:spcBef>
                <a:spcPct val="0"/>
              </a:spcBef>
              <a:spcAft>
                <a:spcPct val="0"/>
              </a:spcAft>
              <a:defRPr kern="1200">
                <a:solidFill>
                  <a:schemeClr val="dk1"/>
                </a:solidFill>
                <a:latin typeface="+mn-lt"/>
                <a:ea typeface="+mn-ea"/>
                <a:cs typeface="+mn-cs"/>
              </a:defRPr>
            </a:lvl3pPr>
            <a:lvl4pPr marL="1371600" algn="l" rtl="0" fontAlgn="base">
              <a:spcBef>
                <a:spcPct val="0"/>
              </a:spcBef>
              <a:spcAft>
                <a:spcPct val="0"/>
              </a:spcAft>
              <a:defRPr kern="1200">
                <a:solidFill>
                  <a:schemeClr val="dk1"/>
                </a:solidFill>
                <a:latin typeface="+mn-lt"/>
                <a:ea typeface="+mn-ea"/>
                <a:cs typeface="+mn-cs"/>
              </a:defRPr>
            </a:lvl4pPr>
            <a:lvl5pPr marL="1828800" algn="l"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a:lnSpc>
                <a:spcPct val="115000"/>
              </a:lnSpc>
              <a:spcAft>
                <a:spcPts val="1000"/>
              </a:spcAft>
            </a:pPr>
            <a:r>
              <a:rPr lang="en-IN" sz="1200" dirty="0">
                <a:effectLst/>
                <a:latin typeface="Times New Roman"/>
                <a:ea typeface="Calibri"/>
                <a:cs typeface="Times New Roman"/>
              </a:rPr>
              <a:t>User</a:t>
            </a:r>
            <a:endParaRPr lang="en-IN" sz="1200" dirty="0">
              <a:effectLst/>
              <a:ea typeface="Calibri"/>
              <a:cs typeface="Times New Roman"/>
            </a:endParaRPr>
          </a:p>
        </p:txBody>
      </p:sp>
      <p:cxnSp>
        <p:nvCxnSpPr>
          <p:cNvPr id="9" name="Straight Arrow Connector 8"/>
          <p:cNvCxnSpPr/>
          <p:nvPr/>
        </p:nvCxnSpPr>
        <p:spPr>
          <a:xfrm>
            <a:off x="1922140" y="2103771"/>
            <a:ext cx="108585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Text Box 5"/>
          <p:cNvSpPr txBox="1"/>
          <p:nvPr/>
        </p:nvSpPr>
        <p:spPr>
          <a:xfrm>
            <a:off x="3007990" y="1856121"/>
            <a:ext cx="790575" cy="457200"/>
          </a:xfrm>
          <a:prstGeom prst="rect">
            <a:avLst/>
          </a:prstGeom>
          <a:solidFill>
            <a:schemeClr val="lt1"/>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kern="1200">
                <a:solidFill>
                  <a:schemeClr val="dk1"/>
                </a:solidFill>
                <a:latin typeface="+mn-lt"/>
                <a:ea typeface="+mn-ea"/>
                <a:cs typeface="+mn-cs"/>
              </a:defRPr>
            </a:lvl1pPr>
            <a:lvl2pPr marL="457200" algn="l" rtl="0" fontAlgn="base">
              <a:spcBef>
                <a:spcPct val="0"/>
              </a:spcBef>
              <a:spcAft>
                <a:spcPct val="0"/>
              </a:spcAft>
              <a:defRPr kern="1200">
                <a:solidFill>
                  <a:schemeClr val="dk1"/>
                </a:solidFill>
                <a:latin typeface="+mn-lt"/>
                <a:ea typeface="+mn-ea"/>
                <a:cs typeface="+mn-cs"/>
              </a:defRPr>
            </a:lvl2pPr>
            <a:lvl3pPr marL="914400" algn="l" rtl="0" fontAlgn="base">
              <a:spcBef>
                <a:spcPct val="0"/>
              </a:spcBef>
              <a:spcAft>
                <a:spcPct val="0"/>
              </a:spcAft>
              <a:defRPr kern="1200">
                <a:solidFill>
                  <a:schemeClr val="dk1"/>
                </a:solidFill>
                <a:latin typeface="+mn-lt"/>
                <a:ea typeface="+mn-ea"/>
                <a:cs typeface="+mn-cs"/>
              </a:defRPr>
            </a:lvl3pPr>
            <a:lvl4pPr marL="1371600" algn="l" rtl="0" fontAlgn="base">
              <a:spcBef>
                <a:spcPct val="0"/>
              </a:spcBef>
              <a:spcAft>
                <a:spcPct val="0"/>
              </a:spcAft>
              <a:defRPr kern="1200">
                <a:solidFill>
                  <a:schemeClr val="dk1"/>
                </a:solidFill>
                <a:latin typeface="+mn-lt"/>
                <a:ea typeface="+mn-ea"/>
                <a:cs typeface="+mn-cs"/>
              </a:defRPr>
            </a:lvl4pPr>
            <a:lvl5pPr marL="1828800" algn="l"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a:lnSpc>
                <a:spcPct val="115000"/>
              </a:lnSpc>
              <a:spcAft>
                <a:spcPts val="1000"/>
              </a:spcAft>
            </a:pPr>
            <a:r>
              <a:rPr lang="en-IN" sz="1100" dirty="0" smtClean="0">
                <a:effectLst/>
                <a:ea typeface="Calibri"/>
                <a:cs typeface="Times New Roman"/>
              </a:rPr>
              <a:t>User Interface</a:t>
            </a:r>
            <a:endParaRPr lang="en-IN" sz="1100" dirty="0">
              <a:effectLst/>
              <a:ea typeface="Calibri"/>
              <a:cs typeface="Times New Roman"/>
            </a:endParaRPr>
          </a:p>
        </p:txBody>
      </p:sp>
      <p:sp>
        <p:nvSpPr>
          <p:cNvPr id="11" name="Text Box 6"/>
          <p:cNvSpPr txBox="1"/>
          <p:nvPr/>
        </p:nvSpPr>
        <p:spPr>
          <a:xfrm>
            <a:off x="5378946" y="1408446"/>
            <a:ext cx="752475" cy="447675"/>
          </a:xfrm>
          <a:prstGeom prst="rect">
            <a:avLst/>
          </a:prstGeom>
          <a:solidFill>
            <a:schemeClr val="lt1"/>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kern="1200">
                <a:solidFill>
                  <a:schemeClr val="dk1"/>
                </a:solidFill>
                <a:latin typeface="+mn-lt"/>
                <a:ea typeface="+mn-ea"/>
                <a:cs typeface="+mn-cs"/>
              </a:defRPr>
            </a:lvl1pPr>
            <a:lvl2pPr marL="457200" algn="l" rtl="0" fontAlgn="base">
              <a:spcBef>
                <a:spcPct val="0"/>
              </a:spcBef>
              <a:spcAft>
                <a:spcPct val="0"/>
              </a:spcAft>
              <a:defRPr kern="1200">
                <a:solidFill>
                  <a:schemeClr val="dk1"/>
                </a:solidFill>
                <a:latin typeface="+mn-lt"/>
                <a:ea typeface="+mn-ea"/>
                <a:cs typeface="+mn-cs"/>
              </a:defRPr>
            </a:lvl2pPr>
            <a:lvl3pPr marL="914400" algn="l" rtl="0" fontAlgn="base">
              <a:spcBef>
                <a:spcPct val="0"/>
              </a:spcBef>
              <a:spcAft>
                <a:spcPct val="0"/>
              </a:spcAft>
              <a:defRPr kern="1200">
                <a:solidFill>
                  <a:schemeClr val="dk1"/>
                </a:solidFill>
                <a:latin typeface="+mn-lt"/>
                <a:ea typeface="+mn-ea"/>
                <a:cs typeface="+mn-cs"/>
              </a:defRPr>
            </a:lvl3pPr>
            <a:lvl4pPr marL="1371600" algn="l" rtl="0" fontAlgn="base">
              <a:spcBef>
                <a:spcPct val="0"/>
              </a:spcBef>
              <a:spcAft>
                <a:spcPct val="0"/>
              </a:spcAft>
              <a:defRPr kern="1200">
                <a:solidFill>
                  <a:schemeClr val="dk1"/>
                </a:solidFill>
                <a:latin typeface="+mn-lt"/>
                <a:ea typeface="+mn-ea"/>
                <a:cs typeface="+mn-cs"/>
              </a:defRPr>
            </a:lvl4pPr>
            <a:lvl5pPr marL="1828800" algn="l"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a:lnSpc>
                <a:spcPct val="115000"/>
              </a:lnSpc>
              <a:spcAft>
                <a:spcPts val="1000"/>
              </a:spcAft>
            </a:pPr>
            <a:r>
              <a:rPr lang="en-IN" sz="1100">
                <a:effectLst/>
                <a:latin typeface="Times New Roman"/>
                <a:ea typeface="Calibri"/>
                <a:cs typeface="Times New Roman"/>
              </a:rPr>
              <a:t>Crawl reviews</a:t>
            </a:r>
            <a:endParaRPr lang="en-IN" sz="1100">
              <a:effectLst/>
              <a:ea typeface="Calibri"/>
              <a:cs typeface="Times New Roman"/>
            </a:endParaRPr>
          </a:p>
        </p:txBody>
      </p:sp>
      <p:cxnSp>
        <p:nvCxnSpPr>
          <p:cNvPr id="12" name="Straight Arrow Connector 11"/>
          <p:cNvCxnSpPr/>
          <p:nvPr/>
        </p:nvCxnSpPr>
        <p:spPr>
          <a:xfrm>
            <a:off x="5788521" y="1856121"/>
            <a:ext cx="0" cy="47625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Text Box 8"/>
          <p:cNvSpPr txBox="1"/>
          <p:nvPr/>
        </p:nvSpPr>
        <p:spPr>
          <a:xfrm>
            <a:off x="5340846" y="2303796"/>
            <a:ext cx="942975" cy="514350"/>
          </a:xfrm>
          <a:prstGeom prst="rect">
            <a:avLst/>
          </a:prstGeom>
          <a:solidFill>
            <a:schemeClr val="lt1"/>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kern="1200">
                <a:solidFill>
                  <a:schemeClr val="dk1"/>
                </a:solidFill>
                <a:latin typeface="+mn-lt"/>
                <a:ea typeface="+mn-ea"/>
                <a:cs typeface="+mn-cs"/>
              </a:defRPr>
            </a:lvl1pPr>
            <a:lvl2pPr marL="457200" algn="l" rtl="0" fontAlgn="base">
              <a:spcBef>
                <a:spcPct val="0"/>
              </a:spcBef>
              <a:spcAft>
                <a:spcPct val="0"/>
              </a:spcAft>
              <a:defRPr kern="1200">
                <a:solidFill>
                  <a:schemeClr val="dk1"/>
                </a:solidFill>
                <a:latin typeface="+mn-lt"/>
                <a:ea typeface="+mn-ea"/>
                <a:cs typeface="+mn-cs"/>
              </a:defRPr>
            </a:lvl2pPr>
            <a:lvl3pPr marL="914400" algn="l" rtl="0" fontAlgn="base">
              <a:spcBef>
                <a:spcPct val="0"/>
              </a:spcBef>
              <a:spcAft>
                <a:spcPct val="0"/>
              </a:spcAft>
              <a:defRPr kern="1200">
                <a:solidFill>
                  <a:schemeClr val="dk1"/>
                </a:solidFill>
                <a:latin typeface="+mn-lt"/>
                <a:ea typeface="+mn-ea"/>
                <a:cs typeface="+mn-cs"/>
              </a:defRPr>
            </a:lvl3pPr>
            <a:lvl4pPr marL="1371600" algn="l" rtl="0" fontAlgn="base">
              <a:spcBef>
                <a:spcPct val="0"/>
              </a:spcBef>
              <a:spcAft>
                <a:spcPct val="0"/>
              </a:spcAft>
              <a:defRPr kern="1200">
                <a:solidFill>
                  <a:schemeClr val="dk1"/>
                </a:solidFill>
                <a:latin typeface="+mn-lt"/>
                <a:ea typeface="+mn-ea"/>
                <a:cs typeface="+mn-cs"/>
              </a:defRPr>
            </a:lvl4pPr>
            <a:lvl5pPr marL="1828800" algn="l"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a:lnSpc>
                <a:spcPct val="115000"/>
              </a:lnSpc>
              <a:spcAft>
                <a:spcPts val="1000"/>
              </a:spcAft>
            </a:pPr>
            <a:r>
              <a:rPr lang="en-IN" sz="1100">
                <a:effectLst/>
                <a:latin typeface="Times New Roman"/>
                <a:ea typeface="Calibri"/>
                <a:cs typeface="Times New Roman"/>
              </a:rPr>
              <a:t>Check</a:t>
            </a:r>
            <a:r>
              <a:rPr lang="en-IN" sz="1100">
                <a:effectLst/>
                <a:ea typeface="Calibri"/>
                <a:cs typeface="Times New Roman"/>
              </a:rPr>
              <a:t> </a:t>
            </a:r>
            <a:r>
              <a:rPr lang="en-IN" sz="1100">
                <a:effectLst/>
                <a:latin typeface="Times New Roman"/>
                <a:ea typeface="Calibri"/>
                <a:cs typeface="Times New Roman"/>
              </a:rPr>
              <a:t>authenticity</a:t>
            </a:r>
            <a:endParaRPr lang="en-IN" sz="1100">
              <a:effectLst/>
              <a:ea typeface="Calibri"/>
              <a:cs typeface="Times New Roman"/>
            </a:endParaRPr>
          </a:p>
        </p:txBody>
      </p:sp>
      <p:sp>
        <p:nvSpPr>
          <p:cNvPr id="14" name="Text Box 9"/>
          <p:cNvSpPr txBox="1"/>
          <p:nvPr/>
        </p:nvSpPr>
        <p:spPr>
          <a:xfrm>
            <a:off x="5360665" y="3822835"/>
            <a:ext cx="1019175" cy="485775"/>
          </a:xfrm>
          <a:prstGeom prst="rect">
            <a:avLst/>
          </a:prstGeom>
          <a:solidFill>
            <a:schemeClr val="lt1"/>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kern="1200">
                <a:solidFill>
                  <a:schemeClr val="dk1"/>
                </a:solidFill>
                <a:latin typeface="+mn-lt"/>
                <a:ea typeface="+mn-ea"/>
                <a:cs typeface="+mn-cs"/>
              </a:defRPr>
            </a:lvl1pPr>
            <a:lvl2pPr marL="457200" algn="l" rtl="0" fontAlgn="base">
              <a:spcBef>
                <a:spcPct val="0"/>
              </a:spcBef>
              <a:spcAft>
                <a:spcPct val="0"/>
              </a:spcAft>
              <a:defRPr kern="1200">
                <a:solidFill>
                  <a:schemeClr val="dk1"/>
                </a:solidFill>
                <a:latin typeface="+mn-lt"/>
                <a:ea typeface="+mn-ea"/>
                <a:cs typeface="+mn-cs"/>
              </a:defRPr>
            </a:lvl2pPr>
            <a:lvl3pPr marL="914400" algn="l" rtl="0" fontAlgn="base">
              <a:spcBef>
                <a:spcPct val="0"/>
              </a:spcBef>
              <a:spcAft>
                <a:spcPct val="0"/>
              </a:spcAft>
              <a:defRPr kern="1200">
                <a:solidFill>
                  <a:schemeClr val="dk1"/>
                </a:solidFill>
                <a:latin typeface="+mn-lt"/>
                <a:ea typeface="+mn-ea"/>
                <a:cs typeface="+mn-cs"/>
              </a:defRPr>
            </a:lvl3pPr>
            <a:lvl4pPr marL="1371600" algn="l" rtl="0" fontAlgn="base">
              <a:spcBef>
                <a:spcPct val="0"/>
              </a:spcBef>
              <a:spcAft>
                <a:spcPct val="0"/>
              </a:spcAft>
              <a:defRPr kern="1200">
                <a:solidFill>
                  <a:schemeClr val="dk1"/>
                </a:solidFill>
                <a:latin typeface="+mn-lt"/>
                <a:ea typeface="+mn-ea"/>
                <a:cs typeface="+mn-cs"/>
              </a:defRPr>
            </a:lvl4pPr>
            <a:lvl5pPr marL="1828800" algn="l"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a:lnSpc>
                <a:spcPct val="115000"/>
              </a:lnSpc>
              <a:spcAft>
                <a:spcPts val="1000"/>
              </a:spcAft>
            </a:pPr>
            <a:r>
              <a:rPr lang="en-IN" sz="1100">
                <a:effectLst/>
                <a:latin typeface="Times New Roman"/>
                <a:ea typeface="Calibri"/>
                <a:cs typeface="Times New Roman"/>
              </a:rPr>
              <a:t>Extract review</a:t>
            </a:r>
            <a:r>
              <a:rPr lang="en-IN" sz="1100">
                <a:effectLst/>
                <a:ea typeface="Calibri"/>
                <a:cs typeface="Times New Roman"/>
              </a:rPr>
              <a:t> </a:t>
            </a:r>
            <a:r>
              <a:rPr lang="en-IN" sz="1100">
                <a:effectLst/>
                <a:latin typeface="Times New Roman"/>
                <a:ea typeface="Calibri"/>
                <a:cs typeface="Times New Roman"/>
              </a:rPr>
              <a:t>elements</a:t>
            </a:r>
            <a:endParaRPr lang="en-IN" sz="1100">
              <a:effectLst/>
              <a:ea typeface="Calibri"/>
              <a:cs typeface="Times New Roman"/>
            </a:endParaRPr>
          </a:p>
        </p:txBody>
      </p:sp>
      <p:sp>
        <p:nvSpPr>
          <p:cNvPr id="15" name="Text Box 10"/>
          <p:cNvSpPr txBox="1"/>
          <p:nvPr/>
        </p:nvSpPr>
        <p:spPr>
          <a:xfrm>
            <a:off x="5360665" y="4651510"/>
            <a:ext cx="952500" cy="457200"/>
          </a:xfrm>
          <a:prstGeom prst="rect">
            <a:avLst/>
          </a:prstGeom>
          <a:solidFill>
            <a:schemeClr val="lt1"/>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kern="1200">
                <a:solidFill>
                  <a:schemeClr val="dk1"/>
                </a:solidFill>
                <a:latin typeface="+mn-lt"/>
                <a:ea typeface="+mn-ea"/>
                <a:cs typeface="+mn-cs"/>
              </a:defRPr>
            </a:lvl1pPr>
            <a:lvl2pPr marL="457200" algn="l" rtl="0" fontAlgn="base">
              <a:spcBef>
                <a:spcPct val="0"/>
              </a:spcBef>
              <a:spcAft>
                <a:spcPct val="0"/>
              </a:spcAft>
              <a:defRPr kern="1200">
                <a:solidFill>
                  <a:schemeClr val="dk1"/>
                </a:solidFill>
                <a:latin typeface="+mn-lt"/>
                <a:ea typeface="+mn-ea"/>
                <a:cs typeface="+mn-cs"/>
              </a:defRPr>
            </a:lvl2pPr>
            <a:lvl3pPr marL="914400" algn="l" rtl="0" fontAlgn="base">
              <a:spcBef>
                <a:spcPct val="0"/>
              </a:spcBef>
              <a:spcAft>
                <a:spcPct val="0"/>
              </a:spcAft>
              <a:defRPr kern="1200">
                <a:solidFill>
                  <a:schemeClr val="dk1"/>
                </a:solidFill>
                <a:latin typeface="+mn-lt"/>
                <a:ea typeface="+mn-ea"/>
                <a:cs typeface="+mn-cs"/>
              </a:defRPr>
            </a:lvl3pPr>
            <a:lvl4pPr marL="1371600" algn="l" rtl="0" fontAlgn="base">
              <a:spcBef>
                <a:spcPct val="0"/>
              </a:spcBef>
              <a:spcAft>
                <a:spcPct val="0"/>
              </a:spcAft>
              <a:defRPr kern="1200">
                <a:solidFill>
                  <a:schemeClr val="dk1"/>
                </a:solidFill>
                <a:latin typeface="+mn-lt"/>
                <a:ea typeface="+mn-ea"/>
                <a:cs typeface="+mn-cs"/>
              </a:defRPr>
            </a:lvl4pPr>
            <a:lvl5pPr marL="1828800" algn="l"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a:lnSpc>
                <a:spcPct val="115000"/>
              </a:lnSpc>
              <a:spcAft>
                <a:spcPts val="1000"/>
              </a:spcAft>
            </a:pPr>
            <a:r>
              <a:rPr lang="en-IN" sz="1100">
                <a:effectLst/>
                <a:latin typeface="Times New Roman"/>
                <a:ea typeface="Calibri"/>
                <a:cs typeface="Times New Roman"/>
              </a:rPr>
              <a:t>Refine reviews</a:t>
            </a:r>
            <a:endParaRPr lang="en-IN" sz="1100">
              <a:effectLst/>
              <a:ea typeface="Calibri"/>
              <a:cs typeface="Times New Roman"/>
            </a:endParaRPr>
          </a:p>
        </p:txBody>
      </p:sp>
      <p:sp>
        <p:nvSpPr>
          <p:cNvPr id="16" name="Text Box 11"/>
          <p:cNvSpPr txBox="1"/>
          <p:nvPr/>
        </p:nvSpPr>
        <p:spPr>
          <a:xfrm>
            <a:off x="5408290" y="5365885"/>
            <a:ext cx="828675" cy="533400"/>
          </a:xfrm>
          <a:prstGeom prst="rect">
            <a:avLst/>
          </a:prstGeom>
          <a:solidFill>
            <a:schemeClr val="lt1"/>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kern="1200">
                <a:solidFill>
                  <a:schemeClr val="dk1"/>
                </a:solidFill>
                <a:latin typeface="+mn-lt"/>
                <a:ea typeface="+mn-ea"/>
                <a:cs typeface="+mn-cs"/>
              </a:defRPr>
            </a:lvl1pPr>
            <a:lvl2pPr marL="457200" algn="l" rtl="0" fontAlgn="base">
              <a:spcBef>
                <a:spcPct val="0"/>
              </a:spcBef>
              <a:spcAft>
                <a:spcPct val="0"/>
              </a:spcAft>
              <a:defRPr kern="1200">
                <a:solidFill>
                  <a:schemeClr val="dk1"/>
                </a:solidFill>
                <a:latin typeface="+mn-lt"/>
                <a:ea typeface="+mn-ea"/>
                <a:cs typeface="+mn-cs"/>
              </a:defRPr>
            </a:lvl2pPr>
            <a:lvl3pPr marL="914400" algn="l" rtl="0" fontAlgn="base">
              <a:spcBef>
                <a:spcPct val="0"/>
              </a:spcBef>
              <a:spcAft>
                <a:spcPct val="0"/>
              </a:spcAft>
              <a:defRPr kern="1200">
                <a:solidFill>
                  <a:schemeClr val="dk1"/>
                </a:solidFill>
                <a:latin typeface="+mn-lt"/>
                <a:ea typeface="+mn-ea"/>
                <a:cs typeface="+mn-cs"/>
              </a:defRPr>
            </a:lvl3pPr>
            <a:lvl4pPr marL="1371600" algn="l" rtl="0" fontAlgn="base">
              <a:spcBef>
                <a:spcPct val="0"/>
              </a:spcBef>
              <a:spcAft>
                <a:spcPct val="0"/>
              </a:spcAft>
              <a:defRPr kern="1200">
                <a:solidFill>
                  <a:schemeClr val="dk1"/>
                </a:solidFill>
                <a:latin typeface="+mn-lt"/>
                <a:ea typeface="+mn-ea"/>
                <a:cs typeface="+mn-cs"/>
              </a:defRPr>
            </a:lvl4pPr>
            <a:lvl5pPr marL="1828800" algn="l"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a:lnSpc>
                <a:spcPct val="115000"/>
              </a:lnSpc>
              <a:spcAft>
                <a:spcPts val="1000"/>
              </a:spcAft>
            </a:pPr>
            <a:r>
              <a:rPr lang="en-IN" sz="1100">
                <a:effectLst/>
                <a:latin typeface="Times New Roman"/>
                <a:ea typeface="Calibri"/>
                <a:cs typeface="Times New Roman"/>
              </a:rPr>
              <a:t>Opinion Mining</a:t>
            </a:r>
            <a:endParaRPr lang="en-IN" sz="1100">
              <a:effectLst/>
              <a:ea typeface="Calibri"/>
              <a:cs typeface="Times New Roman"/>
            </a:endParaRPr>
          </a:p>
        </p:txBody>
      </p:sp>
      <p:sp>
        <p:nvSpPr>
          <p:cNvPr id="17" name="Text Box 12"/>
          <p:cNvSpPr txBox="1"/>
          <p:nvPr/>
        </p:nvSpPr>
        <p:spPr>
          <a:xfrm>
            <a:off x="3417565" y="5394460"/>
            <a:ext cx="1104900" cy="466725"/>
          </a:xfrm>
          <a:prstGeom prst="rect">
            <a:avLst/>
          </a:prstGeom>
          <a:solidFill>
            <a:schemeClr val="lt1"/>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kern="1200">
                <a:solidFill>
                  <a:schemeClr val="dk1"/>
                </a:solidFill>
                <a:latin typeface="+mn-lt"/>
                <a:ea typeface="+mn-ea"/>
                <a:cs typeface="+mn-cs"/>
              </a:defRPr>
            </a:lvl1pPr>
            <a:lvl2pPr marL="457200" algn="l" rtl="0" fontAlgn="base">
              <a:spcBef>
                <a:spcPct val="0"/>
              </a:spcBef>
              <a:spcAft>
                <a:spcPct val="0"/>
              </a:spcAft>
              <a:defRPr kern="1200">
                <a:solidFill>
                  <a:schemeClr val="dk1"/>
                </a:solidFill>
                <a:latin typeface="+mn-lt"/>
                <a:ea typeface="+mn-ea"/>
                <a:cs typeface="+mn-cs"/>
              </a:defRPr>
            </a:lvl2pPr>
            <a:lvl3pPr marL="914400" algn="l" rtl="0" fontAlgn="base">
              <a:spcBef>
                <a:spcPct val="0"/>
              </a:spcBef>
              <a:spcAft>
                <a:spcPct val="0"/>
              </a:spcAft>
              <a:defRPr kern="1200">
                <a:solidFill>
                  <a:schemeClr val="dk1"/>
                </a:solidFill>
                <a:latin typeface="+mn-lt"/>
                <a:ea typeface="+mn-ea"/>
                <a:cs typeface="+mn-cs"/>
              </a:defRPr>
            </a:lvl3pPr>
            <a:lvl4pPr marL="1371600" algn="l" rtl="0" fontAlgn="base">
              <a:spcBef>
                <a:spcPct val="0"/>
              </a:spcBef>
              <a:spcAft>
                <a:spcPct val="0"/>
              </a:spcAft>
              <a:defRPr kern="1200">
                <a:solidFill>
                  <a:schemeClr val="dk1"/>
                </a:solidFill>
                <a:latin typeface="+mn-lt"/>
                <a:ea typeface="+mn-ea"/>
                <a:cs typeface="+mn-cs"/>
              </a:defRPr>
            </a:lvl4pPr>
            <a:lvl5pPr marL="1828800" algn="l"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a:lnSpc>
                <a:spcPct val="115000"/>
              </a:lnSpc>
              <a:spcAft>
                <a:spcPts val="1000"/>
              </a:spcAft>
            </a:pPr>
            <a:r>
              <a:rPr lang="en-IN" sz="1100">
                <a:effectLst/>
                <a:latin typeface="Times New Roman"/>
                <a:ea typeface="Calibri"/>
                <a:cs typeface="Times New Roman"/>
              </a:rPr>
              <a:t>Issue product ranks</a:t>
            </a:r>
            <a:endParaRPr lang="en-IN" sz="1100">
              <a:effectLst/>
              <a:ea typeface="Calibri"/>
              <a:cs typeface="Times New Roman"/>
            </a:endParaRPr>
          </a:p>
        </p:txBody>
      </p:sp>
      <p:cxnSp>
        <p:nvCxnSpPr>
          <p:cNvPr id="18" name="Straight Arrow Connector 17"/>
          <p:cNvCxnSpPr/>
          <p:nvPr/>
        </p:nvCxnSpPr>
        <p:spPr>
          <a:xfrm>
            <a:off x="5846440" y="4308610"/>
            <a:ext cx="0" cy="3429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5846440" y="5108710"/>
            <a:ext cx="0" cy="2667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a:off x="4522465" y="5623060"/>
            <a:ext cx="885825"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0" idx="2"/>
          </p:cNvCxnSpPr>
          <p:nvPr/>
        </p:nvCxnSpPr>
        <p:spPr>
          <a:xfrm>
            <a:off x="3403278" y="2313321"/>
            <a:ext cx="14287" cy="16714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3417565" y="3984760"/>
            <a:ext cx="19431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Text Box 20"/>
          <p:cNvSpPr txBox="1"/>
          <p:nvPr/>
        </p:nvSpPr>
        <p:spPr>
          <a:xfrm>
            <a:off x="1645915" y="2332371"/>
            <a:ext cx="1428750" cy="485775"/>
          </a:xfrm>
          <a:prstGeom prst="rect">
            <a:avLst/>
          </a:prstGeom>
          <a:solidFill>
            <a:schemeClr val="lt1"/>
          </a:solidFill>
          <a:ln w="6350">
            <a:solidFill>
              <a:schemeClr val="bg1"/>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kern="1200">
                <a:solidFill>
                  <a:schemeClr val="dk1"/>
                </a:solidFill>
                <a:latin typeface="+mn-lt"/>
                <a:ea typeface="+mn-ea"/>
                <a:cs typeface="+mn-cs"/>
              </a:defRPr>
            </a:lvl1pPr>
            <a:lvl2pPr marL="457200" algn="l" rtl="0" fontAlgn="base">
              <a:spcBef>
                <a:spcPct val="0"/>
              </a:spcBef>
              <a:spcAft>
                <a:spcPct val="0"/>
              </a:spcAft>
              <a:defRPr kern="1200">
                <a:solidFill>
                  <a:schemeClr val="dk1"/>
                </a:solidFill>
                <a:latin typeface="+mn-lt"/>
                <a:ea typeface="+mn-ea"/>
                <a:cs typeface="+mn-cs"/>
              </a:defRPr>
            </a:lvl2pPr>
            <a:lvl3pPr marL="914400" algn="l" rtl="0" fontAlgn="base">
              <a:spcBef>
                <a:spcPct val="0"/>
              </a:spcBef>
              <a:spcAft>
                <a:spcPct val="0"/>
              </a:spcAft>
              <a:defRPr kern="1200">
                <a:solidFill>
                  <a:schemeClr val="dk1"/>
                </a:solidFill>
                <a:latin typeface="+mn-lt"/>
                <a:ea typeface="+mn-ea"/>
                <a:cs typeface="+mn-cs"/>
              </a:defRPr>
            </a:lvl3pPr>
            <a:lvl4pPr marL="1371600" algn="l" rtl="0" fontAlgn="base">
              <a:spcBef>
                <a:spcPct val="0"/>
              </a:spcBef>
              <a:spcAft>
                <a:spcPct val="0"/>
              </a:spcAft>
              <a:defRPr kern="1200">
                <a:solidFill>
                  <a:schemeClr val="dk1"/>
                </a:solidFill>
                <a:latin typeface="+mn-lt"/>
                <a:ea typeface="+mn-ea"/>
                <a:cs typeface="+mn-cs"/>
              </a:defRPr>
            </a:lvl4pPr>
            <a:lvl5pPr marL="1828800" algn="l"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a:lnSpc>
                <a:spcPct val="115000"/>
              </a:lnSpc>
              <a:spcAft>
                <a:spcPts val="1000"/>
              </a:spcAft>
            </a:pPr>
            <a:r>
              <a:rPr lang="en-IN" sz="1100">
                <a:effectLst/>
                <a:latin typeface="Times New Roman"/>
                <a:ea typeface="Calibri"/>
                <a:cs typeface="Times New Roman"/>
              </a:rPr>
              <a:t>Product type/feature</a:t>
            </a:r>
            <a:r>
              <a:rPr lang="en-IN" sz="1100">
                <a:effectLst/>
                <a:ea typeface="Calibri"/>
                <a:cs typeface="Times New Roman"/>
              </a:rPr>
              <a:t> </a:t>
            </a:r>
            <a:r>
              <a:rPr lang="en-IN" sz="1100">
                <a:effectLst/>
                <a:latin typeface="Times New Roman"/>
                <a:ea typeface="Calibri"/>
                <a:cs typeface="Times New Roman"/>
              </a:rPr>
              <a:t>as query</a:t>
            </a:r>
            <a:endParaRPr lang="en-IN" sz="1100">
              <a:effectLst/>
              <a:ea typeface="Calibri"/>
              <a:cs typeface="Times New Roman"/>
            </a:endParaRPr>
          </a:p>
        </p:txBody>
      </p:sp>
      <p:sp>
        <p:nvSpPr>
          <p:cNvPr id="24" name="Flowchart: Magnetic Disk 23"/>
          <p:cNvSpPr/>
          <p:nvPr/>
        </p:nvSpPr>
        <p:spPr>
          <a:xfrm>
            <a:off x="7055346" y="2008521"/>
            <a:ext cx="847725" cy="819150"/>
          </a:xfrm>
          <a:prstGeom prst="flowChartMagneticDisk">
            <a:avLst/>
          </a:prstGeom>
          <a:ln w="3175">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algn="l" rtl="0" fontAlgn="base">
              <a:spcBef>
                <a:spcPct val="0"/>
              </a:spcBef>
              <a:spcAft>
                <a:spcPct val="0"/>
              </a:spcAft>
              <a:defRPr kern="1200">
                <a:solidFill>
                  <a:schemeClr val="dk1"/>
                </a:solidFill>
                <a:latin typeface="+mn-lt"/>
                <a:ea typeface="+mn-ea"/>
                <a:cs typeface="+mn-cs"/>
              </a:defRPr>
            </a:lvl1pPr>
            <a:lvl2pPr marL="457200" algn="l" rtl="0" fontAlgn="base">
              <a:spcBef>
                <a:spcPct val="0"/>
              </a:spcBef>
              <a:spcAft>
                <a:spcPct val="0"/>
              </a:spcAft>
              <a:defRPr kern="1200">
                <a:solidFill>
                  <a:schemeClr val="dk1"/>
                </a:solidFill>
                <a:latin typeface="+mn-lt"/>
                <a:ea typeface="+mn-ea"/>
                <a:cs typeface="+mn-cs"/>
              </a:defRPr>
            </a:lvl2pPr>
            <a:lvl3pPr marL="914400" algn="l" rtl="0" fontAlgn="base">
              <a:spcBef>
                <a:spcPct val="0"/>
              </a:spcBef>
              <a:spcAft>
                <a:spcPct val="0"/>
              </a:spcAft>
              <a:defRPr kern="1200">
                <a:solidFill>
                  <a:schemeClr val="dk1"/>
                </a:solidFill>
                <a:latin typeface="+mn-lt"/>
                <a:ea typeface="+mn-ea"/>
                <a:cs typeface="+mn-cs"/>
              </a:defRPr>
            </a:lvl3pPr>
            <a:lvl4pPr marL="1371600" algn="l" rtl="0" fontAlgn="base">
              <a:spcBef>
                <a:spcPct val="0"/>
              </a:spcBef>
              <a:spcAft>
                <a:spcPct val="0"/>
              </a:spcAft>
              <a:defRPr kern="1200">
                <a:solidFill>
                  <a:schemeClr val="dk1"/>
                </a:solidFill>
                <a:latin typeface="+mn-lt"/>
                <a:ea typeface="+mn-ea"/>
                <a:cs typeface="+mn-cs"/>
              </a:defRPr>
            </a:lvl4pPr>
            <a:lvl5pPr marL="1828800" algn="l"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a:lnSpc>
                <a:spcPct val="115000"/>
              </a:lnSpc>
              <a:spcAft>
                <a:spcPts val="1000"/>
              </a:spcAft>
            </a:pPr>
            <a:r>
              <a:rPr lang="en-IN" sz="1100">
                <a:effectLst/>
                <a:latin typeface="Times New Roman"/>
                <a:ea typeface="Calibri"/>
                <a:cs typeface="Times New Roman"/>
              </a:rPr>
              <a:t>Review Database</a:t>
            </a:r>
            <a:endParaRPr lang="en-IN" sz="1100">
              <a:effectLst/>
              <a:ea typeface="Calibri"/>
              <a:cs typeface="Times New Roman"/>
            </a:endParaRPr>
          </a:p>
        </p:txBody>
      </p:sp>
      <p:sp>
        <p:nvSpPr>
          <p:cNvPr id="25" name="Right Arrow 24"/>
          <p:cNvSpPr/>
          <p:nvPr/>
        </p:nvSpPr>
        <p:spPr>
          <a:xfrm>
            <a:off x="6283821" y="2332371"/>
            <a:ext cx="771525" cy="323850"/>
          </a:xfrm>
          <a:prstGeom prst="rightArrow">
            <a:avLst>
              <a:gd name="adj1" fmla="val 50000"/>
              <a:gd name="adj2" fmla="val 70589"/>
            </a:avLst>
          </a:prstGeom>
          <a:ln w="3175">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algn="l" rtl="0" fontAlgn="base">
              <a:spcBef>
                <a:spcPct val="0"/>
              </a:spcBef>
              <a:spcAft>
                <a:spcPct val="0"/>
              </a:spcAft>
              <a:defRPr kern="1200">
                <a:solidFill>
                  <a:schemeClr val="dk1"/>
                </a:solidFill>
                <a:latin typeface="+mn-lt"/>
                <a:ea typeface="+mn-ea"/>
                <a:cs typeface="+mn-cs"/>
              </a:defRPr>
            </a:lvl1pPr>
            <a:lvl2pPr marL="457200" algn="l" rtl="0" fontAlgn="base">
              <a:spcBef>
                <a:spcPct val="0"/>
              </a:spcBef>
              <a:spcAft>
                <a:spcPct val="0"/>
              </a:spcAft>
              <a:defRPr kern="1200">
                <a:solidFill>
                  <a:schemeClr val="dk1"/>
                </a:solidFill>
                <a:latin typeface="+mn-lt"/>
                <a:ea typeface="+mn-ea"/>
                <a:cs typeface="+mn-cs"/>
              </a:defRPr>
            </a:lvl2pPr>
            <a:lvl3pPr marL="914400" algn="l" rtl="0" fontAlgn="base">
              <a:spcBef>
                <a:spcPct val="0"/>
              </a:spcBef>
              <a:spcAft>
                <a:spcPct val="0"/>
              </a:spcAft>
              <a:defRPr kern="1200">
                <a:solidFill>
                  <a:schemeClr val="dk1"/>
                </a:solidFill>
                <a:latin typeface="+mn-lt"/>
                <a:ea typeface="+mn-ea"/>
                <a:cs typeface="+mn-cs"/>
              </a:defRPr>
            </a:lvl3pPr>
            <a:lvl4pPr marL="1371600" algn="l" rtl="0" fontAlgn="base">
              <a:spcBef>
                <a:spcPct val="0"/>
              </a:spcBef>
              <a:spcAft>
                <a:spcPct val="0"/>
              </a:spcAft>
              <a:defRPr kern="1200">
                <a:solidFill>
                  <a:schemeClr val="dk1"/>
                </a:solidFill>
                <a:latin typeface="+mn-lt"/>
                <a:ea typeface="+mn-ea"/>
                <a:cs typeface="+mn-cs"/>
              </a:defRPr>
            </a:lvl4pPr>
            <a:lvl5pPr marL="1828800" algn="l"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endParaRPr lang="en-IN"/>
          </a:p>
        </p:txBody>
      </p:sp>
      <p:sp>
        <p:nvSpPr>
          <p:cNvPr id="26" name="Text Box 26"/>
          <p:cNvSpPr txBox="1"/>
          <p:nvPr/>
        </p:nvSpPr>
        <p:spPr>
          <a:xfrm>
            <a:off x="6206986" y="2008521"/>
            <a:ext cx="847725" cy="27622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kern="1200">
                <a:solidFill>
                  <a:schemeClr val="dk1"/>
                </a:solidFill>
                <a:latin typeface="+mn-lt"/>
                <a:ea typeface="+mn-ea"/>
                <a:cs typeface="+mn-cs"/>
              </a:defRPr>
            </a:lvl1pPr>
            <a:lvl2pPr marL="457200" algn="l" rtl="0" fontAlgn="base">
              <a:spcBef>
                <a:spcPct val="0"/>
              </a:spcBef>
              <a:spcAft>
                <a:spcPct val="0"/>
              </a:spcAft>
              <a:defRPr kern="1200">
                <a:solidFill>
                  <a:schemeClr val="dk1"/>
                </a:solidFill>
                <a:latin typeface="+mn-lt"/>
                <a:ea typeface="+mn-ea"/>
                <a:cs typeface="+mn-cs"/>
              </a:defRPr>
            </a:lvl2pPr>
            <a:lvl3pPr marL="914400" algn="l" rtl="0" fontAlgn="base">
              <a:spcBef>
                <a:spcPct val="0"/>
              </a:spcBef>
              <a:spcAft>
                <a:spcPct val="0"/>
              </a:spcAft>
              <a:defRPr kern="1200">
                <a:solidFill>
                  <a:schemeClr val="dk1"/>
                </a:solidFill>
                <a:latin typeface="+mn-lt"/>
                <a:ea typeface="+mn-ea"/>
                <a:cs typeface="+mn-cs"/>
              </a:defRPr>
            </a:lvl3pPr>
            <a:lvl4pPr marL="1371600" algn="l" rtl="0" fontAlgn="base">
              <a:spcBef>
                <a:spcPct val="0"/>
              </a:spcBef>
              <a:spcAft>
                <a:spcPct val="0"/>
              </a:spcAft>
              <a:defRPr kern="1200">
                <a:solidFill>
                  <a:schemeClr val="dk1"/>
                </a:solidFill>
                <a:latin typeface="+mn-lt"/>
                <a:ea typeface="+mn-ea"/>
                <a:cs typeface="+mn-cs"/>
              </a:defRPr>
            </a:lvl4pPr>
            <a:lvl5pPr marL="1828800" algn="l"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nSpc>
                <a:spcPct val="115000"/>
              </a:lnSpc>
              <a:spcAft>
                <a:spcPts val="1000"/>
              </a:spcAft>
            </a:pPr>
            <a:r>
              <a:rPr lang="en-IN" sz="1100" dirty="0">
                <a:effectLst/>
                <a:latin typeface="Times New Roman"/>
                <a:ea typeface="Calibri"/>
                <a:cs typeface="Times New Roman"/>
              </a:rPr>
              <a:t>authentic</a:t>
            </a:r>
            <a:endParaRPr lang="en-IN" sz="1100" dirty="0">
              <a:effectLst/>
              <a:ea typeface="Calibri"/>
              <a:cs typeface="Times New Roman"/>
            </a:endParaRPr>
          </a:p>
        </p:txBody>
      </p:sp>
      <p:cxnSp>
        <p:nvCxnSpPr>
          <p:cNvPr id="27" name="Shape 31"/>
          <p:cNvCxnSpPr>
            <a:stCxn id="24" idx="3"/>
            <a:endCxn id="14" idx="3"/>
          </p:cNvCxnSpPr>
          <p:nvPr/>
        </p:nvCxnSpPr>
        <p:spPr>
          <a:xfrm rot="5400000">
            <a:off x="6310499" y="2897013"/>
            <a:ext cx="1238052" cy="1099369"/>
          </a:xfrm>
          <a:prstGeom prst="bentConnector2">
            <a:avLst/>
          </a:prstGeom>
          <a:ln>
            <a:headEnd type="arrow"/>
            <a:tailEnd type="arrow"/>
          </a:ln>
        </p:spPr>
        <p:style>
          <a:lnRef idx="1">
            <a:schemeClr val="dk1"/>
          </a:lnRef>
          <a:fillRef idx="0">
            <a:schemeClr val="dk1"/>
          </a:fillRef>
          <a:effectRef idx="0">
            <a:schemeClr val="dk1"/>
          </a:effectRef>
          <a:fontRef idx="minor">
            <a:schemeClr val="tx1"/>
          </a:fontRef>
        </p:style>
      </p:cxnSp>
      <p:cxnSp>
        <p:nvCxnSpPr>
          <p:cNvPr id="28" name="Shape 33"/>
          <p:cNvCxnSpPr>
            <a:stCxn id="17" idx="1"/>
            <a:endCxn id="8" idx="2"/>
          </p:cNvCxnSpPr>
          <p:nvPr/>
        </p:nvCxnSpPr>
        <p:spPr>
          <a:xfrm rot="10800000">
            <a:off x="1636391" y="2256171"/>
            <a:ext cx="1781175" cy="3371652"/>
          </a:xfrm>
          <a:prstGeom prst="bentConnector2">
            <a:avLst/>
          </a:prstGeom>
          <a:ln>
            <a:tailEnd type="arrow"/>
          </a:ln>
        </p:spPr>
        <p:style>
          <a:lnRef idx="1">
            <a:schemeClr val="dk1"/>
          </a:lnRef>
          <a:fillRef idx="0">
            <a:schemeClr val="dk1"/>
          </a:fillRef>
          <a:effectRef idx="0">
            <a:schemeClr val="dk1"/>
          </a:effectRef>
          <a:fontRef idx="minor">
            <a:schemeClr val="tx1"/>
          </a:fontRef>
        </p:style>
      </p:cxnSp>
      <p:sp>
        <p:nvSpPr>
          <p:cNvPr id="29" name="Rounded Rectangle 28"/>
          <p:cNvSpPr/>
          <p:nvPr/>
        </p:nvSpPr>
        <p:spPr>
          <a:xfrm>
            <a:off x="1043608" y="1228131"/>
            <a:ext cx="3168352" cy="1872208"/>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sp>
        <p:nvSpPr>
          <p:cNvPr id="30" name="Rounded Rectangle 29"/>
          <p:cNvSpPr/>
          <p:nvPr/>
        </p:nvSpPr>
        <p:spPr>
          <a:xfrm>
            <a:off x="5076056" y="1156123"/>
            <a:ext cx="3096344" cy="1944216"/>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sp>
        <p:nvSpPr>
          <p:cNvPr id="31" name="Rounded Rectangle 30"/>
          <p:cNvSpPr/>
          <p:nvPr/>
        </p:nvSpPr>
        <p:spPr>
          <a:xfrm>
            <a:off x="3203848" y="3748411"/>
            <a:ext cx="4680520" cy="2376264"/>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Text Box 3"/>
          <p:cNvSpPr txBox="1">
            <a:spLocks noChangeArrowheads="1"/>
          </p:cNvSpPr>
          <p:nvPr/>
        </p:nvSpPr>
        <p:spPr bwMode="auto">
          <a:xfrm>
            <a:off x="6553200" y="6356350"/>
            <a:ext cx="2133600" cy="365125"/>
          </a:xfrm>
          <a:prstGeom prst="rect">
            <a:avLst/>
          </a:prstGeom>
          <a:noFill/>
          <a:ln w="9525">
            <a:noFill/>
            <a:round/>
            <a:headEnd/>
            <a:tailEnd/>
          </a:ln>
        </p:spPr>
        <p:txBody>
          <a:bodyPr lIns="90000" tIns="46800" rIns="90000" bIns="46800" anchor="ctr"/>
          <a:lstStyle/>
          <a:p>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8B80A684-75F7-426A-92CF-C3C420A925A3}" type="slidenum">
              <a:rPr lang="en-US" sz="1200">
                <a:solidFill>
                  <a:srgbClr val="898989"/>
                </a:solidFill>
                <a:latin typeface="Calibri" pitchFamily="34" charset="0"/>
              </a:rPr>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14</a:t>
            </a:fld>
            <a:endParaRPr lang="en-US" sz="1200">
              <a:solidFill>
                <a:srgbClr val="898989"/>
              </a:solidFill>
              <a:latin typeface="Calibri" pitchFamily="34" charset="0"/>
            </a:endParaRPr>
          </a:p>
        </p:txBody>
      </p:sp>
      <p:sp>
        <p:nvSpPr>
          <p:cNvPr id="2052" name="Text Box 5"/>
          <p:cNvSpPr txBox="1">
            <a:spLocks noChangeArrowheads="1"/>
          </p:cNvSpPr>
          <p:nvPr/>
        </p:nvSpPr>
        <p:spPr bwMode="auto">
          <a:xfrm>
            <a:off x="3124200" y="6356350"/>
            <a:ext cx="2895600" cy="365125"/>
          </a:xfrm>
          <a:prstGeom prst="rect">
            <a:avLst/>
          </a:prstGeom>
          <a:noFill/>
          <a:ln w="9525">
            <a:noFill/>
            <a:round/>
            <a:headEnd/>
            <a:tailEnd/>
          </a:ln>
        </p:spPr>
        <p:txBody>
          <a:bodyPr lIns="90000" tIns="46800" rIns="90000" bIns="46800" anchor="ctr"/>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dirty="0">
                <a:solidFill>
                  <a:srgbClr val="898989"/>
                </a:solidFill>
                <a:latin typeface="Calibri" pitchFamily="34" charset="0"/>
              </a:rPr>
              <a:t>Dept. of  IT, Easwari Engineering College</a:t>
            </a:r>
          </a:p>
        </p:txBody>
      </p:sp>
      <p:sp>
        <p:nvSpPr>
          <p:cNvPr id="2053" name="Text Box 6"/>
          <p:cNvSpPr txBox="1">
            <a:spLocks noChangeArrowheads="1"/>
          </p:cNvSpPr>
          <p:nvPr/>
        </p:nvSpPr>
        <p:spPr bwMode="auto">
          <a:xfrm>
            <a:off x="0" y="-3175"/>
            <a:ext cx="9144000" cy="279180"/>
          </a:xfrm>
          <a:prstGeom prst="rect">
            <a:avLst/>
          </a:prstGeom>
          <a:noFill/>
          <a:ln w="9525">
            <a:noFill/>
            <a:round/>
            <a:headEnd/>
            <a:tailEnd/>
          </a:ln>
        </p:spPr>
        <p:txBody>
          <a:bodyPr lIns="90000" tIns="46800" rIns="90000" bIns="46800">
            <a:spAutoFit/>
          </a:bodyPr>
          <a:lstStyle/>
          <a:p>
            <a:pPr algn="ctr">
              <a:buClrTx/>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b="1" dirty="0" smtClean="0">
                <a:solidFill>
                  <a:srgbClr val="FF6600"/>
                </a:solidFill>
                <a:latin typeface="Times New Roman" pitchFamily="18" charset="0"/>
                <a:cs typeface="Times New Roman" pitchFamily="18" charset="0"/>
              </a:rPr>
              <a:t>Ranking of Products using Opinion Mining on Authentic Reviews                       </a:t>
            </a:r>
          </a:p>
        </p:txBody>
      </p:sp>
      <p:sp>
        <p:nvSpPr>
          <p:cNvPr id="2054" name="Content Placeholder 6"/>
          <p:cNvSpPr>
            <a:spLocks noGrp="1"/>
          </p:cNvSpPr>
          <p:nvPr>
            <p:ph idx="1"/>
          </p:nvPr>
        </p:nvSpPr>
        <p:spPr/>
        <p:txBody>
          <a:bodyPr>
            <a:normAutofit/>
          </a:bodyPr>
          <a:lstStyle/>
          <a:p>
            <a:r>
              <a:rPr lang="en-US" sz="2000" dirty="0">
                <a:latin typeface="Calibri" panose="020F0502020204030204" pitchFamily="34" charset="0"/>
                <a:ea typeface="ＭＳ Ｐゴシック" panose="020B0600070205080204" pitchFamily="34" charset="-128"/>
                <a:cs typeface="Calibri" panose="020F0502020204030204" pitchFamily="34" charset="0"/>
              </a:rPr>
              <a:t>In this system, we propose a framework where the user enters the specific product category and feature of the product   in the user interface. </a:t>
            </a:r>
          </a:p>
          <a:p>
            <a:r>
              <a:rPr lang="en-US" sz="2000" dirty="0">
                <a:latin typeface="Calibri" panose="020F0502020204030204" pitchFamily="34" charset="0"/>
                <a:ea typeface="ＭＳ Ｐゴシック" panose="020B0600070205080204" pitchFamily="34" charset="-128"/>
                <a:cs typeface="Calibri" panose="020F0502020204030204" pitchFamily="34" charset="0"/>
              </a:rPr>
              <a:t>At the back end, the reviews are extracted; refined and mining of opinions are done using NLP and sentiment analysis for every review and aspect of the products. </a:t>
            </a:r>
          </a:p>
          <a:p>
            <a:r>
              <a:rPr lang="en-US" sz="2000" dirty="0">
                <a:latin typeface="Calibri" panose="020F0502020204030204" pitchFamily="34" charset="0"/>
                <a:ea typeface="ＭＳ Ｐゴシック" panose="020B0600070205080204" pitchFamily="34" charset="-128"/>
                <a:cs typeface="Calibri" panose="020F0502020204030204" pitchFamily="34" charset="0"/>
              </a:rPr>
              <a:t>Then the ranking is done and issued to the user. Also, while ranking the authenticity of reviews are considered.</a:t>
            </a:r>
            <a:endParaRPr lang="en-IN" sz="2000" dirty="0">
              <a:latin typeface="Calibri" panose="020F0502020204030204" pitchFamily="34" charset="0"/>
              <a:ea typeface="ＭＳ Ｐゴシック" panose="020B0600070205080204" pitchFamily="34" charset="-128"/>
              <a:cs typeface="Calibri" panose="020F0502020204030204" pitchFamily="34" charset="0"/>
            </a:endParaRPr>
          </a:p>
          <a:p>
            <a:pPr>
              <a:buNone/>
            </a:pPr>
            <a:endParaRPr lang="en-IN" sz="1900" b="1" i="1" dirty="0" smtClean="0">
              <a:latin typeface="Times New Roman" pitchFamily="18" charset="0"/>
            </a:endParaRPr>
          </a:p>
        </p:txBody>
      </p:sp>
      <p:sp>
        <p:nvSpPr>
          <p:cNvPr id="8" name="Text Box 1"/>
          <p:cNvSpPr txBox="1">
            <a:spLocks noChangeArrowheads="1"/>
          </p:cNvSpPr>
          <p:nvPr/>
        </p:nvSpPr>
        <p:spPr bwMode="auto">
          <a:xfrm>
            <a:off x="5000628" y="457201"/>
            <a:ext cx="4143372" cy="525401"/>
          </a:xfrm>
          <a:prstGeom prst="rect">
            <a:avLst/>
          </a:prstGeom>
          <a:gradFill rotWithShape="0">
            <a:gsLst>
              <a:gs pos="0">
                <a:srgbClr val="9B2D2A"/>
              </a:gs>
              <a:gs pos="100000">
                <a:srgbClr val="CE3B37"/>
              </a:gs>
            </a:gsLst>
            <a:lin ang="16200000" scaled="1"/>
          </a:gradFill>
          <a:ln w="9360">
            <a:solidFill>
              <a:srgbClr val="BE4B48"/>
            </a:solidFill>
            <a:miter lim="800000"/>
            <a:headEnd/>
            <a:tailEnd/>
          </a:ln>
          <a:effectLst>
            <a:outerShdw dist="75597" dir="1064680" algn="ctr" rotWithShape="0">
              <a:srgbClr val="000000">
                <a:alpha val="35036"/>
              </a:srgbClr>
            </a:outerShdw>
          </a:effectLst>
        </p:spPr>
        <p:txBody>
          <a:bodyPr wrap="square" lIns="90000" tIns="46800" rIns="90000" bIns="46800">
            <a:spAutoFit/>
          </a:bodyPr>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2800" b="1" dirty="0" smtClean="0">
                <a:solidFill>
                  <a:srgbClr val="FFFFFF"/>
                </a:solidFill>
                <a:latin typeface="+mj-lt"/>
              </a:rPr>
              <a:t>SYSTEM ARCHITECTURE</a:t>
            </a:r>
            <a:endParaRPr lang="en-US" sz="2800" b="1" dirty="0">
              <a:solidFill>
                <a:srgbClr val="FFFFFF"/>
              </a:solidFill>
              <a:latin typeface="+mj-lt"/>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Text Box 3"/>
          <p:cNvSpPr txBox="1">
            <a:spLocks noChangeArrowheads="1"/>
          </p:cNvSpPr>
          <p:nvPr/>
        </p:nvSpPr>
        <p:spPr bwMode="auto">
          <a:xfrm>
            <a:off x="6553200" y="6356350"/>
            <a:ext cx="2133600" cy="365125"/>
          </a:xfrm>
          <a:prstGeom prst="rect">
            <a:avLst/>
          </a:prstGeom>
          <a:noFill/>
          <a:ln w="9525">
            <a:noFill/>
            <a:round/>
            <a:headEnd/>
            <a:tailEnd/>
          </a:ln>
        </p:spPr>
        <p:txBody>
          <a:bodyPr lIns="90000" tIns="46800" rIns="90000" bIns="46800" anchor="ctr"/>
          <a:lstStyle/>
          <a:p>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8B80A684-75F7-426A-92CF-C3C420A925A3}" type="slidenum">
              <a:rPr lang="en-US" sz="1200">
                <a:solidFill>
                  <a:srgbClr val="898989"/>
                </a:solidFill>
                <a:latin typeface="Calibri" pitchFamily="34" charset="0"/>
              </a:rPr>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15</a:t>
            </a:fld>
            <a:endParaRPr lang="en-US" sz="1200">
              <a:solidFill>
                <a:srgbClr val="898989"/>
              </a:solidFill>
              <a:latin typeface="Calibri" pitchFamily="34" charset="0"/>
            </a:endParaRPr>
          </a:p>
        </p:txBody>
      </p:sp>
      <p:sp>
        <p:nvSpPr>
          <p:cNvPr id="2052" name="Text Box 5"/>
          <p:cNvSpPr txBox="1">
            <a:spLocks noChangeArrowheads="1"/>
          </p:cNvSpPr>
          <p:nvPr/>
        </p:nvSpPr>
        <p:spPr bwMode="auto">
          <a:xfrm>
            <a:off x="3124200" y="6356350"/>
            <a:ext cx="2895600" cy="365125"/>
          </a:xfrm>
          <a:prstGeom prst="rect">
            <a:avLst/>
          </a:prstGeom>
          <a:noFill/>
          <a:ln w="9525">
            <a:noFill/>
            <a:round/>
            <a:headEnd/>
            <a:tailEnd/>
          </a:ln>
        </p:spPr>
        <p:txBody>
          <a:bodyPr lIns="90000" tIns="46800" rIns="90000" bIns="46800" anchor="ctr"/>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dirty="0">
                <a:solidFill>
                  <a:srgbClr val="898989"/>
                </a:solidFill>
                <a:latin typeface="Calibri" pitchFamily="34" charset="0"/>
              </a:rPr>
              <a:t>Dept. of  IT, Easwari Engineering College</a:t>
            </a:r>
          </a:p>
        </p:txBody>
      </p:sp>
      <p:sp>
        <p:nvSpPr>
          <p:cNvPr id="2053" name="Text Box 6"/>
          <p:cNvSpPr txBox="1">
            <a:spLocks noChangeArrowheads="1"/>
          </p:cNvSpPr>
          <p:nvPr/>
        </p:nvSpPr>
        <p:spPr bwMode="auto">
          <a:xfrm>
            <a:off x="0" y="-3175"/>
            <a:ext cx="9144000" cy="279180"/>
          </a:xfrm>
          <a:prstGeom prst="rect">
            <a:avLst/>
          </a:prstGeom>
          <a:noFill/>
          <a:ln w="9525">
            <a:noFill/>
            <a:round/>
            <a:headEnd/>
            <a:tailEnd/>
          </a:ln>
        </p:spPr>
        <p:txBody>
          <a:bodyPr lIns="90000" tIns="46800" rIns="90000" bIns="46800">
            <a:spAutoFit/>
          </a:bodyPr>
          <a:lstStyle/>
          <a:p>
            <a:pPr algn="ctr">
              <a:buClrTx/>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b="1" dirty="0" smtClean="0">
                <a:solidFill>
                  <a:srgbClr val="FF6600"/>
                </a:solidFill>
                <a:latin typeface="Times New Roman" pitchFamily="18" charset="0"/>
                <a:cs typeface="Times New Roman" pitchFamily="18" charset="0"/>
              </a:rPr>
              <a:t>Ranking of Products using Opinion Mining on Authentic Reviews                       </a:t>
            </a:r>
          </a:p>
        </p:txBody>
      </p:sp>
      <p:sp>
        <p:nvSpPr>
          <p:cNvPr id="2054" name="Content Placeholder 6"/>
          <p:cNvSpPr>
            <a:spLocks noGrp="1"/>
          </p:cNvSpPr>
          <p:nvPr>
            <p:ph idx="1"/>
          </p:nvPr>
        </p:nvSpPr>
        <p:spPr/>
        <p:txBody>
          <a:bodyPr>
            <a:normAutofit/>
          </a:bodyPr>
          <a:lstStyle/>
          <a:p>
            <a:r>
              <a:rPr lang="en-US" sz="2000" dirty="0">
                <a:latin typeface="Calibri" panose="020F0502020204030204" pitchFamily="34" charset="0"/>
                <a:ea typeface="ＭＳ Ｐゴシック" panose="020B0600070205080204" pitchFamily="34" charset="-128"/>
                <a:cs typeface="Calibri" panose="020F0502020204030204" pitchFamily="34" charset="0"/>
              </a:rPr>
              <a:t>We do static aspect extraction from the reviews and then find the sentences that have aspects such as touch, battery, memory and camera mega pixels, and store those sentences. </a:t>
            </a:r>
          </a:p>
          <a:p>
            <a:r>
              <a:rPr lang="en-US" sz="2000" dirty="0">
                <a:latin typeface="Calibri" panose="020F0502020204030204" pitchFamily="34" charset="0"/>
                <a:ea typeface="ＭＳ Ｐゴシック" panose="020B0600070205080204" pitchFamily="34" charset="-128"/>
                <a:cs typeface="Calibri" panose="020F0502020204030204" pitchFamily="34" charset="0"/>
              </a:rPr>
              <a:t>We use the aspects corpus from MPQC corpus to develop an aspect dependent sentiment lexicons to solve implicit aspect identification problem. </a:t>
            </a:r>
          </a:p>
          <a:p>
            <a:r>
              <a:rPr lang="en-US" sz="2000" dirty="0">
                <a:latin typeface="Calibri" panose="020F0502020204030204" pitchFamily="34" charset="0"/>
                <a:ea typeface="ＭＳ Ｐゴシック" panose="020B0600070205080204" pitchFamily="34" charset="-128"/>
                <a:cs typeface="Calibri" panose="020F0502020204030204" pitchFamily="34" charset="0"/>
              </a:rPr>
              <a:t>Based on a Naïve Bayes classifier trained by us, we classify the review sentences as positive or negative for a particular aspect. </a:t>
            </a:r>
            <a:endParaRPr lang="en-IN" sz="2000" dirty="0">
              <a:latin typeface="Calibri" panose="020F0502020204030204" pitchFamily="34" charset="0"/>
              <a:ea typeface="ＭＳ Ｐゴシック" panose="020B0600070205080204" pitchFamily="34" charset="-128"/>
              <a:cs typeface="Calibri" panose="020F0502020204030204" pitchFamily="34" charset="0"/>
            </a:endParaRPr>
          </a:p>
          <a:p>
            <a:pPr>
              <a:buNone/>
            </a:pPr>
            <a:endParaRPr lang="en-IN" sz="1900" b="1" i="1" dirty="0" smtClean="0">
              <a:latin typeface="Times New Roman" pitchFamily="18" charset="0"/>
            </a:endParaRPr>
          </a:p>
        </p:txBody>
      </p:sp>
      <p:sp>
        <p:nvSpPr>
          <p:cNvPr id="8" name="Text Box 1"/>
          <p:cNvSpPr txBox="1">
            <a:spLocks noChangeArrowheads="1"/>
          </p:cNvSpPr>
          <p:nvPr/>
        </p:nvSpPr>
        <p:spPr bwMode="auto">
          <a:xfrm>
            <a:off x="4139952" y="457201"/>
            <a:ext cx="5004048" cy="525401"/>
          </a:xfrm>
          <a:prstGeom prst="rect">
            <a:avLst/>
          </a:prstGeom>
          <a:gradFill rotWithShape="0">
            <a:gsLst>
              <a:gs pos="0">
                <a:srgbClr val="9B2D2A"/>
              </a:gs>
              <a:gs pos="100000">
                <a:srgbClr val="CE3B37"/>
              </a:gs>
            </a:gsLst>
            <a:lin ang="16200000" scaled="1"/>
          </a:gradFill>
          <a:ln w="9360">
            <a:solidFill>
              <a:srgbClr val="BE4B48"/>
            </a:solidFill>
            <a:miter lim="800000"/>
            <a:headEnd/>
            <a:tailEnd/>
          </a:ln>
          <a:effectLst>
            <a:outerShdw dist="75597" dir="1064680" algn="ctr" rotWithShape="0">
              <a:srgbClr val="000000">
                <a:alpha val="35036"/>
              </a:srgbClr>
            </a:outerShdw>
          </a:effectLst>
        </p:spPr>
        <p:txBody>
          <a:bodyPr wrap="square" lIns="90000" tIns="46800" rIns="90000" bIns="46800">
            <a:spAutoFit/>
          </a:bodyPr>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2800" b="1" dirty="0" smtClean="0">
                <a:solidFill>
                  <a:srgbClr val="FFFFFF"/>
                </a:solidFill>
                <a:latin typeface="+mj-lt"/>
              </a:rPr>
              <a:t>SENTIMENT ANALYSIS PROCESS</a:t>
            </a:r>
            <a:endParaRPr lang="en-US" sz="2800" b="1" dirty="0">
              <a:solidFill>
                <a:srgbClr val="FFFFFF"/>
              </a:solidFill>
              <a:latin typeface="+mj-lt"/>
            </a:endParaRPr>
          </a:p>
        </p:txBody>
      </p:sp>
    </p:spTree>
    <p:extLst>
      <p:ext uri="{BB962C8B-B14F-4D97-AF65-F5344CB8AC3E}">
        <p14:creationId xmlns:p14="http://schemas.microsoft.com/office/powerpoint/2010/main" val="394785671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Text Box 3"/>
          <p:cNvSpPr txBox="1">
            <a:spLocks noChangeArrowheads="1"/>
          </p:cNvSpPr>
          <p:nvPr/>
        </p:nvSpPr>
        <p:spPr bwMode="auto">
          <a:xfrm>
            <a:off x="6553200" y="6356350"/>
            <a:ext cx="2133600" cy="365125"/>
          </a:xfrm>
          <a:prstGeom prst="rect">
            <a:avLst/>
          </a:prstGeom>
          <a:noFill/>
          <a:ln w="9525">
            <a:noFill/>
            <a:round/>
            <a:headEnd/>
            <a:tailEnd/>
          </a:ln>
        </p:spPr>
        <p:txBody>
          <a:bodyPr lIns="90000" tIns="46800" rIns="90000" bIns="46800" anchor="ctr"/>
          <a:lstStyle/>
          <a:p>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8B80A684-75F7-426A-92CF-C3C420A925A3}" type="slidenum">
              <a:rPr lang="en-US" sz="1200">
                <a:solidFill>
                  <a:srgbClr val="898989"/>
                </a:solidFill>
                <a:latin typeface="Calibri" pitchFamily="34" charset="0"/>
              </a:rPr>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16</a:t>
            </a:fld>
            <a:endParaRPr lang="en-US" sz="1200">
              <a:solidFill>
                <a:srgbClr val="898989"/>
              </a:solidFill>
              <a:latin typeface="Calibri" pitchFamily="34" charset="0"/>
            </a:endParaRPr>
          </a:p>
        </p:txBody>
      </p:sp>
      <p:sp>
        <p:nvSpPr>
          <p:cNvPr id="2052" name="Text Box 5"/>
          <p:cNvSpPr txBox="1">
            <a:spLocks noChangeArrowheads="1"/>
          </p:cNvSpPr>
          <p:nvPr/>
        </p:nvSpPr>
        <p:spPr bwMode="auto">
          <a:xfrm>
            <a:off x="3124200" y="6356350"/>
            <a:ext cx="2895600" cy="365125"/>
          </a:xfrm>
          <a:prstGeom prst="rect">
            <a:avLst/>
          </a:prstGeom>
          <a:noFill/>
          <a:ln w="9525">
            <a:noFill/>
            <a:round/>
            <a:headEnd/>
            <a:tailEnd/>
          </a:ln>
        </p:spPr>
        <p:txBody>
          <a:bodyPr lIns="90000" tIns="46800" rIns="90000" bIns="46800" anchor="ctr"/>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dirty="0">
                <a:solidFill>
                  <a:srgbClr val="898989"/>
                </a:solidFill>
                <a:latin typeface="Calibri" pitchFamily="34" charset="0"/>
              </a:rPr>
              <a:t>Dept. of  IT, Easwari Engineering College</a:t>
            </a:r>
          </a:p>
        </p:txBody>
      </p:sp>
      <p:sp>
        <p:nvSpPr>
          <p:cNvPr id="2053" name="Text Box 6"/>
          <p:cNvSpPr txBox="1">
            <a:spLocks noChangeArrowheads="1"/>
          </p:cNvSpPr>
          <p:nvPr/>
        </p:nvSpPr>
        <p:spPr bwMode="auto">
          <a:xfrm>
            <a:off x="0" y="-3175"/>
            <a:ext cx="9144000" cy="279180"/>
          </a:xfrm>
          <a:prstGeom prst="rect">
            <a:avLst/>
          </a:prstGeom>
          <a:noFill/>
          <a:ln w="9525">
            <a:noFill/>
            <a:round/>
            <a:headEnd/>
            <a:tailEnd/>
          </a:ln>
        </p:spPr>
        <p:txBody>
          <a:bodyPr lIns="90000" tIns="46800" rIns="90000" bIns="46800">
            <a:spAutoFit/>
          </a:bodyPr>
          <a:lstStyle/>
          <a:p>
            <a:pPr algn="ctr">
              <a:buClrTx/>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b="1" dirty="0" smtClean="0">
                <a:solidFill>
                  <a:srgbClr val="FF6600"/>
                </a:solidFill>
                <a:latin typeface="Times New Roman" pitchFamily="18" charset="0"/>
                <a:cs typeface="Times New Roman" pitchFamily="18" charset="0"/>
              </a:rPr>
              <a:t>Ranking of Products using Opinion Mining on Authentic Reviews                       </a:t>
            </a:r>
          </a:p>
        </p:txBody>
      </p:sp>
      <p:sp>
        <p:nvSpPr>
          <p:cNvPr id="2054" name="Content Placeholder 6"/>
          <p:cNvSpPr>
            <a:spLocks noGrp="1"/>
          </p:cNvSpPr>
          <p:nvPr>
            <p:ph idx="1"/>
          </p:nvPr>
        </p:nvSpPr>
        <p:spPr/>
        <p:txBody>
          <a:bodyPr>
            <a:normAutofit/>
          </a:bodyPr>
          <a:lstStyle/>
          <a:p>
            <a:r>
              <a:rPr lang="en-US" sz="2000" dirty="0">
                <a:latin typeface="Calibri" panose="020F0502020204030204" pitchFamily="34" charset="0"/>
                <a:ea typeface="ＭＳ Ｐゴシック" panose="020B0600070205080204" pitchFamily="34" charset="-128"/>
                <a:cs typeface="Calibri" panose="020F0502020204030204" pitchFamily="34" charset="0"/>
              </a:rPr>
              <a:t>All the sentences are classified as positive or negative or neutral using a sentiment classifier. We then find the average polarity of every individual review. </a:t>
            </a:r>
          </a:p>
          <a:p>
            <a:r>
              <a:rPr lang="en-US" sz="2000" dirty="0">
                <a:latin typeface="Calibri" panose="020F0502020204030204" pitchFamily="34" charset="0"/>
                <a:ea typeface="ＭＳ Ｐゴシック" panose="020B0600070205080204" pitchFamily="34" charset="-128"/>
                <a:cs typeface="Calibri" panose="020F0502020204030204" pitchFamily="34" charset="0"/>
              </a:rPr>
              <a:t>The aspect score for a product is calculated as follows:</a:t>
            </a:r>
          </a:p>
          <a:p>
            <a:pPr>
              <a:buFont typeface="Wingdings" panose="05000000000000000000" pitchFamily="2" charset="2"/>
              <a:buNone/>
            </a:pPr>
            <a:r>
              <a:rPr lang="en-US" sz="2000" dirty="0">
                <a:latin typeface="Calibri" panose="020F0502020204030204" pitchFamily="34" charset="0"/>
                <a:ea typeface="ＭＳ Ｐゴシック" panose="020B0600070205080204" pitchFamily="34" charset="-128"/>
                <a:cs typeface="Calibri" panose="020F0502020204030204" pitchFamily="34" charset="0"/>
              </a:rPr>
              <a:t>            					n</a:t>
            </a:r>
          </a:p>
          <a:p>
            <a:pPr>
              <a:buFont typeface="Wingdings" panose="05000000000000000000" pitchFamily="2" charset="2"/>
              <a:buNone/>
            </a:pPr>
            <a:r>
              <a:rPr lang="en-US" sz="2000" dirty="0">
                <a:latin typeface="Calibri" panose="020F0502020204030204" pitchFamily="34" charset="0"/>
                <a:ea typeface="ＭＳ Ｐゴシック" panose="020B0600070205080204" pitchFamily="34" charset="-128"/>
                <a:cs typeface="Calibri" panose="020F0502020204030204" pitchFamily="34" charset="0"/>
              </a:rPr>
              <a:t>		Aspect score for a product = ∑ (­si) ­pos</a:t>
            </a:r>
          </a:p>
          <a:p>
            <a:pPr>
              <a:buFont typeface="Wingdings" panose="05000000000000000000" pitchFamily="2" charset="2"/>
              <a:buNone/>
            </a:pPr>
            <a:r>
              <a:rPr lang="en-US" sz="2000" dirty="0">
                <a:latin typeface="Calibri" panose="020F0502020204030204" pitchFamily="34" charset="0"/>
                <a:ea typeface="ＭＳ Ｐゴシック" panose="020B0600070205080204" pitchFamily="34" charset="-128"/>
                <a:cs typeface="Calibri" panose="020F0502020204030204" pitchFamily="34" charset="0"/>
              </a:rPr>
              <a:t>	                                                            </a:t>
            </a:r>
            <a:r>
              <a:rPr lang="en-US" sz="2000" dirty="0" err="1">
                <a:latin typeface="Calibri" panose="020F0502020204030204" pitchFamily="34" charset="0"/>
                <a:ea typeface="ＭＳ Ｐゴシック" panose="020B0600070205080204" pitchFamily="34" charset="-128"/>
                <a:cs typeface="Calibri" panose="020F0502020204030204" pitchFamily="34" charset="0"/>
              </a:rPr>
              <a:t>i</a:t>
            </a:r>
            <a:r>
              <a:rPr lang="en-US" sz="2000" dirty="0">
                <a:latin typeface="Calibri" panose="020F0502020204030204" pitchFamily="34" charset="0"/>
                <a:ea typeface="ＭＳ Ｐゴシック" panose="020B0600070205080204" pitchFamily="34" charset="-128"/>
                <a:cs typeface="Calibri" panose="020F0502020204030204" pitchFamily="34" charset="0"/>
              </a:rPr>
              <a:t> = 1</a:t>
            </a:r>
          </a:p>
          <a:p>
            <a:pPr>
              <a:buFont typeface="Wingdings" panose="05000000000000000000" pitchFamily="2" charset="2"/>
              <a:buNone/>
            </a:pPr>
            <a:r>
              <a:rPr lang="en-US" sz="2000" dirty="0">
                <a:latin typeface="Calibri" panose="020F0502020204030204" pitchFamily="34" charset="0"/>
                <a:ea typeface="ＭＳ Ｐゴシック" panose="020B0600070205080204" pitchFamily="34" charset="-128"/>
                <a:cs typeface="Calibri" panose="020F0502020204030204" pitchFamily="34" charset="0"/>
              </a:rPr>
              <a:t>     where si is the sentence in a review R for a product, (si) pos is the positive polarity score for the sentence si.. </a:t>
            </a:r>
          </a:p>
          <a:p>
            <a:pPr>
              <a:buNone/>
            </a:pPr>
            <a:endParaRPr lang="en-IN" sz="1900" b="1" i="1" dirty="0" smtClean="0">
              <a:latin typeface="Times New Roman" pitchFamily="18" charset="0"/>
            </a:endParaRPr>
          </a:p>
        </p:txBody>
      </p:sp>
      <p:sp>
        <p:nvSpPr>
          <p:cNvPr id="8" name="Text Box 1"/>
          <p:cNvSpPr txBox="1">
            <a:spLocks noChangeArrowheads="1"/>
          </p:cNvSpPr>
          <p:nvPr/>
        </p:nvSpPr>
        <p:spPr bwMode="auto">
          <a:xfrm>
            <a:off x="3923928" y="457201"/>
            <a:ext cx="5220072" cy="525401"/>
          </a:xfrm>
          <a:prstGeom prst="rect">
            <a:avLst/>
          </a:prstGeom>
          <a:gradFill rotWithShape="0">
            <a:gsLst>
              <a:gs pos="0">
                <a:srgbClr val="9B2D2A"/>
              </a:gs>
              <a:gs pos="100000">
                <a:srgbClr val="CE3B37"/>
              </a:gs>
            </a:gsLst>
            <a:lin ang="16200000" scaled="1"/>
          </a:gradFill>
          <a:ln w="9360">
            <a:solidFill>
              <a:srgbClr val="BE4B48"/>
            </a:solidFill>
            <a:miter lim="800000"/>
            <a:headEnd/>
            <a:tailEnd/>
          </a:ln>
          <a:effectLst>
            <a:outerShdw dist="75597" dir="1064680" algn="ctr" rotWithShape="0">
              <a:srgbClr val="000000">
                <a:alpha val="35036"/>
              </a:srgbClr>
            </a:outerShdw>
          </a:effectLst>
        </p:spPr>
        <p:txBody>
          <a:bodyPr wrap="square" lIns="90000" tIns="46800" rIns="90000" bIns="46800">
            <a:spAutoFit/>
          </a:bodyPr>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2800" b="1" dirty="0" smtClean="0">
                <a:solidFill>
                  <a:srgbClr val="FFFFFF"/>
                </a:solidFill>
                <a:latin typeface="+mj-lt"/>
              </a:rPr>
              <a:t>SENTIMENT ANALYSIS PROCESS</a:t>
            </a:r>
            <a:endParaRPr lang="en-US" sz="2800" b="1" dirty="0">
              <a:solidFill>
                <a:srgbClr val="FFFFFF"/>
              </a:solidFill>
              <a:latin typeface="+mj-lt"/>
            </a:endParaRPr>
          </a:p>
        </p:txBody>
      </p:sp>
    </p:spTree>
    <p:extLst>
      <p:ext uri="{BB962C8B-B14F-4D97-AF65-F5344CB8AC3E}">
        <p14:creationId xmlns:p14="http://schemas.microsoft.com/office/powerpoint/2010/main" val="111885986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Text Box 3"/>
          <p:cNvSpPr txBox="1">
            <a:spLocks noChangeArrowheads="1"/>
          </p:cNvSpPr>
          <p:nvPr/>
        </p:nvSpPr>
        <p:spPr bwMode="auto">
          <a:xfrm>
            <a:off x="6553200" y="6356350"/>
            <a:ext cx="2133600" cy="365125"/>
          </a:xfrm>
          <a:prstGeom prst="rect">
            <a:avLst/>
          </a:prstGeom>
          <a:noFill/>
          <a:ln w="9525">
            <a:noFill/>
            <a:round/>
            <a:headEnd/>
            <a:tailEnd/>
          </a:ln>
        </p:spPr>
        <p:txBody>
          <a:bodyPr lIns="90000" tIns="46800" rIns="90000" bIns="46800" anchor="ctr"/>
          <a:lstStyle/>
          <a:p>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8B80A684-75F7-426A-92CF-C3C420A925A3}" type="slidenum">
              <a:rPr lang="en-US" sz="1200">
                <a:solidFill>
                  <a:srgbClr val="898989"/>
                </a:solidFill>
                <a:latin typeface="Calibri" pitchFamily="34" charset="0"/>
              </a:rPr>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17</a:t>
            </a:fld>
            <a:endParaRPr lang="en-US" sz="1200">
              <a:solidFill>
                <a:srgbClr val="898989"/>
              </a:solidFill>
              <a:latin typeface="Calibri" pitchFamily="34" charset="0"/>
            </a:endParaRPr>
          </a:p>
        </p:txBody>
      </p:sp>
      <p:sp>
        <p:nvSpPr>
          <p:cNvPr id="2052" name="Text Box 5"/>
          <p:cNvSpPr txBox="1">
            <a:spLocks noChangeArrowheads="1"/>
          </p:cNvSpPr>
          <p:nvPr/>
        </p:nvSpPr>
        <p:spPr bwMode="auto">
          <a:xfrm>
            <a:off x="3124200" y="6356350"/>
            <a:ext cx="2895600" cy="365125"/>
          </a:xfrm>
          <a:prstGeom prst="rect">
            <a:avLst/>
          </a:prstGeom>
          <a:noFill/>
          <a:ln w="9525">
            <a:noFill/>
            <a:round/>
            <a:headEnd/>
            <a:tailEnd/>
          </a:ln>
        </p:spPr>
        <p:txBody>
          <a:bodyPr lIns="90000" tIns="46800" rIns="90000" bIns="46800" anchor="ctr"/>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dirty="0">
                <a:solidFill>
                  <a:srgbClr val="898989"/>
                </a:solidFill>
                <a:latin typeface="Calibri" pitchFamily="34" charset="0"/>
              </a:rPr>
              <a:t>Dept. of  IT, Easwari Engineering College</a:t>
            </a:r>
          </a:p>
        </p:txBody>
      </p:sp>
      <p:sp>
        <p:nvSpPr>
          <p:cNvPr id="2053" name="Text Box 6"/>
          <p:cNvSpPr txBox="1">
            <a:spLocks noChangeArrowheads="1"/>
          </p:cNvSpPr>
          <p:nvPr/>
        </p:nvSpPr>
        <p:spPr bwMode="auto">
          <a:xfrm>
            <a:off x="0" y="-3175"/>
            <a:ext cx="9144000" cy="279180"/>
          </a:xfrm>
          <a:prstGeom prst="rect">
            <a:avLst/>
          </a:prstGeom>
          <a:noFill/>
          <a:ln w="9525">
            <a:noFill/>
            <a:round/>
            <a:headEnd/>
            <a:tailEnd/>
          </a:ln>
        </p:spPr>
        <p:txBody>
          <a:bodyPr lIns="90000" tIns="46800" rIns="90000" bIns="46800">
            <a:spAutoFit/>
          </a:bodyPr>
          <a:lstStyle/>
          <a:p>
            <a:pPr algn="ctr">
              <a:buClrTx/>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b="1" dirty="0" smtClean="0">
                <a:solidFill>
                  <a:srgbClr val="FF6600"/>
                </a:solidFill>
                <a:latin typeface="Times New Roman" pitchFamily="18" charset="0"/>
                <a:cs typeface="Times New Roman" pitchFamily="18" charset="0"/>
              </a:rPr>
              <a:t>Ranking of Products using Opinion Mining on Authentic Reviews                       </a:t>
            </a:r>
          </a:p>
        </p:txBody>
      </p:sp>
      <p:sp>
        <p:nvSpPr>
          <p:cNvPr id="2054" name="Content Placeholder 6"/>
          <p:cNvSpPr>
            <a:spLocks noGrp="1"/>
          </p:cNvSpPr>
          <p:nvPr>
            <p:ph idx="1"/>
          </p:nvPr>
        </p:nvSpPr>
        <p:spPr/>
        <p:txBody>
          <a:bodyPr>
            <a:normAutofit fontScale="92500" lnSpcReduction="20000"/>
          </a:bodyPr>
          <a:lstStyle/>
          <a:p>
            <a:pPr>
              <a:buNone/>
            </a:pPr>
            <a:r>
              <a:rPr lang="en-US" sz="2000" b="1" u="sng" dirty="0" smtClean="0">
                <a:latin typeface="Times New Roman" pitchFamily="18" charset="0"/>
              </a:rPr>
              <a:t>Languages used: </a:t>
            </a:r>
          </a:p>
          <a:p>
            <a:pPr>
              <a:buFont typeface="Wingdings" pitchFamily="2" charset="2"/>
              <a:buChar char="Ø"/>
            </a:pPr>
            <a:r>
              <a:rPr lang="en-US" sz="1900" b="1" i="1" dirty="0" smtClean="0">
                <a:latin typeface="Times New Roman" pitchFamily="18" charset="0"/>
              </a:rPr>
              <a:t>Python and Java</a:t>
            </a:r>
          </a:p>
          <a:p>
            <a:pPr>
              <a:buNone/>
            </a:pPr>
            <a:r>
              <a:rPr lang="en-US" sz="2000" b="1" u="sng" dirty="0" smtClean="0">
                <a:latin typeface="Times New Roman" pitchFamily="18" charset="0"/>
              </a:rPr>
              <a:t>IDE used:</a:t>
            </a:r>
          </a:p>
          <a:p>
            <a:pPr>
              <a:buFont typeface="Wingdings" pitchFamily="2" charset="2"/>
              <a:buChar char="Ø"/>
            </a:pPr>
            <a:r>
              <a:rPr lang="en-US" sz="1900" b="1" i="1" dirty="0" smtClean="0">
                <a:latin typeface="Times New Roman" pitchFamily="18" charset="0"/>
              </a:rPr>
              <a:t>Sublime text 2</a:t>
            </a:r>
          </a:p>
          <a:p>
            <a:pPr>
              <a:buNone/>
            </a:pPr>
            <a:r>
              <a:rPr lang="en-US" sz="2000" b="1" u="sng" dirty="0" smtClean="0">
                <a:latin typeface="Times New Roman" pitchFamily="18" charset="0"/>
              </a:rPr>
              <a:t>Python 2.7:</a:t>
            </a:r>
          </a:p>
          <a:p>
            <a:pPr>
              <a:buFont typeface="Wingdings" pitchFamily="2" charset="2"/>
              <a:buChar char="Ø"/>
            </a:pPr>
            <a:r>
              <a:rPr lang="en-US" sz="1900" b="1" i="1" dirty="0" smtClean="0">
                <a:latin typeface="Times New Roman" pitchFamily="18" charset="0"/>
              </a:rPr>
              <a:t>Python 2.7 is a fast , compliant implementation  of the language .</a:t>
            </a:r>
          </a:p>
          <a:p>
            <a:pPr>
              <a:buFont typeface="Wingdings" pitchFamily="2" charset="2"/>
              <a:buChar char="Ø"/>
            </a:pPr>
            <a:r>
              <a:rPr lang="en-IN" sz="1900" b="1" i="1" dirty="0" smtClean="0">
                <a:latin typeface="Times New Roman" pitchFamily="18" charset="0"/>
              </a:rPr>
              <a:t>There are many good reasons to choose Python as your primary programming language.</a:t>
            </a:r>
          </a:p>
          <a:p>
            <a:pPr>
              <a:buFont typeface="Wingdings" pitchFamily="2" charset="2"/>
              <a:buChar char="Ø"/>
            </a:pPr>
            <a:r>
              <a:rPr lang="en-IN" sz="1900" b="1" i="1" dirty="0" smtClean="0">
                <a:latin typeface="Times New Roman" pitchFamily="18" charset="0"/>
              </a:rPr>
              <a:t> First of all Python is an easy to learn, powerful programming language. </a:t>
            </a:r>
          </a:p>
          <a:p>
            <a:pPr>
              <a:buFont typeface="Wingdings" pitchFamily="2" charset="2"/>
              <a:buChar char="Ø"/>
            </a:pPr>
            <a:r>
              <a:rPr lang="en-IN" sz="1900" b="1" i="1" dirty="0" smtClean="0">
                <a:latin typeface="Times New Roman" pitchFamily="18" charset="0"/>
              </a:rPr>
              <a:t>Furthermore it has efficient high-level data structure, which allow you to write complex operations in fewer statements than in C, C++ or Java .</a:t>
            </a:r>
            <a:endParaRPr lang="en-US" sz="1900" b="1" i="1" dirty="0" smtClean="0">
              <a:latin typeface="Times New Roman" pitchFamily="18" charset="0"/>
            </a:endParaRPr>
          </a:p>
          <a:p>
            <a:pPr>
              <a:buFont typeface="Wingdings" pitchFamily="2" charset="2"/>
              <a:buChar char="Ø"/>
            </a:pPr>
            <a:r>
              <a:rPr lang="en-IN" sz="1900" b="1" i="1" dirty="0" smtClean="0">
                <a:latin typeface="Times New Roman" pitchFamily="18" charset="0"/>
              </a:rPr>
              <a:t>Python is very fast. The source code is compiled into byte code, so that executing the same file will be faster, if the script will be executed again.</a:t>
            </a:r>
          </a:p>
          <a:p>
            <a:pPr>
              <a:buFont typeface="Wingdings" pitchFamily="2" charset="2"/>
              <a:buChar char="Ø"/>
            </a:pPr>
            <a:r>
              <a:rPr lang="en-IN" sz="1900" b="1" i="1" dirty="0" smtClean="0">
                <a:latin typeface="Times New Roman" pitchFamily="18" charset="0"/>
              </a:rPr>
              <a:t> The byte code is an "intermediate language", which is said to run on a virtual machine that executes the machine code corresponding to each byte code.</a:t>
            </a:r>
          </a:p>
          <a:p>
            <a:pPr>
              <a:buNone/>
            </a:pPr>
            <a:r>
              <a:rPr lang="en-US" sz="2000" b="1" u="sng" dirty="0" err="1" smtClean="0">
                <a:latin typeface="Times New Roman" pitchFamily="18" charset="0"/>
              </a:rPr>
              <a:t>Importio</a:t>
            </a:r>
            <a:r>
              <a:rPr lang="en-US" sz="2000" b="1" u="sng" dirty="0" smtClean="0">
                <a:latin typeface="Times New Roman" pitchFamily="18" charset="0"/>
              </a:rPr>
              <a:t> API:</a:t>
            </a:r>
          </a:p>
          <a:p>
            <a:pPr>
              <a:buFont typeface="Wingdings" pitchFamily="2" charset="2"/>
              <a:buChar char="Ø"/>
            </a:pPr>
            <a:r>
              <a:rPr lang="en-US" sz="1800" b="1" i="1" dirty="0" err="1" smtClean="0">
                <a:latin typeface="Times New Roman" pitchFamily="18" charset="0"/>
              </a:rPr>
              <a:t>Importio</a:t>
            </a:r>
            <a:r>
              <a:rPr lang="en-US" sz="1800" b="1" i="1" dirty="0" smtClean="0">
                <a:latin typeface="Times New Roman" pitchFamily="18" charset="0"/>
              </a:rPr>
              <a:t> was used to create a REST API for a self design given as an input.</a:t>
            </a:r>
            <a:endParaRPr lang="en-US" sz="2200" b="1" u="sng" dirty="0" smtClean="0">
              <a:latin typeface="Times New Roman" pitchFamily="18" charset="0"/>
            </a:endParaRPr>
          </a:p>
          <a:p>
            <a:pPr>
              <a:buNone/>
            </a:pPr>
            <a:endParaRPr lang="en-IN" sz="1900" b="1" i="1" dirty="0" smtClean="0">
              <a:latin typeface="Times New Roman" pitchFamily="18" charset="0"/>
            </a:endParaRPr>
          </a:p>
          <a:p>
            <a:pPr>
              <a:buNone/>
            </a:pPr>
            <a:endParaRPr lang="en-IN" sz="1900" b="1" i="1" dirty="0" smtClean="0">
              <a:latin typeface="Times New Roman" pitchFamily="18" charset="0"/>
            </a:endParaRPr>
          </a:p>
        </p:txBody>
      </p:sp>
      <p:sp>
        <p:nvSpPr>
          <p:cNvPr id="8" name="Text Box 1"/>
          <p:cNvSpPr txBox="1">
            <a:spLocks noChangeArrowheads="1"/>
          </p:cNvSpPr>
          <p:nvPr/>
        </p:nvSpPr>
        <p:spPr bwMode="auto">
          <a:xfrm>
            <a:off x="5000628" y="457201"/>
            <a:ext cx="4143372" cy="525401"/>
          </a:xfrm>
          <a:prstGeom prst="rect">
            <a:avLst/>
          </a:prstGeom>
          <a:gradFill rotWithShape="0">
            <a:gsLst>
              <a:gs pos="0">
                <a:srgbClr val="9B2D2A"/>
              </a:gs>
              <a:gs pos="100000">
                <a:srgbClr val="CE3B37"/>
              </a:gs>
            </a:gsLst>
            <a:lin ang="16200000" scaled="1"/>
          </a:gradFill>
          <a:ln w="9360">
            <a:solidFill>
              <a:srgbClr val="BE4B48"/>
            </a:solidFill>
            <a:miter lim="800000"/>
            <a:headEnd/>
            <a:tailEnd/>
          </a:ln>
          <a:effectLst>
            <a:outerShdw dist="75597" dir="1064680" algn="ctr" rotWithShape="0">
              <a:srgbClr val="000000">
                <a:alpha val="35036"/>
              </a:srgbClr>
            </a:outerShdw>
          </a:effectLst>
        </p:spPr>
        <p:txBody>
          <a:bodyPr wrap="square" lIns="90000" tIns="46800" rIns="90000" bIns="46800">
            <a:spAutoFit/>
          </a:bodyPr>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2800" b="1" dirty="0" smtClean="0">
                <a:solidFill>
                  <a:srgbClr val="FFFFFF"/>
                </a:solidFill>
                <a:latin typeface="+mj-lt"/>
              </a:rPr>
              <a:t>SOFTWARE USED</a:t>
            </a:r>
            <a:endParaRPr lang="en-US" sz="2800" b="1" dirty="0">
              <a:solidFill>
                <a:srgbClr val="FFFFFF"/>
              </a:solidFill>
              <a:latin typeface="+mj-lt"/>
            </a:endParaRPr>
          </a:p>
        </p:txBody>
      </p:sp>
    </p:spTree>
    <p:extLst>
      <p:ext uri="{BB962C8B-B14F-4D97-AF65-F5344CB8AC3E}">
        <p14:creationId xmlns:p14="http://schemas.microsoft.com/office/powerpoint/2010/main" val="388324334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Text Box 3"/>
          <p:cNvSpPr txBox="1">
            <a:spLocks noChangeArrowheads="1"/>
          </p:cNvSpPr>
          <p:nvPr/>
        </p:nvSpPr>
        <p:spPr bwMode="auto">
          <a:xfrm>
            <a:off x="6553200" y="6356350"/>
            <a:ext cx="2133600" cy="365125"/>
          </a:xfrm>
          <a:prstGeom prst="rect">
            <a:avLst/>
          </a:prstGeom>
          <a:noFill/>
          <a:ln w="9525">
            <a:noFill/>
            <a:round/>
            <a:headEnd/>
            <a:tailEnd/>
          </a:ln>
        </p:spPr>
        <p:txBody>
          <a:bodyPr lIns="90000" tIns="46800" rIns="90000" bIns="46800" anchor="ctr"/>
          <a:lstStyle/>
          <a:p>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8B80A684-75F7-426A-92CF-C3C420A925A3}" type="slidenum">
              <a:rPr lang="en-US" sz="1200">
                <a:solidFill>
                  <a:srgbClr val="898989"/>
                </a:solidFill>
                <a:latin typeface="Calibri" pitchFamily="34" charset="0"/>
              </a:rPr>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18</a:t>
            </a:fld>
            <a:endParaRPr lang="en-US" sz="1200">
              <a:solidFill>
                <a:srgbClr val="898989"/>
              </a:solidFill>
              <a:latin typeface="Calibri" pitchFamily="34" charset="0"/>
            </a:endParaRPr>
          </a:p>
        </p:txBody>
      </p:sp>
      <p:sp>
        <p:nvSpPr>
          <p:cNvPr id="2052" name="Text Box 5"/>
          <p:cNvSpPr txBox="1">
            <a:spLocks noChangeArrowheads="1"/>
          </p:cNvSpPr>
          <p:nvPr/>
        </p:nvSpPr>
        <p:spPr bwMode="auto">
          <a:xfrm>
            <a:off x="3124200" y="6356350"/>
            <a:ext cx="2895600" cy="365125"/>
          </a:xfrm>
          <a:prstGeom prst="rect">
            <a:avLst/>
          </a:prstGeom>
          <a:noFill/>
          <a:ln w="9525">
            <a:noFill/>
            <a:round/>
            <a:headEnd/>
            <a:tailEnd/>
          </a:ln>
        </p:spPr>
        <p:txBody>
          <a:bodyPr lIns="90000" tIns="46800" rIns="90000" bIns="46800" anchor="ctr"/>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dirty="0">
                <a:solidFill>
                  <a:srgbClr val="898989"/>
                </a:solidFill>
                <a:latin typeface="Calibri" pitchFamily="34" charset="0"/>
              </a:rPr>
              <a:t>Dept. of  IT, Easwari Engineering College</a:t>
            </a:r>
          </a:p>
        </p:txBody>
      </p:sp>
      <p:sp>
        <p:nvSpPr>
          <p:cNvPr id="2053" name="Text Box 6"/>
          <p:cNvSpPr txBox="1">
            <a:spLocks noChangeArrowheads="1"/>
          </p:cNvSpPr>
          <p:nvPr/>
        </p:nvSpPr>
        <p:spPr bwMode="auto">
          <a:xfrm>
            <a:off x="0" y="-3175"/>
            <a:ext cx="9144000" cy="279180"/>
          </a:xfrm>
          <a:prstGeom prst="rect">
            <a:avLst/>
          </a:prstGeom>
          <a:noFill/>
          <a:ln w="9525">
            <a:noFill/>
            <a:round/>
            <a:headEnd/>
            <a:tailEnd/>
          </a:ln>
        </p:spPr>
        <p:txBody>
          <a:bodyPr lIns="90000" tIns="46800" rIns="90000" bIns="46800">
            <a:spAutoFit/>
          </a:bodyPr>
          <a:lstStyle/>
          <a:p>
            <a:pPr algn="ctr">
              <a:buClrTx/>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b="1" dirty="0" smtClean="0">
                <a:solidFill>
                  <a:srgbClr val="FF6600"/>
                </a:solidFill>
                <a:latin typeface="Times New Roman" pitchFamily="18" charset="0"/>
                <a:cs typeface="Times New Roman" pitchFamily="18" charset="0"/>
              </a:rPr>
              <a:t>Ranking of Products using Opinion Mining on Authentic Reviews                       </a:t>
            </a:r>
          </a:p>
        </p:txBody>
      </p:sp>
      <p:sp>
        <p:nvSpPr>
          <p:cNvPr id="2054" name="Content Placeholder 6"/>
          <p:cNvSpPr>
            <a:spLocks noGrp="1"/>
          </p:cNvSpPr>
          <p:nvPr>
            <p:ph idx="1"/>
          </p:nvPr>
        </p:nvSpPr>
        <p:spPr/>
        <p:txBody>
          <a:bodyPr>
            <a:normAutofit/>
          </a:bodyPr>
          <a:lstStyle/>
          <a:p>
            <a:pPr>
              <a:buNone/>
            </a:pPr>
            <a:endParaRPr lang="en-US" sz="2200" b="1" u="sng" dirty="0" smtClean="0">
              <a:latin typeface="Times New Roman" pitchFamily="18" charset="0"/>
            </a:endParaRPr>
          </a:p>
          <a:p>
            <a:pPr>
              <a:buNone/>
            </a:pPr>
            <a:endParaRPr lang="en-IN" sz="1900" b="1" i="1" dirty="0" smtClean="0">
              <a:latin typeface="Times New Roman" pitchFamily="18" charset="0"/>
            </a:endParaRPr>
          </a:p>
          <a:p>
            <a:pPr>
              <a:buNone/>
            </a:pPr>
            <a:endParaRPr lang="en-IN" sz="1900" b="1" i="1" dirty="0" smtClean="0">
              <a:latin typeface="Times New Roman" pitchFamily="18" charset="0"/>
            </a:endParaRPr>
          </a:p>
        </p:txBody>
      </p:sp>
      <p:sp>
        <p:nvSpPr>
          <p:cNvPr id="7" name="Text Box 1"/>
          <p:cNvSpPr txBox="1">
            <a:spLocks noChangeArrowheads="1"/>
          </p:cNvSpPr>
          <p:nvPr/>
        </p:nvSpPr>
        <p:spPr bwMode="auto">
          <a:xfrm>
            <a:off x="2285984" y="357166"/>
            <a:ext cx="6858016" cy="525463"/>
          </a:xfrm>
          <a:prstGeom prst="rect">
            <a:avLst/>
          </a:prstGeom>
          <a:gradFill rotWithShape="0">
            <a:gsLst>
              <a:gs pos="0">
                <a:srgbClr val="9B2D2A"/>
              </a:gs>
              <a:gs pos="100000">
                <a:srgbClr val="CE3B37"/>
              </a:gs>
            </a:gsLst>
            <a:lin ang="16200000" scaled="1"/>
          </a:gradFill>
          <a:ln w="9360">
            <a:solidFill>
              <a:srgbClr val="BE4B48"/>
            </a:solidFill>
            <a:miter lim="800000"/>
            <a:headEnd/>
            <a:tailEnd/>
          </a:ln>
          <a:effectLst>
            <a:outerShdw dist="75597" dir="1064680" algn="ctr" rotWithShape="0">
              <a:srgbClr val="000000">
                <a:alpha val="35036"/>
              </a:srgbClr>
            </a:outerShdw>
          </a:effectLst>
        </p:spPr>
        <p:txBody>
          <a:bodyPr wrap="square" lIns="90000" tIns="46800" rIns="90000" bIns="46800">
            <a:spAutoFit/>
          </a:bodyPr>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2800" b="1" dirty="0" smtClean="0">
                <a:solidFill>
                  <a:srgbClr val="FFFFFF"/>
                </a:solidFill>
                <a:latin typeface="+mj-lt"/>
              </a:rPr>
              <a:t>CODE IMPLEMENTATION </a:t>
            </a:r>
            <a:endParaRPr lang="en-US" sz="2800" b="1" dirty="0">
              <a:solidFill>
                <a:srgbClr val="FFFFFF"/>
              </a:solidFill>
              <a:latin typeface="+mj-lt"/>
            </a:endParaRPr>
          </a:p>
        </p:txBody>
      </p:sp>
      <p:pic>
        <p:nvPicPr>
          <p:cNvPr id="1027" name="Picture 3"/>
          <p:cNvPicPr>
            <a:picLocks noChangeAspect="1" noChangeArrowheads="1"/>
          </p:cNvPicPr>
          <p:nvPr/>
        </p:nvPicPr>
        <p:blipFill>
          <a:blip r:embed="rId3"/>
          <a:srcRect/>
          <a:stretch>
            <a:fillRect/>
          </a:stretch>
        </p:blipFill>
        <p:spPr bwMode="auto">
          <a:xfrm>
            <a:off x="1" y="1071546"/>
            <a:ext cx="9173212" cy="5072098"/>
          </a:xfrm>
          <a:prstGeom prst="rect">
            <a:avLst/>
          </a:prstGeom>
          <a:noFill/>
          <a:ln w="9525">
            <a:noFill/>
            <a:miter lim="800000"/>
            <a:headEnd/>
            <a:tailEnd/>
          </a:ln>
          <a:effec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Text Box 3"/>
          <p:cNvSpPr txBox="1">
            <a:spLocks noChangeArrowheads="1"/>
          </p:cNvSpPr>
          <p:nvPr/>
        </p:nvSpPr>
        <p:spPr bwMode="auto">
          <a:xfrm>
            <a:off x="6553200" y="6356350"/>
            <a:ext cx="2133600" cy="365125"/>
          </a:xfrm>
          <a:prstGeom prst="rect">
            <a:avLst/>
          </a:prstGeom>
          <a:noFill/>
          <a:ln w="9525">
            <a:noFill/>
            <a:round/>
            <a:headEnd/>
            <a:tailEnd/>
          </a:ln>
        </p:spPr>
        <p:txBody>
          <a:bodyPr lIns="90000" tIns="46800" rIns="90000" bIns="46800" anchor="ctr"/>
          <a:lstStyle/>
          <a:p>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8B80A684-75F7-426A-92CF-C3C420A925A3}" type="slidenum">
              <a:rPr lang="en-US" sz="1200">
                <a:solidFill>
                  <a:srgbClr val="898989"/>
                </a:solidFill>
                <a:latin typeface="Calibri" pitchFamily="34" charset="0"/>
              </a:rPr>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19</a:t>
            </a:fld>
            <a:endParaRPr lang="en-US" sz="1200">
              <a:solidFill>
                <a:srgbClr val="898989"/>
              </a:solidFill>
              <a:latin typeface="Calibri" pitchFamily="34" charset="0"/>
            </a:endParaRPr>
          </a:p>
        </p:txBody>
      </p:sp>
      <p:sp>
        <p:nvSpPr>
          <p:cNvPr id="2052" name="Text Box 5"/>
          <p:cNvSpPr txBox="1">
            <a:spLocks noChangeArrowheads="1"/>
          </p:cNvSpPr>
          <p:nvPr/>
        </p:nvSpPr>
        <p:spPr bwMode="auto">
          <a:xfrm>
            <a:off x="3124200" y="6356350"/>
            <a:ext cx="2895600" cy="365125"/>
          </a:xfrm>
          <a:prstGeom prst="rect">
            <a:avLst/>
          </a:prstGeom>
          <a:noFill/>
          <a:ln w="9525">
            <a:noFill/>
            <a:round/>
            <a:headEnd/>
            <a:tailEnd/>
          </a:ln>
        </p:spPr>
        <p:txBody>
          <a:bodyPr lIns="90000" tIns="46800" rIns="90000" bIns="46800" anchor="ctr"/>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dirty="0">
                <a:solidFill>
                  <a:srgbClr val="898989"/>
                </a:solidFill>
                <a:latin typeface="Calibri" pitchFamily="34" charset="0"/>
              </a:rPr>
              <a:t>Dept. of  IT, Easwari Engineering College</a:t>
            </a:r>
          </a:p>
        </p:txBody>
      </p:sp>
      <p:sp>
        <p:nvSpPr>
          <p:cNvPr id="2053" name="Text Box 6"/>
          <p:cNvSpPr txBox="1">
            <a:spLocks noChangeArrowheads="1"/>
          </p:cNvSpPr>
          <p:nvPr/>
        </p:nvSpPr>
        <p:spPr bwMode="auto">
          <a:xfrm>
            <a:off x="0" y="-3175"/>
            <a:ext cx="9144000" cy="279180"/>
          </a:xfrm>
          <a:prstGeom prst="rect">
            <a:avLst/>
          </a:prstGeom>
          <a:noFill/>
          <a:ln w="9525">
            <a:noFill/>
            <a:round/>
            <a:headEnd/>
            <a:tailEnd/>
          </a:ln>
        </p:spPr>
        <p:txBody>
          <a:bodyPr lIns="90000" tIns="46800" rIns="90000" bIns="46800">
            <a:spAutoFit/>
          </a:bodyPr>
          <a:lstStyle/>
          <a:p>
            <a:pPr algn="ctr">
              <a:buClrTx/>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b="1" dirty="0" smtClean="0">
                <a:solidFill>
                  <a:srgbClr val="FF6600"/>
                </a:solidFill>
                <a:latin typeface="Times New Roman" pitchFamily="18" charset="0"/>
                <a:cs typeface="Times New Roman" pitchFamily="18" charset="0"/>
              </a:rPr>
              <a:t>Ranking of Products using Opinion Mining on Authentic Reviews                       </a:t>
            </a:r>
          </a:p>
        </p:txBody>
      </p:sp>
      <p:sp>
        <p:nvSpPr>
          <p:cNvPr id="2054" name="Content Placeholder 6"/>
          <p:cNvSpPr>
            <a:spLocks noGrp="1"/>
          </p:cNvSpPr>
          <p:nvPr>
            <p:ph idx="1"/>
          </p:nvPr>
        </p:nvSpPr>
        <p:spPr/>
        <p:txBody>
          <a:bodyPr>
            <a:normAutofit/>
          </a:bodyPr>
          <a:lstStyle/>
          <a:p>
            <a:pPr>
              <a:buNone/>
            </a:pPr>
            <a:endParaRPr lang="en-US" sz="2200" b="1" u="sng" dirty="0" smtClean="0">
              <a:latin typeface="Times New Roman" pitchFamily="18" charset="0"/>
            </a:endParaRPr>
          </a:p>
          <a:p>
            <a:pPr>
              <a:buNone/>
            </a:pPr>
            <a:endParaRPr lang="en-IN" sz="1900" b="1" i="1" dirty="0" smtClean="0">
              <a:latin typeface="Times New Roman" pitchFamily="18" charset="0"/>
            </a:endParaRPr>
          </a:p>
          <a:p>
            <a:pPr>
              <a:buNone/>
            </a:pPr>
            <a:endParaRPr lang="en-IN" sz="1900" b="1" i="1" dirty="0" smtClean="0">
              <a:latin typeface="Times New Roman" pitchFamily="18" charset="0"/>
            </a:endParaRPr>
          </a:p>
        </p:txBody>
      </p:sp>
      <p:sp>
        <p:nvSpPr>
          <p:cNvPr id="7" name="Text Box 1"/>
          <p:cNvSpPr txBox="1">
            <a:spLocks noChangeArrowheads="1"/>
          </p:cNvSpPr>
          <p:nvPr/>
        </p:nvSpPr>
        <p:spPr bwMode="auto">
          <a:xfrm>
            <a:off x="2285984" y="357166"/>
            <a:ext cx="6858016" cy="525463"/>
          </a:xfrm>
          <a:prstGeom prst="rect">
            <a:avLst/>
          </a:prstGeom>
          <a:gradFill rotWithShape="0">
            <a:gsLst>
              <a:gs pos="0">
                <a:srgbClr val="9B2D2A"/>
              </a:gs>
              <a:gs pos="100000">
                <a:srgbClr val="CE3B37"/>
              </a:gs>
            </a:gsLst>
            <a:lin ang="16200000" scaled="1"/>
          </a:gradFill>
          <a:ln w="9360">
            <a:solidFill>
              <a:srgbClr val="BE4B48"/>
            </a:solidFill>
            <a:miter lim="800000"/>
            <a:headEnd/>
            <a:tailEnd/>
          </a:ln>
          <a:effectLst>
            <a:outerShdw dist="75597" dir="1064680" algn="ctr" rotWithShape="0">
              <a:srgbClr val="000000">
                <a:alpha val="35036"/>
              </a:srgbClr>
            </a:outerShdw>
          </a:effectLst>
        </p:spPr>
        <p:txBody>
          <a:bodyPr wrap="square" lIns="90000" tIns="46800" rIns="90000" bIns="46800">
            <a:spAutoFit/>
          </a:bodyPr>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2800" b="1" dirty="0" smtClean="0">
                <a:solidFill>
                  <a:srgbClr val="FFFFFF"/>
                </a:solidFill>
                <a:latin typeface="+mj-lt"/>
              </a:rPr>
              <a:t>CODE IMPLEMENTATION </a:t>
            </a:r>
            <a:endParaRPr lang="en-US" sz="2800" b="1" dirty="0">
              <a:solidFill>
                <a:srgbClr val="FFFFFF"/>
              </a:solidFill>
              <a:latin typeface="+mj-lt"/>
            </a:endParaRPr>
          </a:p>
        </p:txBody>
      </p:sp>
      <p:pic>
        <p:nvPicPr>
          <p:cNvPr id="10242" name="Picture 2"/>
          <p:cNvPicPr>
            <a:picLocks noChangeAspect="1" noChangeArrowheads="1"/>
          </p:cNvPicPr>
          <p:nvPr/>
        </p:nvPicPr>
        <p:blipFill>
          <a:blip r:embed="rId3"/>
          <a:srcRect/>
          <a:stretch>
            <a:fillRect/>
          </a:stretch>
        </p:blipFill>
        <p:spPr bwMode="auto">
          <a:xfrm>
            <a:off x="0" y="1071546"/>
            <a:ext cx="9144000" cy="5286411"/>
          </a:xfrm>
          <a:prstGeom prst="rect">
            <a:avLst/>
          </a:prstGeom>
          <a:noFill/>
          <a:ln w="9525">
            <a:noFill/>
            <a:miter lim="800000"/>
            <a:headEnd/>
            <a:tailEnd/>
          </a:ln>
          <a:effec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Text Box 1"/>
          <p:cNvSpPr txBox="1">
            <a:spLocks noChangeArrowheads="1"/>
          </p:cNvSpPr>
          <p:nvPr/>
        </p:nvSpPr>
        <p:spPr bwMode="auto">
          <a:xfrm>
            <a:off x="6248400" y="381000"/>
            <a:ext cx="2895600" cy="525463"/>
          </a:xfrm>
          <a:prstGeom prst="rect">
            <a:avLst/>
          </a:prstGeom>
          <a:gradFill rotWithShape="0">
            <a:gsLst>
              <a:gs pos="0">
                <a:srgbClr val="9B2D2A"/>
              </a:gs>
              <a:gs pos="100000">
                <a:srgbClr val="CE3B37"/>
              </a:gs>
            </a:gsLst>
            <a:lin ang="16200000" scaled="1"/>
          </a:gradFill>
          <a:ln w="9360">
            <a:solidFill>
              <a:srgbClr val="BE4B48"/>
            </a:solidFill>
            <a:miter lim="800000"/>
            <a:headEnd/>
            <a:tailEnd/>
          </a:ln>
          <a:effectLst>
            <a:outerShdw dist="75597" dir="1064680" algn="ctr" rotWithShape="0">
              <a:srgbClr val="000000">
                <a:alpha val="35036"/>
              </a:srgbClr>
            </a:outerShdw>
          </a:effectLst>
        </p:spPr>
        <p:txBody>
          <a:bodyPr lIns="90000" tIns="46800" rIns="90000" bIns="46800">
            <a:spAutoFit/>
          </a:bodyPr>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2800" b="1" dirty="0">
                <a:solidFill>
                  <a:srgbClr val="FFFFFF"/>
                </a:solidFill>
                <a:latin typeface="+mj-lt"/>
              </a:rPr>
              <a:t>OUTLINE</a:t>
            </a:r>
          </a:p>
        </p:txBody>
      </p:sp>
      <p:sp>
        <p:nvSpPr>
          <p:cNvPr id="3076" name="Text Box 3"/>
          <p:cNvSpPr txBox="1">
            <a:spLocks noChangeArrowheads="1"/>
          </p:cNvSpPr>
          <p:nvPr/>
        </p:nvSpPr>
        <p:spPr bwMode="auto">
          <a:xfrm>
            <a:off x="609600" y="1000108"/>
            <a:ext cx="7034234" cy="3787833"/>
          </a:xfrm>
          <a:prstGeom prst="rect">
            <a:avLst/>
          </a:prstGeom>
          <a:noFill/>
          <a:ln w="9525">
            <a:noFill/>
            <a:round/>
            <a:headEnd/>
            <a:tailEnd/>
          </a:ln>
        </p:spPr>
        <p:txBody>
          <a:bodyPr wrap="square" lIns="90000" tIns="46800" rIns="90000" bIns="46800">
            <a:spAutoFit/>
          </a:bodyPr>
          <a:lstStyle/>
          <a:p>
            <a:pPr algn="just">
              <a:lnSpc>
                <a:spcPct val="150000"/>
              </a:lnSpc>
              <a:buClr>
                <a:srgbClr val="920000"/>
              </a:buClr>
              <a:buFont typeface="Wingdings" pitchFamily="2" charset="2"/>
              <a:buChar char="Ø"/>
              <a:defRPr/>
            </a:pPr>
            <a:r>
              <a:rPr lang="en-US" sz="2000" b="1" dirty="0" smtClean="0">
                <a:solidFill>
                  <a:schemeClr val="tx1"/>
                </a:solidFill>
                <a:latin typeface="+mj-lt"/>
                <a:cs typeface="Times New Roman" pitchFamily="18" charset="0"/>
              </a:rPr>
              <a:t>Objectives</a:t>
            </a:r>
            <a:endParaRPr lang="en-US" sz="2000" b="1" dirty="0">
              <a:solidFill>
                <a:schemeClr val="tx1"/>
              </a:solidFill>
              <a:latin typeface="+mj-lt"/>
              <a:cs typeface="Times New Roman" pitchFamily="18" charset="0"/>
            </a:endParaRPr>
          </a:p>
          <a:p>
            <a:pPr algn="just">
              <a:lnSpc>
                <a:spcPct val="150000"/>
              </a:lnSpc>
              <a:buClr>
                <a:srgbClr val="920000"/>
              </a:buClr>
              <a:buFont typeface="Wingdings" pitchFamily="2" charset="2"/>
              <a:buChar char="Ø"/>
              <a:defRPr/>
            </a:pPr>
            <a:r>
              <a:rPr lang="en-US" sz="2000" b="1" dirty="0" smtClean="0">
                <a:solidFill>
                  <a:schemeClr val="tx1"/>
                </a:solidFill>
                <a:latin typeface="+mj-lt"/>
                <a:cs typeface="Times New Roman" pitchFamily="18" charset="0"/>
              </a:rPr>
              <a:t>Abstract</a:t>
            </a:r>
            <a:endParaRPr lang="en-US" sz="2000" b="1" dirty="0">
              <a:solidFill>
                <a:schemeClr val="tx1"/>
              </a:solidFill>
              <a:latin typeface="+mj-lt"/>
              <a:cs typeface="Times New Roman" pitchFamily="18" charset="0"/>
            </a:endParaRPr>
          </a:p>
          <a:p>
            <a:pPr algn="just">
              <a:lnSpc>
                <a:spcPct val="150000"/>
              </a:lnSpc>
              <a:buClr>
                <a:srgbClr val="920000"/>
              </a:buClr>
              <a:buFont typeface="Wingdings" pitchFamily="2" charset="2"/>
              <a:buChar char="Ø"/>
              <a:defRPr/>
            </a:pPr>
            <a:r>
              <a:rPr lang="en-US" sz="2000" b="1" dirty="0" smtClean="0">
                <a:solidFill>
                  <a:schemeClr val="tx1"/>
                </a:solidFill>
                <a:latin typeface="+mj-lt"/>
                <a:cs typeface="Times New Roman" pitchFamily="18" charset="0"/>
              </a:rPr>
              <a:t>Detailed design of the proposed system</a:t>
            </a:r>
            <a:endParaRPr lang="en-US" sz="2000" b="1" dirty="0">
              <a:solidFill>
                <a:schemeClr val="tx1"/>
              </a:solidFill>
              <a:latin typeface="+mj-lt"/>
              <a:cs typeface="Times New Roman" pitchFamily="18" charset="0"/>
            </a:endParaRPr>
          </a:p>
          <a:p>
            <a:pPr algn="just">
              <a:lnSpc>
                <a:spcPct val="150000"/>
              </a:lnSpc>
              <a:buClr>
                <a:srgbClr val="920000"/>
              </a:buClr>
              <a:buFont typeface="Wingdings" pitchFamily="2" charset="2"/>
              <a:buChar char="Ø"/>
              <a:defRPr/>
            </a:pPr>
            <a:r>
              <a:rPr lang="en-US" sz="2000" b="1" dirty="0" smtClean="0">
                <a:latin typeface="+mj-lt"/>
                <a:cs typeface="Times New Roman" pitchFamily="18" charset="0"/>
              </a:rPr>
              <a:t>Software Used</a:t>
            </a:r>
            <a:endParaRPr lang="en-US" sz="2000" b="1" dirty="0" smtClean="0">
              <a:solidFill>
                <a:schemeClr val="tx1"/>
              </a:solidFill>
              <a:latin typeface="+mj-lt"/>
              <a:cs typeface="Times New Roman" pitchFamily="18" charset="0"/>
            </a:endParaRPr>
          </a:p>
          <a:p>
            <a:pPr algn="just">
              <a:lnSpc>
                <a:spcPct val="150000"/>
              </a:lnSpc>
              <a:buClr>
                <a:srgbClr val="920000"/>
              </a:buClr>
              <a:buFont typeface="Wingdings" pitchFamily="2" charset="2"/>
              <a:buChar char="Ø"/>
              <a:defRPr/>
            </a:pPr>
            <a:r>
              <a:rPr lang="en-US" sz="2000" b="1" dirty="0" smtClean="0">
                <a:solidFill>
                  <a:schemeClr val="tx1"/>
                </a:solidFill>
                <a:latin typeface="+mj-lt"/>
                <a:cs typeface="Times New Roman" pitchFamily="18" charset="0"/>
              </a:rPr>
              <a:t>Code Implementation snapshots</a:t>
            </a:r>
          </a:p>
          <a:p>
            <a:pPr algn="just">
              <a:lnSpc>
                <a:spcPct val="150000"/>
              </a:lnSpc>
              <a:buClr>
                <a:srgbClr val="920000"/>
              </a:buClr>
              <a:buFont typeface="Wingdings" pitchFamily="2" charset="2"/>
              <a:buChar char="Ø"/>
              <a:defRPr/>
            </a:pPr>
            <a:r>
              <a:rPr lang="en-US" sz="2000" b="1" dirty="0" smtClean="0">
                <a:cs typeface="Times New Roman" pitchFamily="18" charset="0"/>
              </a:rPr>
              <a:t>Intermediate results obtained</a:t>
            </a:r>
          </a:p>
          <a:p>
            <a:pPr algn="just">
              <a:lnSpc>
                <a:spcPct val="150000"/>
              </a:lnSpc>
              <a:buClr>
                <a:srgbClr val="920000"/>
              </a:buClr>
              <a:buFont typeface="Wingdings" pitchFamily="2" charset="2"/>
              <a:buChar char="Ø"/>
              <a:defRPr/>
            </a:pPr>
            <a:r>
              <a:rPr lang="en-US" sz="2000" b="1" dirty="0" smtClean="0">
                <a:latin typeface="+mj-lt"/>
                <a:cs typeface="Times New Roman" pitchFamily="18" charset="0"/>
              </a:rPr>
              <a:t>References</a:t>
            </a:r>
            <a:endParaRPr lang="en-US" sz="2000" b="1" dirty="0" smtClean="0">
              <a:solidFill>
                <a:schemeClr val="tx1"/>
              </a:solidFill>
              <a:latin typeface="+mj-lt"/>
              <a:cs typeface="Times New Roman" pitchFamily="18" charset="0"/>
            </a:endParaRPr>
          </a:p>
          <a:p>
            <a:pPr algn="just">
              <a:buClr>
                <a:srgbClr val="920000"/>
              </a:buClr>
              <a:defRPr/>
            </a:pPr>
            <a:endParaRPr lang="en-US" sz="2400" dirty="0">
              <a:solidFill>
                <a:srgbClr val="FF0000"/>
              </a:solidFill>
              <a:latin typeface="Cambria" pitchFamily="18" charset="0"/>
            </a:endParaRPr>
          </a:p>
        </p:txBody>
      </p:sp>
      <p:sp>
        <p:nvSpPr>
          <p:cNvPr id="3077" name="Text Box 4"/>
          <p:cNvSpPr txBox="1">
            <a:spLocks noChangeArrowheads="1"/>
          </p:cNvSpPr>
          <p:nvPr/>
        </p:nvSpPr>
        <p:spPr bwMode="auto">
          <a:xfrm>
            <a:off x="6553200" y="6356350"/>
            <a:ext cx="2133600" cy="365125"/>
          </a:xfrm>
          <a:prstGeom prst="rect">
            <a:avLst/>
          </a:prstGeom>
          <a:noFill/>
          <a:ln w="9525">
            <a:noFill/>
            <a:round/>
            <a:headEnd/>
            <a:tailEnd/>
          </a:ln>
        </p:spPr>
        <p:txBody>
          <a:bodyPr lIns="90000" tIns="46800" rIns="90000" bIns="46800" anchor="ctr"/>
          <a:lstStyle/>
          <a:p>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76017FAA-098D-48F1-AE8A-C381C9D32E92}" type="slidenum">
              <a:rPr lang="en-US" sz="1200">
                <a:solidFill>
                  <a:srgbClr val="898989"/>
                </a:solidFill>
                <a:latin typeface="Calibri" pitchFamily="34" charset="0"/>
              </a:rPr>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2</a:t>
            </a:fld>
            <a:endParaRPr lang="en-US" sz="1200">
              <a:solidFill>
                <a:srgbClr val="898989"/>
              </a:solidFill>
              <a:latin typeface="Calibri" pitchFamily="34" charset="0"/>
            </a:endParaRPr>
          </a:p>
        </p:txBody>
      </p:sp>
      <p:sp>
        <p:nvSpPr>
          <p:cNvPr id="3078" name="Text Box 5"/>
          <p:cNvSpPr txBox="1">
            <a:spLocks noChangeArrowheads="1"/>
          </p:cNvSpPr>
          <p:nvPr/>
        </p:nvSpPr>
        <p:spPr bwMode="auto">
          <a:xfrm>
            <a:off x="3124200" y="6356350"/>
            <a:ext cx="2895600" cy="365125"/>
          </a:xfrm>
          <a:prstGeom prst="rect">
            <a:avLst/>
          </a:prstGeom>
          <a:noFill/>
          <a:ln w="9525">
            <a:noFill/>
            <a:round/>
            <a:headEnd/>
            <a:tailEnd/>
          </a:ln>
        </p:spPr>
        <p:txBody>
          <a:bodyPr lIns="90000" tIns="46800" rIns="90000" bIns="46800" anchor="ctr"/>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dirty="0">
                <a:solidFill>
                  <a:srgbClr val="898989"/>
                </a:solidFill>
                <a:latin typeface="Calibri" pitchFamily="34" charset="0"/>
              </a:rPr>
              <a:t>Dept. of IT, Easwari Engineering College</a:t>
            </a:r>
          </a:p>
        </p:txBody>
      </p:sp>
      <p:sp>
        <p:nvSpPr>
          <p:cNvPr id="7" name="Rectangle 6"/>
          <p:cNvSpPr/>
          <p:nvPr/>
        </p:nvSpPr>
        <p:spPr>
          <a:xfrm>
            <a:off x="1928794" y="1"/>
            <a:ext cx="6027582" cy="261610"/>
          </a:xfrm>
          <a:prstGeom prst="rect">
            <a:avLst/>
          </a:prstGeom>
        </p:spPr>
        <p:txBody>
          <a:bodyPr wrap="square">
            <a:spAutoFit/>
          </a:bodyPr>
          <a:lstStyle/>
          <a:p>
            <a:pPr algn="ctr">
              <a:buClrTx/>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100" b="1" dirty="0" smtClean="0">
                <a:solidFill>
                  <a:srgbClr val="FF6600"/>
                </a:solidFill>
                <a:latin typeface="Times New Roman" pitchFamily="18" charset="0"/>
                <a:cs typeface="Times New Roman" pitchFamily="18" charset="0"/>
              </a:rPr>
              <a:t>Ranking of Products </a:t>
            </a:r>
            <a:r>
              <a:rPr lang="en-US" sz="1100" b="1" dirty="0">
                <a:solidFill>
                  <a:srgbClr val="FF6600"/>
                </a:solidFill>
                <a:latin typeface="Times New Roman" pitchFamily="18" charset="0"/>
                <a:cs typeface="Times New Roman" pitchFamily="18" charset="0"/>
              </a:rPr>
              <a:t>using  Opinion Mining on Authentic  Reviews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Text Box 3"/>
          <p:cNvSpPr txBox="1">
            <a:spLocks noChangeArrowheads="1"/>
          </p:cNvSpPr>
          <p:nvPr/>
        </p:nvSpPr>
        <p:spPr bwMode="auto">
          <a:xfrm>
            <a:off x="6553200" y="6356350"/>
            <a:ext cx="2133600" cy="365125"/>
          </a:xfrm>
          <a:prstGeom prst="rect">
            <a:avLst/>
          </a:prstGeom>
          <a:noFill/>
          <a:ln w="9525">
            <a:noFill/>
            <a:round/>
            <a:headEnd/>
            <a:tailEnd/>
          </a:ln>
        </p:spPr>
        <p:txBody>
          <a:bodyPr lIns="90000" tIns="46800" rIns="90000" bIns="46800" anchor="ctr"/>
          <a:lstStyle/>
          <a:p>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8B80A684-75F7-426A-92CF-C3C420A925A3}" type="slidenum">
              <a:rPr lang="en-US" sz="1200">
                <a:solidFill>
                  <a:srgbClr val="898989"/>
                </a:solidFill>
                <a:latin typeface="Calibri" pitchFamily="34" charset="0"/>
              </a:rPr>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20</a:t>
            </a:fld>
            <a:endParaRPr lang="en-US" sz="1200">
              <a:solidFill>
                <a:srgbClr val="898989"/>
              </a:solidFill>
              <a:latin typeface="Calibri" pitchFamily="34" charset="0"/>
            </a:endParaRPr>
          </a:p>
        </p:txBody>
      </p:sp>
      <p:sp>
        <p:nvSpPr>
          <p:cNvPr id="2052" name="Text Box 5"/>
          <p:cNvSpPr txBox="1">
            <a:spLocks noChangeArrowheads="1"/>
          </p:cNvSpPr>
          <p:nvPr/>
        </p:nvSpPr>
        <p:spPr bwMode="auto">
          <a:xfrm>
            <a:off x="3124200" y="6520872"/>
            <a:ext cx="2895600" cy="365125"/>
          </a:xfrm>
          <a:prstGeom prst="rect">
            <a:avLst/>
          </a:prstGeom>
          <a:noFill/>
          <a:ln w="9525">
            <a:noFill/>
            <a:round/>
            <a:headEnd/>
            <a:tailEnd/>
          </a:ln>
        </p:spPr>
        <p:txBody>
          <a:bodyPr lIns="90000" tIns="46800" rIns="90000" bIns="46800" anchor="ctr"/>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dirty="0">
                <a:solidFill>
                  <a:srgbClr val="898989"/>
                </a:solidFill>
                <a:latin typeface="Calibri" pitchFamily="34" charset="0"/>
              </a:rPr>
              <a:t>Dept. of  IT, Easwari Engineering College</a:t>
            </a:r>
          </a:p>
        </p:txBody>
      </p:sp>
      <p:sp>
        <p:nvSpPr>
          <p:cNvPr id="2053" name="Text Box 6"/>
          <p:cNvSpPr txBox="1">
            <a:spLocks noChangeArrowheads="1"/>
          </p:cNvSpPr>
          <p:nvPr/>
        </p:nvSpPr>
        <p:spPr bwMode="auto">
          <a:xfrm>
            <a:off x="0" y="-3175"/>
            <a:ext cx="9144000" cy="279180"/>
          </a:xfrm>
          <a:prstGeom prst="rect">
            <a:avLst/>
          </a:prstGeom>
          <a:noFill/>
          <a:ln w="9525">
            <a:noFill/>
            <a:round/>
            <a:headEnd/>
            <a:tailEnd/>
          </a:ln>
        </p:spPr>
        <p:txBody>
          <a:bodyPr lIns="90000" tIns="46800" rIns="90000" bIns="46800">
            <a:spAutoFit/>
          </a:bodyPr>
          <a:lstStyle/>
          <a:p>
            <a:pPr algn="ctr">
              <a:buClrTx/>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b="1" dirty="0" smtClean="0">
                <a:solidFill>
                  <a:srgbClr val="FF6600"/>
                </a:solidFill>
                <a:latin typeface="Times New Roman" pitchFamily="18" charset="0"/>
                <a:cs typeface="Times New Roman" pitchFamily="18" charset="0"/>
              </a:rPr>
              <a:t>Ranking of Products using Opinion Mining on Authentic Reviews                       </a:t>
            </a:r>
          </a:p>
        </p:txBody>
      </p:sp>
      <p:sp>
        <p:nvSpPr>
          <p:cNvPr id="2054" name="Content Placeholder 6"/>
          <p:cNvSpPr>
            <a:spLocks noGrp="1"/>
          </p:cNvSpPr>
          <p:nvPr>
            <p:ph idx="1"/>
          </p:nvPr>
        </p:nvSpPr>
        <p:spPr/>
        <p:txBody>
          <a:bodyPr>
            <a:normAutofit/>
          </a:bodyPr>
          <a:lstStyle/>
          <a:p>
            <a:pPr>
              <a:buNone/>
            </a:pPr>
            <a:endParaRPr lang="en-US" sz="2200" b="1" u="sng" dirty="0" smtClean="0">
              <a:latin typeface="Times New Roman" pitchFamily="18" charset="0"/>
            </a:endParaRPr>
          </a:p>
          <a:p>
            <a:pPr>
              <a:buNone/>
            </a:pPr>
            <a:endParaRPr lang="en-IN" sz="1900" b="1" i="1" dirty="0" smtClean="0">
              <a:latin typeface="Times New Roman" pitchFamily="18" charset="0"/>
            </a:endParaRPr>
          </a:p>
          <a:p>
            <a:pPr>
              <a:buNone/>
            </a:pPr>
            <a:endParaRPr lang="en-IN" sz="1900" b="1" i="1" dirty="0" smtClean="0">
              <a:latin typeface="Times New Roman" pitchFamily="18" charset="0"/>
            </a:endParaRPr>
          </a:p>
        </p:txBody>
      </p:sp>
      <p:sp>
        <p:nvSpPr>
          <p:cNvPr id="8" name="Text Box 1"/>
          <p:cNvSpPr txBox="1">
            <a:spLocks noChangeArrowheads="1"/>
          </p:cNvSpPr>
          <p:nvPr/>
        </p:nvSpPr>
        <p:spPr bwMode="auto">
          <a:xfrm>
            <a:off x="2285984" y="285728"/>
            <a:ext cx="6858016" cy="525463"/>
          </a:xfrm>
          <a:prstGeom prst="rect">
            <a:avLst/>
          </a:prstGeom>
          <a:gradFill rotWithShape="0">
            <a:gsLst>
              <a:gs pos="0">
                <a:srgbClr val="9B2D2A"/>
              </a:gs>
              <a:gs pos="100000">
                <a:srgbClr val="CE3B37"/>
              </a:gs>
            </a:gsLst>
            <a:lin ang="16200000" scaled="1"/>
          </a:gradFill>
          <a:ln w="9360">
            <a:solidFill>
              <a:srgbClr val="BE4B48"/>
            </a:solidFill>
            <a:miter lim="800000"/>
            <a:headEnd/>
            <a:tailEnd/>
          </a:ln>
          <a:effectLst>
            <a:outerShdw dist="75597" dir="1064680" algn="ctr" rotWithShape="0">
              <a:srgbClr val="000000">
                <a:alpha val="35036"/>
              </a:srgbClr>
            </a:outerShdw>
          </a:effectLst>
        </p:spPr>
        <p:txBody>
          <a:bodyPr wrap="square" lIns="90000" tIns="46800" rIns="90000" bIns="46800">
            <a:spAutoFit/>
          </a:bodyPr>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2800" b="1" dirty="0">
                <a:solidFill>
                  <a:srgbClr val="FFFFFF"/>
                </a:solidFill>
              </a:rPr>
              <a:t>CODE IMPLEMENTATION </a:t>
            </a:r>
          </a:p>
        </p:txBody>
      </p:sp>
      <p:pic>
        <p:nvPicPr>
          <p:cNvPr id="2050" name="Picture 2"/>
          <p:cNvPicPr>
            <a:picLocks noChangeAspect="1" noChangeArrowheads="1"/>
          </p:cNvPicPr>
          <p:nvPr/>
        </p:nvPicPr>
        <p:blipFill>
          <a:blip r:embed="rId3"/>
          <a:srcRect/>
          <a:stretch>
            <a:fillRect/>
          </a:stretch>
        </p:blipFill>
        <p:spPr bwMode="auto">
          <a:xfrm>
            <a:off x="0" y="1000109"/>
            <a:ext cx="9144000" cy="5429288"/>
          </a:xfrm>
          <a:prstGeom prst="rect">
            <a:avLst/>
          </a:prstGeom>
          <a:noFill/>
          <a:ln w="9525">
            <a:noFill/>
            <a:miter lim="800000"/>
            <a:headEnd/>
            <a:tailEnd/>
          </a:ln>
          <a:effec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Text Box 3"/>
          <p:cNvSpPr txBox="1">
            <a:spLocks noChangeArrowheads="1"/>
          </p:cNvSpPr>
          <p:nvPr/>
        </p:nvSpPr>
        <p:spPr bwMode="auto">
          <a:xfrm>
            <a:off x="6553200" y="6356350"/>
            <a:ext cx="2133600" cy="365125"/>
          </a:xfrm>
          <a:prstGeom prst="rect">
            <a:avLst/>
          </a:prstGeom>
          <a:noFill/>
          <a:ln w="9525">
            <a:noFill/>
            <a:round/>
            <a:headEnd/>
            <a:tailEnd/>
          </a:ln>
        </p:spPr>
        <p:txBody>
          <a:bodyPr lIns="90000" tIns="46800" rIns="90000" bIns="46800" anchor="ctr"/>
          <a:lstStyle/>
          <a:p>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8B80A684-75F7-426A-92CF-C3C420A925A3}" type="slidenum">
              <a:rPr lang="en-US" sz="1200">
                <a:solidFill>
                  <a:srgbClr val="898989"/>
                </a:solidFill>
                <a:latin typeface="Calibri" pitchFamily="34" charset="0"/>
              </a:rPr>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21</a:t>
            </a:fld>
            <a:endParaRPr lang="en-US" sz="1200">
              <a:solidFill>
                <a:srgbClr val="898989"/>
              </a:solidFill>
              <a:latin typeface="Calibri" pitchFamily="34" charset="0"/>
            </a:endParaRPr>
          </a:p>
        </p:txBody>
      </p:sp>
      <p:sp>
        <p:nvSpPr>
          <p:cNvPr id="2052" name="Text Box 5"/>
          <p:cNvSpPr txBox="1">
            <a:spLocks noChangeArrowheads="1"/>
          </p:cNvSpPr>
          <p:nvPr/>
        </p:nvSpPr>
        <p:spPr bwMode="auto">
          <a:xfrm>
            <a:off x="3124200" y="6356350"/>
            <a:ext cx="2895600" cy="365125"/>
          </a:xfrm>
          <a:prstGeom prst="rect">
            <a:avLst/>
          </a:prstGeom>
          <a:noFill/>
          <a:ln w="9525">
            <a:noFill/>
            <a:round/>
            <a:headEnd/>
            <a:tailEnd/>
          </a:ln>
        </p:spPr>
        <p:txBody>
          <a:bodyPr lIns="90000" tIns="46800" rIns="90000" bIns="46800" anchor="ctr"/>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dirty="0">
                <a:solidFill>
                  <a:srgbClr val="898989"/>
                </a:solidFill>
                <a:latin typeface="Calibri" pitchFamily="34" charset="0"/>
              </a:rPr>
              <a:t>Dept. of  IT, Easwari Engineering College</a:t>
            </a:r>
          </a:p>
        </p:txBody>
      </p:sp>
      <p:sp>
        <p:nvSpPr>
          <p:cNvPr id="2053" name="Text Box 6"/>
          <p:cNvSpPr txBox="1">
            <a:spLocks noChangeArrowheads="1"/>
          </p:cNvSpPr>
          <p:nvPr/>
        </p:nvSpPr>
        <p:spPr bwMode="auto">
          <a:xfrm>
            <a:off x="0" y="-3175"/>
            <a:ext cx="9144000" cy="279180"/>
          </a:xfrm>
          <a:prstGeom prst="rect">
            <a:avLst/>
          </a:prstGeom>
          <a:noFill/>
          <a:ln w="9525">
            <a:noFill/>
            <a:round/>
            <a:headEnd/>
            <a:tailEnd/>
          </a:ln>
        </p:spPr>
        <p:txBody>
          <a:bodyPr lIns="90000" tIns="46800" rIns="90000" bIns="46800">
            <a:spAutoFit/>
          </a:bodyPr>
          <a:lstStyle/>
          <a:p>
            <a:pPr algn="ctr">
              <a:buClrTx/>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b="1" dirty="0" smtClean="0">
                <a:solidFill>
                  <a:srgbClr val="FF6600"/>
                </a:solidFill>
                <a:latin typeface="Times New Roman" pitchFamily="18" charset="0"/>
                <a:cs typeface="Times New Roman" pitchFamily="18" charset="0"/>
              </a:rPr>
              <a:t>Ranking of Products using Opinion Mining on Authentic Reviews                       </a:t>
            </a:r>
          </a:p>
        </p:txBody>
      </p:sp>
      <p:sp>
        <p:nvSpPr>
          <p:cNvPr id="2054" name="Content Placeholder 6"/>
          <p:cNvSpPr>
            <a:spLocks noGrp="1"/>
          </p:cNvSpPr>
          <p:nvPr>
            <p:ph idx="1"/>
          </p:nvPr>
        </p:nvSpPr>
        <p:spPr/>
        <p:txBody>
          <a:bodyPr>
            <a:normAutofit/>
          </a:bodyPr>
          <a:lstStyle/>
          <a:p>
            <a:pPr>
              <a:buNone/>
            </a:pPr>
            <a:endParaRPr lang="en-US" sz="2200" b="1" u="sng" dirty="0" smtClean="0">
              <a:latin typeface="Times New Roman" pitchFamily="18" charset="0"/>
            </a:endParaRPr>
          </a:p>
          <a:p>
            <a:pPr>
              <a:buNone/>
            </a:pPr>
            <a:endParaRPr lang="en-IN" sz="1900" b="1" i="1" dirty="0" smtClean="0">
              <a:latin typeface="Times New Roman" pitchFamily="18" charset="0"/>
            </a:endParaRPr>
          </a:p>
          <a:p>
            <a:pPr>
              <a:buNone/>
            </a:pPr>
            <a:endParaRPr lang="en-IN" sz="1900" b="1" i="1" dirty="0" smtClean="0">
              <a:latin typeface="Times New Roman" pitchFamily="18" charset="0"/>
            </a:endParaRPr>
          </a:p>
        </p:txBody>
      </p:sp>
      <p:sp>
        <p:nvSpPr>
          <p:cNvPr id="8" name="Text Box 1"/>
          <p:cNvSpPr txBox="1">
            <a:spLocks noChangeArrowheads="1"/>
          </p:cNvSpPr>
          <p:nvPr/>
        </p:nvSpPr>
        <p:spPr bwMode="auto">
          <a:xfrm>
            <a:off x="2285984" y="285728"/>
            <a:ext cx="6858016" cy="525463"/>
          </a:xfrm>
          <a:prstGeom prst="rect">
            <a:avLst/>
          </a:prstGeom>
          <a:gradFill rotWithShape="0">
            <a:gsLst>
              <a:gs pos="0">
                <a:srgbClr val="9B2D2A"/>
              </a:gs>
              <a:gs pos="100000">
                <a:srgbClr val="CE3B37"/>
              </a:gs>
            </a:gsLst>
            <a:lin ang="16200000" scaled="1"/>
          </a:gradFill>
          <a:ln w="9360">
            <a:solidFill>
              <a:srgbClr val="BE4B48"/>
            </a:solidFill>
            <a:miter lim="800000"/>
            <a:headEnd/>
            <a:tailEnd/>
          </a:ln>
          <a:effectLst>
            <a:outerShdw dist="75597" dir="1064680" algn="ctr" rotWithShape="0">
              <a:srgbClr val="000000">
                <a:alpha val="35036"/>
              </a:srgbClr>
            </a:outerShdw>
          </a:effectLst>
        </p:spPr>
        <p:txBody>
          <a:bodyPr wrap="square" lIns="90000" tIns="46800" rIns="90000" bIns="46800">
            <a:spAutoFit/>
          </a:bodyPr>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2800" b="1" dirty="0" smtClean="0">
                <a:solidFill>
                  <a:srgbClr val="FFFFFF"/>
                </a:solidFill>
                <a:latin typeface="+mj-lt"/>
              </a:rPr>
              <a:t>RESULTS OBTAINED </a:t>
            </a:r>
            <a:endParaRPr lang="en-US" sz="2800" b="1" dirty="0">
              <a:solidFill>
                <a:srgbClr val="FFFFFF"/>
              </a:solidFill>
              <a:latin typeface="+mj-lt"/>
            </a:endParaRPr>
          </a:p>
        </p:txBody>
      </p:sp>
      <p:pic>
        <p:nvPicPr>
          <p:cNvPr id="18434" name="Picture 2"/>
          <p:cNvPicPr>
            <a:picLocks noChangeAspect="1" noChangeArrowheads="1"/>
          </p:cNvPicPr>
          <p:nvPr/>
        </p:nvPicPr>
        <p:blipFill>
          <a:blip r:embed="rId3"/>
          <a:srcRect/>
          <a:stretch>
            <a:fillRect/>
          </a:stretch>
        </p:blipFill>
        <p:spPr bwMode="auto">
          <a:xfrm>
            <a:off x="0" y="928670"/>
            <a:ext cx="9144000" cy="5429288"/>
          </a:xfrm>
          <a:prstGeom prst="rect">
            <a:avLst/>
          </a:prstGeom>
          <a:noFill/>
          <a:ln w="9525">
            <a:noFill/>
            <a:miter lim="800000"/>
            <a:headEnd/>
            <a:tailEnd/>
          </a:ln>
          <a:effec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Text Box 3"/>
          <p:cNvSpPr txBox="1">
            <a:spLocks noChangeArrowheads="1"/>
          </p:cNvSpPr>
          <p:nvPr/>
        </p:nvSpPr>
        <p:spPr bwMode="auto">
          <a:xfrm>
            <a:off x="6553200" y="6356350"/>
            <a:ext cx="2133600" cy="365125"/>
          </a:xfrm>
          <a:prstGeom prst="rect">
            <a:avLst/>
          </a:prstGeom>
          <a:noFill/>
          <a:ln w="9525">
            <a:noFill/>
            <a:round/>
            <a:headEnd/>
            <a:tailEnd/>
          </a:ln>
        </p:spPr>
        <p:txBody>
          <a:bodyPr lIns="90000" tIns="46800" rIns="90000" bIns="46800" anchor="ctr"/>
          <a:lstStyle/>
          <a:p>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8B80A684-75F7-426A-92CF-C3C420A925A3}" type="slidenum">
              <a:rPr lang="en-US" sz="1200">
                <a:solidFill>
                  <a:srgbClr val="898989"/>
                </a:solidFill>
                <a:latin typeface="Calibri" pitchFamily="34" charset="0"/>
              </a:rPr>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22</a:t>
            </a:fld>
            <a:endParaRPr lang="en-US" sz="1200">
              <a:solidFill>
                <a:srgbClr val="898989"/>
              </a:solidFill>
              <a:latin typeface="Calibri" pitchFamily="34" charset="0"/>
            </a:endParaRPr>
          </a:p>
        </p:txBody>
      </p:sp>
      <p:sp>
        <p:nvSpPr>
          <p:cNvPr id="2052" name="Text Box 5"/>
          <p:cNvSpPr txBox="1">
            <a:spLocks noChangeArrowheads="1"/>
          </p:cNvSpPr>
          <p:nvPr/>
        </p:nvSpPr>
        <p:spPr bwMode="auto">
          <a:xfrm>
            <a:off x="3124200" y="6356350"/>
            <a:ext cx="2895600" cy="365125"/>
          </a:xfrm>
          <a:prstGeom prst="rect">
            <a:avLst/>
          </a:prstGeom>
          <a:noFill/>
          <a:ln w="9525">
            <a:noFill/>
            <a:round/>
            <a:headEnd/>
            <a:tailEnd/>
          </a:ln>
        </p:spPr>
        <p:txBody>
          <a:bodyPr lIns="90000" tIns="46800" rIns="90000" bIns="46800" anchor="ctr"/>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dirty="0">
                <a:solidFill>
                  <a:srgbClr val="898989"/>
                </a:solidFill>
                <a:latin typeface="Calibri" pitchFamily="34" charset="0"/>
              </a:rPr>
              <a:t>Dept. of  IT, Easwari Engineering College</a:t>
            </a:r>
          </a:p>
        </p:txBody>
      </p:sp>
      <p:sp>
        <p:nvSpPr>
          <p:cNvPr id="2053" name="Text Box 6"/>
          <p:cNvSpPr txBox="1">
            <a:spLocks noChangeArrowheads="1"/>
          </p:cNvSpPr>
          <p:nvPr/>
        </p:nvSpPr>
        <p:spPr bwMode="auto">
          <a:xfrm>
            <a:off x="0" y="-3175"/>
            <a:ext cx="9144000" cy="279180"/>
          </a:xfrm>
          <a:prstGeom prst="rect">
            <a:avLst/>
          </a:prstGeom>
          <a:noFill/>
          <a:ln w="9525">
            <a:noFill/>
            <a:round/>
            <a:headEnd/>
            <a:tailEnd/>
          </a:ln>
        </p:spPr>
        <p:txBody>
          <a:bodyPr lIns="90000" tIns="46800" rIns="90000" bIns="46800">
            <a:spAutoFit/>
          </a:bodyPr>
          <a:lstStyle/>
          <a:p>
            <a:pPr algn="ctr">
              <a:buClrTx/>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b="1" dirty="0" smtClean="0">
                <a:solidFill>
                  <a:srgbClr val="FF6600"/>
                </a:solidFill>
                <a:latin typeface="Times New Roman" pitchFamily="18" charset="0"/>
                <a:cs typeface="Times New Roman" pitchFamily="18" charset="0"/>
              </a:rPr>
              <a:t>Ranking of Products using Opinion Mining on Authentic Reviews                       </a:t>
            </a:r>
          </a:p>
        </p:txBody>
      </p:sp>
      <p:sp>
        <p:nvSpPr>
          <p:cNvPr id="2054" name="Content Placeholder 6"/>
          <p:cNvSpPr>
            <a:spLocks noGrp="1"/>
          </p:cNvSpPr>
          <p:nvPr>
            <p:ph idx="1"/>
          </p:nvPr>
        </p:nvSpPr>
        <p:spPr/>
        <p:txBody>
          <a:bodyPr>
            <a:normAutofit/>
          </a:bodyPr>
          <a:lstStyle/>
          <a:p>
            <a:pPr>
              <a:buNone/>
            </a:pPr>
            <a:endParaRPr lang="en-US" sz="2200" b="1" u="sng" dirty="0" smtClean="0">
              <a:latin typeface="Times New Roman" pitchFamily="18" charset="0"/>
            </a:endParaRPr>
          </a:p>
          <a:p>
            <a:pPr>
              <a:buNone/>
            </a:pPr>
            <a:endParaRPr lang="en-IN" sz="1900" b="1" i="1" dirty="0" smtClean="0">
              <a:latin typeface="Times New Roman" pitchFamily="18" charset="0"/>
            </a:endParaRPr>
          </a:p>
          <a:p>
            <a:pPr>
              <a:buNone/>
            </a:pPr>
            <a:endParaRPr lang="en-IN" sz="1900" b="1" i="1" dirty="0" smtClean="0">
              <a:latin typeface="Times New Roman" pitchFamily="18" charset="0"/>
            </a:endParaRPr>
          </a:p>
        </p:txBody>
      </p:sp>
      <p:sp>
        <p:nvSpPr>
          <p:cNvPr id="8" name="Text Box 1"/>
          <p:cNvSpPr txBox="1">
            <a:spLocks noChangeArrowheads="1"/>
          </p:cNvSpPr>
          <p:nvPr/>
        </p:nvSpPr>
        <p:spPr bwMode="auto">
          <a:xfrm>
            <a:off x="2285984" y="285728"/>
            <a:ext cx="6858016" cy="525463"/>
          </a:xfrm>
          <a:prstGeom prst="rect">
            <a:avLst/>
          </a:prstGeom>
          <a:gradFill rotWithShape="0">
            <a:gsLst>
              <a:gs pos="0">
                <a:srgbClr val="9B2D2A"/>
              </a:gs>
              <a:gs pos="100000">
                <a:srgbClr val="CE3B37"/>
              </a:gs>
            </a:gsLst>
            <a:lin ang="16200000" scaled="1"/>
          </a:gradFill>
          <a:ln w="9360">
            <a:solidFill>
              <a:srgbClr val="BE4B48"/>
            </a:solidFill>
            <a:miter lim="800000"/>
            <a:headEnd/>
            <a:tailEnd/>
          </a:ln>
          <a:effectLst>
            <a:outerShdw dist="75597" dir="1064680" algn="ctr" rotWithShape="0">
              <a:srgbClr val="000000">
                <a:alpha val="35036"/>
              </a:srgbClr>
            </a:outerShdw>
          </a:effectLst>
        </p:spPr>
        <p:txBody>
          <a:bodyPr wrap="square" lIns="90000" tIns="46800" rIns="90000" bIns="46800">
            <a:spAutoFit/>
          </a:bodyPr>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2800" b="1" dirty="0" smtClean="0">
                <a:solidFill>
                  <a:srgbClr val="FFFFFF"/>
                </a:solidFill>
                <a:latin typeface="+mj-lt"/>
              </a:rPr>
              <a:t>RESULTS </a:t>
            </a:r>
            <a:r>
              <a:rPr lang="en-US" sz="2800" b="1" dirty="0" smtClean="0">
                <a:solidFill>
                  <a:srgbClr val="FFFFFF"/>
                </a:solidFill>
                <a:latin typeface="+mj-lt"/>
              </a:rPr>
              <a:t>OBTAINED – DATA SET </a:t>
            </a:r>
            <a:endParaRPr lang="en-US" sz="2800" b="1" dirty="0">
              <a:solidFill>
                <a:srgbClr val="FFFFFF"/>
              </a:solidFill>
              <a:latin typeface="+mj-lt"/>
            </a:endParaRPr>
          </a:p>
        </p:txBody>
      </p:sp>
      <p:pic>
        <p:nvPicPr>
          <p:cNvPr id="17410" name="Picture 2"/>
          <p:cNvPicPr>
            <a:picLocks noChangeAspect="1" noChangeArrowheads="1"/>
          </p:cNvPicPr>
          <p:nvPr/>
        </p:nvPicPr>
        <p:blipFill>
          <a:blip r:embed="rId3"/>
          <a:srcRect/>
          <a:stretch>
            <a:fillRect/>
          </a:stretch>
        </p:blipFill>
        <p:spPr bwMode="auto">
          <a:xfrm>
            <a:off x="214282" y="857232"/>
            <a:ext cx="8715436" cy="5598857"/>
          </a:xfrm>
          <a:prstGeom prst="rect">
            <a:avLst/>
          </a:prstGeom>
          <a:noFill/>
          <a:ln w="9525">
            <a:noFill/>
            <a:miter lim="800000"/>
            <a:headEnd/>
            <a:tailEnd/>
          </a:ln>
          <a:effectLst/>
        </p:spPr>
      </p:pic>
      <p:pic>
        <p:nvPicPr>
          <p:cNvPr id="3" name="Picture 2"/>
          <p:cNvPicPr>
            <a:picLocks noChangeAspect="1"/>
          </p:cNvPicPr>
          <p:nvPr/>
        </p:nvPicPr>
        <p:blipFill>
          <a:blip r:embed="rId4"/>
          <a:stretch>
            <a:fillRect/>
          </a:stretch>
        </p:blipFill>
        <p:spPr>
          <a:xfrm>
            <a:off x="154295" y="811191"/>
            <a:ext cx="9222614" cy="5896963"/>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IN"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609600" y="1752600"/>
            <a:ext cx="7772400" cy="1981200"/>
          </a:xfrm>
          <a:prstGeom prst="rect">
            <a:avLst/>
          </a:prstGeom>
          <a:noFill/>
        </p:spPr>
      </p:pic>
      <p:sp>
        <p:nvSpPr>
          <p:cNvPr id="5" name="Text Box 6"/>
          <p:cNvSpPr txBox="1">
            <a:spLocks noChangeArrowheads="1"/>
          </p:cNvSpPr>
          <p:nvPr/>
        </p:nvSpPr>
        <p:spPr bwMode="auto">
          <a:xfrm>
            <a:off x="1219200" y="4191000"/>
            <a:ext cx="6477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anose="020B0604030504040204" pitchFamily="34" charset="0"/>
                <a:ea typeface="ＭＳ Ｐゴシック" panose="020B0600070205080204" pitchFamily="34" charset="-128"/>
              </a:defRPr>
            </a:lvl1pPr>
            <a:lvl2pPr marL="742950" indent="-285750">
              <a:defRPr>
                <a:solidFill>
                  <a:schemeClr val="tx1"/>
                </a:solidFill>
                <a:latin typeface="Tahoma" panose="020B0604030504040204" pitchFamily="34" charset="0"/>
                <a:ea typeface="ＭＳ Ｐゴシック" panose="020B0600070205080204" pitchFamily="34" charset="-128"/>
              </a:defRPr>
            </a:lvl2pPr>
            <a:lvl3pPr marL="1143000" indent="-228600">
              <a:defRPr>
                <a:solidFill>
                  <a:schemeClr val="tx1"/>
                </a:solidFill>
                <a:latin typeface="Tahoma" panose="020B0604030504040204" pitchFamily="34" charset="0"/>
                <a:ea typeface="ＭＳ Ｐゴシック" panose="020B0600070205080204" pitchFamily="34" charset="-128"/>
              </a:defRPr>
            </a:lvl3pPr>
            <a:lvl4pPr marL="1600200" indent="-228600">
              <a:defRPr>
                <a:solidFill>
                  <a:schemeClr val="tx1"/>
                </a:solidFill>
                <a:latin typeface="Tahoma" panose="020B0604030504040204" pitchFamily="34" charset="0"/>
                <a:ea typeface="ＭＳ Ｐゴシック" panose="020B0600070205080204" pitchFamily="34" charset="-128"/>
              </a:defRPr>
            </a:lvl4pPr>
            <a:lvl5pPr marL="2057400" indent="-228600">
              <a:defRPr>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a:spcBef>
                <a:spcPct val="50000"/>
              </a:spcBef>
            </a:pPr>
            <a:r>
              <a:rPr lang="en-US"/>
              <a:t>Figure shows the results by ranking generally and ranking by aspects ( our method )</a:t>
            </a:r>
          </a:p>
        </p:txBody>
      </p:sp>
      <p:sp>
        <p:nvSpPr>
          <p:cNvPr id="6" name="Text Box 6"/>
          <p:cNvSpPr txBox="1">
            <a:spLocks noChangeArrowheads="1"/>
          </p:cNvSpPr>
          <p:nvPr/>
        </p:nvSpPr>
        <p:spPr bwMode="auto">
          <a:xfrm>
            <a:off x="0" y="-3175"/>
            <a:ext cx="9144000" cy="279180"/>
          </a:xfrm>
          <a:prstGeom prst="rect">
            <a:avLst/>
          </a:prstGeom>
          <a:noFill/>
          <a:ln w="9525">
            <a:noFill/>
            <a:round/>
            <a:headEnd/>
            <a:tailEnd/>
          </a:ln>
        </p:spPr>
        <p:txBody>
          <a:bodyPr lIns="90000" tIns="46800" rIns="90000" bIns="46800">
            <a:spAutoFit/>
          </a:bodyPr>
          <a:lstStyle/>
          <a:p>
            <a:pPr algn="ctr">
              <a:buClrTx/>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b="1" dirty="0" smtClean="0">
                <a:solidFill>
                  <a:srgbClr val="FF6600"/>
                </a:solidFill>
                <a:latin typeface="Times New Roman" pitchFamily="18" charset="0"/>
                <a:cs typeface="Times New Roman" pitchFamily="18" charset="0"/>
              </a:rPr>
              <a:t>Ranking of Products using Opinion Mining on Authentic Reviews                       </a:t>
            </a:r>
          </a:p>
        </p:txBody>
      </p:sp>
      <p:sp>
        <p:nvSpPr>
          <p:cNvPr id="7" name="Text Box 1"/>
          <p:cNvSpPr txBox="1">
            <a:spLocks noChangeArrowheads="1"/>
          </p:cNvSpPr>
          <p:nvPr/>
        </p:nvSpPr>
        <p:spPr bwMode="auto">
          <a:xfrm>
            <a:off x="4067944" y="285728"/>
            <a:ext cx="5076056" cy="525463"/>
          </a:xfrm>
          <a:prstGeom prst="rect">
            <a:avLst/>
          </a:prstGeom>
          <a:gradFill rotWithShape="0">
            <a:gsLst>
              <a:gs pos="0">
                <a:srgbClr val="9B2D2A"/>
              </a:gs>
              <a:gs pos="100000">
                <a:srgbClr val="CE3B37"/>
              </a:gs>
            </a:gsLst>
            <a:lin ang="16200000" scaled="1"/>
          </a:gradFill>
          <a:ln w="9360">
            <a:solidFill>
              <a:srgbClr val="BE4B48"/>
            </a:solidFill>
            <a:miter lim="800000"/>
            <a:headEnd/>
            <a:tailEnd/>
          </a:ln>
          <a:effectLst>
            <a:outerShdw dist="75597" dir="1064680" algn="ctr" rotWithShape="0">
              <a:srgbClr val="000000">
                <a:alpha val="35036"/>
              </a:srgbClr>
            </a:outerShdw>
          </a:effectLst>
        </p:spPr>
        <p:txBody>
          <a:bodyPr wrap="square" lIns="90000" tIns="46800" rIns="90000" bIns="46800">
            <a:spAutoFit/>
          </a:bodyPr>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2800" b="1" dirty="0" smtClean="0">
                <a:solidFill>
                  <a:srgbClr val="FFFFFF"/>
                </a:solidFill>
                <a:latin typeface="+mj-lt"/>
              </a:rPr>
              <a:t>RESULTS OBTAINED </a:t>
            </a:r>
            <a:endParaRPr lang="en-US" sz="2800" b="1" dirty="0">
              <a:solidFill>
                <a:srgbClr val="FFFFFF"/>
              </a:solidFill>
              <a:latin typeface="+mj-lt"/>
            </a:endParaRPr>
          </a:p>
        </p:txBody>
      </p:sp>
    </p:spTree>
    <p:extLst>
      <p:ext uri="{BB962C8B-B14F-4D97-AF65-F5344CB8AC3E}">
        <p14:creationId xmlns:p14="http://schemas.microsoft.com/office/powerpoint/2010/main" val="33995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6"/>
          <p:cNvSpPr txBox="1">
            <a:spLocks noChangeArrowheads="1"/>
          </p:cNvSpPr>
          <p:nvPr/>
        </p:nvSpPr>
        <p:spPr bwMode="auto">
          <a:xfrm>
            <a:off x="0" y="-3175"/>
            <a:ext cx="9144000" cy="279180"/>
          </a:xfrm>
          <a:prstGeom prst="rect">
            <a:avLst/>
          </a:prstGeom>
          <a:noFill/>
          <a:ln w="9525">
            <a:noFill/>
            <a:round/>
            <a:headEnd/>
            <a:tailEnd/>
          </a:ln>
        </p:spPr>
        <p:txBody>
          <a:bodyPr lIns="90000" tIns="46800" rIns="90000" bIns="46800">
            <a:spAutoFit/>
          </a:bodyPr>
          <a:lstStyle/>
          <a:p>
            <a:pPr algn="ctr">
              <a:buClrTx/>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b="1" dirty="0" smtClean="0">
                <a:solidFill>
                  <a:srgbClr val="FF6600"/>
                </a:solidFill>
                <a:latin typeface="Times New Roman" pitchFamily="18" charset="0"/>
                <a:cs typeface="Times New Roman" pitchFamily="18" charset="0"/>
              </a:rPr>
              <a:t>Ranking of Products using Opinion Mining on Authentic Reviews                       </a:t>
            </a:r>
          </a:p>
        </p:txBody>
      </p:sp>
      <p:sp>
        <p:nvSpPr>
          <p:cNvPr id="7" name="Text Box 1"/>
          <p:cNvSpPr txBox="1">
            <a:spLocks noChangeArrowheads="1"/>
          </p:cNvSpPr>
          <p:nvPr/>
        </p:nvSpPr>
        <p:spPr bwMode="auto">
          <a:xfrm>
            <a:off x="4067944" y="285728"/>
            <a:ext cx="5076056" cy="525463"/>
          </a:xfrm>
          <a:prstGeom prst="rect">
            <a:avLst/>
          </a:prstGeom>
          <a:gradFill rotWithShape="0">
            <a:gsLst>
              <a:gs pos="0">
                <a:srgbClr val="9B2D2A"/>
              </a:gs>
              <a:gs pos="100000">
                <a:srgbClr val="CE3B37"/>
              </a:gs>
            </a:gsLst>
            <a:lin ang="16200000" scaled="1"/>
          </a:gradFill>
          <a:ln w="9360">
            <a:solidFill>
              <a:srgbClr val="BE4B48"/>
            </a:solidFill>
            <a:miter lim="800000"/>
            <a:headEnd/>
            <a:tailEnd/>
          </a:ln>
          <a:effectLst>
            <a:outerShdw dist="75597" dir="1064680" algn="ctr" rotWithShape="0">
              <a:srgbClr val="000000">
                <a:alpha val="35036"/>
              </a:srgbClr>
            </a:outerShdw>
          </a:effectLst>
        </p:spPr>
        <p:txBody>
          <a:bodyPr wrap="square" lIns="90000" tIns="46800" rIns="90000" bIns="46800">
            <a:spAutoFit/>
          </a:bodyPr>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2800" b="1" dirty="0" smtClean="0">
                <a:solidFill>
                  <a:srgbClr val="FFFFFF"/>
                </a:solidFill>
                <a:latin typeface="+mj-lt"/>
              </a:rPr>
              <a:t>RESULTS OBTAINED </a:t>
            </a:r>
            <a:endParaRPr lang="en-US" sz="2800" b="1" dirty="0">
              <a:solidFill>
                <a:srgbClr val="FFFFFF"/>
              </a:solidFill>
              <a:latin typeface="+mj-lt"/>
            </a:endParaRPr>
          </a:p>
        </p:txBody>
      </p:sp>
      <p:sp>
        <p:nvSpPr>
          <p:cNvPr id="9" name="Rectangle 2"/>
          <p:cNvSpPr>
            <a:spLocks noChangeArrowheads="1"/>
          </p:cNvSpPr>
          <p:nvPr/>
        </p:nvSpPr>
        <p:spPr bwMode="auto">
          <a:xfrm>
            <a:off x="1781944" y="126876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10" name="Chart 9"/>
          <p:cNvGraphicFramePr/>
          <p:nvPr>
            <p:extLst>
              <p:ext uri="{D42A27DB-BD31-4B8C-83A1-F6EECF244321}">
                <p14:modId xmlns:p14="http://schemas.microsoft.com/office/powerpoint/2010/main" val="1462663471"/>
              </p:ext>
            </p:extLst>
          </p:nvPr>
        </p:nvGraphicFramePr>
        <p:xfrm>
          <a:off x="2411760" y="1412776"/>
          <a:ext cx="4572000" cy="2743200"/>
        </p:xfrm>
        <a:graphic>
          <a:graphicData uri="http://schemas.openxmlformats.org/drawingml/2006/chart">
            <c:chart xmlns:c="http://schemas.openxmlformats.org/drawingml/2006/chart" xmlns:r="http://schemas.openxmlformats.org/officeDocument/2006/relationships" r:id="rId2"/>
          </a:graphicData>
        </a:graphic>
      </p:graphicFrame>
      <p:sp>
        <p:nvSpPr>
          <p:cNvPr id="11" name="Rectangle 3"/>
          <p:cNvSpPr>
            <a:spLocks noChangeArrowheads="1"/>
          </p:cNvSpPr>
          <p:nvPr/>
        </p:nvSpPr>
        <p:spPr bwMode="auto">
          <a:xfrm>
            <a:off x="179512" y="515719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Figure 5.4 Performance of the proposed system based on aspect: Touch screen</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837264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57298"/>
            <a:ext cx="8229600" cy="4768865"/>
          </a:xfrm>
        </p:spPr>
        <p:txBody>
          <a:bodyPr>
            <a:normAutofit/>
          </a:bodyPr>
          <a:lstStyle/>
          <a:p>
            <a:pPr algn="just"/>
            <a:r>
              <a:rPr lang="en-US" sz="2000" dirty="0">
                <a:latin typeface="Calibri" panose="020F0502020204030204" pitchFamily="34" charset="0"/>
                <a:ea typeface="ＭＳ Ｐゴシック" panose="020B0600070205080204" pitchFamily="34" charset="-128"/>
                <a:cs typeface="Calibri" panose="020F0502020204030204" pitchFamily="34" charset="0"/>
              </a:rPr>
              <a:t>The project work presents a product ranking system based on aspects of the product. </a:t>
            </a:r>
          </a:p>
          <a:p>
            <a:pPr algn="just"/>
            <a:r>
              <a:rPr lang="en-US" sz="2000" dirty="0">
                <a:latin typeface="Calibri" panose="020F0502020204030204" pitchFamily="34" charset="0"/>
                <a:ea typeface="ＭＳ Ｐゴシック" panose="020B0600070205080204" pitchFamily="34" charset="-128"/>
                <a:cs typeface="Calibri" panose="020F0502020204030204" pitchFamily="34" charset="0"/>
              </a:rPr>
              <a:t>The importance of various aspects of a product from numerous reviews was inferred. </a:t>
            </a:r>
          </a:p>
          <a:p>
            <a:pPr algn="just"/>
            <a:r>
              <a:rPr lang="en-US" sz="2000" dirty="0">
                <a:latin typeface="Calibri" panose="020F0502020204030204" pitchFamily="34" charset="0"/>
                <a:ea typeface="ＭＳ Ｐゴシック" panose="020B0600070205080204" pitchFamily="34" charset="-128"/>
                <a:cs typeface="Calibri" panose="020F0502020204030204" pitchFamily="34" charset="0"/>
              </a:rPr>
              <a:t>We performed opinion mining at aspect level. We find that querying products by aspects will retrieve effective results and also relevant products based on the user’s needs. </a:t>
            </a:r>
          </a:p>
          <a:p>
            <a:pPr algn="just"/>
            <a:r>
              <a:rPr lang="en-US" sz="2000" dirty="0">
                <a:latin typeface="Calibri" panose="020F0502020204030204" pitchFamily="34" charset="0"/>
                <a:ea typeface="ＭＳ Ｐゴシック" panose="020B0600070205080204" pitchFamily="34" charset="-128"/>
                <a:cs typeface="Calibri" panose="020F0502020204030204" pitchFamily="34" charset="0"/>
              </a:rPr>
              <a:t>The products are ranked based on the aspects according to the review scores. </a:t>
            </a:r>
          </a:p>
          <a:p>
            <a:pPr algn="just"/>
            <a:r>
              <a:rPr lang="en-US" sz="2000" dirty="0">
                <a:latin typeface="Calibri" panose="020F0502020204030204" pitchFamily="34" charset="0"/>
                <a:ea typeface="ＭＳ Ｐゴシック" panose="020B0600070205080204" pitchFamily="34" charset="-128"/>
                <a:cs typeface="Calibri" panose="020F0502020204030204" pitchFamily="34" charset="0"/>
              </a:rPr>
              <a:t>Experimental results have demonstrated the effectiveness of the proposed approaches.</a:t>
            </a:r>
          </a:p>
          <a:p>
            <a:pPr marL="457200" indent="-457200">
              <a:buFont typeface="Wingdings" pitchFamily="2" charset="2"/>
              <a:buChar char="Ø"/>
            </a:pPr>
            <a:endParaRPr lang="en-IN" sz="2000" dirty="0">
              <a:latin typeface="Times New Roman" pitchFamily="18" charset="0"/>
              <a:cs typeface="Times New Roman" pitchFamily="18" charset="0"/>
            </a:endParaRPr>
          </a:p>
        </p:txBody>
      </p:sp>
      <p:sp>
        <p:nvSpPr>
          <p:cNvPr id="5" name="Text Box 1"/>
          <p:cNvSpPr txBox="1">
            <a:spLocks noChangeArrowheads="1"/>
          </p:cNvSpPr>
          <p:nvPr/>
        </p:nvSpPr>
        <p:spPr bwMode="auto">
          <a:xfrm>
            <a:off x="5791200" y="457200"/>
            <a:ext cx="3352800" cy="525463"/>
          </a:xfrm>
          <a:prstGeom prst="rect">
            <a:avLst/>
          </a:prstGeom>
          <a:gradFill rotWithShape="0">
            <a:gsLst>
              <a:gs pos="0">
                <a:srgbClr val="9B2D2A"/>
              </a:gs>
              <a:gs pos="100000">
                <a:srgbClr val="CE3B37"/>
              </a:gs>
            </a:gsLst>
            <a:lin ang="16200000" scaled="1"/>
          </a:gradFill>
          <a:ln w="9360">
            <a:solidFill>
              <a:srgbClr val="BE4B48"/>
            </a:solidFill>
            <a:miter lim="800000"/>
            <a:headEnd/>
            <a:tailEnd/>
          </a:ln>
          <a:effectLst>
            <a:outerShdw dist="75597" dir="1064680" algn="ctr" rotWithShape="0">
              <a:srgbClr val="000000">
                <a:alpha val="35036"/>
              </a:srgbClr>
            </a:outerShdw>
          </a:effectLst>
        </p:spPr>
        <p:txBody>
          <a:bodyPr lIns="90000" tIns="46800" rIns="90000" bIns="46800">
            <a:spAutoFit/>
          </a:bodyPr>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2800" b="1" dirty="0" smtClean="0">
                <a:solidFill>
                  <a:srgbClr val="FFFFFF"/>
                </a:solidFill>
                <a:latin typeface="+mj-lt"/>
              </a:rPr>
              <a:t>CONCLUSION</a:t>
            </a:r>
            <a:endParaRPr lang="en-US" sz="2800" b="1" dirty="0">
              <a:solidFill>
                <a:srgbClr val="FFFFFF"/>
              </a:solidFill>
              <a:latin typeface="+mj-lt"/>
            </a:endParaRPr>
          </a:p>
        </p:txBody>
      </p:sp>
      <p:sp>
        <p:nvSpPr>
          <p:cNvPr id="6" name="Text Box 5"/>
          <p:cNvSpPr txBox="1">
            <a:spLocks noChangeArrowheads="1"/>
          </p:cNvSpPr>
          <p:nvPr/>
        </p:nvSpPr>
        <p:spPr bwMode="auto">
          <a:xfrm>
            <a:off x="3124200" y="6356350"/>
            <a:ext cx="2895600" cy="365125"/>
          </a:xfrm>
          <a:prstGeom prst="rect">
            <a:avLst/>
          </a:prstGeom>
          <a:noFill/>
          <a:ln w="9525">
            <a:noFill/>
            <a:round/>
            <a:headEnd/>
            <a:tailEnd/>
          </a:ln>
        </p:spPr>
        <p:txBody>
          <a:bodyPr lIns="90000" tIns="46800" rIns="90000" bIns="46800" anchor="ctr"/>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dirty="0">
                <a:solidFill>
                  <a:srgbClr val="898989"/>
                </a:solidFill>
                <a:latin typeface="Calibri" pitchFamily="34" charset="0"/>
              </a:rPr>
              <a:t>Dept. of  IT, Easwari Engineering College</a:t>
            </a:r>
          </a:p>
        </p:txBody>
      </p:sp>
      <p:sp>
        <p:nvSpPr>
          <p:cNvPr id="7" name="Text Box 6"/>
          <p:cNvSpPr txBox="1">
            <a:spLocks noChangeArrowheads="1"/>
          </p:cNvSpPr>
          <p:nvPr/>
        </p:nvSpPr>
        <p:spPr bwMode="auto">
          <a:xfrm>
            <a:off x="0" y="-3175"/>
            <a:ext cx="9144000" cy="463846"/>
          </a:xfrm>
          <a:prstGeom prst="rect">
            <a:avLst/>
          </a:prstGeom>
          <a:noFill/>
          <a:ln w="9525">
            <a:noFill/>
            <a:round/>
            <a:headEnd/>
            <a:tailEnd/>
          </a:ln>
        </p:spPr>
        <p:txBody>
          <a:bodyPr lIns="90000" tIns="46800" rIns="90000" bIns="46800">
            <a:spAutoFit/>
          </a:bodyPr>
          <a:lstStyle/>
          <a:p>
            <a:pPr algn="ctr">
              <a:buClrTx/>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b="1" dirty="0" smtClean="0">
                <a:solidFill>
                  <a:srgbClr val="FF6600"/>
                </a:solidFill>
                <a:latin typeface="Times New Roman" pitchFamily="18" charset="0"/>
                <a:cs typeface="Times New Roman" pitchFamily="18" charset="0"/>
              </a:rPr>
              <a:t>Ranking of Products using Opinion Mining on Authentic Reviews                </a:t>
            </a:r>
          </a:p>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200" dirty="0">
              <a:solidFill>
                <a:srgbClr val="FF6600"/>
              </a:solidFill>
              <a:latin typeface="Anivers" charset="0"/>
            </a:endParaRPr>
          </a:p>
        </p:txBody>
      </p:sp>
    </p:spTree>
    <p:extLst>
      <p:ext uri="{BB962C8B-B14F-4D97-AF65-F5344CB8AC3E}">
        <p14:creationId xmlns:p14="http://schemas.microsoft.com/office/powerpoint/2010/main" val="12623671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57298"/>
            <a:ext cx="8229600" cy="4768865"/>
          </a:xfrm>
        </p:spPr>
        <p:txBody>
          <a:bodyPr>
            <a:normAutofit/>
          </a:bodyPr>
          <a:lstStyle/>
          <a:p>
            <a:pPr marL="457200" lvl="0" indent="-457200" hangingPunct="0">
              <a:buNone/>
            </a:pPr>
            <a:r>
              <a:rPr lang="en-US" sz="2000" dirty="0" smtClean="0">
                <a:latin typeface="Times New Roman" pitchFamily="18" charset="0"/>
              </a:rPr>
              <a:t>[1].A. </a:t>
            </a:r>
            <a:r>
              <a:rPr lang="en-US" sz="2000" dirty="0" err="1" smtClean="0">
                <a:latin typeface="Times New Roman" pitchFamily="18" charset="0"/>
              </a:rPr>
              <a:t>Ghose</a:t>
            </a:r>
            <a:r>
              <a:rPr lang="en-US" sz="2000" dirty="0" smtClean="0">
                <a:latin typeface="Times New Roman" pitchFamily="18" charset="0"/>
              </a:rPr>
              <a:t> and P. G. </a:t>
            </a:r>
            <a:r>
              <a:rPr lang="en-US" sz="2000" dirty="0" err="1" smtClean="0">
                <a:latin typeface="Times New Roman" pitchFamily="18" charset="0"/>
              </a:rPr>
              <a:t>Ipeirotis,“Estimating</a:t>
            </a:r>
            <a:r>
              <a:rPr lang="en-US" sz="2000" dirty="0" smtClean="0">
                <a:latin typeface="Times New Roman" pitchFamily="18" charset="0"/>
              </a:rPr>
              <a:t> the helpfulness and economic impact of product reviews: Mining text and reviewer characteristics,” IEEE Trans. </a:t>
            </a:r>
            <a:r>
              <a:rPr lang="en-US" sz="2000" dirty="0" err="1" smtClean="0">
                <a:latin typeface="Times New Roman" pitchFamily="18" charset="0"/>
              </a:rPr>
              <a:t>Knowl</a:t>
            </a:r>
            <a:r>
              <a:rPr lang="en-US" sz="2000" dirty="0" smtClean="0">
                <a:latin typeface="Times New Roman" pitchFamily="18" charset="0"/>
              </a:rPr>
              <a:t>. Data Eng., vol. 23, no. 10, 1498–1512. Sept. 2010. </a:t>
            </a:r>
            <a:endParaRPr lang="en-IN" sz="2000" dirty="0" smtClean="0">
              <a:latin typeface="Times New Roman" pitchFamily="18" charset="0"/>
            </a:endParaRPr>
          </a:p>
          <a:p>
            <a:pPr marL="457200" lvl="0" indent="-457200" hangingPunct="0">
              <a:buNone/>
            </a:pPr>
            <a:r>
              <a:rPr lang="en-US" sz="2000" dirty="0" smtClean="0">
                <a:latin typeface="Times New Roman" pitchFamily="18" charset="0"/>
              </a:rPr>
              <a:t>[2].V. Gupta and G. S. </a:t>
            </a:r>
            <a:r>
              <a:rPr lang="en-US" sz="2000" dirty="0" err="1" smtClean="0">
                <a:latin typeface="Times New Roman" pitchFamily="18" charset="0"/>
              </a:rPr>
              <a:t>Lehal</a:t>
            </a:r>
            <a:r>
              <a:rPr lang="en-US" sz="2000" dirty="0" smtClean="0">
                <a:latin typeface="Times New Roman" pitchFamily="18" charset="0"/>
              </a:rPr>
              <a:t>, “A survey of text summarization extractive techniques,” J. </a:t>
            </a:r>
            <a:r>
              <a:rPr lang="en-US" sz="2000" dirty="0" err="1" smtClean="0">
                <a:latin typeface="Times New Roman" pitchFamily="18" charset="0"/>
              </a:rPr>
              <a:t>Emerg</a:t>
            </a:r>
            <a:r>
              <a:rPr lang="en-US" sz="2000" dirty="0" smtClean="0">
                <a:latin typeface="Times New Roman" pitchFamily="18" charset="0"/>
              </a:rPr>
              <a:t>. Technol. Web </a:t>
            </a:r>
            <a:r>
              <a:rPr lang="en-US" sz="2000" dirty="0" err="1" smtClean="0">
                <a:latin typeface="Times New Roman" pitchFamily="18" charset="0"/>
              </a:rPr>
              <a:t>Intell</a:t>
            </a:r>
            <a:r>
              <a:rPr lang="en-US" sz="2000" dirty="0" smtClean="0">
                <a:latin typeface="Times New Roman" pitchFamily="18" charset="0"/>
              </a:rPr>
              <a:t>., vol. 2, no. 3, pp.258–268, 2010. </a:t>
            </a:r>
            <a:endParaRPr lang="en-IN" sz="2000" dirty="0" smtClean="0">
              <a:latin typeface="Times New Roman" pitchFamily="18" charset="0"/>
            </a:endParaRPr>
          </a:p>
          <a:p>
            <a:pPr marL="457200" lvl="0" indent="-457200" hangingPunct="0">
              <a:buNone/>
            </a:pPr>
            <a:r>
              <a:rPr lang="en-IN" sz="2000" dirty="0" smtClean="0">
                <a:latin typeface="Times New Roman" pitchFamily="18" charset="0"/>
              </a:rPr>
              <a:t>[3].</a:t>
            </a:r>
            <a:r>
              <a:rPr lang="en-US" sz="2000" dirty="0" smtClean="0">
                <a:latin typeface="Times New Roman" pitchFamily="18" charset="0"/>
              </a:rPr>
              <a:t>W. Jin and H. H. Ho, “A novel lexicalized HMM-based learning framework for web opinion mining,” in Proc. 26th </a:t>
            </a:r>
            <a:r>
              <a:rPr lang="en-US" sz="2000" dirty="0" err="1" smtClean="0">
                <a:latin typeface="Times New Roman" pitchFamily="18" charset="0"/>
              </a:rPr>
              <a:t>Annu</a:t>
            </a:r>
            <a:r>
              <a:rPr lang="en-US" sz="2000" dirty="0" smtClean="0">
                <a:latin typeface="Times New Roman" pitchFamily="18" charset="0"/>
              </a:rPr>
              <a:t>. ICML, Montreal, QC, Canada, 2009, pp. 465–472.  </a:t>
            </a:r>
            <a:endParaRPr lang="en-IN" sz="2000" dirty="0" smtClean="0">
              <a:latin typeface="Times New Roman" pitchFamily="18" charset="0"/>
            </a:endParaRPr>
          </a:p>
          <a:p>
            <a:pPr marL="457200" lvl="0" indent="-457200" hangingPunct="0">
              <a:buNone/>
            </a:pPr>
            <a:r>
              <a:rPr lang="en-US" sz="2000" dirty="0" smtClean="0">
                <a:latin typeface="Times New Roman" pitchFamily="18" charset="0"/>
              </a:rPr>
              <a:t>[4].M. </a:t>
            </a:r>
            <a:r>
              <a:rPr lang="en-US" sz="2000" dirty="0" err="1" smtClean="0">
                <a:latin typeface="Times New Roman" pitchFamily="18" charset="0"/>
              </a:rPr>
              <a:t>Hu</a:t>
            </a:r>
            <a:r>
              <a:rPr lang="en-US" sz="2000" dirty="0" smtClean="0">
                <a:latin typeface="Times New Roman" pitchFamily="18" charset="0"/>
              </a:rPr>
              <a:t> and B. Liu, “Mining and summarizing customer reviews,” in Proc. SIGKDD, Seattle, WA, USA, 2004, pp. 168–177. </a:t>
            </a:r>
          </a:p>
          <a:p>
            <a:pPr marL="457200" indent="-457200" hangingPunct="0">
              <a:buNone/>
            </a:pPr>
            <a:r>
              <a:rPr lang="en-US" sz="2000" dirty="0" smtClean="0">
                <a:latin typeface="Times New Roman" pitchFamily="18" charset="0"/>
              </a:rPr>
              <a:t>[5].B. Liu, M. </a:t>
            </a:r>
            <a:r>
              <a:rPr lang="en-US" sz="2000" dirty="0" err="1" smtClean="0">
                <a:latin typeface="Times New Roman" pitchFamily="18" charset="0"/>
              </a:rPr>
              <a:t>Hu</a:t>
            </a:r>
            <a:r>
              <a:rPr lang="en-US" sz="2000" dirty="0" smtClean="0">
                <a:latin typeface="Times New Roman" pitchFamily="18" charset="0"/>
              </a:rPr>
              <a:t>, and J. Cheng, “Opinion observer: Analyzing and comparing opinions on the web,” in Proc. 14th Int. Conf. WWW, Chiba, Japan, 2005, pp. 342–351. </a:t>
            </a:r>
            <a:endParaRPr lang="en-IN" sz="2000" dirty="0" smtClean="0">
              <a:latin typeface="Times New Roman" pitchFamily="18" charset="0"/>
            </a:endParaRPr>
          </a:p>
          <a:p>
            <a:pPr lvl="0" hangingPunct="0"/>
            <a:endParaRPr lang="en-US" sz="2000" dirty="0" smtClean="0">
              <a:latin typeface="Times New Roman" pitchFamily="18" charset="0"/>
            </a:endParaRPr>
          </a:p>
          <a:p>
            <a:pPr lvl="0" hangingPunct="0"/>
            <a:endParaRPr lang="en-IN" sz="2000" dirty="0" smtClean="0">
              <a:latin typeface="Times New Roman" pitchFamily="18" charset="0"/>
              <a:cs typeface="Times New Roman" pitchFamily="18" charset="0"/>
            </a:endParaRPr>
          </a:p>
          <a:p>
            <a:pPr marL="457200" indent="-457200">
              <a:buFont typeface="Wingdings" pitchFamily="2" charset="2"/>
              <a:buChar char="Ø"/>
            </a:pPr>
            <a:endParaRPr lang="en-IN" sz="2000" dirty="0">
              <a:latin typeface="Times New Roman" pitchFamily="18" charset="0"/>
              <a:cs typeface="Times New Roman" pitchFamily="18" charset="0"/>
            </a:endParaRPr>
          </a:p>
          <a:p>
            <a:pPr marL="457200" indent="-457200">
              <a:buFont typeface="Wingdings" pitchFamily="2" charset="2"/>
              <a:buChar char="Ø"/>
            </a:pPr>
            <a:endParaRPr lang="en-IN" sz="2000" dirty="0" smtClean="0">
              <a:latin typeface="Times New Roman" pitchFamily="18" charset="0"/>
              <a:cs typeface="Times New Roman" pitchFamily="18" charset="0"/>
            </a:endParaRPr>
          </a:p>
          <a:p>
            <a:pPr marL="457200" indent="-457200">
              <a:buFont typeface="Wingdings" pitchFamily="2" charset="2"/>
              <a:buChar char="Ø"/>
            </a:pPr>
            <a:endParaRPr lang="en-IN" sz="2000" dirty="0">
              <a:latin typeface="Times New Roman" pitchFamily="18" charset="0"/>
              <a:cs typeface="Times New Roman" pitchFamily="18" charset="0"/>
            </a:endParaRPr>
          </a:p>
        </p:txBody>
      </p:sp>
      <p:sp>
        <p:nvSpPr>
          <p:cNvPr id="5" name="Text Box 1"/>
          <p:cNvSpPr txBox="1">
            <a:spLocks noChangeArrowheads="1"/>
          </p:cNvSpPr>
          <p:nvPr/>
        </p:nvSpPr>
        <p:spPr bwMode="auto">
          <a:xfrm>
            <a:off x="5791200" y="457200"/>
            <a:ext cx="3352800" cy="525463"/>
          </a:xfrm>
          <a:prstGeom prst="rect">
            <a:avLst/>
          </a:prstGeom>
          <a:gradFill rotWithShape="0">
            <a:gsLst>
              <a:gs pos="0">
                <a:srgbClr val="9B2D2A"/>
              </a:gs>
              <a:gs pos="100000">
                <a:srgbClr val="CE3B37"/>
              </a:gs>
            </a:gsLst>
            <a:lin ang="16200000" scaled="1"/>
          </a:gradFill>
          <a:ln w="9360">
            <a:solidFill>
              <a:srgbClr val="BE4B48"/>
            </a:solidFill>
            <a:miter lim="800000"/>
            <a:headEnd/>
            <a:tailEnd/>
          </a:ln>
          <a:effectLst>
            <a:outerShdw dist="75597" dir="1064680" algn="ctr" rotWithShape="0">
              <a:srgbClr val="000000">
                <a:alpha val="35036"/>
              </a:srgbClr>
            </a:outerShdw>
          </a:effectLst>
        </p:spPr>
        <p:txBody>
          <a:bodyPr lIns="90000" tIns="46800" rIns="90000" bIns="46800">
            <a:spAutoFit/>
          </a:bodyPr>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2800" b="1" dirty="0">
                <a:solidFill>
                  <a:srgbClr val="FFFFFF"/>
                </a:solidFill>
                <a:latin typeface="+mj-lt"/>
              </a:rPr>
              <a:t>REFERENCES</a:t>
            </a:r>
          </a:p>
        </p:txBody>
      </p:sp>
      <p:sp>
        <p:nvSpPr>
          <p:cNvPr id="6" name="Text Box 5"/>
          <p:cNvSpPr txBox="1">
            <a:spLocks noChangeArrowheads="1"/>
          </p:cNvSpPr>
          <p:nvPr/>
        </p:nvSpPr>
        <p:spPr bwMode="auto">
          <a:xfrm>
            <a:off x="3124200" y="6356350"/>
            <a:ext cx="2895600" cy="365125"/>
          </a:xfrm>
          <a:prstGeom prst="rect">
            <a:avLst/>
          </a:prstGeom>
          <a:noFill/>
          <a:ln w="9525">
            <a:noFill/>
            <a:round/>
            <a:headEnd/>
            <a:tailEnd/>
          </a:ln>
        </p:spPr>
        <p:txBody>
          <a:bodyPr lIns="90000" tIns="46800" rIns="90000" bIns="46800" anchor="ctr"/>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dirty="0">
                <a:solidFill>
                  <a:srgbClr val="898989"/>
                </a:solidFill>
                <a:latin typeface="Calibri" pitchFamily="34" charset="0"/>
              </a:rPr>
              <a:t>Dept. of  IT, Easwari Engineering College</a:t>
            </a:r>
          </a:p>
        </p:txBody>
      </p:sp>
      <p:sp>
        <p:nvSpPr>
          <p:cNvPr id="7" name="Text Box 6"/>
          <p:cNvSpPr txBox="1">
            <a:spLocks noChangeArrowheads="1"/>
          </p:cNvSpPr>
          <p:nvPr/>
        </p:nvSpPr>
        <p:spPr bwMode="auto">
          <a:xfrm>
            <a:off x="0" y="-3175"/>
            <a:ext cx="9144000" cy="463846"/>
          </a:xfrm>
          <a:prstGeom prst="rect">
            <a:avLst/>
          </a:prstGeom>
          <a:noFill/>
          <a:ln w="9525">
            <a:noFill/>
            <a:round/>
            <a:headEnd/>
            <a:tailEnd/>
          </a:ln>
        </p:spPr>
        <p:txBody>
          <a:bodyPr lIns="90000" tIns="46800" rIns="90000" bIns="46800">
            <a:spAutoFit/>
          </a:bodyPr>
          <a:lstStyle/>
          <a:p>
            <a:pPr algn="ctr">
              <a:buClrTx/>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b="1" dirty="0" smtClean="0">
                <a:solidFill>
                  <a:srgbClr val="FF6600"/>
                </a:solidFill>
                <a:latin typeface="Times New Roman" pitchFamily="18" charset="0"/>
                <a:cs typeface="Times New Roman" pitchFamily="18" charset="0"/>
              </a:rPr>
              <a:t>Ranking of Products using Opinion Mining on Authentic Reviews                </a:t>
            </a:r>
          </a:p>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200" dirty="0">
              <a:solidFill>
                <a:srgbClr val="FF6600"/>
              </a:solidFill>
              <a:latin typeface="Anivers"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457200" lvl="0" indent="-457200" hangingPunct="0">
              <a:buNone/>
            </a:pPr>
            <a:r>
              <a:rPr lang="en-US" sz="2000" dirty="0" smtClean="0">
                <a:latin typeface="Times New Roman" pitchFamily="18" charset="0"/>
              </a:rPr>
              <a:t>[6].B. Liu, “Sentiment analysis and subjectivity,” in Handbook of Natural Language Processing, New York, NY, USA: Marcel Dekker, Inc., 2009.  </a:t>
            </a:r>
            <a:endParaRPr lang="en-IN" sz="2000" dirty="0" smtClean="0">
              <a:latin typeface="Times New Roman" pitchFamily="18" charset="0"/>
            </a:endParaRPr>
          </a:p>
          <a:p>
            <a:pPr marL="457200" lvl="0" indent="-457200" hangingPunct="0">
              <a:buNone/>
            </a:pPr>
            <a:r>
              <a:rPr lang="en-US" sz="2000" dirty="0" smtClean="0">
                <a:latin typeface="Times New Roman" pitchFamily="18" charset="0"/>
              </a:rPr>
              <a:t>[7].B. Liu, Sentiment Analysis and Opinion Mining. </a:t>
            </a:r>
            <a:r>
              <a:rPr lang="en-US" sz="2000" dirty="0" err="1" smtClean="0">
                <a:latin typeface="Times New Roman" pitchFamily="18" charset="0"/>
              </a:rPr>
              <a:t>Mogarn</a:t>
            </a:r>
            <a:r>
              <a:rPr lang="en-US" sz="2000" dirty="0" smtClean="0">
                <a:latin typeface="Times New Roman" pitchFamily="18" charset="0"/>
              </a:rPr>
              <a:t> &amp; Claypool Publishers, San Rafael, CA, USA, 2012. </a:t>
            </a:r>
            <a:endParaRPr lang="en-IN" sz="2000" dirty="0" smtClean="0">
              <a:latin typeface="Times New Roman" pitchFamily="18" charset="0"/>
            </a:endParaRPr>
          </a:p>
          <a:p>
            <a:pPr marL="457200" lvl="0" indent="-457200" hangingPunct="0">
              <a:buNone/>
            </a:pPr>
            <a:r>
              <a:rPr lang="en-US" sz="2000" dirty="0" smtClean="0">
                <a:latin typeface="Times New Roman" pitchFamily="18" charset="0"/>
              </a:rPr>
              <a:t>[8].L. M. </a:t>
            </a:r>
            <a:r>
              <a:rPr lang="en-US" sz="2000" dirty="0" err="1" smtClean="0">
                <a:latin typeface="Times New Roman" pitchFamily="18" charset="0"/>
              </a:rPr>
              <a:t>Manevitz</a:t>
            </a:r>
            <a:r>
              <a:rPr lang="en-US" sz="2000" dirty="0" smtClean="0">
                <a:latin typeface="Times New Roman" pitchFamily="18" charset="0"/>
              </a:rPr>
              <a:t> and M. </a:t>
            </a:r>
            <a:r>
              <a:rPr lang="en-US" sz="2000" dirty="0" err="1" smtClean="0">
                <a:latin typeface="Times New Roman" pitchFamily="18" charset="0"/>
              </a:rPr>
              <a:t>Yousef</a:t>
            </a:r>
            <a:r>
              <a:rPr lang="en-US" sz="2000" dirty="0" smtClean="0">
                <a:latin typeface="Times New Roman" pitchFamily="18" charset="0"/>
              </a:rPr>
              <a:t>, “One-class SVMs for document classification,” J. Mach. Learn., vol. 2, pp. 139–154, Dec. 2011. </a:t>
            </a:r>
            <a:endParaRPr lang="en-IN" sz="2000" dirty="0" smtClean="0">
              <a:latin typeface="Times New Roman" pitchFamily="18" charset="0"/>
            </a:endParaRPr>
          </a:p>
          <a:p>
            <a:pPr marL="457200" lvl="0" indent="-457200" hangingPunct="0">
              <a:buNone/>
            </a:pPr>
            <a:r>
              <a:rPr lang="en-US" sz="2000" dirty="0" smtClean="0">
                <a:latin typeface="Times New Roman" pitchFamily="18" charset="0"/>
              </a:rPr>
              <a:t>[9].Q. Mei, X. Ling, M. </a:t>
            </a:r>
            <a:r>
              <a:rPr lang="en-US" sz="2000" dirty="0" err="1" smtClean="0">
                <a:latin typeface="Times New Roman" pitchFamily="18" charset="0"/>
              </a:rPr>
              <a:t>Wondra</a:t>
            </a:r>
            <a:r>
              <a:rPr lang="en-US" sz="2000" dirty="0" smtClean="0">
                <a:latin typeface="Times New Roman" pitchFamily="18" charset="0"/>
              </a:rPr>
              <a:t>, H. Su, and C. X. </a:t>
            </a:r>
            <a:r>
              <a:rPr lang="en-US" sz="2000" dirty="0" err="1" smtClean="0">
                <a:latin typeface="Times New Roman" pitchFamily="18" charset="0"/>
              </a:rPr>
              <a:t>Zhai</a:t>
            </a:r>
            <a:r>
              <a:rPr lang="en-US" sz="2000" dirty="0" smtClean="0">
                <a:latin typeface="Times New Roman" pitchFamily="18" charset="0"/>
              </a:rPr>
              <a:t>, “Topic sentiment mixture: Modeling facets and opinions in weblogs,” in  Proc.  16th  Int.  Conf.  WWW,  Banff,  AB,  Canada,  2007,pp. 171–180. </a:t>
            </a:r>
            <a:endParaRPr lang="en-IN" sz="2000" dirty="0" smtClean="0">
              <a:latin typeface="Times New Roman" pitchFamily="18" charset="0"/>
            </a:endParaRPr>
          </a:p>
          <a:p>
            <a:pPr marL="457200" lvl="0" indent="-457200" hangingPunct="0">
              <a:buNone/>
            </a:pPr>
            <a:r>
              <a:rPr lang="en-US" sz="2000" dirty="0" smtClean="0">
                <a:latin typeface="Times New Roman" pitchFamily="18" charset="0"/>
              </a:rPr>
              <a:t>[10].B. </a:t>
            </a:r>
            <a:r>
              <a:rPr lang="en-US" sz="2000" dirty="0" err="1" smtClean="0">
                <a:latin typeface="Times New Roman" pitchFamily="18" charset="0"/>
              </a:rPr>
              <a:t>Ohana</a:t>
            </a:r>
            <a:r>
              <a:rPr lang="en-US" sz="2000" dirty="0" smtClean="0">
                <a:latin typeface="Times New Roman" pitchFamily="18" charset="0"/>
              </a:rPr>
              <a:t> and B. Tierney, “Sentiment classification of reviews using </a:t>
            </a:r>
            <a:r>
              <a:rPr lang="en-US" sz="2000" dirty="0" err="1" smtClean="0">
                <a:latin typeface="Times New Roman" pitchFamily="18" charset="0"/>
              </a:rPr>
              <a:t>SentiWordNet</a:t>
            </a:r>
            <a:r>
              <a:rPr lang="en-US" sz="2000" dirty="0" smtClean="0">
                <a:latin typeface="Times New Roman" pitchFamily="18" charset="0"/>
              </a:rPr>
              <a:t>,” in Proc. IT&amp;T Conf., Dublin, Ireland, 2009. </a:t>
            </a:r>
            <a:endParaRPr lang="en-IN" sz="2000" dirty="0" smtClean="0">
              <a:latin typeface="Times New Roman" pitchFamily="18" charset="0"/>
            </a:endParaRPr>
          </a:p>
          <a:p>
            <a:pPr>
              <a:buNone/>
            </a:pPr>
            <a:endParaRPr lang="en-IN" sz="2000" dirty="0" smtClean="0">
              <a:latin typeface="Times New Roman" pitchFamily="18" charset="0"/>
              <a:cs typeface="Times New Roman" pitchFamily="18" charset="0"/>
            </a:endParaRPr>
          </a:p>
          <a:p>
            <a:endParaRPr lang="en-IN" dirty="0"/>
          </a:p>
        </p:txBody>
      </p:sp>
      <p:sp>
        <p:nvSpPr>
          <p:cNvPr id="5" name="Text Box 1"/>
          <p:cNvSpPr txBox="1">
            <a:spLocks noChangeArrowheads="1"/>
          </p:cNvSpPr>
          <p:nvPr/>
        </p:nvSpPr>
        <p:spPr bwMode="auto">
          <a:xfrm>
            <a:off x="5791200" y="457200"/>
            <a:ext cx="3352800" cy="525463"/>
          </a:xfrm>
          <a:prstGeom prst="rect">
            <a:avLst/>
          </a:prstGeom>
          <a:gradFill rotWithShape="0">
            <a:gsLst>
              <a:gs pos="0">
                <a:srgbClr val="9B2D2A"/>
              </a:gs>
              <a:gs pos="100000">
                <a:srgbClr val="CE3B37"/>
              </a:gs>
            </a:gsLst>
            <a:lin ang="16200000" scaled="1"/>
          </a:gradFill>
          <a:ln w="9360">
            <a:solidFill>
              <a:srgbClr val="BE4B48"/>
            </a:solidFill>
            <a:miter lim="800000"/>
            <a:headEnd/>
            <a:tailEnd/>
          </a:ln>
          <a:effectLst>
            <a:outerShdw dist="75597" dir="1064680" algn="ctr" rotWithShape="0">
              <a:srgbClr val="000000">
                <a:alpha val="35036"/>
              </a:srgbClr>
            </a:outerShdw>
          </a:effectLst>
        </p:spPr>
        <p:txBody>
          <a:bodyPr lIns="90000" tIns="46800" rIns="90000" bIns="46800">
            <a:spAutoFit/>
          </a:bodyPr>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2800" b="1" dirty="0" smtClean="0">
                <a:solidFill>
                  <a:srgbClr val="FFFFFF"/>
                </a:solidFill>
                <a:latin typeface="+mj-lt"/>
              </a:rPr>
              <a:t>REFERENCES(Contd.)</a:t>
            </a:r>
            <a:endParaRPr lang="en-US" sz="2800" b="1" dirty="0">
              <a:solidFill>
                <a:srgbClr val="FFFFFF"/>
              </a:solidFill>
              <a:latin typeface="+mj-lt"/>
            </a:endParaRPr>
          </a:p>
        </p:txBody>
      </p:sp>
      <p:sp>
        <p:nvSpPr>
          <p:cNvPr id="6" name="Text Box 6"/>
          <p:cNvSpPr txBox="1">
            <a:spLocks noChangeArrowheads="1"/>
          </p:cNvSpPr>
          <p:nvPr/>
        </p:nvSpPr>
        <p:spPr bwMode="auto">
          <a:xfrm>
            <a:off x="0" y="-3175"/>
            <a:ext cx="9144000" cy="463846"/>
          </a:xfrm>
          <a:prstGeom prst="rect">
            <a:avLst/>
          </a:prstGeom>
          <a:noFill/>
          <a:ln w="9525">
            <a:noFill/>
            <a:round/>
            <a:headEnd/>
            <a:tailEnd/>
          </a:ln>
        </p:spPr>
        <p:txBody>
          <a:bodyPr lIns="90000" tIns="46800" rIns="90000" bIns="46800">
            <a:spAutoFit/>
          </a:bodyPr>
          <a:lstStyle/>
          <a:p>
            <a:pPr algn="ctr">
              <a:buClrTx/>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b="1" dirty="0" smtClean="0">
                <a:solidFill>
                  <a:srgbClr val="FF6600"/>
                </a:solidFill>
                <a:latin typeface="Times New Roman" pitchFamily="18" charset="0"/>
                <a:cs typeface="Times New Roman" pitchFamily="18" charset="0"/>
              </a:rPr>
              <a:t>Ranking of Products using Opinion Mining on Authentic Reviews                       </a:t>
            </a:r>
          </a:p>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200" dirty="0">
              <a:solidFill>
                <a:srgbClr val="FF6600"/>
              </a:solidFill>
              <a:latin typeface="Anivers"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514350" indent="-514350" algn="just">
              <a:buFont typeface="Wingdings" pitchFamily="2" charset="2"/>
              <a:buChar char="Ø"/>
            </a:pPr>
            <a:endParaRPr lang="en-US" sz="2000" dirty="0" smtClean="0">
              <a:latin typeface="Times New Roman" pitchFamily="18" charset="0"/>
              <a:cs typeface="Times New Roman" pitchFamily="18" charset="0"/>
            </a:endParaRPr>
          </a:p>
          <a:p>
            <a:pPr marL="514350" indent="-514350" algn="just">
              <a:buFont typeface="Wingdings" pitchFamily="2" charset="2"/>
              <a:buChar char="Ø"/>
            </a:pPr>
            <a:endParaRPr lang="en-US" sz="2000" dirty="0">
              <a:latin typeface="Times New Roman" pitchFamily="18" charset="0"/>
              <a:cs typeface="Times New Roman" pitchFamily="18" charset="0"/>
            </a:endParaRPr>
          </a:p>
          <a:p>
            <a:pPr marL="514350" indent="-514350" algn="just">
              <a:buFont typeface="Wingdings" pitchFamily="2" charset="2"/>
              <a:buChar char="Ø"/>
            </a:pPr>
            <a:endParaRPr lang="en-US" sz="2000" dirty="0" smtClean="0">
              <a:latin typeface="Times New Roman" pitchFamily="18" charset="0"/>
              <a:cs typeface="Times New Roman" pitchFamily="18" charset="0"/>
            </a:endParaRPr>
          </a:p>
          <a:p>
            <a:pPr marL="514350" indent="-514350" algn="just">
              <a:buFont typeface="Wingdings" pitchFamily="2" charset="2"/>
              <a:buChar char="Ø"/>
            </a:pPr>
            <a:endParaRPr lang="en-US" sz="2000" dirty="0">
              <a:latin typeface="Times New Roman" pitchFamily="18" charset="0"/>
              <a:cs typeface="Times New Roman" pitchFamily="18" charset="0"/>
            </a:endParaRPr>
          </a:p>
          <a:p>
            <a:pPr marL="514350" indent="-514350" algn="just">
              <a:buFont typeface="Wingdings" pitchFamily="2" charset="2"/>
              <a:buChar char="Ø"/>
            </a:pPr>
            <a:r>
              <a:rPr lang="en-US" sz="2000" dirty="0" smtClean="0">
                <a:latin typeface="Times New Roman" pitchFamily="18" charset="0"/>
                <a:cs typeface="Times New Roman" pitchFamily="18" charset="0"/>
              </a:rPr>
              <a:t>To  perform opinion mining on authentic reviews from social media and various sites.</a:t>
            </a:r>
          </a:p>
          <a:p>
            <a:pPr marL="514350" indent="-514350" algn="just">
              <a:buFont typeface="Wingdings" pitchFamily="2" charset="2"/>
              <a:buChar char="Ø"/>
            </a:pPr>
            <a:r>
              <a:rPr lang="en-US" sz="2000" dirty="0" smtClean="0">
                <a:latin typeface="Times New Roman" pitchFamily="18" charset="0"/>
                <a:cs typeface="Times New Roman" pitchFamily="18" charset="0"/>
              </a:rPr>
              <a:t>To rank the popularity of products based on these customer reviews.</a:t>
            </a:r>
            <a:endParaRPr lang="en-IN" sz="2000" dirty="0">
              <a:latin typeface="Times New Roman" pitchFamily="18" charset="0"/>
              <a:cs typeface="Times New Roman" pitchFamily="18" charset="0"/>
            </a:endParaRPr>
          </a:p>
        </p:txBody>
      </p:sp>
      <p:sp>
        <p:nvSpPr>
          <p:cNvPr id="4" name="Text Box 1"/>
          <p:cNvSpPr txBox="1">
            <a:spLocks noChangeArrowheads="1"/>
          </p:cNvSpPr>
          <p:nvPr/>
        </p:nvSpPr>
        <p:spPr bwMode="auto">
          <a:xfrm>
            <a:off x="6248400" y="533400"/>
            <a:ext cx="2895600" cy="525463"/>
          </a:xfrm>
          <a:prstGeom prst="rect">
            <a:avLst/>
          </a:prstGeom>
          <a:gradFill rotWithShape="0">
            <a:gsLst>
              <a:gs pos="0">
                <a:srgbClr val="9B2D2A"/>
              </a:gs>
              <a:gs pos="100000">
                <a:srgbClr val="CE3B37"/>
              </a:gs>
            </a:gsLst>
            <a:lin ang="16200000" scaled="1"/>
          </a:gradFill>
          <a:ln w="9360">
            <a:solidFill>
              <a:srgbClr val="BE4B48"/>
            </a:solidFill>
            <a:miter lim="800000"/>
            <a:headEnd/>
            <a:tailEnd/>
          </a:ln>
          <a:effectLst>
            <a:outerShdw dist="75597" dir="1064680" algn="ctr" rotWithShape="0">
              <a:srgbClr val="000000">
                <a:alpha val="35036"/>
              </a:srgbClr>
            </a:outerShdw>
          </a:effectLst>
        </p:spPr>
        <p:txBody>
          <a:bodyPr lIns="90000" tIns="46800" rIns="90000" bIns="46800">
            <a:spAutoFit/>
          </a:bodyPr>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2800" b="1" dirty="0">
                <a:solidFill>
                  <a:srgbClr val="FFFFFF"/>
                </a:solidFill>
                <a:latin typeface="+mj-lt"/>
              </a:rPr>
              <a:t>OBJECTIVES</a:t>
            </a:r>
          </a:p>
        </p:txBody>
      </p:sp>
      <p:sp>
        <p:nvSpPr>
          <p:cNvPr id="5" name="Text Box 2"/>
          <p:cNvSpPr txBox="1">
            <a:spLocks noChangeArrowheads="1"/>
          </p:cNvSpPr>
          <p:nvPr/>
        </p:nvSpPr>
        <p:spPr bwMode="auto">
          <a:xfrm>
            <a:off x="0" y="-3175"/>
            <a:ext cx="9144000" cy="648512"/>
          </a:xfrm>
          <a:prstGeom prst="rect">
            <a:avLst/>
          </a:prstGeom>
          <a:noFill/>
          <a:ln w="9525">
            <a:noFill/>
            <a:round/>
            <a:headEnd/>
            <a:tailEnd/>
          </a:ln>
        </p:spPr>
        <p:txBody>
          <a:bodyPr lIns="90000" tIns="46800" rIns="90000" bIns="46800">
            <a:spAutoFit/>
          </a:bodyPr>
          <a:lstStyle/>
          <a:p>
            <a:pPr algn="ctr">
              <a:buClrTx/>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b="1" dirty="0" smtClean="0">
                <a:solidFill>
                  <a:srgbClr val="FF6600"/>
                </a:solidFill>
                <a:latin typeface="Times New Roman" pitchFamily="18" charset="0"/>
                <a:cs typeface="Times New Roman" pitchFamily="18" charset="0"/>
              </a:rPr>
              <a:t>Ranking of Products using  Opinion Mining on Authentic  Reviews                       </a:t>
            </a:r>
          </a:p>
          <a:p>
            <a:pPr algn="ctr">
              <a:buClrTx/>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200" dirty="0">
              <a:solidFill>
                <a:srgbClr val="FF6600"/>
              </a:solidFill>
            </a:endParaRPr>
          </a:p>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200" dirty="0">
              <a:solidFill>
                <a:srgbClr val="FF6600"/>
              </a:solidFill>
              <a:latin typeface="Anivers" charset="0"/>
            </a:endParaRPr>
          </a:p>
        </p:txBody>
      </p:sp>
      <p:sp>
        <p:nvSpPr>
          <p:cNvPr id="6" name="Text Box 5"/>
          <p:cNvSpPr txBox="1">
            <a:spLocks noChangeArrowheads="1"/>
          </p:cNvSpPr>
          <p:nvPr/>
        </p:nvSpPr>
        <p:spPr bwMode="auto">
          <a:xfrm>
            <a:off x="3124200" y="6356350"/>
            <a:ext cx="2895600" cy="365125"/>
          </a:xfrm>
          <a:prstGeom prst="rect">
            <a:avLst/>
          </a:prstGeom>
          <a:noFill/>
          <a:ln w="9525">
            <a:noFill/>
            <a:round/>
            <a:headEnd/>
            <a:tailEnd/>
          </a:ln>
        </p:spPr>
        <p:txBody>
          <a:bodyPr lIns="90000" tIns="46800" rIns="90000" bIns="46800" anchor="ctr"/>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dirty="0">
                <a:solidFill>
                  <a:srgbClr val="898989"/>
                </a:solidFill>
                <a:latin typeface="Calibri" pitchFamily="34" charset="0"/>
              </a:rPr>
              <a:t>Dept. of IT, Easwari Engineering College</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1"/>
          <p:cNvSpPr txBox="1">
            <a:spLocks noChangeArrowheads="1"/>
          </p:cNvSpPr>
          <p:nvPr/>
        </p:nvSpPr>
        <p:spPr bwMode="auto">
          <a:xfrm>
            <a:off x="6629400" y="457200"/>
            <a:ext cx="2514600" cy="525463"/>
          </a:xfrm>
          <a:prstGeom prst="rect">
            <a:avLst/>
          </a:prstGeom>
          <a:gradFill rotWithShape="0">
            <a:gsLst>
              <a:gs pos="0">
                <a:srgbClr val="9B2D2A"/>
              </a:gs>
              <a:gs pos="100000">
                <a:srgbClr val="CE3B37"/>
              </a:gs>
            </a:gsLst>
            <a:lin ang="16200000" scaled="1"/>
          </a:gradFill>
          <a:ln w="9360">
            <a:solidFill>
              <a:srgbClr val="BE4B48"/>
            </a:solidFill>
            <a:miter lim="800000"/>
            <a:headEnd/>
            <a:tailEnd/>
          </a:ln>
          <a:effectLst>
            <a:outerShdw dist="75597" dir="1064680" algn="ctr" rotWithShape="0">
              <a:srgbClr val="000000">
                <a:alpha val="35036"/>
              </a:srgbClr>
            </a:outerShdw>
          </a:effectLst>
        </p:spPr>
        <p:txBody>
          <a:bodyPr lIns="90000" tIns="46800" rIns="90000" bIns="46800">
            <a:spAutoFit/>
          </a:bodyPr>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2800" b="1" dirty="0">
                <a:solidFill>
                  <a:srgbClr val="FFFFFF"/>
                </a:solidFill>
                <a:latin typeface="+mj-lt"/>
              </a:rPr>
              <a:t>ABSTRACT</a:t>
            </a:r>
          </a:p>
        </p:txBody>
      </p:sp>
      <p:sp>
        <p:nvSpPr>
          <p:cNvPr id="6" name="Text Box 2"/>
          <p:cNvSpPr txBox="1">
            <a:spLocks noChangeArrowheads="1"/>
          </p:cNvSpPr>
          <p:nvPr/>
        </p:nvSpPr>
        <p:spPr bwMode="auto">
          <a:xfrm>
            <a:off x="0" y="0"/>
            <a:ext cx="9144000" cy="648512"/>
          </a:xfrm>
          <a:prstGeom prst="rect">
            <a:avLst/>
          </a:prstGeom>
          <a:noFill/>
          <a:ln w="9525">
            <a:noFill/>
            <a:round/>
            <a:headEnd/>
            <a:tailEnd/>
          </a:ln>
        </p:spPr>
        <p:txBody>
          <a:bodyPr wrap="square" lIns="90000" tIns="46800" rIns="90000" bIns="46800">
            <a:spAutoFit/>
          </a:bodyP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b="1" dirty="0" smtClean="0">
                <a:solidFill>
                  <a:srgbClr val="FF6600"/>
                </a:solidFill>
                <a:latin typeface="Anivers" charset="0"/>
                <a:cs typeface="Times New Roman" pitchFamily="18" charset="0"/>
              </a:rPr>
              <a:t>Ranking of Products using Opinion Mining on Authentic Reviews</a:t>
            </a:r>
            <a:r>
              <a:rPr lang="en-US" sz="1200" b="1" dirty="0" smtClean="0">
                <a:solidFill>
                  <a:srgbClr val="FF6600"/>
                </a:solidFill>
                <a:latin typeface="Times New Roman" pitchFamily="18" charset="0"/>
                <a:cs typeface="Times New Roman" pitchFamily="18" charset="0"/>
              </a:rPr>
              <a:t>                       </a:t>
            </a:r>
          </a:p>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200" dirty="0" smtClean="0">
              <a:solidFill>
                <a:srgbClr val="FF6600"/>
              </a:solidFill>
              <a:latin typeface="Times New Roman" pitchFamily="18" charset="0"/>
              <a:cs typeface="Times New Roman" pitchFamily="18" charset="0"/>
            </a:endParaRPr>
          </a:p>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200" dirty="0">
              <a:solidFill>
                <a:srgbClr val="FF6600"/>
              </a:solidFill>
              <a:latin typeface="Anivers" charset="0"/>
            </a:endParaRPr>
          </a:p>
        </p:txBody>
      </p:sp>
      <p:sp>
        <p:nvSpPr>
          <p:cNvPr id="8" name="Content Placeholder 7"/>
          <p:cNvSpPr>
            <a:spLocks noGrp="1"/>
          </p:cNvSpPr>
          <p:nvPr>
            <p:ph idx="1"/>
          </p:nvPr>
        </p:nvSpPr>
        <p:spPr>
          <a:xfrm>
            <a:off x="457200" y="1600200"/>
            <a:ext cx="7829576" cy="4525963"/>
          </a:xfrm>
        </p:spPr>
        <p:txBody>
          <a:bodyPr>
            <a:normAutofit/>
          </a:bodyPr>
          <a:lstStyle/>
          <a:p>
            <a:pPr algn="just">
              <a:buFont typeface="Wingdings" pitchFamily="2" charset="2"/>
              <a:buChar char="Ø"/>
            </a:pPr>
            <a:r>
              <a:rPr lang="en-US" sz="2000" dirty="0" smtClean="0">
                <a:latin typeface="Times New Roman" pitchFamily="18" charset="0"/>
                <a:cs typeface="Times New Roman" pitchFamily="18" charset="0"/>
              </a:rPr>
              <a:t> E-Commerce is rapidly growing and large number of products are sold online. Hence, customers go for a product based on the ranking of products. It is therefore important to genuinely rank products for which we first need to authenticate reviews and rank the products based on such reviews after review cleaning and analysis. Our proposal makes the ranking more reliable by taking authenticity into account. Also we consider data from social media which are the direct views of consumers and enables us to notch reliable ranking. </a:t>
            </a:r>
          </a:p>
          <a:p>
            <a:pPr algn="just">
              <a:buNone/>
            </a:pPr>
            <a:r>
              <a:rPr lang="en-US" sz="2000" dirty="0" smtClean="0">
                <a:latin typeface="Times New Roman" pitchFamily="18" charset="0"/>
                <a:cs typeface="Times New Roman" pitchFamily="18" charset="0"/>
              </a:rPr>
              <a:t> </a:t>
            </a:r>
            <a:endParaRPr lang="en-US" sz="2000" dirty="0">
              <a:latin typeface="Times New Roman" pitchFamily="18" charset="0"/>
              <a:cs typeface="Times New Roman" pitchFamily="18" charset="0"/>
            </a:endParaRPr>
          </a:p>
        </p:txBody>
      </p:sp>
      <p:sp>
        <p:nvSpPr>
          <p:cNvPr id="11" name="Text Box 5"/>
          <p:cNvSpPr txBox="1">
            <a:spLocks noChangeArrowheads="1"/>
          </p:cNvSpPr>
          <p:nvPr/>
        </p:nvSpPr>
        <p:spPr bwMode="auto">
          <a:xfrm>
            <a:off x="3124200" y="6356350"/>
            <a:ext cx="2895600" cy="365125"/>
          </a:xfrm>
          <a:prstGeom prst="rect">
            <a:avLst/>
          </a:prstGeom>
          <a:noFill/>
          <a:ln w="9525">
            <a:noFill/>
            <a:round/>
            <a:headEnd/>
            <a:tailEnd/>
          </a:ln>
        </p:spPr>
        <p:txBody>
          <a:bodyPr lIns="90000" tIns="46800" rIns="90000" bIns="46800" anchor="ctr"/>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dirty="0">
                <a:solidFill>
                  <a:srgbClr val="898989"/>
                </a:solidFill>
                <a:latin typeface="Calibri" pitchFamily="34" charset="0"/>
              </a:rPr>
              <a:t>Dept. of  IT, Easwari Engineering College</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1"/>
          <p:cNvSpPr txBox="1">
            <a:spLocks noChangeArrowheads="1"/>
          </p:cNvSpPr>
          <p:nvPr/>
        </p:nvSpPr>
        <p:spPr bwMode="auto">
          <a:xfrm>
            <a:off x="5724128" y="457200"/>
            <a:ext cx="3419872" cy="525401"/>
          </a:xfrm>
          <a:prstGeom prst="rect">
            <a:avLst/>
          </a:prstGeom>
          <a:gradFill rotWithShape="0">
            <a:gsLst>
              <a:gs pos="0">
                <a:srgbClr val="9B2D2A"/>
              </a:gs>
              <a:gs pos="100000">
                <a:srgbClr val="CE3B37"/>
              </a:gs>
            </a:gsLst>
            <a:lin ang="16200000" scaled="1"/>
          </a:gradFill>
          <a:ln w="9360">
            <a:solidFill>
              <a:srgbClr val="BE4B48"/>
            </a:solidFill>
            <a:miter lim="800000"/>
            <a:headEnd/>
            <a:tailEnd/>
          </a:ln>
          <a:effectLst>
            <a:outerShdw dist="75597" dir="1064680" algn="ctr" rotWithShape="0">
              <a:srgbClr val="000000">
                <a:alpha val="35036"/>
              </a:srgbClr>
            </a:outerShdw>
          </a:effectLst>
        </p:spPr>
        <p:txBody>
          <a:bodyPr wrap="square" lIns="90000" tIns="46800" rIns="90000" bIns="46800">
            <a:spAutoFit/>
          </a:bodyPr>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2800" b="1" dirty="0" smtClean="0">
                <a:solidFill>
                  <a:srgbClr val="FFFFFF"/>
                </a:solidFill>
                <a:latin typeface="+mj-lt"/>
              </a:rPr>
              <a:t>INTRODUCTION</a:t>
            </a:r>
            <a:endParaRPr lang="en-US" sz="2800" b="1" dirty="0">
              <a:solidFill>
                <a:srgbClr val="FFFFFF"/>
              </a:solidFill>
              <a:latin typeface="+mj-lt"/>
            </a:endParaRPr>
          </a:p>
        </p:txBody>
      </p:sp>
      <p:sp>
        <p:nvSpPr>
          <p:cNvPr id="6" name="Text Box 2"/>
          <p:cNvSpPr txBox="1">
            <a:spLocks noChangeArrowheads="1"/>
          </p:cNvSpPr>
          <p:nvPr/>
        </p:nvSpPr>
        <p:spPr bwMode="auto">
          <a:xfrm>
            <a:off x="0" y="0"/>
            <a:ext cx="9144000" cy="648512"/>
          </a:xfrm>
          <a:prstGeom prst="rect">
            <a:avLst/>
          </a:prstGeom>
          <a:noFill/>
          <a:ln w="9525">
            <a:noFill/>
            <a:round/>
            <a:headEnd/>
            <a:tailEnd/>
          </a:ln>
        </p:spPr>
        <p:txBody>
          <a:bodyPr wrap="square" lIns="90000" tIns="46800" rIns="90000" bIns="46800">
            <a:spAutoFit/>
          </a:bodyP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b="1" dirty="0" smtClean="0">
                <a:solidFill>
                  <a:srgbClr val="FF6600"/>
                </a:solidFill>
                <a:latin typeface="Anivers" charset="0"/>
                <a:cs typeface="Times New Roman" pitchFamily="18" charset="0"/>
              </a:rPr>
              <a:t>Ranking of Products using Opinion Mining on Authentic Reviews</a:t>
            </a:r>
            <a:r>
              <a:rPr lang="en-US" sz="1200" b="1" dirty="0" smtClean="0">
                <a:solidFill>
                  <a:srgbClr val="FF6600"/>
                </a:solidFill>
                <a:latin typeface="Times New Roman" pitchFamily="18" charset="0"/>
                <a:cs typeface="Times New Roman" pitchFamily="18" charset="0"/>
              </a:rPr>
              <a:t>                       </a:t>
            </a:r>
          </a:p>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200" dirty="0" smtClean="0">
              <a:solidFill>
                <a:srgbClr val="FF6600"/>
              </a:solidFill>
              <a:latin typeface="Times New Roman" pitchFamily="18" charset="0"/>
              <a:cs typeface="Times New Roman" pitchFamily="18" charset="0"/>
            </a:endParaRPr>
          </a:p>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200" dirty="0">
              <a:solidFill>
                <a:srgbClr val="FF6600"/>
              </a:solidFill>
              <a:latin typeface="Anivers" charset="0"/>
            </a:endParaRPr>
          </a:p>
        </p:txBody>
      </p:sp>
      <p:sp>
        <p:nvSpPr>
          <p:cNvPr id="8" name="Content Placeholder 7"/>
          <p:cNvSpPr>
            <a:spLocks noGrp="1"/>
          </p:cNvSpPr>
          <p:nvPr>
            <p:ph idx="1"/>
          </p:nvPr>
        </p:nvSpPr>
        <p:spPr>
          <a:xfrm>
            <a:off x="457200" y="1600200"/>
            <a:ext cx="7829576" cy="4525963"/>
          </a:xfrm>
        </p:spPr>
        <p:txBody>
          <a:bodyPr>
            <a:normAutofit/>
          </a:bodyPr>
          <a:lstStyle/>
          <a:p>
            <a:pPr algn="just">
              <a:buFont typeface="Wingdings" pitchFamily="2" charset="2"/>
              <a:buChar char="Ø"/>
            </a:pPr>
            <a:r>
              <a:rPr lang="en-IN" sz="2000" b="1" dirty="0"/>
              <a:t>Text mining</a:t>
            </a:r>
            <a:r>
              <a:rPr lang="en-IN" sz="2000" dirty="0"/>
              <a:t>, also referred to as </a:t>
            </a:r>
            <a:r>
              <a:rPr lang="en-IN" sz="2000" b="1" dirty="0"/>
              <a:t>text</a:t>
            </a:r>
            <a:r>
              <a:rPr lang="en-IN" sz="2000" dirty="0"/>
              <a:t> </a:t>
            </a:r>
            <a:r>
              <a:rPr lang="en-IN" sz="2000" dirty="0" smtClean="0"/>
              <a:t>data </a:t>
            </a:r>
            <a:r>
              <a:rPr lang="en-IN" sz="2000" b="1" dirty="0" smtClean="0"/>
              <a:t>mining</a:t>
            </a:r>
            <a:r>
              <a:rPr lang="en-IN" sz="2000" dirty="0"/>
              <a:t>, roughly equivalent to </a:t>
            </a:r>
            <a:r>
              <a:rPr lang="en-IN" sz="2000" b="1" dirty="0"/>
              <a:t>text</a:t>
            </a:r>
            <a:r>
              <a:rPr lang="en-IN" sz="2000" dirty="0"/>
              <a:t> analytics, refers to the process of deriving high-quality information from </a:t>
            </a:r>
            <a:r>
              <a:rPr lang="en-IN" sz="2000" b="1" dirty="0"/>
              <a:t>text</a:t>
            </a:r>
            <a:r>
              <a:rPr lang="en-IN" sz="2000" dirty="0"/>
              <a:t>. High-quality information is typically derived through the devising of patterns and trends through means such as statistical pattern learning.</a:t>
            </a:r>
          </a:p>
          <a:p>
            <a:pPr algn="just">
              <a:buFont typeface="Wingdings" pitchFamily="2" charset="2"/>
              <a:buChar char="Ø"/>
            </a:pPr>
            <a:r>
              <a:rPr lang="en-US" sz="2000" dirty="0" smtClean="0">
                <a:latin typeface="Times New Roman" pitchFamily="18" charset="0"/>
                <a:cs typeface="Times New Roman" pitchFamily="18" charset="0"/>
              </a:rPr>
              <a:t>Much of the text mining works focus on information retrieval and text pattern recognition. </a:t>
            </a:r>
          </a:p>
          <a:p>
            <a:pPr algn="just">
              <a:buFont typeface="Wingdings" pitchFamily="2" charset="2"/>
              <a:buChar char="Ø"/>
            </a:pPr>
            <a:r>
              <a:rPr lang="en-US" sz="2000" dirty="0" smtClean="0">
                <a:latin typeface="Times New Roman" pitchFamily="18" charset="0"/>
                <a:cs typeface="Times New Roman" pitchFamily="18" charset="0"/>
              </a:rPr>
              <a:t>Sentiment analysis is a hot research problem in the text mining.</a:t>
            </a:r>
          </a:p>
          <a:p>
            <a:pPr algn="just">
              <a:buFont typeface="Wingdings" pitchFamily="2" charset="2"/>
              <a:buChar char="Ø"/>
            </a:pPr>
            <a:r>
              <a:rPr lang="en-US" sz="2000" dirty="0" smtClean="0">
                <a:latin typeface="Times New Roman" pitchFamily="18" charset="0"/>
                <a:cs typeface="Times New Roman" pitchFamily="18" charset="0"/>
              </a:rPr>
              <a:t>Sentiment analysis refers to the identification of user’s sentiment on a product or a topic such as </a:t>
            </a:r>
            <a:r>
              <a:rPr lang="en-US" sz="2000" smtClean="0">
                <a:latin typeface="Times New Roman" pitchFamily="18" charset="0"/>
                <a:cs typeface="Times New Roman" pitchFamily="18" charset="0"/>
              </a:rPr>
              <a:t>a movie.</a:t>
            </a:r>
            <a:endParaRPr lang="en-US" sz="2000" dirty="0">
              <a:latin typeface="Times New Roman" pitchFamily="18" charset="0"/>
              <a:cs typeface="Times New Roman" pitchFamily="18" charset="0"/>
            </a:endParaRPr>
          </a:p>
        </p:txBody>
      </p:sp>
      <p:sp>
        <p:nvSpPr>
          <p:cNvPr id="11" name="Text Box 5"/>
          <p:cNvSpPr txBox="1">
            <a:spLocks noChangeArrowheads="1"/>
          </p:cNvSpPr>
          <p:nvPr/>
        </p:nvSpPr>
        <p:spPr bwMode="auto">
          <a:xfrm>
            <a:off x="3124200" y="6356350"/>
            <a:ext cx="2895600" cy="365125"/>
          </a:xfrm>
          <a:prstGeom prst="rect">
            <a:avLst/>
          </a:prstGeom>
          <a:noFill/>
          <a:ln w="9525">
            <a:noFill/>
            <a:round/>
            <a:headEnd/>
            <a:tailEnd/>
          </a:ln>
        </p:spPr>
        <p:txBody>
          <a:bodyPr lIns="90000" tIns="46800" rIns="90000" bIns="46800" anchor="ctr"/>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dirty="0">
                <a:solidFill>
                  <a:srgbClr val="898989"/>
                </a:solidFill>
                <a:latin typeface="Calibri" pitchFamily="34" charset="0"/>
              </a:rPr>
              <a:t>Dept. of  IT, Easwari Engineering College</a:t>
            </a:r>
          </a:p>
        </p:txBody>
      </p:sp>
    </p:spTree>
    <p:extLst>
      <p:ext uri="{BB962C8B-B14F-4D97-AF65-F5344CB8AC3E}">
        <p14:creationId xmlns:p14="http://schemas.microsoft.com/office/powerpoint/2010/main" val="9964573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1"/>
          <p:cNvSpPr txBox="1">
            <a:spLocks noChangeArrowheads="1"/>
          </p:cNvSpPr>
          <p:nvPr/>
        </p:nvSpPr>
        <p:spPr bwMode="auto">
          <a:xfrm>
            <a:off x="4139952" y="500874"/>
            <a:ext cx="5004048" cy="525401"/>
          </a:xfrm>
          <a:prstGeom prst="rect">
            <a:avLst/>
          </a:prstGeom>
          <a:gradFill rotWithShape="0">
            <a:gsLst>
              <a:gs pos="0">
                <a:srgbClr val="9B2D2A"/>
              </a:gs>
              <a:gs pos="100000">
                <a:srgbClr val="CE3B37"/>
              </a:gs>
            </a:gsLst>
            <a:lin ang="16200000" scaled="1"/>
          </a:gradFill>
          <a:ln w="9360">
            <a:solidFill>
              <a:srgbClr val="BE4B48"/>
            </a:solidFill>
            <a:miter lim="800000"/>
            <a:headEnd/>
            <a:tailEnd/>
          </a:ln>
          <a:effectLst>
            <a:outerShdw dist="75597" dir="1064680" algn="ctr" rotWithShape="0">
              <a:srgbClr val="000000">
                <a:alpha val="35036"/>
              </a:srgbClr>
            </a:outerShdw>
          </a:effectLst>
        </p:spPr>
        <p:txBody>
          <a:bodyPr wrap="square" lIns="90000" tIns="46800" rIns="90000" bIns="46800">
            <a:spAutoFit/>
          </a:bodyPr>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2800" b="1" dirty="0" smtClean="0">
                <a:solidFill>
                  <a:srgbClr val="FFFFFF"/>
                </a:solidFill>
                <a:latin typeface="+mj-lt"/>
              </a:rPr>
              <a:t>TEXT DATA IN E-COMMERCE</a:t>
            </a:r>
            <a:endParaRPr lang="en-US" sz="2800" b="1" dirty="0">
              <a:solidFill>
                <a:srgbClr val="FFFFFF"/>
              </a:solidFill>
              <a:latin typeface="+mj-lt"/>
            </a:endParaRPr>
          </a:p>
        </p:txBody>
      </p:sp>
      <p:sp>
        <p:nvSpPr>
          <p:cNvPr id="6" name="Text Box 2"/>
          <p:cNvSpPr txBox="1">
            <a:spLocks noChangeArrowheads="1"/>
          </p:cNvSpPr>
          <p:nvPr/>
        </p:nvSpPr>
        <p:spPr bwMode="auto">
          <a:xfrm>
            <a:off x="0" y="0"/>
            <a:ext cx="9144000" cy="648512"/>
          </a:xfrm>
          <a:prstGeom prst="rect">
            <a:avLst/>
          </a:prstGeom>
          <a:noFill/>
          <a:ln w="9525">
            <a:noFill/>
            <a:round/>
            <a:headEnd/>
            <a:tailEnd/>
          </a:ln>
        </p:spPr>
        <p:txBody>
          <a:bodyPr wrap="square" lIns="90000" tIns="46800" rIns="90000" bIns="46800">
            <a:spAutoFit/>
          </a:bodyP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b="1" dirty="0" smtClean="0">
                <a:solidFill>
                  <a:srgbClr val="FF6600"/>
                </a:solidFill>
                <a:latin typeface="Anivers" charset="0"/>
                <a:cs typeface="Times New Roman" pitchFamily="18" charset="0"/>
              </a:rPr>
              <a:t>Ranking of Products using Opinion Mining on Authentic Reviews</a:t>
            </a:r>
            <a:r>
              <a:rPr lang="en-US" sz="1200" b="1" dirty="0" smtClean="0">
                <a:solidFill>
                  <a:srgbClr val="FF6600"/>
                </a:solidFill>
                <a:latin typeface="Times New Roman" pitchFamily="18" charset="0"/>
                <a:cs typeface="Times New Roman" pitchFamily="18" charset="0"/>
              </a:rPr>
              <a:t>                       </a:t>
            </a:r>
          </a:p>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200" dirty="0" smtClean="0">
              <a:solidFill>
                <a:srgbClr val="FF6600"/>
              </a:solidFill>
              <a:latin typeface="Times New Roman" pitchFamily="18" charset="0"/>
              <a:cs typeface="Times New Roman" pitchFamily="18" charset="0"/>
            </a:endParaRPr>
          </a:p>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200" dirty="0">
              <a:solidFill>
                <a:srgbClr val="FF6600"/>
              </a:solidFill>
              <a:latin typeface="Anivers" charset="0"/>
            </a:endParaRPr>
          </a:p>
        </p:txBody>
      </p:sp>
      <p:sp>
        <p:nvSpPr>
          <p:cNvPr id="8" name="Content Placeholder 7"/>
          <p:cNvSpPr>
            <a:spLocks noGrp="1"/>
          </p:cNvSpPr>
          <p:nvPr>
            <p:ph idx="1"/>
          </p:nvPr>
        </p:nvSpPr>
        <p:spPr>
          <a:xfrm>
            <a:off x="457200" y="1600200"/>
            <a:ext cx="7829576" cy="4525963"/>
          </a:xfrm>
        </p:spPr>
        <p:txBody>
          <a:bodyPr>
            <a:normAutofit/>
          </a:bodyPr>
          <a:lstStyle/>
          <a:p>
            <a:pPr>
              <a:buFont typeface="Wingdings" panose="05000000000000000000" pitchFamily="2" charset="2"/>
              <a:buChar char="v"/>
            </a:pPr>
            <a:r>
              <a:rPr lang="en-US" sz="2000" dirty="0">
                <a:latin typeface="Calibri" panose="020F0502020204030204" pitchFamily="34" charset="0"/>
                <a:ea typeface="ＭＳ Ｐゴシック" panose="020B0600070205080204" pitchFamily="34" charset="-128"/>
                <a:cs typeface="Calibri" panose="020F0502020204030204" pitchFamily="34" charset="0"/>
              </a:rPr>
              <a:t>Textual information is classified into two broad types: facts and opinions.</a:t>
            </a:r>
          </a:p>
          <a:p>
            <a:pPr>
              <a:buFont typeface="Wingdings" panose="05000000000000000000" pitchFamily="2" charset="2"/>
              <a:buChar char="v"/>
            </a:pPr>
            <a:r>
              <a:rPr lang="en-US" sz="2000" dirty="0">
                <a:latin typeface="Calibri" panose="020F0502020204030204" pitchFamily="34" charset="0"/>
                <a:ea typeface="ＭＳ Ｐゴシック" panose="020B0600070205080204" pitchFamily="34" charset="-128"/>
                <a:cs typeface="Calibri" panose="020F0502020204030204" pitchFamily="34" charset="0"/>
              </a:rPr>
              <a:t>Opinions vary from person to person even for the same thing such as a product or movie. </a:t>
            </a:r>
          </a:p>
          <a:p>
            <a:pPr>
              <a:buFont typeface="Wingdings" panose="05000000000000000000" pitchFamily="2" charset="2"/>
              <a:buChar char="v"/>
            </a:pPr>
            <a:r>
              <a:rPr lang="en-US" sz="2000" dirty="0">
                <a:latin typeface="Calibri" panose="020F0502020204030204" pitchFamily="34" charset="0"/>
                <a:ea typeface="ＭＳ Ｐゴシック" panose="020B0600070205080204" pitchFamily="34" charset="-128"/>
                <a:cs typeface="Calibri" panose="020F0502020204030204" pitchFamily="34" charset="0"/>
              </a:rPr>
              <a:t>E-commerce is growing rapidly and large number of products are sold online.</a:t>
            </a:r>
          </a:p>
          <a:p>
            <a:pPr>
              <a:buFont typeface="Wingdings" panose="05000000000000000000" pitchFamily="2" charset="2"/>
              <a:buChar char="v"/>
            </a:pPr>
            <a:r>
              <a:rPr lang="en-US" sz="2000" dirty="0">
                <a:latin typeface="Calibri" panose="020F0502020204030204" pitchFamily="34" charset="0"/>
                <a:ea typeface="ＭＳ Ｐゴシック" panose="020B0600070205080204" pitchFamily="34" charset="-128"/>
                <a:cs typeface="Calibri" panose="020F0502020204030204" pitchFamily="34" charset="0"/>
              </a:rPr>
              <a:t>Growth of e-commerce has resulted in huge amount of </a:t>
            </a:r>
            <a:r>
              <a:rPr lang="en-US" sz="2000" i="1" dirty="0">
                <a:latin typeface="Calibri" panose="020F0502020204030204" pitchFamily="34" charset="0"/>
                <a:ea typeface="ＭＳ Ｐゴシック" panose="020B0600070205080204" pitchFamily="34" charset="-128"/>
                <a:cs typeface="Calibri" panose="020F0502020204030204" pitchFamily="34" charset="0"/>
              </a:rPr>
              <a:t>user-generated content </a:t>
            </a:r>
            <a:r>
              <a:rPr lang="en-US" sz="2000" dirty="0">
                <a:latin typeface="Calibri" panose="020F0502020204030204" pitchFamily="34" charset="0"/>
                <a:ea typeface="ＭＳ Ｐゴシック" panose="020B0600070205080204" pitchFamily="34" charset="-128"/>
                <a:cs typeface="Calibri" panose="020F0502020204030204" pitchFamily="34" charset="0"/>
              </a:rPr>
              <a:t>in the form of reviews.</a:t>
            </a:r>
          </a:p>
          <a:p>
            <a:pPr>
              <a:buFont typeface="Wingdings" panose="05000000000000000000" pitchFamily="2" charset="2"/>
              <a:buChar char="v"/>
            </a:pPr>
            <a:r>
              <a:rPr lang="en-US" sz="2000" dirty="0">
                <a:latin typeface="Calibri" panose="020F0502020204030204" pitchFamily="34" charset="0"/>
                <a:ea typeface="ＭＳ Ｐゴシック" panose="020B0600070205080204" pitchFamily="34" charset="-128"/>
                <a:cs typeface="Calibri" panose="020F0502020204030204" pitchFamily="34" charset="0"/>
              </a:rPr>
              <a:t>For a particular product, large number of reviews are available in e-commerce sites.</a:t>
            </a:r>
          </a:p>
          <a:p>
            <a:pPr algn="just">
              <a:buNone/>
            </a:pPr>
            <a:r>
              <a:rPr lang="en-US" sz="2000" dirty="0" smtClean="0">
                <a:latin typeface="Times New Roman" pitchFamily="18" charset="0"/>
                <a:cs typeface="Times New Roman" pitchFamily="18" charset="0"/>
              </a:rPr>
              <a:t> </a:t>
            </a:r>
            <a:endParaRPr lang="en-US" sz="2000" dirty="0">
              <a:latin typeface="Times New Roman" pitchFamily="18" charset="0"/>
              <a:cs typeface="Times New Roman" pitchFamily="18" charset="0"/>
            </a:endParaRPr>
          </a:p>
        </p:txBody>
      </p:sp>
      <p:sp>
        <p:nvSpPr>
          <p:cNvPr id="11" name="Text Box 5"/>
          <p:cNvSpPr txBox="1">
            <a:spLocks noChangeArrowheads="1"/>
          </p:cNvSpPr>
          <p:nvPr/>
        </p:nvSpPr>
        <p:spPr bwMode="auto">
          <a:xfrm>
            <a:off x="3124200" y="6356350"/>
            <a:ext cx="2895600" cy="365125"/>
          </a:xfrm>
          <a:prstGeom prst="rect">
            <a:avLst/>
          </a:prstGeom>
          <a:noFill/>
          <a:ln w="9525">
            <a:noFill/>
            <a:round/>
            <a:headEnd/>
            <a:tailEnd/>
          </a:ln>
        </p:spPr>
        <p:txBody>
          <a:bodyPr lIns="90000" tIns="46800" rIns="90000" bIns="46800" anchor="ctr"/>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dirty="0">
                <a:solidFill>
                  <a:srgbClr val="898989"/>
                </a:solidFill>
                <a:latin typeface="Calibri" pitchFamily="34" charset="0"/>
              </a:rPr>
              <a:t>Dept. of  IT, Easwari Engineering College</a:t>
            </a:r>
          </a:p>
        </p:txBody>
      </p:sp>
    </p:spTree>
    <p:extLst>
      <p:ext uri="{BB962C8B-B14F-4D97-AF65-F5344CB8AC3E}">
        <p14:creationId xmlns:p14="http://schemas.microsoft.com/office/powerpoint/2010/main" val="17137005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1"/>
          <p:cNvSpPr txBox="1">
            <a:spLocks noChangeArrowheads="1"/>
          </p:cNvSpPr>
          <p:nvPr/>
        </p:nvSpPr>
        <p:spPr bwMode="auto">
          <a:xfrm>
            <a:off x="4139952" y="500874"/>
            <a:ext cx="5004048" cy="525401"/>
          </a:xfrm>
          <a:prstGeom prst="rect">
            <a:avLst/>
          </a:prstGeom>
          <a:gradFill rotWithShape="0">
            <a:gsLst>
              <a:gs pos="0">
                <a:srgbClr val="9B2D2A"/>
              </a:gs>
              <a:gs pos="100000">
                <a:srgbClr val="CE3B37"/>
              </a:gs>
            </a:gsLst>
            <a:lin ang="16200000" scaled="1"/>
          </a:gradFill>
          <a:ln w="9360">
            <a:solidFill>
              <a:srgbClr val="BE4B48"/>
            </a:solidFill>
            <a:miter lim="800000"/>
            <a:headEnd/>
            <a:tailEnd/>
          </a:ln>
          <a:effectLst>
            <a:outerShdw dist="75597" dir="1064680" algn="ctr" rotWithShape="0">
              <a:srgbClr val="000000">
                <a:alpha val="35036"/>
              </a:srgbClr>
            </a:outerShdw>
          </a:effectLst>
        </p:spPr>
        <p:txBody>
          <a:bodyPr wrap="square" lIns="90000" tIns="46800" rIns="90000" bIns="46800">
            <a:spAutoFit/>
          </a:bodyPr>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2800" b="1" dirty="0" smtClean="0">
                <a:solidFill>
                  <a:srgbClr val="FFFFFF"/>
                </a:solidFill>
                <a:latin typeface="+mj-lt"/>
              </a:rPr>
              <a:t>OPINION MINING</a:t>
            </a:r>
          </a:p>
        </p:txBody>
      </p:sp>
      <p:sp>
        <p:nvSpPr>
          <p:cNvPr id="6" name="Text Box 2"/>
          <p:cNvSpPr txBox="1">
            <a:spLocks noChangeArrowheads="1"/>
          </p:cNvSpPr>
          <p:nvPr/>
        </p:nvSpPr>
        <p:spPr bwMode="auto">
          <a:xfrm>
            <a:off x="0" y="0"/>
            <a:ext cx="9144000" cy="648512"/>
          </a:xfrm>
          <a:prstGeom prst="rect">
            <a:avLst/>
          </a:prstGeom>
          <a:noFill/>
          <a:ln w="9525">
            <a:noFill/>
            <a:round/>
            <a:headEnd/>
            <a:tailEnd/>
          </a:ln>
        </p:spPr>
        <p:txBody>
          <a:bodyPr wrap="square" lIns="90000" tIns="46800" rIns="90000" bIns="46800">
            <a:spAutoFit/>
          </a:bodyP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b="1" dirty="0" smtClean="0">
                <a:solidFill>
                  <a:srgbClr val="FF6600"/>
                </a:solidFill>
                <a:latin typeface="Anivers" charset="0"/>
                <a:cs typeface="Times New Roman" pitchFamily="18" charset="0"/>
              </a:rPr>
              <a:t>Ranking of Products using Opinion Mining on Authentic Reviews</a:t>
            </a:r>
            <a:r>
              <a:rPr lang="en-US" sz="1200" b="1" dirty="0" smtClean="0">
                <a:solidFill>
                  <a:srgbClr val="FF6600"/>
                </a:solidFill>
                <a:latin typeface="Times New Roman" pitchFamily="18" charset="0"/>
                <a:cs typeface="Times New Roman" pitchFamily="18" charset="0"/>
              </a:rPr>
              <a:t>                       </a:t>
            </a:r>
          </a:p>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200" dirty="0" smtClean="0">
              <a:solidFill>
                <a:srgbClr val="FF6600"/>
              </a:solidFill>
              <a:latin typeface="Times New Roman" pitchFamily="18" charset="0"/>
              <a:cs typeface="Times New Roman" pitchFamily="18" charset="0"/>
            </a:endParaRPr>
          </a:p>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200" dirty="0">
              <a:solidFill>
                <a:srgbClr val="FF6600"/>
              </a:solidFill>
              <a:latin typeface="Anivers" charset="0"/>
            </a:endParaRPr>
          </a:p>
        </p:txBody>
      </p:sp>
      <p:sp>
        <p:nvSpPr>
          <p:cNvPr id="8" name="Content Placeholder 7"/>
          <p:cNvSpPr>
            <a:spLocks noGrp="1"/>
          </p:cNvSpPr>
          <p:nvPr>
            <p:ph idx="1"/>
          </p:nvPr>
        </p:nvSpPr>
        <p:spPr>
          <a:xfrm>
            <a:off x="457200" y="1600200"/>
            <a:ext cx="7829576" cy="4525963"/>
          </a:xfrm>
        </p:spPr>
        <p:txBody>
          <a:bodyPr>
            <a:normAutofit fontScale="92500" lnSpcReduction="10000"/>
          </a:bodyPr>
          <a:lstStyle/>
          <a:p>
            <a:pPr>
              <a:buFont typeface="Wingdings" panose="05000000000000000000" pitchFamily="2" charset="2"/>
              <a:buChar char="v"/>
            </a:pPr>
            <a:r>
              <a:rPr lang="en-US" sz="2000" dirty="0">
                <a:latin typeface="Calibri" panose="020F0502020204030204" pitchFamily="34" charset="0"/>
              </a:rPr>
              <a:t>Opinions are available across several sources in the Web.</a:t>
            </a:r>
          </a:p>
          <a:p>
            <a:pPr>
              <a:buFont typeface="Wingdings" panose="05000000000000000000" pitchFamily="2" charset="2"/>
              <a:buChar char="v"/>
            </a:pPr>
            <a:r>
              <a:rPr lang="en-US" sz="2000" dirty="0">
                <a:latin typeface="Calibri" panose="020F0502020204030204" pitchFamily="34" charset="0"/>
              </a:rPr>
              <a:t> The review text usually has two kinds of text:</a:t>
            </a:r>
          </a:p>
          <a:p>
            <a:pPr lvl="1">
              <a:buFont typeface="Wingdings" panose="05000000000000000000" pitchFamily="2" charset="2"/>
              <a:buAutoNum type="arabicPeriod"/>
            </a:pPr>
            <a:r>
              <a:rPr lang="en-US" sz="2000" dirty="0">
                <a:latin typeface="Calibri" panose="020F0502020204030204" pitchFamily="34" charset="0"/>
              </a:rPr>
              <a:t>Opinionated text</a:t>
            </a:r>
          </a:p>
          <a:p>
            <a:pPr lvl="1">
              <a:buFont typeface="Wingdings" panose="05000000000000000000" pitchFamily="2" charset="2"/>
              <a:buAutoNum type="arabicPeriod"/>
            </a:pPr>
            <a:r>
              <a:rPr lang="en-US" sz="2000" dirty="0">
                <a:latin typeface="Calibri" panose="020F0502020204030204" pitchFamily="34" charset="0"/>
              </a:rPr>
              <a:t>Factual text</a:t>
            </a:r>
          </a:p>
          <a:p>
            <a:pPr>
              <a:buFont typeface="Wingdings" panose="05000000000000000000" pitchFamily="2" charset="2"/>
              <a:buChar char="v"/>
            </a:pPr>
            <a:r>
              <a:rPr lang="en-US" sz="2000" dirty="0">
                <a:latin typeface="Calibri" panose="020F0502020204030204" pitchFamily="34" charset="0"/>
              </a:rPr>
              <a:t> Humans may find it difficult to identify the opinion sources, extract sentences with opinionated text, read them and organize them into usable forms.</a:t>
            </a:r>
          </a:p>
          <a:p>
            <a:pPr>
              <a:buFont typeface="Wingdings" panose="05000000000000000000" pitchFamily="2" charset="2"/>
              <a:buChar char="v"/>
            </a:pPr>
            <a:r>
              <a:rPr lang="en-US" sz="2000" dirty="0">
                <a:latin typeface="Calibri" panose="020F0502020204030204" pitchFamily="34" charset="0"/>
              </a:rPr>
              <a:t>Hence, opinion mining is done on these user-generated content to identify the subjective information in the text.</a:t>
            </a:r>
          </a:p>
          <a:p>
            <a:pPr>
              <a:buFont typeface="Wingdings" panose="05000000000000000000" pitchFamily="2" charset="2"/>
              <a:buChar char="v"/>
            </a:pPr>
            <a:r>
              <a:rPr lang="en-US" sz="2000" dirty="0">
                <a:latin typeface="Calibri" panose="020F0502020204030204" pitchFamily="34" charset="0"/>
              </a:rPr>
              <a:t>Opinion mining refers to the use of NLP techniques to identify the important aspects and subjective information in the opinions such as user reviews.</a:t>
            </a:r>
          </a:p>
          <a:p>
            <a:pPr>
              <a:buFont typeface="Wingdings" panose="05000000000000000000" pitchFamily="2" charset="2"/>
              <a:buChar char="v"/>
            </a:pPr>
            <a:r>
              <a:rPr lang="en-US" sz="2000" dirty="0">
                <a:latin typeface="Calibri" panose="020F0502020204030204" pitchFamily="34" charset="0"/>
              </a:rPr>
              <a:t>Sentiment analysis ( opinion mining ) is done at document level or sentence level.</a:t>
            </a:r>
          </a:p>
          <a:p>
            <a:pPr algn="just">
              <a:buNone/>
            </a:pPr>
            <a:r>
              <a:rPr lang="en-US" sz="2000" dirty="0" smtClean="0">
                <a:latin typeface="Times New Roman" pitchFamily="18" charset="0"/>
                <a:cs typeface="Times New Roman" pitchFamily="18" charset="0"/>
              </a:rPr>
              <a:t> </a:t>
            </a:r>
            <a:endParaRPr lang="en-US" sz="2000" dirty="0">
              <a:latin typeface="Times New Roman" pitchFamily="18" charset="0"/>
              <a:cs typeface="Times New Roman" pitchFamily="18" charset="0"/>
            </a:endParaRPr>
          </a:p>
        </p:txBody>
      </p:sp>
      <p:sp>
        <p:nvSpPr>
          <p:cNvPr id="11" name="Text Box 5"/>
          <p:cNvSpPr txBox="1">
            <a:spLocks noChangeArrowheads="1"/>
          </p:cNvSpPr>
          <p:nvPr/>
        </p:nvSpPr>
        <p:spPr bwMode="auto">
          <a:xfrm>
            <a:off x="3124200" y="6356350"/>
            <a:ext cx="2895600" cy="365125"/>
          </a:xfrm>
          <a:prstGeom prst="rect">
            <a:avLst/>
          </a:prstGeom>
          <a:noFill/>
          <a:ln w="9525">
            <a:noFill/>
            <a:round/>
            <a:headEnd/>
            <a:tailEnd/>
          </a:ln>
        </p:spPr>
        <p:txBody>
          <a:bodyPr lIns="90000" tIns="46800" rIns="90000" bIns="46800" anchor="ctr"/>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dirty="0">
                <a:solidFill>
                  <a:srgbClr val="898989"/>
                </a:solidFill>
                <a:latin typeface="Calibri" pitchFamily="34" charset="0"/>
              </a:rPr>
              <a:t>Dept. of  IT, Easwari Engineering College</a:t>
            </a:r>
          </a:p>
        </p:txBody>
      </p:sp>
    </p:spTree>
    <p:extLst>
      <p:ext uri="{BB962C8B-B14F-4D97-AF65-F5344CB8AC3E}">
        <p14:creationId xmlns:p14="http://schemas.microsoft.com/office/powerpoint/2010/main" val="37673945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1"/>
          <p:cNvSpPr txBox="1">
            <a:spLocks noChangeArrowheads="1"/>
          </p:cNvSpPr>
          <p:nvPr/>
        </p:nvSpPr>
        <p:spPr bwMode="auto">
          <a:xfrm>
            <a:off x="4139952" y="500874"/>
            <a:ext cx="5004048" cy="525401"/>
          </a:xfrm>
          <a:prstGeom prst="rect">
            <a:avLst/>
          </a:prstGeom>
          <a:gradFill rotWithShape="0">
            <a:gsLst>
              <a:gs pos="0">
                <a:srgbClr val="9B2D2A"/>
              </a:gs>
              <a:gs pos="100000">
                <a:srgbClr val="CE3B37"/>
              </a:gs>
            </a:gsLst>
            <a:lin ang="16200000" scaled="1"/>
          </a:gradFill>
          <a:ln w="9360">
            <a:solidFill>
              <a:srgbClr val="BE4B48"/>
            </a:solidFill>
            <a:miter lim="800000"/>
            <a:headEnd/>
            <a:tailEnd/>
          </a:ln>
          <a:effectLst>
            <a:outerShdw dist="75597" dir="1064680" algn="ctr" rotWithShape="0">
              <a:srgbClr val="000000">
                <a:alpha val="35036"/>
              </a:srgbClr>
            </a:outerShdw>
          </a:effectLst>
        </p:spPr>
        <p:txBody>
          <a:bodyPr wrap="square" lIns="90000" tIns="46800" rIns="90000" bIns="46800">
            <a:spAutoFit/>
          </a:bodyPr>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2800" b="1" dirty="0" smtClean="0">
                <a:solidFill>
                  <a:srgbClr val="FFFFFF"/>
                </a:solidFill>
                <a:latin typeface="+mj-lt"/>
              </a:rPr>
              <a:t>EXAMPLE REVIEW</a:t>
            </a:r>
          </a:p>
        </p:txBody>
      </p:sp>
      <p:sp>
        <p:nvSpPr>
          <p:cNvPr id="6" name="Text Box 2"/>
          <p:cNvSpPr txBox="1">
            <a:spLocks noChangeArrowheads="1"/>
          </p:cNvSpPr>
          <p:nvPr/>
        </p:nvSpPr>
        <p:spPr bwMode="auto">
          <a:xfrm>
            <a:off x="0" y="0"/>
            <a:ext cx="9144000" cy="648512"/>
          </a:xfrm>
          <a:prstGeom prst="rect">
            <a:avLst/>
          </a:prstGeom>
          <a:noFill/>
          <a:ln w="9525">
            <a:noFill/>
            <a:round/>
            <a:headEnd/>
            <a:tailEnd/>
          </a:ln>
        </p:spPr>
        <p:txBody>
          <a:bodyPr wrap="square" lIns="90000" tIns="46800" rIns="90000" bIns="46800">
            <a:spAutoFit/>
          </a:bodyP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b="1" dirty="0" smtClean="0">
                <a:solidFill>
                  <a:srgbClr val="FF6600"/>
                </a:solidFill>
                <a:latin typeface="Anivers" charset="0"/>
                <a:cs typeface="Times New Roman" pitchFamily="18" charset="0"/>
              </a:rPr>
              <a:t>Ranking of Products using Opinion Mining on Authentic Reviews</a:t>
            </a:r>
            <a:r>
              <a:rPr lang="en-US" sz="1200" b="1" dirty="0" smtClean="0">
                <a:solidFill>
                  <a:srgbClr val="FF6600"/>
                </a:solidFill>
                <a:latin typeface="Times New Roman" pitchFamily="18" charset="0"/>
                <a:cs typeface="Times New Roman" pitchFamily="18" charset="0"/>
              </a:rPr>
              <a:t>                       </a:t>
            </a:r>
          </a:p>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200" dirty="0" smtClean="0">
              <a:solidFill>
                <a:srgbClr val="FF6600"/>
              </a:solidFill>
              <a:latin typeface="Times New Roman" pitchFamily="18" charset="0"/>
              <a:cs typeface="Times New Roman" pitchFamily="18" charset="0"/>
            </a:endParaRPr>
          </a:p>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200" dirty="0">
              <a:solidFill>
                <a:srgbClr val="FF6600"/>
              </a:solidFill>
              <a:latin typeface="Anivers" charset="0"/>
            </a:endParaRPr>
          </a:p>
        </p:txBody>
      </p:sp>
      <p:sp>
        <p:nvSpPr>
          <p:cNvPr id="8" name="Content Placeholder 7"/>
          <p:cNvSpPr>
            <a:spLocks noGrp="1"/>
          </p:cNvSpPr>
          <p:nvPr>
            <p:ph idx="1"/>
          </p:nvPr>
        </p:nvSpPr>
        <p:spPr>
          <a:xfrm>
            <a:off x="457200" y="1600200"/>
            <a:ext cx="7829576" cy="4525963"/>
          </a:xfrm>
        </p:spPr>
        <p:txBody>
          <a:bodyPr>
            <a:normAutofit/>
          </a:bodyPr>
          <a:lstStyle/>
          <a:p>
            <a:pPr>
              <a:buFont typeface="Wingdings" panose="05000000000000000000" pitchFamily="2" charset="2"/>
              <a:buChar char="v"/>
            </a:pPr>
            <a:r>
              <a:rPr lang="en-US" sz="2000" dirty="0">
                <a:latin typeface="Calibri" panose="020F0502020204030204" pitchFamily="34" charset="0"/>
                <a:ea typeface="ＭＳ Ｐゴシック" panose="020B0600070205080204" pitchFamily="34" charset="-128"/>
                <a:cs typeface="Calibri" panose="020F0502020204030204" pitchFamily="34" charset="0"/>
              </a:rPr>
              <a:t>“I bought an iPhone a few days ago. It was such a </a:t>
            </a:r>
            <a:r>
              <a:rPr lang="en-US" sz="2000" i="1" dirty="0">
                <a:latin typeface="Calibri" panose="020F0502020204030204" pitchFamily="34" charset="0"/>
                <a:ea typeface="ＭＳ Ｐゴシック" panose="020B0600070205080204" pitchFamily="34" charset="-128"/>
                <a:cs typeface="Calibri" panose="020F0502020204030204" pitchFamily="34" charset="0"/>
              </a:rPr>
              <a:t>nice</a:t>
            </a:r>
            <a:r>
              <a:rPr lang="en-US" sz="2000" dirty="0">
                <a:latin typeface="Calibri" panose="020F0502020204030204" pitchFamily="34" charset="0"/>
                <a:ea typeface="ＭＳ Ｐゴシック" panose="020B0600070205080204" pitchFamily="34" charset="-128"/>
                <a:cs typeface="Calibri" panose="020F0502020204030204" pitchFamily="34" charset="0"/>
              </a:rPr>
              <a:t> phone. The </a:t>
            </a:r>
            <a:r>
              <a:rPr lang="en-US" sz="2000" i="1" dirty="0">
                <a:latin typeface="Calibri" panose="020F0502020204030204" pitchFamily="34" charset="0"/>
                <a:ea typeface="ＭＳ Ｐゴシック" panose="020B0600070205080204" pitchFamily="34" charset="-128"/>
                <a:cs typeface="Calibri" panose="020F0502020204030204" pitchFamily="34" charset="0"/>
              </a:rPr>
              <a:t>touch screen</a:t>
            </a:r>
            <a:r>
              <a:rPr lang="en-US" sz="2000" dirty="0">
                <a:latin typeface="Calibri" panose="020F0502020204030204" pitchFamily="34" charset="0"/>
                <a:ea typeface="ＭＳ Ｐゴシック" panose="020B0600070205080204" pitchFamily="34" charset="-128"/>
                <a:cs typeface="Calibri" panose="020F0502020204030204" pitchFamily="34" charset="0"/>
              </a:rPr>
              <a:t> was really cool. The </a:t>
            </a:r>
            <a:r>
              <a:rPr lang="en-US" sz="2000" i="1" dirty="0">
                <a:latin typeface="Calibri" panose="020F0502020204030204" pitchFamily="34" charset="0"/>
                <a:ea typeface="ＭＳ Ｐゴシック" panose="020B0600070205080204" pitchFamily="34" charset="-128"/>
                <a:cs typeface="Calibri" panose="020F0502020204030204" pitchFamily="34" charset="0"/>
              </a:rPr>
              <a:t>voice quality</a:t>
            </a:r>
            <a:r>
              <a:rPr lang="en-US" sz="2000" dirty="0">
                <a:latin typeface="Calibri" panose="020F0502020204030204" pitchFamily="34" charset="0"/>
                <a:ea typeface="ＭＳ Ｐゴシック" panose="020B0600070205080204" pitchFamily="34" charset="-128"/>
                <a:cs typeface="Calibri" panose="020F0502020204030204" pitchFamily="34" charset="0"/>
              </a:rPr>
              <a:t> was clear too. Although the </a:t>
            </a:r>
            <a:r>
              <a:rPr lang="en-US" sz="2000" i="1" dirty="0">
                <a:latin typeface="Calibri" panose="020F0502020204030204" pitchFamily="34" charset="0"/>
                <a:ea typeface="ＭＳ Ｐゴシック" panose="020B0600070205080204" pitchFamily="34" charset="-128"/>
                <a:cs typeface="Calibri" panose="020F0502020204030204" pitchFamily="34" charset="0"/>
              </a:rPr>
              <a:t>battery</a:t>
            </a:r>
            <a:r>
              <a:rPr lang="en-US" sz="2000" dirty="0">
                <a:latin typeface="Calibri" panose="020F0502020204030204" pitchFamily="34" charset="0"/>
                <a:ea typeface="ＭＳ Ｐゴシック" panose="020B0600070205080204" pitchFamily="34" charset="-128"/>
                <a:cs typeface="Calibri" panose="020F0502020204030204" pitchFamily="34" charset="0"/>
              </a:rPr>
              <a:t> </a:t>
            </a:r>
            <a:r>
              <a:rPr lang="en-US" sz="2000" i="1" dirty="0">
                <a:latin typeface="Calibri" panose="020F0502020204030204" pitchFamily="34" charset="0"/>
                <a:ea typeface="ＭＳ Ｐゴシック" panose="020B0600070205080204" pitchFamily="34" charset="-128"/>
                <a:cs typeface="Calibri" panose="020F0502020204030204" pitchFamily="34" charset="0"/>
              </a:rPr>
              <a:t>life</a:t>
            </a:r>
            <a:r>
              <a:rPr lang="en-US" sz="2000" dirty="0">
                <a:latin typeface="Calibri" panose="020F0502020204030204" pitchFamily="34" charset="0"/>
                <a:ea typeface="ＭＳ Ｐゴシック" panose="020B0600070205080204" pitchFamily="34" charset="-128"/>
                <a:cs typeface="Calibri" panose="020F0502020204030204" pitchFamily="34" charset="0"/>
              </a:rPr>
              <a:t> was not long, that is ok for me. However, my mother was mad with me as I did not tell her before I bought the phone. She also thought the phone was too expensive, and wanted me to return it to the shop”</a:t>
            </a:r>
          </a:p>
          <a:p>
            <a:pPr>
              <a:buFont typeface="Wingdings" panose="05000000000000000000" pitchFamily="2" charset="2"/>
              <a:buChar char="v"/>
            </a:pPr>
            <a:r>
              <a:rPr lang="en-US" sz="2000" dirty="0">
                <a:latin typeface="Calibri" panose="020F0502020204030204" pitchFamily="34" charset="0"/>
                <a:ea typeface="ＭＳ Ｐゴシック" panose="020B0600070205080204" pitchFamily="34" charset="-128"/>
                <a:cs typeface="Calibri" panose="020F0502020204030204" pitchFamily="34" charset="0"/>
              </a:rPr>
              <a:t>In this review, we can find that usually reviews focus on particular aspects of the product. So, it is important to perform feature based sentiment analysis. </a:t>
            </a:r>
          </a:p>
          <a:p>
            <a:pPr>
              <a:buFont typeface="Wingdings" panose="05000000000000000000" pitchFamily="2" charset="2"/>
              <a:buChar char="v"/>
            </a:pPr>
            <a:endParaRPr lang="en-IN" sz="2000" dirty="0">
              <a:latin typeface="Calibri" panose="020F0502020204030204" pitchFamily="34" charset="0"/>
              <a:ea typeface="ＭＳ Ｐゴシック" panose="020B0600070205080204" pitchFamily="34" charset="-128"/>
              <a:cs typeface="Calibri" panose="020F0502020204030204" pitchFamily="34" charset="0"/>
            </a:endParaRPr>
          </a:p>
          <a:p>
            <a:pPr>
              <a:buFont typeface="Wingdings" panose="05000000000000000000" pitchFamily="2" charset="2"/>
              <a:buChar char="v"/>
            </a:pPr>
            <a:endParaRPr lang="en-US" sz="2000" dirty="0">
              <a:latin typeface="Times New Roman" pitchFamily="18" charset="0"/>
              <a:cs typeface="Times New Roman" pitchFamily="18" charset="0"/>
            </a:endParaRPr>
          </a:p>
        </p:txBody>
      </p:sp>
      <p:sp>
        <p:nvSpPr>
          <p:cNvPr id="11" name="Text Box 5"/>
          <p:cNvSpPr txBox="1">
            <a:spLocks noChangeArrowheads="1"/>
          </p:cNvSpPr>
          <p:nvPr/>
        </p:nvSpPr>
        <p:spPr bwMode="auto">
          <a:xfrm>
            <a:off x="3124200" y="6356350"/>
            <a:ext cx="2895600" cy="365125"/>
          </a:xfrm>
          <a:prstGeom prst="rect">
            <a:avLst/>
          </a:prstGeom>
          <a:noFill/>
          <a:ln w="9525">
            <a:noFill/>
            <a:round/>
            <a:headEnd/>
            <a:tailEnd/>
          </a:ln>
        </p:spPr>
        <p:txBody>
          <a:bodyPr lIns="90000" tIns="46800" rIns="90000" bIns="46800" anchor="ctr"/>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dirty="0">
                <a:solidFill>
                  <a:srgbClr val="898989"/>
                </a:solidFill>
                <a:latin typeface="Calibri" pitchFamily="34" charset="0"/>
              </a:rPr>
              <a:t>Dept. of  IT, Easwari Engineering College</a:t>
            </a:r>
          </a:p>
        </p:txBody>
      </p:sp>
      <p:pic>
        <p:nvPicPr>
          <p:cNvPr id="7" name="Picture 7" descr="apple-iphone-callou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4149080"/>
            <a:ext cx="2862263" cy="2572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498821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1"/>
          <p:cNvSpPr txBox="1">
            <a:spLocks noChangeArrowheads="1"/>
          </p:cNvSpPr>
          <p:nvPr/>
        </p:nvSpPr>
        <p:spPr bwMode="auto">
          <a:xfrm>
            <a:off x="2411760" y="500874"/>
            <a:ext cx="6732240" cy="525401"/>
          </a:xfrm>
          <a:prstGeom prst="rect">
            <a:avLst/>
          </a:prstGeom>
          <a:gradFill rotWithShape="0">
            <a:gsLst>
              <a:gs pos="0">
                <a:srgbClr val="9B2D2A"/>
              </a:gs>
              <a:gs pos="100000">
                <a:srgbClr val="CE3B37"/>
              </a:gs>
            </a:gsLst>
            <a:lin ang="16200000" scaled="1"/>
          </a:gradFill>
          <a:ln w="9360">
            <a:solidFill>
              <a:srgbClr val="BE4B48"/>
            </a:solidFill>
            <a:miter lim="800000"/>
            <a:headEnd/>
            <a:tailEnd/>
          </a:ln>
          <a:effectLst>
            <a:outerShdw dist="75597" dir="1064680" algn="ctr" rotWithShape="0">
              <a:srgbClr val="000000">
                <a:alpha val="35036"/>
              </a:srgbClr>
            </a:outerShdw>
          </a:effectLst>
        </p:spPr>
        <p:txBody>
          <a:bodyPr wrap="square" lIns="90000" tIns="46800" rIns="90000" bIns="46800">
            <a:spAutoFit/>
          </a:bodyPr>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2800" b="1" dirty="0" smtClean="0">
                <a:solidFill>
                  <a:srgbClr val="FFFFFF"/>
                </a:solidFill>
                <a:latin typeface="+mj-lt"/>
              </a:rPr>
              <a:t>FEATURE BASED SENTIMENT ANALYSIS</a:t>
            </a:r>
          </a:p>
        </p:txBody>
      </p:sp>
      <p:sp>
        <p:nvSpPr>
          <p:cNvPr id="6" name="Text Box 2"/>
          <p:cNvSpPr txBox="1">
            <a:spLocks noChangeArrowheads="1"/>
          </p:cNvSpPr>
          <p:nvPr/>
        </p:nvSpPr>
        <p:spPr bwMode="auto">
          <a:xfrm>
            <a:off x="0" y="0"/>
            <a:ext cx="9144000" cy="648512"/>
          </a:xfrm>
          <a:prstGeom prst="rect">
            <a:avLst/>
          </a:prstGeom>
          <a:noFill/>
          <a:ln w="9525">
            <a:noFill/>
            <a:round/>
            <a:headEnd/>
            <a:tailEnd/>
          </a:ln>
        </p:spPr>
        <p:txBody>
          <a:bodyPr wrap="square" lIns="90000" tIns="46800" rIns="90000" bIns="46800">
            <a:spAutoFit/>
          </a:bodyP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b="1" dirty="0" smtClean="0">
                <a:solidFill>
                  <a:srgbClr val="FF6600"/>
                </a:solidFill>
                <a:latin typeface="Anivers" charset="0"/>
                <a:cs typeface="Times New Roman" pitchFamily="18" charset="0"/>
              </a:rPr>
              <a:t>Ranking of Products using Opinion Mining on Authentic Reviews</a:t>
            </a:r>
            <a:r>
              <a:rPr lang="en-US" sz="1200" b="1" dirty="0" smtClean="0">
                <a:solidFill>
                  <a:srgbClr val="FF6600"/>
                </a:solidFill>
                <a:latin typeface="Times New Roman" pitchFamily="18" charset="0"/>
                <a:cs typeface="Times New Roman" pitchFamily="18" charset="0"/>
              </a:rPr>
              <a:t>                       </a:t>
            </a:r>
          </a:p>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200" dirty="0" smtClean="0">
              <a:solidFill>
                <a:srgbClr val="FF6600"/>
              </a:solidFill>
              <a:latin typeface="Times New Roman" pitchFamily="18" charset="0"/>
              <a:cs typeface="Times New Roman" pitchFamily="18" charset="0"/>
            </a:endParaRPr>
          </a:p>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200" dirty="0">
              <a:solidFill>
                <a:srgbClr val="FF6600"/>
              </a:solidFill>
              <a:latin typeface="Anivers" charset="0"/>
            </a:endParaRPr>
          </a:p>
        </p:txBody>
      </p:sp>
      <p:sp>
        <p:nvSpPr>
          <p:cNvPr id="8" name="Content Placeholder 7"/>
          <p:cNvSpPr>
            <a:spLocks noGrp="1"/>
          </p:cNvSpPr>
          <p:nvPr>
            <p:ph idx="1"/>
          </p:nvPr>
        </p:nvSpPr>
        <p:spPr>
          <a:xfrm>
            <a:off x="457200" y="1600200"/>
            <a:ext cx="7829576" cy="4525963"/>
          </a:xfrm>
        </p:spPr>
        <p:txBody>
          <a:bodyPr>
            <a:normAutofit/>
          </a:bodyPr>
          <a:lstStyle/>
          <a:p>
            <a:pPr>
              <a:buNone/>
            </a:pPr>
            <a:r>
              <a:rPr lang="en-US" sz="2000" b="1" dirty="0">
                <a:latin typeface="Calibri" panose="020F0502020204030204" pitchFamily="34" charset="0"/>
                <a:ea typeface="ＭＳ Ｐゴシック" panose="020B0600070205080204" pitchFamily="34" charset="-128"/>
                <a:cs typeface="Calibri" panose="020F0502020204030204" pitchFamily="34" charset="0"/>
              </a:rPr>
              <a:t>Feature1</a:t>
            </a:r>
            <a:r>
              <a:rPr lang="en-US" sz="2000" dirty="0">
                <a:latin typeface="Calibri" panose="020F0502020204030204" pitchFamily="34" charset="0"/>
                <a:ea typeface="ＭＳ Ｐゴシック" panose="020B0600070205080204" pitchFamily="34" charset="-128"/>
                <a:cs typeface="Calibri" panose="020F0502020204030204" pitchFamily="34" charset="0"/>
              </a:rPr>
              <a:t>: </a:t>
            </a:r>
            <a:r>
              <a:rPr lang="en-US" sz="2000" b="1" dirty="0">
                <a:latin typeface="Calibri" panose="020F0502020204030204" pitchFamily="34" charset="0"/>
                <a:ea typeface="ＭＳ Ｐゴシック" panose="020B0600070205080204" pitchFamily="34" charset="-128"/>
                <a:cs typeface="Calibri" panose="020F0502020204030204" pitchFamily="34" charset="0"/>
              </a:rPr>
              <a:t>Touch screen</a:t>
            </a:r>
            <a:endParaRPr lang="en-US" sz="2000" dirty="0">
              <a:latin typeface="Calibri" panose="020F0502020204030204" pitchFamily="34" charset="0"/>
              <a:ea typeface="ＭＳ Ｐゴシック" panose="020B0600070205080204" pitchFamily="34" charset="-128"/>
              <a:cs typeface="Calibri" panose="020F0502020204030204" pitchFamily="34" charset="0"/>
            </a:endParaRPr>
          </a:p>
          <a:p>
            <a:pPr>
              <a:buNone/>
            </a:pPr>
            <a:r>
              <a:rPr lang="en-US" sz="2000" dirty="0">
                <a:latin typeface="Calibri" panose="020F0502020204030204" pitchFamily="34" charset="0"/>
                <a:ea typeface="ＭＳ Ｐゴシック" panose="020B0600070205080204" pitchFamily="34" charset="-128"/>
                <a:cs typeface="Calibri" panose="020F0502020204030204" pitchFamily="34" charset="0"/>
              </a:rPr>
              <a:t>Positive:</a:t>
            </a:r>
            <a:r>
              <a:rPr lang="en-US" sz="2000" i="1" dirty="0">
                <a:latin typeface="Calibri" panose="020F0502020204030204" pitchFamily="34" charset="0"/>
                <a:ea typeface="ＭＳ Ｐゴシック" panose="020B0600070205080204" pitchFamily="34" charset="-128"/>
                <a:cs typeface="Calibri" panose="020F0502020204030204" pitchFamily="34" charset="0"/>
              </a:rPr>
              <a:t>  </a:t>
            </a:r>
            <a:endParaRPr lang="en-US" sz="2000" dirty="0">
              <a:latin typeface="Calibri" panose="020F0502020204030204" pitchFamily="34" charset="0"/>
              <a:ea typeface="ＭＳ Ｐゴシック" panose="020B0600070205080204" pitchFamily="34" charset="-128"/>
              <a:cs typeface="Calibri" panose="020F0502020204030204" pitchFamily="34" charset="0"/>
            </a:endParaRPr>
          </a:p>
          <a:p>
            <a:pPr>
              <a:buFont typeface="Wingdings" panose="05000000000000000000" pitchFamily="2" charset="2"/>
              <a:buChar char="v"/>
            </a:pPr>
            <a:r>
              <a:rPr lang="en-US" sz="2000" i="1" dirty="0">
                <a:latin typeface="Calibri" panose="020F0502020204030204" pitchFamily="34" charset="0"/>
                <a:ea typeface="ＭＳ Ｐゴシック" panose="020B0600070205080204" pitchFamily="34" charset="-128"/>
                <a:cs typeface="Calibri" panose="020F0502020204030204" pitchFamily="34" charset="0"/>
              </a:rPr>
              <a:t>The touch screen was really cool</a:t>
            </a:r>
            <a:r>
              <a:rPr lang="en-US" sz="2000" dirty="0">
                <a:latin typeface="Calibri" panose="020F0502020204030204" pitchFamily="34" charset="0"/>
                <a:ea typeface="ＭＳ Ｐゴシック" panose="020B0600070205080204" pitchFamily="34" charset="-128"/>
                <a:cs typeface="Calibri" panose="020F0502020204030204" pitchFamily="34" charset="0"/>
              </a:rPr>
              <a:t>. </a:t>
            </a:r>
          </a:p>
          <a:p>
            <a:pPr>
              <a:buFont typeface="Wingdings" panose="05000000000000000000" pitchFamily="2" charset="2"/>
              <a:buChar char="v"/>
            </a:pPr>
            <a:r>
              <a:rPr lang="en-US" sz="2000" i="1" dirty="0">
                <a:latin typeface="Calibri" panose="020F0502020204030204" pitchFamily="34" charset="0"/>
                <a:ea typeface="ＭＳ Ｐゴシック" panose="020B0600070205080204" pitchFamily="34" charset="-128"/>
                <a:cs typeface="Calibri" panose="020F0502020204030204" pitchFamily="34" charset="0"/>
              </a:rPr>
              <a:t>The touch screen was so easy to use and can do amazing things. </a:t>
            </a:r>
            <a:endParaRPr lang="en-US" sz="2000" dirty="0">
              <a:latin typeface="Calibri" panose="020F0502020204030204" pitchFamily="34" charset="0"/>
              <a:ea typeface="ＭＳ Ｐゴシック" panose="020B0600070205080204" pitchFamily="34" charset="-128"/>
              <a:cs typeface="Calibri" panose="020F0502020204030204" pitchFamily="34" charset="0"/>
            </a:endParaRPr>
          </a:p>
          <a:p>
            <a:pPr>
              <a:buNone/>
            </a:pPr>
            <a:r>
              <a:rPr lang="en-US" sz="2000" b="1" dirty="0">
                <a:latin typeface="Calibri" panose="020F0502020204030204" pitchFamily="34" charset="0"/>
                <a:ea typeface="ＭＳ Ｐゴシック" panose="020B0600070205080204" pitchFamily="34" charset="-128"/>
                <a:cs typeface="Calibri" panose="020F0502020204030204" pitchFamily="34" charset="0"/>
              </a:rPr>
              <a:t>…</a:t>
            </a:r>
            <a:endParaRPr lang="en-US" sz="2000" dirty="0">
              <a:latin typeface="Calibri" panose="020F0502020204030204" pitchFamily="34" charset="0"/>
              <a:ea typeface="ＭＳ Ｐゴシック" panose="020B0600070205080204" pitchFamily="34" charset="-128"/>
              <a:cs typeface="Calibri" panose="020F0502020204030204" pitchFamily="34" charset="0"/>
            </a:endParaRPr>
          </a:p>
          <a:p>
            <a:pPr>
              <a:buNone/>
            </a:pPr>
            <a:r>
              <a:rPr lang="en-US" sz="2000" dirty="0">
                <a:latin typeface="Calibri" panose="020F0502020204030204" pitchFamily="34" charset="0"/>
                <a:ea typeface="ＭＳ Ｐゴシック" panose="020B0600070205080204" pitchFamily="34" charset="-128"/>
                <a:cs typeface="Calibri" panose="020F0502020204030204" pitchFamily="34" charset="0"/>
              </a:rPr>
              <a:t>Negative:</a:t>
            </a:r>
          </a:p>
          <a:p>
            <a:pPr>
              <a:buFont typeface="Wingdings" panose="05000000000000000000" pitchFamily="2" charset="2"/>
              <a:buChar char="v"/>
            </a:pPr>
            <a:r>
              <a:rPr lang="en-US" sz="2000" dirty="0">
                <a:latin typeface="Calibri" panose="020F0502020204030204" pitchFamily="34" charset="0"/>
                <a:ea typeface="ＭＳ Ｐゴシック" panose="020B0600070205080204" pitchFamily="34" charset="-128"/>
                <a:cs typeface="Calibri" panose="020F0502020204030204" pitchFamily="34" charset="0"/>
              </a:rPr>
              <a:t>The screen is easily scratched.</a:t>
            </a:r>
          </a:p>
          <a:p>
            <a:pPr>
              <a:buFont typeface="Wingdings" panose="05000000000000000000" pitchFamily="2" charset="2"/>
              <a:buChar char="v"/>
            </a:pPr>
            <a:r>
              <a:rPr lang="en-US" sz="2000" dirty="0">
                <a:latin typeface="Calibri" panose="020F0502020204030204" pitchFamily="34" charset="0"/>
                <a:ea typeface="ＭＳ Ｐゴシック" panose="020B0600070205080204" pitchFamily="34" charset="-128"/>
                <a:cs typeface="Calibri" panose="020F0502020204030204" pitchFamily="34" charset="0"/>
              </a:rPr>
              <a:t>I have a lot of difficulty in removing finger marks from the touch screen. </a:t>
            </a:r>
          </a:p>
          <a:p>
            <a:pPr>
              <a:buNone/>
            </a:pPr>
            <a:r>
              <a:rPr lang="en-US" sz="2000" b="1" dirty="0">
                <a:latin typeface="Calibri" panose="020F0502020204030204" pitchFamily="34" charset="0"/>
                <a:ea typeface="ＭＳ Ｐゴシック" panose="020B0600070205080204" pitchFamily="34" charset="-128"/>
                <a:cs typeface="Calibri" panose="020F0502020204030204" pitchFamily="34" charset="0"/>
              </a:rPr>
              <a:t>… </a:t>
            </a:r>
          </a:p>
          <a:p>
            <a:pPr>
              <a:buNone/>
            </a:pPr>
            <a:r>
              <a:rPr lang="en-US" sz="2000" b="1" dirty="0">
                <a:latin typeface="Calibri" panose="020F0502020204030204" pitchFamily="34" charset="0"/>
                <a:ea typeface="ＭＳ Ｐゴシック" panose="020B0600070205080204" pitchFamily="34" charset="-128"/>
                <a:cs typeface="Calibri" panose="020F0502020204030204" pitchFamily="34" charset="0"/>
              </a:rPr>
              <a:t>Feature2</a:t>
            </a:r>
            <a:r>
              <a:rPr lang="en-US" sz="2000" dirty="0">
                <a:latin typeface="Calibri" panose="020F0502020204030204" pitchFamily="34" charset="0"/>
                <a:ea typeface="ＭＳ Ｐゴシック" panose="020B0600070205080204" pitchFamily="34" charset="-128"/>
                <a:cs typeface="Calibri" panose="020F0502020204030204" pitchFamily="34" charset="0"/>
              </a:rPr>
              <a:t>: </a:t>
            </a:r>
            <a:r>
              <a:rPr lang="en-US" sz="2000" b="1" dirty="0">
                <a:latin typeface="Calibri" panose="020F0502020204030204" pitchFamily="34" charset="0"/>
                <a:ea typeface="ＭＳ Ｐゴシック" panose="020B0600070205080204" pitchFamily="34" charset="-128"/>
                <a:cs typeface="Calibri" panose="020F0502020204030204" pitchFamily="34" charset="0"/>
              </a:rPr>
              <a:t>battery life</a:t>
            </a:r>
          </a:p>
          <a:p>
            <a:pPr>
              <a:buFont typeface="Wingdings" panose="05000000000000000000" pitchFamily="2" charset="2"/>
              <a:buChar char="v"/>
            </a:pPr>
            <a:endParaRPr lang="en-US" sz="2000" dirty="0">
              <a:latin typeface="Times New Roman" pitchFamily="18" charset="0"/>
              <a:cs typeface="Times New Roman" pitchFamily="18" charset="0"/>
            </a:endParaRPr>
          </a:p>
        </p:txBody>
      </p:sp>
      <p:sp>
        <p:nvSpPr>
          <p:cNvPr id="11" name="Text Box 5"/>
          <p:cNvSpPr txBox="1">
            <a:spLocks noChangeArrowheads="1"/>
          </p:cNvSpPr>
          <p:nvPr/>
        </p:nvSpPr>
        <p:spPr bwMode="auto">
          <a:xfrm>
            <a:off x="3124200" y="6356350"/>
            <a:ext cx="2895600" cy="365125"/>
          </a:xfrm>
          <a:prstGeom prst="rect">
            <a:avLst/>
          </a:prstGeom>
          <a:noFill/>
          <a:ln w="9525">
            <a:noFill/>
            <a:round/>
            <a:headEnd/>
            <a:tailEnd/>
          </a:ln>
        </p:spPr>
        <p:txBody>
          <a:bodyPr lIns="90000" tIns="46800" rIns="90000" bIns="46800" anchor="ctr"/>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dirty="0">
                <a:solidFill>
                  <a:srgbClr val="898989"/>
                </a:solidFill>
                <a:latin typeface="Calibri" pitchFamily="34" charset="0"/>
              </a:rPr>
              <a:t>Dept. of  IT, Easwari Engineering College</a:t>
            </a:r>
          </a:p>
        </p:txBody>
      </p:sp>
    </p:spTree>
    <p:extLst>
      <p:ext uri="{BB962C8B-B14F-4D97-AF65-F5344CB8AC3E}">
        <p14:creationId xmlns:p14="http://schemas.microsoft.com/office/powerpoint/2010/main" val="327516406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1027</TotalTime>
  <Words>1862</Words>
  <Application>Microsoft Office PowerPoint</Application>
  <PresentationFormat>On-screen Show (4:3)</PresentationFormat>
  <Paragraphs>254</Paragraphs>
  <Slides>27</Slides>
  <Notes>11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27</vt:i4>
      </vt:variant>
    </vt:vector>
  </HeadingPairs>
  <TitlesOfParts>
    <vt:vector size="38" baseType="lpstr">
      <vt:lpstr>ＭＳ Ｐゴシック</vt:lpstr>
      <vt:lpstr>Anivers</vt:lpstr>
      <vt:lpstr>Arial</vt:lpstr>
      <vt:lpstr>Bernard MT Condensed</vt:lpstr>
      <vt:lpstr>Calibri</vt:lpstr>
      <vt:lpstr>Cambria</vt:lpstr>
      <vt:lpstr>Tahoma</vt:lpstr>
      <vt:lpstr>Times New Roman</vt:lpstr>
      <vt:lpstr>WenQuanYi Zen Hei</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ABI</dc:creator>
  <cp:lastModifiedBy>RBS</cp:lastModifiedBy>
  <cp:revision>166</cp:revision>
  <dcterms:created xsi:type="dcterms:W3CDTF">2014-08-20T14:41:00Z</dcterms:created>
  <dcterms:modified xsi:type="dcterms:W3CDTF">2015-04-08T17:37:07Z</dcterms:modified>
</cp:coreProperties>
</file>