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dbca3d17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dbca3d1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dbca3d17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dbca3d17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dbca3d17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dbca3d17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dbca3d17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dbca3d17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dbca3d1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dbca3d1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dbca3d17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dbca3d1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dbca3d17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dbca3d17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dbca3d1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dbca3d1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dbca3d17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dbca3d1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dbca3d1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dbca3d1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dbca3d1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dbca3d1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dbca3d17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dbca3d17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dbca3d1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dbca3d1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dbca3d17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dbca3d17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300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3" y="0"/>
            <a:ext cx="91015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" y="0"/>
            <a:ext cx="913313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Mocov Plots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 title="MoCo_accuracy_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325" y="1317175"/>
            <a:ext cx="3345574" cy="25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 title="MoCo_confusion_matrix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225" y="1467263"/>
            <a:ext cx="2945300" cy="22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HNCL Plots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 title="EF48D601-E291-4478-AFE0-C5186DD48AC4-export[1]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775" y="1385263"/>
            <a:ext cx="3309276" cy="248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75" y="1182725"/>
            <a:ext cx="3988774" cy="29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8" y="0"/>
            <a:ext cx="91280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1"/>
            <a:ext cx="9144000" cy="5142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165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716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73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8" y="0"/>
            <a:ext cx="91065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" y="0"/>
            <a:ext cx="91310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4"/>
            <a:ext cx="9143999" cy="5130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" y="0"/>
            <a:ext cx="91310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8" y="0"/>
            <a:ext cx="91030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