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London_Housing_16753294276680/House_Sold_By_Area_Average_Price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A4761C2-DDA2-4FBC-9E19-ED24EF94DE4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London_Housing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F6B64C0-0ACE-4A55-9143-097BA7F7B7E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2/3/2023 8:59:49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use_Sold_By_Area_Average_Price" id="2" name="slide2">
            <a:extLst>
              <a:ext uri="{FF2B5EF4-FFF2-40B4-BE49-F238E27FC236}">
                <a16:creationId xmlns:a16="http://schemas.microsoft.com/office/drawing/2014/main" id="{E0469347-4ADE-4887-8912-901ED3765F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" y="270510"/>
            <a:ext cx="10980420" cy="631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2023-02-03T08:59:49Z</dcterms:created>
  <dcterms:modified xsi:type="dcterms:W3CDTF">2023-02-03T08:59:49Z</dcterms:modified>
</cp:coreProperties>
</file>