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_Forcasting_Riteal_Store/Overview_of_Data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9953B8-7179-4FE3-B674-4CE86D9445D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Sales_Forcasting_Riteal_Store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01A0EE-3DB3-4C39-9683-A44CEB49685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2/3/2023 4:16:56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1" id="2" name="slide2">
            <a:extLst>
              <a:ext uri="{FF2B5EF4-FFF2-40B4-BE49-F238E27FC236}">
                <a16:creationId xmlns:a16="http://schemas.microsoft.com/office/drawing/2014/main" id="{549E302D-1C45-48B1-8751-F5EA5AC850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2" id="3" name="slide3">
            <a:extLst>
              <a:ext uri="{FF2B5EF4-FFF2-40B4-BE49-F238E27FC236}">
                <a16:creationId xmlns:a16="http://schemas.microsoft.com/office/drawing/2014/main" id="{9AB5C3AF-E13C-42DA-B584-908BD53404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3" id="4" name="slide4">
            <a:extLst>
              <a:ext uri="{FF2B5EF4-FFF2-40B4-BE49-F238E27FC236}">
                <a16:creationId xmlns:a16="http://schemas.microsoft.com/office/drawing/2014/main" id="{D680019D-13AD-4009-BD0C-583184861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4" id="5" name="slide5">
            <a:extLst>
              <a:ext uri="{FF2B5EF4-FFF2-40B4-BE49-F238E27FC236}">
                <a16:creationId xmlns:a16="http://schemas.microsoft.com/office/drawing/2014/main" id="{801850A3-8552-405E-A5B6-9310C2616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5" id="6" name="slide6">
            <a:extLst>
              <a:ext uri="{FF2B5EF4-FFF2-40B4-BE49-F238E27FC236}">
                <a16:creationId xmlns:a16="http://schemas.microsoft.com/office/drawing/2014/main" id="{8501E8E0-5995-4510-BC88-683EA34D63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6" id="7" name="slide7">
            <a:extLst>
              <a:ext uri="{FF2B5EF4-FFF2-40B4-BE49-F238E27FC236}">
                <a16:creationId xmlns:a16="http://schemas.microsoft.com/office/drawing/2014/main" id="{290066B1-6CEB-4DCA-BCCF-48CE065C27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7" id="8" name="slide8">
            <a:extLst>
              <a:ext uri="{FF2B5EF4-FFF2-40B4-BE49-F238E27FC236}">
                <a16:creationId xmlns:a16="http://schemas.microsoft.com/office/drawing/2014/main" id="{E7F32A4F-0E17-40D5-97B1-FD972810FE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_of_Data8" id="9" name="slide9">
            <a:extLst>
              <a:ext uri="{FF2B5EF4-FFF2-40B4-BE49-F238E27FC236}">
                <a16:creationId xmlns:a16="http://schemas.microsoft.com/office/drawing/2014/main" id="{8CDC89CA-F948-4879-8837-EEC744A7FA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2023-02-03T04:16:57Z</dcterms:created>
  <dcterms:modified xsi:type="dcterms:W3CDTF">2023-02-03T04:16:57Z</dcterms:modified>
</cp:coreProperties>
</file>