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93923" autoAdjust="0"/>
  </p:normalViewPr>
  <p:slideViewPr>
    <p:cSldViewPr snapToGrid="0" snapToObjects="1">
      <p:cViewPr varScale="1">
        <p:scale>
          <a:sx n="66" d="100"/>
          <a:sy n="66" d="100"/>
        </p:scale>
        <p:origin x="10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9E743-5D10-47D6-BC24-14B8A335AA2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54B35-62CD-4A54-BF45-413767101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3e53afd-4571-44ce-abcd-332c08fda2ee/ReportSection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4FB90A-23CA-4063-8529-6E9A36D7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, image, image, image, card, card, card, image, image, image, textbox, image, image, image, slicer, map, tableEx, columnChart, card, card, card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72" y="0"/>
            <a:ext cx="8548914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Custom Design</vt:lpstr>
      <vt:lpstr>PowerPoint Presentation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kumar abhishek</cp:lastModifiedBy>
  <cp:revision>6</cp:revision>
  <dcterms:created xsi:type="dcterms:W3CDTF">2016-09-04T11:54:55Z</dcterms:created>
  <dcterms:modified xsi:type="dcterms:W3CDTF">2021-06-30T15:57:01Z</dcterms:modified>
</cp:coreProperties>
</file>