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0" autoAdjust="0"/>
    <p:restoredTop sz="94291" autoAdjust="0"/>
  </p:normalViewPr>
  <p:slideViewPr>
    <p:cSldViewPr snapToGrid="0" snapToObjects="1">
      <p:cViewPr varScale="1">
        <p:scale>
          <a:sx n="66" d="100"/>
          <a:sy n="66" d="100"/>
        </p:scale>
        <p:origin x="102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F37AC-8605-4FD2-9121-F3137D50B9F6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FB58F-B45C-4BF5-A279-67C03405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f77e90d-1be5-4437-a09d-f3e5ad4ef26d/ReportSectiond0b8bcbf07d3a08a3a03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8f77e90d-1be5-4437-a09d-f3e5ad4ef26d/ReportSection12efba51d4c035056484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601BF-BF8F-4B2D-B045-DED6294B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3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egion, pieChart, image, gauge, textbox, textbox, slicer, basicShape, rotatingTile1859AB39DB23400988ADF752BCB9C967, ScrollingTextVisual1448795304508, card, card, card, image, image, image, image, columnChart, clusteredBarChart, clusteredBarChart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, Male Population, slicer, slicer, Region, pieChart, funnel, gauge, Age Category, Total Population, Female Population, slicer. Please refer to the notes on this slide for details.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dashboard-1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</Words>
  <Application>Microsoft Office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PowerPoint Presentation</vt:lpstr>
      <vt:lpstr>dashboard-2</vt:lpstr>
      <vt:lpstr>dashboard-1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kumar abhishek</cp:lastModifiedBy>
  <cp:revision>5</cp:revision>
  <dcterms:created xsi:type="dcterms:W3CDTF">2016-09-04T11:54:55Z</dcterms:created>
  <dcterms:modified xsi:type="dcterms:W3CDTF">2021-06-30T16:34:16Z</dcterms:modified>
</cp:coreProperties>
</file>