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autoAdjust="0"/>
    <p:restoredTop sz="93621" autoAdjust="0"/>
  </p:normalViewPr>
  <p:slideViewPr>
    <p:cSldViewPr snapToGrid="0" snapToObjects="1">
      <p:cViewPr varScale="1">
        <p:scale>
          <a:sx n="66" d="100"/>
          <a:sy n="66" d="100"/>
        </p:scale>
        <p:origin x="102" y="2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C6C22-D52E-4755-BF68-8D3D53055641}"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18283-8241-41FC-9ACA-0100AC17C1BD}" type="slidenum">
              <a:rPr lang="en-US" smtClean="0"/>
              <a:t>‹#›</a:t>
            </a:fld>
            <a:endParaRPr lang="en-US"/>
          </a:p>
        </p:txBody>
      </p:sp>
    </p:spTree>
    <p:extLst>
      <p:ext uri="{BB962C8B-B14F-4D97-AF65-F5344CB8AC3E}">
        <p14:creationId xmlns:p14="http://schemas.microsoft.com/office/powerpoint/2010/main" val="38919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Total Sale Per Year</a:t>
            </a:r>
            <a:endParaRPr dirty="0"/>
          </a:p>
          <a:p>
            <a:r>
              <a:rPr b="0" dirty="0"/>
              <a:t>No alt text provided.</a:t>
            </a:r>
            <a:endParaRPr dirty="0"/>
          </a:p>
          <a:p>
            <a:endParaRPr dirty="0"/>
          </a:p>
          <a:p>
            <a:r>
              <a:rPr b="1" dirty="0"/>
              <a:t>Top 5 Cities With Highest No Of Customer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product delivered per year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Delivery Summary</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Late Deliveries</a:t>
            </a:r>
            <a:endParaRPr dirty="0"/>
          </a:p>
          <a:p>
            <a:r>
              <a:rPr b="0" dirty="0"/>
              <a:t>No alt text provided.</a:t>
            </a:r>
            <a:endParaRPr dirty="0"/>
          </a:p>
          <a:p>
            <a:endParaRPr dirty="0"/>
          </a:p>
          <a:p>
            <a:r>
              <a:rPr b="1" dirty="0"/>
              <a:t>On Time Deliveries</a:t>
            </a:r>
            <a:endParaRPr dirty="0"/>
          </a:p>
          <a:p>
            <a:r>
              <a:rPr b="0" dirty="0"/>
              <a:t>No alt text provided.</a:t>
            </a:r>
            <a:endParaRPr dirty="0"/>
          </a:p>
          <a:p>
            <a:endParaRPr dirty="0"/>
          </a:p>
          <a:p>
            <a:r>
              <a:rPr b="1" dirty="0"/>
              <a:t>Canceled Orders</a:t>
            </a:r>
            <a:endParaRPr dirty="0"/>
          </a:p>
          <a:p>
            <a:r>
              <a:rPr b="0" dirty="0"/>
              <a:t>No alt text provided.</a:t>
            </a:r>
            <a:endParaRPr dirty="0"/>
          </a:p>
          <a:p>
            <a:endParaRPr dirty="0"/>
          </a:p>
          <a:p>
            <a:r>
              <a:rPr b="1" dirty="0"/>
              <a:t>Orders Status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10 most selling product 2018</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10 most selling product 2017</a:t>
            </a:r>
            <a:endParaRPr dirty="0"/>
          </a:p>
          <a:p>
            <a:r>
              <a:rPr b="0" dirty="0"/>
              <a:t>No alt text provided.</a:t>
            </a:r>
            <a:endParaRPr dirty="0"/>
          </a:p>
          <a:p>
            <a:endParaRPr dirty="0"/>
          </a:p>
          <a:p>
            <a:r>
              <a:rPr b="1" dirty="0"/>
              <a:t>10 most selling product 2016</a:t>
            </a:r>
            <a:endParaRPr dirty="0"/>
          </a:p>
          <a:p>
            <a:r>
              <a:rPr b="0" dirty="0"/>
              <a:t>No alt text provided.</a:t>
            </a:r>
            <a:endParaRPr dirty="0"/>
          </a:p>
          <a:p>
            <a:endParaRPr dirty="0"/>
          </a:p>
          <a:p>
            <a:r>
              <a:rPr b="1" dirty="0"/>
              <a:t>10 least selling product 2018</a:t>
            </a:r>
            <a:endParaRPr dirty="0"/>
          </a:p>
          <a:p>
            <a:r>
              <a:rPr b="0" dirty="0"/>
              <a:t>No alt text provided.</a:t>
            </a:r>
            <a:endParaRPr dirty="0"/>
          </a:p>
          <a:p>
            <a:endParaRPr dirty="0"/>
          </a:p>
          <a:p>
            <a:r>
              <a:rPr b="1" dirty="0"/>
              <a:t>10 least selling product 2017</a:t>
            </a:r>
            <a:endParaRPr dirty="0"/>
          </a:p>
          <a:p>
            <a:r>
              <a:rPr b="0" dirty="0"/>
              <a:t>No alt text provided.</a:t>
            </a:r>
            <a:endParaRPr dirty="0"/>
          </a:p>
          <a:p>
            <a:endParaRPr dirty="0"/>
          </a:p>
          <a:p>
            <a:r>
              <a:rPr b="1" dirty="0"/>
              <a:t>10 least selling product 2016</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Transaction Per Year By  Payment Modes</a:t>
            </a:r>
            <a:endParaRPr dirty="0"/>
          </a:p>
          <a:p>
            <a:r>
              <a:rPr b="0" dirty="0"/>
              <a:t>No alt text provided.</a:t>
            </a:r>
            <a:endParaRPr dirty="0"/>
          </a:p>
          <a:p>
            <a:endParaRPr dirty="0"/>
          </a:p>
          <a:p>
            <a:r>
              <a:rPr b="1" dirty="0"/>
              <a:t>Total Transaction By  Modes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Busiest Shopping  Hours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509b88a64054032e2f4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92596eb1b64ea5f07b3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47cf25650d115ccc41e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987366121fd853ed2bd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1e104b6907e3b62f4fd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826EB3-1193-4BDF-9575-86DCC8FA5909}"/>
              </a:ext>
            </a:extLst>
          </p:cNvPr>
          <p:cNvPicPr>
            <a:picLocks noChangeAspect="1"/>
          </p:cNvPicPr>
          <p:nvPr/>
        </p:nvPicPr>
        <p:blipFill>
          <a:blip r:embed="rId2"/>
          <a:stretch>
            <a:fillRect/>
          </a:stretch>
        </p:blipFill>
        <p:spPr>
          <a:xfrm>
            <a:off x="0" y="1407885"/>
            <a:ext cx="12192000" cy="4542971"/>
          </a:xfrm>
          <a:prstGeom prst="rect">
            <a:avLst/>
          </a:prstGeom>
        </p:spPr>
      </p:pic>
    </p:spTree>
    <p:extLst>
      <p:ext uri="{BB962C8B-B14F-4D97-AF65-F5344CB8AC3E}">
        <p14:creationId xmlns:p14="http://schemas.microsoft.com/office/powerpoint/2010/main" val="343012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basicShape, basicShape, basicShape, basicShape, basicShape, textbox, image, basicShape, basicShape, basicShape, basicShape, basicShape, basicShape, Total Sale Per Year, Top 5 Cities With Highest No Of Customer, card, textbox, card, card, textbox, textbox, image, image, image, slicer, actionButton, slicer, slicer, textbox, textbox, textbox, image, basicShape, product delivered per yea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basicShape, basicShape, basicShape, basicShape, basicShape, textbox, image, basicShape, basicShape, basicShape, basicShape, basicShape, slicer, actionButton, slicer, slicer, textbox, textbox, textbox, image, Delivery Summary, basicShape, Late Deliveries, On Time Deliveries, Canceled Orders, Orders Statu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10 most selling product 2018, basicShape, 10 most selling product 2017, 10 most selling product 2016, 10 least selling product 2018, 10 least selling product 2017, 10 least selling product 2016.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card, textbox, image, Transaction Per Year By  Payment Modes, Total Transaction By  Modes, card, textbox, image, Busiest Shopping  Hou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card, textbox, Product With Highest 1 Rating Count, Product With Highest 5 Rating Count, card, textbox, multiRowCard, textbox,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Reviews &amp; Rating</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864</Words>
  <Application>Microsoft Office PowerPoint</Application>
  <PresentationFormat>Widescreen</PresentationFormat>
  <Paragraphs>403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Custom Design</vt:lpstr>
      <vt:lpstr>PowerPoint Presentation</vt:lpstr>
      <vt:lpstr>Home</vt:lpstr>
      <vt:lpstr>Orders</vt:lpstr>
      <vt:lpstr>Products</vt:lpstr>
      <vt:lpstr>Payment</vt:lpstr>
      <vt:lpstr>Reviews &amp; Rating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kumar abhishek</cp:lastModifiedBy>
  <cp:revision>7</cp:revision>
  <dcterms:created xsi:type="dcterms:W3CDTF">2016-09-04T11:54:55Z</dcterms:created>
  <dcterms:modified xsi:type="dcterms:W3CDTF">2021-06-30T15:35:30Z</dcterms:modified>
</cp:coreProperties>
</file>