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0" autoAdjust="0"/>
    <p:restoredTop sz="94291" autoAdjust="0"/>
  </p:normalViewPr>
  <p:slideViewPr>
    <p:cSldViewPr snapToGrid="0" snapToObjects="1">
      <p:cViewPr varScale="1">
        <p:scale>
          <a:sx n="66" d="100"/>
          <a:sy n="66" d="100"/>
        </p:scale>
        <p:origin x="102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ABD24-2883-48F4-930E-BAC8124B9AB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31932-A6B3-4B85-9845-8ACE4E8DD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8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1033567-1a2c-45ac-b36f-e0dc3317f196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590CFE-D659-4906-8407-25DD609B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57425"/>
            <a:ext cx="697992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2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, slicer, Top 5 customer, Sales_Quantiy by market, Top 5 Products, card, card, Revenue Trend, slicer, Revenue by marke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Custom Design</vt:lpstr>
      <vt:lpstr>PowerPoint Presentation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kumar abhishek</cp:lastModifiedBy>
  <cp:revision>6</cp:revision>
  <dcterms:created xsi:type="dcterms:W3CDTF">2016-09-04T11:54:55Z</dcterms:created>
  <dcterms:modified xsi:type="dcterms:W3CDTF">2021-06-30T16:20:21Z</dcterms:modified>
</cp:coreProperties>
</file>