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1C1-2C30-0DF3-93F5-CCB721F34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3A5D2-D19A-F3FD-0005-CDC26F61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E4EF-E539-7CE9-8D83-9AF4968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A64-810E-D544-691D-2BB0CC86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92AF-1B45-DF7D-91F1-284B2C94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5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36BF-0CDC-5E06-80C6-5007B930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802C-5FC4-395A-6D9A-2F071784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CC3B-784E-007C-5401-F08DB00F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E1F9-84FB-720A-8551-BD44A1BD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6935-964D-0388-5BD1-21B2E5E3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CB427-0174-034D-6664-76D0B2FD7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1E54-277F-DBA5-390D-160ED84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6365-26FE-9043-E9DE-224F434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ECCB-BCBF-D1A2-58C5-ADD4229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E1AE-8F78-1688-63A6-0BDD36D9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E6C9-757F-83AB-477F-1DEB9CD9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9457-3102-ADC5-5830-F3292DB0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3A52-6862-1EFC-8E1F-199934D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FF2D-ED20-2FAD-A11C-FDE81879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664F-6BEB-6CFA-2CA3-D7B69183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6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44D5-CD3B-674B-591F-6C5AB295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EE40-602D-AF35-6A75-9B43AA95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93CD-E8BD-927C-D455-CBC8F41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373E-0834-69C7-1267-DDC62E07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DD27-8E90-8BA6-DB93-3C26170D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8C4E-A11B-86DC-EECF-4F6F6E27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8C49-9D6F-0145-8E77-3771490B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44610-86C8-F09C-DECA-DD277325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08134-CFCA-B71E-D5D3-F8D57485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A02B-ED3F-1C8B-1885-FFA882BE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40DA-F5CD-6812-8F13-67E3ED64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B30-32CD-4EF3-D84D-A86248D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462D-D667-6E4C-5BD2-26E5487C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A8195-B1A8-6322-AE4B-FFE0CB78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F9EBB-C619-735A-E909-8EAD9C0B5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5B47F-9441-C320-9376-03BC985A7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AA42-F75C-406B-E218-95E4807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D3714-B6CD-2D00-2F7B-0D360B27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A72FF-8C2D-E677-902B-5D51D1A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0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0EC9-FAF0-A162-99DF-9D7797C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D9F0-27B7-4545-50E5-615CA499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A20C3-B1AC-AFC3-FB56-3A442389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5CB4-998C-C36F-093E-16432DF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8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F2CA8-2808-07E4-69B9-F12A6A8A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B6A23-C2D9-D14C-61A4-ECC7553C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6D098-607F-A2F8-4473-76ACF71C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0A6-3FA4-1A02-4DF9-9785968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31C-7E2F-A6F3-8270-755533DB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0687-7169-5E60-3CD4-A6FA6033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EA670-6136-2118-9756-ADF35525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9C69-A68C-B89B-751F-DABD445B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AA8D-61D4-60D0-14AE-8D5137E5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46F-159E-2B7C-9962-6401FCF3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E76F3-CD1C-A977-92D4-F0FEAC7A0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E7CD-236A-56DF-3C99-5B2E976D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2BDB-5E9D-EF19-7252-43C9726D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270B-1B1F-F2B2-9A55-D05390DD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D31B-719A-1DDF-5FC9-ED158D4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9037A-D526-C8A7-97FA-5F53733B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2809-B57B-DDD9-FF28-946233D7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2216-E0C0-E349-6A42-B52E1EBF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A916-4086-4760-AC15-B44C847FD40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DA6D-32FE-8FB2-3291-877532C23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CC15-335D-82DE-8A9B-148399FAB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86E0-062E-45F9-ADF8-7825D2AE9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9A26-1600-7A13-244D-0E961F9C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CAD3-29EE-F634-72EA-169F2B269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D7478-4A75-1554-DB97-0BB701F16614}"/>
              </a:ext>
            </a:extLst>
          </p:cNvPr>
          <p:cNvSpPr/>
          <p:nvPr/>
        </p:nvSpPr>
        <p:spPr>
          <a:xfrm>
            <a:off x="3274142" y="275303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BDF4164-44DC-975F-904F-5007EE4AAB2A}"/>
              </a:ext>
            </a:extLst>
          </p:cNvPr>
          <p:cNvSpPr/>
          <p:nvPr/>
        </p:nvSpPr>
        <p:spPr>
          <a:xfrm>
            <a:off x="5368412" y="4532671"/>
            <a:ext cx="1022556" cy="8172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5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Bokey</dc:creator>
  <cp:lastModifiedBy>Abhinav Bokey</cp:lastModifiedBy>
  <cp:revision>2</cp:revision>
  <dcterms:created xsi:type="dcterms:W3CDTF">2022-09-06T17:56:49Z</dcterms:created>
  <dcterms:modified xsi:type="dcterms:W3CDTF">2022-09-06T18:02:04Z</dcterms:modified>
</cp:coreProperties>
</file>