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59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E648E9-22BA-4693-A070-B3B352D772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4CEF28-6AB1-426B-84E2-72833F232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on</a:t>
            </a:r>
            <a:br>
              <a:rPr lang="en-US" dirty="0" smtClean="0"/>
            </a:br>
            <a:r>
              <a:rPr lang="en-US" dirty="0" smtClean="0"/>
              <a:t>Software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5143512"/>
            <a:ext cx="7993028" cy="128588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Abhinandan Bubnale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97304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3446"/>
            <a:ext cx="8229600" cy="1482717"/>
          </a:xfrm>
        </p:spPr>
        <p:txBody>
          <a:bodyPr/>
          <a:lstStyle/>
          <a:p>
            <a:r>
              <a:rPr lang="en-US" dirty="0" smtClean="0"/>
              <a:t>Any Question 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501122" cy="47149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1.What is </a:t>
            </a:r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2.Types of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3.Working </a:t>
            </a:r>
            <a:r>
              <a:rPr lang="en-US" dirty="0" smtClean="0"/>
              <a:t>of Software</a:t>
            </a:r>
            <a:br>
              <a:rPr lang="en-US" dirty="0" smtClean="0"/>
            </a:br>
            <a:r>
              <a:rPr lang="en-US" dirty="0" smtClean="0"/>
              <a:t>4.Role </a:t>
            </a:r>
            <a:r>
              <a:rPr lang="en-US" dirty="0" smtClean="0"/>
              <a:t>of testing in Software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571480"/>
            <a:ext cx="7854696" cy="1571636"/>
          </a:xfrm>
        </p:spPr>
        <p:txBody>
          <a:bodyPr/>
          <a:lstStyle/>
          <a:p>
            <a:pPr algn="l"/>
            <a:r>
              <a:rPr lang="en-US" sz="4000" dirty="0" smtClean="0"/>
              <a:t>Content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nothing but set of instructions or set of programs are known as Software</a:t>
            </a:r>
          </a:p>
          <a:p>
            <a:endParaRPr lang="en-US" dirty="0" smtClean="0"/>
          </a:p>
          <a:p>
            <a:r>
              <a:rPr lang="en-US" dirty="0" smtClean="0"/>
              <a:t>Software is a part of Computer which cannot be touched .software tell a computer what to do and how to do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Application software</a:t>
            </a:r>
          </a:p>
          <a:p>
            <a:r>
              <a:rPr lang="en-US" dirty="0" smtClean="0"/>
              <a:t>Utility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 is Software designed to provide a platform to other software</a:t>
            </a:r>
          </a:p>
          <a:p>
            <a:r>
              <a:rPr lang="en-US" dirty="0" smtClean="0"/>
              <a:t>System Software control and manage the operations of computer hardware</a:t>
            </a:r>
          </a:p>
          <a:p>
            <a:r>
              <a:rPr lang="en-US" dirty="0" smtClean="0"/>
              <a:t>EX. Operating System (Windows,Android,linux)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2.Application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that helps you to do a specific type of works is called as application software</a:t>
            </a:r>
          </a:p>
          <a:p>
            <a:r>
              <a:rPr lang="en-US" dirty="0" smtClean="0"/>
              <a:t>EX : MS </a:t>
            </a:r>
            <a:r>
              <a:rPr lang="en-US" dirty="0" err="1" smtClean="0"/>
              <a:t>word,EXCEL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3.Utility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software helps to manage, maintain and control computer resource</a:t>
            </a:r>
          </a:p>
          <a:p>
            <a:r>
              <a:rPr lang="en-US" dirty="0" smtClean="0"/>
              <a:t>EX : Antivirus S/w</a:t>
            </a:r>
          </a:p>
          <a:p>
            <a:r>
              <a:rPr lang="en-US" dirty="0" smtClean="0"/>
              <a:t>Backup S/W </a:t>
            </a:r>
          </a:p>
          <a:p>
            <a:r>
              <a:rPr lang="en-US" dirty="0" smtClean="0"/>
              <a:t>Disk Tools 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143108" cy="78579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Working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00113"/>
            <a:ext cx="8286808" cy="574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Testing in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Analyse customer Requirement</a:t>
            </a:r>
          </a:p>
          <a:p>
            <a:r>
              <a:rPr lang="en-US" dirty="0" smtClean="0"/>
              <a:t>Find bugs/defect in software</a:t>
            </a:r>
          </a:p>
          <a:p>
            <a:r>
              <a:rPr lang="en-US" dirty="0" smtClean="0"/>
              <a:t>Report the </a:t>
            </a:r>
            <a:r>
              <a:rPr lang="en-US" dirty="0" smtClean="0"/>
              <a:t>bug to the developer</a:t>
            </a:r>
          </a:p>
          <a:p>
            <a:r>
              <a:rPr lang="en-US" dirty="0" smtClean="0"/>
              <a:t>Retesting</a:t>
            </a:r>
          </a:p>
          <a:p>
            <a:r>
              <a:rPr lang="en-US" dirty="0" smtClean="0"/>
              <a:t>Insure Quality Product to Customer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106</TotalTime>
  <Words>166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Presentation on Software  </vt:lpstr>
      <vt:lpstr>1.What is Software 2.Types of Software 3.Working of Software 4.Role of testing in Software  </vt:lpstr>
      <vt:lpstr>What is software</vt:lpstr>
      <vt:lpstr>Types of Software </vt:lpstr>
      <vt:lpstr>1. System Software</vt:lpstr>
      <vt:lpstr>2.Application Software</vt:lpstr>
      <vt:lpstr>3.Utility Software</vt:lpstr>
      <vt:lpstr>Working</vt:lpstr>
      <vt:lpstr>Role of Testing in Software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Software</dc:title>
  <dc:creator>ComProWorld</dc:creator>
  <cp:lastModifiedBy>ComProWorld</cp:lastModifiedBy>
  <cp:revision>17</cp:revision>
  <dcterms:created xsi:type="dcterms:W3CDTF">2022-04-21T13:09:36Z</dcterms:created>
  <dcterms:modified xsi:type="dcterms:W3CDTF">2022-04-22T05:31:19Z</dcterms:modified>
</cp:coreProperties>
</file>