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8af7963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8af7963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8af7963d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8af7963d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8af796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8af796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8af7963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8af7963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8af7963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8af7963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8af7963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8af7963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8af7963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8af7963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8af7963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8af7963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8af7963d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8af7963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8af7963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8af7963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bhic137/Docker-Basi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presentation/d/1G0adoiNJAPvSxiomE7YiE4gzeP9iLYtA0_JQghdYcKg/edit?usp=shar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talocean.com/community/tutorials/how-to-install-and-use-docker-on-ubuntu-20-04" TargetMode="External"/><Relationship Id="rId4" Type="http://schemas.openxmlformats.org/officeDocument/2006/relationships/hyperlink" Target="https://www.digitalocean.com/community/tutorials/how-to-install-and-use-docker-compose-on-ubuntu-20-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5708" y="5571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Docker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84475" y="2834100"/>
            <a:ext cx="25134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Abhishek Raj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600" y="2106625"/>
            <a:ext cx="2228950" cy="22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Hands on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https://github.com/abhic137/Docker-Basics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Slides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125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https://docs.google.com/presentation/d/1G0adoiNJAPvSxiomE7YiE4gzeP9iLYtA0_JQghdYcKg/edit?usp=sharing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350" y="1494411"/>
            <a:ext cx="3123297" cy="31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82900" y="732125"/>
            <a:ext cx="53517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Docker? </a:t>
            </a:r>
            <a:endParaRPr b="1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263100" y="142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is an open-source platform that allows you to develop, deploy, and run applications inside containers. A container is a lightweight, standalone, and executable package that includes everything needed to run a piece of software, including the code, runtime, libraries, and system tools. Docker provides a consistent and efficient way to package, distribute, and manage applications, regardless of the environment they run in. It's like a virtual machine, but much more efficient and faster.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550" y="310875"/>
            <a:ext cx="928175" cy="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Why use Docker?</a:t>
            </a:r>
            <a:endParaRPr sz="24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Portability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Isolation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Efficiency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Scaling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Version Control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Key Docker Terminology</a:t>
            </a:r>
            <a:endParaRPr sz="42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260575" y="144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Containers:</a:t>
            </a:r>
            <a:r>
              <a:rPr lang="en" sz="1600">
                <a:solidFill>
                  <a:schemeClr val="dk1"/>
                </a:solidFill>
              </a:rPr>
              <a:t> Containers are instances of Docker images. They are isolated and contain all the necessary components to run an application, making it easy to package and deploy software.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Images:</a:t>
            </a:r>
            <a:r>
              <a:rPr lang="en" sz="1600">
                <a:solidFill>
                  <a:schemeClr val="dk1"/>
                </a:solidFill>
              </a:rPr>
              <a:t> Docker images are read-only templates that define the application and its dependencies. Images are used to create containers.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Dockerfile:</a:t>
            </a:r>
            <a:r>
              <a:rPr lang="en" sz="1600">
                <a:solidFill>
                  <a:schemeClr val="dk1"/>
                </a:solidFill>
              </a:rPr>
              <a:t> A Dockerfile is a text file that contains instructions for building a Docker image. It specifies the base image, adds application code, sets environment variables,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Registry:</a:t>
            </a:r>
            <a:r>
              <a:rPr lang="en" sz="1600">
                <a:solidFill>
                  <a:schemeClr val="dk1"/>
                </a:solidFill>
              </a:rPr>
              <a:t> A Docker registry is a repository for Docker images. Docker Hub is a popular public registry, but you can also set up your private registry for storing and sharing custom images.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Dockerfile</a:t>
            </a:r>
            <a:endParaRPr b="1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Dockerfile is a plain text configuration file used to specify the instructions and steps required to build a Docker container image. It serves as a blueprint for creating containerized applications.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</a:t>
            </a:r>
            <a:r>
              <a:rPr b="1" lang="en"/>
              <a:t>file example</a:t>
            </a:r>
            <a:endParaRPr b="1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34625" y="1397425"/>
            <a:ext cx="39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# Use an official Python runtime as the base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/>
              <a:t>FROM python:3.8-slim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# Create a directory to hold your application code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/>
              <a:t>WORKDIR /app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# Create a simple "Hello, World!" Python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/>
              <a:t>RUN echo "print('Hello, World!')" &gt; hello.py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# Define the command to run your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/>
              <a:t>CMD ["python", "hello.py"]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5258625" y="1721700"/>
            <a:ext cx="379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To build: docker build -t simple-hello-world 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To run: docker run simple-hello-world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compose</a:t>
            </a:r>
            <a:endParaRPr b="1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Docker Compose is a tool for defining and running multi-container Docker applications. It allows you to define a set of services, their dependencies, and the network configuration in a single file called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docker-compose.yml</a:t>
            </a:r>
            <a:r>
              <a:rPr lang="en" sz="1100">
                <a:solidFill>
                  <a:schemeClr val="dk1"/>
                </a:solidFill>
              </a:rPr>
              <a:t> file.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226625" y="675575"/>
            <a:ext cx="29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compose example</a:t>
            </a:r>
            <a:endParaRPr b="1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648350" y="387400"/>
            <a:ext cx="6467100" cy="30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version: '3'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services: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  webapp: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	image: python:3.8-slim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	ports: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  	- "80:80"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	volumes: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  	- ./webapp:/app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	command: python -m http.server 80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  database: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	image: postgres:13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	environment: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00"/>
              <a:t>  	POSTGRES_PASSWORD: mysecretpassword</a:t>
            </a:r>
            <a:endParaRPr b="1"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docker and docker compose in ubuntu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https://www.digitalocean.com/community/tutorials/how-to-install-and-use-docker-on-ubuntu-20-04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https://www.digitalocean.com/community/tutorials/how-to-install-and-use-docker-compose-on-ubuntu-20-04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