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6519" y="904119"/>
            <a:ext cx="8915399" cy="1126283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Some Insights based on Dashboard:</a:t>
            </a:r>
          </a:p>
          <a:p>
            <a:endParaRPr lang="en-US" sz="7200" b="1" dirty="0"/>
          </a:p>
          <a:p>
            <a:r>
              <a:rPr lang="en-US" sz="7200" b="1" dirty="0" smtClean="0"/>
              <a:t>Top </a:t>
            </a:r>
            <a:r>
              <a:rPr lang="en-US" sz="7200" b="1" dirty="0"/>
              <a:t>Selling </a:t>
            </a:r>
            <a:r>
              <a:rPr lang="en-US" sz="7200" b="1" dirty="0" smtClean="0"/>
              <a:t>Category </a:t>
            </a:r>
            <a:r>
              <a:rPr lang="en-US" sz="7200" b="1" dirty="0"/>
              <a:t>– </a:t>
            </a:r>
            <a:r>
              <a:rPr lang="en-US" sz="7200" u="sng" dirty="0" smtClean="0"/>
              <a:t>‘Clothing’ </a:t>
            </a:r>
            <a:r>
              <a:rPr lang="en-US" sz="7200" dirty="0"/>
              <a:t>is the highest selling </a:t>
            </a:r>
            <a:r>
              <a:rPr lang="en-US" sz="7200" dirty="0" smtClean="0"/>
              <a:t>category </a:t>
            </a:r>
            <a:r>
              <a:rPr lang="en-US" sz="7200" dirty="0"/>
              <a:t>with over </a:t>
            </a:r>
            <a:r>
              <a:rPr lang="en-US" sz="7200" dirty="0" smtClean="0"/>
              <a:t>$144k </a:t>
            </a:r>
            <a:r>
              <a:rPr lang="en-US" sz="7200" dirty="0"/>
              <a:t>in Sales. The </a:t>
            </a:r>
            <a:r>
              <a:rPr lang="en-US" sz="7200" u="sng" dirty="0" smtClean="0"/>
              <a:t>‘Saree’ and ‘Printer’ </a:t>
            </a:r>
            <a:r>
              <a:rPr lang="en-US" sz="7200" dirty="0" smtClean="0"/>
              <a:t> </a:t>
            </a:r>
            <a:r>
              <a:rPr lang="en-US" sz="7200" dirty="0"/>
              <a:t>is the highest selling </a:t>
            </a:r>
            <a:r>
              <a:rPr lang="en-US" sz="7200" dirty="0" smtClean="0"/>
              <a:t>sub-category.</a:t>
            </a:r>
            <a:endParaRPr lang="en-US" sz="7200" dirty="0"/>
          </a:p>
          <a:p>
            <a:r>
              <a:rPr lang="en-US" sz="7200" b="1" dirty="0" smtClean="0"/>
              <a:t>Sales </a:t>
            </a:r>
            <a:r>
              <a:rPr lang="en-US" sz="7200" b="1" dirty="0"/>
              <a:t>Trends</a:t>
            </a:r>
            <a:r>
              <a:rPr lang="en-US" sz="7200" b="1" dirty="0" smtClean="0"/>
              <a:t>:</a:t>
            </a:r>
            <a:r>
              <a:rPr lang="en-US" sz="7200" b="1" u="sng" dirty="0" smtClean="0"/>
              <a:t> </a:t>
            </a:r>
            <a:r>
              <a:rPr lang="en-US" sz="7200" u="sng" dirty="0" smtClean="0"/>
              <a:t>Quarter-1</a:t>
            </a:r>
            <a:r>
              <a:rPr lang="en-US" sz="7200" dirty="0" smtClean="0"/>
              <a:t> was the most productive month with highest sales (139k) and highest profit(18k). In terms of months, </a:t>
            </a:r>
            <a:r>
              <a:rPr lang="en-US" sz="7200" u="sng" dirty="0" smtClean="0"/>
              <a:t>January</a:t>
            </a:r>
            <a:r>
              <a:rPr lang="en-US" sz="7200" dirty="0" smtClean="0"/>
              <a:t> had the most sales.</a:t>
            </a:r>
            <a:endParaRPr lang="en-US" sz="7200" dirty="0"/>
          </a:p>
          <a:p>
            <a:r>
              <a:rPr lang="en-US" sz="7200" b="1" dirty="0"/>
              <a:t>Sales by </a:t>
            </a:r>
            <a:r>
              <a:rPr lang="en-US" sz="7200" b="1" dirty="0" smtClean="0"/>
              <a:t>Region</a:t>
            </a:r>
            <a:r>
              <a:rPr lang="en-US" sz="7200" b="1" dirty="0"/>
              <a:t>: </a:t>
            </a:r>
            <a:r>
              <a:rPr lang="en-US" sz="7200" u="sng" dirty="0" err="1" smtClean="0"/>
              <a:t>Maharastra</a:t>
            </a:r>
            <a:r>
              <a:rPr lang="en-US" sz="7200" b="1" dirty="0" smtClean="0"/>
              <a:t> </a:t>
            </a:r>
            <a:r>
              <a:rPr lang="en-US" sz="7200" dirty="0" smtClean="0"/>
              <a:t>is </a:t>
            </a:r>
            <a:r>
              <a:rPr lang="en-US" sz="7200" dirty="0"/>
              <a:t>the highest selling market with around </a:t>
            </a:r>
            <a:r>
              <a:rPr lang="en-US" sz="7200" dirty="0" smtClean="0"/>
              <a:t>$102k </a:t>
            </a:r>
            <a:r>
              <a:rPr lang="en-US" sz="7200" dirty="0"/>
              <a:t>in sales. However, </a:t>
            </a:r>
            <a:r>
              <a:rPr lang="en-US" sz="7200" u="sng" dirty="0" smtClean="0"/>
              <a:t>Madhya Pradesh </a:t>
            </a:r>
            <a:r>
              <a:rPr lang="en-US" sz="7200" dirty="0" smtClean="0"/>
              <a:t>reigns </a:t>
            </a:r>
            <a:r>
              <a:rPr lang="en-US" sz="7200" dirty="0"/>
              <a:t>as the most profitable market for the company.</a:t>
            </a:r>
          </a:p>
          <a:p>
            <a:r>
              <a:rPr lang="en-US" sz="7200" b="1" dirty="0" smtClean="0"/>
              <a:t>Customer Details: </a:t>
            </a:r>
            <a:r>
              <a:rPr lang="en-US" sz="7200" u="sng" dirty="0" err="1" smtClean="0"/>
              <a:t>Harivansh</a:t>
            </a:r>
            <a:r>
              <a:rPr lang="en-US" sz="7200" u="sng" dirty="0" smtClean="0"/>
              <a:t> i</a:t>
            </a:r>
            <a:r>
              <a:rPr lang="en-US" sz="7200" dirty="0" smtClean="0"/>
              <a:t>s </a:t>
            </a:r>
            <a:r>
              <a:rPr lang="en-US" sz="7200" dirty="0"/>
              <a:t>our </a:t>
            </a:r>
            <a:r>
              <a:rPr lang="en-US" sz="7200" dirty="0" smtClean="0"/>
              <a:t>most frequent customer with his purchases valued at $9902.  ‘</a:t>
            </a:r>
            <a:r>
              <a:rPr lang="en-US" sz="7200" u="sng" dirty="0" err="1" smtClean="0"/>
              <a:t>Kelci</a:t>
            </a:r>
            <a:r>
              <a:rPr lang="en-US" sz="7200" u="sng" dirty="0" smtClean="0"/>
              <a:t> </a:t>
            </a:r>
            <a:r>
              <a:rPr lang="en-US" sz="7200" u="sng" dirty="0" err="1" smtClean="0"/>
              <a:t>Walkden</a:t>
            </a:r>
            <a:r>
              <a:rPr lang="en-US" sz="7200" u="sng" dirty="0" smtClean="0"/>
              <a:t>’ </a:t>
            </a:r>
            <a:r>
              <a:rPr lang="en-US" sz="7200" dirty="0" smtClean="0"/>
              <a:t>had the highest Sales figures.</a:t>
            </a:r>
            <a:endParaRPr lang="en-US" sz="7200" dirty="0"/>
          </a:p>
          <a:p>
            <a:r>
              <a:rPr lang="en-US" sz="7200" b="1" dirty="0"/>
              <a:t>Payment Mode: </a:t>
            </a:r>
            <a:r>
              <a:rPr lang="en-US" sz="7200" u="sng" dirty="0"/>
              <a:t>COD</a:t>
            </a:r>
            <a:r>
              <a:rPr lang="en-US" sz="7200" b="1" dirty="0"/>
              <a:t> </a:t>
            </a:r>
            <a:r>
              <a:rPr lang="en-US" sz="7200" dirty="0"/>
              <a:t>is our most used payment mode with over 43% use. </a:t>
            </a:r>
            <a:r>
              <a:rPr lang="en-US" sz="7200" u="sng" dirty="0"/>
              <a:t>‘EMI’ </a:t>
            </a:r>
            <a:r>
              <a:rPr lang="en-US" sz="7200" dirty="0"/>
              <a:t>is the least with around 10%.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655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422</TotalTime>
  <Words>153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2025-01-30T07:34:44Z</dcterms:created>
  <dcterms:modified xsi:type="dcterms:W3CDTF">2025-01-30T14:37:26Z</dcterms:modified>
</cp:coreProperties>
</file>