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1B4DCE-9021-497E-9B6C-6A689C9820F8}"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AD8AA464-C2B2-4535-B769-CFEA793CFFAA}">
      <dgm:prSet phldrT="[Text]"/>
      <dgm:spPr/>
      <dgm:t>
        <a:bodyPr/>
        <a:lstStyle/>
        <a:p>
          <a:r>
            <a:rPr lang="en-IN" b="1" i="0" dirty="0"/>
            <a:t>Storage</a:t>
          </a:r>
          <a:endParaRPr lang="en-IN" dirty="0"/>
        </a:p>
      </dgm:t>
    </dgm:pt>
    <dgm:pt modelId="{1FCA4B6C-7CB9-4FB3-A0A7-18F17A957DA7}" type="parTrans" cxnId="{15E820DB-3ACB-4501-88E8-5418D6A4F3E1}">
      <dgm:prSet/>
      <dgm:spPr/>
      <dgm:t>
        <a:bodyPr/>
        <a:lstStyle/>
        <a:p>
          <a:endParaRPr lang="en-IN"/>
        </a:p>
      </dgm:t>
    </dgm:pt>
    <dgm:pt modelId="{06DBBCA2-C4A9-470D-BDD8-8FB73EABF406}" type="sibTrans" cxnId="{15E820DB-3ACB-4501-88E8-5418D6A4F3E1}">
      <dgm:prSet/>
      <dgm:spPr/>
      <dgm:t>
        <a:bodyPr/>
        <a:lstStyle/>
        <a:p>
          <a:endParaRPr lang="en-IN"/>
        </a:p>
      </dgm:t>
    </dgm:pt>
    <dgm:pt modelId="{4B1BED85-D976-469B-B93E-85D0F1586114}">
      <dgm:prSet phldrT="[Text]"/>
      <dgm:spPr/>
      <dgm:t>
        <a:bodyPr/>
        <a:lstStyle/>
        <a:p>
          <a:r>
            <a:rPr lang="en-IN" b="1" i="0" dirty="0">
              <a:solidFill>
                <a:schemeClr val="bg1"/>
              </a:solidFill>
            </a:rPr>
            <a:t>Processor (CPU)</a:t>
          </a:r>
          <a:endParaRPr lang="en-IN" dirty="0">
            <a:solidFill>
              <a:schemeClr val="bg1"/>
            </a:solidFill>
          </a:endParaRPr>
        </a:p>
      </dgm:t>
    </dgm:pt>
    <dgm:pt modelId="{BF53575E-97DD-4013-A9DE-AF636F6A7A5E}" type="parTrans" cxnId="{0B2A9927-927D-46B3-8741-C15D50F95AE0}">
      <dgm:prSet/>
      <dgm:spPr/>
      <dgm:t>
        <a:bodyPr/>
        <a:lstStyle/>
        <a:p>
          <a:endParaRPr lang="en-IN"/>
        </a:p>
      </dgm:t>
    </dgm:pt>
    <dgm:pt modelId="{FEF51B2F-0553-4276-961F-216F9D14BB9D}" type="sibTrans" cxnId="{0B2A9927-927D-46B3-8741-C15D50F95AE0}">
      <dgm:prSet/>
      <dgm:spPr/>
      <dgm:t>
        <a:bodyPr/>
        <a:lstStyle/>
        <a:p>
          <a:endParaRPr lang="en-IN"/>
        </a:p>
      </dgm:t>
    </dgm:pt>
    <dgm:pt modelId="{509C62C3-E5D2-43A7-9284-DEC81399B6D3}">
      <dgm:prSet phldrT="[Text]"/>
      <dgm:spPr/>
      <dgm:t>
        <a:bodyPr/>
        <a:lstStyle/>
        <a:p>
          <a:r>
            <a:rPr lang="en-IN" b="1" i="0" dirty="0"/>
            <a:t>Graphics Processing Unit (GPU)</a:t>
          </a:r>
          <a:endParaRPr lang="en-IN" dirty="0"/>
        </a:p>
      </dgm:t>
    </dgm:pt>
    <dgm:pt modelId="{4C1C8843-711D-47CE-AEC4-69B9D9B915A5}" type="parTrans" cxnId="{5ED1665B-E7D8-4416-A676-90CD4D1027D4}">
      <dgm:prSet/>
      <dgm:spPr/>
      <dgm:t>
        <a:bodyPr/>
        <a:lstStyle/>
        <a:p>
          <a:endParaRPr lang="en-IN"/>
        </a:p>
      </dgm:t>
    </dgm:pt>
    <dgm:pt modelId="{2BAD3C5B-B0B0-4AFD-B859-6D93647FED8E}" type="sibTrans" cxnId="{5ED1665B-E7D8-4416-A676-90CD4D1027D4}">
      <dgm:prSet/>
      <dgm:spPr/>
      <dgm:t>
        <a:bodyPr/>
        <a:lstStyle/>
        <a:p>
          <a:endParaRPr lang="en-IN"/>
        </a:p>
      </dgm:t>
    </dgm:pt>
    <dgm:pt modelId="{77AECB17-01AA-4C82-BCCE-A8C1BF2488A9}">
      <dgm:prSet phldrT="[Text]"/>
      <dgm:spPr/>
      <dgm:t>
        <a:bodyPr/>
        <a:lstStyle/>
        <a:p>
          <a:r>
            <a:rPr lang="en-IN" b="1" i="0" dirty="0">
              <a:solidFill>
                <a:schemeClr val="bg1"/>
              </a:solidFill>
            </a:rPr>
            <a:t>Computer/Server</a:t>
          </a:r>
          <a:endParaRPr lang="en-IN" dirty="0"/>
        </a:p>
      </dgm:t>
    </dgm:pt>
    <dgm:pt modelId="{7BFFA3F9-73A2-4677-A8B5-84F1D1936329}" type="parTrans" cxnId="{C637EBDE-F602-439E-9E26-303D987A1E07}">
      <dgm:prSet/>
      <dgm:spPr/>
      <dgm:t>
        <a:bodyPr/>
        <a:lstStyle/>
        <a:p>
          <a:endParaRPr lang="en-IN"/>
        </a:p>
      </dgm:t>
    </dgm:pt>
    <dgm:pt modelId="{F880165A-CAEC-4E77-9E51-094B5BAC41AA}" type="sibTrans" cxnId="{C637EBDE-F602-439E-9E26-303D987A1E07}">
      <dgm:prSet/>
      <dgm:spPr/>
      <dgm:t>
        <a:bodyPr/>
        <a:lstStyle/>
        <a:p>
          <a:endParaRPr lang="en-IN"/>
        </a:p>
      </dgm:t>
    </dgm:pt>
    <dgm:pt modelId="{3A3726E7-8022-4977-9D04-0763A2F020E5}">
      <dgm:prSet phldrT="[Text]"/>
      <dgm:spPr/>
      <dgm:t>
        <a:bodyPr/>
        <a:lstStyle/>
        <a:p>
          <a:r>
            <a:rPr lang="en-IN" b="1" i="0" dirty="0"/>
            <a:t>Memory (RAM)</a:t>
          </a:r>
          <a:endParaRPr lang="en-IN" dirty="0"/>
        </a:p>
      </dgm:t>
    </dgm:pt>
    <dgm:pt modelId="{9C2AA9BB-6D97-4C8D-AAD8-10FEF85E2B84}" type="parTrans" cxnId="{75BC9C10-99FB-437C-84DA-047C23C84A16}">
      <dgm:prSet/>
      <dgm:spPr/>
      <dgm:t>
        <a:bodyPr/>
        <a:lstStyle/>
        <a:p>
          <a:endParaRPr lang="en-IN"/>
        </a:p>
      </dgm:t>
    </dgm:pt>
    <dgm:pt modelId="{57E1124B-82CB-4287-B75E-3FF18DA4041B}" type="sibTrans" cxnId="{75BC9C10-99FB-437C-84DA-047C23C84A16}">
      <dgm:prSet/>
      <dgm:spPr/>
      <dgm:t>
        <a:bodyPr/>
        <a:lstStyle/>
        <a:p>
          <a:endParaRPr lang="en-IN"/>
        </a:p>
      </dgm:t>
    </dgm:pt>
    <dgm:pt modelId="{51C10F97-CCE2-4147-A856-5EFD13B03BA0}">
      <dgm:prSet phldrT="[Text]" phldr="1"/>
      <dgm:spPr/>
      <dgm:t>
        <a:bodyPr/>
        <a:lstStyle/>
        <a:p>
          <a:endParaRPr lang="en-IN"/>
        </a:p>
      </dgm:t>
    </dgm:pt>
    <dgm:pt modelId="{7372A3A0-3B90-4AE6-AFAC-3FE3C66615A6}" type="parTrans" cxnId="{E4BB40D7-C5C1-44C4-964D-133F8D142882}">
      <dgm:prSet/>
      <dgm:spPr/>
      <dgm:t>
        <a:bodyPr/>
        <a:lstStyle/>
        <a:p>
          <a:endParaRPr lang="en-IN"/>
        </a:p>
      </dgm:t>
    </dgm:pt>
    <dgm:pt modelId="{86FFAD27-1A95-4EB6-B946-9F8207008D95}" type="sibTrans" cxnId="{E4BB40D7-C5C1-44C4-964D-133F8D142882}">
      <dgm:prSet/>
      <dgm:spPr/>
      <dgm:t>
        <a:bodyPr/>
        <a:lstStyle/>
        <a:p>
          <a:endParaRPr lang="en-IN"/>
        </a:p>
      </dgm:t>
    </dgm:pt>
    <dgm:pt modelId="{6DE71E5C-0324-4E77-9452-FE079DAA1758}" type="pres">
      <dgm:prSet presAssocID="{011B4DCE-9021-497E-9B6C-6A689C9820F8}" presName="Name0" presStyleCnt="0">
        <dgm:presLayoutVars>
          <dgm:chMax/>
          <dgm:chPref/>
          <dgm:dir/>
          <dgm:animLvl val="lvl"/>
        </dgm:presLayoutVars>
      </dgm:prSet>
      <dgm:spPr/>
    </dgm:pt>
    <dgm:pt modelId="{28058720-A8A3-4ABD-BF86-6CC03EECCEBB}" type="pres">
      <dgm:prSet presAssocID="{AD8AA464-C2B2-4535-B769-CFEA793CFFAA}" presName="composite" presStyleCnt="0"/>
      <dgm:spPr/>
    </dgm:pt>
    <dgm:pt modelId="{B739797D-E5B3-4D67-9919-762E87474F6E}" type="pres">
      <dgm:prSet presAssocID="{AD8AA464-C2B2-4535-B769-CFEA793CFFAA}" presName="Parent1" presStyleLbl="node1" presStyleIdx="0" presStyleCnt="6">
        <dgm:presLayoutVars>
          <dgm:chMax val="1"/>
          <dgm:chPref val="1"/>
          <dgm:bulletEnabled val="1"/>
        </dgm:presLayoutVars>
      </dgm:prSet>
      <dgm:spPr/>
    </dgm:pt>
    <dgm:pt modelId="{C5E258EB-F444-4886-B1F9-FDDF2217EB05}" type="pres">
      <dgm:prSet presAssocID="{AD8AA464-C2B2-4535-B769-CFEA793CFFAA}" presName="Childtext1" presStyleLbl="revTx" presStyleIdx="0" presStyleCnt="3">
        <dgm:presLayoutVars>
          <dgm:chMax val="0"/>
          <dgm:chPref val="0"/>
          <dgm:bulletEnabled val="1"/>
        </dgm:presLayoutVars>
      </dgm:prSet>
      <dgm:spPr/>
    </dgm:pt>
    <dgm:pt modelId="{DAE63425-0682-4499-94E3-2EA2F9544FFF}" type="pres">
      <dgm:prSet presAssocID="{AD8AA464-C2B2-4535-B769-CFEA793CFFAA}" presName="BalanceSpacing" presStyleCnt="0"/>
      <dgm:spPr/>
    </dgm:pt>
    <dgm:pt modelId="{382565D7-9452-458A-BD79-5A85C604FE67}" type="pres">
      <dgm:prSet presAssocID="{AD8AA464-C2B2-4535-B769-CFEA793CFFAA}" presName="BalanceSpacing1" presStyleCnt="0"/>
      <dgm:spPr/>
    </dgm:pt>
    <dgm:pt modelId="{5FC70F5B-2747-4590-89A5-9D31103CCB7E}" type="pres">
      <dgm:prSet presAssocID="{06DBBCA2-C4A9-470D-BDD8-8FB73EABF406}" presName="Accent1Text" presStyleLbl="node1" presStyleIdx="1" presStyleCnt="6"/>
      <dgm:spPr/>
    </dgm:pt>
    <dgm:pt modelId="{D63CC516-EE1A-472B-96F2-7098A7F9AF76}" type="pres">
      <dgm:prSet presAssocID="{06DBBCA2-C4A9-470D-BDD8-8FB73EABF406}" presName="spaceBetweenRectangles" presStyleCnt="0"/>
      <dgm:spPr/>
    </dgm:pt>
    <dgm:pt modelId="{2546755B-AA17-4B0F-B643-3FB0A127971B}" type="pres">
      <dgm:prSet presAssocID="{509C62C3-E5D2-43A7-9284-DEC81399B6D3}" presName="composite" presStyleCnt="0"/>
      <dgm:spPr/>
    </dgm:pt>
    <dgm:pt modelId="{E6360687-7CA5-4C84-ABE8-99BDFFEA6FD3}" type="pres">
      <dgm:prSet presAssocID="{509C62C3-E5D2-43A7-9284-DEC81399B6D3}" presName="Parent1" presStyleLbl="node1" presStyleIdx="2" presStyleCnt="6">
        <dgm:presLayoutVars>
          <dgm:chMax val="1"/>
          <dgm:chPref val="1"/>
          <dgm:bulletEnabled val="1"/>
        </dgm:presLayoutVars>
      </dgm:prSet>
      <dgm:spPr/>
    </dgm:pt>
    <dgm:pt modelId="{2F0981F3-4206-42E9-A1C8-EED162C0BEFC}" type="pres">
      <dgm:prSet presAssocID="{509C62C3-E5D2-43A7-9284-DEC81399B6D3}" presName="Childtext1" presStyleLbl="revTx" presStyleIdx="1" presStyleCnt="3" custScaleX="92828">
        <dgm:presLayoutVars>
          <dgm:chMax val="0"/>
          <dgm:chPref val="0"/>
          <dgm:bulletEnabled val="1"/>
        </dgm:presLayoutVars>
      </dgm:prSet>
      <dgm:spPr/>
    </dgm:pt>
    <dgm:pt modelId="{9A61AFD2-0C6D-4B2C-9547-2424B91DF40E}" type="pres">
      <dgm:prSet presAssocID="{509C62C3-E5D2-43A7-9284-DEC81399B6D3}" presName="BalanceSpacing" presStyleCnt="0"/>
      <dgm:spPr/>
    </dgm:pt>
    <dgm:pt modelId="{CF5A81B4-FDD0-4860-A72B-472242FAEF73}" type="pres">
      <dgm:prSet presAssocID="{509C62C3-E5D2-43A7-9284-DEC81399B6D3}" presName="BalanceSpacing1" presStyleCnt="0"/>
      <dgm:spPr/>
    </dgm:pt>
    <dgm:pt modelId="{EC413A96-902C-481C-90A6-FF90A2B53A01}" type="pres">
      <dgm:prSet presAssocID="{2BAD3C5B-B0B0-4AFD-B859-6D93647FED8E}" presName="Accent1Text" presStyleLbl="node1" presStyleIdx="3" presStyleCnt="6"/>
      <dgm:spPr/>
    </dgm:pt>
    <dgm:pt modelId="{E4AF78C0-8175-4B00-AA5C-342CF590B329}" type="pres">
      <dgm:prSet presAssocID="{2BAD3C5B-B0B0-4AFD-B859-6D93647FED8E}" presName="spaceBetweenRectangles" presStyleCnt="0"/>
      <dgm:spPr/>
    </dgm:pt>
    <dgm:pt modelId="{56C5FCB1-C191-419E-ABB0-0FA2B40ED61F}" type="pres">
      <dgm:prSet presAssocID="{3A3726E7-8022-4977-9D04-0763A2F020E5}" presName="composite" presStyleCnt="0"/>
      <dgm:spPr/>
    </dgm:pt>
    <dgm:pt modelId="{858BB6B0-5568-48AF-A057-1BA0C749E7BA}" type="pres">
      <dgm:prSet presAssocID="{3A3726E7-8022-4977-9D04-0763A2F020E5}" presName="Parent1" presStyleLbl="node1" presStyleIdx="4" presStyleCnt="6">
        <dgm:presLayoutVars>
          <dgm:chMax val="1"/>
          <dgm:chPref val="1"/>
          <dgm:bulletEnabled val="1"/>
        </dgm:presLayoutVars>
      </dgm:prSet>
      <dgm:spPr/>
    </dgm:pt>
    <dgm:pt modelId="{C9A87BF8-9131-4FB1-AE34-675831798E33}" type="pres">
      <dgm:prSet presAssocID="{3A3726E7-8022-4977-9D04-0763A2F020E5}" presName="Childtext1" presStyleLbl="revTx" presStyleIdx="2" presStyleCnt="3">
        <dgm:presLayoutVars>
          <dgm:chMax val="0"/>
          <dgm:chPref val="0"/>
          <dgm:bulletEnabled val="1"/>
        </dgm:presLayoutVars>
      </dgm:prSet>
      <dgm:spPr/>
    </dgm:pt>
    <dgm:pt modelId="{E99739E4-431D-49F2-8591-6C756486E8A8}" type="pres">
      <dgm:prSet presAssocID="{3A3726E7-8022-4977-9D04-0763A2F020E5}" presName="BalanceSpacing" presStyleCnt="0"/>
      <dgm:spPr/>
    </dgm:pt>
    <dgm:pt modelId="{8B203334-02B1-42FE-9573-870B93374597}" type="pres">
      <dgm:prSet presAssocID="{3A3726E7-8022-4977-9D04-0763A2F020E5}" presName="BalanceSpacing1" presStyleCnt="0"/>
      <dgm:spPr/>
    </dgm:pt>
    <dgm:pt modelId="{5FFA162B-F698-4DC6-BC7B-72D4A6C0D2A9}" type="pres">
      <dgm:prSet presAssocID="{57E1124B-82CB-4287-B75E-3FF18DA4041B}" presName="Accent1Text" presStyleLbl="node1" presStyleIdx="5" presStyleCnt="6"/>
      <dgm:spPr/>
    </dgm:pt>
  </dgm:ptLst>
  <dgm:cxnLst>
    <dgm:cxn modelId="{47A8E40C-2FBB-4E80-9760-5494D7046F1A}" type="presOf" srcId="{4B1BED85-D976-469B-B93E-85D0F1586114}" destId="{C5E258EB-F444-4886-B1F9-FDDF2217EB05}" srcOrd="0" destOrd="0" presId="urn:microsoft.com/office/officeart/2008/layout/AlternatingHexagons"/>
    <dgm:cxn modelId="{553FF40D-4A2F-44F2-BB5E-CC32CE8423BD}" type="presOf" srcId="{77AECB17-01AA-4C82-BCCE-A8C1BF2488A9}" destId="{2F0981F3-4206-42E9-A1C8-EED162C0BEFC}" srcOrd="0" destOrd="0" presId="urn:microsoft.com/office/officeart/2008/layout/AlternatingHexagons"/>
    <dgm:cxn modelId="{75BC9C10-99FB-437C-84DA-047C23C84A16}" srcId="{011B4DCE-9021-497E-9B6C-6A689C9820F8}" destId="{3A3726E7-8022-4977-9D04-0763A2F020E5}" srcOrd="2" destOrd="0" parTransId="{9C2AA9BB-6D97-4C8D-AAD8-10FEF85E2B84}" sibTransId="{57E1124B-82CB-4287-B75E-3FF18DA4041B}"/>
    <dgm:cxn modelId="{0B2A9927-927D-46B3-8741-C15D50F95AE0}" srcId="{AD8AA464-C2B2-4535-B769-CFEA793CFFAA}" destId="{4B1BED85-D976-469B-B93E-85D0F1586114}" srcOrd="0" destOrd="0" parTransId="{BF53575E-97DD-4013-A9DE-AF636F6A7A5E}" sibTransId="{FEF51B2F-0553-4276-961F-216F9D14BB9D}"/>
    <dgm:cxn modelId="{DF81C031-5C69-4771-AAE4-45CF457E43BC}" type="presOf" srcId="{AD8AA464-C2B2-4535-B769-CFEA793CFFAA}" destId="{B739797D-E5B3-4D67-9919-762E87474F6E}" srcOrd="0" destOrd="0" presId="urn:microsoft.com/office/officeart/2008/layout/AlternatingHexagons"/>
    <dgm:cxn modelId="{5ED1665B-E7D8-4416-A676-90CD4D1027D4}" srcId="{011B4DCE-9021-497E-9B6C-6A689C9820F8}" destId="{509C62C3-E5D2-43A7-9284-DEC81399B6D3}" srcOrd="1" destOrd="0" parTransId="{4C1C8843-711D-47CE-AEC4-69B9D9B915A5}" sibTransId="{2BAD3C5B-B0B0-4AFD-B859-6D93647FED8E}"/>
    <dgm:cxn modelId="{B46C575C-304F-4AAA-B4DF-63AB9FC0574A}" type="presOf" srcId="{57E1124B-82CB-4287-B75E-3FF18DA4041B}" destId="{5FFA162B-F698-4DC6-BC7B-72D4A6C0D2A9}" srcOrd="0" destOrd="0" presId="urn:microsoft.com/office/officeart/2008/layout/AlternatingHexagons"/>
    <dgm:cxn modelId="{C7BF115E-406F-4E1D-8AAB-72267F126DE4}" type="presOf" srcId="{51C10F97-CCE2-4147-A856-5EFD13B03BA0}" destId="{C9A87BF8-9131-4FB1-AE34-675831798E33}" srcOrd="0" destOrd="0" presId="urn:microsoft.com/office/officeart/2008/layout/AlternatingHexagons"/>
    <dgm:cxn modelId="{A779344D-8813-4234-A705-6BFD419FE144}" type="presOf" srcId="{06DBBCA2-C4A9-470D-BDD8-8FB73EABF406}" destId="{5FC70F5B-2747-4590-89A5-9D31103CCB7E}" srcOrd="0" destOrd="0" presId="urn:microsoft.com/office/officeart/2008/layout/AlternatingHexagons"/>
    <dgm:cxn modelId="{F1712D7E-5FEE-4FE9-BC9E-879C8A81A6C3}" type="presOf" srcId="{011B4DCE-9021-497E-9B6C-6A689C9820F8}" destId="{6DE71E5C-0324-4E77-9452-FE079DAA1758}" srcOrd="0" destOrd="0" presId="urn:microsoft.com/office/officeart/2008/layout/AlternatingHexagons"/>
    <dgm:cxn modelId="{FD6A17C0-86F4-4C04-973F-01EA39B59B78}" type="presOf" srcId="{3A3726E7-8022-4977-9D04-0763A2F020E5}" destId="{858BB6B0-5568-48AF-A057-1BA0C749E7BA}" srcOrd="0" destOrd="0" presId="urn:microsoft.com/office/officeart/2008/layout/AlternatingHexagons"/>
    <dgm:cxn modelId="{F6378FC1-57E3-4ED1-9CA9-1993B2B57D70}" type="presOf" srcId="{2BAD3C5B-B0B0-4AFD-B859-6D93647FED8E}" destId="{EC413A96-902C-481C-90A6-FF90A2B53A01}" srcOrd="0" destOrd="0" presId="urn:microsoft.com/office/officeart/2008/layout/AlternatingHexagons"/>
    <dgm:cxn modelId="{E4BB40D7-C5C1-44C4-964D-133F8D142882}" srcId="{3A3726E7-8022-4977-9D04-0763A2F020E5}" destId="{51C10F97-CCE2-4147-A856-5EFD13B03BA0}" srcOrd="0" destOrd="0" parTransId="{7372A3A0-3B90-4AE6-AFAC-3FE3C66615A6}" sibTransId="{86FFAD27-1A95-4EB6-B946-9F8207008D95}"/>
    <dgm:cxn modelId="{15E820DB-3ACB-4501-88E8-5418D6A4F3E1}" srcId="{011B4DCE-9021-497E-9B6C-6A689C9820F8}" destId="{AD8AA464-C2B2-4535-B769-CFEA793CFFAA}" srcOrd="0" destOrd="0" parTransId="{1FCA4B6C-7CB9-4FB3-A0A7-18F17A957DA7}" sibTransId="{06DBBCA2-C4A9-470D-BDD8-8FB73EABF406}"/>
    <dgm:cxn modelId="{C637EBDE-F602-439E-9E26-303D987A1E07}" srcId="{509C62C3-E5D2-43A7-9284-DEC81399B6D3}" destId="{77AECB17-01AA-4C82-BCCE-A8C1BF2488A9}" srcOrd="0" destOrd="0" parTransId="{7BFFA3F9-73A2-4677-A8B5-84F1D1936329}" sibTransId="{F880165A-CAEC-4E77-9E51-094B5BAC41AA}"/>
    <dgm:cxn modelId="{FB1775ED-AF85-44DC-961D-209D6FA187CC}" type="presOf" srcId="{509C62C3-E5D2-43A7-9284-DEC81399B6D3}" destId="{E6360687-7CA5-4C84-ABE8-99BDFFEA6FD3}" srcOrd="0" destOrd="0" presId="urn:microsoft.com/office/officeart/2008/layout/AlternatingHexagons"/>
    <dgm:cxn modelId="{3F1A6D59-434A-4288-837E-5C6B610002FC}" type="presParOf" srcId="{6DE71E5C-0324-4E77-9452-FE079DAA1758}" destId="{28058720-A8A3-4ABD-BF86-6CC03EECCEBB}" srcOrd="0" destOrd="0" presId="urn:microsoft.com/office/officeart/2008/layout/AlternatingHexagons"/>
    <dgm:cxn modelId="{EE8F3009-4847-47A0-8CBC-10DC3EFBD34D}" type="presParOf" srcId="{28058720-A8A3-4ABD-BF86-6CC03EECCEBB}" destId="{B739797D-E5B3-4D67-9919-762E87474F6E}" srcOrd="0" destOrd="0" presId="urn:microsoft.com/office/officeart/2008/layout/AlternatingHexagons"/>
    <dgm:cxn modelId="{B5A86EA0-B35D-4715-8FC4-B360ECEDC174}" type="presParOf" srcId="{28058720-A8A3-4ABD-BF86-6CC03EECCEBB}" destId="{C5E258EB-F444-4886-B1F9-FDDF2217EB05}" srcOrd="1" destOrd="0" presId="urn:microsoft.com/office/officeart/2008/layout/AlternatingHexagons"/>
    <dgm:cxn modelId="{49DEE352-E24F-4817-AB63-D1D3082FBB04}" type="presParOf" srcId="{28058720-A8A3-4ABD-BF86-6CC03EECCEBB}" destId="{DAE63425-0682-4499-94E3-2EA2F9544FFF}" srcOrd="2" destOrd="0" presId="urn:microsoft.com/office/officeart/2008/layout/AlternatingHexagons"/>
    <dgm:cxn modelId="{AF890788-7502-463A-B16F-B586294295E1}" type="presParOf" srcId="{28058720-A8A3-4ABD-BF86-6CC03EECCEBB}" destId="{382565D7-9452-458A-BD79-5A85C604FE67}" srcOrd="3" destOrd="0" presId="urn:microsoft.com/office/officeart/2008/layout/AlternatingHexagons"/>
    <dgm:cxn modelId="{896EA4E6-14A9-47FE-B2F7-8822B1DD090C}" type="presParOf" srcId="{28058720-A8A3-4ABD-BF86-6CC03EECCEBB}" destId="{5FC70F5B-2747-4590-89A5-9D31103CCB7E}" srcOrd="4" destOrd="0" presId="urn:microsoft.com/office/officeart/2008/layout/AlternatingHexagons"/>
    <dgm:cxn modelId="{185D427B-5759-4F79-A6E9-A6F20C620C1C}" type="presParOf" srcId="{6DE71E5C-0324-4E77-9452-FE079DAA1758}" destId="{D63CC516-EE1A-472B-96F2-7098A7F9AF76}" srcOrd="1" destOrd="0" presId="urn:microsoft.com/office/officeart/2008/layout/AlternatingHexagons"/>
    <dgm:cxn modelId="{6489D35B-416C-4E03-9086-C3DAF65E5DAE}" type="presParOf" srcId="{6DE71E5C-0324-4E77-9452-FE079DAA1758}" destId="{2546755B-AA17-4B0F-B643-3FB0A127971B}" srcOrd="2" destOrd="0" presId="urn:microsoft.com/office/officeart/2008/layout/AlternatingHexagons"/>
    <dgm:cxn modelId="{1FA0DCB8-E8FB-4FCB-A04A-7B3AB8156E49}" type="presParOf" srcId="{2546755B-AA17-4B0F-B643-3FB0A127971B}" destId="{E6360687-7CA5-4C84-ABE8-99BDFFEA6FD3}" srcOrd="0" destOrd="0" presId="urn:microsoft.com/office/officeart/2008/layout/AlternatingHexagons"/>
    <dgm:cxn modelId="{741C5F9D-6655-4EBE-8187-4A626929E304}" type="presParOf" srcId="{2546755B-AA17-4B0F-B643-3FB0A127971B}" destId="{2F0981F3-4206-42E9-A1C8-EED162C0BEFC}" srcOrd="1" destOrd="0" presId="urn:microsoft.com/office/officeart/2008/layout/AlternatingHexagons"/>
    <dgm:cxn modelId="{6719A878-8C53-475B-B368-94FB7C34913C}" type="presParOf" srcId="{2546755B-AA17-4B0F-B643-3FB0A127971B}" destId="{9A61AFD2-0C6D-4B2C-9547-2424B91DF40E}" srcOrd="2" destOrd="0" presId="urn:microsoft.com/office/officeart/2008/layout/AlternatingHexagons"/>
    <dgm:cxn modelId="{BAFDDB4E-B2DF-479D-9B7A-D28A33CBDFBF}" type="presParOf" srcId="{2546755B-AA17-4B0F-B643-3FB0A127971B}" destId="{CF5A81B4-FDD0-4860-A72B-472242FAEF73}" srcOrd="3" destOrd="0" presId="urn:microsoft.com/office/officeart/2008/layout/AlternatingHexagons"/>
    <dgm:cxn modelId="{313F5B8D-1315-46F4-BD70-D5E010D9AE9E}" type="presParOf" srcId="{2546755B-AA17-4B0F-B643-3FB0A127971B}" destId="{EC413A96-902C-481C-90A6-FF90A2B53A01}" srcOrd="4" destOrd="0" presId="urn:microsoft.com/office/officeart/2008/layout/AlternatingHexagons"/>
    <dgm:cxn modelId="{8899E62E-3568-4590-818D-C8286011F930}" type="presParOf" srcId="{6DE71E5C-0324-4E77-9452-FE079DAA1758}" destId="{E4AF78C0-8175-4B00-AA5C-342CF590B329}" srcOrd="3" destOrd="0" presId="urn:microsoft.com/office/officeart/2008/layout/AlternatingHexagons"/>
    <dgm:cxn modelId="{E3EA7A4C-9C30-4CEE-B8A6-4CF47DFE7C60}" type="presParOf" srcId="{6DE71E5C-0324-4E77-9452-FE079DAA1758}" destId="{56C5FCB1-C191-419E-ABB0-0FA2B40ED61F}" srcOrd="4" destOrd="0" presId="urn:microsoft.com/office/officeart/2008/layout/AlternatingHexagons"/>
    <dgm:cxn modelId="{0DCE425E-306F-4464-B9C5-82D2A2E94925}" type="presParOf" srcId="{56C5FCB1-C191-419E-ABB0-0FA2B40ED61F}" destId="{858BB6B0-5568-48AF-A057-1BA0C749E7BA}" srcOrd="0" destOrd="0" presId="urn:microsoft.com/office/officeart/2008/layout/AlternatingHexagons"/>
    <dgm:cxn modelId="{B28A63BB-5F1B-4D0A-820F-FA13874971AF}" type="presParOf" srcId="{56C5FCB1-C191-419E-ABB0-0FA2B40ED61F}" destId="{C9A87BF8-9131-4FB1-AE34-675831798E33}" srcOrd="1" destOrd="0" presId="urn:microsoft.com/office/officeart/2008/layout/AlternatingHexagons"/>
    <dgm:cxn modelId="{5B46FCA4-2C21-450E-B185-7493D3F27ECA}" type="presParOf" srcId="{56C5FCB1-C191-419E-ABB0-0FA2B40ED61F}" destId="{E99739E4-431D-49F2-8591-6C756486E8A8}" srcOrd="2" destOrd="0" presId="urn:microsoft.com/office/officeart/2008/layout/AlternatingHexagons"/>
    <dgm:cxn modelId="{246D6639-67E1-412D-B2FE-317334706ABC}" type="presParOf" srcId="{56C5FCB1-C191-419E-ABB0-0FA2B40ED61F}" destId="{8B203334-02B1-42FE-9573-870B93374597}" srcOrd="3" destOrd="0" presId="urn:microsoft.com/office/officeart/2008/layout/AlternatingHexagons"/>
    <dgm:cxn modelId="{E2B8C102-99C1-4BB5-8129-BCCF09BFB3CF}" type="presParOf" srcId="{56C5FCB1-C191-419E-ABB0-0FA2B40ED61F}" destId="{5FFA162B-F698-4DC6-BC7B-72D4A6C0D2A9}"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1B4DCE-9021-497E-9B6C-6A689C9820F8}"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AD8AA464-C2B2-4535-B769-CFEA793CFFAA}">
      <dgm:prSet phldrT="[Text]"/>
      <dgm:spPr/>
      <dgm:t>
        <a:bodyPr/>
        <a:lstStyle/>
        <a:p>
          <a:r>
            <a:rPr lang="en-IN" b="1" i="0" dirty="0"/>
            <a:t>Database Management System</a:t>
          </a:r>
          <a:endParaRPr lang="en-IN" dirty="0"/>
        </a:p>
      </dgm:t>
    </dgm:pt>
    <dgm:pt modelId="{1FCA4B6C-7CB9-4FB3-A0A7-18F17A957DA7}" type="parTrans" cxnId="{15E820DB-3ACB-4501-88E8-5418D6A4F3E1}">
      <dgm:prSet/>
      <dgm:spPr/>
      <dgm:t>
        <a:bodyPr/>
        <a:lstStyle/>
        <a:p>
          <a:endParaRPr lang="en-IN"/>
        </a:p>
      </dgm:t>
    </dgm:pt>
    <dgm:pt modelId="{06DBBCA2-C4A9-470D-BDD8-8FB73EABF406}" type="sibTrans" cxnId="{15E820DB-3ACB-4501-88E8-5418D6A4F3E1}">
      <dgm:prSet/>
      <dgm:spPr/>
      <dgm:t>
        <a:bodyPr/>
        <a:lstStyle/>
        <a:p>
          <a:endParaRPr lang="en-IN"/>
        </a:p>
      </dgm:t>
    </dgm:pt>
    <dgm:pt modelId="{4B1BED85-D976-469B-B93E-85D0F1586114}">
      <dgm:prSet phldrT="[Text]"/>
      <dgm:spPr/>
      <dgm:t>
        <a:bodyPr/>
        <a:lstStyle/>
        <a:p>
          <a:r>
            <a:rPr lang="en-IN" b="0" i="0" dirty="0">
              <a:solidFill>
                <a:schemeClr val="bg1"/>
              </a:solidFill>
            </a:rPr>
            <a:t>Version Control</a:t>
          </a:r>
          <a:r>
            <a:rPr lang="en-IN" b="0" i="0" dirty="0"/>
            <a:t> </a:t>
          </a:r>
          <a:endParaRPr lang="en-IN" dirty="0">
            <a:solidFill>
              <a:schemeClr val="bg1"/>
            </a:solidFill>
          </a:endParaRPr>
        </a:p>
      </dgm:t>
    </dgm:pt>
    <dgm:pt modelId="{BF53575E-97DD-4013-A9DE-AF636F6A7A5E}" type="parTrans" cxnId="{0B2A9927-927D-46B3-8741-C15D50F95AE0}">
      <dgm:prSet/>
      <dgm:spPr/>
      <dgm:t>
        <a:bodyPr/>
        <a:lstStyle/>
        <a:p>
          <a:endParaRPr lang="en-IN"/>
        </a:p>
      </dgm:t>
    </dgm:pt>
    <dgm:pt modelId="{FEF51B2F-0553-4276-961F-216F9D14BB9D}" type="sibTrans" cxnId="{0B2A9927-927D-46B3-8741-C15D50F95AE0}">
      <dgm:prSet/>
      <dgm:spPr/>
      <dgm:t>
        <a:bodyPr/>
        <a:lstStyle/>
        <a:p>
          <a:endParaRPr lang="en-IN"/>
        </a:p>
      </dgm:t>
    </dgm:pt>
    <dgm:pt modelId="{509C62C3-E5D2-43A7-9284-DEC81399B6D3}">
      <dgm:prSet phldrT="[Text]"/>
      <dgm:spPr/>
      <dgm:t>
        <a:bodyPr/>
        <a:lstStyle/>
        <a:p>
          <a:r>
            <a:rPr lang="en-IN" b="1" i="0" dirty="0"/>
            <a:t>Data Visualization Tools:</a:t>
          </a:r>
          <a:endParaRPr lang="en-IN" dirty="0"/>
        </a:p>
      </dgm:t>
    </dgm:pt>
    <dgm:pt modelId="{4C1C8843-711D-47CE-AEC4-69B9D9B915A5}" type="parTrans" cxnId="{5ED1665B-E7D8-4416-A676-90CD4D1027D4}">
      <dgm:prSet/>
      <dgm:spPr/>
      <dgm:t>
        <a:bodyPr/>
        <a:lstStyle/>
        <a:p>
          <a:endParaRPr lang="en-IN"/>
        </a:p>
      </dgm:t>
    </dgm:pt>
    <dgm:pt modelId="{2BAD3C5B-B0B0-4AFD-B859-6D93647FED8E}" type="sibTrans" cxnId="{5ED1665B-E7D8-4416-A676-90CD4D1027D4}">
      <dgm:prSet/>
      <dgm:spPr/>
      <dgm:t>
        <a:bodyPr/>
        <a:lstStyle/>
        <a:p>
          <a:endParaRPr lang="en-IN"/>
        </a:p>
      </dgm:t>
    </dgm:pt>
    <dgm:pt modelId="{77AECB17-01AA-4C82-BCCE-A8C1BF2488A9}">
      <dgm:prSet phldrT="[Text]"/>
      <dgm:spPr/>
      <dgm:t>
        <a:bodyPr/>
        <a:lstStyle/>
        <a:p>
          <a:r>
            <a:rPr lang="en-IN" b="0" i="0" dirty="0">
              <a:solidFill>
                <a:schemeClr val="bg1"/>
              </a:solidFill>
            </a:rPr>
            <a:t>Integrated Development Environment (IDE)</a:t>
          </a:r>
          <a:endParaRPr lang="en-IN" dirty="0"/>
        </a:p>
      </dgm:t>
    </dgm:pt>
    <dgm:pt modelId="{7BFFA3F9-73A2-4677-A8B5-84F1D1936329}" type="parTrans" cxnId="{C637EBDE-F602-439E-9E26-303D987A1E07}">
      <dgm:prSet/>
      <dgm:spPr/>
      <dgm:t>
        <a:bodyPr/>
        <a:lstStyle/>
        <a:p>
          <a:endParaRPr lang="en-IN"/>
        </a:p>
      </dgm:t>
    </dgm:pt>
    <dgm:pt modelId="{F880165A-CAEC-4E77-9E51-094B5BAC41AA}" type="sibTrans" cxnId="{C637EBDE-F602-439E-9E26-303D987A1E07}">
      <dgm:prSet/>
      <dgm:spPr/>
      <dgm:t>
        <a:bodyPr/>
        <a:lstStyle/>
        <a:p>
          <a:endParaRPr lang="en-IN"/>
        </a:p>
      </dgm:t>
    </dgm:pt>
    <dgm:pt modelId="{3A3726E7-8022-4977-9D04-0763A2F020E5}">
      <dgm:prSet phldrT="[Text]"/>
      <dgm:spPr/>
      <dgm:t>
        <a:bodyPr/>
        <a:lstStyle/>
        <a:p>
          <a:r>
            <a:rPr lang="en-IN" b="1" i="0" dirty="0"/>
            <a:t>Cloud Services</a:t>
          </a:r>
          <a:endParaRPr lang="en-IN" dirty="0"/>
        </a:p>
      </dgm:t>
    </dgm:pt>
    <dgm:pt modelId="{9C2AA9BB-6D97-4C8D-AAD8-10FEF85E2B84}" type="parTrans" cxnId="{75BC9C10-99FB-437C-84DA-047C23C84A16}">
      <dgm:prSet/>
      <dgm:spPr/>
      <dgm:t>
        <a:bodyPr/>
        <a:lstStyle/>
        <a:p>
          <a:endParaRPr lang="en-IN"/>
        </a:p>
      </dgm:t>
    </dgm:pt>
    <dgm:pt modelId="{57E1124B-82CB-4287-B75E-3FF18DA4041B}" type="sibTrans" cxnId="{75BC9C10-99FB-437C-84DA-047C23C84A16}">
      <dgm:prSet/>
      <dgm:spPr/>
      <dgm:t>
        <a:bodyPr/>
        <a:lstStyle/>
        <a:p>
          <a:endParaRPr lang="en-IN"/>
        </a:p>
      </dgm:t>
    </dgm:pt>
    <dgm:pt modelId="{51C10F97-CCE2-4147-A856-5EFD13B03BA0}">
      <dgm:prSet phldrT="[Text]" phldr="1"/>
      <dgm:spPr/>
      <dgm:t>
        <a:bodyPr/>
        <a:lstStyle/>
        <a:p>
          <a:endParaRPr lang="en-IN"/>
        </a:p>
      </dgm:t>
    </dgm:pt>
    <dgm:pt modelId="{7372A3A0-3B90-4AE6-AFAC-3FE3C66615A6}" type="parTrans" cxnId="{E4BB40D7-C5C1-44C4-964D-133F8D142882}">
      <dgm:prSet/>
      <dgm:spPr/>
      <dgm:t>
        <a:bodyPr/>
        <a:lstStyle/>
        <a:p>
          <a:endParaRPr lang="en-IN"/>
        </a:p>
      </dgm:t>
    </dgm:pt>
    <dgm:pt modelId="{86FFAD27-1A95-4EB6-B946-9F8207008D95}" type="sibTrans" cxnId="{E4BB40D7-C5C1-44C4-964D-133F8D142882}">
      <dgm:prSet/>
      <dgm:spPr/>
      <dgm:t>
        <a:bodyPr/>
        <a:lstStyle/>
        <a:p>
          <a:endParaRPr lang="en-IN"/>
        </a:p>
      </dgm:t>
    </dgm:pt>
    <dgm:pt modelId="{6DE71E5C-0324-4E77-9452-FE079DAA1758}" type="pres">
      <dgm:prSet presAssocID="{011B4DCE-9021-497E-9B6C-6A689C9820F8}" presName="Name0" presStyleCnt="0">
        <dgm:presLayoutVars>
          <dgm:chMax/>
          <dgm:chPref/>
          <dgm:dir/>
          <dgm:animLvl val="lvl"/>
        </dgm:presLayoutVars>
      </dgm:prSet>
      <dgm:spPr/>
    </dgm:pt>
    <dgm:pt modelId="{28058720-A8A3-4ABD-BF86-6CC03EECCEBB}" type="pres">
      <dgm:prSet presAssocID="{AD8AA464-C2B2-4535-B769-CFEA793CFFAA}" presName="composite" presStyleCnt="0"/>
      <dgm:spPr/>
    </dgm:pt>
    <dgm:pt modelId="{B739797D-E5B3-4D67-9919-762E87474F6E}" type="pres">
      <dgm:prSet presAssocID="{AD8AA464-C2B2-4535-B769-CFEA793CFFAA}" presName="Parent1" presStyleLbl="node1" presStyleIdx="0" presStyleCnt="6">
        <dgm:presLayoutVars>
          <dgm:chMax val="1"/>
          <dgm:chPref val="1"/>
          <dgm:bulletEnabled val="1"/>
        </dgm:presLayoutVars>
      </dgm:prSet>
      <dgm:spPr/>
    </dgm:pt>
    <dgm:pt modelId="{C5E258EB-F444-4886-B1F9-FDDF2217EB05}" type="pres">
      <dgm:prSet presAssocID="{AD8AA464-C2B2-4535-B769-CFEA793CFFAA}" presName="Childtext1" presStyleLbl="revTx" presStyleIdx="0" presStyleCnt="3">
        <dgm:presLayoutVars>
          <dgm:chMax val="0"/>
          <dgm:chPref val="0"/>
          <dgm:bulletEnabled val="1"/>
        </dgm:presLayoutVars>
      </dgm:prSet>
      <dgm:spPr/>
    </dgm:pt>
    <dgm:pt modelId="{DAE63425-0682-4499-94E3-2EA2F9544FFF}" type="pres">
      <dgm:prSet presAssocID="{AD8AA464-C2B2-4535-B769-CFEA793CFFAA}" presName="BalanceSpacing" presStyleCnt="0"/>
      <dgm:spPr/>
    </dgm:pt>
    <dgm:pt modelId="{382565D7-9452-458A-BD79-5A85C604FE67}" type="pres">
      <dgm:prSet presAssocID="{AD8AA464-C2B2-4535-B769-CFEA793CFFAA}" presName="BalanceSpacing1" presStyleCnt="0"/>
      <dgm:spPr/>
    </dgm:pt>
    <dgm:pt modelId="{5FC70F5B-2747-4590-89A5-9D31103CCB7E}" type="pres">
      <dgm:prSet presAssocID="{06DBBCA2-C4A9-470D-BDD8-8FB73EABF406}" presName="Accent1Text" presStyleLbl="node1" presStyleIdx="1" presStyleCnt="6"/>
      <dgm:spPr/>
    </dgm:pt>
    <dgm:pt modelId="{D63CC516-EE1A-472B-96F2-7098A7F9AF76}" type="pres">
      <dgm:prSet presAssocID="{06DBBCA2-C4A9-470D-BDD8-8FB73EABF406}" presName="spaceBetweenRectangles" presStyleCnt="0"/>
      <dgm:spPr/>
    </dgm:pt>
    <dgm:pt modelId="{2546755B-AA17-4B0F-B643-3FB0A127971B}" type="pres">
      <dgm:prSet presAssocID="{509C62C3-E5D2-43A7-9284-DEC81399B6D3}" presName="composite" presStyleCnt="0"/>
      <dgm:spPr/>
    </dgm:pt>
    <dgm:pt modelId="{E6360687-7CA5-4C84-ABE8-99BDFFEA6FD3}" type="pres">
      <dgm:prSet presAssocID="{509C62C3-E5D2-43A7-9284-DEC81399B6D3}" presName="Parent1" presStyleLbl="node1" presStyleIdx="2" presStyleCnt="6">
        <dgm:presLayoutVars>
          <dgm:chMax val="1"/>
          <dgm:chPref val="1"/>
          <dgm:bulletEnabled val="1"/>
        </dgm:presLayoutVars>
      </dgm:prSet>
      <dgm:spPr/>
    </dgm:pt>
    <dgm:pt modelId="{2F0981F3-4206-42E9-A1C8-EED162C0BEFC}" type="pres">
      <dgm:prSet presAssocID="{509C62C3-E5D2-43A7-9284-DEC81399B6D3}" presName="Childtext1" presStyleLbl="revTx" presStyleIdx="1" presStyleCnt="3" custScaleX="92828">
        <dgm:presLayoutVars>
          <dgm:chMax val="0"/>
          <dgm:chPref val="0"/>
          <dgm:bulletEnabled val="1"/>
        </dgm:presLayoutVars>
      </dgm:prSet>
      <dgm:spPr/>
    </dgm:pt>
    <dgm:pt modelId="{9A61AFD2-0C6D-4B2C-9547-2424B91DF40E}" type="pres">
      <dgm:prSet presAssocID="{509C62C3-E5D2-43A7-9284-DEC81399B6D3}" presName="BalanceSpacing" presStyleCnt="0"/>
      <dgm:spPr/>
    </dgm:pt>
    <dgm:pt modelId="{CF5A81B4-FDD0-4860-A72B-472242FAEF73}" type="pres">
      <dgm:prSet presAssocID="{509C62C3-E5D2-43A7-9284-DEC81399B6D3}" presName="BalanceSpacing1" presStyleCnt="0"/>
      <dgm:spPr/>
    </dgm:pt>
    <dgm:pt modelId="{EC413A96-902C-481C-90A6-FF90A2B53A01}" type="pres">
      <dgm:prSet presAssocID="{2BAD3C5B-B0B0-4AFD-B859-6D93647FED8E}" presName="Accent1Text" presStyleLbl="node1" presStyleIdx="3" presStyleCnt="6"/>
      <dgm:spPr/>
    </dgm:pt>
    <dgm:pt modelId="{E4AF78C0-8175-4B00-AA5C-342CF590B329}" type="pres">
      <dgm:prSet presAssocID="{2BAD3C5B-B0B0-4AFD-B859-6D93647FED8E}" presName="spaceBetweenRectangles" presStyleCnt="0"/>
      <dgm:spPr/>
    </dgm:pt>
    <dgm:pt modelId="{56C5FCB1-C191-419E-ABB0-0FA2B40ED61F}" type="pres">
      <dgm:prSet presAssocID="{3A3726E7-8022-4977-9D04-0763A2F020E5}" presName="composite" presStyleCnt="0"/>
      <dgm:spPr/>
    </dgm:pt>
    <dgm:pt modelId="{858BB6B0-5568-48AF-A057-1BA0C749E7BA}" type="pres">
      <dgm:prSet presAssocID="{3A3726E7-8022-4977-9D04-0763A2F020E5}" presName="Parent1" presStyleLbl="node1" presStyleIdx="4" presStyleCnt="6">
        <dgm:presLayoutVars>
          <dgm:chMax val="1"/>
          <dgm:chPref val="1"/>
          <dgm:bulletEnabled val="1"/>
        </dgm:presLayoutVars>
      </dgm:prSet>
      <dgm:spPr/>
    </dgm:pt>
    <dgm:pt modelId="{C9A87BF8-9131-4FB1-AE34-675831798E33}" type="pres">
      <dgm:prSet presAssocID="{3A3726E7-8022-4977-9D04-0763A2F020E5}" presName="Childtext1" presStyleLbl="revTx" presStyleIdx="2" presStyleCnt="3">
        <dgm:presLayoutVars>
          <dgm:chMax val="0"/>
          <dgm:chPref val="0"/>
          <dgm:bulletEnabled val="1"/>
        </dgm:presLayoutVars>
      </dgm:prSet>
      <dgm:spPr/>
    </dgm:pt>
    <dgm:pt modelId="{E99739E4-431D-49F2-8591-6C756486E8A8}" type="pres">
      <dgm:prSet presAssocID="{3A3726E7-8022-4977-9D04-0763A2F020E5}" presName="BalanceSpacing" presStyleCnt="0"/>
      <dgm:spPr/>
    </dgm:pt>
    <dgm:pt modelId="{8B203334-02B1-42FE-9573-870B93374597}" type="pres">
      <dgm:prSet presAssocID="{3A3726E7-8022-4977-9D04-0763A2F020E5}" presName="BalanceSpacing1" presStyleCnt="0"/>
      <dgm:spPr/>
    </dgm:pt>
    <dgm:pt modelId="{5FFA162B-F698-4DC6-BC7B-72D4A6C0D2A9}" type="pres">
      <dgm:prSet presAssocID="{57E1124B-82CB-4287-B75E-3FF18DA4041B}" presName="Accent1Text" presStyleLbl="node1" presStyleIdx="5" presStyleCnt="6"/>
      <dgm:spPr/>
    </dgm:pt>
  </dgm:ptLst>
  <dgm:cxnLst>
    <dgm:cxn modelId="{47A8E40C-2FBB-4E80-9760-5494D7046F1A}" type="presOf" srcId="{4B1BED85-D976-469B-B93E-85D0F1586114}" destId="{C5E258EB-F444-4886-B1F9-FDDF2217EB05}" srcOrd="0" destOrd="0" presId="urn:microsoft.com/office/officeart/2008/layout/AlternatingHexagons"/>
    <dgm:cxn modelId="{553FF40D-4A2F-44F2-BB5E-CC32CE8423BD}" type="presOf" srcId="{77AECB17-01AA-4C82-BCCE-A8C1BF2488A9}" destId="{2F0981F3-4206-42E9-A1C8-EED162C0BEFC}" srcOrd="0" destOrd="0" presId="urn:microsoft.com/office/officeart/2008/layout/AlternatingHexagons"/>
    <dgm:cxn modelId="{75BC9C10-99FB-437C-84DA-047C23C84A16}" srcId="{011B4DCE-9021-497E-9B6C-6A689C9820F8}" destId="{3A3726E7-8022-4977-9D04-0763A2F020E5}" srcOrd="2" destOrd="0" parTransId="{9C2AA9BB-6D97-4C8D-AAD8-10FEF85E2B84}" sibTransId="{57E1124B-82CB-4287-B75E-3FF18DA4041B}"/>
    <dgm:cxn modelId="{0B2A9927-927D-46B3-8741-C15D50F95AE0}" srcId="{AD8AA464-C2B2-4535-B769-CFEA793CFFAA}" destId="{4B1BED85-D976-469B-B93E-85D0F1586114}" srcOrd="0" destOrd="0" parTransId="{BF53575E-97DD-4013-A9DE-AF636F6A7A5E}" sibTransId="{FEF51B2F-0553-4276-961F-216F9D14BB9D}"/>
    <dgm:cxn modelId="{DF81C031-5C69-4771-AAE4-45CF457E43BC}" type="presOf" srcId="{AD8AA464-C2B2-4535-B769-CFEA793CFFAA}" destId="{B739797D-E5B3-4D67-9919-762E87474F6E}" srcOrd="0" destOrd="0" presId="urn:microsoft.com/office/officeart/2008/layout/AlternatingHexagons"/>
    <dgm:cxn modelId="{5ED1665B-E7D8-4416-A676-90CD4D1027D4}" srcId="{011B4DCE-9021-497E-9B6C-6A689C9820F8}" destId="{509C62C3-E5D2-43A7-9284-DEC81399B6D3}" srcOrd="1" destOrd="0" parTransId="{4C1C8843-711D-47CE-AEC4-69B9D9B915A5}" sibTransId="{2BAD3C5B-B0B0-4AFD-B859-6D93647FED8E}"/>
    <dgm:cxn modelId="{B46C575C-304F-4AAA-B4DF-63AB9FC0574A}" type="presOf" srcId="{57E1124B-82CB-4287-B75E-3FF18DA4041B}" destId="{5FFA162B-F698-4DC6-BC7B-72D4A6C0D2A9}" srcOrd="0" destOrd="0" presId="urn:microsoft.com/office/officeart/2008/layout/AlternatingHexagons"/>
    <dgm:cxn modelId="{C7BF115E-406F-4E1D-8AAB-72267F126DE4}" type="presOf" srcId="{51C10F97-CCE2-4147-A856-5EFD13B03BA0}" destId="{C9A87BF8-9131-4FB1-AE34-675831798E33}" srcOrd="0" destOrd="0" presId="urn:microsoft.com/office/officeart/2008/layout/AlternatingHexagons"/>
    <dgm:cxn modelId="{A779344D-8813-4234-A705-6BFD419FE144}" type="presOf" srcId="{06DBBCA2-C4A9-470D-BDD8-8FB73EABF406}" destId="{5FC70F5B-2747-4590-89A5-9D31103CCB7E}" srcOrd="0" destOrd="0" presId="urn:microsoft.com/office/officeart/2008/layout/AlternatingHexagons"/>
    <dgm:cxn modelId="{F1712D7E-5FEE-4FE9-BC9E-879C8A81A6C3}" type="presOf" srcId="{011B4DCE-9021-497E-9B6C-6A689C9820F8}" destId="{6DE71E5C-0324-4E77-9452-FE079DAA1758}" srcOrd="0" destOrd="0" presId="urn:microsoft.com/office/officeart/2008/layout/AlternatingHexagons"/>
    <dgm:cxn modelId="{FD6A17C0-86F4-4C04-973F-01EA39B59B78}" type="presOf" srcId="{3A3726E7-8022-4977-9D04-0763A2F020E5}" destId="{858BB6B0-5568-48AF-A057-1BA0C749E7BA}" srcOrd="0" destOrd="0" presId="urn:microsoft.com/office/officeart/2008/layout/AlternatingHexagons"/>
    <dgm:cxn modelId="{F6378FC1-57E3-4ED1-9CA9-1993B2B57D70}" type="presOf" srcId="{2BAD3C5B-B0B0-4AFD-B859-6D93647FED8E}" destId="{EC413A96-902C-481C-90A6-FF90A2B53A01}" srcOrd="0" destOrd="0" presId="urn:microsoft.com/office/officeart/2008/layout/AlternatingHexagons"/>
    <dgm:cxn modelId="{E4BB40D7-C5C1-44C4-964D-133F8D142882}" srcId="{3A3726E7-8022-4977-9D04-0763A2F020E5}" destId="{51C10F97-CCE2-4147-A856-5EFD13B03BA0}" srcOrd="0" destOrd="0" parTransId="{7372A3A0-3B90-4AE6-AFAC-3FE3C66615A6}" sibTransId="{86FFAD27-1A95-4EB6-B946-9F8207008D95}"/>
    <dgm:cxn modelId="{15E820DB-3ACB-4501-88E8-5418D6A4F3E1}" srcId="{011B4DCE-9021-497E-9B6C-6A689C9820F8}" destId="{AD8AA464-C2B2-4535-B769-CFEA793CFFAA}" srcOrd="0" destOrd="0" parTransId="{1FCA4B6C-7CB9-4FB3-A0A7-18F17A957DA7}" sibTransId="{06DBBCA2-C4A9-470D-BDD8-8FB73EABF406}"/>
    <dgm:cxn modelId="{C637EBDE-F602-439E-9E26-303D987A1E07}" srcId="{509C62C3-E5D2-43A7-9284-DEC81399B6D3}" destId="{77AECB17-01AA-4C82-BCCE-A8C1BF2488A9}" srcOrd="0" destOrd="0" parTransId="{7BFFA3F9-73A2-4677-A8B5-84F1D1936329}" sibTransId="{F880165A-CAEC-4E77-9E51-094B5BAC41AA}"/>
    <dgm:cxn modelId="{FB1775ED-AF85-44DC-961D-209D6FA187CC}" type="presOf" srcId="{509C62C3-E5D2-43A7-9284-DEC81399B6D3}" destId="{E6360687-7CA5-4C84-ABE8-99BDFFEA6FD3}" srcOrd="0" destOrd="0" presId="urn:microsoft.com/office/officeart/2008/layout/AlternatingHexagons"/>
    <dgm:cxn modelId="{3F1A6D59-434A-4288-837E-5C6B610002FC}" type="presParOf" srcId="{6DE71E5C-0324-4E77-9452-FE079DAA1758}" destId="{28058720-A8A3-4ABD-BF86-6CC03EECCEBB}" srcOrd="0" destOrd="0" presId="urn:microsoft.com/office/officeart/2008/layout/AlternatingHexagons"/>
    <dgm:cxn modelId="{EE8F3009-4847-47A0-8CBC-10DC3EFBD34D}" type="presParOf" srcId="{28058720-A8A3-4ABD-BF86-6CC03EECCEBB}" destId="{B739797D-E5B3-4D67-9919-762E87474F6E}" srcOrd="0" destOrd="0" presId="urn:microsoft.com/office/officeart/2008/layout/AlternatingHexagons"/>
    <dgm:cxn modelId="{B5A86EA0-B35D-4715-8FC4-B360ECEDC174}" type="presParOf" srcId="{28058720-A8A3-4ABD-BF86-6CC03EECCEBB}" destId="{C5E258EB-F444-4886-B1F9-FDDF2217EB05}" srcOrd="1" destOrd="0" presId="urn:microsoft.com/office/officeart/2008/layout/AlternatingHexagons"/>
    <dgm:cxn modelId="{49DEE352-E24F-4817-AB63-D1D3082FBB04}" type="presParOf" srcId="{28058720-A8A3-4ABD-BF86-6CC03EECCEBB}" destId="{DAE63425-0682-4499-94E3-2EA2F9544FFF}" srcOrd="2" destOrd="0" presId="urn:microsoft.com/office/officeart/2008/layout/AlternatingHexagons"/>
    <dgm:cxn modelId="{AF890788-7502-463A-B16F-B586294295E1}" type="presParOf" srcId="{28058720-A8A3-4ABD-BF86-6CC03EECCEBB}" destId="{382565D7-9452-458A-BD79-5A85C604FE67}" srcOrd="3" destOrd="0" presId="urn:microsoft.com/office/officeart/2008/layout/AlternatingHexagons"/>
    <dgm:cxn modelId="{896EA4E6-14A9-47FE-B2F7-8822B1DD090C}" type="presParOf" srcId="{28058720-A8A3-4ABD-BF86-6CC03EECCEBB}" destId="{5FC70F5B-2747-4590-89A5-9D31103CCB7E}" srcOrd="4" destOrd="0" presId="urn:microsoft.com/office/officeart/2008/layout/AlternatingHexagons"/>
    <dgm:cxn modelId="{185D427B-5759-4F79-A6E9-A6F20C620C1C}" type="presParOf" srcId="{6DE71E5C-0324-4E77-9452-FE079DAA1758}" destId="{D63CC516-EE1A-472B-96F2-7098A7F9AF76}" srcOrd="1" destOrd="0" presId="urn:microsoft.com/office/officeart/2008/layout/AlternatingHexagons"/>
    <dgm:cxn modelId="{6489D35B-416C-4E03-9086-C3DAF65E5DAE}" type="presParOf" srcId="{6DE71E5C-0324-4E77-9452-FE079DAA1758}" destId="{2546755B-AA17-4B0F-B643-3FB0A127971B}" srcOrd="2" destOrd="0" presId="urn:microsoft.com/office/officeart/2008/layout/AlternatingHexagons"/>
    <dgm:cxn modelId="{1FA0DCB8-E8FB-4FCB-A04A-7B3AB8156E49}" type="presParOf" srcId="{2546755B-AA17-4B0F-B643-3FB0A127971B}" destId="{E6360687-7CA5-4C84-ABE8-99BDFFEA6FD3}" srcOrd="0" destOrd="0" presId="urn:microsoft.com/office/officeart/2008/layout/AlternatingHexagons"/>
    <dgm:cxn modelId="{741C5F9D-6655-4EBE-8187-4A626929E304}" type="presParOf" srcId="{2546755B-AA17-4B0F-B643-3FB0A127971B}" destId="{2F0981F3-4206-42E9-A1C8-EED162C0BEFC}" srcOrd="1" destOrd="0" presId="urn:microsoft.com/office/officeart/2008/layout/AlternatingHexagons"/>
    <dgm:cxn modelId="{6719A878-8C53-475B-B368-94FB7C34913C}" type="presParOf" srcId="{2546755B-AA17-4B0F-B643-3FB0A127971B}" destId="{9A61AFD2-0C6D-4B2C-9547-2424B91DF40E}" srcOrd="2" destOrd="0" presId="urn:microsoft.com/office/officeart/2008/layout/AlternatingHexagons"/>
    <dgm:cxn modelId="{BAFDDB4E-B2DF-479D-9B7A-D28A33CBDFBF}" type="presParOf" srcId="{2546755B-AA17-4B0F-B643-3FB0A127971B}" destId="{CF5A81B4-FDD0-4860-A72B-472242FAEF73}" srcOrd="3" destOrd="0" presId="urn:microsoft.com/office/officeart/2008/layout/AlternatingHexagons"/>
    <dgm:cxn modelId="{313F5B8D-1315-46F4-BD70-D5E010D9AE9E}" type="presParOf" srcId="{2546755B-AA17-4B0F-B643-3FB0A127971B}" destId="{EC413A96-902C-481C-90A6-FF90A2B53A01}" srcOrd="4" destOrd="0" presId="urn:microsoft.com/office/officeart/2008/layout/AlternatingHexagons"/>
    <dgm:cxn modelId="{8899E62E-3568-4590-818D-C8286011F930}" type="presParOf" srcId="{6DE71E5C-0324-4E77-9452-FE079DAA1758}" destId="{E4AF78C0-8175-4B00-AA5C-342CF590B329}" srcOrd="3" destOrd="0" presId="urn:microsoft.com/office/officeart/2008/layout/AlternatingHexagons"/>
    <dgm:cxn modelId="{E3EA7A4C-9C30-4CEE-B8A6-4CF47DFE7C60}" type="presParOf" srcId="{6DE71E5C-0324-4E77-9452-FE079DAA1758}" destId="{56C5FCB1-C191-419E-ABB0-0FA2B40ED61F}" srcOrd="4" destOrd="0" presId="urn:microsoft.com/office/officeart/2008/layout/AlternatingHexagons"/>
    <dgm:cxn modelId="{0DCE425E-306F-4464-B9C5-82D2A2E94925}" type="presParOf" srcId="{56C5FCB1-C191-419E-ABB0-0FA2B40ED61F}" destId="{858BB6B0-5568-48AF-A057-1BA0C749E7BA}" srcOrd="0" destOrd="0" presId="urn:microsoft.com/office/officeart/2008/layout/AlternatingHexagons"/>
    <dgm:cxn modelId="{B28A63BB-5F1B-4D0A-820F-FA13874971AF}" type="presParOf" srcId="{56C5FCB1-C191-419E-ABB0-0FA2B40ED61F}" destId="{C9A87BF8-9131-4FB1-AE34-675831798E33}" srcOrd="1" destOrd="0" presId="urn:microsoft.com/office/officeart/2008/layout/AlternatingHexagons"/>
    <dgm:cxn modelId="{5B46FCA4-2C21-450E-B185-7493D3F27ECA}" type="presParOf" srcId="{56C5FCB1-C191-419E-ABB0-0FA2B40ED61F}" destId="{E99739E4-431D-49F2-8591-6C756486E8A8}" srcOrd="2" destOrd="0" presId="urn:microsoft.com/office/officeart/2008/layout/AlternatingHexagons"/>
    <dgm:cxn modelId="{246D6639-67E1-412D-B2FE-317334706ABC}" type="presParOf" srcId="{56C5FCB1-C191-419E-ABB0-0FA2B40ED61F}" destId="{8B203334-02B1-42FE-9573-870B93374597}" srcOrd="3" destOrd="0" presId="urn:microsoft.com/office/officeart/2008/layout/AlternatingHexagons"/>
    <dgm:cxn modelId="{E2B8C102-99C1-4BB5-8129-BCCF09BFB3CF}" type="presParOf" srcId="{56C5FCB1-C191-419E-ABB0-0FA2B40ED61F}" destId="{5FFA162B-F698-4DC6-BC7B-72D4A6C0D2A9}"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725D6C-D3DE-47A0-930E-FF5EBDA2FB75}"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IN"/>
        </a:p>
      </dgm:t>
    </dgm:pt>
    <dgm:pt modelId="{451C9606-7C0E-4B92-A721-9D01D2C16ADA}" type="pres">
      <dgm:prSet presAssocID="{CD725D6C-D3DE-47A0-930E-FF5EBDA2FB75}" presName="Name0" presStyleCnt="0">
        <dgm:presLayoutVars>
          <dgm:dir/>
          <dgm:resizeHandles val="exact"/>
        </dgm:presLayoutVars>
      </dgm:prSet>
      <dgm:spPr/>
    </dgm:pt>
  </dgm:ptLst>
  <dgm:cxnLst>
    <dgm:cxn modelId="{65E4A22E-ABCB-40B9-93DF-76A9AB43C85B}" type="presOf" srcId="{CD725D6C-D3DE-47A0-930E-FF5EBDA2FB75}" destId="{451C9606-7C0E-4B92-A721-9D01D2C16ADA}" srcOrd="0"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739B28-F7A9-46F9-B12B-F679C7E88A22}" type="doc">
      <dgm:prSet loTypeId="urn:microsoft.com/office/officeart/2005/8/layout/vList3" loCatId="list" qsTypeId="urn:microsoft.com/office/officeart/2005/8/quickstyle/simple1" qsCatId="simple" csTypeId="urn:microsoft.com/office/officeart/2005/8/colors/accent1_2" csCatId="accent1" phldr="1"/>
      <dgm:spPr/>
    </dgm:pt>
    <dgm:pt modelId="{6BE2E08F-9FEA-479D-A551-2DEEE65B04B5}">
      <dgm:prSet phldrT="[Text]"/>
      <dgm:spPr/>
      <dgm:t>
        <a:bodyPr/>
        <a:lstStyle/>
        <a:p>
          <a:r>
            <a:rPr lang="en-IN" b="0" i="0" dirty="0"/>
            <a:t>E-commerce and Retail Optimization</a:t>
          </a:r>
          <a:endParaRPr lang="en-IN" b="0" dirty="0"/>
        </a:p>
      </dgm:t>
    </dgm:pt>
    <dgm:pt modelId="{E72B45EE-8B7B-42F3-8FD5-3E688C823636}" type="parTrans" cxnId="{705739A5-A24A-480A-8591-B75EB59C428D}">
      <dgm:prSet/>
      <dgm:spPr/>
      <dgm:t>
        <a:bodyPr/>
        <a:lstStyle/>
        <a:p>
          <a:endParaRPr lang="en-IN"/>
        </a:p>
      </dgm:t>
    </dgm:pt>
    <dgm:pt modelId="{3F9A5867-77DE-4A07-81BB-5D772D0D0AE6}" type="sibTrans" cxnId="{705739A5-A24A-480A-8591-B75EB59C428D}">
      <dgm:prSet/>
      <dgm:spPr/>
      <dgm:t>
        <a:bodyPr/>
        <a:lstStyle/>
        <a:p>
          <a:endParaRPr lang="en-IN"/>
        </a:p>
      </dgm:t>
    </dgm:pt>
    <dgm:pt modelId="{F3ECEBB9-9232-4EF9-9E0A-E979ACD982D3}">
      <dgm:prSet phldrT="[Text]"/>
      <dgm:spPr/>
      <dgm:t>
        <a:bodyPr/>
        <a:lstStyle/>
        <a:p>
          <a:r>
            <a:rPr lang="en-IN" b="0" i="0" dirty="0"/>
            <a:t>Personalization and Customer Experience</a:t>
          </a:r>
          <a:endParaRPr lang="en-IN" b="0" dirty="0"/>
        </a:p>
      </dgm:t>
    </dgm:pt>
    <dgm:pt modelId="{C809ABF8-C596-45B6-AE03-F184F825A91E}" type="parTrans" cxnId="{5762652A-15C2-4A69-A303-A28C12D10714}">
      <dgm:prSet/>
      <dgm:spPr/>
      <dgm:t>
        <a:bodyPr/>
        <a:lstStyle/>
        <a:p>
          <a:endParaRPr lang="en-IN"/>
        </a:p>
      </dgm:t>
    </dgm:pt>
    <dgm:pt modelId="{B031A99B-1D5A-460D-965D-FA98F3866161}" type="sibTrans" cxnId="{5762652A-15C2-4A69-A303-A28C12D10714}">
      <dgm:prSet/>
      <dgm:spPr/>
      <dgm:t>
        <a:bodyPr/>
        <a:lstStyle/>
        <a:p>
          <a:endParaRPr lang="en-IN"/>
        </a:p>
      </dgm:t>
    </dgm:pt>
    <dgm:pt modelId="{067CF0FF-9988-4A6D-9933-AC101255BAA7}">
      <dgm:prSet phldrT="[Text]"/>
      <dgm:spPr/>
      <dgm:t>
        <a:bodyPr/>
        <a:lstStyle/>
        <a:p>
          <a:r>
            <a:rPr lang="en-IN" b="1" i="0" dirty="0"/>
            <a:t>Real-time Analysis</a:t>
          </a:r>
          <a:endParaRPr lang="en-IN" dirty="0"/>
        </a:p>
      </dgm:t>
    </dgm:pt>
    <dgm:pt modelId="{53262616-4DD1-4A62-A5B8-905C37D193FF}" type="parTrans" cxnId="{CCCCFC13-4627-4C5B-BC93-10F191BB0C56}">
      <dgm:prSet/>
      <dgm:spPr/>
      <dgm:t>
        <a:bodyPr/>
        <a:lstStyle/>
        <a:p>
          <a:endParaRPr lang="en-IN"/>
        </a:p>
      </dgm:t>
    </dgm:pt>
    <dgm:pt modelId="{26BD4BE0-F320-4FC4-8047-F988C77EB5C3}" type="sibTrans" cxnId="{CCCCFC13-4627-4C5B-BC93-10F191BB0C56}">
      <dgm:prSet/>
      <dgm:spPr/>
      <dgm:t>
        <a:bodyPr/>
        <a:lstStyle/>
        <a:p>
          <a:endParaRPr lang="en-IN"/>
        </a:p>
      </dgm:t>
    </dgm:pt>
    <dgm:pt modelId="{F4E9F905-8E02-4ED1-8D12-66BFC4087448}" type="pres">
      <dgm:prSet presAssocID="{C0739B28-F7A9-46F9-B12B-F679C7E88A22}" presName="linearFlow" presStyleCnt="0">
        <dgm:presLayoutVars>
          <dgm:dir/>
          <dgm:resizeHandles val="exact"/>
        </dgm:presLayoutVars>
      </dgm:prSet>
      <dgm:spPr/>
    </dgm:pt>
    <dgm:pt modelId="{3BB517B6-7CEE-4B06-85D1-E4BB467981B6}" type="pres">
      <dgm:prSet presAssocID="{6BE2E08F-9FEA-479D-A551-2DEEE65B04B5}" presName="composite" presStyleCnt="0"/>
      <dgm:spPr/>
    </dgm:pt>
    <dgm:pt modelId="{3EEFF2B2-5E32-4896-AE7C-A58F07539604}" type="pres">
      <dgm:prSet presAssocID="{6BE2E08F-9FEA-479D-A551-2DEEE65B04B5}" presName="imgShp" presStyleLbl="fgImgPlace1" presStyleIdx="0" presStyleCnt="3"/>
      <dgm:spPr/>
    </dgm:pt>
    <dgm:pt modelId="{296DB277-5053-45E5-BFE4-BAD5E6E8C2DC}" type="pres">
      <dgm:prSet presAssocID="{6BE2E08F-9FEA-479D-A551-2DEEE65B04B5}" presName="txShp" presStyleLbl="node1" presStyleIdx="0" presStyleCnt="3">
        <dgm:presLayoutVars>
          <dgm:bulletEnabled val="1"/>
        </dgm:presLayoutVars>
      </dgm:prSet>
      <dgm:spPr/>
    </dgm:pt>
    <dgm:pt modelId="{E9A5FCC0-C635-459B-BB56-02BD9F28E764}" type="pres">
      <dgm:prSet presAssocID="{3F9A5867-77DE-4A07-81BB-5D772D0D0AE6}" presName="spacing" presStyleCnt="0"/>
      <dgm:spPr/>
    </dgm:pt>
    <dgm:pt modelId="{8087A4E0-6057-422D-993F-50C332D21E06}" type="pres">
      <dgm:prSet presAssocID="{F3ECEBB9-9232-4EF9-9E0A-E979ACD982D3}" presName="composite" presStyleCnt="0"/>
      <dgm:spPr/>
    </dgm:pt>
    <dgm:pt modelId="{6821667E-05E7-4C82-9FD5-AE831685BDAB}" type="pres">
      <dgm:prSet presAssocID="{F3ECEBB9-9232-4EF9-9E0A-E979ACD982D3}" presName="imgShp" presStyleLbl="fgImgPlace1" presStyleIdx="1" presStyleCnt="3"/>
      <dgm:spPr/>
    </dgm:pt>
    <dgm:pt modelId="{96AD4035-D988-4318-894A-1B576DCEC1F4}" type="pres">
      <dgm:prSet presAssocID="{F3ECEBB9-9232-4EF9-9E0A-E979ACD982D3}" presName="txShp" presStyleLbl="node1" presStyleIdx="1" presStyleCnt="3">
        <dgm:presLayoutVars>
          <dgm:bulletEnabled val="1"/>
        </dgm:presLayoutVars>
      </dgm:prSet>
      <dgm:spPr/>
    </dgm:pt>
    <dgm:pt modelId="{170F655B-FC71-45FC-A455-6A1D451CC4B6}" type="pres">
      <dgm:prSet presAssocID="{B031A99B-1D5A-460D-965D-FA98F3866161}" presName="spacing" presStyleCnt="0"/>
      <dgm:spPr/>
    </dgm:pt>
    <dgm:pt modelId="{F653EE10-24A9-4B73-B951-6CAFEF796DD3}" type="pres">
      <dgm:prSet presAssocID="{067CF0FF-9988-4A6D-9933-AC101255BAA7}" presName="composite" presStyleCnt="0"/>
      <dgm:spPr/>
    </dgm:pt>
    <dgm:pt modelId="{26D6F201-E979-4B3D-8212-F32B1C544708}" type="pres">
      <dgm:prSet presAssocID="{067CF0FF-9988-4A6D-9933-AC101255BAA7}" presName="imgShp" presStyleLbl="fgImgPlace1" presStyleIdx="2" presStyleCnt="3"/>
      <dgm:spPr/>
    </dgm:pt>
    <dgm:pt modelId="{1EB03461-D25D-49E4-8B4F-EBC539005646}" type="pres">
      <dgm:prSet presAssocID="{067CF0FF-9988-4A6D-9933-AC101255BAA7}" presName="txShp" presStyleLbl="node1" presStyleIdx="2" presStyleCnt="3">
        <dgm:presLayoutVars>
          <dgm:bulletEnabled val="1"/>
        </dgm:presLayoutVars>
      </dgm:prSet>
      <dgm:spPr/>
    </dgm:pt>
  </dgm:ptLst>
  <dgm:cxnLst>
    <dgm:cxn modelId="{CCCCFC13-4627-4C5B-BC93-10F191BB0C56}" srcId="{C0739B28-F7A9-46F9-B12B-F679C7E88A22}" destId="{067CF0FF-9988-4A6D-9933-AC101255BAA7}" srcOrd="2" destOrd="0" parTransId="{53262616-4DD1-4A62-A5B8-905C37D193FF}" sibTransId="{26BD4BE0-F320-4FC4-8047-F988C77EB5C3}"/>
    <dgm:cxn modelId="{C740A529-FF93-4BAE-A1FF-6AD7A14382CC}" type="presOf" srcId="{C0739B28-F7A9-46F9-B12B-F679C7E88A22}" destId="{F4E9F905-8E02-4ED1-8D12-66BFC4087448}" srcOrd="0" destOrd="0" presId="urn:microsoft.com/office/officeart/2005/8/layout/vList3"/>
    <dgm:cxn modelId="{5762652A-15C2-4A69-A303-A28C12D10714}" srcId="{C0739B28-F7A9-46F9-B12B-F679C7E88A22}" destId="{F3ECEBB9-9232-4EF9-9E0A-E979ACD982D3}" srcOrd="1" destOrd="0" parTransId="{C809ABF8-C596-45B6-AE03-F184F825A91E}" sibTransId="{B031A99B-1D5A-460D-965D-FA98F3866161}"/>
    <dgm:cxn modelId="{0E507B50-F179-44CD-BA6E-EC849E3EB7AA}" type="presOf" srcId="{F3ECEBB9-9232-4EF9-9E0A-E979ACD982D3}" destId="{96AD4035-D988-4318-894A-1B576DCEC1F4}" srcOrd="0" destOrd="0" presId="urn:microsoft.com/office/officeart/2005/8/layout/vList3"/>
    <dgm:cxn modelId="{705739A5-A24A-480A-8591-B75EB59C428D}" srcId="{C0739B28-F7A9-46F9-B12B-F679C7E88A22}" destId="{6BE2E08F-9FEA-479D-A551-2DEEE65B04B5}" srcOrd="0" destOrd="0" parTransId="{E72B45EE-8B7B-42F3-8FD5-3E688C823636}" sibTransId="{3F9A5867-77DE-4A07-81BB-5D772D0D0AE6}"/>
    <dgm:cxn modelId="{9A671CBE-B907-46A1-9D4E-32D477610D35}" type="presOf" srcId="{6BE2E08F-9FEA-479D-A551-2DEEE65B04B5}" destId="{296DB277-5053-45E5-BFE4-BAD5E6E8C2DC}" srcOrd="0" destOrd="0" presId="urn:microsoft.com/office/officeart/2005/8/layout/vList3"/>
    <dgm:cxn modelId="{1FD5FAD0-58C5-440B-AA2A-834421E3D4AC}" type="presOf" srcId="{067CF0FF-9988-4A6D-9933-AC101255BAA7}" destId="{1EB03461-D25D-49E4-8B4F-EBC539005646}" srcOrd="0" destOrd="0" presId="urn:microsoft.com/office/officeart/2005/8/layout/vList3"/>
    <dgm:cxn modelId="{F7F519FF-F4C2-4D42-9942-221A8268AFA8}" type="presParOf" srcId="{F4E9F905-8E02-4ED1-8D12-66BFC4087448}" destId="{3BB517B6-7CEE-4B06-85D1-E4BB467981B6}" srcOrd="0" destOrd="0" presId="urn:microsoft.com/office/officeart/2005/8/layout/vList3"/>
    <dgm:cxn modelId="{5E92E784-B711-43A7-A52B-8DF2A3CAFF34}" type="presParOf" srcId="{3BB517B6-7CEE-4B06-85D1-E4BB467981B6}" destId="{3EEFF2B2-5E32-4896-AE7C-A58F07539604}" srcOrd="0" destOrd="0" presId="urn:microsoft.com/office/officeart/2005/8/layout/vList3"/>
    <dgm:cxn modelId="{2C14844F-36D6-4B88-AAAC-22E82C4AC663}" type="presParOf" srcId="{3BB517B6-7CEE-4B06-85D1-E4BB467981B6}" destId="{296DB277-5053-45E5-BFE4-BAD5E6E8C2DC}" srcOrd="1" destOrd="0" presId="urn:microsoft.com/office/officeart/2005/8/layout/vList3"/>
    <dgm:cxn modelId="{509FDBDD-4B48-4CC3-801E-AC09CEEB6A0D}" type="presParOf" srcId="{F4E9F905-8E02-4ED1-8D12-66BFC4087448}" destId="{E9A5FCC0-C635-459B-BB56-02BD9F28E764}" srcOrd="1" destOrd="0" presId="urn:microsoft.com/office/officeart/2005/8/layout/vList3"/>
    <dgm:cxn modelId="{C6A4A179-390E-4081-A48F-46B7F8FCD5EE}" type="presParOf" srcId="{F4E9F905-8E02-4ED1-8D12-66BFC4087448}" destId="{8087A4E0-6057-422D-993F-50C332D21E06}" srcOrd="2" destOrd="0" presId="urn:microsoft.com/office/officeart/2005/8/layout/vList3"/>
    <dgm:cxn modelId="{2D11B92B-90EF-4077-A3E7-0E1069F52360}" type="presParOf" srcId="{8087A4E0-6057-422D-993F-50C332D21E06}" destId="{6821667E-05E7-4C82-9FD5-AE831685BDAB}" srcOrd="0" destOrd="0" presId="urn:microsoft.com/office/officeart/2005/8/layout/vList3"/>
    <dgm:cxn modelId="{4832710C-A186-422A-8C5D-D88CA4F28887}" type="presParOf" srcId="{8087A4E0-6057-422D-993F-50C332D21E06}" destId="{96AD4035-D988-4318-894A-1B576DCEC1F4}" srcOrd="1" destOrd="0" presId="urn:microsoft.com/office/officeart/2005/8/layout/vList3"/>
    <dgm:cxn modelId="{F87CD67F-8A29-41CF-BF9A-8CF0BC0DE805}" type="presParOf" srcId="{F4E9F905-8E02-4ED1-8D12-66BFC4087448}" destId="{170F655B-FC71-45FC-A455-6A1D451CC4B6}" srcOrd="3" destOrd="0" presId="urn:microsoft.com/office/officeart/2005/8/layout/vList3"/>
    <dgm:cxn modelId="{D20BC455-868E-4C8C-8A5E-71314FABF501}" type="presParOf" srcId="{F4E9F905-8E02-4ED1-8D12-66BFC4087448}" destId="{F653EE10-24A9-4B73-B951-6CAFEF796DD3}" srcOrd="4" destOrd="0" presId="urn:microsoft.com/office/officeart/2005/8/layout/vList3"/>
    <dgm:cxn modelId="{4F6DA143-40E0-49C7-86A6-34562A9F9FC0}" type="presParOf" srcId="{F653EE10-24A9-4B73-B951-6CAFEF796DD3}" destId="{26D6F201-E979-4B3D-8212-F32B1C544708}" srcOrd="0" destOrd="0" presId="urn:microsoft.com/office/officeart/2005/8/layout/vList3"/>
    <dgm:cxn modelId="{B942AF9F-AC82-41DA-9E3C-86AFA7267787}" type="presParOf" srcId="{F653EE10-24A9-4B73-B951-6CAFEF796DD3}" destId="{1EB03461-D25D-49E4-8B4F-EBC539005646}"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6BCA96-79AD-422C-9A3A-67F78F99262B}" type="doc">
      <dgm:prSet loTypeId="urn:microsoft.com/office/officeart/2005/8/layout/vList3" loCatId="list" qsTypeId="urn:microsoft.com/office/officeart/2005/8/quickstyle/simple1" qsCatId="simple" csTypeId="urn:microsoft.com/office/officeart/2005/8/colors/accent1_2" csCatId="accent1" phldr="1"/>
      <dgm:spPr/>
    </dgm:pt>
    <dgm:pt modelId="{DB068702-B3D1-4127-BA5C-D50EC8A6A90F}">
      <dgm:prSet phldrT="[Text]" custT="1"/>
      <dgm:spPr/>
      <dgm:t>
        <a:bodyPr/>
        <a:lstStyle/>
        <a:p>
          <a:r>
            <a:rPr lang="en-IN" sz="2300" b="0" i="0" dirty="0">
              <a:latin typeface="Times New Roman" panose="02020603050405020304" pitchFamily="18" charset="0"/>
              <a:cs typeface="Times New Roman" panose="02020603050405020304" pitchFamily="18" charset="0"/>
            </a:rPr>
            <a:t>Integration</a:t>
          </a:r>
          <a:r>
            <a:rPr lang="en-IN" sz="2300" b="1" i="0" dirty="0">
              <a:latin typeface="Times New Roman" panose="02020603050405020304" pitchFamily="18" charset="0"/>
              <a:cs typeface="Times New Roman" panose="02020603050405020304" pitchFamily="18" charset="0"/>
            </a:rPr>
            <a:t> </a:t>
          </a:r>
          <a:r>
            <a:rPr lang="en-IN" sz="2300" b="0" i="0" dirty="0">
              <a:latin typeface="Times New Roman" panose="02020603050405020304" pitchFamily="18" charset="0"/>
              <a:cs typeface="Times New Roman" panose="02020603050405020304" pitchFamily="18" charset="0"/>
            </a:rPr>
            <a:t>with IoT Data</a:t>
          </a:r>
          <a:endParaRPr lang="en-IN" sz="2300" b="0" dirty="0">
            <a:latin typeface="Times New Roman" panose="02020603050405020304" pitchFamily="18" charset="0"/>
            <a:cs typeface="Times New Roman" panose="02020603050405020304" pitchFamily="18" charset="0"/>
          </a:endParaRPr>
        </a:p>
      </dgm:t>
    </dgm:pt>
    <dgm:pt modelId="{22B36CC8-9ADE-4F98-9DAF-69BC7451D4D8}" type="parTrans" cxnId="{6F1E58FA-AA1B-4412-A3A3-8195A69B9D7B}">
      <dgm:prSet/>
      <dgm:spPr/>
      <dgm:t>
        <a:bodyPr/>
        <a:lstStyle/>
        <a:p>
          <a:endParaRPr lang="en-IN"/>
        </a:p>
      </dgm:t>
    </dgm:pt>
    <dgm:pt modelId="{69189A05-6073-4CD1-A736-9102BB825158}" type="sibTrans" cxnId="{6F1E58FA-AA1B-4412-A3A3-8195A69B9D7B}">
      <dgm:prSet/>
      <dgm:spPr/>
      <dgm:t>
        <a:bodyPr/>
        <a:lstStyle/>
        <a:p>
          <a:endParaRPr lang="en-IN"/>
        </a:p>
      </dgm:t>
    </dgm:pt>
    <dgm:pt modelId="{56B98F56-A7D5-49FF-AE57-BE932197CE0A}">
      <dgm:prSet phldrT="[Text]" custT="1"/>
      <dgm:spPr/>
      <dgm:t>
        <a:bodyPr/>
        <a:lstStyle/>
        <a:p>
          <a:r>
            <a:rPr lang="en-IN" sz="2300" b="0" i="0" dirty="0">
              <a:latin typeface="Times New Roman" panose="02020603050405020304" pitchFamily="18" charset="0"/>
              <a:cs typeface="Times New Roman" panose="02020603050405020304" pitchFamily="18" charset="0"/>
            </a:rPr>
            <a:t>Education</a:t>
          </a:r>
          <a:r>
            <a:rPr lang="en-IN" sz="3000" b="1" i="0" dirty="0"/>
            <a:t> </a:t>
          </a:r>
          <a:r>
            <a:rPr lang="en-IN" sz="2300" b="0" i="0" dirty="0">
              <a:latin typeface="Times New Roman" panose="02020603050405020304" pitchFamily="18" charset="0"/>
              <a:cs typeface="Times New Roman" panose="02020603050405020304" pitchFamily="18" charset="0"/>
            </a:rPr>
            <a:t>and Research</a:t>
          </a:r>
          <a:endParaRPr lang="en-IN" sz="2300" b="0" dirty="0">
            <a:latin typeface="Times New Roman" panose="02020603050405020304" pitchFamily="18" charset="0"/>
            <a:cs typeface="Times New Roman" panose="02020603050405020304" pitchFamily="18" charset="0"/>
          </a:endParaRPr>
        </a:p>
      </dgm:t>
    </dgm:pt>
    <dgm:pt modelId="{3FBC2E72-28E7-486D-92B2-827D3B17B23D}" type="parTrans" cxnId="{DA609994-D4E1-4E2C-BBB9-2F22F9A5103C}">
      <dgm:prSet/>
      <dgm:spPr/>
      <dgm:t>
        <a:bodyPr/>
        <a:lstStyle/>
        <a:p>
          <a:endParaRPr lang="en-IN"/>
        </a:p>
      </dgm:t>
    </dgm:pt>
    <dgm:pt modelId="{61236D64-181A-46A1-8BA1-B79ADE10D6FD}" type="sibTrans" cxnId="{DA609994-D4E1-4E2C-BBB9-2F22F9A5103C}">
      <dgm:prSet/>
      <dgm:spPr/>
      <dgm:t>
        <a:bodyPr/>
        <a:lstStyle/>
        <a:p>
          <a:endParaRPr lang="en-IN"/>
        </a:p>
      </dgm:t>
    </dgm:pt>
    <dgm:pt modelId="{540CBE6D-F168-44DE-967C-F1874844BF55}">
      <dgm:prSet phldrT="[Text]" custT="1"/>
      <dgm:spPr/>
      <dgm:t>
        <a:bodyPr/>
        <a:lstStyle/>
        <a:p>
          <a:r>
            <a:rPr lang="en-IN" sz="2300" b="0" i="0" dirty="0">
              <a:latin typeface="Times New Roman" panose="02020603050405020304" pitchFamily="18" charset="0"/>
              <a:cs typeface="Times New Roman" panose="02020603050405020304" pitchFamily="18" charset="0"/>
            </a:rPr>
            <a:t>Global Expansion</a:t>
          </a:r>
          <a:endParaRPr lang="en-IN" sz="2300" b="0" dirty="0">
            <a:latin typeface="Times New Roman" panose="02020603050405020304" pitchFamily="18" charset="0"/>
            <a:cs typeface="Times New Roman" panose="02020603050405020304" pitchFamily="18" charset="0"/>
          </a:endParaRPr>
        </a:p>
      </dgm:t>
    </dgm:pt>
    <dgm:pt modelId="{45F81D17-F856-4630-BDB1-C8538B70FDD4}" type="parTrans" cxnId="{19C6BBE1-FB72-40FE-9EDA-E90176AAE1E8}">
      <dgm:prSet/>
      <dgm:spPr/>
      <dgm:t>
        <a:bodyPr/>
        <a:lstStyle/>
        <a:p>
          <a:endParaRPr lang="en-IN"/>
        </a:p>
      </dgm:t>
    </dgm:pt>
    <dgm:pt modelId="{52F03624-9647-4439-BED9-97B513D8D8A4}" type="sibTrans" cxnId="{19C6BBE1-FB72-40FE-9EDA-E90176AAE1E8}">
      <dgm:prSet/>
      <dgm:spPr/>
      <dgm:t>
        <a:bodyPr/>
        <a:lstStyle/>
        <a:p>
          <a:endParaRPr lang="en-IN"/>
        </a:p>
      </dgm:t>
    </dgm:pt>
    <dgm:pt modelId="{D4085CBE-DB4F-406B-AA05-0B9FDA1EF838}" type="pres">
      <dgm:prSet presAssocID="{366BCA96-79AD-422C-9A3A-67F78F99262B}" presName="linearFlow" presStyleCnt="0">
        <dgm:presLayoutVars>
          <dgm:dir/>
          <dgm:resizeHandles val="exact"/>
        </dgm:presLayoutVars>
      </dgm:prSet>
      <dgm:spPr/>
    </dgm:pt>
    <dgm:pt modelId="{DD98A414-7BFA-419E-99F0-4142F98590FE}" type="pres">
      <dgm:prSet presAssocID="{DB068702-B3D1-4127-BA5C-D50EC8A6A90F}" presName="composite" presStyleCnt="0"/>
      <dgm:spPr/>
    </dgm:pt>
    <dgm:pt modelId="{9238FFA6-9C89-4D1D-8C10-62EC4D6DFC24}" type="pres">
      <dgm:prSet presAssocID="{DB068702-B3D1-4127-BA5C-D50EC8A6A90F}" presName="imgShp" presStyleLbl="fgImgPlace1" presStyleIdx="0" presStyleCnt="3"/>
      <dgm:spPr/>
    </dgm:pt>
    <dgm:pt modelId="{3CD05F53-D440-4BF8-9C9E-1FD752EFEB88}" type="pres">
      <dgm:prSet presAssocID="{DB068702-B3D1-4127-BA5C-D50EC8A6A90F}" presName="txShp" presStyleLbl="node1" presStyleIdx="0" presStyleCnt="3">
        <dgm:presLayoutVars>
          <dgm:bulletEnabled val="1"/>
        </dgm:presLayoutVars>
      </dgm:prSet>
      <dgm:spPr/>
    </dgm:pt>
    <dgm:pt modelId="{DB777F5D-4951-42B8-A8EE-9025963EA4BD}" type="pres">
      <dgm:prSet presAssocID="{69189A05-6073-4CD1-A736-9102BB825158}" presName="spacing" presStyleCnt="0"/>
      <dgm:spPr/>
    </dgm:pt>
    <dgm:pt modelId="{61005A9A-8090-49FD-BB4A-170E61E9FB33}" type="pres">
      <dgm:prSet presAssocID="{56B98F56-A7D5-49FF-AE57-BE932197CE0A}" presName="composite" presStyleCnt="0"/>
      <dgm:spPr/>
    </dgm:pt>
    <dgm:pt modelId="{0968BBD0-D63E-4E60-AA8D-B85F125A8AA1}" type="pres">
      <dgm:prSet presAssocID="{56B98F56-A7D5-49FF-AE57-BE932197CE0A}" presName="imgShp" presStyleLbl="fgImgPlace1" presStyleIdx="1" presStyleCnt="3"/>
      <dgm:spPr/>
    </dgm:pt>
    <dgm:pt modelId="{2F164C58-6EA5-4376-BF43-C2C51F148C4A}" type="pres">
      <dgm:prSet presAssocID="{56B98F56-A7D5-49FF-AE57-BE932197CE0A}" presName="txShp" presStyleLbl="node1" presStyleIdx="1" presStyleCnt="3" custLinFactNeighborX="-2248" custLinFactNeighborY="815">
        <dgm:presLayoutVars>
          <dgm:bulletEnabled val="1"/>
        </dgm:presLayoutVars>
      </dgm:prSet>
      <dgm:spPr/>
    </dgm:pt>
    <dgm:pt modelId="{56CB2232-144B-4092-8A5F-D16FEBA0218E}" type="pres">
      <dgm:prSet presAssocID="{61236D64-181A-46A1-8BA1-B79ADE10D6FD}" presName="spacing" presStyleCnt="0"/>
      <dgm:spPr/>
    </dgm:pt>
    <dgm:pt modelId="{0A9A6396-A64D-4277-9C93-8D0D657E8AD5}" type="pres">
      <dgm:prSet presAssocID="{540CBE6D-F168-44DE-967C-F1874844BF55}" presName="composite" presStyleCnt="0"/>
      <dgm:spPr/>
    </dgm:pt>
    <dgm:pt modelId="{089435AD-9F2E-434B-9B66-FCB8A776A4A7}" type="pres">
      <dgm:prSet presAssocID="{540CBE6D-F168-44DE-967C-F1874844BF55}" presName="imgShp" presStyleLbl="fgImgPlace1" presStyleIdx="2" presStyleCnt="3"/>
      <dgm:spPr/>
    </dgm:pt>
    <dgm:pt modelId="{2E3CF8E7-F859-44FE-8F8F-D5A6AC301CE5}" type="pres">
      <dgm:prSet presAssocID="{540CBE6D-F168-44DE-967C-F1874844BF55}" presName="txShp" presStyleLbl="node1" presStyleIdx="2" presStyleCnt="3">
        <dgm:presLayoutVars>
          <dgm:bulletEnabled val="1"/>
        </dgm:presLayoutVars>
      </dgm:prSet>
      <dgm:spPr/>
    </dgm:pt>
  </dgm:ptLst>
  <dgm:cxnLst>
    <dgm:cxn modelId="{1F411F5E-EDFA-401E-BA9B-DD640385A2CB}" type="presOf" srcId="{540CBE6D-F168-44DE-967C-F1874844BF55}" destId="{2E3CF8E7-F859-44FE-8F8F-D5A6AC301CE5}" srcOrd="0" destOrd="0" presId="urn:microsoft.com/office/officeart/2005/8/layout/vList3"/>
    <dgm:cxn modelId="{C903A357-FB9D-4743-BD7B-6BB85AD3B384}" type="presOf" srcId="{56B98F56-A7D5-49FF-AE57-BE932197CE0A}" destId="{2F164C58-6EA5-4376-BF43-C2C51F148C4A}" srcOrd="0" destOrd="0" presId="urn:microsoft.com/office/officeart/2005/8/layout/vList3"/>
    <dgm:cxn modelId="{DA609994-D4E1-4E2C-BBB9-2F22F9A5103C}" srcId="{366BCA96-79AD-422C-9A3A-67F78F99262B}" destId="{56B98F56-A7D5-49FF-AE57-BE932197CE0A}" srcOrd="1" destOrd="0" parTransId="{3FBC2E72-28E7-486D-92B2-827D3B17B23D}" sibTransId="{61236D64-181A-46A1-8BA1-B79ADE10D6FD}"/>
    <dgm:cxn modelId="{7B76D0A5-03CE-4153-8A6D-5180641968CB}" type="presOf" srcId="{366BCA96-79AD-422C-9A3A-67F78F99262B}" destId="{D4085CBE-DB4F-406B-AA05-0B9FDA1EF838}" srcOrd="0" destOrd="0" presId="urn:microsoft.com/office/officeart/2005/8/layout/vList3"/>
    <dgm:cxn modelId="{27BDA2D2-EA54-459C-958D-FBE67775B381}" type="presOf" srcId="{DB068702-B3D1-4127-BA5C-D50EC8A6A90F}" destId="{3CD05F53-D440-4BF8-9C9E-1FD752EFEB88}" srcOrd="0" destOrd="0" presId="urn:microsoft.com/office/officeart/2005/8/layout/vList3"/>
    <dgm:cxn modelId="{19C6BBE1-FB72-40FE-9EDA-E90176AAE1E8}" srcId="{366BCA96-79AD-422C-9A3A-67F78F99262B}" destId="{540CBE6D-F168-44DE-967C-F1874844BF55}" srcOrd="2" destOrd="0" parTransId="{45F81D17-F856-4630-BDB1-C8538B70FDD4}" sibTransId="{52F03624-9647-4439-BED9-97B513D8D8A4}"/>
    <dgm:cxn modelId="{6F1E58FA-AA1B-4412-A3A3-8195A69B9D7B}" srcId="{366BCA96-79AD-422C-9A3A-67F78F99262B}" destId="{DB068702-B3D1-4127-BA5C-D50EC8A6A90F}" srcOrd="0" destOrd="0" parTransId="{22B36CC8-9ADE-4F98-9DAF-69BC7451D4D8}" sibTransId="{69189A05-6073-4CD1-A736-9102BB825158}"/>
    <dgm:cxn modelId="{DE56FE6C-A1FC-434F-A83B-FC05C63C7100}" type="presParOf" srcId="{D4085CBE-DB4F-406B-AA05-0B9FDA1EF838}" destId="{DD98A414-7BFA-419E-99F0-4142F98590FE}" srcOrd="0" destOrd="0" presId="urn:microsoft.com/office/officeart/2005/8/layout/vList3"/>
    <dgm:cxn modelId="{93C710BD-E325-461D-943C-B6D339A25CF7}" type="presParOf" srcId="{DD98A414-7BFA-419E-99F0-4142F98590FE}" destId="{9238FFA6-9C89-4D1D-8C10-62EC4D6DFC24}" srcOrd="0" destOrd="0" presId="urn:microsoft.com/office/officeart/2005/8/layout/vList3"/>
    <dgm:cxn modelId="{B6C999C3-2577-4B1F-B06A-581B6E9B4E8F}" type="presParOf" srcId="{DD98A414-7BFA-419E-99F0-4142F98590FE}" destId="{3CD05F53-D440-4BF8-9C9E-1FD752EFEB88}" srcOrd="1" destOrd="0" presId="urn:microsoft.com/office/officeart/2005/8/layout/vList3"/>
    <dgm:cxn modelId="{31BF9195-5614-4069-80AC-AC30CF450830}" type="presParOf" srcId="{D4085CBE-DB4F-406B-AA05-0B9FDA1EF838}" destId="{DB777F5D-4951-42B8-A8EE-9025963EA4BD}" srcOrd="1" destOrd="0" presId="urn:microsoft.com/office/officeart/2005/8/layout/vList3"/>
    <dgm:cxn modelId="{A697E97F-C533-4935-9C26-2CD30A4A582F}" type="presParOf" srcId="{D4085CBE-DB4F-406B-AA05-0B9FDA1EF838}" destId="{61005A9A-8090-49FD-BB4A-170E61E9FB33}" srcOrd="2" destOrd="0" presId="urn:microsoft.com/office/officeart/2005/8/layout/vList3"/>
    <dgm:cxn modelId="{702F32DB-1C4C-4953-B921-78F01F6700E8}" type="presParOf" srcId="{61005A9A-8090-49FD-BB4A-170E61E9FB33}" destId="{0968BBD0-D63E-4E60-AA8D-B85F125A8AA1}" srcOrd="0" destOrd="0" presId="urn:microsoft.com/office/officeart/2005/8/layout/vList3"/>
    <dgm:cxn modelId="{76AD64BC-7E7C-47D6-8E09-45B54EA40022}" type="presParOf" srcId="{61005A9A-8090-49FD-BB4A-170E61E9FB33}" destId="{2F164C58-6EA5-4376-BF43-C2C51F148C4A}" srcOrd="1" destOrd="0" presId="urn:microsoft.com/office/officeart/2005/8/layout/vList3"/>
    <dgm:cxn modelId="{1F51BE06-6E68-4093-9199-9C2E23FC4F9F}" type="presParOf" srcId="{D4085CBE-DB4F-406B-AA05-0B9FDA1EF838}" destId="{56CB2232-144B-4092-8A5F-D16FEBA0218E}" srcOrd="3" destOrd="0" presId="urn:microsoft.com/office/officeart/2005/8/layout/vList3"/>
    <dgm:cxn modelId="{F60CC37A-97D3-4FA2-92F1-C55191FAA780}" type="presParOf" srcId="{D4085CBE-DB4F-406B-AA05-0B9FDA1EF838}" destId="{0A9A6396-A64D-4277-9C93-8D0D657E8AD5}" srcOrd="4" destOrd="0" presId="urn:microsoft.com/office/officeart/2005/8/layout/vList3"/>
    <dgm:cxn modelId="{8D83F52C-1DA6-44CE-9B49-31651B9EABB3}" type="presParOf" srcId="{0A9A6396-A64D-4277-9C93-8D0D657E8AD5}" destId="{089435AD-9F2E-434B-9B66-FCB8A776A4A7}" srcOrd="0" destOrd="0" presId="urn:microsoft.com/office/officeart/2005/8/layout/vList3"/>
    <dgm:cxn modelId="{A4FE27FA-02A7-4547-A9CF-8DE1A09280CC}" type="presParOf" srcId="{0A9A6396-A64D-4277-9C93-8D0D657E8AD5}" destId="{2E3CF8E7-F859-44FE-8F8F-D5A6AC301CE5}" srcOrd="1" destOrd="0" presId="urn:microsoft.com/office/officeart/2005/8/layout/v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1EC6C8-5508-4EEE-9D22-57581EDB1240}"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5178A873-B6E7-4A69-8692-5A9D174D2272}">
      <dgm:prSet phldrT="[Text]"/>
      <dgm:spPr/>
      <dgm:t>
        <a:bodyPr/>
        <a:lstStyle/>
        <a:p>
          <a:r>
            <a:rPr lang="en-US" b="1" i="0" dirty="0"/>
            <a:t>Data Mining and Machine Learning:</a:t>
          </a:r>
          <a:endParaRPr lang="en-IN" dirty="0"/>
        </a:p>
      </dgm:t>
    </dgm:pt>
    <dgm:pt modelId="{149A6D90-4E17-4390-8ED9-693B97EC6DEB}" type="parTrans" cxnId="{6C97C38B-E3CF-4AFE-B5B4-1E41780DFD7C}">
      <dgm:prSet/>
      <dgm:spPr/>
      <dgm:t>
        <a:bodyPr/>
        <a:lstStyle/>
        <a:p>
          <a:endParaRPr lang="en-IN"/>
        </a:p>
      </dgm:t>
    </dgm:pt>
    <dgm:pt modelId="{CC3A1CFF-1C93-4AD1-82D7-CE652C0D7F25}" type="sibTrans" cxnId="{6C97C38B-E3CF-4AFE-B5B4-1E41780DFD7C}">
      <dgm:prSet/>
      <dgm:spPr/>
      <dgm:t>
        <a:bodyPr/>
        <a:lstStyle/>
        <a:p>
          <a:endParaRPr lang="en-IN"/>
        </a:p>
      </dgm:t>
    </dgm:pt>
    <dgm:pt modelId="{59B167B0-00E6-46DD-B24B-7F381D3E1F63}">
      <dgm:prSet phldrT="[Text]"/>
      <dgm:spPr/>
      <dgm:t>
        <a:bodyPr/>
        <a:lstStyle/>
        <a:p>
          <a:r>
            <a:rPr lang="en-IN" b="1" i="0" dirty="0"/>
            <a:t>Database Management Systems (DBMS)</a:t>
          </a:r>
          <a:endParaRPr lang="en-IN" dirty="0"/>
        </a:p>
      </dgm:t>
    </dgm:pt>
    <dgm:pt modelId="{0207A774-B9A7-4FFA-BA13-C93BF9A018A8}" type="parTrans" cxnId="{2BAE9F69-A883-4D6C-983C-BE55D10545D2}">
      <dgm:prSet/>
      <dgm:spPr/>
      <dgm:t>
        <a:bodyPr/>
        <a:lstStyle/>
        <a:p>
          <a:endParaRPr lang="en-IN"/>
        </a:p>
      </dgm:t>
    </dgm:pt>
    <dgm:pt modelId="{9E466B21-F8C9-400E-8538-7C8E31286884}" type="sibTrans" cxnId="{2BAE9F69-A883-4D6C-983C-BE55D10545D2}">
      <dgm:prSet/>
      <dgm:spPr/>
      <dgm:t>
        <a:bodyPr/>
        <a:lstStyle/>
        <a:p>
          <a:endParaRPr lang="en-IN"/>
        </a:p>
      </dgm:t>
    </dgm:pt>
    <dgm:pt modelId="{A44FD07A-9F5C-4562-8AC1-ACCC9A2F6397}">
      <dgm:prSet phldrT="[Text]"/>
      <dgm:spPr/>
      <dgm:t>
        <a:bodyPr/>
        <a:lstStyle/>
        <a:p>
          <a:r>
            <a:rPr lang="en-IN" b="1" i="0" dirty="0"/>
            <a:t>Data Warehousing</a:t>
          </a:r>
          <a:endParaRPr lang="en-IN" dirty="0"/>
        </a:p>
      </dgm:t>
    </dgm:pt>
    <dgm:pt modelId="{31344260-61DE-431C-9DB6-5CF1285DF71B}" type="parTrans" cxnId="{FDA3DDC8-9EA9-49A8-8CA3-8836D3A6717B}">
      <dgm:prSet/>
      <dgm:spPr/>
      <dgm:t>
        <a:bodyPr/>
        <a:lstStyle/>
        <a:p>
          <a:endParaRPr lang="en-IN"/>
        </a:p>
      </dgm:t>
    </dgm:pt>
    <dgm:pt modelId="{B3B55935-3C2E-4764-A6A8-F6BF88867F8E}" type="sibTrans" cxnId="{FDA3DDC8-9EA9-49A8-8CA3-8836D3A6717B}">
      <dgm:prSet/>
      <dgm:spPr/>
      <dgm:t>
        <a:bodyPr/>
        <a:lstStyle/>
        <a:p>
          <a:endParaRPr lang="en-IN"/>
        </a:p>
      </dgm:t>
    </dgm:pt>
    <dgm:pt modelId="{C205E159-3404-4A59-BC4E-DAD83FC9FFD2}">
      <dgm:prSet phldrT="[Text]"/>
      <dgm:spPr/>
      <dgm:t>
        <a:bodyPr/>
        <a:lstStyle/>
        <a:p>
          <a:r>
            <a:rPr lang="en-IN" b="1" i="0" dirty="0"/>
            <a:t>Data Visualization</a:t>
          </a:r>
          <a:endParaRPr lang="en-IN" dirty="0"/>
        </a:p>
      </dgm:t>
    </dgm:pt>
    <dgm:pt modelId="{BF212FB3-B697-4949-AC07-AF7491CEDFC0}" type="parTrans" cxnId="{679A65AF-5128-4DFC-BC2A-6EE406EEC38B}">
      <dgm:prSet/>
      <dgm:spPr/>
      <dgm:t>
        <a:bodyPr/>
        <a:lstStyle/>
        <a:p>
          <a:endParaRPr lang="en-IN"/>
        </a:p>
      </dgm:t>
    </dgm:pt>
    <dgm:pt modelId="{4727CB84-659D-4DDC-9169-1544B821591E}" type="sibTrans" cxnId="{679A65AF-5128-4DFC-BC2A-6EE406EEC38B}">
      <dgm:prSet/>
      <dgm:spPr/>
      <dgm:t>
        <a:bodyPr/>
        <a:lstStyle/>
        <a:p>
          <a:endParaRPr lang="en-IN"/>
        </a:p>
      </dgm:t>
    </dgm:pt>
    <dgm:pt modelId="{E2751426-F6C6-4AFA-996E-A8AAF203DE63}">
      <dgm:prSet phldrT="[Text]"/>
      <dgm:spPr/>
      <dgm:t>
        <a:bodyPr/>
        <a:lstStyle/>
        <a:p>
          <a:r>
            <a:rPr lang="en-IN" b="1" i="0" dirty="0"/>
            <a:t>Cloud Computing</a:t>
          </a:r>
          <a:endParaRPr lang="en-IN" dirty="0"/>
        </a:p>
      </dgm:t>
    </dgm:pt>
    <dgm:pt modelId="{0B28943B-E5CC-4283-834F-F2B437F741B1}" type="parTrans" cxnId="{00B95837-5030-4463-B66D-88691BB66902}">
      <dgm:prSet/>
      <dgm:spPr/>
      <dgm:t>
        <a:bodyPr/>
        <a:lstStyle/>
        <a:p>
          <a:endParaRPr lang="en-IN"/>
        </a:p>
      </dgm:t>
    </dgm:pt>
    <dgm:pt modelId="{4FA85541-71F8-4ADC-B9F0-A106EDA569F8}" type="sibTrans" cxnId="{00B95837-5030-4463-B66D-88691BB66902}">
      <dgm:prSet/>
      <dgm:spPr/>
      <dgm:t>
        <a:bodyPr/>
        <a:lstStyle/>
        <a:p>
          <a:endParaRPr lang="en-IN"/>
        </a:p>
      </dgm:t>
    </dgm:pt>
    <dgm:pt modelId="{15DF1FED-A327-49BA-839C-03CCEF38B8C0}">
      <dgm:prSet phldrT="[Text]"/>
      <dgm:spPr/>
      <dgm:t>
        <a:bodyPr/>
        <a:lstStyle/>
        <a:p>
          <a:r>
            <a:rPr lang="en-IN" b="1" i="0" dirty="0"/>
            <a:t>Database Query Languages</a:t>
          </a:r>
          <a:endParaRPr lang="en-IN" dirty="0"/>
        </a:p>
      </dgm:t>
    </dgm:pt>
    <dgm:pt modelId="{48123121-95A0-4FFB-92EC-FE7FAB7CC0F6}" type="parTrans" cxnId="{1B6BD143-33E3-4B9C-8874-3BF8D4AC072D}">
      <dgm:prSet/>
      <dgm:spPr/>
      <dgm:t>
        <a:bodyPr/>
        <a:lstStyle/>
        <a:p>
          <a:endParaRPr lang="en-IN"/>
        </a:p>
      </dgm:t>
    </dgm:pt>
    <dgm:pt modelId="{CFFD2AB0-D2F8-4DA8-9979-FD989B6A919C}" type="sibTrans" cxnId="{1B6BD143-33E3-4B9C-8874-3BF8D4AC072D}">
      <dgm:prSet/>
      <dgm:spPr/>
      <dgm:t>
        <a:bodyPr/>
        <a:lstStyle/>
        <a:p>
          <a:endParaRPr lang="en-IN"/>
        </a:p>
      </dgm:t>
    </dgm:pt>
    <dgm:pt modelId="{C7FD5C10-95CE-4DA3-99AF-B6FDE0F8F2C5}">
      <dgm:prSet phldrT="[Text]"/>
      <dgm:spPr/>
      <dgm:t>
        <a:bodyPr/>
        <a:lstStyle/>
        <a:p>
          <a:r>
            <a:rPr lang="en-IN" b="1" i="0" dirty="0"/>
            <a:t>Statistical Analysis Software</a:t>
          </a:r>
          <a:endParaRPr lang="en-IN" dirty="0"/>
        </a:p>
      </dgm:t>
    </dgm:pt>
    <dgm:pt modelId="{A598B7A0-D7EF-4A1E-BA0A-AE07B02F3D73}" type="parTrans" cxnId="{A2EDD1FF-C3BF-4C1D-BE5C-6D879180B9E9}">
      <dgm:prSet/>
      <dgm:spPr/>
      <dgm:t>
        <a:bodyPr/>
        <a:lstStyle/>
        <a:p>
          <a:endParaRPr lang="en-IN"/>
        </a:p>
      </dgm:t>
    </dgm:pt>
    <dgm:pt modelId="{7E987F0F-56E6-4409-B5E1-CB85B2566979}" type="sibTrans" cxnId="{A2EDD1FF-C3BF-4C1D-BE5C-6D879180B9E9}">
      <dgm:prSet/>
      <dgm:spPr/>
      <dgm:t>
        <a:bodyPr/>
        <a:lstStyle/>
        <a:p>
          <a:endParaRPr lang="en-IN"/>
        </a:p>
      </dgm:t>
    </dgm:pt>
    <dgm:pt modelId="{36321E3E-2645-42C4-9AC9-D441B83A0E56}" type="pres">
      <dgm:prSet presAssocID="{401EC6C8-5508-4EEE-9D22-57581EDB1240}" presName="Name0" presStyleCnt="0">
        <dgm:presLayoutVars>
          <dgm:chMax val="1"/>
          <dgm:chPref val="1"/>
          <dgm:dir/>
          <dgm:animOne val="branch"/>
          <dgm:animLvl val="lvl"/>
        </dgm:presLayoutVars>
      </dgm:prSet>
      <dgm:spPr/>
    </dgm:pt>
    <dgm:pt modelId="{AC658F61-58E0-45FB-8A51-E4F4A00F0006}" type="pres">
      <dgm:prSet presAssocID="{5178A873-B6E7-4A69-8692-5A9D174D2272}" presName="Parent" presStyleLbl="node0" presStyleIdx="0" presStyleCnt="1">
        <dgm:presLayoutVars>
          <dgm:chMax val="6"/>
          <dgm:chPref val="6"/>
        </dgm:presLayoutVars>
      </dgm:prSet>
      <dgm:spPr/>
    </dgm:pt>
    <dgm:pt modelId="{7C6A6C6E-5544-4442-9238-90DEF0FF3B76}" type="pres">
      <dgm:prSet presAssocID="{59B167B0-00E6-46DD-B24B-7F381D3E1F63}" presName="Accent1" presStyleCnt="0"/>
      <dgm:spPr/>
    </dgm:pt>
    <dgm:pt modelId="{AD1DA368-A7F9-44C2-A247-D850BABB9635}" type="pres">
      <dgm:prSet presAssocID="{59B167B0-00E6-46DD-B24B-7F381D3E1F63}" presName="Accent" presStyleLbl="bgShp" presStyleIdx="0" presStyleCnt="6"/>
      <dgm:spPr/>
    </dgm:pt>
    <dgm:pt modelId="{6152E570-5A24-4358-B8EE-C9043F0D43BC}" type="pres">
      <dgm:prSet presAssocID="{59B167B0-00E6-46DD-B24B-7F381D3E1F63}" presName="Child1" presStyleLbl="node1" presStyleIdx="0" presStyleCnt="6">
        <dgm:presLayoutVars>
          <dgm:chMax val="0"/>
          <dgm:chPref val="0"/>
          <dgm:bulletEnabled val="1"/>
        </dgm:presLayoutVars>
      </dgm:prSet>
      <dgm:spPr/>
    </dgm:pt>
    <dgm:pt modelId="{CEF4AEE2-9702-4010-B0CB-29704D43ADBD}" type="pres">
      <dgm:prSet presAssocID="{A44FD07A-9F5C-4562-8AC1-ACCC9A2F6397}" presName="Accent2" presStyleCnt="0"/>
      <dgm:spPr/>
    </dgm:pt>
    <dgm:pt modelId="{09CF2956-D95E-4F40-8495-F0BDCD020708}" type="pres">
      <dgm:prSet presAssocID="{A44FD07A-9F5C-4562-8AC1-ACCC9A2F6397}" presName="Accent" presStyleLbl="bgShp" presStyleIdx="1" presStyleCnt="6"/>
      <dgm:spPr/>
    </dgm:pt>
    <dgm:pt modelId="{550EF776-95D4-4276-B2E0-64DA1B0ECA79}" type="pres">
      <dgm:prSet presAssocID="{A44FD07A-9F5C-4562-8AC1-ACCC9A2F6397}" presName="Child2" presStyleLbl="node1" presStyleIdx="1" presStyleCnt="6">
        <dgm:presLayoutVars>
          <dgm:chMax val="0"/>
          <dgm:chPref val="0"/>
          <dgm:bulletEnabled val="1"/>
        </dgm:presLayoutVars>
      </dgm:prSet>
      <dgm:spPr/>
    </dgm:pt>
    <dgm:pt modelId="{89CAA08F-ED93-4831-8673-6C5FABE0916B}" type="pres">
      <dgm:prSet presAssocID="{C205E159-3404-4A59-BC4E-DAD83FC9FFD2}" presName="Accent3" presStyleCnt="0"/>
      <dgm:spPr/>
    </dgm:pt>
    <dgm:pt modelId="{9C941A14-0089-42E2-B24C-92FCB10701BC}" type="pres">
      <dgm:prSet presAssocID="{C205E159-3404-4A59-BC4E-DAD83FC9FFD2}" presName="Accent" presStyleLbl="bgShp" presStyleIdx="2" presStyleCnt="6"/>
      <dgm:spPr/>
    </dgm:pt>
    <dgm:pt modelId="{B58EBEF7-A8D1-4334-9984-6B0E7CD79C7C}" type="pres">
      <dgm:prSet presAssocID="{C205E159-3404-4A59-BC4E-DAD83FC9FFD2}" presName="Child3" presStyleLbl="node1" presStyleIdx="2" presStyleCnt="6">
        <dgm:presLayoutVars>
          <dgm:chMax val="0"/>
          <dgm:chPref val="0"/>
          <dgm:bulletEnabled val="1"/>
        </dgm:presLayoutVars>
      </dgm:prSet>
      <dgm:spPr/>
    </dgm:pt>
    <dgm:pt modelId="{A347750B-52DF-47FC-83B3-1326BCC4C0C4}" type="pres">
      <dgm:prSet presAssocID="{E2751426-F6C6-4AFA-996E-A8AAF203DE63}" presName="Accent4" presStyleCnt="0"/>
      <dgm:spPr/>
    </dgm:pt>
    <dgm:pt modelId="{F3339210-2FE6-4695-B034-5DBEB5884A9B}" type="pres">
      <dgm:prSet presAssocID="{E2751426-F6C6-4AFA-996E-A8AAF203DE63}" presName="Accent" presStyleLbl="bgShp" presStyleIdx="3" presStyleCnt="6"/>
      <dgm:spPr/>
    </dgm:pt>
    <dgm:pt modelId="{D2A682E8-1EBD-47DA-8EF0-4C8DC7DD9251}" type="pres">
      <dgm:prSet presAssocID="{E2751426-F6C6-4AFA-996E-A8AAF203DE63}" presName="Child4" presStyleLbl="node1" presStyleIdx="3" presStyleCnt="6">
        <dgm:presLayoutVars>
          <dgm:chMax val="0"/>
          <dgm:chPref val="0"/>
          <dgm:bulletEnabled val="1"/>
        </dgm:presLayoutVars>
      </dgm:prSet>
      <dgm:spPr/>
    </dgm:pt>
    <dgm:pt modelId="{29028875-CCF5-4C41-A167-16E46291DF6F}" type="pres">
      <dgm:prSet presAssocID="{15DF1FED-A327-49BA-839C-03CCEF38B8C0}" presName="Accent5" presStyleCnt="0"/>
      <dgm:spPr/>
    </dgm:pt>
    <dgm:pt modelId="{8C10E895-223B-481D-AB63-31B1F8C8C307}" type="pres">
      <dgm:prSet presAssocID="{15DF1FED-A327-49BA-839C-03CCEF38B8C0}" presName="Accent" presStyleLbl="bgShp" presStyleIdx="4" presStyleCnt="6"/>
      <dgm:spPr/>
    </dgm:pt>
    <dgm:pt modelId="{1DB7F0E1-4136-4E38-8CC0-F03E17851446}" type="pres">
      <dgm:prSet presAssocID="{15DF1FED-A327-49BA-839C-03CCEF38B8C0}" presName="Child5" presStyleLbl="node1" presStyleIdx="4" presStyleCnt="6">
        <dgm:presLayoutVars>
          <dgm:chMax val="0"/>
          <dgm:chPref val="0"/>
          <dgm:bulletEnabled val="1"/>
        </dgm:presLayoutVars>
      </dgm:prSet>
      <dgm:spPr/>
    </dgm:pt>
    <dgm:pt modelId="{6DB745E2-243E-46A9-93D4-45C237503483}" type="pres">
      <dgm:prSet presAssocID="{C7FD5C10-95CE-4DA3-99AF-B6FDE0F8F2C5}" presName="Accent6" presStyleCnt="0"/>
      <dgm:spPr/>
    </dgm:pt>
    <dgm:pt modelId="{76ECDB3D-3143-4B5D-98BC-3BAB55281E49}" type="pres">
      <dgm:prSet presAssocID="{C7FD5C10-95CE-4DA3-99AF-B6FDE0F8F2C5}" presName="Accent" presStyleLbl="bgShp" presStyleIdx="5" presStyleCnt="6"/>
      <dgm:spPr/>
    </dgm:pt>
    <dgm:pt modelId="{93E166DB-A0EF-409B-88B9-0BADC9BBA11D}" type="pres">
      <dgm:prSet presAssocID="{C7FD5C10-95CE-4DA3-99AF-B6FDE0F8F2C5}" presName="Child6" presStyleLbl="node1" presStyleIdx="5" presStyleCnt="6">
        <dgm:presLayoutVars>
          <dgm:chMax val="0"/>
          <dgm:chPref val="0"/>
          <dgm:bulletEnabled val="1"/>
        </dgm:presLayoutVars>
      </dgm:prSet>
      <dgm:spPr/>
    </dgm:pt>
  </dgm:ptLst>
  <dgm:cxnLst>
    <dgm:cxn modelId="{14DA7D20-6A55-4A8E-A675-F08AD8D67325}" type="presOf" srcId="{A44FD07A-9F5C-4562-8AC1-ACCC9A2F6397}" destId="{550EF776-95D4-4276-B2E0-64DA1B0ECA79}" srcOrd="0" destOrd="0" presId="urn:microsoft.com/office/officeart/2011/layout/HexagonRadial"/>
    <dgm:cxn modelId="{01B89A2C-1AE4-478F-88E4-C47BC38000B4}" type="presOf" srcId="{C205E159-3404-4A59-BC4E-DAD83FC9FFD2}" destId="{B58EBEF7-A8D1-4334-9984-6B0E7CD79C7C}" srcOrd="0" destOrd="0" presId="urn:microsoft.com/office/officeart/2011/layout/HexagonRadial"/>
    <dgm:cxn modelId="{00B95837-5030-4463-B66D-88691BB66902}" srcId="{5178A873-B6E7-4A69-8692-5A9D174D2272}" destId="{E2751426-F6C6-4AFA-996E-A8AAF203DE63}" srcOrd="3" destOrd="0" parTransId="{0B28943B-E5CC-4283-834F-F2B437F741B1}" sibTransId="{4FA85541-71F8-4ADC-B9F0-A106EDA569F8}"/>
    <dgm:cxn modelId="{1B6BD143-33E3-4B9C-8874-3BF8D4AC072D}" srcId="{5178A873-B6E7-4A69-8692-5A9D174D2272}" destId="{15DF1FED-A327-49BA-839C-03CCEF38B8C0}" srcOrd="4" destOrd="0" parTransId="{48123121-95A0-4FFB-92EC-FE7FAB7CC0F6}" sibTransId="{CFFD2AB0-D2F8-4DA8-9979-FD989B6A919C}"/>
    <dgm:cxn modelId="{331EF445-0996-45D5-89D2-0EA302865F60}" type="presOf" srcId="{E2751426-F6C6-4AFA-996E-A8AAF203DE63}" destId="{D2A682E8-1EBD-47DA-8EF0-4C8DC7DD9251}" srcOrd="0" destOrd="0" presId="urn:microsoft.com/office/officeart/2011/layout/HexagonRadial"/>
    <dgm:cxn modelId="{2BAE9F69-A883-4D6C-983C-BE55D10545D2}" srcId="{5178A873-B6E7-4A69-8692-5A9D174D2272}" destId="{59B167B0-00E6-46DD-B24B-7F381D3E1F63}" srcOrd="0" destOrd="0" parTransId="{0207A774-B9A7-4FFA-BA13-C93BF9A018A8}" sibTransId="{9E466B21-F8C9-400E-8538-7C8E31286884}"/>
    <dgm:cxn modelId="{60CB7D76-71AD-4D79-8A35-D3A0ABCFEAEF}" type="presOf" srcId="{5178A873-B6E7-4A69-8692-5A9D174D2272}" destId="{AC658F61-58E0-45FB-8A51-E4F4A00F0006}" srcOrd="0" destOrd="0" presId="urn:microsoft.com/office/officeart/2011/layout/HexagonRadial"/>
    <dgm:cxn modelId="{5F58B978-10B9-4987-8213-890035DC9011}" type="presOf" srcId="{59B167B0-00E6-46DD-B24B-7F381D3E1F63}" destId="{6152E570-5A24-4358-B8EE-C9043F0D43BC}" srcOrd="0" destOrd="0" presId="urn:microsoft.com/office/officeart/2011/layout/HexagonRadial"/>
    <dgm:cxn modelId="{3B5AF45A-9496-4168-B9AC-296230136329}" type="presOf" srcId="{C7FD5C10-95CE-4DA3-99AF-B6FDE0F8F2C5}" destId="{93E166DB-A0EF-409B-88B9-0BADC9BBA11D}" srcOrd="0" destOrd="0" presId="urn:microsoft.com/office/officeart/2011/layout/HexagonRadial"/>
    <dgm:cxn modelId="{6C97C38B-E3CF-4AFE-B5B4-1E41780DFD7C}" srcId="{401EC6C8-5508-4EEE-9D22-57581EDB1240}" destId="{5178A873-B6E7-4A69-8692-5A9D174D2272}" srcOrd="0" destOrd="0" parTransId="{149A6D90-4E17-4390-8ED9-693B97EC6DEB}" sibTransId="{CC3A1CFF-1C93-4AD1-82D7-CE652C0D7F25}"/>
    <dgm:cxn modelId="{118B33A4-FFCE-46FF-947C-CE97A653C0BD}" type="presOf" srcId="{401EC6C8-5508-4EEE-9D22-57581EDB1240}" destId="{36321E3E-2645-42C4-9AC9-D441B83A0E56}" srcOrd="0" destOrd="0" presId="urn:microsoft.com/office/officeart/2011/layout/HexagonRadial"/>
    <dgm:cxn modelId="{679A65AF-5128-4DFC-BC2A-6EE406EEC38B}" srcId="{5178A873-B6E7-4A69-8692-5A9D174D2272}" destId="{C205E159-3404-4A59-BC4E-DAD83FC9FFD2}" srcOrd="2" destOrd="0" parTransId="{BF212FB3-B697-4949-AC07-AF7491CEDFC0}" sibTransId="{4727CB84-659D-4DDC-9169-1544B821591E}"/>
    <dgm:cxn modelId="{FDA3DDC8-9EA9-49A8-8CA3-8836D3A6717B}" srcId="{5178A873-B6E7-4A69-8692-5A9D174D2272}" destId="{A44FD07A-9F5C-4562-8AC1-ACCC9A2F6397}" srcOrd="1" destOrd="0" parTransId="{31344260-61DE-431C-9DB6-5CF1285DF71B}" sibTransId="{B3B55935-3C2E-4764-A6A8-F6BF88867F8E}"/>
    <dgm:cxn modelId="{BA61C2CA-9CB1-40E7-9D04-3E8120D00784}" type="presOf" srcId="{15DF1FED-A327-49BA-839C-03CCEF38B8C0}" destId="{1DB7F0E1-4136-4E38-8CC0-F03E17851446}" srcOrd="0" destOrd="0" presId="urn:microsoft.com/office/officeart/2011/layout/HexagonRadial"/>
    <dgm:cxn modelId="{A2EDD1FF-C3BF-4C1D-BE5C-6D879180B9E9}" srcId="{5178A873-B6E7-4A69-8692-5A9D174D2272}" destId="{C7FD5C10-95CE-4DA3-99AF-B6FDE0F8F2C5}" srcOrd="5" destOrd="0" parTransId="{A598B7A0-D7EF-4A1E-BA0A-AE07B02F3D73}" sibTransId="{7E987F0F-56E6-4409-B5E1-CB85B2566979}"/>
    <dgm:cxn modelId="{1EB5E83A-FB2D-4F0C-8E13-3F5A0F0D3273}" type="presParOf" srcId="{36321E3E-2645-42C4-9AC9-D441B83A0E56}" destId="{AC658F61-58E0-45FB-8A51-E4F4A00F0006}" srcOrd="0" destOrd="0" presId="urn:microsoft.com/office/officeart/2011/layout/HexagonRadial"/>
    <dgm:cxn modelId="{AF5A78F1-15DD-49BC-BEF0-DBEE29088DE7}" type="presParOf" srcId="{36321E3E-2645-42C4-9AC9-D441B83A0E56}" destId="{7C6A6C6E-5544-4442-9238-90DEF0FF3B76}" srcOrd="1" destOrd="0" presId="urn:microsoft.com/office/officeart/2011/layout/HexagonRadial"/>
    <dgm:cxn modelId="{75BB3CA2-0710-4E2B-8471-6134FA4BB45B}" type="presParOf" srcId="{7C6A6C6E-5544-4442-9238-90DEF0FF3B76}" destId="{AD1DA368-A7F9-44C2-A247-D850BABB9635}" srcOrd="0" destOrd="0" presId="urn:microsoft.com/office/officeart/2011/layout/HexagonRadial"/>
    <dgm:cxn modelId="{92580386-2D46-418D-B596-B66356C412E5}" type="presParOf" srcId="{36321E3E-2645-42C4-9AC9-D441B83A0E56}" destId="{6152E570-5A24-4358-B8EE-C9043F0D43BC}" srcOrd="2" destOrd="0" presId="urn:microsoft.com/office/officeart/2011/layout/HexagonRadial"/>
    <dgm:cxn modelId="{78C2B252-ADE6-4736-968B-70A6A7537C59}" type="presParOf" srcId="{36321E3E-2645-42C4-9AC9-D441B83A0E56}" destId="{CEF4AEE2-9702-4010-B0CB-29704D43ADBD}" srcOrd="3" destOrd="0" presId="urn:microsoft.com/office/officeart/2011/layout/HexagonRadial"/>
    <dgm:cxn modelId="{20472AAA-65B5-4473-8EEE-20A3A157943B}" type="presParOf" srcId="{CEF4AEE2-9702-4010-B0CB-29704D43ADBD}" destId="{09CF2956-D95E-4F40-8495-F0BDCD020708}" srcOrd="0" destOrd="0" presId="urn:microsoft.com/office/officeart/2011/layout/HexagonRadial"/>
    <dgm:cxn modelId="{D4E3962A-F9F9-45C9-9EBC-753CCDB3E43E}" type="presParOf" srcId="{36321E3E-2645-42C4-9AC9-D441B83A0E56}" destId="{550EF776-95D4-4276-B2E0-64DA1B0ECA79}" srcOrd="4" destOrd="0" presId="urn:microsoft.com/office/officeart/2011/layout/HexagonRadial"/>
    <dgm:cxn modelId="{D18AD1E8-A094-4608-8EF4-52F78992E9C5}" type="presParOf" srcId="{36321E3E-2645-42C4-9AC9-D441B83A0E56}" destId="{89CAA08F-ED93-4831-8673-6C5FABE0916B}" srcOrd="5" destOrd="0" presId="urn:microsoft.com/office/officeart/2011/layout/HexagonRadial"/>
    <dgm:cxn modelId="{24062540-EFB0-4169-B45E-297F4E08BD95}" type="presParOf" srcId="{89CAA08F-ED93-4831-8673-6C5FABE0916B}" destId="{9C941A14-0089-42E2-B24C-92FCB10701BC}" srcOrd="0" destOrd="0" presId="urn:microsoft.com/office/officeart/2011/layout/HexagonRadial"/>
    <dgm:cxn modelId="{2BB52AE7-A16C-488D-89EB-AA772E347AC4}" type="presParOf" srcId="{36321E3E-2645-42C4-9AC9-D441B83A0E56}" destId="{B58EBEF7-A8D1-4334-9984-6B0E7CD79C7C}" srcOrd="6" destOrd="0" presId="urn:microsoft.com/office/officeart/2011/layout/HexagonRadial"/>
    <dgm:cxn modelId="{D269ABEE-BA2C-4315-AF51-84925C8D01AC}" type="presParOf" srcId="{36321E3E-2645-42C4-9AC9-D441B83A0E56}" destId="{A347750B-52DF-47FC-83B3-1326BCC4C0C4}" srcOrd="7" destOrd="0" presId="urn:microsoft.com/office/officeart/2011/layout/HexagonRadial"/>
    <dgm:cxn modelId="{D8875BC4-BFB5-4B4B-838B-DA3097357BB4}" type="presParOf" srcId="{A347750B-52DF-47FC-83B3-1326BCC4C0C4}" destId="{F3339210-2FE6-4695-B034-5DBEB5884A9B}" srcOrd="0" destOrd="0" presId="urn:microsoft.com/office/officeart/2011/layout/HexagonRadial"/>
    <dgm:cxn modelId="{ED7BD6DA-9474-4312-8599-F6BF02F9330B}" type="presParOf" srcId="{36321E3E-2645-42C4-9AC9-D441B83A0E56}" destId="{D2A682E8-1EBD-47DA-8EF0-4C8DC7DD9251}" srcOrd="8" destOrd="0" presId="urn:microsoft.com/office/officeart/2011/layout/HexagonRadial"/>
    <dgm:cxn modelId="{537F6B22-52B3-48F5-9265-114DD598925A}" type="presParOf" srcId="{36321E3E-2645-42C4-9AC9-D441B83A0E56}" destId="{29028875-CCF5-4C41-A167-16E46291DF6F}" srcOrd="9" destOrd="0" presId="urn:microsoft.com/office/officeart/2011/layout/HexagonRadial"/>
    <dgm:cxn modelId="{74C3C62A-B954-428E-803A-89009440FB50}" type="presParOf" srcId="{29028875-CCF5-4C41-A167-16E46291DF6F}" destId="{8C10E895-223B-481D-AB63-31B1F8C8C307}" srcOrd="0" destOrd="0" presId="urn:microsoft.com/office/officeart/2011/layout/HexagonRadial"/>
    <dgm:cxn modelId="{35579EE4-2BEF-4ADF-A598-543B3E5DB212}" type="presParOf" srcId="{36321E3E-2645-42C4-9AC9-D441B83A0E56}" destId="{1DB7F0E1-4136-4E38-8CC0-F03E17851446}" srcOrd="10" destOrd="0" presId="urn:microsoft.com/office/officeart/2011/layout/HexagonRadial"/>
    <dgm:cxn modelId="{47149C9A-BA09-444B-AA4A-3B41B115DB68}" type="presParOf" srcId="{36321E3E-2645-42C4-9AC9-D441B83A0E56}" destId="{6DB745E2-243E-46A9-93D4-45C237503483}" srcOrd="11" destOrd="0" presId="urn:microsoft.com/office/officeart/2011/layout/HexagonRadial"/>
    <dgm:cxn modelId="{3843C1E0-ABF2-441E-8591-4A40310D6DA8}" type="presParOf" srcId="{6DB745E2-243E-46A9-93D4-45C237503483}" destId="{76ECDB3D-3143-4B5D-98BC-3BAB55281E49}" srcOrd="0" destOrd="0" presId="urn:microsoft.com/office/officeart/2011/layout/HexagonRadial"/>
    <dgm:cxn modelId="{1CB140A3-58FB-4EC8-BDAC-0ACDE0B0E844}" type="presParOf" srcId="{36321E3E-2645-42C4-9AC9-D441B83A0E56}" destId="{93E166DB-A0EF-409B-88B9-0BADC9BBA11D}"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9797D-E5B3-4D67-9919-762E87474F6E}">
      <dsp:nvSpPr>
        <dsp:cNvPr id="0" name=""/>
        <dsp:cNvSpPr/>
      </dsp:nvSpPr>
      <dsp:spPr>
        <a:xfrm rot="5400000">
          <a:off x="3506806" y="130656"/>
          <a:ext cx="2008628" cy="174750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a:t>Storage</a:t>
          </a:r>
          <a:endParaRPr lang="en-IN" sz="1800" kern="1200" dirty="0"/>
        </a:p>
      </dsp:txBody>
      <dsp:txXfrm rot="-5400000">
        <a:off x="3909687" y="313106"/>
        <a:ext cx="1202866" cy="1382606"/>
      </dsp:txXfrm>
    </dsp:sp>
    <dsp:sp modelId="{C5E258EB-F444-4886-B1F9-FDDF2217EB05}">
      <dsp:nvSpPr>
        <dsp:cNvPr id="0" name=""/>
        <dsp:cNvSpPr/>
      </dsp:nvSpPr>
      <dsp:spPr>
        <a:xfrm>
          <a:off x="5437901" y="401821"/>
          <a:ext cx="2241629" cy="120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kern="1200" dirty="0">
              <a:solidFill>
                <a:schemeClr val="bg1"/>
              </a:solidFill>
            </a:rPr>
            <a:t>Processor (CPU)</a:t>
          </a:r>
          <a:endParaRPr lang="en-IN" sz="1800" kern="1200" dirty="0">
            <a:solidFill>
              <a:schemeClr val="bg1"/>
            </a:solidFill>
          </a:endParaRPr>
        </a:p>
      </dsp:txBody>
      <dsp:txXfrm>
        <a:off x="5437901" y="401821"/>
        <a:ext cx="2241629" cy="1205177"/>
      </dsp:txXfrm>
    </dsp:sp>
    <dsp:sp modelId="{5FC70F5B-2747-4590-89A5-9D31103CCB7E}">
      <dsp:nvSpPr>
        <dsp:cNvPr id="0" name=""/>
        <dsp:cNvSpPr/>
      </dsp:nvSpPr>
      <dsp:spPr>
        <a:xfrm rot="5400000">
          <a:off x="1619499" y="130656"/>
          <a:ext cx="2008628" cy="174750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022380" y="313106"/>
        <a:ext cx="1202866" cy="1382606"/>
      </dsp:txXfrm>
    </dsp:sp>
    <dsp:sp modelId="{E6360687-7CA5-4C84-ABE8-99BDFFEA6FD3}">
      <dsp:nvSpPr>
        <dsp:cNvPr id="0" name=""/>
        <dsp:cNvSpPr/>
      </dsp:nvSpPr>
      <dsp:spPr>
        <a:xfrm rot="5400000">
          <a:off x="2559537" y="1835580"/>
          <a:ext cx="2008628" cy="174750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a:t>Graphics Processing Unit (GPU)</a:t>
          </a:r>
          <a:endParaRPr lang="en-IN" sz="1800" kern="1200" dirty="0"/>
        </a:p>
      </dsp:txBody>
      <dsp:txXfrm rot="-5400000">
        <a:off x="2962418" y="2018030"/>
        <a:ext cx="1202866" cy="1382606"/>
      </dsp:txXfrm>
    </dsp:sp>
    <dsp:sp modelId="{2F0981F3-4206-42E9-A1C8-EED162C0BEFC}">
      <dsp:nvSpPr>
        <dsp:cNvPr id="0" name=""/>
        <dsp:cNvSpPr/>
      </dsp:nvSpPr>
      <dsp:spPr>
        <a:xfrm>
          <a:off x="526260" y="2106744"/>
          <a:ext cx="2013735" cy="120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r" defTabSz="800100">
            <a:lnSpc>
              <a:spcPct val="90000"/>
            </a:lnSpc>
            <a:spcBef>
              <a:spcPct val="0"/>
            </a:spcBef>
            <a:spcAft>
              <a:spcPct val="35000"/>
            </a:spcAft>
            <a:buNone/>
          </a:pPr>
          <a:r>
            <a:rPr lang="en-IN" sz="1800" b="1" i="0" kern="1200" dirty="0">
              <a:solidFill>
                <a:schemeClr val="bg1"/>
              </a:solidFill>
            </a:rPr>
            <a:t>Computer/Server</a:t>
          </a:r>
          <a:endParaRPr lang="en-IN" sz="1800" kern="1200" dirty="0"/>
        </a:p>
      </dsp:txBody>
      <dsp:txXfrm>
        <a:off x="526260" y="2106744"/>
        <a:ext cx="2013735" cy="1205177"/>
      </dsp:txXfrm>
    </dsp:sp>
    <dsp:sp modelId="{EC413A96-902C-481C-90A6-FF90A2B53A01}">
      <dsp:nvSpPr>
        <dsp:cNvPr id="0" name=""/>
        <dsp:cNvSpPr/>
      </dsp:nvSpPr>
      <dsp:spPr>
        <a:xfrm rot="5400000">
          <a:off x="4446844" y="1835580"/>
          <a:ext cx="2008628" cy="174750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49725" y="2018030"/>
        <a:ext cx="1202866" cy="1382606"/>
      </dsp:txXfrm>
    </dsp:sp>
    <dsp:sp modelId="{858BB6B0-5568-48AF-A057-1BA0C749E7BA}">
      <dsp:nvSpPr>
        <dsp:cNvPr id="0" name=""/>
        <dsp:cNvSpPr/>
      </dsp:nvSpPr>
      <dsp:spPr>
        <a:xfrm rot="5400000">
          <a:off x="3506806" y="3540503"/>
          <a:ext cx="2008628" cy="174750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a:t>Memory (RAM)</a:t>
          </a:r>
          <a:endParaRPr lang="en-IN" sz="1800" kern="1200" dirty="0"/>
        </a:p>
      </dsp:txBody>
      <dsp:txXfrm rot="-5400000">
        <a:off x="3909687" y="3722953"/>
        <a:ext cx="1202866" cy="1382606"/>
      </dsp:txXfrm>
    </dsp:sp>
    <dsp:sp modelId="{C9A87BF8-9131-4FB1-AE34-675831798E33}">
      <dsp:nvSpPr>
        <dsp:cNvPr id="0" name=""/>
        <dsp:cNvSpPr/>
      </dsp:nvSpPr>
      <dsp:spPr>
        <a:xfrm>
          <a:off x="5437901" y="3811668"/>
          <a:ext cx="2241629" cy="120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IN" sz="1800" kern="1200"/>
        </a:p>
      </dsp:txBody>
      <dsp:txXfrm>
        <a:off x="5437901" y="3811668"/>
        <a:ext cx="2241629" cy="1205177"/>
      </dsp:txXfrm>
    </dsp:sp>
    <dsp:sp modelId="{5FFA162B-F698-4DC6-BC7B-72D4A6C0D2A9}">
      <dsp:nvSpPr>
        <dsp:cNvPr id="0" name=""/>
        <dsp:cNvSpPr/>
      </dsp:nvSpPr>
      <dsp:spPr>
        <a:xfrm rot="5400000">
          <a:off x="1619499" y="3540503"/>
          <a:ext cx="2008628" cy="174750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022380" y="3722953"/>
        <a:ext cx="1202866" cy="13826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9797D-E5B3-4D67-9919-762E87474F6E}">
      <dsp:nvSpPr>
        <dsp:cNvPr id="0" name=""/>
        <dsp:cNvSpPr/>
      </dsp:nvSpPr>
      <dsp:spPr>
        <a:xfrm rot="5400000">
          <a:off x="3506806" y="130656"/>
          <a:ext cx="2008628" cy="174750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i="0" kern="1200" dirty="0"/>
            <a:t>Database Management System</a:t>
          </a:r>
          <a:endParaRPr lang="en-IN" sz="1500" kern="1200" dirty="0"/>
        </a:p>
      </dsp:txBody>
      <dsp:txXfrm rot="-5400000">
        <a:off x="3909687" y="313106"/>
        <a:ext cx="1202866" cy="1382606"/>
      </dsp:txXfrm>
    </dsp:sp>
    <dsp:sp modelId="{C5E258EB-F444-4886-B1F9-FDDF2217EB05}">
      <dsp:nvSpPr>
        <dsp:cNvPr id="0" name=""/>
        <dsp:cNvSpPr/>
      </dsp:nvSpPr>
      <dsp:spPr>
        <a:xfrm>
          <a:off x="5437901" y="401821"/>
          <a:ext cx="2241629" cy="120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0" i="0" kern="1200" dirty="0">
              <a:solidFill>
                <a:schemeClr val="bg1"/>
              </a:solidFill>
            </a:rPr>
            <a:t>Version Control</a:t>
          </a:r>
          <a:r>
            <a:rPr lang="en-IN" sz="1500" b="0" i="0" kern="1200" dirty="0"/>
            <a:t> </a:t>
          </a:r>
          <a:endParaRPr lang="en-IN" sz="1500" kern="1200" dirty="0">
            <a:solidFill>
              <a:schemeClr val="bg1"/>
            </a:solidFill>
          </a:endParaRPr>
        </a:p>
      </dsp:txBody>
      <dsp:txXfrm>
        <a:off x="5437901" y="401821"/>
        <a:ext cx="2241629" cy="1205177"/>
      </dsp:txXfrm>
    </dsp:sp>
    <dsp:sp modelId="{5FC70F5B-2747-4590-89A5-9D31103CCB7E}">
      <dsp:nvSpPr>
        <dsp:cNvPr id="0" name=""/>
        <dsp:cNvSpPr/>
      </dsp:nvSpPr>
      <dsp:spPr>
        <a:xfrm rot="5400000">
          <a:off x="1619499" y="130656"/>
          <a:ext cx="2008628" cy="174750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022380" y="313106"/>
        <a:ext cx="1202866" cy="1382606"/>
      </dsp:txXfrm>
    </dsp:sp>
    <dsp:sp modelId="{E6360687-7CA5-4C84-ABE8-99BDFFEA6FD3}">
      <dsp:nvSpPr>
        <dsp:cNvPr id="0" name=""/>
        <dsp:cNvSpPr/>
      </dsp:nvSpPr>
      <dsp:spPr>
        <a:xfrm rot="5400000">
          <a:off x="2559537" y="1835580"/>
          <a:ext cx="2008628" cy="174750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i="0" kern="1200" dirty="0"/>
            <a:t>Data Visualization Tools:</a:t>
          </a:r>
          <a:endParaRPr lang="en-IN" sz="1500" kern="1200" dirty="0"/>
        </a:p>
      </dsp:txBody>
      <dsp:txXfrm rot="-5400000">
        <a:off x="2962418" y="2018030"/>
        <a:ext cx="1202866" cy="1382606"/>
      </dsp:txXfrm>
    </dsp:sp>
    <dsp:sp modelId="{2F0981F3-4206-42E9-A1C8-EED162C0BEFC}">
      <dsp:nvSpPr>
        <dsp:cNvPr id="0" name=""/>
        <dsp:cNvSpPr/>
      </dsp:nvSpPr>
      <dsp:spPr>
        <a:xfrm>
          <a:off x="526260" y="2106744"/>
          <a:ext cx="2013735" cy="120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r" defTabSz="666750">
            <a:lnSpc>
              <a:spcPct val="90000"/>
            </a:lnSpc>
            <a:spcBef>
              <a:spcPct val="0"/>
            </a:spcBef>
            <a:spcAft>
              <a:spcPct val="35000"/>
            </a:spcAft>
            <a:buNone/>
          </a:pPr>
          <a:r>
            <a:rPr lang="en-IN" sz="1500" b="0" i="0" kern="1200" dirty="0">
              <a:solidFill>
                <a:schemeClr val="bg1"/>
              </a:solidFill>
            </a:rPr>
            <a:t>Integrated Development Environment (IDE)</a:t>
          </a:r>
          <a:endParaRPr lang="en-IN" sz="1500" kern="1200" dirty="0"/>
        </a:p>
      </dsp:txBody>
      <dsp:txXfrm>
        <a:off x="526260" y="2106744"/>
        <a:ext cx="2013735" cy="1205177"/>
      </dsp:txXfrm>
    </dsp:sp>
    <dsp:sp modelId="{EC413A96-902C-481C-90A6-FF90A2B53A01}">
      <dsp:nvSpPr>
        <dsp:cNvPr id="0" name=""/>
        <dsp:cNvSpPr/>
      </dsp:nvSpPr>
      <dsp:spPr>
        <a:xfrm rot="5400000">
          <a:off x="4446844" y="1835580"/>
          <a:ext cx="2008628" cy="174750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49725" y="2018030"/>
        <a:ext cx="1202866" cy="1382606"/>
      </dsp:txXfrm>
    </dsp:sp>
    <dsp:sp modelId="{858BB6B0-5568-48AF-A057-1BA0C749E7BA}">
      <dsp:nvSpPr>
        <dsp:cNvPr id="0" name=""/>
        <dsp:cNvSpPr/>
      </dsp:nvSpPr>
      <dsp:spPr>
        <a:xfrm rot="5400000">
          <a:off x="3506806" y="3540503"/>
          <a:ext cx="2008628" cy="174750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i="0" kern="1200" dirty="0"/>
            <a:t>Cloud Services</a:t>
          </a:r>
          <a:endParaRPr lang="en-IN" sz="1500" kern="1200" dirty="0"/>
        </a:p>
      </dsp:txBody>
      <dsp:txXfrm rot="-5400000">
        <a:off x="3909687" y="3722953"/>
        <a:ext cx="1202866" cy="1382606"/>
      </dsp:txXfrm>
    </dsp:sp>
    <dsp:sp modelId="{C9A87BF8-9131-4FB1-AE34-675831798E33}">
      <dsp:nvSpPr>
        <dsp:cNvPr id="0" name=""/>
        <dsp:cNvSpPr/>
      </dsp:nvSpPr>
      <dsp:spPr>
        <a:xfrm>
          <a:off x="5437901" y="3811668"/>
          <a:ext cx="2241629" cy="120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endParaRPr lang="en-IN" sz="1500" kern="1200"/>
        </a:p>
      </dsp:txBody>
      <dsp:txXfrm>
        <a:off x="5437901" y="3811668"/>
        <a:ext cx="2241629" cy="1205177"/>
      </dsp:txXfrm>
    </dsp:sp>
    <dsp:sp modelId="{5FFA162B-F698-4DC6-BC7B-72D4A6C0D2A9}">
      <dsp:nvSpPr>
        <dsp:cNvPr id="0" name=""/>
        <dsp:cNvSpPr/>
      </dsp:nvSpPr>
      <dsp:spPr>
        <a:xfrm rot="5400000">
          <a:off x="1619499" y="3540503"/>
          <a:ext cx="2008628" cy="174750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022380" y="3722953"/>
        <a:ext cx="1202866" cy="13826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DB277-5053-45E5-BFE4-BAD5E6E8C2DC}">
      <dsp:nvSpPr>
        <dsp:cNvPr id="0" name=""/>
        <dsp:cNvSpPr/>
      </dsp:nvSpPr>
      <dsp:spPr>
        <a:xfrm rot="10800000">
          <a:off x="1663316" y="335"/>
          <a:ext cx="5824016" cy="785458"/>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6365"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b="0" i="0" kern="1200" dirty="0"/>
            <a:t>E-commerce and Retail Optimization</a:t>
          </a:r>
          <a:endParaRPr lang="en-IN" sz="2300" b="0" kern="1200" dirty="0"/>
        </a:p>
      </dsp:txBody>
      <dsp:txXfrm rot="10800000">
        <a:off x="1859680" y="335"/>
        <a:ext cx="5627652" cy="785458"/>
      </dsp:txXfrm>
    </dsp:sp>
    <dsp:sp modelId="{3EEFF2B2-5E32-4896-AE7C-A58F07539604}">
      <dsp:nvSpPr>
        <dsp:cNvPr id="0" name=""/>
        <dsp:cNvSpPr/>
      </dsp:nvSpPr>
      <dsp:spPr>
        <a:xfrm>
          <a:off x="1270586" y="335"/>
          <a:ext cx="785458" cy="785458"/>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AD4035-D988-4318-894A-1B576DCEC1F4}">
      <dsp:nvSpPr>
        <dsp:cNvPr id="0" name=""/>
        <dsp:cNvSpPr/>
      </dsp:nvSpPr>
      <dsp:spPr>
        <a:xfrm rot="10800000">
          <a:off x="1663316" y="982158"/>
          <a:ext cx="5824016" cy="785458"/>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6365"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b="0" i="0" kern="1200" dirty="0"/>
            <a:t>Personalization and Customer Experience</a:t>
          </a:r>
          <a:endParaRPr lang="en-IN" sz="2300" b="0" kern="1200" dirty="0"/>
        </a:p>
      </dsp:txBody>
      <dsp:txXfrm rot="10800000">
        <a:off x="1859680" y="982158"/>
        <a:ext cx="5627652" cy="785458"/>
      </dsp:txXfrm>
    </dsp:sp>
    <dsp:sp modelId="{6821667E-05E7-4C82-9FD5-AE831685BDAB}">
      <dsp:nvSpPr>
        <dsp:cNvPr id="0" name=""/>
        <dsp:cNvSpPr/>
      </dsp:nvSpPr>
      <dsp:spPr>
        <a:xfrm>
          <a:off x="1270586" y="982158"/>
          <a:ext cx="785458" cy="785458"/>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B03461-D25D-49E4-8B4F-EBC539005646}">
      <dsp:nvSpPr>
        <dsp:cNvPr id="0" name=""/>
        <dsp:cNvSpPr/>
      </dsp:nvSpPr>
      <dsp:spPr>
        <a:xfrm rot="10800000">
          <a:off x="1663316" y="1963981"/>
          <a:ext cx="5824016" cy="785458"/>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6365"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t>Real-time Analysis</a:t>
          </a:r>
          <a:endParaRPr lang="en-IN" sz="2300" kern="1200" dirty="0"/>
        </a:p>
      </dsp:txBody>
      <dsp:txXfrm rot="10800000">
        <a:off x="1859680" y="1963981"/>
        <a:ext cx="5627652" cy="785458"/>
      </dsp:txXfrm>
    </dsp:sp>
    <dsp:sp modelId="{26D6F201-E979-4B3D-8212-F32B1C544708}">
      <dsp:nvSpPr>
        <dsp:cNvPr id="0" name=""/>
        <dsp:cNvSpPr/>
      </dsp:nvSpPr>
      <dsp:spPr>
        <a:xfrm>
          <a:off x="1270586" y="1963981"/>
          <a:ext cx="785458" cy="785458"/>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05F53-D440-4BF8-9C9E-1FD752EFEB88}">
      <dsp:nvSpPr>
        <dsp:cNvPr id="0" name=""/>
        <dsp:cNvSpPr/>
      </dsp:nvSpPr>
      <dsp:spPr>
        <a:xfrm rot="10800000">
          <a:off x="1650716" y="291"/>
          <a:ext cx="5876550" cy="68213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802"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b="0" i="0" kern="1200" dirty="0">
              <a:latin typeface="Times New Roman" panose="02020603050405020304" pitchFamily="18" charset="0"/>
              <a:cs typeface="Times New Roman" panose="02020603050405020304" pitchFamily="18" charset="0"/>
            </a:rPr>
            <a:t>Integration</a:t>
          </a:r>
          <a:r>
            <a:rPr lang="en-IN" sz="2300" b="1" i="0" kern="1200" dirty="0">
              <a:latin typeface="Times New Roman" panose="02020603050405020304" pitchFamily="18" charset="0"/>
              <a:cs typeface="Times New Roman" panose="02020603050405020304" pitchFamily="18" charset="0"/>
            </a:rPr>
            <a:t> </a:t>
          </a:r>
          <a:r>
            <a:rPr lang="en-IN" sz="2300" b="0" i="0" kern="1200" dirty="0">
              <a:latin typeface="Times New Roman" panose="02020603050405020304" pitchFamily="18" charset="0"/>
              <a:cs typeface="Times New Roman" panose="02020603050405020304" pitchFamily="18" charset="0"/>
            </a:rPr>
            <a:t>with IoT Data</a:t>
          </a:r>
          <a:endParaRPr lang="en-IN" sz="2300" b="0" kern="1200" dirty="0">
            <a:latin typeface="Times New Roman" panose="02020603050405020304" pitchFamily="18" charset="0"/>
            <a:cs typeface="Times New Roman" panose="02020603050405020304" pitchFamily="18" charset="0"/>
          </a:endParaRPr>
        </a:p>
      </dsp:txBody>
      <dsp:txXfrm rot="10800000">
        <a:off x="1821249" y="291"/>
        <a:ext cx="5706017" cy="682132"/>
      </dsp:txXfrm>
    </dsp:sp>
    <dsp:sp modelId="{9238FFA6-9C89-4D1D-8C10-62EC4D6DFC24}">
      <dsp:nvSpPr>
        <dsp:cNvPr id="0" name=""/>
        <dsp:cNvSpPr/>
      </dsp:nvSpPr>
      <dsp:spPr>
        <a:xfrm>
          <a:off x="1309650" y="291"/>
          <a:ext cx="682132" cy="682132"/>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164C58-6EA5-4376-BF43-C2C51F148C4A}">
      <dsp:nvSpPr>
        <dsp:cNvPr id="0" name=""/>
        <dsp:cNvSpPr/>
      </dsp:nvSpPr>
      <dsp:spPr>
        <a:xfrm rot="10800000">
          <a:off x="1518612" y="858516"/>
          <a:ext cx="5876550" cy="68213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802"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b="0" i="0" kern="1200" dirty="0">
              <a:latin typeface="Times New Roman" panose="02020603050405020304" pitchFamily="18" charset="0"/>
              <a:cs typeface="Times New Roman" panose="02020603050405020304" pitchFamily="18" charset="0"/>
            </a:rPr>
            <a:t>Education</a:t>
          </a:r>
          <a:r>
            <a:rPr lang="en-IN" sz="3000" b="1" i="0" kern="1200" dirty="0"/>
            <a:t> </a:t>
          </a:r>
          <a:r>
            <a:rPr lang="en-IN" sz="2300" b="0" i="0" kern="1200" dirty="0">
              <a:latin typeface="Times New Roman" panose="02020603050405020304" pitchFamily="18" charset="0"/>
              <a:cs typeface="Times New Roman" panose="02020603050405020304" pitchFamily="18" charset="0"/>
            </a:rPr>
            <a:t>and Research</a:t>
          </a:r>
          <a:endParaRPr lang="en-IN" sz="2300" b="0" kern="1200" dirty="0">
            <a:latin typeface="Times New Roman" panose="02020603050405020304" pitchFamily="18" charset="0"/>
            <a:cs typeface="Times New Roman" panose="02020603050405020304" pitchFamily="18" charset="0"/>
          </a:endParaRPr>
        </a:p>
      </dsp:txBody>
      <dsp:txXfrm rot="10800000">
        <a:off x="1689145" y="858516"/>
        <a:ext cx="5706017" cy="682132"/>
      </dsp:txXfrm>
    </dsp:sp>
    <dsp:sp modelId="{0968BBD0-D63E-4E60-AA8D-B85F125A8AA1}">
      <dsp:nvSpPr>
        <dsp:cNvPr id="0" name=""/>
        <dsp:cNvSpPr/>
      </dsp:nvSpPr>
      <dsp:spPr>
        <a:xfrm>
          <a:off x="1309650" y="852957"/>
          <a:ext cx="682132" cy="682132"/>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3CF8E7-F859-44FE-8F8F-D5A6AC301CE5}">
      <dsp:nvSpPr>
        <dsp:cNvPr id="0" name=""/>
        <dsp:cNvSpPr/>
      </dsp:nvSpPr>
      <dsp:spPr>
        <a:xfrm rot="10800000">
          <a:off x="1650716" y="1705622"/>
          <a:ext cx="5876550" cy="68213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802"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b="0" i="0" kern="1200" dirty="0">
              <a:latin typeface="Times New Roman" panose="02020603050405020304" pitchFamily="18" charset="0"/>
              <a:cs typeface="Times New Roman" panose="02020603050405020304" pitchFamily="18" charset="0"/>
            </a:rPr>
            <a:t>Global Expansion</a:t>
          </a:r>
          <a:endParaRPr lang="en-IN" sz="2300" b="0" kern="1200" dirty="0">
            <a:latin typeface="Times New Roman" panose="02020603050405020304" pitchFamily="18" charset="0"/>
            <a:cs typeface="Times New Roman" panose="02020603050405020304" pitchFamily="18" charset="0"/>
          </a:endParaRPr>
        </a:p>
      </dsp:txBody>
      <dsp:txXfrm rot="10800000">
        <a:off x="1821249" y="1705622"/>
        <a:ext cx="5706017" cy="682132"/>
      </dsp:txXfrm>
    </dsp:sp>
    <dsp:sp modelId="{089435AD-9F2E-434B-9B66-FCB8A776A4A7}">
      <dsp:nvSpPr>
        <dsp:cNvPr id="0" name=""/>
        <dsp:cNvSpPr/>
      </dsp:nvSpPr>
      <dsp:spPr>
        <a:xfrm>
          <a:off x="1309650" y="1705622"/>
          <a:ext cx="682132" cy="682132"/>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658F61-58E0-45FB-8A51-E4F4A00F0006}">
      <dsp:nvSpPr>
        <dsp:cNvPr id="0" name=""/>
        <dsp:cNvSpPr/>
      </dsp:nvSpPr>
      <dsp:spPr>
        <a:xfrm>
          <a:off x="3040663" y="1609855"/>
          <a:ext cx="2046196" cy="1770042"/>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i="0" kern="1200" dirty="0"/>
            <a:t>Data Mining and Machine Learning:</a:t>
          </a:r>
          <a:endParaRPr lang="en-IN" sz="1500" kern="1200" dirty="0"/>
        </a:p>
      </dsp:txBody>
      <dsp:txXfrm>
        <a:off x="3379746" y="1903176"/>
        <a:ext cx="1368030" cy="1183400"/>
      </dsp:txXfrm>
    </dsp:sp>
    <dsp:sp modelId="{09CF2956-D95E-4F40-8495-F0BDCD020708}">
      <dsp:nvSpPr>
        <dsp:cNvPr id="0" name=""/>
        <dsp:cNvSpPr/>
      </dsp:nvSpPr>
      <dsp:spPr>
        <a:xfrm>
          <a:off x="4321975" y="763009"/>
          <a:ext cx="772023" cy="66520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2E570-5A24-4358-B8EE-C9043F0D43BC}">
      <dsp:nvSpPr>
        <dsp:cNvPr id="0" name=""/>
        <dsp:cNvSpPr/>
      </dsp:nvSpPr>
      <dsp:spPr>
        <a:xfrm>
          <a:off x="3229148" y="0"/>
          <a:ext cx="1676843" cy="1450666"/>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b="1" i="0" kern="1200" dirty="0"/>
            <a:t>Database Management Systems (DBMS)</a:t>
          </a:r>
          <a:endParaRPr lang="en-IN" sz="1500" kern="1200" dirty="0"/>
        </a:p>
      </dsp:txBody>
      <dsp:txXfrm>
        <a:off x="3507037" y="240406"/>
        <a:ext cx="1121065" cy="969854"/>
      </dsp:txXfrm>
    </dsp:sp>
    <dsp:sp modelId="{9C941A14-0089-42E2-B24C-92FCB10701BC}">
      <dsp:nvSpPr>
        <dsp:cNvPr id="0" name=""/>
        <dsp:cNvSpPr/>
      </dsp:nvSpPr>
      <dsp:spPr>
        <a:xfrm>
          <a:off x="5222987" y="2006580"/>
          <a:ext cx="772023" cy="66520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0EF776-95D4-4276-B2E0-64DA1B0ECA79}">
      <dsp:nvSpPr>
        <dsp:cNvPr id="0" name=""/>
        <dsp:cNvSpPr/>
      </dsp:nvSpPr>
      <dsp:spPr>
        <a:xfrm>
          <a:off x="4767008" y="892257"/>
          <a:ext cx="1676843" cy="1450666"/>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b="1" i="0" kern="1200" dirty="0"/>
            <a:t>Data Warehousing</a:t>
          </a:r>
          <a:endParaRPr lang="en-IN" sz="1500" kern="1200" dirty="0"/>
        </a:p>
      </dsp:txBody>
      <dsp:txXfrm>
        <a:off x="5044897" y="1132663"/>
        <a:ext cx="1121065" cy="969854"/>
      </dsp:txXfrm>
    </dsp:sp>
    <dsp:sp modelId="{F3339210-2FE6-4695-B034-5DBEB5884A9B}">
      <dsp:nvSpPr>
        <dsp:cNvPr id="0" name=""/>
        <dsp:cNvSpPr/>
      </dsp:nvSpPr>
      <dsp:spPr>
        <a:xfrm>
          <a:off x="4597086" y="3410338"/>
          <a:ext cx="772023" cy="66520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8EBEF7-A8D1-4334-9984-6B0E7CD79C7C}">
      <dsp:nvSpPr>
        <dsp:cNvPr id="0" name=""/>
        <dsp:cNvSpPr/>
      </dsp:nvSpPr>
      <dsp:spPr>
        <a:xfrm>
          <a:off x="4767008" y="2646331"/>
          <a:ext cx="1676843" cy="1450666"/>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b="1" i="0" kern="1200" dirty="0"/>
            <a:t>Data Visualization</a:t>
          </a:r>
          <a:endParaRPr lang="en-IN" sz="1500" kern="1200" dirty="0"/>
        </a:p>
      </dsp:txBody>
      <dsp:txXfrm>
        <a:off x="5044897" y="2886737"/>
        <a:ext cx="1121065" cy="969854"/>
      </dsp:txXfrm>
    </dsp:sp>
    <dsp:sp modelId="{8C10E895-223B-481D-AB63-31B1F8C8C307}">
      <dsp:nvSpPr>
        <dsp:cNvPr id="0" name=""/>
        <dsp:cNvSpPr/>
      </dsp:nvSpPr>
      <dsp:spPr>
        <a:xfrm>
          <a:off x="3044471" y="3556054"/>
          <a:ext cx="772023" cy="66520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A682E8-1EBD-47DA-8EF0-4C8DC7DD9251}">
      <dsp:nvSpPr>
        <dsp:cNvPr id="0" name=""/>
        <dsp:cNvSpPr/>
      </dsp:nvSpPr>
      <dsp:spPr>
        <a:xfrm>
          <a:off x="3229148" y="3539586"/>
          <a:ext cx="1676843" cy="1450666"/>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b="1" i="0" kern="1200" dirty="0"/>
            <a:t>Cloud Computing</a:t>
          </a:r>
          <a:endParaRPr lang="en-IN" sz="1500" kern="1200" dirty="0"/>
        </a:p>
      </dsp:txBody>
      <dsp:txXfrm>
        <a:off x="3507037" y="3779992"/>
        <a:ext cx="1121065" cy="969854"/>
      </dsp:txXfrm>
    </dsp:sp>
    <dsp:sp modelId="{76ECDB3D-3143-4B5D-98BC-3BAB55281E49}">
      <dsp:nvSpPr>
        <dsp:cNvPr id="0" name=""/>
        <dsp:cNvSpPr/>
      </dsp:nvSpPr>
      <dsp:spPr>
        <a:xfrm>
          <a:off x="2128704" y="2312982"/>
          <a:ext cx="772023" cy="66520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B7F0E1-4136-4E38-8CC0-F03E17851446}">
      <dsp:nvSpPr>
        <dsp:cNvPr id="0" name=""/>
        <dsp:cNvSpPr/>
      </dsp:nvSpPr>
      <dsp:spPr>
        <a:xfrm>
          <a:off x="1684148" y="2647329"/>
          <a:ext cx="1676843" cy="1450666"/>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b="1" i="0" kern="1200" dirty="0"/>
            <a:t>Database Query Languages</a:t>
          </a:r>
          <a:endParaRPr lang="en-IN" sz="1500" kern="1200" dirty="0"/>
        </a:p>
      </dsp:txBody>
      <dsp:txXfrm>
        <a:off x="1962037" y="2887735"/>
        <a:ext cx="1121065" cy="969854"/>
      </dsp:txXfrm>
    </dsp:sp>
    <dsp:sp modelId="{93E166DB-A0EF-409B-88B9-0BADC9BBA11D}">
      <dsp:nvSpPr>
        <dsp:cNvPr id="0" name=""/>
        <dsp:cNvSpPr/>
      </dsp:nvSpPr>
      <dsp:spPr>
        <a:xfrm>
          <a:off x="1684148" y="890261"/>
          <a:ext cx="1676843" cy="1450666"/>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b="1" i="0" kern="1200" dirty="0"/>
            <a:t>Statistical Analysis Software</a:t>
          </a:r>
          <a:endParaRPr lang="en-IN" sz="1500" kern="1200" dirty="0"/>
        </a:p>
      </dsp:txBody>
      <dsp:txXfrm>
        <a:off x="1962037" y="1130667"/>
        <a:ext cx="1121065" cy="969854"/>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thank-you-thanks-gratitude-2011012/"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427754" y="1556293"/>
            <a:ext cx="6253317" cy="1375161"/>
          </a:xfrm>
        </p:spPr>
        <p:txBody>
          <a:bodyPr>
            <a:normAutofit/>
          </a:bodyPr>
          <a:lstStyle/>
          <a:p>
            <a:r>
              <a:rPr lang="en-US" sz="4400" dirty="0">
                <a:latin typeface="Times New Roman" panose="02020603050405020304" pitchFamily="18" charset="0"/>
                <a:cs typeface="Times New Roman" panose="02020603050405020304" pitchFamily="18" charset="0"/>
              </a:rPr>
              <a:t>MARKET BASKET ANAYLYSIS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PRESENTER:-</a:t>
            </a:r>
          </a:p>
          <a:p>
            <a:r>
              <a:rPr lang="en-US" dirty="0">
                <a:solidFill>
                  <a:schemeClr val="tx1">
                    <a:lumMod val="85000"/>
                    <a:lumOff val="15000"/>
                  </a:schemeClr>
                </a:solidFill>
              </a:rPr>
              <a:t>Abhishek GUPTA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6" name="Picture 5">
            <a:extLst>
              <a:ext uri="{FF2B5EF4-FFF2-40B4-BE49-F238E27FC236}">
                <a16:creationId xmlns:a16="http://schemas.microsoft.com/office/drawing/2014/main" id="{1BDDC2EA-3BDB-48D5-269F-C4FABABE9F2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3204" y="568960"/>
            <a:ext cx="10114796" cy="4384040"/>
          </a:xfrm>
          <a:prstGeom prst="rect">
            <a:avLst/>
          </a:prstGeom>
        </p:spPr>
      </p:pic>
    </p:spTree>
    <p:extLst>
      <p:ext uri="{BB962C8B-B14F-4D97-AF65-F5344CB8AC3E}">
        <p14:creationId xmlns:p14="http://schemas.microsoft.com/office/powerpoint/2010/main" val="21981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53204" y="358588"/>
            <a:ext cx="10058400" cy="986117"/>
          </a:xfrm>
        </p:spPr>
        <p:txBody>
          <a:bodyPr anchor="ctr">
            <a:normAutofit/>
          </a:bodyPr>
          <a:lstStyle/>
          <a:p>
            <a:pPr lvl="0"/>
            <a:r>
              <a:rPr lang="en-US" sz="4000" b="1" dirty="0">
                <a:solidFill>
                  <a:srgbClr val="FFFFFF"/>
                </a:solidFill>
                <a:latin typeface="Times New Roman" panose="02020603050405020304" pitchFamily="18" charset="0"/>
                <a:cs typeface="Times New Roman" panose="02020603050405020304" pitchFamily="18" charset="0"/>
              </a:rPr>
              <a:t>CONTENT:-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53204" y="1333500"/>
            <a:ext cx="10058400" cy="5094194"/>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1- INTRODUCTION</a:t>
            </a:r>
          </a:p>
          <a:p>
            <a:r>
              <a:rPr lang="en-US" dirty="0">
                <a:solidFill>
                  <a:srgbClr val="FFFFFF"/>
                </a:solidFill>
                <a:latin typeface="Times New Roman" panose="02020603050405020304" pitchFamily="18" charset="0"/>
                <a:cs typeface="Times New Roman" panose="02020603050405020304" pitchFamily="18" charset="0"/>
              </a:rPr>
              <a:t>2-OBJECTIVE</a:t>
            </a:r>
          </a:p>
          <a:p>
            <a:r>
              <a:rPr lang="en-US" dirty="0">
                <a:solidFill>
                  <a:srgbClr val="FFFFFF"/>
                </a:solidFill>
                <a:latin typeface="Times New Roman" panose="02020603050405020304" pitchFamily="18" charset="0"/>
                <a:cs typeface="Times New Roman" panose="02020603050405020304" pitchFamily="18" charset="0"/>
              </a:rPr>
              <a:t>3-HARDWARE AND SOFTWARE REQUIREMENT</a:t>
            </a:r>
          </a:p>
          <a:p>
            <a:r>
              <a:rPr lang="en-US" dirty="0">
                <a:solidFill>
                  <a:srgbClr val="FFFFFF"/>
                </a:solidFill>
                <a:latin typeface="Times New Roman" panose="02020603050405020304" pitchFamily="18" charset="0"/>
                <a:cs typeface="Times New Roman" panose="02020603050405020304" pitchFamily="18" charset="0"/>
              </a:rPr>
              <a:t>4-FUTURE SCOPE</a:t>
            </a:r>
          </a:p>
          <a:p>
            <a:r>
              <a:rPr lang="en-US" dirty="0">
                <a:solidFill>
                  <a:srgbClr val="FFFFFF"/>
                </a:solidFill>
                <a:latin typeface="Times New Roman" panose="02020603050405020304" pitchFamily="18" charset="0"/>
                <a:cs typeface="Times New Roman" panose="02020603050405020304" pitchFamily="18" charset="0"/>
              </a:rPr>
              <a:t>5-TECHNOLOGY USED</a:t>
            </a:r>
          </a:p>
          <a:p>
            <a:r>
              <a:rPr lang="en-US" dirty="0">
                <a:solidFill>
                  <a:srgbClr val="FFFFFF"/>
                </a:solidFill>
                <a:latin typeface="Times New Roman" panose="02020603050405020304" pitchFamily="18" charset="0"/>
                <a:cs typeface="Times New Roman" panose="02020603050405020304" pitchFamily="18" charset="0"/>
              </a:rPr>
              <a:t>6-CONCLUSION</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53204" y="358588"/>
            <a:ext cx="10058400" cy="986117"/>
          </a:xfrm>
        </p:spPr>
        <p:txBody>
          <a:bodyPr anchor="ctr">
            <a:normAutofit/>
          </a:bodyPr>
          <a:lstStyle/>
          <a:p>
            <a:pPr lvl="0"/>
            <a:r>
              <a:rPr lang="en-US" sz="4000" i="1" dirty="0">
                <a:solidFill>
                  <a:srgbClr val="FFFFFF"/>
                </a:solidFill>
                <a:latin typeface="Times New Roman" panose="02020603050405020304" pitchFamily="18" charset="0"/>
                <a:cs typeface="Times New Roman" panose="02020603050405020304" pitchFamily="18" charset="0"/>
              </a:rPr>
              <a:t>INTRODUCTION:-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53204" y="1333500"/>
            <a:ext cx="10058400" cy="5094194"/>
          </a:xfrm>
        </p:spPr>
        <p:txBody>
          <a:bodyPr>
            <a:normAutofit fontScale="92500"/>
          </a:bodyPr>
          <a:lstStyle/>
          <a:p>
            <a:r>
              <a:rPr lang="en-US" b="0" i="0" cap="none" dirty="0">
                <a:solidFill>
                  <a:schemeClr val="bg1"/>
                </a:solidFill>
                <a:effectLst/>
                <a:latin typeface="Times New Roman" panose="02020603050405020304" pitchFamily="18" charset="0"/>
                <a:cs typeface="Times New Roman" panose="02020603050405020304" pitchFamily="18" charset="0"/>
              </a:rPr>
              <a:t>Market basket analysis is a powerful and widely utilized technique in the field of data analytics and retail management. It offers invaluable insights into consumer behavior and purchasing patterns, making it an indispensable tool for businesses striving to enhance their decision-making processes and optimize their marketing strategies.</a:t>
            </a:r>
          </a:p>
          <a:p>
            <a:r>
              <a:rPr lang="en-US" b="0" i="0" cap="none" dirty="0">
                <a:solidFill>
                  <a:schemeClr val="bg1"/>
                </a:solidFill>
                <a:effectLst/>
                <a:latin typeface="Times New Roman" panose="02020603050405020304" pitchFamily="18" charset="0"/>
                <a:cs typeface="Times New Roman" panose="02020603050405020304" pitchFamily="18" charset="0"/>
              </a:rPr>
              <a:t>In today's competitive marketplace, where customer preferences are constantly evolving, market basket analysis offers a competitive edge. Retailers can leverage these insights to enhance their cross-selling and upselling strategies, optimize product placements within stores, and even personalize marketing campaigns to cater to individual customer preferences. Moreover, this analysis can be applied in various industries beyond retail, including e-commerce, hospitality, and healthcare, to name a few</a:t>
            </a:r>
            <a:r>
              <a:rPr lang="en-US" b="0" i="0" cap="none" dirty="0">
                <a:solidFill>
                  <a:schemeClr val="bg1"/>
                </a:solidFill>
                <a:effectLst/>
                <a:latin typeface="Söhne"/>
              </a:rPr>
              <a:t>.</a:t>
            </a:r>
            <a:endParaRPr lang="en-US"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734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53204" y="-62753"/>
            <a:ext cx="10058400" cy="986117"/>
          </a:xfrm>
        </p:spPr>
        <p:txBody>
          <a:bodyPr anchor="ctr">
            <a:normAutofit/>
          </a:bodyPr>
          <a:lstStyle/>
          <a:p>
            <a:pPr lvl="0"/>
            <a:r>
              <a:rPr lang="en-US" sz="4000" dirty="0">
                <a:solidFill>
                  <a:srgbClr val="FFFFFF"/>
                </a:solidFill>
                <a:latin typeface="Times New Roman" panose="02020603050405020304" pitchFamily="18" charset="0"/>
                <a:cs typeface="Times New Roman" panose="02020603050405020304" pitchFamily="18" charset="0"/>
              </a:rPr>
              <a:t>OBJECTIVES</a:t>
            </a:r>
            <a:r>
              <a:rPr lang="en-US" sz="4000" i="1" dirty="0">
                <a:solidFill>
                  <a:srgbClr val="FFFFFF"/>
                </a:solidFill>
                <a:latin typeface="Times New Roman" panose="02020603050405020304" pitchFamily="18" charset="0"/>
                <a:cs typeface="Times New Roman" panose="02020603050405020304" pitchFamily="18" charset="0"/>
              </a:rPr>
              <a: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42240" y="881902"/>
            <a:ext cx="11826240" cy="5569697"/>
          </a:xfrm>
        </p:spPr>
        <p:txBody>
          <a:bodyPr>
            <a:normAutofit fontScale="32500" lnSpcReduction="20000"/>
          </a:bodyPr>
          <a:lstStyle/>
          <a:p>
            <a:pPr algn="just"/>
            <a:r>
              <a:rPr lang="en-US" sz="3700" cap="none" dirty="0">
                <a:solidFill>
                  <a:schemeClr val="bg1"/>
                </a:solidFill>
                <a:latin typeface="Times New Roman" panose="02020603050405020304" pitchFamily="18" charset="0"/>
                <a:cs typeface="Times New Roman" panose="02020603050405020304" pitchFamily="18" charset="0"/>
              </a:rPr>
              <a:t>Th</a:t>
            </a:r>
            <a:r>
              <a:rPr lang="en-US" sz="3700" b="0" i="0" cap="none" dirty="0">
                <a:solidFill>
                  <a:schemeClr val="bg1"/>
                </a:solidFill>
                <a:effectLst/>
                <a:latin typeface="Times New Roman" panose="02020603050405020304" pitchFamily="18" charset="0"/>
                <a:cs typeface="Times New Roman" panose="02020603050405020304" pitchFamily="18" charset="0"/>
              </a:rPr>
              <a:t>e objectives of market basket analysis (MBA) are multifaceted, encompassing both strategic and tactical goals that can significantly benefit businesses across various industries. Here, we outline key objectives of MBA:</a:t>
            </a:r>
          </a:p>
          <a:p>
            <a:pPr algn="just">
              <a:buFont typeface="+mj-lt"/>
              <a:buAutoNum type="arabicPeriod"/>
            </a:pPr>
            <a:r>
              <a:rPr lang="en-US" sz="3700" b="1" i="0" cap="none" dirty="0">
                <a:solidFill>
                  <a:schemeClr val="bg1"/>
                </a:solidFill>
                <a:effectLst/>
                <a:latin typeface="Times New Roman" panose="02020603050405020304" pitchFamily="18" charset="0"/>
                <a:cs typeface="Times New Roman" panose="02020603050405020304" pitchFamily="18" charset="0"/>
              </a:rPr>
              <a:t>Enhance cross-selling and upselling:</a:t>
            </a:r>
            <a:r>
              <a:rPr lang="en-US" sz="3700" b="0" i="0" cap="none" dirty="0">
                <a:solidFill>
                  <a:schemeClr val="bg1"/>
                </a:solidFill>
                <a:effectLst/>
                <a:latin typeface="Times New Roman" panose="02020603050405020304" pitchFamily="18" charset="0"/>
                <a:cs typeface="Times New Roman" panose="02020603050405020304" pitchFamily="18" charset="0"/>
              </a:rPr>
              <a:t> one of the primary objectives of MBA is to increase revenue by suggesting complementary products to customers. By understanding which items are commonly bought together, businesses can cross-sell and upsell more effectively, thereby boosting average transaction values.</a:t>
            </a:r>
          </a:p>
          <a:p>
            <a:pPr algn="just">
              <a:buFont typeface="+mj-lt"/>
              <a:buAutoNum type="arabicPeriod"/>
            </a:pPr>
            <a:r>
              <a:rPr lang="en-US" sz="3700" b="1" i="0" cap="none" dirty="0">
                <a:solidFill>
                  <a:schemeClr val="bg1"/>
                </a:solidFill>
                <a:effectLst/>
                <a:latin typeface="Times New Roman" panose="02020603050405020304" pitchFamily="18" charset="0"/>
                <a:cs typeface="Times New Roman" panose="02020603050405020304" pitchFamily="18" charset="0"/>
              </a:rPr>
              <a:t>Optimize inventory management:</a:t>
            </a:r>
            <a:r>
              <a:rPr lang="en-US" sz="3700" b="0" i="0" cap="none" dirty="0">
                <a:solidFill>
                  <a:schemeClr val="bg1"/>
                </a:solidFill>
                <a:effectLst/>
                <a:latin typeface="Times New Roman" panose="02020603050405020304" pitchFamily="18" charset="0"/>
                <a:cs typeface="Times New Roman" panose="02020603050405020304" pitchFamily="18" charset="0"/>
              </a:rPr>
              <a:t> mba assists in inventory management by revealing which products have strong associations. This information helps businesses stock inventory efficiently, reducing carrying costs while ensuring that in-demand products are readily available.</a:t>
            </a:r>
          </a:p>
          <a:p>
            <a:pPr algn="just">
              <a:buFont typeface="+mj-lt"/>
              <a:buAutoNum type="arabicPeriod"/>
            </a:pPr>
            <a:r>
              <a:rPr lang="en-US" sz="3700" b="1" i="0" cap="none" dirty="0">
                <a:solidFill>
                  <a:schemeClr val="bg1"/>
                </a:solidFill>
                <a:effectLst/>
                <a:latin typeface="Times New Roman" panose="02020603050405020304" pitchFamily="18" charset="0"/>
                <a:cs typeface="Times New Roman" panose="02020603050405020304" pitchFamily="18" charset="0"/>
              </a:rPr>
              <a:t>Personalize marketing:</a:t>
            </a:r>
            <a:r>
              <a:rPr lang="en-US" sz="3700" b="0" i="0" cap="none" dirty="0">
                <a:solidFill>
                  <a:schemeClr val="bg1"/>
                </a:solidFill>
                <a:effectLst/>
                <a:latin typeface="Times New Roman" panose="02020603050405020304" pitchFamily="18" charset="0"/>
                <a:cs typeface="Times New Roman" panose="02020603050405020304" pitchFamily="18" charset="0"/>
              </a:rPr>
              <a:t> mba enables businesses to tailor marketing campaigns and recommendations to individual customer preferences. By leveraging purchase patterns, companies can send personalized offers, improving customer engagement and loyalty.</a:t>
            </a:r>
          </a:p>
          <a:p>
            <a:pPr algn="just">
              <a:buFont typeface="+mj-lt"/>
              <a:buAutoNum type="arabicPeriod"/>
            </a:pPr>
            <a:r>
              <a:rPr lang="en-US" sz="3700" b="1" i="0" cap="none" dirty="0">
                <a:solidFill>
                  <a:schemeClr val="bg1"/>
                </a:solidFill>
                <a:effectLst/>
                <a:latin typeface="Times New Roman" panose="02020603050405020304" pitchFamily="18" charset="0"/>
                <a:cs typeface="Times New Roman" panose="02020603050405020304" pitchFamily="18" charset="0"/>
              </a:rPr>
              <a:t>Improve store layout and merchandising:</a:t>
            </a:r>
            <a:r>
              <a:rPr lang="en-US" sz="3700" b="0" i="0" cap="none" dirty="0">
                <a:solidFill>
                  <a:schemeClr val="bg1"/>
                </a:solidFill>
                <a:effectLst/>
                <a:latin typeface="Times New Roman" panose="02020603050405020304" pitchFamily="18" charset="0"/>
                <a:cs typeface="Times New Roman" panose="02020603050405020304" pitchFamily="18" charset="0"/>
              </a:rPr>
              <a:t> for brick-and-mortar retailers, mba can inform decisions about store layouts and product placements. It helps identify which products should be placed together to encourage cross-category shopping, enhancing the overall shopping experience.</a:t>
            </a:r>
          </a:p>
          <a:p>
            <a:pPr algn="just">
              <a:buFont typeface="+mj-lt"/>
              <a:buAutoNum type="arabicPeriod"/>
            </a:pPr>
            <a:r>
              <a:rPr lang="en-US" sz="3700" b="1" i="0" cap="none" dirty="0">
                <a:solidFill>
                  <a:schemeClr val="bg1"/>
                </a:solidFill>
                <a:effectLst/>
                <a:latin typeface="Times New Roman" panose="02020603050405020304" pitchFamily="18" charset="0"/>
                <a:cs typeface="Times New Roman" panose="02020603050405020304" pitchFamily="18" charset="0"/>
              </a:rPr>
              <a:t>Forecast demand:</a:t>
            </a:r>
            <a:r>
              <a:rPr lang="en-US" sz="3700" b="0" i="0" cap="none" dirty="0">
                <a:solidFill>
                  <a:schemeClr val="bg1"/>
                </a:solidFill>
                <a:effectLst/>
                <a:latin typeface="Times New Roman" panose="02020603050405020304" pitchFamily="18" charset="0"/>
                <a:cs typeface="Times New Roman" panose="02020603050405020304" pitchFamily="18" charset="0"/>
              </a:rPr>
              <a:t> by analyzing historical purchase data, mba can contribute to more accurate demand forecasting. This aids in supply chain management, reducing the risk of overstocking or understocking products.</a:t>
            </a:r>
          </a:p>
          <a:p>
            <a:pPr algn="just">
              <a:buFont typeface="+mj-lt"/>
              <a:buAutoNum type="arabicPeriod"/>
            </a:pPr>
            <a:r>
              <a:rPr lang="en-US" sz="3700" b="1" i="0" cap="none" dirty="0">
                <a:solidFill>
                  <a:schemeClr val="bg1"/>
                </a:solidFill>
                <a:effectLst/>
                <a:latin typeface="Times New Roman" panose="02020603050405020304" pitchFamily="18" charset="0"/>
                <a:cs typeface="Times New Roman" panose="02020603050405020304" pitchFamily="18" charset="0"/>
              </a:rPr>
              <a:t>Fraud detection:</a:t>
            </a:r>
            <a:r>
              <a:rPr lang="en-US" sz="3700" b="0" i="0" cap="none" dirty="0">
                <a:solidFill>
                  <a:schemeClr val="bg1"/>
                </a:solidFill>
                <a:effectLst/>
                <a:latin typeface="Times New Roman" panose="02020603050405020304" pitchFamily="18" charset="0"/>
                <a:cs typeface="Times New Roman" panose="02020603050405020304" pitchFamily="18" charset="0"/>
              </a:rPr>
              <a:t> in industries like finance, mba can be used to detect irregular purchase patterns that may indicate fraudulent activity.</a:t>
            </a:r>
          </a:p>
          <a:p>
            <a:pPr algn="just">
              <a:buFont typeface="+mj-lt"/>
              <a:buAutoNum type="arabicPeriod"/>
            </a:pPr>
            <a:r>
              <a:rPr lang="en-US" sz="3700" b="1" i="0" cap="none" dirty="0">
                <a:solidFill>
                  <a:schemeClr val="bg1"/>
                </a:solidFill>
                <a:effectLst/>
                <a:latin typeface="Times New Roman" panose="02020603050405020304" pitchFamily="18" charset="0"/>
                <a:cs typeface="Times New Roman" panose="02020603050405020304" pitchFamily="18" charset="0"/>
              </a:rPr>
              <a:t>Market segmentation:</a:t>
            </a:r>
            <a:r>
              <a:rPr lang="en-US" sz="3700" b="0" i="0" cap="none" dirty="0">
                <a:solidFill>
                  <a:schemeClr val="bg1"/>
                </a:solidFill>
                <a:effectLst/>
                <a:latin typeface="Times New Roman" panose="02020603050405020304" pitchFamily="18" charset="0"/>
                <a:cs typeface="Times New Roman" panose="02020603050405020304" pitchFamily="18" charset="0"/>
              </a:rPr>
              <a:t> mba can help businesses identify distinct customer segments based on their purchase behavior, enabling more targeted marketing efforts and product development.</a:t>
            </a:r>
          </a:p>
          <a:p>
            <a:pPr algn="just">
              <a:buFont typeface="+mj-lt"/>
              <a:buAutoNum type="arabicPeriod"/>
            </a:pPr>
            <a:r>
              <a:rPr lang="en-US" sz="3700" b="1" i="0" cap="none" dirty="0">
                <a:solidFill>
                  <a:schemeClr val="bg1"/>
                </a:solidFill>
                <a:effectLst/>
                <a:latin typeface="Times New Roman" panose="02020603050405020304" pitchFamily="18" charset="0"/>
                <a:cs typeface="Times New Roman" panose="02020603050405020304" pitchFamily="18" charset="0"/>
              </a:rPr>
              <a:t>Evaluate promotion effectiveness:</a:t>
            </a:r>
            <a:r>
              <a:rPr lang="en-US" sz="3700" b="0" i="0" cap="none" dirty="0">
                <a:solidFill>
                  <a:schemeClr val="bg1"/>
                </a:solidFill>
                <a:effectLst/>
                <a:latin typeface="Times New Roman" panose="02020603050405020304" pitchFamily="18" charset="0"/>
                <a:cs typeface="Times New Roman" panose="02020603050405020304" pitchFamily="18" charset="0"/>
              </a:rPr>
              <a:t> businesses can assess the success of promotions and discounts by analyzing whether they lead to increased sales of associated products.</a:t>
            </a:r>
          </a:p>
          <a:p>
            <a:pPr algn="just">
              <a:buFont typeface="+mj-lt"/>
              <a:buAutoNum type="arabicPeriod"/>
            </a:pPr>
            <a:r>
              <a:rPr lang="en-US" sz="3700" b="1" i="0" cap="none" dirty="0">
                <a:solidFill>
                  <a:schemeClr val="bg1"/>
                </a:solidFill>
                <a:effectLst/>
                <a:latin typeface="Times New Roman" panose="02020603050405020304" pitchFamily="18" charset="0"/>
                <a:cs typeface="Times New Roman" panose="02020603050405020304" pitchFamily="18" charset="0"/>
              </a:rPr>
              <a:t>Customer insights:</a:t>
            </a:r>
            <a:r>
              <a:rPr lang="en-US" sz="3700" b="0" i="0" cap="none" dirty="0">
                <a:solidFill>
                  <a:schemeClr val="bg1"/>
                </a:solidFill>
                <a:effectLst/>
                <a:latin typeface="Times New Roman" panose="02020603050405020304" pitchFamily="18" charset="0"/>
                <a:cs typeface="Times New Roman" panose="02020603050405020304" pitchFamily="18" charset="0"/>
              </a:rPr>
              <a:t> mba provides valuable insights into customer behavior and preferences, aiding in the development of customer-centric strategies and product innovations.</a:t>
            </a:r>
          </a:p>
          <a:p>
            <a:endParaRPr lang="en-US"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46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53204" y="-62753"/>
            <a:ext cx="10058400" cy="986117"/>
          </a:xfrm>
        </p:spPr>
        <p:txBody>
          <a:bodyPr anchor="ctr">
            <a:normAutofit fontScale="90000"/>
          </a:bodyPr>
          <a:lstStyle/>
          <a:p>
            <a:pPr lvl="0"/>
            <a:r>
              <a:rPr lang="en-US" sz="4000" i="1" dirty="0">
                <a:solidFill>
                  <a:srgbClr val="FFFFFF"/>
                </a:solidFill>
                <a:latin typeface="Times New Roman" panose="02020603050405020304" pitchFamily="18" charset="0"/>
                <a:cs typeface="Times New Roman" panose="02020603050405020304" pitchFamily="18" charset="0"/>
              </a:rPr>
              <a:t>HARDWARE AND SOFTWARE REQUIREMENTS:-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82863" y="719666"/>
            <a:ext cx="11826240" cy="5569697"/>
          </a:xfrm>
        </p:spPr>
        <p:txBody>
          <a:bodyPr>
            <a:normAutofit/>
          </a:bodyPr>
          <a:lstStyle/>
          <a:p>
            <a:r>
              <a:rPr lang="en-US" cap="none" dirty="0">
                <a:solidFill>
                  <a:schemeClr val="tx1">
                    <a:lumMod val="65000"/>
                    <a:lumOff val="35000"/>
                  </a:schemeClr>
                </a:solidFill>
                <a:latin typeface="Times New Roman" panose="02020603050405020304" pitchFamily="18" charset="0"/>
                <a:cs typeface="Times New Roman" panose="02020603050405020304" pitchFamily="18" charset="0"/>
              </a:rPr>
              <a:t>Hardware:-</a:t>
            </a:r>
          </a:p>
        </p:txBody>
      </p:sp>
      <p:graphicFrame>
        <p:nvGraphicFramePr>
          <p:cNvPr id="4" name="Diagram 3">
            <a:extLst>
              <a:ext uri="{FF2B5EF4-FFF2-40B4-BE49-F238E27FC236}">
                <a16:creationId xmlns:a16="http://schemas.microsoft.com/office/drawing/2014/main" id="{C5B198EE-A98D-1039-01B2-9DF50F7E6C13}"/>
              </a:ext>
            </a:extLst>
          </p:cNvPr>
          <p:cNvGraphicFramePr/>
          <p:nvPr>
            <p:extLst>
              <p:ext uri="{D42A27DB-BD31-4B8C-83A1-F6EECF244321}">
                <p14:modId xmlns:p14="http://schemas.microsoft.com/office/powerpoint/2010/main" val="139227462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737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53204" y="-62753"/>
            <a:ext cx="10058400" cy="986117"/>
          </a:xfrm>
        </p:spPr>
        <p:txBody>
          <a:bodyPr anchor="ctr">
            <a:normAutofit fontScale="90000"/>
          </a:bodyPr>
          <a:lstStyle/>
          <a:p>
            <a:pPr lvl="0"/>
            <a:r>
              <a:rPr lang="en-US" sz="4000" i="1" dirty="0">
                <a:solidFill>
                  <a:srgbClr val="FFFFFF"/>
                </a:solidFill>
                <a:latin typeface="Times New Roman" panose="02020603050405020304" pitchFamily="18" charset="0"/>
                <a:cs typeface="Times New Roman" panose="02020603050405020304" pitchFamily="18" charset="0"/>
              </a:rPr>
              <a:t>HARDWARE AND SOFTWARE REQUIREMENTS:-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82863" y="719666"/>
            <a:ext cx="11826240" cy="5569697"/>
          </a:xfrm>
        </p:spPr>
        <p:txBody>
          <a:bodyPr>
            <a:normAutofit/>
          </a:bodyPr>
          <a:lstStyle/>
          <a:p>
            <a:r>
              <a:rPr lang="en-US" cap="none" dirty="0">
                <a:solidFill>
                  <a:schemeClr val="tx1">
                    <a:lumMod val="65000"/>
                    <a:lumOff val="35000"/>
                  </a:schemeClr>
                </a:solidFill>
                <a:latin typeface="Times New Roman" panose="02020603050405020304" pitchFamily="18" charset="0"/>
                <a:cs typeface="Times New Roman" panose="02020603050405020304" pitchFamily="18" charset="0"/>
              </a:rPr>
              <a:t>Software:-</a:t>
            </a:r>
          </a:p>
        </p:txBody>
      </p:sp>
      <p:graphicFrame>
        <p:nvGraphicFramePr>
          <p:cNvPr id="4" name="Diagram 3">
            <a:extLst>
              <a:ext uri="{FF2B5EF4-FFF2-40B4-BE49-F238E27FC236}">
                <a16:creationId xmlns:a16="http://schemas.microsoft.com/office/drawing/2014/main" id="{C5B198EE-A98D-1039-01B2-9DF50F7E6C13}"/>
              </a:ext>
            </a:extLst>
          </p:cNvPr>
          <p:cNvGraphicFramePr/>
          <p:nvPr>
            <p:extLst>
              <p:ext uri="{D42A27DB-BD31-4B8C-83A1-F6EECF244321}">
                <p14:modId xmlns:p14="http://schemas.microsoft.com/office/powerpoint/2010/main" val="297463615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107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53204" y="358588"/>
            <a:ext cx="10058400" cy="986117"/>
          </a:xfrm>
        </p:spPr>
        <p:txBody>
          <a:bodyPr anchor="ctr">
            <a:normAutofit/>
          </a:bodyPr>
          <a:lstStyle/>
          <a:p>
            <a:pPr lvl="0"/>
            <a:r>
              <a:rPr lang="en-US" sz="4000" i="1" dirty="0">
                <a:solidFill>
                  <a:srgbClr val="FFFFFF"/>
                </a:solidFill>
                <a:latin typeface="Times New Roman" panose="02020603050405020304" pitchFamily="18" charset="0"/>
                <a:cs typeface="Times New Roman" panose="02020603050405020304" pitchFamily="18" charset="0"/>
              </a:rPr>
              <a:t>FUTURE SCOPE:-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H="1">
            <a:off x="10353040" y="1333500"/>
            <a:ext cx="304282" cy="369793"/>
          </a:xfrm>
        </p:spPr>
        <p:txBody>
          <a:bodyPr>
            <a:normAutofit fontScale="70000" lnSpcReduction="20000"/>
          </a:bodyPr>
          <a:lstStyle/>
          <a:p>
            <a:r>
              <a:rPr lang="en-US" cap="none" dirty="0">
                <a:solidFill>
                  <a:schemeClr val="bg1"/>
                </a:solidFill>
                <a:latin typeface="Times New Roman" panose="02020603050405020304" pitchFamily="18" charset="0"/>
                <a:cs typeface="Times New Roman" panose="02020603050405020304" pitchFamily="18" charset="0"/>
              </a:rPr>
              <a:t>.</a:t>
            </a:r>
          </a:p>
          <a:p>
            <a:endParaRPr lang="en-US" cap="none"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F3E7B384-04BC-9457-0DF5-001D33B5B1C5}"/>
              </a:ext>
            </a:extLst>
          </p:cNvPr>
          <p:cNvGraphicFramePr/>
          <p:nvPr>
            <p:extLst>
              <p:ext uri="{D42A27DB-BD31-4B8C-83A1-F6EECF244321}">
                <p14:modId xmlns:p14="http://schemas.microsoft.com/office/powerpoint/2010/main" val="3683659012"/>
              </p:ext>
            </p:extLst>
          </p:nvPr>
        </p:nvGraphicFramePr>
        <p:xfrm>
          <a:off x="2032000" y="719667"/>
          <a:ext cx="8128000" cy="3537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9F6E0688-E97A-848A-8B90-39A47C998774}"/>
              </a:ext>
            </a:extLst>
          </p:cNvPr>
          <p:cNvGraphicFramePr/>
          <p:nvPr>
            <p:extLst>
              <p:ext uri="{D42A27DB-BD31-4B8C-83A1-F6EECF244321}">
                <p14:modId xmlns:p14="http://schemas.microsoft.com/office/powerpoint/2010/main" val="2921370622"/>
              </p:ext>
            </p:extLst>
          </p:nvPr>
        </p:nvGraphicFramePr>
        <p:xfrm>
          <a:off x="2032000" y="1344705"/>
          <a:ext cx="8757920" cy="27497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60EDCDDF-6208-42AF-304C-58AF08BDBB17}"/>
              </a:ext>
            </a:extLst>
          </p:cNvPr>
          <p:cNvGraphicFramePr/>
          <p:nvPr>
            <p:extLst>
              <p:ext uri="{D42A27DB-BD31-4B8C-83A1-F6EECF244321}">
                <p14:modId xmlns:p14="http://schemas.microsoft.com/office/powerpoint/2010/main" val="3056698232"/>
              </p:ext>
            </p:extLst>
          </p:nvPr>
        </p:nvGraphicFramePr>
        <p:xfrm>
          <a:off x="2105402" y="4257041"/>
          <a:ext cx="8836918" cy="238804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63859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53204" y="358588"/>
            <a:ext cx="10058400" cy="986117"/>
          </a:xfrm>
        </p:spPr>
        <p:txBody>
          <a:bodyPr anchor="ctr">
            <a:normAutofit/>
          </a:bodyPr>
          <a:lstStyle/>
          <a:p>
            <a:pPr lvl="0"/>
            <a:r>
              <a:rPr lang="en-US" sz="4000" i="1" dirty="0">
                <a:solidFill>
                  <a:srgbClr val="FFFFFF"/>
                </a:solidFill>
                <a:latin typeface="Times New Roman" panose="02020603050405020304" pitchFamily="18" charset="0"/>
                <a:cs typeface="Times New Roman" panose="02020603050405020304" pitchFamily="18" charset="0"/>
              </a:rPr>
              <a:t>TECHNOLOGY USED:-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53204" y="1333500"/>
            <a:ext cx="605036" cy="1074420"/>
          </a:xfrm>
        </p:spPr>
        <p:txBody>
          <a:bodyPr>
            <a:normAutofit/>
          </a:bodyPr>
          <a:lstStyle/>
          <a:p>
            <a:r>
              <a:rPr lang="en-US" cap="none" dirty="0">
                <a:solidFill>
                  <a:schemeClr val="bg1"/>
                </a:solidFill>
                <a:latin typeface="Times New Roman" panose="02020603050405020304" pitchFamily="18" charset="0"/>
                <a:cs typeface="Times New Roman" panose="02020603050405020304" pitchFamily="18" charset="0"/>
              </a:rPr>
              <a:t>.</a:t>
            </a:r>
          </a:p>
        </p:txBody>
      </p:sp>
      <p:graphicFrame>
        <p:nvGraphicFramePr>
          <p:cNvPr id="4" name="Diagram 3">
            <a:extLst>
              <a:ext uri="{FF2B5EF4-FFF2-40B4-BE49-F238E27FC236}">
                <a16:creationId xmlns:a16="http://schemas.microsoft.com/office/drawing/2014/main" id="{4D3E4F1E-B60F-7137-391C-71E1D8DD8E21}"/>
              </a:ext>
            </a:extLst>
          </p:cNvPr>
          <p:cNvGraphicFramePr/>
          <p:nvPr>
            <p:extLst>
              <p:ext uri="{D42A27DB-BD31-4B8C-83A1-F6EECF244321}">
                <p14:modId xmlns:p14="http://schemas.microsoft.com/office/powerpoint/2010/main" val="695422828"/>
              </p:ext>
            </p:extLst>
          </p:nvPr>
        </p:nvGraphicFramePr>
        <p:xfrm>
          <a:off x="2032000" y="1148080"/>
          <a:ext cx="8128000" cy="4990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5367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53204" y="358588"/>
            <a:ext cx="10058400" cy="986117"/>
          </a:xfrm>
        </p:spPr>
        <p:txBody>
          <a:bodyPr anchor="ctr">
            <a:normAutofit/>
          </a:bodyPr>
          <a:lstStyle/>
          <a:p>
            <a:pPr lvl="0"/>
            <a:r>
              <a:rPr lang="en-US" sz="4000" i="1" dirty="0">
                <a:solidFill>
                  <a:srgbClr val="FFFFFF"/>
                </a:solidFill>
                <a:latin typeface="Times New Roman" panose="02020603050405020304" pitchFamily="18" charset="0"/>
                <a:cs typeface="Times New Roman" panose="02020603050405020304" pitchFamily="18" charset="0"/>
              </a:rPr>
              <a:t>CONCLUSION:-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53204" y="1333500"/>
            <a:ext cx="10058400" cy="5094194"/>
          </a:xfrm>
        </p:spPr>
        <p:txBody>
          <a:bodyPr>
            <a:normAutofit fontScale="55000" lnSpcReduction="20000"/>
          </a:bodyPr>
          <a:lstStyle/>
          <a:p>
            <a:pPr algn="l"/>
            <a:r>
              <a:rPr lang="en-US" b="0" i="0" dirty="0">
                <a:solidFill>
                  <a:schemeClr val="bg1"/>
                </a:solidFill>
                <a:effectLst/>
                <a:latin typeface="Times New Roman" panose="02020603050405020304" pitchFamily="18" charset="0"/>
                <a:cs typeface="Times New Roman" panose="02020603050405020304" pitchFamily="18" charset="0"/>
              </a:rPr>
              <a:t>In conclusion, Market Basket Analysis (MBA) is a valuable data-driven technique that uncovers significant product associations and purchase patterns within transactional data. Through this analysis, we have gained insights into the behaviors and preferences of our customers, which can be leveraged to enhance our business strategies.</a:t>
            </a:r>
          </a:p>
          <a:p>
            <a:pPr algn="l"/>
            <a:r>
              <a:rPr lang="en-US" b="0" i="0" dirty="0">
                <a:solidFill>
                  <a:schemeClr val="bg1"/>
                </a:solidFill>
                <a:effectLst/>
                <a:latin typeface="Times New Roman" panose="02020603050405020304" pitchFamily="18" charset="0"/>
                <a:cs typeface="Times New Roman" panose="02020603050405020304" pitchFamily="18" charset="0"/>
              </a:rPr>
              <a:t>Our MBA findings have revealed several key product associations, shedding light on how certain items are frequently purchased together. This knowledge provides us with opportunities to improve various aspects of our business operations:</a:t>
            </a:r>
          </a:p>
          <a:p>
            <a:pPr algn="l"/>
            <a:r>
              <a:rPr lang="en-US" b="0" i="0" dirty="0">
                <a:solidFill>
                  <a:schemeClr val="bg1"/>
                </a:solidFill>
                <a:effectLst/>
                <a:latin typeface="Times New Roman" panose="02020603050405020304" pitchFamily="18" charset="0"/>
                <a:cs typeface="Times New Roman" panose="02020603050405020304" pitchFamily="18" charset="0"/>
              </a:rPr>
              <a:t>Firstly, we can implement effective cross-selling strategies by promoting related products together. This can lead to increased sales revenue and improved customer satisfaction.</a:t>
            </a:r>
          </a:p>
          <a:p>
            <a:pPr algn="l"/>
            <a:r>
              <a:rPr lang="en-US" b="0" i="0" dirty="0">
                <a:solidFill>
                  <a:schemeClr val="bg1"/>
                </a:solidFill>
                <a:effectLst/>
                <a:latin typeface="Times New Roman" panose="02020603050405020304" pitchFamily="18" charset="0"/>
                <a:cs typeface="Times New Roman" panose="02020603050405020304" pitchFamily="18" charset="0"/>
              </a:rPr>
              <a:t>Secondly, by optimizing our inventory management based on the identified patterns, we can reduce stockouts and overstocking, resulting in better cost management and improved customer service.</a:t>
            </a:r>
          </a:p>
          <a:p>
            <a:pPr algn="l"/>
            <a:r>
              <a:rPr lang="en-US" b="0" i="0" dirty="0">
                <a:solidFill>
                  <a:schemeClr val="bg1"/>
                </a:solidFill>
                <a:effectLst/>
                <a:latin typeface="Times New Roman" panose="02020603050405020304" pitchFamily="18" charset="0"/>
                <a:cs typeface="Times New Roman" panose="02020603050405020304" pitchFamily="18" charset="0"/>
              </a:rPr>
              <a:t>Furthermore, personalized marketing campaigns tailored to individual customer preferences can be developed, enhancing engagement and loyalty.</a:t>
            </a:r>
          </a:p>
          <a:p>
            <a:pPr algn="l"/>
            <a:r>
              <a:rPr lang="en-US" b="0" i="0" dirty="0">
                <a:solidFill>
                  <a:schemeClr val="bg1"/>
                </a:solidFill>
                <a:effectLst/>
                <a:latin typeface="Times New Roman" panose="02020603050405020304" pitchFamily="18" charset="0"/>
                <a:cs typeface="Times New Roman" panose="02020603050405020304" pitchFamily="18" charset="0"/>
              </a:rPr>
              <a:t>Lastly, the insights gained from this analysis can help us refine our store layout and product placements, creating a more appealing shopping experience for our customers.</a:t>
            </a:r>
          </a:p>
          <a:p>
            <a:endParaRPr lang="en-US"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41870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{9569828D-FDFF-4381-8066-34D95C86557C}tf56160789_win32</Template>
  <TotalTime>50</TotalTime>
  <Words>773</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Bookman Old Style</vt:lpstr>
      <vt:lpstr>Calibri</vt:lpstr>
      <vt:lpstr>Franklin Gothic Book</vt:lpstr>
      <vt:lpstr>Söhne</vt:lpstr>
      <vt:lpstr>Times New Roman</vt:lpstr>
      <vt:lpstr>Custom</vt:lpstr>
      <vt:lpstr>MARKET BASKET ANAYLYSIS</vt:lpstr>
      <vt:lpstr>CONTENT:-</vt:lpstr>
      <vt:lpstr>INTRODUCTION:-</vt:lpstr>
      <vt:lpstr>OBJECTIVES:-</vt:lpstr>
      <vt:lpstr>HARDWARE AND SOFTWARE REQUIREMENTS:-</vt:lpstr>
      <vt:lpstr>HARDWARE AND SOFTWARE REQUIREMENTS:-</vt:lpstr>
      <vt:lpstr>FUTURE SCOPE:-</vt:lpstr>
      <vt:lpstr>TECHNOLOGY USED:-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ANAYLYSIS</dc:title>
  <dc:creator>avneetkaurshivani@gmail.com</dc:creator>
  <cp:lastModifiedBy>avneetkaurshivani@gmail.com</cp:lastModifiedBy>
  <cp:revision>1</cp:revision>
  <dcterms:created xsi:type="dcterms:W3CDTF">2023-09-08T04:21:05Z</dcterms:created>
  <dcterms:modified xsi:type="dcterms:W3CDTF">2023-09-08T05:11:46Z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