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60" r:id="rId4"/>
    <p:sldId id="257" r:id="rId5"/>
    <p:sldId id="259"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48A87A34-81AB-432B-8DAE-1953F412C126}" type="datetimeFigureOut">
              <a:rPr lang="en-US" dirty="0"/>
              <a:pPr/>
              <a:t>5/27/2024</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5/27/2024</a:t>
            </a:fld>
            <a:endParaRPr lang="en-US" dirty="0"/>
          </a:p>
        </p:txBody>
      </p:sp>
      <p:sp>
        <p:nvSpPr>
          <p:cNvPr id="5" name="Footer Placeholder 4"/>
          <p:cNvSpPr>
            <a:spLocks noGrp="1"/>
          </p:cNvSpPr>
          <p:nvPr>
            <p:ph type="ftr" sz="quarter" idx="11"/>
          </p:nvPr>
        </p:nvSpPr>
        <p:spPr>
          <a:xfrm>
            <a:off x="804672" y="6227064"/>
            <a:ext cx="10588752" cy="320040"/>
          </a:xfrm>
        </p:spPr>
        <p:txBody>
          <a:body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5/27/2024</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5/27/2024</a:t>
            </a:fld>
            <a:endParaRPr lang="en-US" dirty="0"/>
          </a:p>
        </p:txBody>
      </p:sp>
      <p:sp>
        <p:nvSpPr>
          <p:cNvPr id="6" name="Footer Placeholder 5"/>
          <p:cNvSpPr>
            <a:spLocks noGrp="1"/>
          </p:cNvSpPr>
          <p:nvPr>
            <p:ph type="ftr" sz="quarter" idx="11"/>
          </p:nvPr>
        </p:nvSpPr>
        <p:spPr>
          <a:xfrm>
            <a:off x="804672" y="6227064"/>
            <a:ext cx="10588752" cy="320040"/>
          </a:xfrm>
        </p:spPr>
        <p:txBody>
          <a:bodyPr/>
          <a:lstStyle/>
          <a:p>
            <a:endParaRPr lang="en-US" dirty="0"/>
          </a:p>
        </p:txBody>
      </p:sp>
      <p:sp>
        <p:nvSpPr>
          <p:cNvPr id="7" name="Slide Number Placeholder 6"/>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48A87A34-81AB-432B-8DAE-1953F412C126}" type="datetimeFigureOut">
              <a:rPr lang="en-US" dirty="0"/>
              <a:t>5/27/2024</a:t>
            </a:fld>
            <a:endParaRPr lang="en-US" dirty="0"/>
          </a:p>
        </p:txBody>
      </p:sp>
      <p:sp>
        <p:nvSpPr>
          <p:cNvPr id="8" name="Footer Placeholder 7"/>
          <p:cNvSpPr>
            <a:spLocks noGrp="1"/>
          </p:cNvSpPr>
          <p:nvPr>
            <p:ph type="ftr" sz="quarter" idx="11"/>
          </p:nvPr>
        </p:nvSpPr>
        <p:spPr>
          <a:xfrm>
            <a:off x="804672" y="6227064"/>
            <a:ext cx="10588752" cy="320040"/>
          </a:xfrm>
        </p:spPr>
        <p:txBody>
          <a:bodyPr/>
          <a:lstStyle/>
          <a:p>
            <a:endParaRPr lang="en-US" dirty="0"/>
          </a:p>
        </p:txBody>
      </p:sp>
      <p:sp>
        <p:nvSpPr>
          <p:cNvPr id="9" name="Slide Number Placeholder 8"/>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5/27/2024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48A87A34-81AB-432B-8DAE-1953F412C126}" type="datetimeFigureOut">
              <a:rPr lang="en-US" dirty="0"/>
              <a:t>5/27/2024</a:t>
            </a:fld>
            <a:endParaRPr lang="en-US" dirty="0"/>
          </a:p>
        </p:txBody>
      </p:sp>
      <p:sp>
        <p:nvSpPr>
          <p:cNvPr id="3" name="Footer Placeholder 2"/>
          <p:cNvSpPr>
            <a:spLocks noGrp="1"/>
          </p:cNvSpPr>
          <p:nvPr>
            <p:ph type="ftr" sz="quarter" idx="11"/>
          </p:nvPr>
        </p:nvSpPr>
        <p:spPr>
          <a:xfrm>
            <a:off x="804672" y="6227064"/>
            <a:ext cx="10588752" cy="320040"/>
          </a:xfrm>
        </p:spPr>
        <p:txBody>
          <a:bodyPr/>
          <a:lstStyle/>
          <a:p>
            <a:endParaRPr lang="en-US" dirty="0"/>
          </a:p>
        </p:txBody>
      </p:sp>
      <p:sp>
        <p:nvSpPr>
          <p:cNvPr id="4" name="Slide Number Placeholder 3"/>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5/27/2024</a:t>
            </a:fld>
            <a:endParaRPr lang="en-US" dirty="0"/>
          </a:p>
        </p:txBody>
      </p:sp>
      <p:sp>
        <p:nvSpPr>
          <p:cNvPr id="6" name="Footer Placeholder 5"/>
          <p:cNvSpPr>
            <a:spLocks noGrp="1"/>
          </p:cNvSpPr>
          <p:nvPr>
            <p:ph type="ftr" sz="quarter" idx="11"/>
          </p:nvPr>
        </p:nvSpPr>
        <p:spPr>
          <a:xfrm>
            <a:off x="804672" y="6227064"/>
            <a:ext cx="5942203" cy="320040"/>
          </a:xfrm>
        </p:spPr>
        <p:txBody>
          <a:bodyPr/>
          <a:lstStyle/>
          <a:p>
            <a:endParaRPr lang="en-US" dirty="0"/>
          </a:p>
        </p:txBody>
      </p:sp>
      <p:sp>
        <p:nvSpPr>
          <p:cNvPr id="7" name="Slide Number Placeholder 6"/>
          <p:cNvSpPr>
            <a:spLocks noGrp="1"/>
          </p:cNvSpPr>
          <p:nvPr>
            <p:ph type="sldNum" sz="quarter" idx="12"/>
          </p:nvPr>
        </p:nvSpPr>
        <p:spPr>
          <a:xfrm>
            <a:off x="5828377"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48A87A34-81AB-432B-8DAE-1953F412C126}" type="datetimeFigureOut">
              <a:rPr lang="en-US" dirty="0"/>
              <a:pPr/>
              <a:t>5/27/2024</a:t>
            </a:fld>
            <a:endParaRPr lang="en-US" dirty="0"/>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6EE71-B7DB-47F9-951D-DFE1559EEDA2}"/>
              </a:ext>
            </a:extLst>
          </p:cNvPr>
          <p:cNvSpPr>
            <a:spLocks noGrp="1"/>
          </p:cNvSpPr>
          <p:nvPr>
            <p:ph type="ctrTitle"/>
          </p:nvPr>
        </p:nvSpPr>
        <p:spPr/>
        <p:txBody>
          <a:bodyPr/>
          <a:lstStyle/>
          <a:p>
            <a:r>
              <a:rPr lang="en-IN" dirty="0"/>
              <a:t>Object</a:t>
            </a:r>
            <a:br>
              <a:rPr lang="en-IN" dirty="0"/>
            </a:br>
            <a:r>
              <a:rPr lang="en-IN" dirty="0" err="1"/>
              <a:t>Casthelenics</a:t>
            </a:r>
            <a:endParaRPr lang="en-IN" dirty="0"/>
          </a:p>
        </p:txBody>
      </p:sp>
      <p:sp>
        <p:nvSpPr>
          <p:cNvPr id="3" name="Subtitle 2">
            <a:extLst>
              <a:ext uri="{FF2B5EF4-FFF2-40B4-BE49-F238E27FC236}">
                <a16:creationId xmlns:a16="http://schemas.microsoft.com/office/drawing/2014/main" id="{72655239-CF00-4061-BB02-9EA53022015A}"/>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34903286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922DE-0EE7-4DAF-A1F2-597B48D66C86}"/>
              </a:ext>
            </a:extLst>
          </p:cNvPr>
          <p:cNvSpPr>
            <a:spLocks noGrp="1"/>
          </p:cNvSpPr>
          <p:nvPr>
            <p:ph type="title"/>
          </p:nvPr>
        </p:nvSpPr>
        <p:spPr/>
        <p:txBody>
          <a:bodyPr/>
          <a:lstStyle/>
          <a:p>
            <a:r>
              <a:rPr lang="en-IN" dirty="0"/>
              <a:t>Guess what it is?</a:t>
            </a:r>
          </a:p>
        </p:txBody>
      </p:sp>
      <p:pic>
        <p:nvPicPr>
          <p:cNvPr id="5" name="Content Placeholder 4">
            <a:extLst>
              <a:ext uri="{FF2B5EF4-FFF2-40B4-BE49-F238E27FC236}">
                <a16:creationId xmlns:a16="http://schemas.microsoft.com/office/drawing/2014/main" id="{FC0F1ADD-C502-4724-AAD0-B17A46E20A7D}"/>
              </a:ext>
            </a:extLst>
          </p:cNvPr>
          <p:cNvPicPr>
            <a:picLocks noGrp="1" noChangeAspect="1"/>
          </p:cNvPicPr>
          <p:nvPr>
            <p:ph idx="1"/>
          </p:nvPr>
        </p:nvPicPr>
        <p:blipFill>
          <a:blip r:embed="rId2"/>
          <a:stretch>
            <a:fillRect/>
          </a:stretch>
        </p:blipFill>
        <p:spPr>
          <a:xfrm>
            <a:off x="4757530" y="1439823"/>
            <a:ext cx="6416700" cy="3978354"/>
          </a:xfrm>
        </p:spPr>
      </p:pic>
    </p:spTree>
    <p:extLst>
      <p:ext uri="{BB962C8B-B14F-4D97-AF65-F5344CB8AC3E}">
        <p14:creationId xmlns:p14="http://schemas.microsoft.com/office/powerpoint/2010/main" val="3412642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43FD8-8D59-46F4-A268-3B6A46661246}"/>
              </a:ext>
            </a:extLst>
          </p:cNvPr>
          <p:cNvSpPr>
            <a:spLocks noGrp="1"/>
          </p:cNvSpPr>
          <p:nvPr>
            <p:ph type="title"/>
          </p:nvPr>
        </p:nvSpPr>
        <p:spPr/>
        <p:txBody>
          <a:bodyPr/>
          <a:lstStyle/>
          <a:p>
            <a:r>
              <a:rPr lang="en-IN" dirty="0"/>
              <a:t>JEFF</a:t>
            </a:r>
            <a:br>
              <a:rPr lang="en-IN" dirty="0"/>
            </a:br>
            <a:r>
              <a:rPr lang="en-IN" dirty="0"/>
              <a:t>Bay’s</a:t>
            </a:r>
          </a:p>
        </p:txBody>
      </p:sp>
      <p:pic>
        <p:nvPicPr>
          <p:cNvPr id="9" name="Content Placeholder 8">
            <a:extLst>
              <a:ext uri="{FF2B5EF4-FFF2-40B4-BE49-F238E27FC236}">
                <a16:creationId xmlns:a16="http://schemas.microsoft.com/office/drawing/2014/main" id="{C4EAFF9B-450F-42B3-8D5D-8179DA3B8575}"/>
              </a:ext>
            </a:extLst>
          </p:cNvPr>
          <p:cNvPicPr>
            <a:picLocks noGrp="1" noChangeAspect="1"/>
          </p:cNvPicPr>
          <p:nvPr>
            <p:ph idx="1"/>
          </p:nvPr>
        </p:nvPicPr>
        <p:blipFill>
          <a:blip r:embed="rId2"/>
          <a:stretch>
            <a:fillRect/>
          </a:stretch>
        </p:blipFill>
        <p:spPr>
          <a:xfrm>
            <a:off x="4704522" y="803275"/>
            <a:ext cx="6598847" cy="5668538"/>
          </a:xfrm>
        </p:spPr>
      </p:pic>
    </p:spTree>
    <p:extLst>
      <p:ext uri="{BB962C8B-B14F-4D97-AF65-F5344CB8AC3E}">
        <p14:creationId xmlns:p14="http://schemas.microsoft.com/office/powerpoint/2010/main" val="38955278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F2C71-FABC-4EA0-AFF1-DF0CBD538D19}"/>
              </a:ext>
            </a:extLst>
          </p:cNvPr>
          <p:cNvSpPr>
            <a:spLocks noGrp="1"/>
          </p:cNvSpPr>
          <p:nvPr>
            <p:ph type="title"/>
          </p:nvPr>
        </p:nvSpPr>
        <p:spPr/>
        <p:txBody>
          <a:bodyPr/>
          <a:lstStyle/>
          <a:p>
            <a:r>
              <a:rPr lang="en-IN" dirty="0"/>
              <a:t>Principles</a:t>
            </a:r>
          </a:p>
        </p:txBody>
      </p:sp>
      <p:sp>
        <p:nvSpPr>
          <p:cNvPr id="3" name="Content Placeholder 2">
            <a:extLst>
              <a:ext uri="{FF2B5EF4-FFF2-40B4-BE49-F238E27FC236}">
                <a16:creationId xmlns:a16="http://schemas.microsoft.com/office/drawing/2014/main" id="{BD3DA70D-BF93-4D5C-877F-352AA1C2CAA7}"/>
              </a:ext>
            </a:extLst>
          </p:cNvPr>
          <p:cNvSpPr>
            <a:spLocks noGrp="1"/>
          </p:cNvSpPr>
          <p:nvPr>
            <p:ph idx="1"/>
          </p:nvPr>
        </p:nvSpPr>
        <p:spPr/>
        <p:txBody>
          <a:bodyPr/>
          <a:lstStyle/>
          <a:p>
            <a:r>
              <a:rPr lang="en-US" dirty="0"/>
              <a:t>Use only one level of indentation per method</a:t>
            </a:r>
          </a:p>
          <a:p>
            <a:r>
              <a:rPr lang="en-US" dirty="0"/>
              <a:t>Don’t use the else keyword</a:t>
            </a:r>
          </a:p>
          <a:p>
            <a:r>
              <a:rPr lang="en-US" dirty="0"/>
              <a:t>Wrap all primitives and strings</a:t>
            </a:r>
          </a:p>
          <a:p>
            <a:r>
              <a:rPr lang="en-US" dirty="0"/>
              <a:t>Use only one dot per line</a:t>
            </a:r>
          </a:p>
          <a:p>
            <a:r>
              <a:rPr lang="en-US" dirty="0"/>
              <a:t>Don’t abbreviate</a:t>
            </a:r>
          </a:p>
          <a:p>
            <a:r>
              <a:rPr lang="en-US" dirty="0"/>
              <a:t>Keep all entities small</a:t>
            </a:r>
          </a:p>
          <a:p>
            <a:r>
              <a:rPr lang="en-US" dirty="0"/>
              <a:t>Don’t use any classes with more than two instance variables</a:t>
            </a:r>
          </a:p>
          <a:p>
            <a:r>
              <a:rPr lang="en-US" dirty="0"/>
              <a:t>Use first-class collections</a:t>
            </a:r>
          </a:p>
          <a:p>
            <a:r>
              <a:rPr lang="en-US" dirty="0"/>
              <a:t>Don’t use any getters/setters/properties</a:t>
            </a:r>
          </a:p>
          <a:p>
            <a:endParaRPr lang="en-IN" dirty="0"/>
          </a:p>
        </p:txBody>
      </p:sp>
    </p:spTree>
    <p:extLst>
      <p:ext uri="{BB962C8B-B14F-4D97-AF65-F5344CB8AC3E}">
        <p14:creationId xmlns:p14="http://schemas.microsoft.com/office/powerpoint/2010/main" val="3171339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A436917-D3D5-4708-ACC7-4926D66B7DD5}"/>
              </a:ext>
            </a:extLst>
          </p:cNvPr>
          <p:cNvSpPr>
            <a:spLocks noGrp="1"/>
          </p:cNvSpPr>
          <p:nvPr>
            <p:ph idx="1"/>
          </p:nvPr>
        </p:nvSpPr>
        <p:spPr/>
        <p:txBody>
          <a:bodyPr>
            <a:normAutofit/>
          </a:bodyPr>
          <a:lstStyle/>
          <a:p>
            <a:pPr marL="0" indent="0">
              <a:buNone/>
            </a:pPr>
            <a:r>
              <a:rPr lang="en-US" sz="2400" dirty="0"/>
              <a:t>By trying to follow these rules as much as possible, you will naturally change how you write code. It doesn’t mean you have to follow all these rules, all the time. Find your balance with these rules, use some of them only if you feel comfortable with them.</a:t>
            </a:r>
            <a:endParaRPr lang="en-IN" sz="2400" dirty="0"/>
          </a:p>
        </p:txBody>
      </p:sp>
      <p:sp>
        <p:nvSpPr>
          <p:cNvPr id="4" name="Rectangle 3">
            <a:extLst>
              <a:ext uri="{FF2B5EF4-FFF2-40B4-BE49-F238E27FC236}">
                <a16:creationId xmlns:a16="http://schemas.microsoft.com/office/drawing/2014/main" id="{178AE4EF-5699-4B4F-9E4F-531C40835979}"/>
              </a:ext>
            </a:extLst>
          </p:cNvPr>
          <p:cNvSpPr/>
          <p:nvPr/>
        </p:nvSpPr>
        <p:spPr>
          <a:xfrm>
            <a:off x="1338470" y="3075057"/>
            <a:ext cx="2610678" cy="707886"/>
          </a:xfrm>
          <a:prstGeom prst="rect">
            <a:avLst/>
          </a:prstGeom>
        </p:spPr>
        <p:txBody>
          <a:bodyPr wrap="square">
            <a:spAutoFit/>
          </a:bodyPr>
          <a:lstStyle/>
          <a:p>
            <a:r>
              <a:rPr lang="en-IN" sz="4000" b="1" dirty="0">
                <a:solidFill>
                  <a:schemeClr val="bg1"/>
                </a:solidFill>
                <a:latin typeface="+mj-lt"/>
              </a:rPr>
              <a:t>Conclusion</a:t>
            </a:r>
          </a:p>
        </p:txBody>
      </p:sp>
    </p:spTree>
    <p:extLst>
      <p:ext uri="{BB962C8B-B14F-4D97-AF65-F5344CB8AC3E}">
        <p14:creationId xmlns:p14="http://schemas.microsoft.com/office/powerpoint/2010/main" val="3870917962"/>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docProps/app.xml><?xml version="1.0" encoding="utf-8"?>
<Properties xmlns="http://schemas.openxmlformats.org/officeDocument/2006/extended-properties" xmlns:vt="http://schemas.openxmlformats.org/officeDocument/2006/docPropsVTypes">
  <Template>TM16401371[[fn=Atlas]]</Template>
  <TotalTime>276</TotalTime>
  <Words>114</Words>
  <Application>Microsoft Office PowerPoint</Application>
  <PresentationFormat>Widescreen</PresentationFormat>
  <Paragraphs>15</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Calibri Light</vt:lpstr>
      <vt:lpstr>Rockwell</vt:lpstr>
      <vt:lpstr>Wingdings</vt:lpstr>
      <vt:lpstr>Atlas</vt:lpstr>
      <vt:lpstr>Object Casthelenics</vt:lpstr>
      <vt:lpstr>Guess what it is?</vt:lpstr>
      <vt:lpstr>JEFF Bay’s</vt:lpstr>
      <vt:lpstr>Principles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 Casthelenics</dc:title>
  <dc:creator>Swapnil Kulkarni</dc:creator>
  <cp:lastModifiedBy>Swapnil Kulkarni</cp:lastModifiedBy>
  <cp:revision>7</cp:revision>
  <dcterms:created xsi:type="dcterms:W3CDTF">2023-05-24T05:00:34Z</dcterms:created>
  <dcterms:modified xsi:type="dcterms:W3CDTF">2024-05-27T04:50:59Z</dcterms:modified>
</cp:coreProperties>
</file>