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64" r:id="rId3"/>
    <p:sldId id="265" r:id="rId4"/>
    <p:sldId id="267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>
        <p:scale>
          <a:sx n="64" d="100"/>
          <a:sy n="64" d="100"/>
        </p:scale>
        <p:origin x="-155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F4A9-2BC1-4B7E-802A-C5F640A0B0CD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7ABD-256C-4852-AFAB-D11ED9F21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7ABD-256C-4852-AFAB-D11ED9F21C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BFAFE6-4619-438F-A62A-B4DE7141B9F9}" type="datetimeFigureOut">
              <a:rPr lang="en-US" smtClean="0"/>
              <a:pPr/>
              <a:t>21-Jul-18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629D6-9435-4195-A3F6-C29AEBBFB8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57200"/>
            <a:ext cx="937945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RESTAURANT  MANAGEMENT SYSTEM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33400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Using 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Tkinter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Under  the  guidance  of  PRITI  DALVI  Ma’am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PAYMENT  DETAILS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001000" cy="449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6096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    ADDRESS  OF  CUSTROMER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26750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THANKING  PAGE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3196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438400"/>
          <a:ext cx="7239000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71509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cust_fname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j-lt"/>
                        </a:rPr>
                        <a:t>cust_lname</a:t>
                      </a:r>
                      <a:endParaRPr lang="en-US" dirty="0" smtClean="0">
                        <a:latin typeface="+mj-lt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j-lt"/>
                        </a:rPr>
                        <a:t>cust_uname</a:t>
                      </a:r>
                      <a:endParaRPr lang="en-US" dirty="0" smtClean="0">
                        <a:latin typeface="+mj-lt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+mj-lt"/>
                        </a:rPr>
                        <a:t>cust_mob</a:t>
                      </a:r>
                      <a:endParaRPr lang="en-US" dirty="0" smtClean="0">
                        <a:latin typeface="+mj-lt"/>
                      </a:endParaRP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pas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59495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shravs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kota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shavu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12345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123456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59495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Aakanksha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Chippa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akshu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7709888275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chinnu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Customer details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Items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895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item_id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name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price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Choco</a:t>
                      </a:r>
                      <a:r>
                        <a:rPr lang="en-US" dirty="0" smtClean="0">
                          <a:latin typeface="+mj-lt"/>
                        </a:rPr>
                        <a:t> lava cake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189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Caramel custard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159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Chocholate</a:t>
                      </a:r>
                      <a:r>
                        <a:rPr lang="en-US" dirty="0" smtClean="0">
                          <a:latin typeface="+mj-lt"/>
                        </a:rPr>
                        <a:t> rolls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159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Gulab</a:t>
                      </a:r>
                      <a:r>
                        <a:rPr lang="en-US" dirty="0" smtClean="0">
                          <a:latin typeface="+mj-lt"/>
                        </a:rPr>
                        <a:t> </a:t>
                      </a:r>
                      <a:r>
                        <a:rPr lang="en-US" dirty="0" err="1" smtClean="0">
                          <a:latin typeface="+mj-lt"/>
                        </a:rPr>
                        <a:t>jamun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99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……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…….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……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uname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Item_id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quantity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price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shravs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Gulab</a:t>
                      </a:r>
                      <a:r>
                        <a:rPr lang="en-US" dirty="0" smtClean="0">
                          <a:latin typeface="+mj-lt"/>
                        </a:rPr>
                        <a:t> </a:t>
                      </a:r>
                      <a:r>
                        <a:rPr lang="en-US" dirty="0" err="1" smtClean="0">
                          <a:latin typeface="+mj-lt"/>
                        </a:rPr>
                        <a:t>jamun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198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aakanksha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Choco</a:t>
                      </a:r>
                      <a:r>
                        <a:rPr lang="en-US" dirty="0" smtClean="0">
                          <a:latin typeface="+mj-lt"/>
                        </a:rPr>
                        <a:t> lava cake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189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hema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Chocholate</a:t>
                      </a:r>
                      <a:r>
                        <a:rPr lang="en-US" dirty="0" smtClean="0">
                          <a:latin typeface="+mj-lt"/>
                        </a:rPr>
                        <a:t> rolls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159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6096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       WELCOME  FRAME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86090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6750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9200" y="6096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      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FRONT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FRAME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     SIGN  UP  PAGE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40303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    LOGIN  PAGE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677150" cy="431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533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DETAILS OF HUNGRY DUCKS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72537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   MENU  PAGE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439150" cy="474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MENU  OF  DESERT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72537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792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6096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ORDERED  DETAILS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53856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1195</TotalTime>
  <Words>111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87</cp:revision>
  <dcterms:created xsi:type="dcterms:W3CDTF">2018-07-06T04:19:06Z</dcterms:created>
  <dcterms:modified xsi:type="dcterms:W3CDTF">2018-07-21T10:43:53Z</dcterms:modified>
</cp:coreProperties>
</file>