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2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46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832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3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6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4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7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8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8E9A-C3BB-48DF-804D-D23177933DA9}" type="datetimeFigureOut">
              <a:rPr lang="en-US" smtClean="0"/>
              <a:t>08/06/21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6EBFCE-79A2-4DB2-AF27-3562E52DF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0" r:id="rId12"/>
    <p:sldLayoutId id="2147484221" r:id="rId13"/>
    <p:sldLayoutId id="2147484222" r:id="rId14"/>
    <p:sldLayoutId id="2147484223" r:id="rId15"/>
    <p:sldLayoutId id="21474842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1321" y="2163651"/>
            <a:ext cx="8825658" cy="7538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NEW YORK CITY-AIRBNB REPORT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3553" y="4558438"/>
            <a:ext cx="2056509" cy="1494631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-</a:t>
            </a:r>
            <a:r>
              <a:rPr lang="en-US" sz="2400" dirty="0" smtClean="0"/>
              <a:t>Submitted by</a:t>
            </a:r>
          </a:p>
          <a:p>
            <a:pPr algn="l"/>
            <a:r>
              <a:rPr lang="en-US" sz="2400" b="1" dirty="0" smtClean="0"/>
              <a:t>Abhishek De </a:t>
            </a:r>
            <a:endParaRPr lang="en-US" sz="2400" b="1" dirty="0" smtClean="0"/>
          </a:p>
          <a:p>
            <a:pPr algn="l"/>
            <a:r>
              <a:rPr lang="en-US" sz="2400" b="1" dirty="0" smtClean="0"/>
              <a:t>Rahul </a:t>
            </a:r>
            <a:r>
              <a:rPr lang="en-US" sz="2400" b="1" dirty="0" smtClean="0"/>
              <a:t>Roy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42" y="12330"/>
            <a:ext cx="1996557" cy="890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5110"/>
            <a:ext cx="2129307" cy="15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8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0" y="463640"/>
            <a:ext cx="7766936" cy="779602"/>
          </a:xfrm>
        </p:spPr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610" y="1655363"/>
            <a:ext cx="7766936" cy="384391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dirty="0" smtClean="0"/>
              <a:t>We should try to acquire more properties in Manhattan.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dirty="0" smtClean="0"/>
              <a:t>From our analysis, customers prefer Private rooms with a lower price range($70-$105).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dirty="0" smtClean="0"/>
              <a:t>We should offer great discounts in Station Island as there are less bookings compare to other localities.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01" y="0"/>
            <a:ext cx="2095299" cy="8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4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7675" y="2198473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1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005" y="309092"/>
            <a:ext cx="2845992" cy="843997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155" y="1417533"/>
            <a:ext cx="7766936" cy="392719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 smtClean="0"/>
              <a:t>Objective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/>
              <a:t>Host Acquisition and </a:t>
            </a:r>
            <a:r>
              <a:rPr lang="en-US" sz="2400" dirty="0" smtClean="0"/>
              <a:t>Locality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 smtClean="0"/>
              <a:t>Neighborhood </a:t>
            </a:r>
            <a:r>
              <a:rPr lang="en-US" sz="2400" dirty="0"/>
              <a:t>we can </a:t>
            </a:r>
            <a:r>
              <a:rPr lang="en-US" sz="2400" dirty="0" smtClean="0"/>
              <a:t>target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/>
              <a:t>Pricing </a:t>
            </a:r>
            <a:r>
              <a:rPr lang="en-US" sz="2400" dirty="0" smtClean="0"/>
              <a:t>ranges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/>
              <a:t>How price affects various </a:t>
            </a:r>
            <a:r>
              <a:rPr lang="en-US" sz="2400" dirty="0" smtClean="0"/>
              <a:t>localities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/>
              <a:t>Properties preferred by </a:t>
            </a:r>
            <a:r>
              <a:rPr lang="en-US" sz="2400" dirty="0" smtClean="0"/>
              <a:t>customers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/>
              <a:t>Holding types across various locations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01" y="0"/>
            <a:ext cx="2095299" cy="8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8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89397"/>
            <a:ext cx="7766936" cy="831117"/>
          </a:xfrm>
        </p:spPr>
        <p:txBody>
          <a:bodyPr/>
          <a:lstStyle/>
          <a:p>
            <a:pPr algn="l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213" y="1706880"/>
            <a:ext cx="8526790" cy="482270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3200" dirty="0"/>
              <a:t>I</a:t>
            </a:r>
            <a:r>
              <a:rPr lang="en-US" sz="3200" dirty="0" smtClean="0"/>
              <a:t>mprove our shared understanding about the market conditions.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3200" dirty="0" smtClean="0"/>
              <a:t>Improve shared understanding about our customers.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3200" dirty="0" smtClean="0"/>
              <a:t>Provide recommendations to various departments to be prepared for business expansion.</a:t>
            </a:r>
          </a:p>
          <a:p>
            <a:pPr algn="l"/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01" y="0"/>
            <a:ext cx="2095299" cy="8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3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069" y="142041"/>
            <a:ext cx="8825658" cy="6046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Host Acquisition and Locality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29628"/>
            <a:ext cx="6272012" cy="413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342" y="5473520"/>
            <a:ext cx="1072810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 per our </a:t>
            </a:r>
            <a:r>
              <a:rPr lang="en-US" dirty="0" err="1" smtClean="0"/>
              <a:t>analysis,we</a:t>
            </a:r>
            <a:r>
              <a:rPr lang="en-US" dirty="0" smtClean="0"/>
              <a:t> infer that Host id:</a:t>
            </a:r>
            <a:r>
              <a:rPr lang="en-US" b="1" dirty="0" smtClean="0"/>
              <a:t>219517861 </a:t>
            </a:r>
            <a:r>
              <a:rPr lang="en-US" dirty="0" smtClean="0"/>
              <a:t>and</a:t>
            </a:r>
            <a:r>
              <a:rPr lang="en-US" b="1" dirty="0" smtClean="0"/>
              <a:t> Host id:107434423 </a:t>
            </a:r>
            <a:r>
              <a:rPr lang="en-US" dirty="0" smtClean="0"/>
              <a:t>are having most properties in </a:t>
            </a:r>
            <a:r>
              <a:rPr lang="en-US" dirty="0" err="1" smtClean="0"/>
              <a:t>Manhattan,so</a:t>
            </a:r>
            <a:r>
              <a:rPr lang="en-US" dirty="0" smtClean="0"/>
              <a:t> we can try to acquire more properties there.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88" y="1029628"/>
            <a:ext cx="5727212" cy="413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01" y="0"/>
            <a:ext cx="2095299" cy="8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501" y="167425"/>
            <a:ext cx="8825658" cy="6818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Neighborhood we can target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73"/>
            <a:ext cx="5731098" cy="45737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547" y="5678655"/>
            <a:ext cx="1183568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infer from the scatter plot that Manhattan is not the largest parts of New York by area but it has the highest number of Airbnb holdings suggesting that it is a popular tourist place and has huge number of visitors round the year. So directors can try to acquire properties 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9" y="991673"/>
            <a:ext cx="6460902" cy="4070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01" y="0"/>
            <a:ext cx="2095299" cy="8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80" y="167425"/>
            <a:ext cx="8825658" cy="6765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Pricing ranges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74191" y="5682045"/>
            <a:ext cx="1101143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Here are the price ranges: </a:t>
            </a:r>
            <a:r>
              <a:rPr lang="en-US" b="1" dirty="0" smtClean="0"/>
              <a:t>$(70-105) </a:t>
            </a:r>
            <a:r>
              <a:rPr lang="en-US" dirty="0" smtClean="0"/>
              <a:t>comprises of </a:t>
            </a:r>
            <a:r>
              <a:rPr lang="en-US" b="1" dirty="0" smtClean="0"/>
              <a:t>Lower Pricing Range,$(105-140</a:t>
            </a:r>
            <a:r>
              <a:rPr lang="en-US" dirty="0" smtClean="0"/>
              <a:t>) comprises of </a:t>
            </a:r>
            <a:r>
              <a:rPr lang="en-US" b="1" dirty="0" smtClean="0"/>
              <a:t>Medium Pricing Range </a:t>
            </a:r>
            <a:r>
              <a:rPr lang="en-US" dirty="0" smtClean="0"/>
              <a:t>and above </a:t>
            </a:r>
            <a:r>
              <a:rPr lang="en-US" b="1" dirty="0" smtClean="0"/>
              <a:t>$140 </a:t>
            </a:r>
            <a:r>
              <a:rPr lang="en-US" dirty="0" smtClean="0"/>
              <a:t>comprise </a:t>
            </a:r>
            <a:r>
              <a:rPr lang="en-US" b="1" dirty="0" smtClean="0"/>
              <a:t>the higher pricing ranges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Customers prefer lower price rooms over any other pricing ranges.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044"/>
            <a:ext cx="6308035" cy="38730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5" y="1029044"/>
            <a:ext cx="5777948" cy="3873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01" y="0"/>
            <a:ext cx="2095299" cy="8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036" y="373488"/>
            <a:ext cx="7766936" cy="663692"/>
          </a:xfrm>
        </p:spPr>
        <p:txBody>
          <a:bodyPr/>
          <a:lstStyle/>
          <a:p>
            <a:r>
              <a:rPr lang="en-US" sz="3600" dirty="0" smtClean="0"/>
              <a:t>How price affects various localities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51527" y="5434884"/>
            <a:ext cx="759894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From our analysis we presented the price changes across various parts of New York city for </a:t>
            </a:r>
            <a:r>
              <a:rPr lang="en-US" dirty="0" err="1" smtClean="0"/>
              <a:t>AirBnb</a:t>
            </a:r>
            <a:r>
              <a:rPr lang="en-US" dirty="0" smtClean="0"/>
              <a:t> holdings.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01" y="0"/>
            <a:ext cx="2095299" cy="824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98" y="1037180"/>
            <a:ext cx="4572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2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67" y="128155"/>
            <a:ext cx="9014698" cy="79780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Properties preferred by customers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13645" y="5425912"/>
            <a:ext cx="81989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infer from the above charts that customers mostly prefers </a:t>
            </a:r>
            <a:r>
              <a:rPr lang="en-US" b="1" dirty="0" smtClean="0"/>
              <a:t>Private rooms </a:t>
            </a:r>
            <a:r>
              <a:rPr lang="en-US" dirty="0" smtClean="0"/>
              <a:t>over </a:t>
            </a:r>
            <a:r>
              <a:rPr lang="en-US" b="1" dirty="0" smtClean="0"/>
              <a:t>Entire home</a:t>
            </a:r>
            <a:r>
              <a:rPr lang="en-US" dirty="0" smtClean="0"/>
              <a:t> and </a:t>
            </a:r>
            <a:r>
              <a:rPr lang="en-US" b="1" dirty="0" smtClean="0"/>
              <a:t>Shared room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27" y="1002292"/>
            <a:ext cx="7898412" cy="4215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01" y="0"/>
            <a:ext cx="2095299" cy="8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1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272" y="296214"/>
            <a:ext cx="9375581" cy="715208"/>
          </a:xfrm>
        </p:spPr>
        <p:txBody>
          <a:bodyPr/>
          <a:lstStyle/>
          <a:p>
            <a:pPr algn="ctr"/>
            <a:r>
              <a:rPr lang="en-US" sz="3600" dirty="0" smtClean="0"/>
              <a:t>Holding types across various locations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3" y="1178848"/>
            <a:ext cx="9002333" cy="4346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6112" y="5782615"/>
            <a:ext cx="737959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As per our analysis,these are various Airbnb holdings across various parts of New York city based on customer preferences.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01" y="0"/>
            <a:ext cx="2095299" cy="8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348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</TotalTime>
  <Words>320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NEW YORK CITY-AIRBNB REPORT</vt:lpstr>
      <vt:lpstr>Agenda</vt:lpstr>
      <vt:lpstr>Objective</vt:lpstr>
      <vt:lpstr>Host Acquisition and Locality</vt:lpstr>
      <vt:lpstr>Neighborhood we can target</vt:lpstr>
      <vt:lpstr>Pricing ranges</vt:lpstr>
      <vt:lpstr>How price affects various localities</vt:lpstr>
      <vt:lpstr>Properties preferred by customers</vt:lpstr>
      <vt:lpstr>Holding types across various locations</vt:lpstr>
      <vt:lpstr>Recommendations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CITY-AIRBNB REPORT</dc:title>
  <dc:creator>user</dc:creator>
  <cp:lastModifiedBy>abhi</cp:lastModifiedBy>
  <cp:revision>27</cp:revision>
  <dcterms:created xsi:type="dcterms:W3CDTF">2021-08-04T10:59:41Z</dcterms:created>
  <dcterms:modified xsi:type="dcterms:W3CDTF">2021-08-06T14:41:25Z</dcterms:modified>
</cp:coreProperties>
</file>