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5"/>
    <p:sldMasterId id="2147483652" r:id="rId6"/>
    <p:sldMasterId id="2147483658" r:id="rId7"/>
    <p:sldMasterId id="2147483702" r:id="rId8"/>
    <p:sldMasterId id="2147483718" r:id="rId9"/>
  </p:sldMasterIdLst>
  <p:notesMasterIdLst>
    <p:notesMasterId r:id="rId30"/>
  </p:notesMasterIdLst>
  <p:handoutMasterIdLst>
    <p:handoutMasterId r:id="rId31"/>
  </p:handoutMasterIdLst>
  <p:sldIdLst>
    <p:sldId id="275" r:id="rId10"/>
    <p:sldId id="278" r:id="rId11"/>
    <p:sldId id="299" r:id="rId12"/>
    <p:sldId id="291" r:id="rId13"/>
    <p:sldId id="300" r:id="rId14"/>
    <p:sldId id="280" r:id="rId15"/>
    <p:sldId id="292" r:id="rId16"/>
    <p:sldId id="283" r:id="rId17"/>
    <p:sldId id="282" r:id="rId18"/>
    <p:sldId id="303" r:id="rId19"/>
    <p:sldId id="301" r:id="rId20"/>
    <p:sldId id="293" r:id="rId21"/>
    <p:sldId id="294" r:id="rId22"/>
    <p:sldId id="295" r:id="rId23"/>
    <p:sldId id="287" r:id="rId24"/>
    <p:sldId id="296" r:id="rId25"/>
    <p:sldId id="304" r:id="rId26"/>
    <p:sldId id="297" r:id="rId27"/>
    <p:sldId id="298" r:id="rId28"/>
    <p:sldId id="288" r:id="rId29"/>
  </p:sldIdLst>
  <p:sldSz cx="9144000" cy="6858000" type="screen4x3"/>
  <p:notesSz cx="70104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B44"/>
    <a:srgbClr val="B71234"/>
    <a:srgbClr val="919193"/>
    <a:srgbClr val="616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6433" autoAdjust="0"/>
  </p:normalViewPr>
  <p:slideViewPr>
    <p:cSldViewPr>
      <p:cViewPr varScale="1">
        <p:scale>
          <a:sx n="116" d="100"/>
          <a:sy n="116" d="100"/>
        </p:scale>
        <p:origin x="7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0" d="100"/>
          <a:sy n="80" d="100"/>
        </p:scale>
        <p:origin x="-3990" y="-390"/>
      </p:cViewPr>
      <p:guideLst>
        <p:guide orient="horz" pos="296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4962"/>
            <a:ext cx="3037840" cy="46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924962"/>
            <a:ext cx="3037840" cy="46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88986A-B212-4DE0-A41A-9BB4672A7C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39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04850"/>
            <a:ext cx="4695825" cy="3522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63296"/>
            <a:ext cx="5608320" cy="422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4962"/>
            <a:ext cx="3037840" cy="46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924962"/>
            <a:ext cx="3037840" cy="46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DDD379-DEB4-498B-813A-53A2A38B24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6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9" name="Picture 9" descr="MKS_18mm_R_G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5681663"/>
            <a:ext cx="6858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0" name="Picture 8" descr="pp_devic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42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itle Placeholder 1"/>
          <p:cNvSpPr>
            <a:spLocks noGrp="1"/>
          </p:cNvSpPr>
          <p:nvPr>
            <p:ph type="ctrTitle"/>
          </p:nvPr>
        </p:nvSpPr>
        <p:spPr>
          <a:xfrm>
            <a:off x="247650" y="2586038"/>
            <a:ext cx="8532813" cy="3109912"/>
          </a:xfrm>
        </p:spPr>
        <p:txBody>
          <a:bodyPr anchor="t"/>
          <a:lstStyle>
            <a:lvl1pPr>
              <a:defRPr sz="5500"/>
            </a:lvl1pPr>
          </a:lstStyle>
          <a:p>
            <a:pPr lvl="0"/>
            <a:r>
              <a:rPr lang="en-US" altLang="en-US" noProof="0" smtClean="0"/>
              <a:t>Click to edit title style</a:t>
            </a:r>
          </a:p>
        </p:txBody>
      </p:sp>
      <p:sp>
        <p:nvSpPr>
          <p:cNvPr id="40968" name="Text Placeholder 2"/>
          <p:cNvSpPr>
            <a:spLocks noGrp="1"/>
          </p:cNvSpPr>
          <p:nvPr>
            <p:ph type="subTitle" idx="1"/>
          </p:nvPr>
        </p:nvSpPr>
        <p:spPr>
          <a:xfrm>
            <a:off x="265113" y="4724400"/>
            <a:ext cx="8510587" cy="1871663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rgbClr val="3A3B44"/>
                </a:solidFill>
              </a:defRPr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135938" y="6623824"/>
            <a:ext cx="685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+mn-cs"/>
              </a:rPr>
              <a:t>06202018</a:t>
            </a:r>
            <a:endParaRPr lang="en-US" sz="600" kern="1200" dirty="0">
              <a:solidFill>
                <a:srgbClr val="616365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solidFill>
                  <a:srgbClr val="3A3B44"/>
                </a:solidFill>
                <a:latin typeface="+mn-lt"/>
              </a:defRPr>
            </a:lvl4pPr>
            <a:lvl5pPr>
              <a:defRPr>
                <a:solidFill>
                  <a:srgbClr val="3A3B4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0654E2-5219-4C63-9CCC-941F49D7A2A2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427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9913" y="0"/>
            <a:ext cx="2224087" cy="613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" y="0"/>
            <a:ext cx="6519863" cy="6137275"/>
          </a:xfrm>
        </p:spPr>
        <p:txBody>
          <a:bodyPr vert="eaVert"/>
          <a:lstStyle>
            <a:lvl4pPr>
              <a:defRPr>
                <a:solidFill>
                  <a:srgbClr val="3A3B44"/>
                </a:solidFill>
                <a:latin typeface="+mn-lt"/>
              </a:defRPr>
            </a:lvl4pPr>
            <a:lvl5pPr>
              <a:defRPr>
                <a:solidFill>
                  <a:srgbClr val="3A3B4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C32656-72F7-4227-971C-BBBDAF2D5D1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9255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6" descr="PP_T_GW cop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 descr="MKS_18mm_R_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5681663"/>
            <a:ext cx="6858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7" name="Text Placeholder 2"/>
          <p:cNvSpPr>
            <a:spLocks noGrp="1"/>
          </p:cNvSpPr>
          <p:nvPr>
            <p:ph type="subTitle" idx="1"/>
          </p:nvPr>
        </p:nvSpPr>
        <p:spPr>
          <a:xfrm>
            <a:off x="265113" y="4721225"/>
            <a:ext cx="8510587" cy="1871663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6868" name="Title Placeholder 1"/>
          <p:cNvSpPr>
            <a:spLocks noGrp="1"/>
          </p:cNvSpPr>
          <p:nvPr>
            <p:ph type="ctrTitle"/>
          </p:nvPr>
        </p:nvSpPr>
        <p:spPr>
          <a:xfrm>
            <a:off x="247650" y="2586038"/>
            <a:ext cx="8532813" cy="3109912"/>
          </a:xfrm>
        </p:spPr>
        <p:txBody>
          <a:bodyPr anchor="t"/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A3B44"/>
                </a:solidFill>
              </a:defRPr>
            </a:lvl1pPr>
            <a:lvl2pPr>
              <a:defRPr>
                <a:solidFill>
                  <a:srgbClr val="3A3B44"/>
                </a:solidFill>
              </a:defRPr>
            </a:lvl2pPr>
            <a:lvl3pPr>
              <a:defRPr>
                <a:solidFill>
                  <a:srgbClr val="3A3B44"/>
                </a:solidFill>
              </a:defRPr>
            </a:lvl3pPr>
            <a:lvl4pPr>
              <a:defRPr>
                <a:solidFill>
                  <a:srgbClr val="3A3B44"/>
                </a:solidFill>
              </a:defRPr>
            </a:lvl4pPr>
            <a:lvl5pPr>
              <a:defRPr>
                <a:solidFill>
                  <a:srgbClr val="3A3B4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EC52B-B89B-484B-9F5E-87584892172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9391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A3B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9950B-6308-478C-A8B0-B92CC2C0404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547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601788"/>
            <a:ext cx="4243388" cy="4535487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3A3B44"/>
                </a:solidFill>
                <a:latin typeface="+mn-lt"/>
              </a:defRPr>
            </a:lvl2pPr>
            <a:lvl3pPr>
              <a:defRPr sz="2000">
                <a:solidFill>
                  <a:srgbClr val="3A3B44"/>
                </a:solidFill>
                <a:latin typeface="+mn-lt"/>
              </a:defRPr>
            </a:lvl3pPr>
            <a:lvl4pPr>
              <a:defRPr sz="1800">
                <a:solidFill>
                  <a:srgbClr val="3A3B44"/>
                </a:solidFill>
                <a:latin typeface="+mn-lt"/>
              </a:defRPr>
            </a:lvl4pPr>
            <a:lvl5pPr>
              <a:defRPr sz="1800">
                <a:solidFill>
                  <a:srgbClr val="3A3B44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601788"/>
            <a:ext cx="4243387" cy="4535487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3A3B44"/>
                </a:solidFill>
                <a:latin typeface="+mn-lt"/>
              </a:defRPr>
            </a:lvl2pPr>
            <a:lvl3pPr>
              <a:defRPr sz="2000">
                <a:solidFill>
                  <a:srgbClr val="3A3B44"/>
                </a:solidFill>
                <a:latin typeface="+mn-lt"/>
              </a:defRPr>
            </a:lvl3pPr>
            <a:lvl4pPr>
              <a:defRPr sz="1800">
                <a:solidFill>
                  <a:srgbClr val="3A3B44"/>
                </a:solidFill>
                <a:latin typeface="+mn-lt"/>
              </a:defRPr>
            </a:lvl4pPr>
            <a:lvl5pPr>
              <a:defRPr sz="1800">
                <a:solidFill>
                  <a:srgbClr val="3A3B44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1D5F8-50D5-456A-BCEF-172C8FA4131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092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solidFill>
                  <a:srgbClr val="3A3B44"/>
                </a:solidFill>
                <a:latin typeface="+mn-lt"/>
              </a:defRPr>
            </a:lvl3pPr>
            <a:lvl4pPr>
              <a:defRPr sz="1600">
                <a:solidFill>
                  <a:srgbClr val="3A3B44"/>
                </a:solidFill>
                <a:latin typeface="+mn-lt"/>
              </a:defRPr>
            </a:lvl4pPr>
            <a:lvl5pPr>
              <a:defRPr sz="1600">
                <a:solidFill>
                  <a:srgbClr val="3A3B4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solidFill>
                  <a:srgbClr val="3A3B44"/>
                </a:solidFill>
                <a:latin typeface="+mn-lt"/>
              </a:defRPr>
            </a:lvl4pPr>
            <a:lvl5pPr>
              <a:defRPr sz="1600">
                <a:solidFill>
                  <a:srgbClr val="3A3B4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B8612-E1E4-47F1-8176-1D985F5765E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1224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ABA88-D3C8-4AE9-9A3B-7498CD89820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5913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7A63C-0920-4C2F-A035-3AB89BF5833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59313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solidFill>
                  <a:srgbClr val="3A3B44"/>
                </a:solidFill>
              </a:defRPr>
            </a:lvl4pPr>
            <a:lvl5pPr>
              <a:defRPr sz="2000">
                <a:solidFill>
                  <a:srgbClr val="3A3B44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0D28C-0FDE-491E-A451-49F588FA9D4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2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A3B44"/>
                </a:solidFill>
              </a:defRPr>
            </a:lvl1pPr>
            <a:lvl2pPr>
              <a:defRPr>
                <a:solidFill>
                  <a:srgbClr val="3A3B44"/>
                </a:solidFill>
              </a:defRPr>
            </a:lvl2pPr>
            <a:lvl3pPr>
              <a:defRPr>
                <a:solidFill>
                  <a:srgbClr val="3A3B44"/>
                </a:solidFill>
              </a:defRPr>
            </a:lvl3pPr>
            <a:lvl4pPr>
              <a:defRPr>
                <a:solidFill>
                  <a:srgbClr val="3A3B44"/>
                </a:solidFill>
                <a:latin typeface="+mn-lt"/>
              </a:defRPr>
            </a:lvl4pPr>
            <a:lvl5pPr>
              <a:defRPr>
                <a:solidFill>
                  <a:srgbClr val="3A3B4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474C90-8428-466A-800D-6A309A91982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7205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063CD-5674-41CB-A710-E73885AA00E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433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3pPr>
              <a:defRPr>
                <a:solidFill>
                  <a:srgbClr val="3A3B44"/>
                </a:solidFill>
                <a:latin typeface="+mn-lt"/>
              </a:defRPr>
            </a:lvl3pPr>
            <a:lvl4pPr>
              <a:defRPr>
                <a:solidFill>
                  <a:srgbClr val="3A3B44"/>
                </a:solidFill>
                <a:latin typeface="+mn-lt"/>
              </a:defRPr>
            </a:lvl4pPr>
            <a:lvl5pPr>
              <a:defRPr>
                <a:solidFill>
                  <a:srgbClr val="3A3B4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080E5-AA44-4764-A85A-C4B1ED825D5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74605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9913" y="0"/>
            <a:ext cx="2224087" cy="613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" y="0"/>
            <a:ext cx="6519863" cy="6137275"/>
          </a:xfrm>
        </p:spPr>
        <p:txBody>
          <a:bodyPr vert="eaVert"/>
          <a:lstStyle>
            <a:lvl4pPr>
              <a:defRPr>
                <a:solidFill>
                  <a:srgbClr val="3A3B44"/>
                </a:solidFill>
                <a:latin typeface="+mn-lt"/>
              </a:defRPr>
            </a:lvl4pPr>
            <a:lvl5pPr>
              <a:defRPr>
                <a:solidFill>
                  <a:srgbClr val="3A3B4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4D80E-B590-4C46-9009-653A16AAFE1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1211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47650" y="0"/>
            <a:ext cx="8896350" cy="6137275"/>
          </a:xfrm>
        </p:spPr>
        <p:txBody>
          <a:bodyPr/>
          <a:lstStyle>
            <a:lvl4pPr>
              <a:defRPr>
                <a:solidFill>
                  <a:srgbClr val="3A3B44"/>
                </a:solidFill>
                <a:latin typeface="+mn-lt"/>
              </a:defRPr>
            </a:lvl4pPr>
            <a:lvl5pPr>
              <a:defRPr>
                <a:solidFill>
                  <a:srgbClr val="3A3B4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23950" y="6296025"/>
            <a:ext cx="1252538" cy="277813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76488" y="6296025"/>
            <a:ext cx="5341937" cy="27781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47650" y="6296025"/>
            <a:ext cx="876300" cy="277813"/>
          </a:xfrm>
        </p:spPr>
        <p:txBody>
          <a:bodyPr/>
          <a:lstStyle>
            <a:lvl1pPr>
              <a:defRPr/>
            </a:lvl1pPr>
          </a:lstStyle>
          <a:p>
            <a:fld id="{5E3575DB-EC4C-4A8E-B435-8A7CFAB0350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5971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0"/>
            <a:ext cx="889635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6700" y="1601788"/>
            <a:ext cx="4243388" cy="4535487"/>
          </a:xfrm>
        </p:spPr>
        <p:txBody>
          <a:bodyPr/>
          <a:lstStyle>
            <a:lvl3pPr>
              <a:defRPr>
                <a:solidFill>
                  <a:srgbClr val="3A3B44"/>
                </a:solidFill>
              </a:defRPr>
            </a:lvl3pPr>
            <a:lvl4pPr>
              <a:defRPr>
                <a:solidFill>
                  <a:srgbClr val="3A3B44"/>
                </a:solidFill>
              </a:defRPr>
            </a:lvl4pPr>
            <a:lvl5pPr>
              <a:defRPr>
                <a:solidFill>
                  <a:srgbClr val="3A3B4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601788"/>
            <a:ext cx="4243387" cy="4535487"/>
          </a:xfrm>
        </p:spPr>
        <p:txBody>
          <a:bodyPr/>
          <a:lstStyle>
            <a:lvl4pPr>
              <a:defRPr>
                <a:solidFill>
                  <a:srgbClr val="3A3B44"/>
                </a:solidFill>
              </a:defRPr>
            </a:lvl4pPr>
            <a:lvl5pPr>
              <a:defRPr>
                <a:solidFill>
                  <a:srgbClr val="3A3B4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3950" y="6296025"/>
            <a:ext cx="1252538" cy="277813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76488" y="6296025"/>
            <a:ext cx="5341937" cy="27781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7650" y="6296025"/>
            <a:ext cx="876300" cy="277813"/>
          </a:xfrm>
        </p:spPr>
        <p:txBody>
          <a:bodyPr/>
          <a:lstStyle>
            <a:lvl1pPr>
              <a:defRPr/>
            </a:lvl1pPr>
          </a:lstStyle>
          <a:p>
            <a:fld id="{02001A42-130E-4D42-A7F9-144A828E39A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99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0"/>
            <a:ext cx="889635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6700" y="1601788"/>
            <a:ext cx="8639175" cy="2190750"/>
          </a:xfrm>
        </p:spPr>
        <p:txBody>
          <a:bodyPr/>
          <a:lstStyle>
            <a:lvl4pPr>
              <a:defRPr>
                <a:solidFill>
                  <a:srgbClr val="3A3B44"/>
                </a:solidFill>
              </a:defRPr>
            </a:lvl4pPr>
            <a:lvl5pPr>
              <a:defRPr>
                <a:solidFill>
                  <a:srgbClr val="3A3B4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700" y="3944938"/>
            <a:ext cx="8639175" cy="2192337"/>
          </a:xfrm>
        </p:spPr>
        <p:txBody>
          <a:bodyPr/>
          <a:lstStyle>
            <a:lvl4pPr>
              <a:defRPr>
                <a:solidFill>
                  <a:srgbClr val="3A3B44"/>
                </a:solidFill>
              </a:defRPr>
            </a:lvl4pPr>
            <a:lvl5pPr>
              <a:defRPr>
                <a:solidFill>
                  <a:srgbClr val="3A3B4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3950" y="6296025"/>
            <a:ext cx="1252538" cy="277813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76488" y="6296025"/>
            <a:ext cx="5341937" cy="27781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7650" y="6296025"/>
            <a:ext cx="876300" cy="277813"/>
          </a:xfrm>
        </p:spPr>
        <p:txBody>
          <a:bodyPr/>
          <a:lstStyle>
            <a:lvl1pPr>
              <a:defRPr/>
            </a:lvl1pPr>
          </a:lstStyle>
          <a:p>
            <a:fld id="{F82C1109-8014-4922-AC1F-58F66D99089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9945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4" name="Picture 12" descr="MKS_18mm_R_G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5681663"/>
            <a:ext cx="6858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2" name="Text Placeholder 2"/>
          <p:cNvSpPr>
            <a:spLocks noGrp="1"/>
          </p:cNvSpPr>
          <p:nvPr>
            <p:ph type="subTitle" idx="1"/>
          </p:nvPr>
        </p:nvSpPr>
        <p:spPr>
          <a:xfrm>
            <a:off x="265113" y="4721225"/>
            <a:ext cx="8510587" cy="1871663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rgbClr val="3A3B44"/>
                </a:solidFill>
              </a:defRPr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</a:p>
        </p:txBody>
      </p:sp>
      <p:sp>
        <p:nvSpPr>
          <p:cNvPr id="49163" name="Title Placeholder 1"/>
          <p:cNvSpPr>
            <a:spLocks noGrp="1"/>
          </p:cNvSpPr>
          <p:nvPr>
            <p:ph type="ctrTitle"/>
          </p:nvPr>
        </p:nvSpPr>
        <p:spPr>
          <a:xfrm>
            <a:off x="247650" y="2586038"/>
            <a:ext cx="8532813" cy="3109912"/>
          </a:xfrm>
        </p:spPr>
        <p:txBody>
          <a:bodyPr anchor="t"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135938" y="6623824"/>
            <a:ext cx="685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+mn-cs"/>
              </a:rPr>
              <a:t>06202018</a:t>
            </a:r>
            <a:endParaRPr lang="en-US" sz="600" dirty="0">
              <a:solidFill>
                <a:srgbClr val="616365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3A3B44"/>
                </a:solidFill>
                <a:latin typeface="+mn-lt"/>
              </a:defRPr>
            </a:lvl4pPr>
            <a:lvl5pPr>
              <a:defRPr>
                <a:solidFill>
                  <a:srgbClr val="3A3B4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D31A8C-BCA8-4226-B014-335A7FC5E9DC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6261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54D9AC-5741-4607-969B-A850970255F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092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601788"/>
            <a:ext cx="4243388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solidFill>
                  <a:srgbClr val="3A3B44"/>
                </a:solidFill>
                <a:latin typeface="+mn-lt"/>
              </a:defRPr>
            </a:lvl4pPr>
            <a:lvl5pPr>
              <a:defRPr sz="1800">
                <a:solidFill>
                  <a:srgbClr val="3A3B44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601788"/>
            <a:ext cx="4243387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solidFill>
                  <a:srgbClr val="3A3B44"/>
                </a:solidFill>
                <a:latin typeface="+mn-lt"/>
              </a:defRPr>
            </a:lvl4pPr>
            <a:lvl5pPr>
              <a:defRPr sz="1800">
                <a:solidFill>
                  <a:srgbClr val="3A3B44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2360B8-90DC-46FF-9228-A3077FCA7FD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0426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A3B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37D0FC-97B8-452A-8369-EA057A6A7621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4593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solidFill>
                  <a:srgbClr val="3A3B44"/>
                </a:solidFill>
                <a:latin typeface="+mn-lt"/>
              </a:defRPr>
            </a:lvl4pPr>
            <a:lvl5pPr>
              <a:defRPr sz="1600">
                <a:solidFill>
                  <a:srgbClr val="3A3B4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solidFill>
                  <a:srgbClr val="3A3B44"/>
                </a:solidFill>
                <a:latin typeface="+mn-lt"/>
              </a:defRPr>
            </a:lvl4pPr>
            <a:lvl5pPr>
              <a:defRPr sz="1600">
                <a:solidFill>
                  <a:srgbClr val="3A3B4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888C94-556F-4F8C-BF82-5C4D0E110862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418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D0DC62-509F-4747-A2E2-8C547C1FE748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566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C468E6-6B9A-40F6-AF97-587CDD36C9D6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292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solidFill>
                  <a:srgbClr val="3A3B44"/>
                </a:solidFill>
                <a:latin typeface="+mn-lt"/>
              </a:defRPr>
            </a:lvl4pPr>
            <a:lvl5pPr>
              <a:defRPr sz="2000">
                <a:solidFill>
                  <a:srgbClr val="3A3B44"/>
                </a:solidFill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0FAA9F-84F9-4734-A3D0-D5CBE8C48187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249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A3B4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1C0E01-8FC1-41A2-8FCE-6FD6DCBA730C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3354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solidFill>
                  <a:srgbClr val="3A3B44"/>
                </a:solidFill>
                <a:latin typeface="+mn-lt"/>
              </a:defRPr>
            </a:lvl4pPr>
            <a:lvl5pPr>
              <a:defRPr>
                <a:solidFill>
                  <a:srgbClr val="3A3B4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C56747-1A26-43EA-980D-BC0456BBF3C5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288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9913" y="0"/>
            <a:ext cx="2224087" cy="613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" y="0"/>
            <a:ext cx="6519863" cy="6137275"/>
          </a:xfrm>
        </p:spPr>
        <p:txBody>
          <a:bodyPr vert="eaVert"/>
          <a:lstStyle>
            <a:lvl4pPr>
              <a:defRPr>
                <a:solidFill>
                  <a:srgbClr val="3A3B44"/>
                </a:solidFill>
                <a:latin typeface="+mn-lt"/>
              </a:defRPr>
            </a:lvl4pPr>
            <a:lvl5pPr>
              <a:defRPr>
                <a:solidFill>
                  <a:srgbClr val="3A3B4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CD2095-4DF5-4149-8E8B-7F4795E1C106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5320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0"/>
            <a:ext cx="889635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6700" y="1601788"/>
            <a:ext cx="4243388" cy="4535487"/>
          </a:xfrm>
        </p:spPr>
        <p:txBody>
          <a:bodyPr/>
          <a:lstStyle>
            <a:lvl4pPr>
              <a:defRPr>
                <a:solidFill>
                  <a:srgbClr val="3A3B44"/>
                </a:solidFill>
                <a:latin typeface="+mn-lt"/>
              </a:defRPr>
            </a:lvl4pPr>
            <a:lvl5pPr>
              <a:defRPr>
                <a:solidFill>
                  <a:srgbClr val="3A3B4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601788"/>
            <a:ext cx="4243387" cy="2190750"/>
          </a:xfrm>
        </p:spPr>
        <p:txBody>
          <a:bodyPr/>
          <a:lstStyle>
            <a:lvl4pPr>
              <a:defRPr>
                <a:solidFill>
                  <a:srgbClr val="3A3B44"/>
                </a:solidFill>
                <a:latin typeface="+mn-lt"/>
              </a:defRPr>
            </a:lvl4pPr>
            <a:lvl5pPr>
              <a:defRPr>
                <a:solidFill>
                  <a:srgbClr val="3A3B4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44938"/>
            <a:ext cx="4243387" cy="2192337"/>
          </a:xfrm>
        </p:spPr>
        <p:txBody>
          <a:bodyPr/>
          <a:lstStyle>
            <a:lvl4pPr>
              <a:defRPr>
                <a:solidFill>
                  <a:srgbClr val="3A3B44"/>
                </a:solidFill>
                <a:latin typeface="+mn-lt"/>
              </a:defRPr>
            </a:lvl4pPr>
            <a:lvl5pPr>
              <a:defRPr>
                <a:solidFill>
                  <a:srgbClr val="3A3B4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47650" y="6296025"/>
            <a:ext cx="876300" cy="277813"/>
          </a:xfrm>
        </p:spPr>
        <p:txBody>
          <a:bodyPr/>
          <a:lstStyle>
            <a:lvl1pPr>
              <a:defRPr/>
            </a:lvl1pPr>
          </a:lstStyle>
          <a:p>
            <a:fld id="{B3555013-6D94-4A3E-977E-B157C2C8B032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1123950" y="6296025"/>
            <a:ext cx="1252538" cy="277813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2376488" y="6296025"/>
            <a:ext cx="5341937" cy="27781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536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2" name="Picture 6" descr="PP_T_RW copy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ext Placeholder 2"/>
          <p:cNvSpPr>
            <a:spLocks noGrp="1"/>
          </p:cNvSpPr>
          <p:nvPr>
            <p:ph type="subTitle" idx="1"/>
          </p:nvPr>
        </p:nvSpPr>
        <p:spPr>
          <a:xfrm>
            <a:off x="265113" y="4721225"/>
            <a:ext cx="8510587" cy="1871663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41986" name="Title Placeholder 1"/>
          <p:cNvSpPr>
            <a:spLocks noGrp="1"/>
          </p:cNvSpPr>
          <p:nvPr>
            <p:ph type="ctrTitle"/>
          </p:nvPr>
        </p:nvSpPr>
        <p:spPr>
          <a:xfrm>
            <a:off x="247650" y="2586038"/>
            <a:ext cx="8532813" cy="3109912"/>
          </a:xfrm>
        </p:spPr>
        <p:txBody>
          <a:bodyPr anchor="t"/>
          <a:lstStyle>
            <a:lvl1pPr>
              <a:defRPr sz="55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pic>
        <p:nvPicPr>
          <p:cNvPr id="41993" name="Picture 9" descr="MKS_18mm_R_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5938" y="5681663"/>
            <a:ext cx="685800" cy="815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0"/>
            <a:ext cx="8896350" cy="1295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01788"/>
            <a:ext cx="8639175" cy="45354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23950" y="6296025"/>
            <a:ext cx="6594475" cy="27781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47650" y="6296025"/>
            <a:ext cx="876300" cy="277813"/>
          </a:xfrm>
        </p:spPr>
        <p:txBody>
          <a:bodyPr/>
          <a:lstStyle>
            <a:lvl1pPr>
              <a:defRPr/>
            </a:lvl1pPr>
          </a:lstStyle>
          <a:p>
            <a:fld id="{29AEC52B-B89B-484B-9F5E-875848921725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601788"/>
            <a:ext cx="4243388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solidFill>
                  <a:srgbClr val="3A3B44"/>
                </a:solidFill>
                <a:latin typeface="+mn-lt"/>
              </a:defRPr>
            </a:lvl4pPr>
            <a:lvl5pPr>
              <a:defRPr sz="1800">
                <a:solidFill>
                  <a:srgbClr val="3A3B44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601788"/>
            <a:ext cx="4243387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solidFill>
                  <a:srgbClr val="3A3B44"/>
                </a:solidFill>
                <a:latin typeface="+mn-lt"/>
              </a:defRPr>
            </a:lvl4pPr>
            <a:lvl5pPr>
              <a:defRPr sz="1800">
                <a:solidFill>
                  <a:srgbClr val="3A3B44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E1B09C-F10A-40DF-9917-CCBC490C704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791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123950" y="6296025"/>
            <a:ext cx="6594475" cy="27781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Markel Confidential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247650" y="6296025"/>
            <a:ext cx="876300" cy="277813"/>
          </a:xfrm>
        </p:spPr>
        <p:txBody>
          <a:bodyPr/>
          <a:lstStyle>
            <a:lvl1pPr>
              <a:defRPr/>
            </a:lvl1pPr>
          </a:lstStyle>
          <a:p>
            <a:fld id="{2637A63C-0920-4C2F-A035-3AB89BF5833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9" name="Picture 9" descr="MKS_18mm_R_G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5681663"/>
            <a:ext cx="6858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0" name="Picture 8" descr="pp_devic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42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itle Placeholder 1"/>
          <p:cNvSpPr>
            <a:spLocks noGrp="1"/>
          </p:cNvSpPr>
          <p:nvPr>
            <p:ph type="ctrTitle"/>
          </p:nvPr>
        </p:nvSpPr>
        <p:spPr>
          <a:xfrm>
            <a:off x="247650" y="2586038"/>
            <a:ext cx="8532813" cy="3109912"/>
          </a:xfrm>
        </p:spPr>
        <p:txBody>
          <a:bodyPr anchor="t"/>
          <a:lstStyle>
            <a:lvl1pPr>
              <a:defRPr sz="5500"/>
            </a:lvl1pPr>
          </a:lstStyle>
          <a:p>
            <a:pPr lvl="0"/>
            <a:r>
              <a:rPr lang="en-US" altLang="en-US" noProof="0" smtClean="0"/>
              <a:t>Click to edit title style</a:t>
            </a:r>
          </a:p>
        </p:txBody>
      </p:sp>
      <p:sp>
        <p:nvSpPr>
          <p:cNvPr id="40968" name="Text Placeholder 2"/>
          <p:cNvSpPr>
            <a:spLocks noGrp="1"/>
          </p:cNvSpPr>
          <p:nvPr>
            <p:ph type="subTitle" idx="1"/>
          </p:nvPr>
        </p:nvSpPr>
        <p:spPr>
          <a:xfrm>
            <a:off x="265113" y="4721225"/>
            <a:ext cx="8510587" cy="1871663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rgbClr val="3A3B44"/>
                </a:solidFill>
              </a:defRPr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135938" y="6623824"/>
            <a:ext cx="685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+mn-cs"/>
              </a:rPr>
              <a:t>06202018</a:t>
            </a:r>
            <a:endParaRPr lang="en-US" sz="600" dirty="0">
              <a:solidFill>
                <a:srgbClr val="616365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8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A3B44"/>
                </a:solidFill>
              </a:defRPr>
            </a:lvl1pPr>
            <a:lvl2pPr>
              <a:defRPr>
                <a:solidFill>
                  <a:srgbClr val="3A3B44"/>
                </a:solidFill>
              </a:defRPr>
            </a:lvl2pPr>
            <a:lvl3pPr>
              <a:defRPr>
                <a:solidFill>
                  <a:srgbClr val="3A3B44"/>
                </a:solidFill>
              </a:defRPr>
            </a:lvl3pPr>
            <a:lvl4pPr>
              <a:defRPr>
                <a:solidFill>
                  <a:srgbClr val="3A3B44"/>
                </a:solidFill>
                <a:latin typeface="+mn-lt"/>
              </a:defRPr>
            </a:lvl4pPr>
            <a:lvl5pPr>
              <a:defRPr>
                <a:solidFill>
                  <a:srgbClr val="3A3B4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474C90-8428-466A-800D-6A309A91982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139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A3B4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37D0FC-97B8-452A-8369-EA057A6A7621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4584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601788"/>
            <a:ext cx="4243388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solidFill>
                  <a:srgbClr val="3A3B44"/>
                </a:solidFill>
                <a:latin typeface="+mn-lt"/>
              </a:defRPr>
            </a:lvl4pPr>
            <a:lvl5pPr>
              <a:defRPr sz="1800">
                <a:solidFill>
                  <a:srgbClr val="3A3B44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601788"/>
            <a:ext cx="4243387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solidFill>
                  <a:srgbClr val="3A3B44"/>
                </a:solidFill>
                <a:latin typeface="+mn-lt"/>
              </a:defRPr>
            </a:lvl4pPr>
            <a:lvl5pPr>
              <a:defRPr sz="1800">
                <a:solidFill>
                  <a:srgbClr val="3A3B44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E1B09C-F10A-40DF-9917-CCBC490C704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37429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solidFill>
                  <a:srgbClr val="3A3B44"/>
                </a:solidFill>
                <a:latin typeface="+mn-lt"/>
              </a:defRPr>
            </a:lvl4pPr>
            <a:lvl5pPr>
              <a:defRPr sz="1600">
                <a:solidFill>
                  <a:srgbClr val="3A3B4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solidFill>
                  <a:srgbClr val="3A3B44"/>
                </a:solidFill>
                <a:latin typeface="+mn-lt"/>
              </a:defRPr>
            </a:lvl4pPr>
            <a:lvl5pPr>
              <a:defRPr sz="1600">
                <a:solidFill>
                  <a:srgbClr val="3A3B4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8CD4A2-06CA-4C03-8BC1-CE3476B09851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4018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6A7705-9C19-4F1B-9294-3AFC53431B7A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442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44BEEF-549B-4682-9267-D7AC94C4DF57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75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>
                <a:solidFill>
                  <a:srgbClr val="3A3B44"/>
                </a:solidFill>
                <a:latin typeface="+mn-lt"/>
              </a:defRPr>
            </a:lvl3pPr>
            <a:lvl4pPr>
              <a:defRPr sz="2000">
                <a:solidFill>
                  <a:srgbClr val="3A3B44"/>
                </a:solidFill>
                <a:latin typeface="+mn-lt"/>
              </a:defRPr>
            </a:lvl4pPr>
            <a:lvl5pPr>
              <a:defRPr sz="2000">
                <a:solidFill>
                  <a:srgbClr val="3A3B44"/>
                </a:solidFill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56692-9030-41EB-B73E-F749AFEAB19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467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FD1C95-2047-411D-A839-BDC7CBCB379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095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solidFill>
                  <a:srgbClr val="3A3B44"/>
                </a:solidFill>
                <a:latin typeface="+mn-lt"/>
              </a:defRPr>
            </a:lvl4pPr>
            <a:lvl5pPr>
              <a:defRPr sz="1600">
                <a:solidFill>
                  <a:srgbClr val="3A3B4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solidFill>
                  <a:srgbClr val="3A3B44"/>
                </a:solidFill>
                <a:latin typeface="+mn-lt"/>
              </a:defRPr>
            </a:lvl4pPr>
            <a:lvl5pPr>
              <a:defRPr sz="1600">
                <a:solidFill>
                  <a:srgbClr val="3A3B44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8CD4A2-06CA-4C03-8BC1-CE3476B09851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4111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solidFill>
                  <a:srgbClr val="3A3B44"/>
                </a:solidFill>
                <a:latin typeface="+mn-lt"/>
              </a:defRPr>
            </a:lvl4pPr>
            <a:lvl5pPr>
              <a:defRPr>
                <a:solidFill>
                  <a:srgbClr val="3A3B4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0654E2-5219-4C63-9CCC-941F49D7A2A2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154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9913" y="0"/>
            <a:ext cx="2224087" cy="613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" y="0"/>
            <a:ext cx="6519863" cy="6137275"/>
          </a:xfrm>
        </p:spPr>
        <p:txBody>
          <a:bodyPr vert="eaVert"/>
          <a:lstStyle>
            <a:lvl4pPr>
              <a:defRPr>
                <a:solidFill>
                  <a:srgbClr val="3A3B44"/>
                </a:solidFill>
                <a:latin typeface="+mn-lt"/>
              </a:defRPr>
            </a:lvl4pPr>
            <a:lvl5pPr>
              <a:defRPr>
                <a:solidFill>
                  <a:srgbClr val="3A3B4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C32656-72F7-4227-971C-BBBDAF2D5D1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702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6A7705-9C19-4F1B-9294-3AFC53431B7A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5765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44BEEF-549B-4682-9267-D7AC94C4DF57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091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>
                <a:solidFill>
                  <a:srgbClr val="3A3B44"/>
                </a:solidFill>
                <a:latin typeface="+mn-lt"/>
              </a:defRPr>
            </a:lvl3pPr>
            <a:lvl4pPr>
              <a:defRPr sz="2000">
                <a:solidFill>
                  <a:srgbClr val="3A3B44"/>
                </a:solidFill>
                <a:latin typeface="+mn-lt"/>
              </a:defRPr>
            </a:lvl4pPr>
            <a:lvl5pPr>
              <a:defRPr sz="2000">
                <a:solidFill>
                  <a:srgbClr val="3A3B44"/>
                </a:solidFill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56692-9030-41EB-B73E-F749AFEAB19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078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FD1C95-2047-411D-A839-BDC7CBCB3793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724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8" name="Picture 12" descr="MKS_18mm_R_G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5681663"/>
            <a:ext cx="6858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3" name="Title Placeholder 1"/>
          <p:cNvSpPr>
            <a:spLocks noGrp="1"/>
          </p:cNvSpPr>
          <p:nvPr>
            <p:ph type="title"/>
          </p:nvPr>
        </p:nvSpPr>
        <p:spPr bwMode="auto">
          <a:xfrm>
            <a:off x="247650" y="0"/>
            <a:ext cx="88963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399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6700" y="1601788"/>
            <a:ext cx="863917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7650" y="6296025"/>
            <a:ext cx="876300" cy="277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200" b="1">
                <a:solidFill>
                  <a:srgbClr val="9E9E9F"/>
                </a:solidFill>
                <a:latin typeface="+mn-lt"/>
                <a:cs typeface="Tahoma" pitchFamily="34" charset="0"/>
              </a:defRPr>
            </a:lvl1pPr>
          </a:lstStyle>
          <a:p>
            <a:fld id="{21FF081C-2ED8-47BC-851D-A10F299D6534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950" y="6296025"/>
            <a:ext cx="1252538" cy="277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200">
                <a:solidFill>
                  <a:srgbClr val="9E9E9F"/>
                </a:solidFill>
                <a:latin typeface="+mn-lt"/>
                <a:cs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6488" y="6296025"/>
            <a:ext cx="5341937" cy="277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200">
                <a:solidFill>
                  <a:srgbClr val="9E9E9F"/>
                </a:solidFill>
                <a:latin typeface="+mn-lt"/>
                <a:cs typeface="Tahoma" pitchFamily="34" charset="0"/>
              </a:defRPr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135938" y="6623824"/>
            <a:ext cx="685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616365"/>
                </a:solidFill>
                <a:latin typeface="+mn-lt"/>
              </a:rPr>
              <a:t>06202018</a:t>
            </a:r>
            <a:endParaRPr lang="en-US" sz="600" dirty="0">
              <a:solidFill>
                <a:srgbClr val="616365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3A3B44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3A3B44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3A3B44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7" name="Picture 7" descr="MKS_18mm_R_G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5681663"/>
            <a:ext cx="6858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2" name="Title Placeholder 1"/>
          <p:cNvSpPr>
            <a:spLocks noGrp="1"/>
          </p:cNvSpPr>
          <p:nvPr>
            <p:ph type="title"/>
          </p:nvPr>
        </p:nvSpPr>
        <p:spPr bwMode="auto">
          <a:xfrm>
            <a:off x="247650" y="0"/>
            <a:ext cx="88963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title style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6700" y="1601788"/>
            <a:ext cx="863917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950" y="6296025"/>
            <a:ext cx="1252538" cy="277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200">
                <a:solidFill>
                  <a:srgbClr val="9E9E9F"/>
                </a:solidFill>
                <a:latin typeface="+mn-lt"/>
                <a:cs typeface="+mn-cs"/>
              </a:defRPr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6488" y="6296025"/>
            <a:ext cx="5341937" cy="277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200">
                <a:solidFill>
                  <a:srgbClr val="9E9E9F"/>
                </a:solidFill>
                <a:latin typeface="+mn-lt"/>
                <a:cs typeface="+mn-cs"/>
              </a:defRPr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7650" y="6296025"/>
            <a:ext cx="876300" cy="277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200" b="1">
                <a:solidFill>
                  <a:srgbClr val="9E9E9F"/>
                </a:solidFill>
                <a:latin typeface="+mn-lt"/>
                <a:cs typeface="+mn-cs"/>
              </a:defRPr>
            </a:lvl1pPr>
          </a:lstStyle>
          <a:p>
            <a:fld id="{2A62BDFF-EB6E-4172-8772-99451C3EF586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135938" y="6623824"/>
            <a:ext cx="685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+mn-cs"/>
              </a:rPr>
              <a:t>06202018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90" r:id="rId12"/>
    <p:sldLayoutId id="2147483691" r:id="rId13"/>
    <p:sldLayoutId id="2147483693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+mj-lt"/>
          <a:ea typeface="+mj-ea"/>
          <a:cs typeface="+mj-cs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  <a:cs typeface="Tahoma" pitchFamily="34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  <a:cs typeface="Tahoma" pitchFamily="34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  <a:cs typeface="Tahoma" pitchFamily="34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  <a:cs typeface="Tahoma" pitchFamily="34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  <a:cs typeface="Tahoma" pitchFamily="34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  <a:cs typeface="Tahoma" pitchFamily="34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  <a:cs typeface="Tahoma" pitchFamily="34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  <a:cs typeface="Tahoma" pitchFamily="34" charset="0"/>
        </a:defRPr>
      </a:lvl9pPr>
    </p:titleStyle>
    <p:bodyStyle>
      <a:lvl1pPr marL="215900" indent="-215900" algn="l" defTabSz="457200" rtl="0" fontAlgn="base">
        <a:spcBef>
          <a:spcPts val="900"/>
        </a:spcBef>
        <a:spcAft>
          <a:spcPct val="0"/>
        </a:spcAft>
        <a:buFont typeface="Arial" pitchFamily="34" charset="0"/>
        <a:buChar char="•"/>
        <a:defRPr sz="2400">
          <a:solidFill>
            <a:srgbClr val="3A3B44"/>
          </a:solidFill>
          <a:latin typeface="+mn-lt"/>
          <a:ea typeface="+mn-ea"/>
          <a:cs typeface="+mn-cs"/>
        </a:defRPr>
      </a:lvl1pPr>
      <a:lvl2pPr marL="466725" indent="-250825" algn="l" defTabSz="457200" rtl="0" fontAlgn="base">
        <a:spcBef>
          <a:spcPts val="300"/>
        </a:spcBef>
        <a:spcAft>
          <a:spcPct val="0"/>
        </a:spcAft>
        <a:buFont typeface="Lucida Grande"/>
        <a:buChar char="–"/>
        <a:defRPr sz="2400">
          <a:solidFill>
            <a:srgbClr val="3A3B44"/>
          </a:solidFill>
          <a:latin typeface="+mn-lt"/>
          <a:cs typeface="+mn-cs"/>
        </a:defRPr>
      </a:lvl2pPr>
      <a:lvl3pPr marL="719138" indent="-250825" algn="l" defTabSz="457200" rtl="0" fontAlgn="base">
        <a:spcBef>
          <a:spcPts val="300"/>
        </a:spcBef>
        <a:spcAft>
          <a:spcPct val="0"/>
        </a:spcAft>
        <a:buFont typeface="Lucida Grande"/>
        <a:buChar char="–"/>
        <a:defRPr sz="2400">
          <a:solidFill>
            <a:srgbClr val="3A3B44"/>
          </a:solidFill>
          <a:latin typeface="+mn-lt"/>
          <a:cs typeface="+mn-cs"/>
        </a:defRPr>
      </a:lvl3pPr>
      <a:lvl4pPr marL="719138" indent="-250825" algn="l" defTabSz="457200" rtl="0" fontAlgn="base">
        <a:spcBef>
          <a:spcPts val="300"/>
        </a:spcBef>
        <a:spcAft>
          <a:spcPct val="0"/>
        </a:spcAft>
        <a:buFont typeface="Lucida Grande"/>
        <a:buChar char="–"/>
        <a:defRPr sz="2400">
          <a:solidFill>
            <a:schemeClr val="tx1"/>
          </a:solidFill>
          <a:latin typeface="+mn-lt"/>
          <a:cs typeface="+mn-cs"/>
        </a:defRPr>
      </a:lvl4pPr>
      <a:lvl5pPr marL="719138" indent="-250825" algn="l" defTabSz="457200" rtl="0" fontAlgn="base">
        <a:spcBef>
          <a:spcPts val="300"/>
        </a:spcBef>
        <a:spcAft>
          <a:spcPct val="0"/>
        </a:spcAft>
        <a:buFont typeface="Lucida Grande"/>
        <a:buChar char="–"/>
        <a:defRPr sz="2400">
          <a:solidFill>
            <a:schemeClr val="tx1"/>
          </a:solidFill>
          <a:latin typeface="+mn-lt"/>
          <a:cs typeface="+mn-cs"/>
        </a:defRPr>
      </a:lvl5pPr>
      <a:lvl6pPr marL="1176338" indent="-250825" algn="l" defTabSz="457200" rtl="0" fontAlgn="base">
        <a:spcBef>
          <a:spcPts val="300"/>
        </a:spcBef>
        <a:spcAft>
          <a:spcPct val="0"/>
        </a:spcAft>
        <a:buFont typeface="Lucida Grande"/>
        <a:buChar char="–"/>
        <a:defRPr sz="2400">
          <a:solidFill>
            <a:schemeClr val="tx1"/>
          </a:solidFill>
          <a:latin typeface="+mn-lt"/>
          <a:cs typeface="+mn-cs"/>
        </a:defRPr>
      </a:lvl6pPr>
      <a:lvl7pPr marL="1633538" indent="-250825" algn="l" defTabSz="457200" rtl="0" fontAlgn="base">
        <a:spcBef>
          <a:spcPts val="300"/>
        </a:spcBef>
        <a:spcAft>
          <a:spcPct val="0"/>
        </a:spcAft>
        <a:buFont typeface="Lucida Grande"/>
        <a:buChar char="–"/>
        <a:defRPr sz="2400">
          <a:solidFill>
            <a:schemeClr val="tx1"/>
          </a:solidFill>
          <a:latin typeface="+mn-lt"/>
          <a:cs typeface="+mn-cs"/>
        </a:defRPr>
      </a:lvl7pPr>
      <a:lvl8pPr marL="2090738" indent="-250825" algn="l" defTabSz="457200" rtl="0" fontAlgn="base">
        <a:spcBef>
          <a:spcPts val="300"/>
        </a:spcBef>
        <a:spcAft>
          <a:spcPct val="0"/>
        </a:spcAft>
        <a:buFont typeface="Lucida Grande"/>
        <a:buChar char="–"/>
        <a:defRPr sz="2400">
          <a:solidFill>
            <a:schemeClr val="tx1"/>
          </a:solidFill>
          <a:latin typeface="+mn-lt"/>
          <a:cs typeface="+mn-cs"/>
        </a:defRPr>
      </a:lvl8pPr>
      <a:lvl9pPr marL="2547938" indent="-250825" algn="l" defTabSz="457200" rtl="0" fontAlgn="base">
        <a:spcBef>
          <a:spcPts val="300"/>
        </a:spcBef>
        <a:spcAft>
          <a:spcPct val="0"/>
        </a:spcAft>
        <a:buFont typeface="Lucida Grande"/>
        <a:buChar char="–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8" name="Picture 14" descr="MKS_18mm_R_G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5681663"/>
            <a:ext cx="6858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1" name="Title Placeholder 1"/>
          <p:cNvSpPr>
            <a:spLocks noGrp="1"/>
          </p:cNvSpPr>
          <p:nvPr>
            <p:ph type="title"/>
          </p:nvPr>
        </p:nvSpPr>
        <p:spPr bwMode="auto">
          <a:xfrm>
            <a:off x="247650" y="0"/>
            <a:ext cx="88963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4199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6700" y="1601788"/>
            <a:ext cx="863917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7650" y="6296025"/>
            <a:ext cx="876300" cy="277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200" b="1">
                <a:solidFill>
                  <a:srgbClr val="9E9E9F"/>
                </a:solidFill>
                <a:latin typeface="+mn-lt"/>
                <a:cs typeface="Tahoma" pitchFamily="34" charset="0"/>
              </a:defRPr>
            </a:lvl1pPr>
          </a:lstStyle>
          <a:p>
            <a:fld id="{F3A30AA8-D9A0-408F-B081-76967486CD42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950" y="6296025"/>
            <a:ext cx="1252538" cy="277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200">
                <a:solidFill>
                  <a:srgbClr val="9E9E9F"/>
                </a:solidFill>
                <a:latin typeface="+mn-lt"/>
                <a:cs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6488" y="6296025"/>
            <a:ext cx="5341937" cy="277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200">
                <a:solidFill>
                  <a:srgbClr val="9E9E9F"/>
                </a:solidFill>
                <a:latin typeface="+mn-lt"/>
                <a:cs typeface="Tahoma" pitchFamily="34" charset="0"/>
              </a:defRPr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135938" y="6623824"/>
            <a:ext cx="685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+mn-cs"/>
              </a:rPr>
              <a:t>06202018</a:t>
            </a:r>
            <a:endParaRPr lang="en-US" sz="600" dirty="0">
              <a:solidFill>
                <a:srgbClr val="616365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3A3B44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3A3B44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3A3B44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7650" y="0"/>
            <a:ext cx="88963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6700" y="1601788"/>
            <a:ext cx="8639175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3950" y="6296025"/>
            <a:ext cx="6594475" cy="277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200">
                <a:solidFill>
                  <a:srgbClr val="9E9E9F"/>
                </a:solidFill>
                <a:cs typeface="Tahoma" pitchFamily="34" charset="0"/>
              </a:defRPr>
            </a:lvl1pPr>
          </a:lstStyle>
          <a:p>
            <a:r>
              <a:rPr lang="en-US" altLang="en-US" smtClean="0"/>
              <a:t>Markel Confidential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7650" y="6296025"/>
            <a:ext cx="876300" cy="2778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tint val="75000"/>
                  </a:schemeClr>
                </a:solidFill>
                <a:latin typeface="Tahoma"/>
                <a:cs typeface="Tahoma"/>
              </a:defRPr>
            </a:lvl1pPr>
          </a:lstStyle>
          <a:p>
            <a:fld id="{21FF081C-2ED8-47BC-851D-A10F299D6534}" type="slidenum">
              <a:rPr lang="en-GB" altLang="en-US" smtClean="0"/>
              <a:pPr/>
              <a:t>‹#›</a:t>
            </a:fld>
            <a:endParaRPr lang="en-GB" altLang="en-US"/>
          </a:p>
        </p:txBody>
      </p:sp>
      <p:pic>
        <p:nvPicPr>
          <p:cNvPr id="1031" name="Picture 7" descr="MKS_18mm_R_G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35938" y="5681663"/>
            <a:ext cx="685800" cy="8159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8135938" y="6623824"/>
            <a:ext cx="685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+mn-cs"/>
              </a:rPr>
              <a:t>06202018</a:t>
            </a:r>
            <a:endParaRPr lang="en-US" sz="600" dirty="0">
              <a:solidFill>
                <a:srgbClr val="616365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B71234"/>
          </a:solidFill>
          <a:latin typeface="Tahoma"/>
          <a:ea typeface="+mj-ea"/>
          <a:cs typeface="Tahoma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  <a:cs typeface="Tahoma" pitchFamily="34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  <a:cs typeface="Tahoma" pitchFamily="34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  <a:cs typeface="Tahoma" pitchFamily="34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  <a:cs typeface="Tahoma" pitchFamily="34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  <a:cs typeface="Tahoma" pitchFamily="34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  <a:cs typeface="Tahoma" pitchFamily="34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  <a:cs typeface="Tahoma" pitchFamily="34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  <a:cs typeface="Tahoma" pitchFamily="34" charset="0"/>
        </a:defRPr>
      </a:lvl9pPr>
    </p:titleStyle>
    <p:bodyStyle>
      <a:lvl1pPr marL="215900" indent="-215900" algn="l" defTabSz="457200" rtl="0" eaLnBrk="1" fontAlgn="base" hangingPunct="1">
        <a:spcBef>
          <a:spcPts val="9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ahoma"/>
          <a:ea typeface="+mn-ea"/>
          <a:cs typeface="Tahoma"/>
        </a:defRPr>
      </a:lvl1pPr>
      <a:lvl2pPr marL="466725" indent="-250825" algn="l" defTabSz="457200" rtl="0" eaLnBrk="1" fontAlgn="base" hangingPunct="1">
        <a:spcBef>
          <a:spcPts val="300"/>
        </a:spcBef>
        <a:spcAft>
          <a:spcPct val="0"/>
        </a:spcAft>
        <a:buFont typeface="Lucida Grande"/>
        <a:buChar char="–"/>
        <a:defRPr sz="2400" kern="1200">
          <a:solidFill>
            <a:schemeClr val="tx1"/>
          </a:solidFill>
          <a:latin typeface="Tahoma"/>
          <a:ea typeface="+mn-ea"/>
          <a:cs typeface="Tahoma"/>
        </a:defRPr>
      </a:lvl2pPr>
      <a:lvl3pPr marL="719138" indent="-250825" algn="l" defTabSz="457200" rtl="0" eaLnBrk="1" fontAlgn="base" hangingPunct="1">
        <a:spcBef>
          <a:spcPts val="300"/>
        </a:spcBef>
        <a:spcAft>
          <a:spcPct val="0"/>
        </a:spcAft>
        <a:buFont typeface="Lucida Grande"/>
        <a:buChar char="–"/>
        <a:defRPr sz="2400" kern="1200">
          <a:solidFill>
            <a:schemeClr val="tx1"/>
          </a:solidFill>
          <a:latin typeface="Tahoma"/>
          <a:ea typeface="+mn-ea"/>
          <a:cs typeface="Tahoma"/>
        </a:defRPr>
      </a:lvl3pPr>
      <a:lvl4pPr marL="719138" indent="-250825" algn="l" defTabSz="457200" rtl="0" eaLnBrk="1" fontAlgn="base" hangingPunct="1">
        <a:spcBef>
          <a:spcPts val="300"/>
        </a:spcBef>
        <a:spcAft>
          <a:spcPct val="0"/>
        </a:spcAft>
        <a:buFont typeface="Lucida Grande"/>
        <a:buChar char="–"/>
        <a:defRPr sz="2400" kern="1200">
          <a:solidFill>
            <a:schemeClr val="tx1"/>
          </a:solidFill>
          <a:latin typeface="Tahoma"/>
          <a:ea typeface="+mn-ea"/>
          <a:cs typeface="Tahoma"/>
        </a:defRPr>
      </a:lvl4pPr>
      <a:lvl5pPr marL="719138" indent="-250825" algn="l" defTabSz="457200" rtl="0" eaLnBrk="1" fontAlgn="base" hangingPunct="1">
        <a:spcBef>
          <a:spcPts val="300"/>
        </a:spcBef>
        <a:spcAft>
          <a:spcPct val="0"/>
        </a:spcAft>
        <a:buFont typeface="Lucida Grande"/>
        <a:buChar char="–"/>
        <a:defRPr sz="2400" kern="1200">
          <a:solidFill>
            <a:schemeClr val="tx1"/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8" name="Picture 12" descr="MKS_18mm_R_G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5681663"/>
            <a:ext cx="6858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3" name="Title Placeholder 1"/>
          <p:cNvSpPr>
            <a:spLocks noGrp="1"/>
          </p:cNvSpPr>
          <p:nvPr>
            <p:ph type="title"/>
          </p:nvPr>
        </p:nvSpPr>
        <p:spPr bwMode="auto">
          <a:xfrm>
            <a:off x="247650" y="0"/>
            <a:ext cx="88963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399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6700" y="1601788"/>
            <a:ext cx="863917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7650" y="6296025"/>
            <a:ext cx="876300" cy="277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200" b="1">
                <a:solidFill>
                  <a:srgbClr val="9E9E9F"/>
                </a:solidFill>
                <a:latin typeface="+mn-lt"/>
                <a:cs typeface="Tahoma" pitchFamily="34" charset="0"/>
              </a:defRPr>
            </a:lvl1pPr>
          </a:lstStyle>
          <a:p>
            <a:fld id="{21FF081C-2ED8-47BC-851D-A10F299D6534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950" y="6296025"/>
            <a:ext cx="1252538" cy="277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200">
                <a:solidFill>
                  <a:srgbClr val="9E9E9F"/>
                </a:solidFill>
                <a:latin typeface="+mn-lt"/>
                <a:cs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6488" y="6296025"/>
            <a:ext cx="5341937" cy="277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sz="1200">
                <a:solidFill>
                  <a:srgbClr val="9E9E9F"/>
                </a:solidFill>
                <a:latin typeface="+mn-lt"/>
                <a:cs typeface="Tahoma" pitchFamily="34" charset="0"/>
              </a:defRPr>
            </a:lvl1pPr>
          </a:lstStyle>
          <a:p>
            <a:r>
              <a:rPr lang="en-US" altLang="en-US"/>
              <a:t>Markel Confidential</a:t>
            </a:r>
            <a:endParaRPr lang="en-GB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135938" y="6629400"/>
            <a:ext cx="685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+mn-cs"/>
              </a:rPr>
              <a:t>06202018</a:t>
            </a:r>
            <a:endParaRPr lang="en-US" sz="600" dirty="0">
              <a:solidFill>
                <a:srgbClr val="616365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1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B71234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3A3B44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3A3B44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3A3B44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markelcorp.com</a:t>
            </a:r>
          </a:p>
        </p:txBody>
      </p:sp>
      <p:sp>
        <p:nvSpPr>
          <p:cNvPr id="7170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My Summer Internship at Markel</a:t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800" dirty="0" smtClean="0"/>
              <a:t>Abhinay Dommalapati – Information Management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981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Text Analysis and Risk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Wordclouds</a:t>
            </a:r>
            <a:endParaRPr lang="en-US" dirty="0" smtClean="0"/>
          </a:p>
          <a:p>
            <a:pPr lvl="1"/>
            <a:r>
              <a:rPr lang="en-US" dirty="0" smtClean="0"/>
              <a:t>Bigrams</a:t>
            </a:r>
          </a:p>
          <a:p>
            <a:pPr lvl="1"/>
            <a:r>
              <a:rPr lang="en-US" dirty="0" smtClean="0"/>
              <a:t>Regular Expressions</a:t>
            </a:r>
          </a:p>
          <a:p>
            <a:r>
              <a:rPr lang="en-US" dirty="0" smtClean="0"/>
              <a:t>Packages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ordcloud</a:t>
            </a:r>
            <a:endParaRPr lang="en-US" dirty="0" smtClean="0"/>
          </a:p>
          <a:p>
            <a:pPr lvl="1"/>
            <a:r>
              <a:rPr lang="en-US" dirty="0" err="1" smtClean="0"/>
              <a:t>sklearn.feature_extraction.text</a:t>
            </a:r>
            <a:endParaRPr lang="en-US" dirty="0" smtClean="0"/>
          </a:p>
          <a:p>
            <a:pPr lvl="1"/>
            <a:r>
              <a:rPr lang="en-US" dirty="0" smtClean="0"/>
              <a:t>re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960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Details </a:t>
            </a:r>
            <a:r>
              <a:rPr lang="en-US" dirty="0" err="1" smtClean="0"/>
              <a:t>WordCloud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11</a:t>
            </a:fld>
            <a:endParaRPr lang="en-GB" alt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650" y="1928903"/>
            <a:ext cx="4327869" cy="324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949497"/>
            <a:ext cx="4300409" cy="32253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4284" y="192603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Approvals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17304" y="192603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Bigram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12</a:t>
            </a:fld>
            <a:endParaRPr lang="en-GB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2156099"/>
            <a:ext cx="4372299" cy="3279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90" y="2156100"/>
            <a:ext cx="4789572" cy="32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“1940 home updated in 2012”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13</a:t>
            </a:fld>
            <a:endParaRPr lang="en-GB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295400"/>
            <a:ext cx="6248400" cy="4686300"/>
          </a:xfrm>
        </p:spPr>
      </p:pic>
    </p:spTree>
    <p:extLst>
      <p:ext uri="{BB962C8B-B14F-4D97-AF65-F5344CB8AC3E}">
        <p14:creationId xmlns:p14="http://schemas.microsoft.com/office/powerpoint/2010/main" val="7860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“response time &gt; 15-20 min”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14</a:t>
            </a:fld>
            <a:endParaRPr lang="en-GB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291281"/>
            <a:ext cx="6324600" cy="4743450"/>
          </a:xfrm>
        </p:spPr>
      </p:pic>
    </p:spTree>
    <p:extLst>
      <p:ext uri="{BB962C8B-B14F-4D97-AF65-F5344CB8AC3E}">
        <p14:creationId xmlns:p14="http://schemas.microsoft.com/office/powerpoint/2010/main" val="6814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Underwriter Workbook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information from </a:t>
            </a:r>
            <a:r>
              <a:rPr lang="en-US" i="1" dirty="0" err="1" smtClean="0"/>
              <a:t>Renewal_Optimization.XRO_Policies</a:t>
            </a:r>
            <a:r>
              <a:rPr lang="en-US" dirty="0" smtClean="0"/>
              <a:t> to perform a one time workbook analysis</a:t>
            </a:r>
          </a:p>
          <a:p>
            <a:pPr lvl="1"/>
            <a:r>
              <a:rPr lang="en-US" dirty="0" smtClean="0"/>
              <a:t>Gauge the impact of the workbook on business 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15</a:t>
            </a:fld>
            <a:endParaRPr lang="en-GB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61" y="2819400"/>
            <a:ext cx="610325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GWP by Product 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16</a:t>
            </a:fld>
            <a:endParaRPr lang="en-GB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1" y="1447800"/>
            <a:ext cx="787579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Underwriter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“Best thing Markel has done for my work since starting here”</a:t>
            </a:r>
          </a:p>
          <a:p>
            <a:r>
              <a:rPr lang="en-US" sz="2200" dirty="0" smtClean="0"/>
              <a:t>“Definitely saves us a lot of time”</a:t>
            </a:r>
          </a:p>
          <a:p>
            <a:r>
              <a:rPr lang="en-US" sz="2200" dirty="0" smtClean="0"/>
              <a:t>Commercial </a:t>
            </a:r>
            <a:r>
              <a:rPr lang="en-US" sz="2200" dirty="0"/>
              <a:t>Primary Casualty Wholesale</a:t>
            </a:r>
          </a:p>
          <a:p>
            <a:pPr lvl="1"/>
            <a:r>
              <a:rPr lang="en-US" sz="2200" dirty="0"/>
              <a:t>“10-20 min” before</a:t>
            </a:r>
          </a:p>
          <a:p>
            <a:pPr lvl="1"/>
            <a:r>
              <a:rPr lang="en-US" sz="2200" dirty="0"/>
              <a:t>“5 min” </a:t>
            </a:r>
            <a:r>
              <a:rPr lang="en-US" sz="2200" dirty="0" smtClean="0"/>
              <a:t>after</a:t>
            </a:r>
          </a:p>
          <a:p>
            <a:r>
              <a:rPr lang="en-US" sz="2200" dirty="0" smtClean="0"/>
              <a:t>Healthcare Risk Solutions</a:t>
            </a:r>
          </a:p>
          <a:p>
            <a:pPr lvl="1"/>
            <a:r>
              <a:rPr lang="en-US" sz="2200" dirty="0" smtClean="0"/>
              <a:t>“15-60 min” before</a:t>
            </a:r>
          </a:p>
          <a:p>
            <a:pPr lvl="1"/>
            <a:r>
              <a:rPr lang="en-US" sz="2200" dirty="0" smtClean="0"/>
              <a:t>“&lt;5 min” after</a:t>
            </a:r>
          </a:p>
          <a:p>
            <a:r>
              <a:rPr lang="en-US" sz="2200" dirty="0"/>
              <a:t>Ocean Marine</a:t>
            </a:r>
          </a:p>
          <a:p>
            <a:pPr lvl="1"/>
            <a:r>
              <a:rPr lang="en-US" sz="2200" dirty="0"/>
              <a:t>“20 min” before</a:t>
            </a:r>
          </a:p>
          <a:p>
            <a:pPr lvl="1"/>
            <a:r>
              <a:rPr lang="en-US" sz="2200" dirty="0"/>
              <a:t>“3-4 min” after</a:t>
            </a:r>
          </a:p>
          <a:p>
            <a:pPr lvl="1"/>
            <a:endParaRPr lang="en-US" sz="2200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78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Savings Analysis on Policies with Claims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18</a:t>
            </a:fld>
            <a:endParaRPr lang="en-GB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295400"/>
            <a:ext cx="8058150" cy="43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GWP Acquired Analysis on Policies with Claims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19</a:t>
            </a:fld>
            <a:endParaRPr lang="en-GB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295400"/>
            <a:ext cx="8362950" cy="4257502"/>
          </a:xfrm>
        </p:spPr>
      </p:pic>
    </p:spTree>
    <p:extLst>
      <p:ext uri="{BB962C8B-B14F-4D97-AF65-F5344CB8AC3E}">
        <p14:creationId xmlns:p14="http://schemas.microsoft.com/office/powerpoint/2010/main" val="19508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Affirmative/Non-Affirmative Cyber</a:t>
            </a:r>
          </a:p>
          <a:p>
            <a:pPr lvl="1"/>
            <a:r>
              <a:rPr lang="en-US" sz="1400" dirty="0" smtClean="0"/>
              <a:t>Cyber survey results/analysis</a:t>
            </a:r>
          </a:p>
          <a:p>
            <a:pPr lvl="1"/>
            <a:r>
              <a:rPr lang="en-US" sz="1400" dirty="0"/>
              <a:t>Cyber 360 and Markel’s stance </a:t>
            </a:r>
            <a:r>
              <a:rPr lang="en-US" sz="1400" dirty="0" smtClean="0"/>
              <a:t>on “silent cyber”</a:t>
            </a:r>
          </a:p>
          <a:p>
            <a:r>
              <a:rPr lang="en-US" sz="1400" dirty="0" smtClean="0"/>
              <a:t>Binding </a:t>
            </a:r>
            <a:r>
              <a:rPr lang="en-US" sz="1400" dirty="0"/>
              <a:t>E&amp;S Homeowners </a:t>
            </a:r>
            <a:r>
              <a:rPr lang="en-US" sz="1400" dirty="0" smtClean="0"/>
              <a:t>Analysis</a:t>
            </a:r>
          </a:p>
          <a:p>
            <a:pPr lvl="1"/>
            <a:r>
              <a:rPr lang="en-US" sz="1400" dirty="0" smtClean="0"/>
              <a:t>Problems </a:t>
            </a:r>
            <a:r>
              <a:rPr lang="en-US" sz="1400" dirty="0"/>
              <a:t>with the </a:t>
            </a:r>
            <a:r>
              <a:rPr lang="en-US" sz="1400" dirty="0" smtClean="0"/>
              <a:t>data</a:t>
            </a:r>
          </a:p>
          <a:p>
            <a:pPr lvl="1"/>
            <a:r>
              <a:rPr lang="en-US" sz="1400" dirty="0" smtClean="0"/>
              <a:t>Applying Microsoft Azure’s text analytics service</a:t>
            </a:r>
          </a:p>
          <a:p>
            <a:pPr lvl="1"/>
            <a:r>
              <a:rPr lang="en-US" sz="1400" dirty="0" smtClean="0"/>
              <a:t>Performing with known Python tools/packages</a:t>
            </a:r>
          </a:p>
          <a:p>
            <a:pPr lvl="1"/>
            <a:r>
              <a:rPr lang="en-US" sz="1400" dirty="0" smtClean="0"/>
              <a:t>Decision tree classifier and recommender system</a:t>
            </a:r>
          </a:p>
          <a:p>
            <a:r>
              <a:rPr lang="en-US" sz="1400" dirty="0" smtClean="0"/>
              <a:t>Underwriter Workbook One Time Analysis</a:t>
            </a:r>
          </a:p>
          <a:p>
            <a:pPr lvl="1"/>
            <a:r>
              <a:rPr lang="en-US" sz="1400" dirty="0"/>
              <a:t>Summary stats/metrics</a:t>
            </a:r>
          </a:p>
          <a:p>
            <a:pPr lvl="1"/>
            <a:r>
              <a:rPr lang="en-US" sz="1400" dirty="0" smtClean="0"/>
              <a:t>Understanding the impact of the underwriter workbook</a:t>
            </a:r>
          </a:p>
          <a:p>
            <a:r>
              <a:rPr lang="en-US" sz="1400" dirty="0" smtClean="0"/>
              <a:t>Concluding Thoughts</a:t>
            </a:r>
          </a:p>
          <a:p>
            <a:pPr lvl="1"/>
            <a:r>
              <a:rPr lang="en-US" sz="1400" dirty="0" smtClean="0"/>
              <a:t>What I learned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000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important domain knowledge is to a data scientist</a:t>
            </a:r>
            <a:endParaRPr lang="en-US" dirty="0"/>
          </a:p>
          <a:p>
            <a:r>
              <a:rPr lang="en-US" dirty="0" smtClean="0"/>
              <a:t>What is real data science</a:t>
            </a:r>
          </a:p>
          <a:p>
            <a:r>
              <a:rPr lang="en-US" dirty="0" smtClean="0"/>
              <a:t>The difficulties of working with real world data</a:t>
            </a:r>
          </a:p>
          <a:p>
            <a:r>
              <a:rPr lang="en-US" dirty="0" smtClean="0"/>
              <a:t>Working on an agile team</a:t>
            </a:r>
          </a:p>
          <a:p>
            <a:r>
              <a:rPr lang="en-US" dirty="0" smtClean="0"/>
              <a:t>Soft skills</a:t>
            </a:r>
          </a:p>
          <a:p>
            <a:r>
              <a:rPr lang="en-US" dirty="0" smtClean="0"/>
              <a:t>Corporate culture</a:t>
            </a:r>
          </a:p>
          <a:p>
            <a:r>
              <a:rPr lang="en-US" dirty="0" smtClean="0"/>
              <a:t>Python, SQL, Microsoft Azure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275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Affirmative and Non-Affirmative Cyber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with non-affirmative or “silent” cyber</a:t>
            </a:r>
          </a:p>
          <a:p>
            <a:pPr lvl="1"/>
            <a:r>
              <a:rPr lang="en-US" dirty="0" smtClean="0"/>
              <a:t>Cover the risk of cyber without specific wording</a:t>
            </a:r>
          </a:p>
          <a:p>
            <a:pPr lvl="1"/>
            <a:r>
              <a:rPr lang="en-US" dirty="0" smtClean="0"/>
              <a:t>Can’t assess potential risk to loss and can’t identify whether or not Cyber is built into the policy</a:t>
            </a:r>
          </a:p>
          <a:p>
            <a:r>
              <a:rPr lang="en-US" dirty="0" smtClean="0"/>
              <a:t>Data capture standard put together by Tom DiMantova and Jill Goldfine</a:t>
            </a:r>
            <a:endParaRPr lang="en-US" dirty="0"/>
          </a:p>
          <a:p>
            <a:r>
              <a:rPr lang="en-US" dirty="0" smtClean="0"/>
              <a:t>Importance of capturing data in systems – </a:t>
            </a:r>
          </a:p>
          <a:p>
            <a:pPr lvl="1"/>
            <a:r>
              <a:rPr lang="en-US" dirty="0" smtClean="0"/>
              <a:t>Identify policies that cover cyber risk</a:t>
            </a:r>
          </a:p>
          <a:p>
            <a:pPr lvl="1"/>
            <a:r>
              <a:rPr lang="en-US" dirty="0" smtClean="0"/>
              <a:t>Attach claim to proper cyber coverage</a:t>
            </a:r>
          </a:p>
          <a:p>
            <a:pPr lvl="1"/>
            <a:r>
              <a:rPr lang="en-US" dirty="0" smtClean="0"/>
              <a:t>Manage Markel’s exposure to cyber risk, and appetite</a:t>
            </a:r>
          </a:p>
          <a:p>
            <a:pPr lvl="1"/>
            <a:r>
              <a:rPr lang="en-US" dirty="0" smtClean="0"/>
              <a:t>Manage volatility from a cyber event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593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Survey 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Followed quantitative questions’ scoring and weighting methodologies given by Kara Owens and Ashley Dillon</a:t>
            </a:r>
          </a:p>
          <a:p>
            <a:r>
              <a:rPr lang="en-US" dirty="0" smtClean="0"/>
              <a:t>Found total scores for each survey response and bucketed by risk (</a:t>
            </a:r>
            <a:r>
              <a:rPr lang="en-US" dirty="0" smtClean="0">
                <a:solidFill>
                  <a:srgbClr val="00B050"/>
                </a:solidFill>
              </a:rPr>
              <a:t>Green – Low Risk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Yellow – Medium Risk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Red – High Risk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4</a:t>
            </a:fld>
            <a:endParaRPr lang="en-GB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3657600"/>
            <a:ext cx="7448549" cy="21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Survey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5</a:t>
            </a:fld>
            <a:endParaRPr lang="en-GB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994"/>
            <a:ext cx="9144000" cy="38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Survey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6</a:t>
            </a:fld>
            <a:endParaRPr lang="en-GB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514600"/>
            <a:ext cx="746510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under Cyber 360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55" y="1295400"/>
            <a:ext cx="5521740" cy="47940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30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E&amp;S Homeowners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lines dataset of policies that qualify for risk </a:t>
            </a:r>
            <a:r>
              <a:rPr lang="en-US" dirty="0" smtClean="0"/>
              <a:t>outside standard </a:t>
            </a:r>
            <a:r>
              <a:rPr lang="en-US" dirty="0" smtClean="0"/>
              <a:t>guidelines and sent as referrals to Markel underwriting</a:t>
            </a:r>
          </a:p>
          <a:p>
            <a:r>
              <a:rPr lang="en-US" dirty="0" smtClean="0"/>
              <a:t>Find appetite guidance that can be provided to producers</a:t>
            </a:r>
          </a:p>
          <a:p>
            <a:pPr lvl="1"/>
            <a:r>
              <a:rPr lang="en-US" dirty="0" smtClean="0"/>
              <a:t>Pockets of risk that always cause approval/decline</a:t>
            </a:r>
          </a:p>
          <a:p>
            <a:r>
              <a:rPr lang="en-US" dirty="0" smtClean="0"/>
              <a:t>Data challenges</a:t>
            </a:r>
            <a:endParaRPr lang="en-US" dirty="0"/>
          </a:p>
          <a:p>
            <a:pPr lvl="1"/>
            <a:r>
              <a:rPr lang="en-US" dirty="0"/>
              <a:t>All vital information </a:t>
            </a:r>
            <a:r>
              <a:rPr lang="en-US" dirty="0" smtClean="0"/>
              <a:t>is in </a:t>
            </a:r>
            <a:r>
              <a:rPr lang="en-US" dirty="0"/>
              <a:t>two free text field columns (</a:t>
            </a:r>
            <a:r>
              <a:rPr lang="en-US" i="1" dirty="0"/>
              <a:t>Risk Details</a:t>
            </a:r>
            <a:r>
              <a:rPr lang="en-US" dirty="0"/>
              <a:t> and </a:t>
            </a:r>
            <a:r>
              <a:rPr lang="en-US" i="1" dirty="0"/>
              <a:t>Reason for Decision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Approval/Decline classification is imbalanced (Approvals ~ 85%, Declines ~ 15%)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139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Azure’s Text Analytics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best equipped to handle insurance text</a:t>
            </a:r>
          </a:p>
          <a:p>
            <a:r>
              <a:rPr lang="en-US" dirty="0" smtClean="0"/>
              <a:t>Could be a powerful tool for product feedback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Markel Confidential</a:t>
            </a: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AEC52B-B89B-484B-9F5E-875848921725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719" y="2656534"/>
            <a:ext cx="5667136" cy="34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ginning">
  <a:themeElements>
    <a:clrScheme name="Custom 1">
      <a:dk1>
        <a:srgbClr val="3A3B44"/>
      </a:dk1>
      <a:lt1>
        <a:sysClr val="window" lastClr="FFFFFF"/>
      </a:lt1>
      <a:dk2>
        <a:srgbClr val="A0A1A3"/>
      </a:dk2>
      <a:lt2>
        <a:srgbClr val="818284"/>
      </a:lt2>
      <a:accent1>
        <a:srgbClr val="DFE0E0"/>
      </a:accent1>
      <a:accent2>
        <a:srgbClr val="B71234"/>
      </a:accent2>
      <a:accent3>
        <a:srgbClr val="616365"/>
      </a:accent3>
      <a:accent4>
        <a:srgbClr val="009AA6"/>
      </a:accent4>
      <a:accent5>
        <a:srgbClr val="7AB800"/>
      </a:accent5>
      <a:accent6>
        <a:srgbClr val="6E2585"/>
      </a:accent6>
      <a:hlink>
        <a:srgbClr val="3A3B44"/>
      </a:hlink>
      <a:folHlink>
        <a:srgbClr val="3A3B44"/>
      </a:folHlink>
    </a:clrScheme>
    <a:fontScheme name="Beginnin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gin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in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in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in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in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in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in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in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in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in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in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in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iddle">
  <a:themeElements>
    <a:clrScheme name="Middle 1">
      <a:dk1>
        <a:srgbClr val="616365"/>
      </a:dk1>
      <a:lt1>
        <a:srgbClr val="FFFFFF"/>
      </a:lt1>
      <a:dk2>
        <a:srgbClr val="A0A1A3"/>
      </a:dk2>
      <a:lt2>
        <a:srgbClr val="818284"/>
      </a:lt2>
      <a:accent1>
        <a:srgbClr val="DFE0E0"/>
      </a:accent1>
      <a:accent2>
        <a:srgbClr val="B71234"/>
      </a:accent2>
      <a:accent3>
        <a:srgbClr val="FFFFFF"/>
      </a:accent3>
      <a:accent4>
        <a:srgbClr val="525355"/>
      </a:accent4>
      <a:accent5>
        <a:srgbClr val="ECEDED"/>
      </a:accent5>
      <a:accent6>
        <a:srgbClr val="A60F2E"/>
      </a:accent6>
      <a:hlink>
        <a:srgbClr val="616365"/>
      </a:hlink>
      <a:folHlink>
        <a:srgbClr val="616365"/>
      </a:folHlink>
    </a:clrScheme>
    <a:fontScheme name="Middle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ddle 1">
        <a:dk1>
          <a:srgbClr val="616365"/>
        </a:dk1>
        <a:lt1>
          <a:srgbClr val="FFFFFF"/>
        </a:lt1>
        <a:dk2>
          <a:srgbClr val="A0A1A3"/>
        </a:dk2>
        <a:lt2>
          <a:srgbClr val="818284"/>
        </a:lt2>
        <a:accent1>
          <a:srgbClr val="DFE0E0"/>
        </a:accent1>
        <a:accent2>
          <a:srgbClr val="B71234"/>
        </a:accent2>
        <a:accent3>
          <a:srgbClr val="FFFFFF"/>
        </a:accent3>
        <a:accent4>
          <a:srgbClr val="525355"/>
        </a:accent4>
        <a:accent5>
          <a:srgbClr val="ECEDED"/>
        </a:accent5>
        <a:accent6>
          <a:srgbClr val="A60F2E"/>
        </a:accent6>
        <a:hlink>
          <a:srgbClr val="616365"/>
        </a:hlink>
        <a:folHlink>
          <a:srgbClr val="61636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nd">
  <a:themeElements>
    <a:clrScheme name="E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eme1">
  <a:themeElements>
    <a:clrScheme name="Custom 1">
      <a:dk1>
        <a:srgbClr val="3A3B44"/>
      </a:dk1>
      <a:lt1>
        <a:sysClr val="window" lastClr="FFFFFF"/>
      </a:lt1>
      <a:dk2>
        <a:srgbClr val="A0A1A3"/>
      </a:dk2>
      <a:lt2>
        <a:srgbClr val="818284"/>
      </a:lt2>
      <a:accent1>
        <a:srgbClr val="DFE0E0"/>
      </a:accent1>
      <a:accent2>
        <a:srgbClr val="B71234"/>
      </a:accent2>
      <a:accent3>
        <a:srgbClr val="616365"/>
      </a:accent3>
      <a:accent4>
        <a:srgbClr val="009AA6"/>
      </a:accent4>
      <a:accent5>
        <a:srgbClr val="7AB800"/>
      </a:accent5>
      <a:accent6>
        <a:srgbClr val="6E2585"/>
      </a:accent6>
      <a:hlink>
        <a:srgbClr val="3A3B44"/>
      </a:hlink>
      <a:folHlink>
        <a:srgbClr val="3A3B4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Beginning">
  <a:themeElements>
    <a:clrScheme name="Custom 1">
      <a:dk1>
        <a:srgbClr val="3A3B44"/>
      </a:dk1>
      <a:lt1>
        <a:sysClr val="window" lastClr="FFFFFF"/>
      </a:lt1>
      <a:dk2>
        <a:srgbClr val="A0A1A3"/>
      </a:dk2>
      <a:lt2>
        <a:srgbClr val="818284"/>
      </a:lt2>
      <a:accent1>
        <a:srgbClr val="DFE0E0"/>
      </a:accent1>
      <a:accent2>
        <a:srgbClr val="B71234"/>
      </a:accent2>
      <a:accent3>
        <a:srgbClr val="616365"/>
      </a:accent3>
      <a:accent4>
        <a:srgbClr val="009AA6"/>
      </a:accent4>
      <a:accent5>
        <a:srgbClr val="7AB800"/>
      </a:accent5>
      <a:accent6>
        <a:srgbClr val="6E2585"/>
      </a:accent6>
      <a:hlink>
        <a:srgbClr val="3A3B44"/>
      </a:hlink>
      <a:folHlink>
        <a:srgbClr val="3A3B44"/>
      </a:folHlink>
    </a:clrScheme>
    <a:fontScheme name="Beginnin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gin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in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in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in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in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in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in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in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in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in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in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in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3A3B44"/>
    </a:dk1>
    <a:lt1>
      <a:sysClr val="window" lastClr="FFFFFF"/>
    </a:lt1>
    <a:dk2>
      <a:srgbClr val="A0A1A3"/>
    </a:dk2>
    <a:lt2>
      <a:srgbClr val="818284"/>
    </a:lt2>
    <a:accent1>
      <a:srgbClr val="DFE0E0"/>
    </a:accent1>
    <a:accent2>
      <a:srgbClr val="B71234"/>
    </a:accent2>
    <a:accent3>
      <a:srgbClr val="616365"/>
    </a:accent3>
    <a:accent4>
      <a:srgbClr val="009AA6"/>
    </a:accent4>
    <a:accent5>
      <a:srgbClr val="7AB800"/>
    </a:accent5>
    <a:accent6>
      <a:srgbClr val="6E2585"/>
    </a:accent6>
    <a:hlink>
      <a:srgbClr val="3A3B44"/>
    </a:hlink>
    <a:folHlink>
      <a:srgbClr val="3A3B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arkel Document" ma:contentTypeID="0x0101002F69C857934E491AA916DFC9D1FBD72900D6129C1112EE1140B6C521E77702975B" ma:contentTypeVersion="0" ma:contentTypeDescription="Base content type for all Markel documents." ma:contentTypeScope="" ma:versionID="81ab6917c38f7658e20fe0391ea586e6">
  <xsd:schema xmlns:xsd="http://www.w3.org/2001/XMLSchema" xmlns:xs="http://www.w3.org/2001/XMLSchema" xmlns:p="http://schemas.microsoft.com/office/2006/metadata/properties" xmlns:ns1="http://schemas.microsoft.com/sharepoint/v3" xmlns:ns3="EA543005-7DB5-4969-876F-DB2C95DB3442" xmlns:ns4="74227093-0b21-47a2-be54-96c7133cf6d3" xmlns:ns5="ea543005-7db5-4969-876f-db2c95db3442" targetNamespace="http://schemas.microsoft.com/office/2006/metadata/properties" ma:root="true" ma:fieldsID="8444d6f58bae5f171462878bd95909b1" ns1:_="" ns3:_="" ns4:_="" ns5:_="">
    <xsd:import namespace="http://schemas.microsoft.com/sharepoint/v3"/>
    <xsd:import namespace="EA543005-7DB5-4969-876F-DB2C95DB3442"/>
    <xsd:import namespace="74227093-0b21-47a2-be54-96c7133cf6d3"/>
    <xsd:import namespace="ea543005-7db5-4969-876f-db2c95db3442"/>
    <xsd:element name="properties">
      <xsd:complexType>
        <xsd:sequence>
          <xsd:element name="documentManagement">
            <xsd:complexType>
              <xsd:all>
                <xsd:element ref="ns1:ReportOwner"/>
                <xsd:element ref="ns3:MarkelDepartmentTaxHTField0" minOccurs="0"/>
                <xsd:element ref="ns3:MarkelLocationTaxHTField0" minOccurs="0"/>
                <xsd:element ref="ns4:TaxCatchAll" minOccurs="0"/>
                <xsd:element ref="ns4:TaxCatchAllLabel" minOccurs="0"/>
                <xsd:element ref="ns5:DisplayTit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eportOwner" ma:index="3" ma:displayName="Owner" ma:description="Owner of this document" ma:list="UserInfo" ma:internalName="Report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543005-7DB5-4969-876F-DB2C95DB3442" elementFormDefault="qualified">
    <xsd:import namespace="http://schemas.microsoft.com/office/2006/documentManagement/types"/>
    <xsd:import namespace="http://schemas.microsoft.com/office/infopath/2007/PartnerControls"/>
    <xsd:element name="MarkelDepartmentTaxHTField0" ma:index="5" ma:taxonomy="true" ma:internalName="MarkelDepartmentTaxHTField0" ma:taxonomyFieldName="MarkelDepartment" ma:displayName="Markel Department" ma:fieldId="{1957b16a-1814-4742-9283-6e1361d88007}" ma:sspId="d6233fd2-fa7f-4178-bfa9-0895385a0058" ma:termSetId="90fdfed4-bf1e-4d29-890b-71c7fce1fa4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rkelLocationTaxHTField0" ma:index="7" nillable="true" ma:taxonomy="true" ma:internalName="MarkelLocationTaxHTField0" ma:taxonomyFieldName="MarkelLocation" ma:displayName="Markel Location" ma:fieldId="{2a4684e1-0c4d-4d2d-a000-4dbea61d4f4a}" ma:sspId="d6233fd2-fa7f-4178-bfa9-0895385a0058" ma:termSetId="00d47e97-d4ff-4db5-8bae-3ece2b1e7fc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27093-0b21-47a2-be54-96c7133cf6d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CatchAll" ma:description="" ma:hidden="true" ma:list="{11470dc6-316c-4bbf-9162-0f8e6964a417}" ma:internalName="TaxCatchAll" ma:showField="CatchAllData" ma:web="74227093-0b21-47a2-be54-96c7133cf6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CatchAllLabel" ma:description="" ma:hidden="true" ma:list="{11470dc6-316c-4bbf-9162-0f8e6964a417}" ma:internalName="TaxCatchAllLabel" ma:readOnly="true" ma:showField="CatchAllDataLabel" ma:web="74227093-0b21-47a2-be54-96c7133cf6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543005-7db5-4969-876f-db2c95db3442" elementFormDefault="qualified">
    <xsd:import namespace="http://schemas.microsoft.com/office/2006/documentManagement/types"/>
    <xsd:import namespace="http://schemas.microsoft.com/office/infopath/2007/PartnerControls"/>
    <xsd:element name="DisplayTitle" ma:index="11" ma:displayName="Display Title" ma:description="Long-form title for an item." ma:internalName="DisplayTitl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axOccurs="1" ma:index="1" ma:displayName="Title"/>
        <xsd:element ref="dc:subject" minOccurs="0" maxOccurs="1"/>
        <xsd:element ref="dc:description" minOccurs="0" maxOccurs="1"/>
        <xsd:element name="keywords" maxOccurs="1" ma:index="2" ma:displayName="Keywords">
          <xsd:simpleType xmlns:xs="http://www.w3.org/2001/XMLSchema">
            <xsd:restriction base="xsd:string">
              <xsd:minLength value="1"/>
            </xsd:restriction>
          </xsd:simpleType>
        </xsd:element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4227093-0b21-47a2-be54-96c7133cf6d3"/>
    <MarkelLocationTaxHTField0 xmlns="EA543005-7DB5-4969-876F-DB2C95DB3442">
      <Terms xmlns="http://schemas.microsoft.com/office/infopath/2007/PartnerControls"/>
    </MarkelLocationTaxHTField0>
    <ReportOwner xmlns="http://schemas.microsoft.com/sharepoint/v3">
      <UserInfo>
        <DisplayName>Howell, Kelly</DisplayName>
        <AccountId>465</AccountId>
        <AccountType/>
      </UserInfo>
    </ReportOwner>
    <MarkelDepartmentTaxHTField0 xmlns="EA543005-7DB5-4969-876F-DB2C95DB34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Business Development</TermName>
          <TermId xmlns="http://schemas.microsoft.com/office/infopath/2007/PartnerControls">85eb8ff2-7a65-4b18-bd29-985a3d66122e</TermId>
        </TermInfo>
      </Terms>
    </MarkelDepartmentTaxHTField0>
  </documentManagement>
</p:properties>
</file>

<file path=customXml/itemProps1.xml><?xml version="1.0" encoding="utf-8"?>
<ds:datastoreItem xmlns:ds="http://schemas.openxmlformats.org/officeDocument/2006/customXml" ds:itemID="{D702C638-E874-42AB-A131-756E511AD8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A543005-7DB5-4969-876F-DB2C95DB3442"/>
    <ds:schemaRef ds:uri="74227093-0b21-47a2-be54-96c7133cf6d3"/>
    <ds:schemaRef ds:uri="ea543005-7db5-4969-876f-db2c95db3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CBFC9E-BC76-4E99-BCD4-CA12A8A02A6F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3B79CC36-8A8D-466E-B61C-DDBB3D544E7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97ED271-0736-4422-8847-E4E577609339}">
  <ds:schemaRefs>
    <ds:schemaRef ds:uri="http://schemas.microsoft.com/office/2006/metadata/properties"/>
    <ds:schemaRef ds:uri="http://schemas.microsoft.com/office/infopath/2007/PartnerControls"/>
    <ds:schemaRef ds:uri="74227093-0b21-47a2-be54-96c7133cf6d3"/>
    <ds:schemaRef ds:uri="EA543005-7DB5-4969-876F-DB2C95DB3442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49221</TotalTime>
  <Words>533</Words>
  <Application>Microsoft Office PowerPoint</Application>
  <PresentationFormat>On-screen Show (4:3)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Lucida Grande</vt:lpstr>
      <vt:lpstr>Tahoma</vt:lpstr>
      <vt:lpstr>Beginning</vt:lpstr>
      <vt:lpstr>Middle</vt:lpstr>
      <vt:lpstr>End</vt:lpstr>
      <vt:lpstr>Theme1</vt:lpstr>
      <vt:lpstr>1_Beginning</vt:lpstr>
      <vt:lpstr>My Summer Internship at Markel  Abhinay Dommalapati – Information Management</vt:lpstr>
      <vt:lpstr>Agenda</vt:lpstr>
      <vt:lpstr>Affirmative and Non-Affirmative Cyber</vt:lpstr>
      <vt:lpstr>Cyber Survey Scoring</vt:lpstr>
      <vt:lpstr>Cyber Survey Results</vt:lpstr>
      <vt:lpstr>Cyber Survey Analysis</vt:lpstr>
      <vt:lpstr>Companies under Cyber 360</vt:lpstr>
      <vt:lpstr>Binding E&amp;S Homeowners</vt:lpstr>
      <vt:lpstr>Azure’s Text Analytics Service</vt:lpstr>
      <vt:lpstr>Python Text Analysis and Risk Classification</vt:lpstr>
      <vt:lpstr>Risk Details WordCloud</vt:lpstr>
      <vt:lpstr>Bigram Analysis</vt:lpstr>
      <vt:lpstr>“1940 home updated in 2012”</vt:lpstr>
      <vt:lpstr>“response time &gt; 15-20 min”</vt:lpstr>
      <vt:lpstr>Underwriter Workbook Analysis</vt:lpstr>
      <vt:lpstr>Average GWP by Product Line</vt:lpstr>
      <vt:lpstr>Underwriter Efficiency</vt:lpstr>
      <vt:lpstr>Time Savings Analysis on Policies with Claims</vt:lpstr>
      <vt:lpstr>GWP Acquired Analysis on Policies with Claims</vt:lpstr>
      <vt:lpstr>What I Learned</vt:lpstr>
    </vt:vector>
  </TitlesOfParts>
  <Company>Markel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Markel PowerPoint Template</dc:title>
  <dc:creator>mesmith</dc:creator>
  <cp:keywords>branded templates</cp:keywords>
  <cp:lastModifiedBy>Dommalapati, Abhinay</cp:lastModifiedBy>
  <cp:revision>633</cp:revision>
  <cp:lastPrinted>2018-02-20T17:47:44Z</cp:lastPrinted>
  <dcterms:created xsi:type="dcterms:W3CDTF">2013-05-06T19:13:59Z</dcterms:created>
  <dcterms:modified xsi:type="dcterms:W3CDTF">2019-08-05T14:50:40Z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Markel_x0020_Owner">
    <vt:lpwstr>Williams, Jason</vt:lpwstr>
  </property>
  <property fmtid="{D5CDD505-2E9C-101B-9397-08002B2CF9AE}" pid="3" name="ContentTypeId">
    <vt:lpwstr>0x0101002F69C857934E491AA916DFC9D1FBD72900D6129C1112EE1140B6C521E77702975B</vt:lpwstr>
  </property>
  <property fmtid="{D5CDD505-2E9C-101B-9397-08002B2CF9AE}" pid="4" name="ContentType">
    <vt:lpwstr>Markel Document</vt:lpwstr>
  </property>
  <property fmtid="{D5CDD505-2E9C-101B-9397-08002B2CF9AE}" pid="5" name="MarkelDepartment">
    <vt:lpwstr>12</vt:lpwstr>
  </property>
</Properties>
</file>