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AHStory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CC3F67-B55C-4CD2-95F9-3DE58E1E6E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WAH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04DE97E-D9D2-4A5F-BDA2-3A6E4A2B38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10/20/2022 9:20:40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2" name="slide2">
            <a:extLst>
              <a:ext uri="{FF2B5EF4-FFF2-40B4-BE49-F238E27FC236}">
                <a16:creationId xmlns:a16="http://schemas.microsoft.com/office/drawing/2014/main" id="{5582D7EB-1534-4DF1-9647-1B5CFEC6F6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8D067EFB-375C-46C5-9FFD-507066A70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4" name="slide4">
            <a:extLst>
              <a:ext uri="{FF2B5EF4-FFF2-40B4-BE49-F238E27FC236}">
                <a16:creationId xmlns:a16="http://schemas.microsoft.com/office/drawing/2014/main" id="{D67DCE22-FFF8-4566-B589-1580E6A5B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F0E35687-54E7-4059-B90A-75CE6CAC07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971DBAE1-7DDB-4C7A-8860-A14021913F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A2E3D34E-D57B-4D16-AFE3-873703C543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2022-10-20T21:20:43Z</dcterms:created>
  <dcterms:modified xsi:type="dcterms:W3CDTF">2022-10-20T21:20:43Z</dcterms:modified>
</cp:coreProperties>
</file>