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17" r:id="rId5"/>
    <p:sldId id="320" r:id="rId6"/>
    <p:sldId id="318" r:id="rId7"/>
    <p:sldId id="308" r:id="rId8"/>
    <p:sldId id="307" r:id="rId9"/>
    <p:sldId id="278" r:id="rId10"/>
    <p:sldId id="309" r:id="rId11"/>
    <p:sldId id="263" r:id="rId12"/>
    <p:sldId id="310" r:id="rId13"/>
    <p:sldId id="311" r:id="rId14"/>
    <p:sldId id="312" r:id="rId15"/>
    <p:sldId id="316" r:id="rId16"/>
    <p:sldId id="314" r:id="rId17"/>
    <p:sldId id="315" r:id="rId18"/>
    <p:sldId id="319" r:id="rId19"/>
    <p:sldId id="30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9FD"/>
    <a:srgbClr val="5E6A76"/>
    <a:srgbClr val="636A58"/>
    <a:srgbClr val="505A47"/>
    <a:srgbClr val="D1D8B7"/>
    <a:srgbClr val="A09D79"/>
    <a:srgbClr val="AD5C4D"/>
    <a:srgbClr val="543E35"/>
    <a:srgbClr val="637700"/>
    <a:srgbClr val="FFF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E5ED71-63B4-4087-85C8-2F551F85447F}" v="1" dt="2025-01-20T16:48:47.685"/>
  </p1510:revLst>
</p1510:revInfo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70" d="100"/>
          <a:sy n="70" d="100"/>
        </p:scale>
        <p:origin x="536" y="1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1/21/2025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A0F91-11B0-F2D1-C73D-189629EC8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B0BCD1-C95E-3D56-A498-736E73A0F7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160B34-EBE1-57FC-31E9-1C050276F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D1D16-4586-6FA7-FF6D-2877B5AE25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8343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26" Type="http://schemas.openxmlformats.org/officeDocument/2006/relationships/image" Target="../media/image83.png"/><Relationship Id="rId3" Type="http://schemas.openxmlformats.org/officeDocument/2006/relationships/image" Target="../media/image60.png"/><Relationship Id="rId21" Type="http://schemas.openxmlformats.org/officeDocument/2006/relationships/image" Target="../media/image78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5" Type="http://schemas.openxmlformats.org/officeDocument/2006/relationships/image" Target="../media/image8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image" Target="../media/image81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23" Type="http://schemas.openxmlformats.org/officeDocument/2006/relationships/image" Target="../media/image80.png"/><Relationship Id="rId10" Type="http://schemas.openxmlformats.org/officeDocument/2006/relationships/image" Target="../media/image67.png"/><Relationship Id="rId19" Type="http://schemas.openxmlformats.org/officeDocument/2006/relationships/image" Target="../media/image76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Relationship Id="rId22" Type="http://schemas.openxmlformats.org/officeDocument/2006/relationships/image" Target="../media/image79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26" Type="http://schemas.openxmlformats.org/officeDocument/2006/relationships/image" Target="../media/image108.png"/><Relationship Id="rId39" Type="http://schemas.openxmlformats.org/officeDocument/2006/relationships/image" Target="../media/image121.png"/><Relationship Id="rId21" Type="http://schemas.openxmlformats.org/officeDocument/2006/relationships/image" Target="../media/image103.png"/><Relationship Id="rId34" Type="http://schemas.openxmlformats.org/officeDocument/2006/relationships/image" Target="../media/image116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29" Type="http://schemas.openxmlformats.org/officeDocument/2006/relationships/image" Target="../media/image111.png"/><Relationship Id="rId41" Type="http://schemas.openxmlformats.org/officeDocument/2006/relationships/image" Target="../media/image12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24" Type="http://schemas.openxmlformats.org/officeDocument/2006/relationships/image" Target="../media/image106.png"/><Relationship Id="rId32" Type="http://schemas.openxmlformats.org/officeDocument/2006/relationships/image" Target="../media/image114.png"/><Relationship Id="rId37" Type="http://schemas.openxmlformats.org/officeDocument/2006/relationships/image" Target="../media/image119.png"/><Relationship Id="rId40" Type="http://schemas.openxmlformats.org/officeDocument/2006/relationships/image" Target="../media/image122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23" Type="http://schemas.openxmlformats.org/officeDocument/2006/relationships/image" Target="../media/image105.png"/><Relationship Id="rId28" Type="http://schemas.openxmlformats.org/officeDocument/2006/relationships/image" Target="../media/image110.png"/><Relationship Id="rId36" Type="http://schemas.openxmlformats.org/officeDocument/2006/relationships/image" Target="../media/image118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31" Type="http://schemas.openxmlformats.org/officeDocument/2006/relationships/image" Target="../media/image113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104.png"/><Relationship Id="rId27" Type="http://schemas.openxmlformats.org/officeDocument/2006/relationships/image" Target="../media/image109.png"/><Relationship Id="rId30" Type="http://schemas.openxmlformats.org/officeDocument/2006/relationships/image" Target="../media/image112.png"/><Relationship Id="rId35" Type="http://schemas.openxmlformats.org/officeDocument/2006/relationships/image" Target="../media/image117.png"/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5" Type="http://schemas.openxmlformats.org/officeDocument/2006/relationships/image" Target="../media/image107.png"/><Relationship Id="rId33" Type="http://schemas.openxmlformats.org/officeDocument/2006/relationships/image" Target="../media/image115.png"/><Relationship Id="rId38" Type="http://schemas.openxmlformats.org/officeDocument/2006/relationships/image" Target="../media/image1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18" Type="http://schemas.openxmlformats.org/officeDocument/2006/relationships/image" Target="../media/image140.png"/><Relationship Id="rId26" Type="http://schemas.openxmlformats.org/officeDocument/2006/relationships/image" Target="../media/image147.png"/><Relationship Id="rId3" Type="http://schemas.openxmlformats.org/officeDocument/2006/relationships/image" Target="../media/image125.png"/><Relationship Id="rId21" Type="http://schemas.openxmlformats.org/officeDocument/2006/relationships/image" Target="../media/image143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5" Type="http://schemas.openxmlformats.org/officeDocument/2006/relationships/image" Target="../media/image82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38.png"/><Relationship Id="rId20" Type="http://schemas.openxmlformats.org/officeDocument/2006/relationships/image" Target="../media/image1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24" Type="http://schemas.openxmlformats.org/officeDocument/2006/relationships/image" Target="../media/image146.png"/><Relationship Id="rId5" Type="http://schemas.openxmlformats.org/officeDocument/2006/relationships/image" Target="../media/image127.png"/><Relationship Id="rId15" Type="http://schemas.openxmlformats.org/officeDocument/2006/relationships/image" Target="../media/image137.png"/><Relationship Id="rId23" Type="http://schemas.openxmlformats.org/officeDocument/2006/relationships/image" Target="../media/image145.png"/><Relationship Id="rId10" Type="http://schemas.openxmlformats.org/officeDocument/2006/relationships/image" Target="../media/image132.png"/><Relationship Id="rId19" Type="http://schemas.openxmlformats.org/officeDocument/2006/relationships/image" Target="../media/image141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Relationship Id="rId22" Type="http://schemas.openxmlformats.org/officeDocument/2006/relationships/image" Target="../media/image14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9.png"/><Relationship Id="rId18" Type="http://schemas.openxmlformats.org/officeDocument/2006/relationships/image" Target="../media/image104.png"/><Relationship Id="rId26" Type="http://schemas.openxmlformats.org/officeDocument/2006/relationships/image" Target="../media/image168.png"/><Relationship Id="rId39" Type="http://schemas.openxmlformats.org/officeDocument/2006/relationships/image" Target="../media/image121.png"/><Relationship Id="rId21" Type="http://schemas.openxmlformats.org/officeDocument/2006/relationships/image" Target="../media/image165.png"/><Relationship Id="rId34" Type="http://schemas.openxmlformats.org/officeDocument/2006/relationships/image" Target="../media/image174.png"/><Relationship Id="rId7" Type="http://schemas.openxmlformats.org/officeDocument/2006/relationships/image" Target="../media/image153.png"/><Relationship Id="rId2" Type="http://schemas.openxmlformats.org/officeDocument/2006/relationships/image" Target="../media/image148.png"/><Relationship Id="rId16" Type="http://schemas.openxmlformats.org/officeDocument/2006/relationships/image" Target="../media/image161.png"/><Relationship Id="rId20" Type="http://schemas.openxmlformats.org/officeDocument/2006/relationships/image" Target="../media/image164.png"/><Relationship Id="rId29" Type="http://schemas.openxmlformats.org/officeDocument/2006/relationships/image" Target="../media/image171.png"/><Relationship Id="rId41" Type="http://schemas.openxmlformats.org/officeDocument/2006/relationships/image" Target="../media/image17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24" Type="http://schemas.openxmlformats.org/officeDocument/2006/relationships/image" Target="../media/image106.png"/><Relationship Id="rId32" Type="http://schemas.openxmlformats.org/officeDocument/2006/relationships/image" Target="../media/image173.png"/><Relationship Id="rId37" Type="http://schemas.openxmlformats.org/officeDocument/2006/relationships/image" Target="../media/image119.png"/><Relationship Id="rId40" Type="http://schemas.openxmlformats.org/officeDocument/2006/relationships/image" Target="../media/image178.png"/><Relationship Id="rId5" Type="http://schemas.openxmlformats.org/officeDocument/2006/relationships/image" Target="../media/image151.png"/><Relationship Id="rId15" Type="http://schemas.openxmlformats.org/officeDocument/2006/relationships/image" Target="../media/image160.png"/><Relationship Id="rId23" Type="http://schemas.openxmlformats.org/officeDocument/2006/relationships/image" Target="../media/image166.png"/><Relationship Id="rId28" Type="http://schemas.openxmlformats.org/officeDocument/2006/relationships/image" Target="../media/image170.png"/><Relationship Id="rId36" Type="http://schemas.openxmlformats.org/officeDocument/2006/relationships/image" Target="../media/image176.png"/><Relationship Id="rId10" Type="http://schemas.openxmlformats.org/officeDocument/2006/relationships/image" Target="../media/image156.png"/><Relationship Id="rId19" Type="http://schemas.openxmlformats.org/officeDocument/2006/relationships/image" Target="../media/image163.png"/><Relationship Id="rId31" Type="http://schemas.openxmlformats.org/officeDocument/2006/relationships/image" Target="../media/image172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Relationship Id="rId14" Type="http://schemas.openxmlformats.org/officeDocument/2006/relationships/image" Target="../media/image96.png"/><Relationship Id="rId22" Type="http://schemas.openxmlformats.org/officeDocument/2006/relationships/image" Target="../media/image100.png"/><Relationship Id="rId27" Type="http://schemas.openxmlformats.org/officeDocument/2006/relationships/image" Target="../media/image169.png"/><Relationship Id="rId30" Type="http://schemas.openxmlformats.org/officeDocument/2006/relationships/image" Target="../media/image112.png"/><Relationship Id="rId35" Type="http://schemas.openxmlformats.org/officeDocument/2006/relationships/image" Target="../media/image175.png"/><Relationship Id="rId8" Type="http://schemas.openxmlformats.org/officeDocument/2006/relationships/image" Target="../media/image154.png"/><Relationship Id="rId3" Type="http://schemas.openxmlformats.org/officeDocument/2006/relationships/image" Target="../media/image149.png"/><Relationship Id="rId12" Type="http://schemas.openxmlformats.org/officeDocument/2006/relationships/image" Target="../media/image158.png"/><Relationship Id="rId17" Type="http://schemas.openxmlformats.org/officeDocument/2006/relationships/image" Target="../media/image162.png"/><Relationship Id="rId25" Type="http://schemas.openxmlformats.org/officeDocument/2006/relationships/image" Target="../media/image167.png"/><Relationship Id="rId33" Type="http://schemas.openxmlformats.org/officeDocument/2006/relationships/image" Target="../media/image117.png"/><Relationship Id="rId38" Type="http://schemas.openxmlformats.org/officeDocument/2006/relationships/image" Target="../media/image17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3QGv-IArV9zHhFXFWcJk_nBOBKYOjR3/edit?usp=sharing&amp;ouid=101976269119944283329&amp;rtpof=true&amp;sd=tru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9.png"/><Relationship Id="rId21" Type="http://schemas.openxmlformats.org/officeDocument/2006/relationships/image" Target="../media/image57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DB85B49-DB4D-C346-0DFF-AB94DA591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7617" y="-146304"/>
            <a:ext cx="12907234" cy="71506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6FDAC4-3443-9F83-45D1-75A5D652C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rcRect t="35422" b="35422"/>
          <a:stretch/>
        </p:blipFill>
        <p:spPr>
          <a:xfrm>
            <a:off x="-357617" y="2386584"/>
            <a:ext cx="12907234" cy="20848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5136CF-D74D-3C9D-2270-627214D655C0}"/>
              </a:ext>
            </a:extLst>
          </p:cNvPr>
          <p:cNvSpPr txBox="1"/>
          <p:nvPr/>
        </p:nvSpPr>
        <p:spPr>
          <a:xfrm>
            <a:off x="1373124" y="2598003"/>
            <a:ext cx="9445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solidFill>
                  <a:srgbClr val="F3F9FD"/>
                </a:solidFill>
                <a:latin typeface="Century" panose="02040604050505020304" pitchFamily="18" charset="0"/>
              </a:rPr>
              <a:t>Hiring Process Analytics</a:t>
            </a:r>
            <a:endParaRPr lang="en-IN" sz="4800" b="1" u="sng" dirty="0">
              <a:solidFill>
                <a:srgbClr val="F3F9FD"/>
              </a:solidFill>
              <a:latin typeface="Century" panose="020406040505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3C2235-A8E6-3147-279A-F3DCA460F620}"/>
              </a:ext>
            </a:extLst>
          </p:cNvPr>
          <p:cNvSpPr txBox="1"/>
          <p:nvPr/>
        </p:nvSpPr>
        <p:spPr>
          <a:xfrm>
            <a:off x="3526536" y="3493008"/>
            <a:ext cx="5138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Name – HEMANT MURKUTE</a:t>
            </a:r>
          </a:p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EMAIL – murkutehemant21@gmail.com</a:t>
            </a:r>
            <a:endParaRPr lang="en-IN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798761A-B671-4825-623F-F4726F2BDF2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8658" y="0"/>
            <a:ext cx="11202753" cy="5943600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E5162C43-86F2-35B7-1578-42F1F0B29DD2}"/>
              </a:ext>
            </a:extLst>
          </p:cNvPr>
          <p:cNvSpPr txBox="1">
            <a:spLocks noGrp="1"/>
          </p:cNvSpPr>
          <p:nvPr/>
        </p:nvSpPr>
        <p:spPr>
          <a:xfrm>
            <a:off x="2577275" y="165227"/>
            <a:ext cx="5017135" cy="3689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wrap="square" lIns="0" tIns="40640" rIns="0" bIns="0" rtlCol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pc="-10" dirty="0"/>
              <a:t>Charts(Hired)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55476C4-86DB-7FA6-2947-2825E67C534C}"/>
              </a:ext>
            </a:extLst>
          </p:cNvPr>
          <p:cNvSpPr txBox="1"/>
          <p:nvPr/>
        </p:nvSpPr>
        <p:spPr>
          <a:xfrm>
            <a:off x="1091381" y="816102"/>
            <a:ext cx="1160647" cy="25904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ts val="2150"/>
              </a:lnSpc>
            </a:pPr>
            <a:r>
              <a:rPr sz="1800" b="1" spc="-10" dirty="0">
                <a:latin typeface="Tahoma"/>
                <a:cs typeface="Tahoma"/>
              </a:rPr>
              <a:t>Charts: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1B7DD76-3580-1F3F-128B-0AE0D5A1D8D4}"/>
              </a:ext>
            </a:extLst>
          </p:cNvPr>
          <p:cNvSpPr txBox="1"/>
          <p:nvPr/>
        </p:nvSpPr>
        <p:spPr>
          <a:xfrm>
            <a:off x="2239708" y="800861"/>
            <a:ext cx="8202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Verdana"/>
                <a:cs typeface="Verdana"/>
              </a:rPr>
              <a:t>Use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different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charts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and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graphs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perform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05" dirty="0">
                <a:latin typeface="Verdana"/>
                <a:cs typeface="Verdana"/>
              </a:rPr>
              <a:t> task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representing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data.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461C7B6-C722-09C7-8FBF-5DEAB55D9268}"/>
              </a:ext>
            </a:extLst>
          </p:cNvPr>
          <p:cNvSpPr txBox="1"/>
          <p:nvPr/>
        </p:nvSpPr>
        <p:spPr>
          <a:xfrm>
            <a:off x="1405699" y="1349755"/>
            <a:ext cx="6358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latin typeface="Tahoma"/>
                <a:cs typeface="Tahoma"/>
              </a:rPr>
              <a:t>Your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task: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spc="-50" dirty="0">
                <a:latin typeface="Verdana"/>
                <a:cs typeface="Verdana"/>
              </a:rPr>
              <a:t>Represent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different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post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30" dirty="0">
                <a:latin typeface="Verdana"/>
                <a:cs typeface="Verdana"/>
              </a:rPr>
              <a:t>tiers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using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chart/graph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6DCC8C42-CACB-4B0D-8B76-BB92AFDC0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483" y="1942339"/>
            <a:ext cx="9551034" cy="483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grpSp>
        <p:nvGrpSpPr>
          <p:cNvPr id="6" name="object 5">
            <a:extLst>
              <a:ext uri="{FF2B5EF4-FFF2-40B4-BE49-F238E27FC236}">
                <a16:creationId xmlns:a16="http://schemas.microsoft.com/office/drawing/2014/main" id="{CDE168FC-EFF7-0923-02FF-B8210B7EF3C0}"/>
              </a:ext>
            </a:extLst>
          </p:cNvPr>
          <p:cNvGrpSpPr/>
          <p:nvPr/>
        </p:nvGrpSpPr>
        <p:grpSpPr>
          <a:xfrm>
            <a:off x="1364648" y="2015769"/>
            <a:ext cx="9355836" cy="4695444"/>
            <a:chOff x="2336292" y="1927860"/>
            <a:chExt cx="9355836" cy="4695444"/>
          </a:xfrm>
        </p:grpSpPr>
        <p:pic>
          <p:nvPicPr>
            <p:cNvPr id="7" name="object 6">
              <a:extLst>
                <a:ext uri="{FF2B5EF4-FFF2-40B4-BE49-F238E27FC236}">
                  <a16:creationId xmlns:a16="http://schemas.microsoft.com/office/drawing/2014/main" id="{80B10F56-5191-3681-EB9E-7C05C1A8D6D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6292" y="1927860"/>
              <a:ext cx="9355836" cy="4695444"/>
            </a:xfrm>
            <a:prstGeom prst="rect">
              <a:avLst/>
            </a:prstGeom>
          </p:spPr>
        </p:pic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008B59E4-AC09-ED2C-E934-3835ECA389E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2468" y="5929883"/>
              <a:ext cx="869454" cy="286511"/>
            </a:xfrm>
            <a:prstGeom prst="rect">
              <a:avLst/>
            </a:prstGeom>
          </p:spPr>
        </p:pic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F7F87079-E9A8-2AE7-07F3-B113D0C3164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3968" y="6028944"/>
              <a:ext cx="712406" cy="187451"/>
            </a:xfrm>
            <a:prstGeom prst="rect">
              <a:avLst/>
            </a:prstGeom>
          </p:spPr>
        </p:pic>
        <p:pic>
          <p:nvPicPr>
            <p:cNvPr id="10" name="object 9">
              <a:extLst>
                <a:ext uri="{FF2B5EF4-FFF2-40B4-BE49-F238E27FC236}">
                  <a16:creationId xmlns:a16="http://schemas.microsoft.com/office/drawing/2014/main" id="{2A7742C1-E5B3-E2AF-DC66-7A5DE0B0BCF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5468" y="5376672"/>
              <a:ext cx="1744217" cy="839723"/>
            </a:xfrm>
            <a:prstGeom prst="rect">
              <a:avLst/>
            </a:prstGeom>
          </p:spPr>
        </p:pic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11162C0B-CD2E-458D-4DDD-2A8D6B3147C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6968" y="5990844"/>
              <a:ext cx="771931" cy="225551"/>
            </a:xfrm>
            <a:prstGeom prst="rect">
              <a:avLst/>
            </a:prstGeom>
          </p:spPr>
        </p:pic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F9A8C742-DC35-CC28-7C76-039622465E9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68468" y="5358383"/>
              <a:ext cx="1774697" cy="858012"/>
            </a:xfrm>
            <a:prstGeom prst="rect">
              <a:avLst/>
            </a:prstGeom>
          </p:spPr>
        </p:pic>
        <p:pic>
          <p:nvPicPr>
            <p:cNvPr id="13" name="object 12">
              <a:extLst>
                <a:ext uri="{FF2B5EF4-FFF2-40B4-BE49-F238E27FC236}">
                  <a16:creationId xmlns:a16="http://schemas.microsoft.com/office/drawing/2014/main" id="{C9DACD6C-C36F-FBA1-E216-03F96EA92EBE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39968" y="6033516"/>
              <a:ext cx="704862" cy="182879"/>
            </a:xfrm>
            <a:prstGeom prst="rect">
              <a:avLst/>
            </a:prstGeom>
          </p:spPr>
        </p:pic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5BC5C3EC-9814-2B2C-9512-F52F0AB7B6E8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12992" y="6091427"/>
              <a:ext cx="613371" cy="124967"/>
            </a:xfrm>
            <a:prstGeom prst="rect">
              <a:avLst/>
            </a:prstGeom>
          </p:spPr>
        </p:pic>
        <p:pic>
          <p:nvPicPr>
            <p:cNvPr id="16" name="object 14">
              <a:extLst>
                <a:ext uri="{FF2B5EF4-FFF2-40B4-BE49-F238E27FC236}">
                  <a16:creationId xmlns:a16="http://schemas.microsoft.com/office/drawing/2014/main" id="{8C5AFA5D-A99F-1114-BA91-C94CA628D8CF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84492" y="5791200"/>
              <a:ext cx="1090422" cy="425195"/>
            </a:xfrm>
            <a:prstGeom prst="rect">
              <a:avLst/>
            </a:prstGeom>
          </p:spPr>
        </p:pic>
        <p:pic>
          <p:nvPicPr>
            <p:cNvPr id="17" name="object 15">
              <a:extLst>
                <a:ext uri="{FF2B5EF4-FFF2-40B4-BE49-F238E27FC236}">
                  <a16:creationId xmlns:a16="http://schemas.microsoft.com/office/drawing/2014/main" id="{65AD4EFB-1A4A-2712-282B-506ED7C6483A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55992" y="5902451"/>
              <a:ext cx="913625" cy="313944"/>
            </a:xfrm>
            <a:prstGeom prst="rect">
              <a:avLst/>
            </a:prstGeom>
          </p:spPr>
        </p:pic>
        <p:pic>
          <p:nvPicPr>
            <p:cNvPr id="18" name="object 16">
              <a:extLst>
                <a:ext uri="{FF2B5EF4-FFF2-40B4-BE49-F238E27FC236}">
                  <a16:creationId xmlns:a16="http://schemas.microsoft.com/office/drawing/2014/main" id="{58EEC5B4-38B4-80AB-D534-561CA55F7A63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27492" y="5705856"/>
              <a:ext cx="1223035" cy="510539"/>
            </a:xfrm>
            <a:prstGeom prst="rect">
              <a:avLst/>
            </a:prstGeom>
          </p:spPr>
        </p:pic>
        <p:pic>
          <p:nvPicPr>
            <p:cNvPr id="19" name="object 17">
              <a:extLst>
                <a:ext uri="{FF2B5EF4-FFF2-40B4-BE49-F238E27FC236}">
                  <a16:creationId xmlns:a16="http://schemas.microsoft.com/office/drawing/2014/main" id="{80582866-F73A-12D5-8377-1AB8709183E6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98992" y="6128004"/>
              <a:ext cx="555498" cy="88392"/>
            </a:xfrm>
            <a:prstGeom prst="rect">
              <a:avLst/>
            </a:prstGeom>
          </p:spPr>
        </p:pic>
        <p:pic>
          <p:nvPicPr>
            <p:cNvPr id="20" name="object 18">
              <a:extLst>
                <a:ext uri="{FF2B5EF4-FFF2-40B4-BE49-F238E27FC236}">
                  <a16:creationId xmlns:a16="http://schemas.microsoft.com/office/drawing/2014/main" id="{9CF812EF-0B3A-2BEE-960A-F085E64A5F0C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60192" y="5340095"/>
              <a:ext cx="405383" cy="867156"/>
            </a:xfrm>
            <a:prstGeom prst="rect">
              <a:avLst/>
            </a:prstGeom>
          </p:spPr>
        </p:pic>
        <p:pic>
          <p:nvPicPr>
            <p:cNvPr id="21" name="object 19">
              <a:extLst>
                <a:ext uri="{FF2B5EF4-FFF2-40B4-BE49-F238E27FC236}">
                  <a16:creationId xmlns:a16="http://schemas.microsoft.com/office/drawing/2014/main" id="{AD3FA899-1379-F0A5-4BCF-D183E5EC6CA8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31692" y="5772912"/>
              <a:ext cx="405384" cy="434339"/>
            </a:xfrm>
            <a:prstGeom prst="rect">
              <a:avLst/>
            </a:prstGeom>
          </p:spPr>
        </p:pic>
        <p:pic>
          <p:nvPicPr>
            <p:cNvPr id="22" name="object 20">
              <a:extLst>
                <a:ext uri="{FF2B5EF4-FFF2-40B4-BE49-F238E27FC236}">
                  <a16:creationId xmlns:a16="http://schemas.microsoft.com/office/drawing/2014/main" id="{FEAF2772-435B-B8CA-FB71-02BDC35EFE91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03192" y="2936748"/>
              <a:ext cx="405384" cy="3270504"/>
            </a:xfrm>
            <a:prstGeom prst="rect">
              <a:avLst/>
            </a:prstGeom>
          </p:spPr>
        </p:pic>
        <p:pic>
          <p:nvPicPr>
            <p:cNvPr id="23" name="object 21">
              <a:extLst>
                <a:ext uri="{FF2B5EF4-FFF2-40B4-BE49-F238E27FC236}">
                  <a16:creationId xmlns:a16="http://schemas.microsoft.com/office/drawing/2014/main" id="{C1995281-1A2D-FB5A-BA0D-A1A3737E45BE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74692" y="5606795"/>
              <a:ext cx="405384" cy="600456"/>
            </a:xfrm>
            <a:prstGeom prst="rect">
              <a:avLst/>
            </a:prstGeom>
          </p:spPr>
        </p:pic>
        <p:pic>
          <p:nvPicPr>
            <p:cNvPr id="24" name="object 22">
              <a:extLst>
                <a:ext uri="{FF2B5EF4-FFF2-40B4-BE49-F238E27FC236}">
                  <a16:creationId xmlns:a16="http://schemas.microsoft.com/office/drawing/2014/main" id="{59FC0260-3AD3-4A7A-0FFE-955562F1B62B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46192" y="2851404"/>
              <a:ext cx="405384" cy="3355848"/>
            </a:xfrm>
            <a:prstGeom prst="rect">
              <a:avLst/>
            </a:prstGeom>
          </p:spPr>
        </p:pic>
        <p:pic>
          <p:nvPicPr>
            <p:cNvPr id="25" name="object 23">
              <a:extLst>
                <a:ext uri="{FF2B5EF4-FFF2-40B4-BE49-F238E27FC236}">
                  <a16:creationId xmlns:a16="http://schemas.microsoft.com/office/drawing/2014/main" id="{94B3AAB2-B940-C3DB-A781-0F7D813F314E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917692" y="5791200"/>
              <a:ext cx="405384" cy="416052"/>
            </a:xfrm>
            <a:prstGeom prst="rect">
              <a:avLst/>
            </a:prstGeom>
          </p:spPr>
        </p:pic>
        <p:pic>
          <p:nvPicPr>
            <p:cNvPr id="26" name="object 24">
              <a:extLst>
                <a:ext uri="{FF2B5EF4-FFF2-40B4-BE49-F238E27FC236}">
                  <a16:creationId xmlns:a16="http://schemas.microsoft.com/office/drawing/2014/main" id="{357ED018-37AF-00E1-9827-599E5BFB4407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490716" y="6042660"/>
              <a:ext cx="405384" cy="164592"/>
            </a:xfrm>
            <a:prstGeom prst="rect">
              <a:avLst/>
            </a:prstGeom>
          </p:spPr>
        </p:pic>
        <p:pic>
          <p:nvPicPr>
            <p:cNvPr id="27" name="object 25">
              <a:extLst>
                <a:ext uri="{FF2B5EF4-FFF2-40B4-BE49-F238E27FC236}">
                  <a16:creationId xmlns:a16="http://schemas.microsoft.com/office/drawing/2014/main" id="{6DDE3768-C943-9209-C0B5-543077191FA9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062216" y="4733544"/>
              <a:ext cx="405383" cy="1473708"/>
            </a:xfrm>
            <a:prstGeom prst="rect">
              <a:avLst/>
            </a:prstGeom>
          </p:spPr>
        </p:pic>
        <p:pic>
          <p:nvPicPr>
            <p:cNvPr id="28" name="object 26">
              <a:extLst>
                <a:ext uri="{FF2B5EF4-FFF2-40B4-BE49-F238E27FC236}">
                  <a16:creationId xmlns:a16="http://schemas.microsoft.com/office/drawing/2014/main" id="{134E0418-B7CF-3E98-32AA-4A6126676F48}"/>
                </a:ext>
              </a:extLst>
            </p:cNvPr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33716" y="5219700"/>
              <a:ext cx="405383" cy="987551"/>
            </a:xfrm>
            <a:prstGeom prst="rect">
              <a:avLst/>
            </a:prstGeom>
          </p:spPr>
        </p:pic>
        <p:pic>
          <p:nvPicPr>
            <p:cNvPr id="29" name="object 27">
              <a:extLst>
                <a:ext uri="{FF2B5EF4-FFF2-40B4-BE49-F238E27FC236}">
                  <a16:creationId xmlns:a16="http://schemas.microsoft.com/office/drawing/2014/main" id="{2839CE57-DDDE-158B-A77B-237AC89A5586}"/>
                </a:ext>
              </a:extLst>
            </p:cNvPr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205216" y="4367783"/>
              <a:ext cx="405383" cy="1839468"/>
            </a:xfrm>
            <a:prstGeom prst="rect">
              <a:avLst/>
            </a:prstGeom>
          </p:spPr>
        </p:pic>
        <p:pic>
          <p:nvPicPr>
            <p:cNvPr id="30" name="object 28">
              <a:extLst>
                <a:ext uri="{FF2B5EF4-FFF2-40B4-BE49-F238E27FC236}">
                  <a16:creationId xmlns:a16="http://schemas.microsoft.com/office/drawing/2014/main" id="{E9212665-66B9-9CE3-63A6-313B76381603}"/>
                </a:ext>
              </a:extLst>
            </p:cNvPr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593848" y="6435851"/>
              <a:ext cx="60960" cy="60960"/>
            </a:xfrm>
            <a:prstGeom prst="rect">
              <a:avLst/>
            </a:prstGeom>
          </p:spPr>
        </p:pic>
      </p:grpSp>
      <p:sp>
        <p:nvSpPr>
          <p:cNvPr id="31" name="object 3">
            <a:extLst>
              <a:ext uri="{FF2B5EF4-FFF2-40B4-BE49-F238E27FC236}">
                <a16:creationId xmlns:a16="http://schemas.microsoft.com/office/drawing/2014/main" id="{7933A01B-D2F7-ADCD-63BD-E416665807FD}"/>
              </a:ext>
            </a:extLst>
          </p:cNvPr>
          <p:cNvSpPr txBox="1"/>
          <p:nvPr/>
        </p:nvSpPr>
        <p:spPr>
          <a:xfrm>
            <a:off x="1278195" y="797300"/>
            <a:ext cx="1061368" cy="25904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ts val="2150"/>
              </a:lnSpc>
            </a:pPr>
            <a:r>
              <a:rPr sz="1800" b="1" spc="-10" dirty="0">
                <a:latin typeface="Tahoma"/>
                <a:cs typeface="Tahoma"/>
              </a:rPr>
              <a:t>Charts: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32" name="object 4">
            <a:extLst>
              <a:ext uri="{FF2B5EF4-FFF2-40B4-BE49-F238E27FC236}">
                <a16:creationId xmlns:a16="http://schemas.microsoft.com/office/drawing/2014/main" id="{95D5A161-829C-8D29-99B6-1A31D5FF5B18}"/>
              </a:ext>
            </a:extLst>
          </p:cNvPr>
          <p:cNvSpPr txBox="1"/>
          <p:nvPr/>
        </p:nvSpPr>
        <p:spPr>
          <a:xfrm>
            <a:off x="2339562" y="797301"/>
            <a:ext cx="8202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Verdana"/>
                <a:cs typeface="Verdana"/>
              </a:rPr>
              <a:t>Use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different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charts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and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graphs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perform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05" dirty="0">
                <a:latin typeface="Verdana"/>
                <a:cs typeface="Verdana"/>
              </a:rPr>
              <a:t> task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representing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data.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33" name="table">
            <a:extLst>
              <a:ext uri="{FF2B5EF4-FFF2-40B4-BE49-F238E27FC236}">
                <a16:creationId xmlns:a16="http://schemas.microsoft.com/office/drawing/2014/main" id="{0CEC395F-D3D5-3534-6B8E-410EED51D1C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543275" y="6360058"/>
            <a:ext cx="8998582" cy="351155"/>
          </a:xfrm>
          <a:prstGeom prst="rect">
            <a:avLst/>
          </a:prstGeom>
        </p:spPr>
      </p:pic>
      <p:sp>
        <p:nvSpPr>
          <p:cNvPr id="34" name="object 30">
            <a:extLst>
              <a:ext uri="{FF2B5EF4-FFF2-40B4-BE49-F238E27FC236}">
                <a16:creationId xmlns:a16="http://schemas.microsoft.com/office/drawing/2014/main" id="{D2A86B28-52D1-B43F-783A-C0B595D78AAB}"/>
              </a:ext>
            </a:extLst>
          </p:cNvPr>
          <p:cNvSpPr txBox="1"/>
          <p:nvPr/>
        </p:nvSpPr>
        <p:spPr>
          <a:xfrm>
            <a:off x="2260063" y="5141817"/>
            <a:ext cx="2362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75" dirty="0">
                <a:latin typeface="Tahoma"/>
                <a:cs typeface="Tahoma"/>
              </a:rPr>
              <a:t>463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5" name="object 31">
            <a:extLst>
              <a:ext uri="{FF2B5EF4-FFF2-40B4-BE49-F238E27FC236}">
                <a16:creationId xmlns:a16="http://schemas.microsoft.com/office/drawing/2014/main" id="{ED47604D-879D-E756-2930-0387F48CCCEF}"/>
              </a:ext>
            </a:extLst>
          </p:cNvPr>
          <p:cNvSpPr txBox="1"/>
          <p:nvPr/>
        </p:nvSpPr>
        <p:spPr>
          <a:xfrm>
            <a:off x="2831944" y="5574303"/>
            <a:ext cx="2362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75" dirty="0">
                <a:latin typeface="Tahoma"/>
                <a:cs typeface="Tahoma"/>
              </a:rPr>
              <a:t>232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6" name="object 32">
            <a:extLst>
              <a:ext uri="{FF2B5EF4-FFF2-40B4-BE49-F238E27FC236}">
                <a16:creationId xmlns:a16="http://schemas.microsoft.com/office/drawing/2014/main" id="{BDD30B76-1862-6AC9-BE32-3768747F26FD}"/>
              </a:ext>
            </a:extLst>
          </p:cNvPr>
          <p:cNvSpPr txBox="1"/>
          <p:nvPr/>
        </p:nvSpPr>
        <p:spPr>
          <a:xfrm>
            <a:off x="3368646" y="2737199"/>
            <a:ext cx="3060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80" dirty="0">
                <a:latin typeface="Tahoma"/>
                <a:cs typeface="Tahoma"/>
              </a:rPr>
              <a:t>1747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7" name="object 33">
            <a:extLst>
              <a:ext uri="{FF2B5EF4-FFF2-40B4-BE49-F238E27FC236}">
                <a16:creationId xmlns:a16="http://schemas.microsoft.com/office/drawing/2014/main" id="{D2677ABD-222D-EAA4-FFA7-FB4A470C02D6}"/>
              </a:ext>
            </a:extLst>
          </p:cNvPr>
          <p:cNvSpPr txBox="1"/>
          <p:nvPr/>
        </p:nvSpPr>
        <p:spPr>
          <a:xfrm>
            <a:off x="3975578" y="5407883"/>
            <a:ext cx="2362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75" dirty="0">
                <a:latin typeface="Tahoma"/>
                <a:cs typeface="Tahoma"/>
              </a:rPr>
              <a:t>321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8" name="object 34">
            <a:extLst>
              <a:ext uri="{FF2B5EF4-FFF2-40B4-BE49-F238E27FC236}">
                <a16:creationId xmlns:a16="http://schemas.microsoft.com/office/drawing/2014/main" id="{C38BC6C6-F683-D381-B24C-4191A7AFA262}"/>
              </a:ext>
            </a:extLst>
          </p:cNvPr>
          <p:cNvSpPr txBox="1"/>
          <p:nvPr/>
        </p:nvSpPr>
        <p:spPr>
          <a:xfrm>
            <a:off x="4512281" y="2652440"/>
            <a:ext cx="3060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80" dirty="0">
                <a:latin typeface="Tahoma"/>
                <a:cs typeface="Tahoma"/>
              </a:rPr>
              <a:t>1792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9" name="object 35">
            <a:extLst>
              <a:ext uri="{FF2B5EF4-FFF2-40B4-BE49-F238E27FC236}">
                <a16:creationId xmlns:a16="http://schemas.microsoft.com/office/drawing/2014/main" id="{3A49B681-F054-BF3C-C032-64426C07D46E}"/>
              </a:ext>
            </a:extLst>
          </p:cNvPr>
          <p:cNvSpPr txBox="1"/>
          <p:nvPr/>
        </p:nvSpPr>
        <p:spPr>
          <a:xfrm>
            <a:off x="5119086" y="5593201"/>
            <a:ext cx="2362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75" dirty="0">
                <a:latin typeface="Tahoma"/>
                <a:cs typeface="Tahoma"/>
              </a:rPr>
              <a:t>222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0" name="object 36">
            <a:extLst>
              <a:ext uri="{FF2B5EF4-FFF2-40B4-BE49-F238E27FC236}">
                <a16:creationId xmlns:a16="http://schemas.microsoft.com/office/drawing/2014/main" id="{78731FD5-4E7F-2943-9CB3-329AA09A9A16}"/>
              </a:ext>
            </a:extLst>
          </p:cNvPr>
          <p:cNvSpPr txBox="1"/>
          <p:nvPr/>
        </p:nvSpPr>
        <p:spPr>
          <a:xfrm>
            <a:off x="5725638" y="5738895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60" dirty="0">
                <a:latin typeface="Tahoma"/>
                <a:cs typeface="Tahoma"/>
              </a:rPr>
              <a:t>88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D938F1C4-655B-F0FC-D3E4-D93DF82F9147}"/>
              </a:ext>
            </a:extLst>
          </p:cNvPr>
          <p:cNvSpPr txBox="1"/>
          <p:nvPr/>
        </p:nvSpPr>
        <p:spPr>
          <a:xfrm>
            <a:off x="6262467" y="4534885"/>
            <a:ext cx="807720" cy="664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latin typeface="Tahoma"/>
                <a:cs typeface="Tahoma"/>
              </a:rPr>
              <a:t>787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0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</a:pPr>
            <a:r>
              <a:rPr sz="1000" b="1" spc="-25" dirty="0">
                <a:latin typeface="Tahoma"/>
                <a:cs typeface="Tahoma"/>
              </a:rPr>
              <a:t>527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2" name="object 38">
            <a:extLst>
              <a:ext uri="{FF2B5EF4-FFF2-40B4-BE49-F238E27FC236}">
                <a16:creationId xmlns:a16="http://schemas.microsoft.com/office/drawing/2014/main" id="{5A379C65-881C-7443-9687-84BE09920008}"/>
              </a:ext>
            </a:extLst>
          </p:cNvPr>
          <p:cNvSpPr txBox="1"/>
          <p:nvPr/>
        </p:nvSpPr>
        <p:spPr>
          <a:xfrm>
            <a:off x="7406102" y="4169760"/>
            <a:ext cx="2362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75" dirty="0">
                <a:latin typeface="Tahoma"/>
                <a:cs typeface="Tahoma"/>
              </a:rPr>
              <a:t>982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3" name="object 39">
            <a:extLst>
              <a:ext uri="{FF2B5EF4-FFF2-40B4-BE49-F238E27FC236}">
                <a16:creationId xmlns:a16="http://schemas.microsoft.com/office/drawing/2014/main" id="{0944581E-3AFE-B09C-4151-4F255758DE2E}"/>
              </a:ext>
            </a:extLst>
          </p:cNvPr>
          <p:cNvSpPr txBox="1"/>
          <p:nvPr/>
        </p:nvSpPr>
        <p:spPr>
          <a:xfrm>
            <a:off x="8047961" y="5738895"/>
            <a:ext cx="96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0" dirty="0">
                <a:latin typeface="Tahoma"/>
                <a:cs typeface="Tahoma"/>
              </a:rPr>
              <a:t>3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4" name="object 40">
            <a:extLst>
              <a:ext uri="{FF2B5EF4-FFF2-40B4-BE49-F238E27FC236}">
                <a16:creationId xmlns:a16="http://schemas.microsoft.com/office/drawing/2014/main" id="{B444AA15-C8D6-651F-43C5-B59E48B03E61}"/>
              </a:ext>
            </a:extLst>
          </p:cNvPr>
          <p:cNvSpPr txBox="1"/>
          <p:nvPr/>
        </p:nvSpPr>
        <p:spPr>
          <a:xfrm>
            <a:off x="8619714" y="5738895"/>
            <a:ext cx="96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0" dirty="0"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5" name="object 41">
            <a:extLst>
              <a:ext uri="{FF2B5EF4-FFF2-40B4-BE49-F238E27FC236}">
                <a16:creationId xmlns:a16="http://schemas.microsoft.com/office/drawing/2014/main" id="{86EF39B4-65A2-9D1F-09D7-481F3E974B2A}"/>
              </a:ext>
            </a:extLst>
          </p:cNvPr>
          <p:cNvSpPr txBox="1"/>
          <p:nvPr/>
        </p:nvSpPr>
        <p:spPr>
          <a:xfrm>
            <a:off x="9191596" y="5738895"/>
            <a:ext cx="96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0" dirty="0"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6" name="object 42">
            <a:extLst>
              <a:ext uri="{FF2B5EF4-FFF2-40B4-BE49-F238E27FC236}">
                <a16:creationId xmlns:a16="http://schemas.microsoft.com/office/drawing/2014/main" id="{FEC23323-0404-D604-BBAC-AA3E08B6C154}"/>
              </a:ext>
            </a:extLst>
          </p:cNvPr>
          <p:cNvSpPr txBox="1"/>
          <p:nvPr/>
        </p:nvSpPr>
        <p:spPr>
          <a:xfrm>
            <a:off x="9763349" y="5738895"/>
            <a:ext cx="96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0" dirty="0"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7" name="object 43">
            <a:extLst>
              <a:ext uri="{FF2B5EF4-FFF2-40B4-BE49-F238E27FC236}">
                <a16:creationId xmlns:a16="http://schemas.microsoft.com/office/drawing/2014/main" id="{37006E82-D578-38E7-5129-D227FF3715FB}"/>
              </a:ext>
            </a:extLst>
          </p:cNvPr>
          <p:cNvSpPr txBox="1"/>
          <p:nvPr/>
        </p:nvSpPr>
        <p:spPr>
          <a:xfrm>
            <a:off x="10334849" y="5738895"/>
            <a:ext cx="96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0" dirty="0"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8" name="object 44">
            <a:extLst>
              <a:ext uri="{FF2B5EF4-FFF2-40B4-BE49-F238E27FC236}">
                <a16:creationId xmlns:a16="http://schemas.microsoft.com/office/drawing/2014/main" id="{FEF6D10D-EE57-39FD-CE62-BEEC5A66B85C}"/>
              </a:ext>
            </a:extLst>
          </p:cNvPr>
          <p:cNvSpPr txBox="1"/>
          <p:nvPr/>
        </p:nvSpPr>
        <p:spPr>
          <a:xfrm>
            <a:off x="2405994" y="1356100"/>
            <a:ext cx="635889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latin typeface="Tahoma"/>
                <a:cs typeface="Tahoma"/>
              </a:rPr>
              <a:t>Your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task: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spc="-50" dirty="0">
                <a:latin typeface="Verdana"/>
                <a:cs typeface="Verdana"/>
              </a:rPr>
              <a:t>Represent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different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post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30" dirty="0">
                <a:latin typeface="Verdana"/>
                <a:cs typeface="Verdana"/>
              </a:rPr>
              <a:t>tiers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using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chart/graph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10"/>
              </a:spcBef>
            </a:pPr>
            <a:endParaRPr sz="1800" dirty="0">
              <a:latin typeface="Verdana"/>
              <a:cs typeface="Verdana"/>
            </a:endParaRPr>
          </a:p>
          <a:p>
            <a:pPr marL="3196590">
              <a:lnSpc>
                <a:spcPct val="100000"/>
              </a:lnSpc>
            </a:pP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Count</a:t>
            </a:r>
            <a:r>
              <a:rPr sz="1800" spc="-10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sz="1800" spc="-10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585858"/>
                </a:solidFill>
                <a:latin typeface="Verdana"/>
                <a:cs typeface="Verdana"/>
              </a:rPr>
              <a:t>Post</a:t>
            </a:r>
            <a:r>
              <a:rPr sz="1800" spc="-10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585858"/>
                </a:solidFill>
                <a:latin typeface="Verdana"/>
                <a:cs typeface="Verdana"/>
              </a:rPr>
              <a:t>Tiers</a:t>
            </a:r>
            <a:r>
              <a:rPr sz="1800" spc="-1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Verdana"/>
                <a:cs typeface="Verdana"/>
              </a:rPr>
              <a:t>(Hired)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49" name="object 2">
            <a:extLst>
              <a:ext uri="{FF2B5EF4-FFF2-40B4-BE49-F238E27FC236}">
                <a16:creationId xmlns:a16="http://schemas.microsoft.com/office/drawing/2014/main" id="{77E1A8C1-C195-9A8A-9C9A-CACE219116D1}"/>
              </a:ext>
            </a:extLst>
          </p:cNvPr>
          <p:cNvSpPr txBox="1">
            <a:spLocks noGrp="1"/>
          </p:cNvSpPr>
          <p:nvPr/>
        </p:nvSpPr>
        <p:spPr>
          <a:xfrm>
            <a:off x="3699099" y="176322"/>
            <a:ext cx="5017135" cy="36893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wrap="square" lIns="0" tIns="40640" rIns="0" bIns="0" rtlCol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pc="-10" dirty="0"/>
              <a:t>Charts(Hired)</a:t>
            </a:r>
          </a:p>
        </p:txBody>
      </p:sp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39280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DB94-FC21-07C5-1FC9-E729C5DEDFC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/>
          <a:lstStyle/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7E127-B447-900A-7AF2-E108626777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grpSp>
        <p:nvGrpSpPr>
          <p:cNvPr id="7" name="object 5">
            <a:extLst>
              <a:ext uri="{FF2B5EF4-FFF2-40B4-BE49-F238E27FC236}">
                <a16:creationId xmlns:a16="http://schemas.microsoft.com/office/drawing/2014/main" id="{AA2CBF3E-C7FF-07C6-7A65-DEB0234E19AB}"/>
              </a:ext>
            </a:extLst>
          </p:cNvPr>
          <p:cNvGrpSpPr/>
          <p:nvPr/>
        </p:nvGrpSpPr>
        <p:grpSpPr>
          <a:xfrm>
            <a:off x="1308481" y="1935099"/>
            <a:ext cx="9855708" cy="4840604"/>
            <a:chOff x="2424810" y="1857375"/>
            <a:chExt cx="9855708" cy="4840604"/>
          </a:xfrm>
        </p:grpSpPr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89EED6D5-2405-6414-9CD3-042B2756C12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4810" y="1857375"/>
              <a:ext cx="9855708" cy="4797552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F3AB52BC-CC60-F565-F47F-609B7597374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616" y="2452115"/>
              <a:ext cx="1287145" cy="2498724"/>
            </a:xfrm>
            <a:prstGeom prst="rect">
              <a:avLst/>
            </a:prstGeom>
          </p:spPr>
        </p:pic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627779EF-1945-D0B3-7D8E-18B20E05D11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30568" y="2613659"/>
              <a:ext cx="1642110" cy="2335403"/>
            </a:xfrm>
            <a:prstGeom prst="rect">
              <a:avLst/>
            </a:prstGeom>
          </p:spPr>
        </p:pic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id="{88079310-1DDB-AA8F-5B65-2710494EACB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21424" y="2798051"/>
              <a:ext cx="2498725" cy="3219450"/>
            </a:xfrm>
            <a:prstGeom prst="rect">
              <a:avLst/>
            </a:prstGeom>
          </p:spPr>
        </p:pic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5CB35D95-9655-7FD2-0E82-AA6F81C82204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24472" y="4421111"/>
              <a:ext cx="2183256" cy="2001774"/>
            </a:xfrm>
            <a:prstGeom prst="rect">
              <a:avLst/>
            </a:prstGeom>
          </p:spPr>
        </p:pic>
        <p:pic>
          <p:nvPicPr>
            <p:cNvPr id="13" name="object 11">
              <a:extLst>
                <a:ext uri="{FF2B5EF4-FFF2-40B4-BE49-F238E27FC236}">
                  <a16:creationId xmlns:a16="http://schemas.microsoft.com/office/drawing/2014/main" id="{40406A93-028E-8442-167D-B89A32CD85A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37048" y="4416521"/>
              <a:ext cx="3321557" cy="2281458"/>
            </a:xfrm>
            <a:prstGeom prst="rect">
              <a:avLst/>
            </a:prstGeom>
          </p:spPr>
        </p:pic>
        <p:pic>
          <p:nvPicPr>
            <p:cNvPr id="14" name="object 12">
              <a:extLst>
                <a:ext uri="{FF2B5EF4-FFF2-40B4-BE49-F238E27FC236}">
                  <a16:creationId xmlns:a16="http://schemas.microsoft.com/office/drawing/2014/main" id="{D2669036-CFD8-C83E-574A-2C99EBAA98E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25212" y="4422711"/>
              <a:ext cx="2228849" cy="1815719"/>
            </a:xfrm>
            <a:prstGeom prst="rect">
              <a:avLst/>
            </a:prstGeom>
          </p:spPr>
        </p:pic>
        <p:pic>
          <p:nvPicPr>
            <p:cNvPr id="15" name="object 13">
              <a:extLst>
                <a:ext uri="{FF2B5EF4-FFF2-40B4-BE49-F238E27FC236}">
                  <a16:creationId xmlns:a16="http://schemas.microsoft.com/office/drawing/2014/main" id="{07B181E8-216F-112F-31C5-0F9DB04E79A5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53584" y="4425695"/>
              <a:ext cx="2301875" cy="1500250"/>
            </a:xfrm>
            <a:prstGeom prst="rect">
              <a:avLst/>
            </a:prstGeom>
          </p:spPr>
        </p:pic>
        <p:pic>
          <p:nvPicPr>
            <p:cNvPr id="16" name="object 14">
              <a:extLst>
                <a:ext uri="{FF2B5EF4-FFF2-40B4-BE49-F238E27FC236}">
                  <a16:creationId xmlns:a16="http://schemas.microsoft.com/office/drawing/2014/main" id="{F697262C-8E3C-F036-D33F-3F655EE75DCF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58512" y="3951706"/>
              <a:ext cx="2498724" cy="1843277"/>
            </a:xfrm>
            <a:prstGeom prst="rect">
              <a:avLst/>
            </a:prstGeom>
          </p:spPr>
        </p:pic>
        <p:pic>
          <p:nvPicPr>
            <p:cNvPr id="18" name="object 15">
              <a:extLst>
                <a:ext uri="{FF2B5EF4-FFF2-40B4-BE49-F238E27FC236}">
                  <a16:creationId xmlns:a16="http://schemas.microsoft.com/office/drawing/2014/main" id="{6379C696-EB3F-7FC7-9302-7CC287B5819F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16424" y="3151631"/>
              <a:ext cx="2440685" cy="1793113"/>
            </a:xfrm>
            <a:prstGeom prst="rect">
              <a:avLst/>
            </a:prstGeom>
          </p:spPr>
        </p:pic>
        <p:pic>
          <p:nvPicPr>
            <p:cNvPr id="19" name="object 16">
              <a:extLst>
                <a:ext uri="{FF2B5EF4-FFF2-40B4-BE49-F238E27FC236}">
                  <a16:creationId xmlns:a16="http://schemas.microsoft.com/office/drawing/2014/main" id="{FFAE37FE-7F92-2B5B-F481-6A3AD1591438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29427" y="2452115"/>
              <a:ext cx="2023237" cy="2498724"/>
            </a:xfrm>
            <a:prstGeom prst="rect">
              <a:avLst/>
            </a:prstGeom>
          </p:spPr>
        </p:pic>
        <p:pic>
          <p:nvPicPr>
            <p:cNvPr id="20" name="object 17">
              <a:extLst>
                <a:ext uri="{FF2B5EF4-FFF2-40B4-BE49-F238E27FC236}">
                  <a16:creationId xmlns:a16="http://schemas.microsoft.com/office/drawing/2014/main" id="{AD0CF179-2416-1FB6-A0C5-58F6B21AE0DC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29044" y="2452115"/>
              <a:ext cx="508114" cy="2498724"/>
            </a:xfrm>
            <a:prstGeom prst="rect">
              <a:avLst/>
            </a:prstGeom>
          </p:spPr>
        </p:pic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B4B1CD2E-FF96-BA02-9E43-664D6AC0A7BA}"/>
                </a:ext>
              </a:extLst>
            </p:cNvPr>
            <p:cNvSpPr/>
            <p:nvPr/>
          </p:nvSpPr>
          <p:spPr>
            <a:xfrm>
              <a:off x="7097522" y="2728341"/>
              <a:ext cx="775335" cy="1963420"/>
            </a:xfrm>
            <a:custGeom>
              <a:avLst/>
              <a:gdLst/>
              <a:ahLst/>
              <a:cxnLst/>
              <a:rect l="l" t="t" r="r" b="b"/>
              <a:pathLst>
                <a:path w="775334" h="1963420">
                  <a:moveTo>
                    <a:pt x="0" y="0"/>
                  </a:moveTo>
                  <a:lnTo>
                    <a:pt x="0" y="1963166"/>
                  </a:lnTo>
                  <a:lnTo>
                    <a:pt x="775080" y="159512"/>
                  </a:lnTo>
                  <a:lnTo>
                    <a:pt x="728952" y="140370"/>
                  </a:lnTo>
                  <a:lnTo>
                    <a:pt x="682404" y="122430"/>
                  </a:lnTo>
                  <a:lnTo>
                    <a:pt x="635460" y="105695"/>
                  </a:lnTo>
                  <a:lnTo>
                    <a:pt x="588144" y="90171"/>
                  </a:lnTo>
                  <a:lnTo>
                    <a:pt x="540480" y="75863"/>
                  </a:lnTo>
                  <a:lnTo>
                    <a:pt x="492492" y="62774"/>
                  </a:lnTo>
                  <a:lnTo>
                    <a:pt x="444202" y="50910"/>
                  </a:lnTo>
                  <a:lnTo>
                    <a:pt x="395636" y="40274"/>
                  </a:lnTo>
                  <a:lnTo>
                    <a:pt x="346817" y="30873"/>
                  </a:lnTo>
                  <a:lnTo>
                    <a:pt x="297769" y="22710"/>
                  </a:lnTo>
                  <a:lnTo>
                    <a:pt x="248515" y="15790"/>
                  </a:lnTo>
                  <a:lnTo>
                    <a:pt x="199080" y="10118"/>
                  </a:lnTo>
                  <a:lnTo>
                    <a:pt x="149487" y="5698"/>
                  </a:lnTo>
                  <a:lnTo>
                    <a:pt x="99760" y="2535"/>
                  </a:lnTo>
                  <a:lnTo>
                    <a:pt x="49923" y="6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4A0D2EB0-A103-6561-5923-F372AF67FD8D}"/>
                </a:ext>
              </a:extLst>
            </p:cNvPr>
            <p:cNvSpPr/>
            <p:nvPr/>
          </p:nvSpPr>
          <p:spPr>
            <a:xfrm>
              <a:off x="7097522" y="2887852"/>
              <a:ext cx="1123315" cy="1804035"/>
            </a:xfrm>
            <a:custGeom>
              <a:avLst/>
              <a:gdLst/>
              <a:ahLst/>
              <a:cxnLst/>
              <a:rect l="l" t="t" r="r" b="b"/>
              <a:pathLst>
                <a:path w="1123315" h="1804035">
                  <a:moveTo>
                    <a:pt x="775080" y="0"/>
                  </a:moveTo>
                  <a:lnTo>
                    <a:pt x="0" y="1803654"/>
                  </a:lnTo>
                  <a:lnTo>
                    <a:pt x="1123314" y="193675"/>
                  </a:lnTo>
                  <a:lnTo>
                    <a:pt x="1082009" y="165631"/>
                  </a:lnTo>
                  <a:lnTo>
                    <a:pt x="1040024" y="138660"/>
                  </a:lnTo>
                  <a:lnTo>
                    <a:pt x="997381" y="112772"/>
                  </a:lnTo>
                  <a:lnTo>
                    <a:pt x="954103" y="87979"/>
                  </a:lnTo>
                  <a:lnTo>
                    <a:pt x="910211" y="64293"/>
                  </a:lnTo>
                  <a:lnTo>
                    <a:pt x="865729" y="41727"/>
                  </a:lnTo>
                  <a:lnTo>
                    <a:pt x="820678" y="20292"/>
                  </a:lnTo>
                  <a:lnTo>
                    <a:pt x="775080" y="0"/>
                  </a:lnTo>
                  <a:close/>
                </a:path>
              </a:pathLst>
            </a:custGeom>
            <a:solidFill>
              <a:srgbClr val="DE7D17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37781D8F-C564-A977-F765-73258F4611FC}"/>
                </a:ext>
              </a:extLst>
            </p:cNvPr>
            <p:cNvSpPr/>
            <p:nvPr/>
          </p:nvSpPr>
          <p:spPr>
            <a:xfrm>
              <a:off x="7097522" y="3081527"/>
              <a:ext cx="1963420" cy="2669540"/>
            </a:xfrm>
            <a:custGeom>
              <a:avLst/>
              <a:gdLst/>
              <a:ahLst/>
              <a:cxnLst/>
              <a:rect l="l" t="t" r="r" b="b"/>
              <a:pathLst>
                <a:path w="1963420" h="2669540">
                  <a:moveTo>
                    <a:pt x="1123314" y="0"/>
                  </a:moveTo>
                  <a:lnTo>
                    <a:pt x="0" y="1609979"/>
                  </a:lnTo>
                  <a:lnTo>
                    <a:pt x="1653031" y="2668955"/>
                  </a:lnTo>
                  <a:lnTo>
                    <a:pt x="1678704" y="2627789"/>
                  </a:lnTo>
                  <a:lnTo>
                    <a:pt x="1703242" y="2586229"/>
                  </a:lnTo>
                  <a:lnTo>
                    <a:pt x="1726647" y="2544294"/>
                  </a:lnTo>
                  <a:lnTo>
                    <a:pt x="1748924" y="2502002"/>
                  </a:lnTo>
                  <a:lnTo>
                    <a:pt x="1770077" y="2459374"/>
                  </a:lnTo>
                  <a:lnTo>
                    <a:pt x="1790109" y="2416427"/>
                  </a:lnTo>
                  <a:lnTo>
                    <a:pt x="1809023" y="2373180"/>
                  </a:lnTo>
                  <a:lnTo>
                    <a:pt x="1826825" y="2329653"/>
                  </a:lnTo>
                  <a:lnTo>
                    <a:pt x="1843517" y="2285865"/>
                  </a:lnTo>
                  <a:lnTo>
                    <a:pt x="1859104" y="2241834"/>
                  </a:lnTo>
                  <a:lnTo>
                    <a:pt x="1873588" y="2197579"/>
                  </a:lnTo>
                  <a:lnTo>
                    <a:pt x="1886974" y="2153119"/>
                  </a:lnTo>
                  <a:lnTo>
                    <a:pt x="1899266" y="2108473"/>
                  </a:lnTo>
                  <a:lnTo>
                    <a:pt x="1910467" y="2063661"/>
                  </a:lnTo>
                  <a:lnTo>
                    <a:pt x="1920581" y="2018700"/>
                  </a:lnTo>
                  <a:lnTo>
                    <a:pt x="1929612" y="1973610"/>
                  </a:lnTo>
                  <a:lnTo>
                    <a:pt x="1937564" y="1928410"/>
                  </a:lnTo>
                  <a:lnTo>
                    <a:pt x="1944440" y="1883119"/>
                  </a:lnTo>
                  <a:lnTo>
                    <a:pt x="1950243" y="1837755"/>
                  </a:lnTo>
                  <a:lnTo>
                    <a:pt x="1954979" y="1792338"/>
                  </a:lnTo>
                  <a:lnTo>
                    <a:pt x="1958650" y="1746886"/>
                  </a:lnTo>
                  <a:lnTo>
                    <a:pt x="1961260" y="1701418"/>
                  </a:lnTo>
                  <a:lnTo>
                    <a:pt x="1962814" y="1655954"/>
                  </a:lnTo>
                  <a:lnTo>
                    <a:pt x="1963314" y="1610512"/>
                  </a:lnTo>
                  <a:lnTo>
                    <a:pt x="1962765" y="1565111"/>
                  </a:lnTo>
                  <a:lnTo>
                    <a:pt x="1961170" y="1519771"/>
                  </a:lnTo>
                  <a:lnTo>
                    <a:pt x="1958533" y="1474509"/>
                  </a:lnTo>
                  <a:lnTo>
                    <a:pt x="1954858" y="1429345"/>
                  </a:lnTo>
                  <a:lnTo>
                    <a:pt x="1950149" y="1384298"/>
                  </a:lnTo>
                  <a:lnTo>
                    <a:pt x="1944409" y="1339386"/>
                  </a:lnTo>
                  <a:lnTo>
                    <a:pt x="1937641" y="1294630"/>
                  </a:lnTo>
                  <a:lnTo>
                    <a:pt x="1929851" y="1250047"/>
                  </a:lnTo>
                  <a:lnTo>
                    <a:pt x="1921041" y="1205656"/>
                  </a:lnTo>
                  <a:lnTo>
                    <a:pt x="1911216" y="1161477"/>
                  </a:lnTo>
                  <a:lnTo>
                    <a:pt x="1900379" y="1117528"/>
                  </a:lnTo>
                  <a:lnTo>
                    <a:pt x="1888533" y="1073828"/>
                  </a:lnTo>
                  <a:lnTo>
                    <a:pt x="1875683" y="1030396"/>
                  </a:lnTo>
                  <a:lnTo>
                    <a:pt x="1861832" y="987252"/>
                  </a:lnTo>
                  <a:lnTo>
                    <a:pt x="1846985" y="944413"/>
                  </a:lnTo>
                  <a:lnTo>
                    <a:pt x="1831144" y="901900"/>
                  </a:lnTo>
                  <a:lnTo>
                    <a:pt x="1814314" y="859730"/>
                  </a:lnTo>
                  <a:lnTo>
                    <a:pt x="1796498" y="817923"/>
                  </a:lnTo>
                  <a:lnTo>
                    <a:pt x="1777700" y="776498"/>
                  </a:lnTo>
                  <a:lnTo>
                    <a:pt x="1757924" y="735473"/>
                  </a:lnTo>
                  <a:lnTo>
                    <a:pt x="1737174" y="694868"/>
                  </a:lnTo>
                  <a:lnTo>
                    <a:pt x="1715453" y="654701"/>
                  </a:lnTo>
                  <a:lnTo>
                    <a:pt x="1692765" y="614992"/>
                  </a:lnTo>
                  <a:lnTo>
                    <a:pt x="1669114" y="575759"/>
                  </a:lnTo>
                  <a:lnTo>
                    <a:pt x="1644503" y="537021"/>
                  </a:lnTo>
                  <a:lnTo>
                    <a:pt x="1618937" y="498797"/>
                  </a:lnTo>
                  <a:lnTo>
                    <a:pt x="1592419" y="461106"/>
                  </a:lnTo>
                  <a:lnTo>
                    <a:pt x="1564952" y="423968"/>
                  </a:lnTo>
                  <a:lnTo>
                    <a:pt x="1536542" y="387400"/>
                  </a:lnTo>
                  <a:lnTo>
                    <a:pt x="1507190" y="351422"/>
                  </a:lnTo>
                  <a:lnTo>
                    <a:pt x="1476902" y="316052"/>
                  </a:lnTo>
                  <a:lnTo>
                    <a:pt x="1445681" y="281310"/>
                  </a:lnTo>
                  <a:lnTo>
                    <a:pt x="1413530" y="247215"/>
                  </a:lnTo>
                  <a:lnTo>
                    <a:pt x="1380453" y="213785"/>
                  </a:lnTo>
                  <a:lnTo>
                    <a:pt x="1346455" y="181040"/>
                  </a:lnTo>
                  <a:lnTo>
                    <a:pt x="1311538" y="148998"/>
                  </a:lnTo>
                  <a:lnTo>
                    <a:pt x="1275707" y="117678"/>
                  </a:lnTo>
                  <a:lnTo>
                    <a:pt x="1238966" y="87099"/>
                  </a:lnTo>
                  <a:lnTo>
                    <a:pt x="1201317" y="57281"/>
                  </a:lnTo>
                  <a:lnTo>
                    <a:pt x="1162766" y="28241"/>
                  </a:lnTo>
                  <a:lnTo>
                    <a:pt x="1123314" y="0"/>
                  </a:lnTo>
                  <a:close/>
                </a:path>
              </a:pathLst>
            </a:custGeom>
            <a:solidFill>
              <a:srgbClr val="9F8351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0B72274A-45CD-306F-F74A-87320353CEE9}"/>
                </a:ext>
              </a:extLst>
            </p:cNvPr>
            <p:cNvSpPr/>
            <p:nvPr/>
          </p:nvSpPr>
          <p:spPr>
            <a:xfrm>
              <a:off x="7097522" y="4691507"/>
              <a:ext cx="1653539" cy="1476375"/>
            </a:xfrm>
            <a:custGeom>
              <a:avLst/>
              <a:gdLst/>
              <a:ahLst/>
              <a:cxnLst/>
              <a:rect l="l" t="t" r="r" b="b"/>
              <a:pathLst>
                <a:path w="1653540" h="1476375">
                  <a:moveTo>
                    <a:pt x="0" y="0"/>
                  </a:moveTo>
                  <a:lnTo>
                    <a:pt x="1293876" y="1476336"/>
                  </a:lnTo>
                  <a:lnTo>
                    <a:pt x="1331284" y="1442716"/>
                  </a:lnTo>
                  <a:lnTo>
                    <a:pt x="1367783" y="1408176"/>
                  </a:lnTo>
                  <a:lnTo>
                    <a:pt x="1403360" y="1372733"/>
                  </a:lnTo>
                  <a:lnTo>
                    <a:pt x="1437999" y="1336408"/>
                  </a:lnTo>
                  <a:lnTo>
                    <a:pt x="1471687" y="1299219"/>
                  </a:lnTo>
                  <a:lnTo>
                    <a:pt x="1504409" y="1261183"/>
                  </a:lnTo>
                  <a:lnTo>
                    <a:pt x="1536151" y="1222321"/>
                  </a:lnTo>
                  <a:lnTo>
                    <a:pt x="1566899" y="1182651"/>
                  </a:lnTo>
                  <a:lnTo>
                    <a:pt x="1596637" y="1142191"/>
                  </a:lnTo>
                  <a:lnTo>
                    <a:pt x="1625353" y="1100960"/>
                  </a:lnTo>
                  <a:lnTo>
                    <a:pt x="1653031" y="10589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8552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75FCF6F4-34A5-CBEB-ACD8-F6643BF975C8}"/>
                </a:ext>
              </a:extLst>
            </p:cNvPr>
            <p:cNvSpPr/>
            <p:nvPr/>
          </p:nvSpPr>
          <p:spPr>
            <a:xfrm>
              <a:off x="5621147" y="4691507"/>
              <a:ext cx="2770505" cy="1963420"/>
            </a:xfrm>
            <a:custGeom>
              <a:avLst/>
              <a:gdLst/>
              <a:ahLst/>
              <a:cxnLst/>
              <a:rect l="l" t="t" r="r" b="b"/>
              <a:pathLst>
                <a:path w="2770504" h="1963420">
                  <a:moveTo>
                    <a:pt x="1476375" y="0"/>
                  </a:moveTo>
                  <a:lnTo>
                    <a:pt x="0" y="1293952"/>
                  </a:lnTo>
                  <a:lnTo>
                    <a:pt x="32346" y="1329970"/>
                  </a:lnTo>
                  <a:lnTo>
                    <a:pt x="65376" y="1365006"/>
                  </a:lnTo>
                  <a:lnTo>
                    <a:pt x="99071" y="1399059"/>
                  </a:lnTo>
                  <a:lnTo>
                    <a:pt x="133411" y="1432127"/>
                  </a:lnTo>
                  <a:lnTo>
                    <a:pt x="168378" y="1464210"/>
                  </a:lnTo>
                  <a:lnTo>
                    <a:pt x="203953" y="1495306"/>
                  </a:lnTo>
                  <a:lnTo>
                    <a:pt x="240117" y="1525414"/>
                  </a:lnTo>
                  <a:lnTo>
                    <a:pt x="276851" y="1554532"/>
                  </a:lnTo>
                  <a:lnTo>
                    <a:pt x="314135" y="1582660"/>
                  </a:lnTo>
                  <a:lnTo>
                    <a:pt x="351951" y="1609795"/>
                  </a:lnTo>
                  <a:lnTo>
                    <a:pt x="390281" y="1635938"/>
                  </a:lnTo>
                  <a:lnTo>
                    <a:pt x="429104" y="1661086"/>
                  </a:lnTo>
                  <a:lnTo>
                    <a:pt x="468402" y="1685239"/>
                  </a:lnTo>
                  <a:lnTo>
                    <a:pt x="508157" y="1708395"/>
                  </a:lnTo>
                  <a:lnTo>
                    <a:pt x="548348" y="1730552"/>
                  </a:lnTo>
                  <a:lnTo>
                    <a:pt x="588958" y="1751710"/>
                  </a:lnTo>
                  <a:lnTo>
                    <a:pt x="629967" y="1771868"/>
                  </a:lnTo>
                  <a:lnTo>
                    <a:pt x="671356" y="1791024"/>
                  </a:lnTo>
                  <a:lnTo>
                    <a:pt x="713106" y="1809176"/>
                  </a:lnTo>
                  <a:lnTo>
                    <a:pt x="755198" y="1826324"/>
                  </a:lnTo>
                  <a:lnTo>
                    <a:pt x="797614" y="1842467"/>
                  </a:lnTo>
                  <a:lnTo>
                    <a:pt x="840335" y="1857602"/>
                  </a:lnTo>
                  <a:lnTo>
                    <a:pt x="883340" y="1871730"/>
                  </a:lnTo>
                  <a:lnTo>
                    <a:pt x="926612" y="1884848"/>
                  </a:lnTo>
                  <a:lnTo>
                    <a:pt x="970132" y="1896956"/>
                  </a:lnTo>
                  <a:lnTo>
                    <a:pt x="1013880" y="1908051"/>
                  </a:lnTo>
                  <a:lnTo>
                    <a:pt x="1057837" y="1918134"/>
                  </a:lnTo>
                  <a:lnTo>
                    <a:pt x="1101985" y="1927202"/>
                  </a:lnTo>
                  <a:lnTo>
                    <a:pt x="1146305" y="1935254"/>
                  </a:lnTo>
                  <a:lnTo>
                    <a:pt x="1190777" y="1942290"/>
                  </a:lnTo>
                  <a:lnTo>
                    <a:pt x="1235383" y="1948307"/>
                  </a:lnTo>
                  <a:lnTo>
                    <a:pt x="1280104" y="1953305"/>
                  </a:lnTo>
                  <a:lnTo>
                    <a:pt x="1324920" y="1957283"/>
                  </a:lnTo>
                  <a:lnTo>
                    <a:pt x="1369813" y="1960239"/>
                  </a:lnTo>
                  <a:lnTo>
                    <a:pt x="1414764" y="1962171"/>
                  </a:lnTo>
                  <a:lnTo>
                    <a:pt x="1459754" y="1963079"/>
                  </a:lnTo>
                  <a:lnTo>
                    <a:pt x="1504764" y="1962962"/>
                  </a:lnTo>
                  <a:lnTo>
                    <a:pt x="1549775" y="1961818"/>
                  </a:lnTo>
                  <a:lnTo>
                    <a:pt x="1594768" y="1959645"/>
                  </a:lnTo>
                  <a:lnTo>
                    <a:pt x="1639723" y="1956443"/>
                  </a:lnTo>
                  <a:lnTo>
                    <a:pt x="1684623" y="1952211"/>
                  </a:lnTo>
                  <a:lnTo>
                    <a:pt x="1729448" y="1946947"/>
                  </a:lnTo>
                  <a:lnTo>
                    <a:pt x="1774179" y="1940649"/>
                  </a:lnTo>
                  <a:lnTo>
                    <a:pt x="1818797" y="1933318"/>
                  </a:lnTo>
                  <a:lnTo>
                    <a:pt x="1863283" y="1924950"/>
                  </a:lnTo>
                  <a:lnTo>
                    <a:pt x="1907619" y="1915546"/>
                  </a:lnTo>
                  <a:lnTo>
                    <a:pt x="1951785" y="1905104"/>
                  </a:lnTo>
                  <a:lnTo>
                    <a:pt x="1995762" y="1893623"/>
                  </a:lnTo>
                  <a:lnTo>
                    <a:pt x="2039531" y="1881100"/>
                  </a:lnTo>
                  <a:lnTo>
                    <a:pt x="2083074" y="1867536"/>
                  </a:lnTo>
                  <a:lnTo>
                    <a:pt x="2126371" y="1852929"/>
                  </a:lnTo>
                  <a:lnTo>
                    <a:pt x="2169404" y="1837278"/>
                  </a:lnTo>
                  <a:lnTo>
                    <a:pt x="2212153" y="1820581"/>
                  </a:lnTo>
                  <a:lnTo>
                    <a:pt x="2254599" y="1802837"/>
                  </a:lnTo>
                  <a:lnTo>
                    <a:pt x="2296725" y="1784045"/>
                  </a:lnTo>
                  <a:lnTo>
                    <a:pt x="2338509" y="1764204"/>
                  </a:lnTo>
                  <a:lnTo>
                    <a:pt x="2379935" y="1743312"/>
                  </a:lnTo>
                  <a:lnTo>
                    <a:pt x="2420982" y="1721368"/>
                  </a:lnTo>
                  <a:lnTo>
                    <a:pt x="2461631" y="1698371"/>
                  </a:lnTo>
                  <a:lnTo>
                    <a:pt x="2501865" y="1674320"/>
                  </a:lnTo>
                  <a:lnTo>
                    <a:pt x="2541663" y="1649214"/>
                  </a:lnTo>
                  <a:lnTo>
                    <a:pt x="2581007" y="1623050"/>
                  </a:lnTo>
                  <a:lnTo>
                    <a:pt x="2619878" y="1595828"/>
                  </a:lnTo>
                  <a:lnTo>
                    <a:pt x="2658257" y="1567548"/>
                  </a:lnTo>
                  <a:lnTo>
                    <a:pt x="2696124" y="1538206"/>
                  </a:lnTo>
                  <a:lnTo>
                    <a:pt x="2733462" y="1507803"/>
                  </a:lnTo>
                  <a:lnTo>
                    <a:pt x="2770251" y="1476336"/>
                  </a:lnTo>
                  <a:lnTo>
                    <a:pt x="1476375" y="0"/>
                  </a:lnTo>
                  <a:close/>
                </a:path>
              </a:pathLst>
            </a:custGeom>
            <a:solidFill>
              <a:srgbClr val="92AA4B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C20E93BB-2711-6894-15BD-934049A30FDB}"/>
                </a:ext>
              </a:extLst>
            </p:cNvPr>
            <p:cNvSpPr/>
            <p:nvPr/>
          </p:nvSpPr>
          <p:spPr>
            <a:xfrm>
              <a:off x="5398770" y="4691507"/>
              <a:ext cx="1699260" cy="1294130"/>
            </a:xfrm>
            <a:custGeom>
              <a:avLst/>
              <a:gdLst/>
              <a:ahLst/>
              <a:cxnLst/>
              <a:rect l="l" t="t" r="r" b="b"/>
              <a:pathLst>
                <a:path w="1699259" h="1294129">
                  <a:moveTo>
                    <a:pt x="1698752" y="0"/>
                  </a:moveTo>
                  <a:lnTo>
                    <a:pt x="0" y="984046"/>
                  </a:lnTo>
                  <a:lnTo>
                    <a:pt x="24452" y="1025092"/>
                  </a:lnTo>
                  <a:lnTo>
                    <a:pt x="49891" y="1065512"/>
                  </a:lnTo>
                  <a:lnTo>
                    <a:pt x="76299" y="1105290"/>
                  </a:lnTo>
                  <a:lnTo>
                    <a:pt x="103663" y="1144409"/>
                  </a:lnTo>
                  <a:lnTo>
                    <a:pt x="131968" y="1182852"/>
                  </a:lnTo>
                  <a:lnTo>
                    <a:pt x="161198" y="1220601"/>
                  </a:lnTo>
                  <a:lnTo>
                    <a:pt x="191339" y="1257640"/>
                  </a:lnTo>
                  <a:lnTo>
                    <a:pt x="222376" y="1293952"/>
                  </a:lnTo>
                  <a:lnTo>
                    <a:pt x="1698752" y="0"/>
                  </a:lnTo>
                  <a:close/>
                </a:path>
              </a:pathLst>
            </a:custGeom>
            <a:solidFill>
              <a:srgbClr val="6AAC91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36576B9A-5E91-A92E-BC9B-42E2C36255E4}"/>
                </a:ext>
              </a:extLst>
            </p:cNvPr>
            <p:cNvSpPr/>
            <p:nvPr/>
          </p:nvSpPr>
          <p:spPr>
            <a:xfrm>
              <a:off x="5328031" y="4691507"/>
              <a:ext cx="1769745" cy="984250"/>
            </a:xfrm>
            <a:custGeom>
              <a:avLst/>
              <a:gdLst/>
              <a:ahLst/>
              <a:cxnLst/>
              <a:rect l="l" t="t" r="r" b="b"/>
              <a:pathLst>
                <a:path w="1769745" h="984250">
                  <a:moveTo>
                    <a:pt x="1769491" y="0"/>
                  </a:moveTo>
                  <a:lnTo>
                    <a:pt x="0" y="850265"/>
                  </a:lnTo>
                  <a:lnTo>
                    <a:pt x="16714" y="884205"/>
                  </a:lnTo>
                  <a:lnTo>
                    <a:pt x="34083" y="917822"/>
                  </a:lnTo>
                  <a:lnTo>
                    <a:pt x="52095" y="951106"/>
                  </a:lnTo>
                  <a:lnTo>
                    <a:pt x="70739" y="984046"/>
                  </a:lnTo>
                  <a:lnTo>
                    <a:pt x="1769491" y="0"/>
                  </a:lnTo>
                  <a:close/>
                </a:path>
              </a:pathLst>
            </a:custGeom>
            <a:solidFill>
              <a:srgbClr val="621D0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28" name="object 25">
              <a:extLst>
                <a:ext uri="{FF2B5EF4-FFF2-40B4-BE49-F238E27FC236}">
                  <a16:creationId xmlns:a16="http://schemas.microsoft.com/office/drawing/2014/main" id="{CD25A418-4A89-AF4C-82C4-D87B78CE043D}"/>
                </a:ext>
              </a:extLst>
            </p:cNvPr>
            <p:cNvSpPr/>
            <p:nvPr/>
          </p:nvSpPr>
          <p:spPr>
            <a:xfrm>
              <a:off x="5134473" y="4221226"/>
              <a:ext cx="1963420" cy="1320800"/>
            </a:xfrm>
            <a:custGeom>
              <a:avLst/>
              <a:gdLst/>
              <a:ahLst/>
              <a:cxnLst/>
              <a:rect l="l" t="t" r="r" b="b"/>
              <a:pathLst>
                <a:path w="1963420" h="1320800">
                  <a:moveTo>
                    <a:pt x="57032" y="0"/>
                  </a:moveTo>
                  <a:lnTo>
                    <a:pt x="45544" y="49273"/>
                  </a:lnTo>
                  <a:lnTo>
                    <a:pt x="35350" y="98723"/>
                  </a:lnTo>
                  <a:lnTo>
                    <a:pt x="26447" y="148324"/>
                  </a:lnTo>
                  <a:lnTo>
                    <a:pt x="18832" y="198053"/>
                  </a:lnTo>
                  <a:lnTo>
                    <a:pt x="12503" y="247884"/>
                  </a:lnTo>
                  <a:lnTo>
                    <a:pt x="7458" y="297793"/>
                  </a:lnTo>
                  <a:lnTo>
                    <a:pt x="3694" y="347756"/>
                  </a:lnTo>
                  <a:lnTo>
                    <a:pt x="1209" y="397748"/>
                  </a:lnTo>
                  <a:lnTo>
                    <a:pt x="0" y="447745"/>
                  </a:lnTo>
                  <a:lnTo>
                    <a:pt x="64" y="497722"/>
                  </a:lnTo>
                  <a:lnTo>
                    <a:pt x="1399" y="547655"/>
                  </a:lnTo>
                  <a:lnTo>
                    <a:pt x="4002" y="597518"/>
                  </a:lnTo>
                  <a:lnTo>
                    <a:pt x="7871" y="647289"/>
                  </a:lnTo>
                  <a:lnTo>
                    <a:pt x="13004" y="696941"/>
                  </a:lnTo>
                  <a:lnTo>
                    <a:pt x="19398" y="746451"/>
                  </a:lnTo>
                  <a:lnTo>
                    <a:pt x="27050" y="795794"/>
                  </a:lnTo>
                  <a:lnTo>
                    <a:pt x="35958" y="844946"/>
                  </a:lnTo>
                  <a:lnTo>
                    <a:pt x="46119" y="893882"/>
                  </a:lnTo>
                  <a:lnTo>
                    <a:pt x="57531" y="942577"/>
                  </a:lnTo>
                  <a:lnTo>
                    <a:pt x="70192" y="991008"/>
                  </a:lnTo>
                  <a:lnTo>
                    <a:pt x="84098" y="1039149"/>
                  </a:lnTo>
                  <a:lnTo>
                    <a:pt x="99248" y="1086976"/>
                  </a:lnTo>
                  <a:lnTo>
                    <a:pt x="115638" y="1134465"/>
                  </a:lnTo>
                  <a:lnTo>
                    <a:pt x="133267" y="1181591"/>
                  </a:lnTo>
                  <a:lnTo>
                    <a:pt x="152131" y="1228329"/>
                  </a:lnTo>
                  <a:lnTo>
                    <a:pt x="172229" y="1274656"/>
                  </a:lnTo>
                  <a:lnTo>
                    <a:pt x="193557" y="1320546"/>
                  </a:lnTo>
                  <a:lnTo>
                    <a:pt x="1963048" y="470281"/>
                  </a:lnTo>
                  <a:lnTo>
                    <a:pt x="57032" y="0"/>
                  </a:lnTo>
                  <a:close/>
                </a:path>
              </a:pathLst>
            </a:custGeom>
            <a:solidFill>
              <a:srgbClr val="854B0D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29" name="object 26">
              <a:extLst>
                <a:ext uri="{FF2B5EF4-FFF2-40B4-BE49-F238E27FC236}">
                  <a16:creationId xmlns:a16="http://schemas.microsoft.com/office/drawing/2014/main" id="{5A65546C-AF8E-0C06-D0AD-ECFE6BAEC459}"/>
                </a:ext>
              </a:extLst>
            </p:cNvPr>
            <p:cNvSpPr/>
            <p:nvPr/>
          </p:nvSpPr>
          <p:spPr>
            <a:xfrm>
              <a:off x="5191506" y="3420999"/>
              <a:ext cx="1906270" cy="1270635"/>
            </a:xfrm>
            <a:custGeom>
              <a:avLst/>
              <a:gdLst/>
              <a:ahLst/>
              <a:cxnLst/>
              <a:rect l="l" t="t" r="r" b="b"/>
              <a:pathLst>
                <a:path w="1906270" h="1270635">
                  <a:moveTo>
                    <a:pt x="409448" y="0"/>
                  </a:moveTo>
                  <a:lnTo>
                    <a:pt x="377207" y="38974"/>
                  </a:lnTo>
                  <a:lnTo>
                    <a:pt x="346023" y="78710"/>
                  </a:lnTo>
                  <a:lnTo>
                    <a:pt x="315909" y="119186"/>
                  </a:lnTo>
                  <a:lnTo>
                    <a:pt x="286875" y="160379"/>
                  </a:lnTo>
                  <a:lnTo>
                    <a:pt x="258931" y="202269"/>
                  </a:lnTo>
                  <a:lnTo>
                    <a:pt x="232090" y="244832"/>
                  </a:lnTo>
                  <a:lnTo>
                    <a:pt x="206361" y="288048"/>
                  </a:lnTo>
                  <a:lnTo>
                    <a:pt x="181758" y="331894"/>
                  </a:lnTo>
                  <a:lnTo>
                    <a:pt x="158289" y="376348"/>
                  </a:lnTo>
                  <a:lnTo>
                    <a:pt x="135967" y="421390"/>
                  </a:lnTo>
                  <a:lnTo>
                    <a:pt x="114803" y="466996"/>
                  </a:lnTo>
                  <a:lnTo>
                    <a:pt x="94807" y="513145"/>
                  </a:lnTo>
                  <a:lnTo>
                    <a:pt x="75992" y="559816"/>
                  </a:lnTo>
                  <a:lnTo>
                    <a:pt x="58367" y="606987"/>
                  </a:lnTo>
                  <a:lnTo>
                    <a:pt x="41944" y="654635"/>
                  </a:lnTo>
                  <a:lnTo>
                    <a:pt x="26735" y="702738"/>
                  </a:lnTo>
                  <a:lnTo>
                    <a:pt x="12749" y="751276"/>
                  </a:lnTo>
                  <a:lnTo>
                    <a:pt x="0" y="800226"/>
                  </a:lnTo>
                  <a:lnTo>
                    <a:pt x="1906016" y="1270508"/>
                  </a:lnTo>
                  <a:lnTo>
                    <a:pt x="409448" y="0"/>
                  </a:lnTo>
                  <a:close/>
                </a:path>
              </a:pathLst>
            </a:custGeom>
            <a:solidFill>
              <a:srgbClr val="5F4F3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30" name="object 27">
              <a:extLst>
                <a:ext uri="{FF2B5EF4-FFF2-40B4-BE49-F238E27FC236}">
                  <a16:creationId xmlns:a16="http://schemas.microsoft.com/office/drawing/2014/main" id="{79759B8F-18BE-40CB-01CB-A9A707A580E0}"/>
                </a:ext>
              </a:extLst>
            </p:cNvPr>
            <p:cNvSpPr/>
            <p:nvPr/>
          </p:nvSpPr>
          <p:spPr>
            <a:xfrm>
              <a:off x="5600954" y="2728341"/>
              <a:ext cx="1496695" cy="1963420"/>
            </a:xfrm>
            <a:custGeom>
              <a:avLst/>
              <a:gdLst/>
              <a:ahLst/>
              <a:cxnLst/>
              <a:rect l="l" t="t" r="r" b="b"/>
              <a:pathLst>
                <a:path w="1496695" h="1963420">
                  <a:moveTo>
                    <a:pt x="1484502" y="0"/>
                  </a:moveTo>
                  <a:lnTo>
                    <a:pt x="1434101" y="959"/>
                  </a:lnTo>
                  <a:lnTo>
                    <a:pt x="1383878" y="3203"/>
                  </a:lnTo>
                  <a:lnTo>
                    <a:pt x="1333853" y="6721"/>
                  </a:lnTo>
                  <a:lnTo>
                    <a:pt x="1284048" y="11503"/>
                  </a:lnTo>
                  <a:lnTo>
                    <a:pt x="1234486" y="17540"/>
                  </a:lnTo>
                  <a:lnTo>
                    <a:pt x="1185188" y="24821"/>
                  </a:lnTo>
                  <a:lnTo>
                    <a:pt x="1136175" y="33335"/>
                  </a:lnTo>
                  <a:lnTo>
                    <a:pt x="1087470" y="43074"/>
                  </a:lnTo>
                  <a:lnTo>
                    <a:pt x="1039094" y="54025"/>
                  </a:lnTo>
                  <a:lnTo>
                    <a:pt x="991068" y="66181"/>
                  </a:lnTo>
                  <a:lnTo>
                    <a:pt x="943415" y="79530"/>
                  </a:lnTo>
                  <a:lnTo>
                    <a:pt x="896156" y="94062"/>
                  </a:lnTo>
                  <a:lnTo>
                    <a:pt x="849312" y="109767"/>
                  </a:lnTo>
                  <a:lnTo>
                    <a:pt x="802905" y="126636"/>
                  </a:lnTo>
                  <a:lnTo>
                    <a:pt x="756958" y="144657"/>
                  </a:lnTo>
                  <a:lnTo>
                    <a:pt x="711492" y="163821"/>
                  </a:lnTo>
                  <a:lnTo>
                    <a:pt x="666527" y="184118"/>
                  </a:lnTo>
                  <a:lnTo>
                    <a:pt x="622087" y="205537"/>
                  </a:lnTo>
                  <a:lnTo>
                    <a:pt x="578192" y="228069"/>
                  </a:lnTo>
                  <a:lnTo>
                    <a:pt x="534865" y="251703"/>
                  </a:lnTo>
                  <a:lnTo>
                    <a:pt x="492127" y="276429"/>
                  </a:lnTo>
                  <a:lnTo>
                    <a:pt x="450000" y="302238"/>
                  </a:lnTo>
                  <a:lnTo>
                    <a:pt x="408505" y="329118"/>
                  </a:lnTo>
                  <a:lnTo>
                    <a:pt x="367664" y="357060"/>
                  </a:lnTo>
                  <a:lnTo>
                    <a:pt x="327499" y="386054"/>
                  </a:lnTo>
                  <a:lnTo>
                    <a:pt x="288032" y="416090"/>
                  </a:lnTo>
                  <a:lnTo>
                    <a:pt x="249283" y="447157"/>
                  </a:lnTo>
                  <a:lnTo>
                    <a:pt x="211275" y="479245"/>
                  </a:lnTo>
                  <a:lnTo>
                    <a:pt x="174030" y="512345"/>
                  </a:lnTo>
                  <a:lnTo>
                    <a:pt x="137569" y="546446"/>
                  </a:lnTo>
                  <a:lnTo>
                    <a:pt x="101914" y="581537"/>
                  </a:lnTo>
                  <a:lnTo>
                    <a:pt x="67086" y="617610"/>
                  </a:lnTo>
                  <a:lnTo>
                    <a:pt x="33107" y="654653"/>
                  </a:lnTo>
                  <a:lnTo>
                    <a:pt x="0" y="692658"/>
                  </a:lnTo>
                  <a:lnTo>
                    <a:pt x="1496568" y="1963166"/>
                  </a:lnTo>
                  <a:lnTo>
                    <a:pt x="1484502" y="0"/>
                  </a:lnTo>
                  <a:close/>
                </a:path>
              </a:pathLst>
            </a:custGeom>
            <a:solidFill>
              <a:srgbClr val="445031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31" name="object 28">
              <a:extLst>
                <a:ext uri="{FF2B5EF4-FFF2-40B4-BE49-F238E27FC236}">
                  <a16:creationId xmlns:a16="http://schemas.microsoft.com/office/drawing/2014/main" id="{86F08287-7E36-05AD-B99F-78C0386FD459}"/>
                </a:ext>
              </a:extLst>
            </p:cNvPr>
            <p:cNvSpPr/>
            <p:nvPr/>
          </p:nvSpPr>
          <p:spPr>
            <a:xfrm>
              <a:off x="7085457" y="2728341"/>
              <a:ext cx="12065" cy="1963420"/>
            </a:xfrm>
            <a:custGeom>
              <a:avLst/>
              <a:gdLst/>
              <a:ahLst/>
              <a:cxnLst/>
              <a:rect l="l" t="t" r="r" b="b"/>
              <a:pathLst>
                <a:path w="12065" h="1963420">
                  <a:moveTo>
                    <a:pt x="5207" y="0"/>
                  </a:moveTo>
                  <a:lnTo>
                    <a:pt x="0" y="0"/>
                  </a:lnTo>
                  <a:lnTo>
                    <a:pt x="12065" y="1963166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rgbClr val="57662D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32" name="object 29">
              <a:extLst>
                <a:ext uri="{FF2B5EF4-FFF2-40B4-BE49-F238E27FC236}">
                  <a16:creationId xmlns:a16="http://schemas.microsoft.com/office/drawing/2014/main" id="{7E600E46-FAD4-51FA-9B1F-D62A9CE93AD1}"/>
                </a:ext>
              </a:extLst>
            </p:cNvPr>
            <p:cNvSpPr/>
            <p:nvPr/>
          </p:nvSpPr>
          <p:spPr>
            <a:xfrm>
              <a:off x="7090663" y="2728341"/>
              <a:ext cx="6985" cy="1963420"/>
            </a:xfrm>
            <a:custGeom>
              <a:avLst/>
              <a:gdLst/>
              <a:ahLst/>
              <a:cxnLst/>
              <a:rect l="l" t="t" r="r" b="b"/>
              <a:pathLst>
                <a:path w="6984" h="1963420">
                  <a:moveTo>
                    <a:pt x="1650" y="0"/>
                  </a:moveTo>
                  <a:lnTo>
                    <a:pt x="0" y="0"/>
                  </a:lnTo>
                  <a:lnTo>
                    <a:pt x="6857" y="1963166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rgbClr val="3B6B57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33" name="object 30">
              <a:extLst>
                <a:ext uri="{FF2B5EF4-FFF2-40B4-BE49-F238E27FC236}">
                  <a16:creationId xmlns:a16="http://schemas.microsoft.com/office/drawing/2014/main" id="{F9B472EE-C9F5-B2CC-FC8A-975FB2BAEE40}"/>
                </a:ext>
              </a:extLst>
            </p:cNvPr>
            <p:cNvSpPr/>
            <p:nvPr/>
          </p:nvSpPr>
          <p:spPr>
            <a:xfrm>
              <a:off x="7092314" y="2728341"/>
              <a:ext cx="5715" cy="1963420"/>
            </a:xfrm>
            <a:custGeom>
              <a:avLst/>
              <a:gdLst/>
              <a:ahLst/>
              <a:cxnLst/>
              <a:rect l="l" t="t" r="r" b="b"/>
              <a:pathLst>
                <a:path w="5715" h="1963420">
                  <a:moveTo>
                    <a:pt x="1777" y="0"/>
                  </a:moveTo>
                  <a:lnTo>
                    <a:pt x="0" y="0"/>
                  </a:lnTo>
                  <a:lnTo>
                    <a:pt x="5206" y="1963166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E04116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34" name="object 31">
              <a:extLst>
                <a:ext uri="{FF2B5EF4-FFF2-40B4-BE49-F238E27FC236}">
                  <a16:creationId xmlns:a16="http://schemas.microsoft.com/office/drawing/2014/main" id="{F8F3CEEE-0303-F339-1480-0BA531146441}"/>
                </a:ext>
              </a:extLst>
            </p:cNvPr>
            <p:cNvSpPr/>
            <p:nvPr/>
          </p:nvSpPr>
          <p:spPr>
            <a:xfrm>
              <a:off x="7094093" y="2728341"/>
              <a:ext cx="3810" cy="1963420"/>
            </a:xfrm>
            <a:custGeom>
              <a:avLst/>
              <a:gdLst/>
              <a:ahLst/>
              <a:cxnLst/>
              <a:rect l="l" t="t" r="r" b="b"/>
              <a:pathLst>
                <a:path w="3809" h="1963420">
                  <a:moveTo>
                    <a:pt x="1650" y="0"/>
                  </a:moveTo>
                  <a:lnTo>
                    <a:pt x="0" y="0"/>
                  </a:lnTo>
                  <a:lnTo>
                    <a:pt x="3428" y="1963166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rgbClr val="EA974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35" name="object 32">
              <a:extLst>
                <a:ext uri="{FF2B5EF4-FFF2-40B4-BE49-F238E27FC236}">
                  <a16:creationId xmlns:a16="http://schemas.microsoft.com/office/drawing/2014/main" id="{2F58F90E-2215-87C0-9075-D0CE8022333D}"/>
                </a:ext>
              </a:extLst>
            </p:cNvPr>
            <p:cNvSpPr/>
            <p:nvPr/>
          </p:nvSpPr>
          <p:spPr>
            <a:xfrm>
              <a:off x="7095744" y="2728341"/>
              <a:ext cx="1905" cy="1963420"/>
            </a:xfrm>
            <a:custGeom>
              <a:avLst/>
              <a:gdLst/>
              <a:ahLst/>
              <a:cxnLst/>
              <a:rect l="l" t="t" r="r" b="b"/>
              <a:pathLst>
                <a:path w="1904" h="1963420">
                  <a:moveTo>
                    <a:pt x="1777" y="0"/>
                  </a:moveTo>
                  <a:lnTo>
                    <a:pt x="0" y="0"/>
                  </a:lnTo>
                  <a:lnTo>
                    <a:pt x="1777" y="1963166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B69D6F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36" name="object 33">
              <a:extLst>
                <a:ext uri="{FF2B5EF4-FFF2-40B4-BE49-F238E27FC236}">
                  <a16:creationId xmlns:a16="http://schemas.microsoft.com/office/drawing/2014/main" id="{BE3A3B77-F0F3-4CC1-D9CB-4CA63AED707B}"/>
                </a:ext>
              </a:extLst>
            </p:cNvPr>
            <p:cNvSpPr/>
            <p:nvPr/>
          </p:nvSpPr>
          <p:spPr>
            <a:xfrm>
              <a:off x="5657088" y="2296668"/>
              <a:ext cx="1911350" cy="431800"/>
            </a:xfrm>
            <a:custGeom>
              <a:avLst/>
              <a:gdLst/>
              <a:ahLst/>
              <a:cxnLst/>
              <a:rect l="l" t="t" r="r" b="b"/>
              <a:pathLst>
                <a:path w="1911350" h="431800">
                  <a:moveTo>
                    <a:pt x="1434084" y="431292"/>
                  </a:moveTo>
                  <a:lnTo>
                    <a:pt x="557784" y="237744"/>
                  </a:lnTo>
                  <a:lnTo>
                    <a:pt x="501396" y="237744"/>
                  </a:lnTo>
                </a:path>
                <a:path w="1911350" h="431800">
                  <a:moveTo>
                    <a:pt x="1435608" y="431292"/>
                  </a:moveTo>
                  <a:lnTo>
                    <a:pt x="57912" y="0"/>
                  </a:lnTo>
                  <a:lnTo>
                    <a:pt x="0" y="0"/>
                  </a:lnTo>
                </a:path>
                <a:path w="1911350" h="431800">
                  <a:moveTo>
                    <a:pt x="1437132" y="431292"/>
                  </a:moveTo>
                  <a:lnTo>
                    <a:pt x="1437132" y="211836"/>
                  </a:lnTo>
                  <a:lnTo>
                    <a:pt x="1437132" y="211836"/>
                  </a:lnTo>
                </a:path>
                <a:path w="1911350" h="431800">
                  <a:moveTo>
                    <a:pt x="1440180" y="431292"/>
                  </a:moveTo>
                  <a:lnTo>
                    <a:pt x="1853184" y="231648"/>
                  </a:lnTo>
                  <a:lnTo>
                    <a:pt x="1911095" y="231648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37" name="object 34">
              <a:extLst>
                <a:ext uri="{FF2B5EF4-FFF2-40B4-BE49-F238E27FC236}">
                  <a16:creationId xmlns:a16="http://schemas.microsoft.com/office/drawing/2014/main" id="{20382333-FAF7-9138-CC74-CDE71913C579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01839" y="2845295"/>
              <a:ext cx="653796" cy="451116"/>
            </a:xfrm>
            <a:prstGeom prst="rect">
              <a:avLst/>
            </a:prstGeom>
          </p:spPr>
        </p:pic>
        <p:pic>
          <p:nvPicPr>
            <p:cNvPr id="38" name="object 35">
              <a:extLst>
                <a:ext uri="{FF2B5EF4-FFF2-40B4-BE49-F238E27FC236}">
                  <a16:creationId xmlns:a16="http://schemas.microsoft.com/office/drawing/2014/main" id="{7B7DBAD7-0749-2EAA-F07F-EEAE28B698DB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27748" y="2871216"/>
              <a:ext cx="551688" cy="348996"/>
            </a:xfrm>
            <a:prstGeom prst="rect">
              <a:avLst/>
            </a:prstGeom>
          </p:spPr>
        </p:pic>
      </p:grpSp>
      <p:sp>
        <p:nvSpPr>
          <p:cNvPr id="39" name="object 2">
            <a:extLst>
              <a:ext uri="{FF2B5EF4-FFF2-40B4-BE49-F238E27FC236}">
                <a16:creationId xmlns:a16="http://schemas.microsoft.com/office/drawing/2014/main" id="{762F046C-E157-769D-92E5-9374D08B787F}"/>
              </a:ext>
            </a:extLst>
          </p:cNvPr>
          <p:cNvSpPr txBox="1">
            <a:spLocks noGrp="1"/>
          </p:cNvSpPr>
          <p:nvPr/>
        </p:nvSpPr>
        <p:spPr>
          <a:xfrm>
            <a:off x="2419287" y="159767"/>
            <a:ext cx="5017135" cy="36893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wrap="square" lIns="0" tIns="40640" rIns="0" bIns="0" rtlCol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pc="-10" dirty="0"/>
              <a:t>Charts(Hired)</a:t>
            </a:r>
          </a:p>
        </p:txBody>
      </p:sp>
      <p:sp>
        <p:nvSpPr>
          <p:cNvPr id="40" name="object 3">
            <a:extLst>
              <a:ext uri="{FF2B5EF4-FFF2-40B4-BE49-F238E27FC236}">
                <a16:creationId xmlns:a16="http://schemas.microsoft.com/office/drawing/2014/main" id="{F13D0A4B-57AD-A98E-1E18-19A1AC8C7EB7}"/>
              </a:ext>
            </a:extLst>
          </p:cNvPr>
          <p:cNvSpPr txBox="1"/>
          <p:nvPr/>
        </p:nvSpPr>
        <p:spPr>
          <a:xfrm>
            <a:off x="914399" y="784580"/>
            <a:ext cx="1179641" cy="25904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ts val="2150"/>
              </a:lnSpc>
            </a:pPr>
            <a:r>
              <a:rPr sz="1800" b="1" spc="-10" dirty="0">
                <a:latin typeface="Tahoma"/>
                <a:cs typeface="Tahoma"/>
              </a:rPr>
              <a:t>Charts: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7B750CB3-4DD4-57D6-E4F3-0332B38A6693}"/>
              </a:ext>
            </a:extLst>
          </p:cNvPr>
          <p:cNvSpPr txBox="1"/>
          <p:nvPr/>
        </p:nvSpPr>
        <p:spPr>
          <a:xfrm>
            <a:off x="2081720" y="795401"/>
            <a:ext cx="8202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Verdana"/>
                <a:cs typeface="Verdana"/>
              </a:rPr>
              <a:t>Use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different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charts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and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graphs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perform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05" dirty="0">
                <a:latin typeface="Verdana"/>
                <a:cs typeface="Verdana"/>
              </a:rPr>
              <a:t> task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representing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data.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2" name="object 5">
            <a:extLst>
              <a:ext uri="{FF2B5EF4-FFF2-40B4-BE49-F238E27FC236}">
                <a16:creationId xmlns:a16="http://schemas.microsoft.com/office/drawing/2014/main" id="{A037B0A7-F3C9-A0DE-F6BE-B56F86AADAFB}"/>
              </a:ext>
            </a:extLst>
          </p:cNvPr>
          <p:cNvGrpSpPr/>
          <p:nvPr/>
        </p:nvGrpSpPr>
        <p:grpSpPr>
          <a:xfrm>
            <a:off x="1168083" y="1900174"/>
            <a:ext cx="9855708" cy="4797552"/>
            <a:chOff x="2336292" y="1900427"/>
            <a:chExt cx="9855708" cy="4797552"/>
          </a:xfrm>
        </p:grpSpPr>
        <p:pic>
          <p:nvPicPr>
            <p:cNvPr id="112" name="object 6">
              <a:extLst>
                <a:ext uri="{FF2B5EF4-FFF2-40B4-BE49-F238E27FC236}">
                  <a16:creationId xmlns:a16="http://schemas.microsoft.com/office/drawing/2014/main" id="{DC5E2016-971A-F9AB-714D-9A156773107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6292" y="1900427"/>
              <a:ext cx="9855708" cy="4797552"/>
            </a:xfrm>
            <a:prstGeom prst="rect">
              <a:avLst/>
            </a:prstGeom>
          </p:spPr>
        </p:pic>
        <p:pic>
          <p:nvPicPr>
            <p:cNvPr id="113" name="object 7">
              <a:extLst>
                <a:ext uri="{FF2B5EF4-FFF2-40B4-BE49-F238E27FC236}">
                  <a16:creationId xmlns:a16="http://schemas.microsoft.com/office/drawing/2014/main" id="{F03E0031-8296-7345-BC14-5FDFBA22892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616" y="2452115"/>
              <a:ext cx="1287145" cy="2498724"/>
            </a:xfrm>
            <a:prstGeom prst="rect">
              <a:avLst/>
            </a:prstGeom>
          </p:spPr>
        </p:pic>
        <p:pic>
          <p:nvPicPr>
            <p:cNvPr id="114" name="object 8">
              <a:extLst>
                <a:ext uri="{FF2B5EF4-FFF2-40B4-BE49-F238E27FC236}">
                  <a16:creationId xmlns:a16="http://schemas.microsoft.com/office/drawing/2014/main" id="{729997DD-6E0B-220E-746B-9CF1AC5C1A7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30568" y="2613659"/>
              <a:ext cx="1642110" cy="2335403"/>
            </a:xfrm>
            <a:prstGeom prst="rect">
              <a:avLst/>
            </a:prstGeom>
          </p:spPr>
        </p:pic>
        <p:pic>
          <p:nvPicPr>
            <p:cNvPr id="115" name="object 9">
              <a:extLst>
                <a:ext uri="{FF2B5EF4-FFF2-40B4-BE49-F238E27FC236}">
                  <a16:creationId xmlns:a16="http://schemas.microsoft.com/office/drawing/2014/main" id="{C63C2059-50AF-BBE9-5018-850A8DBC72F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21424" y="2798051"/>
              <a:ext cx="2498725" cy="3219450"/>
            </a:xfrm>
            <a:prstGeom prst="rect">
              <a:avLst/>
            </a:prstGeom>
          </p:spPr>
        </p:pic>
        <p:pic>
          <p:nvPicPr>
            <p:cNvPr id="116" name="object 10">
              <a:extLst>
                <a:ext uri="{FF2B5EF4-FFF2-40B4-BE49-F238E27FC236}">
                  <a16:creationId xmlns:a16="http://schemas.microsoft.com/office/drawing/2014/main" id="{87963539-E9BC-3B01-39C6-339A6323D4E4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24472" y="4421111"/>
              <a:ext cx="2183256" cy="2001774"/>
            </a:xfrm>
            <a:prstGeom prst="rect">
              <a:avLst/>
            </a:prstGeom>
          </p:spPr>
        </p:pic>
        <p:pic>
          <p:nvPicPr>
            <p:cNvPr id="117" name="object 11">
              <a:extLst>
                <a:ext uri="{FF2B5EF4-FFF2-40B4-BE49-F238E27FC236}">
                  <a16:creationId xmlns:a16="http://schemas.microsoft.com/office/drawing/2014/main" id="{10EEBA87-775E-18D6-8E5B-427F7C78752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37048" y="4416521"/>
              <a:ext cx="3321557" cy="2281458"/>
            </a:xfrm>
            <a:prstGeom prst="rect">
              <a:avLst/>
            </a:prstGeom>
          </p:spPr>
        </p:pic>
        <p:pic>
          <p:nvPicPr>
            <p:cNvPr id="118" name="object 12">
              <a:extLst>
                <a:ext uri="{FF2B5EF4-FFF2-40B4-BE49-F238E27FC236}">
                  <a16:creationId xmlns:a16="http://schemas.microsoft.com/office/drawing/2014/main" id="{7648FA9E-DDE0-FC13-B30A-A52AD79430B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25212" y="4422711"/>
              <a:ext cx="2228849" cy="1815719"/>
            </a:xfrm>
            <a:prstGeom prst="rect">
              <a:avLst/>
            </a:prstGeom>
          </p:spPr>
        </p:pic>
        <p:pic>
          <p:nvPicPr>
            <p:cNvPr id="119" name="object 13">
              <a:extLst>
                <a:ext uri="{FF2B5EF4-FFF2-40B4-BE49-F238E27FC236}">
                  <a16:creationId xmlns:a16="http://schemas.microsoft.com/office/drawing/2014/main" id="{60EDFF65-A6ED-FA3E-B1D2-CEB30F929BDC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53584" y="4425695"/>
              <a:ext cx="2301875" cy="1500250"/>
            </a:xfrm>
            <a:prstGeom prst="rect">
              <a:avLst/>
            </a:prstGeom>
          </p:spPr>
        </p:pic>
        <p:pic>
          <p:nvPicPr>
            <p:cNvPr id="120" name="object 14">
              <a:extLst>
                <a:ext uri="{FF2B5EF4-FFF2-40B4-BE49-F238E27FC236}">
                  <a16:creationId xmlns:a16="http://schemas.microsoft.com/office/drawing/2014/main" id="{2C2489A6-1D9A-1135-251A-993C9318376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58512" y="3951706"/>
              <a:ext cx="2498724" cy="1843277"/>
            </a:xfrm>
            <a:prstGeom prst="rect">
              <a:avLst/>
            </a:prstGeom>
          </p:spPr>
        </p:pic>
        <p:pic>
          <p:nvPicPr>
            <p:cNvPr id="121" name="object 15">
              <a:extLst>
                <a:ext uri="{FF2B5EF4-FFF2-40B4-BE49-F238E27FC236}">
                  <a16:creationId xmlns:a16="http://schemas.microsoft.com/office/drawing/2014/main" id="{804986AD-A86C-1E3D-B685-41A4CB6E62C2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16424" y="3151631"/>
              <a:ext cx="2440685" cy="1793113"/>
            </a:xfrm>
            <a:prstGeom prst="rect">
              <a:avLst/>
            </a:prstGeom>
          </p:spPr>
        </p:pic>
        <p:pic>
          <p:nvPicPr>
            <p:cNvPr id="122" name="object 16">
              <a:extLst>
                <a:ext uri="{FF2B5EF4-FFF2-40B4-BE49-F238E27FC236}">
                  <a16:creationId xmlns:a16="http://schemas.microsoft.com/office/drawing/2014/main" id="{0E8F2E40-77BE-7DDD-14DD-9BC03252654E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29427" y="2452115"/>
              <a:ext cx="2023237" cy="2498724"/>
            </a:xfrm>
            <a:prstGeom prst="rect">
              <a:avLst/>
            </a:prstGeom>
          </p:spPr>
        </p:pic>
        <p:pic>
          <p:nvPicPr>
            <p:cNvPr id="123" name="object 17">
              <a:extLst>
                <a:ext uri="{FF2B5EF4-FFF2-40B4-BE49-F238E27FC236}">
                  <a16:creationId xmlns:a16="http://schemas.microsoft.com/office/drawing/2014/main" id="{AE369C18-5922-83AB-2504-EC6087742B69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29044" y="2452115"/>
              <a:ext cx="508114" cy="2498724"/>
            </a:xfrm>
            <a:prstGeom prst="rect">
              <a:avLst/>
            </a:prstGeom>
          </p:spPr>
        </p:pic>
        <p:sp>
          <p:nvSpPr>
            <p:cNvPr id="124" name="object 18">
              <a:extLst>
                <a:ext uri="{FF2B5EF4-FFF2-40B4-BE49-F238E27FC236}">
                  <a16:creationId xmlns:a16="http://schemas.microsoft.com/office/drawing/2014/main" id="{151B240F-CFC1-02EA-C883-0B44E2F661A6}"/>
                </a:ext>
              </a:extLst>
            </p:cNvPr>
            <p:cNvSpPr/>
            <p:nvPr/>
          </p:nvSpPr>
          <p:spPr>
            <a:xfrm>
              <a:off x="7097522" y="2728341"/>
              <a:ext cx="775335" cy="1963420"/>
            </a:xfrm>
            <a:custGeom>
              <a:avLst/>
              <a:gdLst/>
              <a:ahLst/>
              <a:cxnLst/>
              <a:rect l="l" t="t" r="r" b="b"/>
              <a:pathLst>
                <a:path w="775334" h="1963420">
                  <a:moveTo>
                    <a:pt x="0" y="0"/>
                  </a:moveTo>
                  <a:lnTo>
                    <a:pt x="0" y="1963166"/>
                  </a:lnTo>
                  <a:lnTo>
                    <a:pt x="775080" y="159512"/>
                  </a:lnTo>
                  <a:lnTo>
                    <a:pt x="728952" y="140370"/>
                  </a:lnTo>
                  <a:lnTo>
                    <a:pt x="682404" y="122430"/>
                  </a:lnTo>
                  <a:lnTo>
                    <a:pt x="635460" y="105695"/>
                  </a:lnTo>
                  <a:lnTo>
                    <a:pt x="588144" y="90171"/>
                  </a:lnTo>
                  <a:lnTo>
                    <a:pt x="540480" y="75863"/>
                  </a:lnTo>
                  <a:lnTo>
                    <a:pt x="492492" y="62774"/>
                  </a:lnTo>
                  <a:lnTo>
                    <a:pt x="444202" y="50910"/>
                  </a:lnTo>
                  <a:lnTo>
                    <a:pt x="395636" y="40274"/>
                  </a:lnTo>
                  <a:lnTo>
                    <a:pt x="346817" y="30873"/>
                  </a:lnTo>
                  <a:lnTo>
                    <a:pt x="297769" y="22710"/>
                  </a:lnTo>
                  <a:lnTo>
                    <a:pt x="248515" y="15790"/>
                  </a:lnTo>
                  <a:lnTo>
                    <a:pt x="199080" y="10118"/>
                  </a:lnTo>
                  <a:lnTo>
                    <a:pt x="149487" y="5698"/>
                  </a:lnTo>
                  <a:lnTo>
                    <a:pt x="99760" y="2535"/>
                  </a:lnTo>
                  <a:lnTo>
                    <a:pt x="49923" y="6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5" name="object 19">
              <a:extLst>
                <a:ext uri="{FF2B5EF4-FFF2-40B4-BE49-F238E27FC236}">
                  <a16:creationId xmlns:a16="http://schemas.microsoft.com/office/drawing/2014/main" id="{5F01108C-D24D-1A34-FACE-C85859BC944D}"/>
                </a:ext>
              </a:extLst>
            </p:cNvPr>
            <p:cNvSpPr/>
            <p:nvPr/>
          </p:nvSpPr>
          <p:spPr>
            <a:xfrm>
              <a:off x="7097522" y="2887852"/>
              <a:ext cx="1123315" cy="1804035"/>
            </a:xfrm>
            <a:custGeom>
              <a:avLst/>
              <a:gdLst/>
              <a:ahLst/>
              <a:cxnLst/>
              <a:rect l="l" t="t" r="r" b="b"/>
              <a:pathLst>
                <a:path w="1123315" h="1804035">
                  <a:moveTo>
                    <a:pt x="775080" y="0"/>
                  </a:moveTo>
                  <a:lnTo>
                    <a:pt x="0" y="1803654"/>
                  </a:lnTo>
                  <a:lnTo>
                    <a:pt x="1123314" y="193675"/>
                  </a:lnTo>
                  <a:lnTo>
                    <a:pt x="1082009" y="165631"/>
                  </a:lnTo>
                  <a:lnTo>
                    <a:pt x="1040024" y="138660"/>
                  </a:lnTo>
                  <a:lnTo>
                    <a:pt x="997381" y="112772"/>
                  </a:lnTo>
                  <a:lnTo>
                    <a:pt x="954103" y="87979"/>
                  </a:lnTo>
                  <a:lnTo>
                    <a:pt x="910211" y="64293"/>
                  </a:lnTo>
                  <a:lnTo>
                    <a:pt x="865729" y="41727"/>
                  </a:lnTo>
                  <a:lnTo>
                    <a:pt x="820678" y="20292"/>
                  </a:lnTo>
                  <a:lnTo>
                    <a:pt x="775080" y="0"/>
                  </a:lnTo>
                  <a:close/>
                </a:path>
              </a:pathLst>
            </a:custGeom>
            <a:solidFill>
              <a:srgbClr val="DE7D17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6" name="object 20">
              <a:extLst>
                <a:ext uri="{FF2B5EF4-FFF2-40B4-BE49-F238E27FC236}">
                  <a16:creationId xmlns:a16="http://schemas.microsoft.com/office/drawing/2014/main" id="{28ACC8EB-DFEE-69AE-DCCD-4CABEA2FDEF6}"/>
                </a:ext>
              </a:extLst>
            </p:cNvPr>
            <p:cNvSpPr/>
            <p:nvPr/>
          </p:nvSpPr>
          <p:spPr>
            <a:xfrm>
              <a:off x="7097522" y="3081527"/>
              <a:ext cx="1963420" cy="2669540"/>
            </a:xfrm>
            <a:custGeom>
              <a:avLst/>
              <a:gdLst/>
              <a:ahLst/>
              <a:cxnLst/>
              <a:rect l="l" t="t" r="r" b="b"/>
              <a:pathLst>
                <a:path w="1963420" h="2669540">
                  <a:moveTo>
                    <a:pt x="1123314" y="0"/>
                  </a:moveTo>
                  <a:lnTo>
                    <a:pt x="0" y="1609979"/>
                  </a:lnTo>
                  <a:lnTo>
                    <a:pt x="1653031" y="2668955"/>
                  </a:lnTo>
                  <a:lnTo>
                    <a:pt x="1678704" y="2627789"/>
                  </a:lnTo>
                  <a:lnTo>
                    <a:pt x="1703242" y="2586229"/>
                  </a:lnTo>
                  <a:lnTo>
                    <a:pt x="1726647" y="2544294"/>
                  </a:lnTo>
                  <a:lnTo>
                    <a:pt x="1748924" y="2502002"/>
                  </a:lnTo>
                  <a:lnTo>
                    <a:pt x="1770077" y="2459374"/>
                  </a:lnTo>
                  <a:lnTo>
                    <a:pt x="1790109" y="2416427"/>
                  </a:lnTo>
                  <a:lnTo>
                    <a:pt x="1809023" y="2373180"/>
                  </a:lnTo>
                  <a:lnTo>
                    <a:pt x="1826825" y="2329653"/>
                  </a:lnTo>
                  <a:lnTo>
                    <a:pt x="1843517" y="2285865"/>
                  </a:lnTo>
                  <a:lnTo>
                    <a:pt x="1859104" y="2241834"/>
                  </a:lnTo>
                  <a:lnTo>
                    <a:pt x="1873588" y="2197579"/>
                  </a:lnTo>
                  <a:lnTo>
                    <a:pt x="1886974" y="2153119"/>
                  </a:lnTo>
                  <a:lnTo>
                    <a:pt x="1899266" y="2108473"/>
                  </a:lnTo>
                  <a:lnTo>
                    <a:pt x="1910467" y="2063661"/>
                  </a:lnTo>
                  <a:lnTo>
                    <a:pt x="1920581" y="2018700"/>
                  </a:lnTo>
                  <a:lnTo>
                    <a:pt x="1929612" y="1973610"/>
                  </a:lnTo>
                  <a:lnTo>
                    <a:pt x="1937564" y="1928410"/>
                  </a:lnTo>
                  <a:lnTo>
                    <a:pt x="1944440" y="1883119"/>
                  </a:lnTo>
                  <a:lnTo>
                    <a:pt x="1950243" y="1837755"/>
                  </a:lnTo>
                  <a:lnTo>
                    <a:pt x="1954979" y="1792338"/>
                  </a:lnTo>
                  <a:lnTo>
                    <a:pt x="1958650" y="1746886"/>
                  </a:lnTo>
                  <a:lnTo>
                    <a:pt x="1961260" y="1701418"/>
                  </a:lnTo>
                  <a:lnTo>
                    <a:pt x="1962814" y="1655954"/>
                  </a:lnTo>
                  <a:lnTo>
                    <a:pt x="1963314" y="1610512"/>
                  </a:lnTo>
                  <a:lnTo>
                    <a:pt x="1962765" y="1565111"/>
                  </a:lnTo>
                  <a:lnTo>
                    <a:pt x="1961170" y="1519771"/>
                  </a:lnTo>
                  <a:lnTo>
                    <a:pt x="1958533" y="1474509"/>
                  </a:lnTo>
                  <a:lnTo>
                    <a:pt x="1954858" y="1429345"/>
                  </a:lnTo>
                  <a:lnTo>
                    <a:pt x="1950149" y="1384298"/>
                  </a:lnTo>
                  <a:lnTo>
                    <a:pt x="1944409" y="1339386"/>
                  </a:lnTo>
                  <a:lnTo>
                    <a:pt x="1937641" y="1294630"/>
                  </a:lnTo>
                  <a:lnTo>
                    <a:pt x="1929851" y="1250047"/>
                  </a:lnTo>
                  <a:lnTo>
                    <a:pt x="1921041" y="1205656"/>
                  </a:lnTo>
                  <a:lnTo>
                    <a:pt x="1911216" y="1161477"/>
                  </a:lnTo>
                  <a:lnTo>
                    <a:pt x="1900379" y="1117528"/>
                  </a:lnTo>
                  <a:lnTo>
                    <a:pt x="1888533" y="1073828"/>
                  </a:lnTo>
                  <a:lnTo>
                    <a:pt x="1875683" y="1030396"/>
                  </a:lnTo>
                  <a:lnTo>
                    <a:pt x="1861832" y="987252"/>
                  </a:lnTo>
                  <a:lnTo>
                    <a:pt x="1846985" y="944413"/>
                  </a:lnTo>
                  <a:lnTo>
                    <a:pt x="1831144" y="901900"/>
                  </a:lnTo>
                  <a:lnTo>
                    <a:pt x="1814314" y="859730"/>
                  </a:lnTo>
                  <a:lnTo>
                    <a:pt x="1796498" y="817923"/>
                  </a:lnTo>
                  <a:lnTo>
                    <a:pt x="1777700" y="776498"/>
                  </a:lnTo>
                  <a:lnTo>
                    <a:pt x="1757924" y="735473"/>
                  </a:lnTo>
                  <a:lnTo>
                    <a:pt x="1737174" y="694868"/>
                  </a:lnTo>
                  <a:lnTo>
                    <a:pt x="1715453" y="654701"/>
                  </a:lnTo>
                  <a:lnTo>
                    <a:pt x="1692765" y="614992"/>
                  </a:lnTo>
                  <a:lnTo>
                    <a:pt x="1669114" y="575759"/>
                  </a:lnTo>
                  <a:lnTo>
                    <a:pt x="1644503" y="537021"/>
                  </a:lnTo>
                  <a:lnTo>
                    <a:pt x="1618937" y="498797"/>
                  </a:lnTo>
                  <a:lnTo>
                    <a:pt x="1592419" y="461106"/>
                  </a:lnTo>
                  <a:lnTo>
                    <a:pt x="1564952" y="423968"/>
                  </a:lnTo>
                  <a:lnTo>
                    <a:pt x="1536542" y="387400"/>
                  </a:lnTo>
                  <a:lnTo>
                    <a:pt x="1507190" y="351422"/>
                  </a:lnTo>
                  <a:lnTo>
                    <a:pt x="1476902" y="316052"/>
                  </a:lnTo>
                  <a:lnTo>
                    <a:pt x="1445681" y="281310"/>
                  </a:lnTo>
                  <a:lnTo>
                    <a:pt x="1413530" y="247215"/>
                  </a:lnTo>
                  <a:lnTo>
                    <a:pt x="1380453" y="213785"/>
                  </a:lnTo>
                  <a:lnTo>
                    <a:pt x="1346455" y="181040"/>
                  </a:lnTo>
                  <a:lnTo>
                    <a:pt x="1311538" y="148998"/>
                  </a:lnTo>
                  <a:lnTo>
                    <a:pt x="1275707" y="117678"/>
                  </a:lnTo>
                  <a:lnTo>
                    <a:pt x="1238966" y="87099"/>
                  </a:lnTo>
                  <a:lnTo>
                    <a:pt x="1201317" y="57281"/>
                  </a:lnTo>
                  <a:lnTo>
                    <a:pt x="1162766" y="28241"/>
                  </a:lnTo>
                  <a:lnTo>
                    <a:pt x="1123314" y="0"/>
                  </a:lnTo>
                  <a:close/>
                </a:path>
              </a:pathLst>
            </a:custGeom>
            <a:solidFill>
              <a:srgbClr val="9F8351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7" name="object 21">
              <a:extLst>
                <a:ext uri="{FF2B5EF4-FFF2-40B4-BE49-F238E27FC236}">
                  <a16:creationId xmlns:a16="http://schemas.microsoft.com/office/drawing/2014/main" id="{FD5AE76A-092B-F8EC-C08F-283C955C0C85}"/>
                </a:ext>
              </a:extLst>
            </p:cNvPr>
            <p:cNvSpPr/>
            <p:nvPr/>
          </p:nvSpPr>
          <p:spPr>
            <a:xfrm>
              <a:off x="7097522" y="4691507"/>
              <a:ext cx="1653539" cy="1476375"/>
            </a:xfrm>
            <a:custGeom>
              <a:avLst/>
              <a:gdLst/>
              <a:ahLst/>
              <a:cxnLst/>
              <a:rect l="l" t="t" r="r" b="b"/>
              <a:pathLst>
                <a:path w="1653540" h="1476375">
                  <a:moveTo>
                    <a:pt x="0" y="0"/>
                  </a:moveTo>
                  <a:lnTo>
                    <a:pt x="1293876" y="1476336"/>
                  </a:lnTo>
                  <a:lnTo>
                    <a:pt x="1331284" y="1442716"/>
                  </a:lnTo>
                  <a:lnTo>
                    <a:pt x="1367783" y="1408176"/>
                  </a:lnTo>
                  <a:lnTo>
                    <a:pt x="1403360" y="1372733"/>
                  </a:lnTo>
                  <a:lnTo>
                    <a:pt x="1437999" y="1336408"/>
                  </a:lnTo>
                  <a:lnTo>
                    <a:pt x="1471687" y="1299219"/>
                  </a:lnTo>
                  <a:lnTo>
                    <a:pt x="1504409" y="1261183"/>
                  </a:lnTo>
                  <a:lnTo>
                    <a:pt x="1536151" y="1222321"/>
                  </a:lnTo>
                  <a:lnTo>
                    <a:pt x="1566899" y="1182651"/>
                  </a:lnTo>
                  <a:lnTo>
                    <a:pt x="1596637" y="1142191"/>
                  </a:lnTo>
                  <a:lnTo>
                    <a:pt x="1625353" y="1100960"/>
                  </a:lnTo>
                  <a:lnTo>
                    <a:pt x="1653031" y="10589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8552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8" name="object 22">
              <a:extLst>
                <a:ext uri="{FF2B5EF4-FFF2-40B4-BE49-F238E27FC236}">
                  <a16:creationId xmlns:a16="http://schemas.microsoft.com/office/drawing/2014/main" id="{EC878FBC-4312-6D0C-A39A-32565DE523E5}"/>
                </a:ext>
              </a:extLst>
            </p:cNvPr>
            <p:cNvSpPr/>
            <p:nvPr/>
          </p:nvSpPr>
          <p:spPr>
            <a:xfrm>
              <a:off x="5621147" y="4691507"/>
              <a:ext cx="2770505" cy="1963420"/>
            </a:xfrm>
            <a:custGeom>
              <a:avLst/>
              <a:gdLst/>
              <a:ahLst/>
              <a:cxnLst/>
              <a:rect l="l" t="t" r="r" b="b"/>
              <a:pathLst>
                <a:path w="2770504" h="1963420">
                  <a:moveTo>
                    <a:pt x="1476375" y="0"/>
                  </a:moveTo>
                  <a:lnTo>
                    <a:pt x="0" y="1293952"/>
                  </a:lnTo>
                  <a:lnTo>
                    <a:pt x="32346" y="1329970"/>
                  </a:lnTo>
                  <a:lnTo>
                    <a:pt x="65376" y="1365006"/>
                  </a:lnTo>
                  <a:lnTo>
                    <a:pt x="99071" y="1399059"/>
                  </a:lnTo>
                  <a:lnTo>
                    <a:pt x="133411" y="1432127"/>
                  </a:lnTo>
                  <a:lnTo>
                    <a:pt x="168378" y="1464210"/>
                  </a:lnTo>
                  <a:lnTo>
                    <a:pt x="203953" y="1495306"/>
                  </a:lnTo>
                  <a:lnTo>
                    <a:pt x="240117" y="1525414"/>
                  </a:lnTo>
                  <a:lnTo>
                    <a:pt x="276851" y="1554532"/>
                  </a:lnTo>
                  <a:lnTo>
                    <a:pt x="314135" y="1582660"/>
                  </a:lnTo>
                  <a:lnTo>
                    <a:pt x="351951" y="1609795"/>
                  </a:lnTo>
                  <a:lnTo>
                    <a:pt x="390281" y="1635938"/>
                  </a:lnTo>
                  <a:lnTo>
                    <a:pt x="429104" y="1661086"/>
                  </a:lnTo>
                  <a:lnTo>
                    <a:pt x="468402" y="1685239"/>
                  </a:lnTo>
                  <a:lnTo>
                    <a:pt x="508157" y="1708395"/>
                  </a:lnTo>
                  <a:lnTo>
                    <a:pt x="548348" y="1730552"/>
                  </a:lnTo>
                  <a:lnTo>
                    <a:pt x="588958" y="1751710"/>
                  </a:lnTo>
                  <a:lnTo>
                    <a:pt x="629967" y="1771868"/>
                  </a:lnTo>
                  <a:lnTo>
                    <a:pt x="671356" y="1791024"/>
                  </a:lnTo>
                  <a:lnTo>
                    <a:pt x="713106" y="1809176"/>
                  </a:lnTo>
                  <a:lnTo>
                    <a:pt x="755198" y="1826324"/>
                  </a:lnTo>
                  <a:lnTo>
                    <a:pt x="797614" y="1842467"/>
                  </a:lnTo>
                  <a:lnTo>
                    <a:pt x="840335" y="1857602"/>
                  </a:lnTo>
                  <a:lnTo>
                    <a:pt x="883340" y="1871730"/>
                  </a:lnTo>
                  <a:lnTo>
                    <a:pt x="926612" y="1884848"/>
                  </a:lnTo>
                  <a:lnTo>
                    <a:pt x="970132" y="1896956"/>
                  </a:lnTo>
                  <a:lnTo>
                    <a:pt x="1013880" y="1908051"/>
                  </a:lnTo>
                  <a:lnTo>
                    <a:pt x="1057837" y="1918134"/>
                  </a:lnTo>
                  <a:lnTo>
                    <a:pt x="1101985" y="1927202"/>
                  </a:lnTo>
                  <a:lnTo>
                    <a:pt x="1146305" y="1935254"/>
                  </a:lnTo>
                  <a:lnTo>
                    <a:pt x="1190777" y="1942290"/>
                  </a:lnTo>
                  <a:lnTo>
                    <a:pt x="1235383" y="1948307"/>
                  </a:lnTo>
                  <a:lnTo>
                    <a:pt x="1280104" y="1953305"/>
                  </a:lnTo>
                  <a:lnTo>
                    <a:pt x="1324920" y="1957283"/>
                  </a:lnTo>
                  <a:lnTo>
                    <a:pt x="1369813" y="1960239"/>
                  </a:lnTo>
                  <a:lnTo>
                    <a:pt x="1414764" y="1962171"/>
                  </a:lnTo>
                  <a:lnTo>
                    <a:pt x="1459754" y="1963079"/>
                  </a:lnTo>
                  <a:lnTo>
                    <a:pt x="1504764" y="1962962"/>
                  </a:lnTo>
                  <a:lnTo>
                    <a:pt x="1549775" y="1961818"/>
                  </a:lnTo>
                  <a:lnTo>
                    <a:pt x="1594768" y="1959645"/>
                  </a:lnTo>
                  <a:lnTo>
                    <a:pt x="1639723" y="1956443"/>
                  </a:lnTo>
                  <a:lnTo>
                    <a:pt x="1684623" y="1952211"/>
                  </a:lnTo>
                  <a:lnTo>
                    <a:pt x="1729448" y="1946947"/>
                  </a:lnTo>
                  <a:lnTo>
                    <a:pt x="1774179" y="1940649"/>
                  </a:lnTo>
                  <a:lnTo>
                    <a:pt x="1818797" y="1933318"/>
                  </a:lnTo>
                  <a:lnTo>
                    <a:pt x="1863283" y="1924950"/>
                  </a:lnTo>
                  <a:lnTo>
                    <a:pt x="1907619" y="1915546"/>
                  </a:lnTo>
                  <a:lnTo>
                    <a:pt x="1951785" y="1905104"/>
                  </a:lnTo>
                  <a:lnTo>
                    <a:pt x="1995762" y="1893623"/>
                  </a:lnTo>
                  <a:lnTo>
                    <a:pt x="2039531" y="1881100"/>
                  </a:lnTo>
                  <a:lnTo>
                    <a:pt x="2083074" y="1867536"/>
                  </a:lnTo>
                  <a:lnTo>
                    <a:pt x="2126371" y="1852929"/>
                  </a:lnTo>
                  <a:lnTo>
                    <a:pt x="2169404" y="1837278"/>
                  </a:lnTo>
                  <a:lnTo>
                    <a:pt x="2212153" y="1820581"/>
                  </a:lnTo>
                  <a:lnTo>
                    <a:pt x="2254599" y="1802837"/>
                  </a:lnTo>
                  <a:lnTo>
                    <a:pt x="2296725" y="1784045"/>
                  </a:lnTo>
                  <a:lnTo>
                    <a:pt x="2338509" y="1764204"/>
                  </a:lnTo>
                  <a:lnTo>
                    <a:pt x="2379935" y="1743312"/>
                  </a:lnTo>
                  <a:lnTo>
                    <a:pt x="2420982" y="1721368"/>
                  </a:lnTo>
                  <a:lnTo>
                    <a:pt x="2461631" y="1698371"/>
                  </a:lnTo>
                  <a:lnTo>
                    <a:pt x="2501865" y="1674320"/>
                  </a:lnTo>
                  <a:lnTo>
                    <a:pt x="2541663" y="1649214"/>
                  </a:lnTo>
                  <a:lnTo>
                    <a:pt x="2581007" y="1623050"/>
                  </a:lnTo>
                  <a:lnTo>
                    <a:pt x="2619878" y="1595828"/>
                  </a:lnTo>
                  <a:lnTo>
                    <a:pt x="2658257" y="1567548"/>
                  </a:lnTo>
                  <a:lnTo>
                    <a:pt x="2696124" y="1538206"/>
                  </a:lnTo>
                  <a:lnTo>
                    <a:pt x="2733462" y="1507803"/>
                  </a:lnTo>
                  <a:lnTo>
                    <a:pt x="2770251" y="1476336"/>
                  </a:lnTo>
                  <a:lnTo>
                    <a:pt x="1476375" y="0"/>
                  </a:lnTo>
                  <a:close/>
                </a:path>
              </a:pathLst>
            </a:custGeom>
            <a:solidFill>
              <a:srgbClr val="92AA4B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9" name="object 23">
              <a:extLst>
                <a:ext uri="{FF2B5EF4-FFF2-40B4-BE49-F238E27FC236}">
                  <a16:creationId xmlns:a16="http://schemas.microsoft.com/office/drawing/2014/main" id="{CF94BCC6-16A8-649E-65B7-B51D29C3A05F}"/>
                </a:ext>
              </a:extLst>
            </p:cNvPr>
            <p:cNvSpPr/>
            <p:nvPr/>
          </p:nvSpPr>
          <p:spPr>
            <a:xfrm>
              <a:off x="5398770" y="4691507"/>
              <a:ext cx="1699260" cy="1294130"/>
            </a:xfrm>
            <a:custGeom>
              <a:avLst/>
              <a:gdLst/>
              <a:ahLst/>
              <a:cxnLst/>
              <a:rect l="l" t="t" r="r" b="b"/>
              <a:pathLst>
                <a:path w="1699259" h="1294129">
                  <a:moveTo>
                    <a:pt x="1698752" y="0"/>
                  </a:moveTo>
                  <a:lnTo>
                    <a:pt x="0" y="984046"/>
                  </a:lnTo>
                  <a:lnTo>
                    <a:pt x="24452" y="1025092"/>
                  </a:lnTo>
                  <a:lnTo>
                    <a:pt x="49891" y="1065512"/>
                  </a:lnTo>
                  <a:lnTo>
                    <a:pt x="76299" y="1105290"/>
                  </a:lnTo>
                  <a:lnTo>
                    <a:pt x="103663" y="1144409"/>
                  </a:lnTo>
                  <a:lnTo>
                    <a:pt x="131968" y="1182852"/>
                  </a:lnTo>
                  <a:lnTo>
                    <a:pt x="161198" y="1220601"/>
                  </a:lnTo>
                  <a:lnTo>
                    <a:pt x="191339" y="1257640"/>
                  </a:lnTo>
                  <a:lnTo>
                    <a:pt x="222376" y="1293952"/>
                  </a:lnTo>
                  <a:lnTo>
                    <a:pt x="1698752" y="0"/>
                  </a:lnTo>
                  <a:close/>
                </a:path>
              </a:pathLst>
            </a:custGeom>
            <a:solidFill>
              <a:srgbClr val="6AAC91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0" name="object 24">
              <a:extLst>
                <a:ext uri="{FF2B5EF4-FFF2-40B4-BE49-F238E27FC236}">
                  <a16:creationId xmlns:a16="http://schemas.microsoft.com/office/drawing/2014/main" id="{5DD4BF0B-A8AD-7F3C-7626-61A55AB2534D}"/>
                </a:ext>
              </a:extLst>
            </p:cNvPr>
            <p:cNvSpPr/>
            <p:nvPr/>
          </p:nvSpPr>
          <p:spPr>
            <a:xfrm>
              <a:off x="5328031" y="4691507"/>
              <a:ext cx="1769745" cy="984250"/>
            </a:xfrm>
            <a:custGeom>
              <a:avLst/>
              <a:gdLst/>
              <a:ahLst/>
              <a:cxnLst/>
              <a:rect l="l" t="t" r="r" b="b"/>
              <a:pathLst>
                <a:path w="1769745" h="984250">
                  <a:moveTo>
                    <a:pt x="1769491" y="0"/>
                  </a:moveTo>
                  <a:lnTo>
                    <a:pt x="0" y="850265"/>
                  </a:lnTo>
                  <a:lnTo>
                    <a:pt x="16714" y="884205"/>
                  </a:lnTo>
                  <a:lnTo>
                    <a:pt x="34083" y="917822"/>
                  </a:lnTo>
                  <a:lnTo>
                    <a:pt x="52095" y="951106"/>
                  </a:lnTo>
                  <a:lnTo>
                    <a:pt x="70739" y="984046"/>
                  </a:lnTo>
                  <a:lnTo>
                    <a:pt x="1769491" y="0"/>
                  </a:lnTo>
                  <a:close/>
                </a:path>
              </a:pathLst>
            </a:custGeom>
            <a:solidFill>
              <a:srgbClr val="621D0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1" name="object 25">
              <a:extLst>
                <a:ext uri="{FF2B5EF4-FFF2-40B4-BE49-F238E27FC236}">
                  <a16:creationId xmlns:a16="http://schemas.microsoft.com/office/drawing/2014/main" id="{4622A191-5ECC-DA88-1A01-6E07895EE7D1}"/>
                </a:ext>
              </a:extLst>
            </p:cNvPr>
            <p:cNvSpPr/>
            <p:nvPr/>
          </p:nvSpPr>
          <p:spPr>
            <a:xfrm>
              <a:off x="5134473" y="4221226"/>
              <a:ext cx="1963420" cy="1320800"/>
            </a:xfrm>
            <a:custGeom>
              <a:avLst/>
              <a:gdLst/>
              <a:ahLst/>
              <a:cxnLst/>
              <a:rect l="l" t="t" r="r" b="b"/>
              <a:pathLst>
                <a:path w="1963420" h="1320800">
                  <a:moveTo>
                    <a:pt x="57032" y="0"/>
                  </a:moveTo>
                  <a:lnTo>
                    <a:pt x="45544" y="49273"/>
                  </a:lnTo>
                  <a:lnTo>
                    <a:pt x="35350" y="98723"/>
                  </a:lnTo>
                  <a:lnTo>
                    <a:pt x="26447" y="148324"/>
                  </a:lnTo>
                  <a:lnTo>
                    <a:pt x="18832" y="198053"/>
                  </a:lnTo>
                  <a:lnTo>
                    <a:pt x="12503" y="247884"/>
                  </a:lnTo>
                  <a:lnTo>
                    <a:pt x="7458" y="297793"/>
                  </a:lnTo>
                  <a:lnTo>
                    <a:pt x="3694" y="347756"/>
                  </a:lnTo>
                  <a:lnTo>
                    <a:pt x="1209" y="397748"/>
                  </a:lnTo>
                  <a:lnTo>
                    <a:pt x="0" y="447745"/>
                  </a:lnTo>
                  <a:lnTo>
                    <a:pt x="64" y="497722"/>
                  </a:lnTo>
                  <a:lnTo>
                    <a:pt x="1399" y="547655"/>
                  </a:lnTo>
                  <a:lnTo>
                    <a:pt x="4002" y="597518"/>
                  </a:lnTo>
                  <a:lnTo>
                    <a:pt x="7871" y="647289"/>
                  </a:lnTo>
                  <a:lnTo>
                    <a:pt x="13004" y="696941"/>
                  </a:lnTo>
                  <a:lnTo>
                    <a:pt x="19398" y="746451"/>
                  </a:lnTo>
                  <a:lnTo>
                    <a:pt x="27050" y="795794"/>
                  </a:lnTo>
                  <a:lnTo>
                    <a:pt x="35958" y="844946"/>
                  </a:lnTo>
                  <a:lnTo>
                    <a:pt x="46119" y="893882"/>
                  </a:lnTo>
                  <a:lnTo>
                    <a:pt x="57531" y="942577"/>
                  </a:lnTo>
                  <a:lnTo>
                    <a:pt x="70192" y="991008"/>
                  </a:lnTo>
                  <a:lnTo>
                    <a:pt x="84098" y="1039149"/>
                  </a:lnTo>
                  <a:lnTo>
                    <a:pt x="99248" y="1086976"/>
                  </a:lnTo>
                  <a:lnTo>
                    <a:pt x="115638" y="1134465"/>
                  </a:lnTo>
                  <a:lnTo>
                    <a:pt x="133267" y="1181591"/>
                  </a:lnTo>
                  <a:lnTo>
                    <a:pt x="152131" y="1228329"/>
                  </a:lnTo>
                  <a:lnTo>
                    <a:pt x="172229" y="1274656"/>
                  </a:lnTo>
                  <a:lnTo>
                    <a:pt x="193557" y="1320546"/>
                  </a:lnTo>
                  <a:lnTo>
                    <a:pt x="1963048" y="470281"/>
                  </a:lnTo>
                  <a:lnTo>
                    <a:pt x="57032" y="0"/>
                  </a:lnTo>
                  <a:close/>
                </a:path>
              </a:pathLst>
            </a:custGeom>
            <a:solidFill>
              <a:srgbClr val="854B0D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2" name="object 26">
              <a:extLst>
                <a:ext uri="{FF2B5EF4-FFF2-40B4-BE49-F238E27FC236}">
                  <a16:creationId xmlns:a16="http://schemas.microsoft.com/office/drawing/2014/main" id="{8C87FEBB-FA58-D1DB-53BF-3A20727AA936}"/>
                </a:ext>
              </a:extLst>
            </p:cNvPr>
            <p:cNvSpPr/>
            <p:nvPr/>
          </p:nvSpPr>
          <p:spPr>
            <a:xfrm>
              <a:off x="5191506" y="3420999"/>
              <a:ext cx="1906270" cy="1270635"/>
            </a:xfrm>
            <a:custGeom>
              <a:avLst/>
              <a:gdLst/>
              <a:ahLst/>
              <a:cxnLst/>
              <a:rect l="l" t="t" r="r" b="b"/>
              <a:pathLst>
                <a:path w="1906270" h="1270635">
                  <a:moveTo>
                    <a:pt x="409448" y="0"/>
                  </a:moveTo>
                  <a:lnTo>
                    <a:pt x="377207" y="38974"/>
                  </a:lnTo>
                  <a:lnTo>
                    <a:pt x="346023" y="78710"/>
                  </a:lnTo>
                  <a:lnTo>
                    <a:pt x="315909" y="119186"/>
                  </a:lnTo>
                  <a:lnTo>
                    <a:pt x="286875" y="160379"/>
                  </a:lnTo>
                  <a:lnTo>
                    <a:pt x="258931" y="202269"/>
                  </a:lnTo>
                  <a:lnTo>
                    <a:pt x="232090" y="244832"/>
                  </a:lnTo>
                  <a:lnTo>
                    <a:pt x="206361" y="288048"/>
                  </a:lnTo>
                  <a:lnTo>
                    <a:pt x="181758" y="331894"/>
                  </a:lnTo>
                  <a:lnTo>
                    <a:pt x="158289" y="376348"/>
                  </a:lnTo>
                  <a:lnTo>
                    <a:pt x="135967" y="421390"/>
                  </a:lnTo>
                  <a:lnTo>
                    <a:pt x="114803" y="466996"/>
                  </a:lnTo>
                  <a:lnTo>
                    <a:pt x="94807" y="513145"/>
                  </a:lnTo>
                  <a:lnTo>
                    <a:pt x="75992" y="559816"/>
                  </a:lnTo>
                  <a:lnTo>
                    <a:pt x="58367" y="606987"/>
                  </a:lnTo>
                  <a:lnTo>
                    <a:pt x="41944" y="654635"/>
                  </a:lnTo>
                  <a:lnTo>
                    <a:pt x="26735" y="702738"/>
                  </a:lnTo>
                  <a:lnTo>
                    <a:pt x="12749" y="751276"/>
                  </a:lnTo>
                  <a:lnTo>
                    <a:pt x="0" y="800226"/>
                  </a:lnTo>
                  <a:lnTo>
                    <a:pt x="1906016" y="1270508"/>
                  </a:lnTo>
                  <a:lnTo>
                    <a:pt x="409448" y="0"/>
                  </a:lnTo>
                  <a:close/>
                </a:path>
              </a:pathLst>
            </a:custGeom>
            <a:solidFill>
              <a:srgbClr val="5F4F3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3" name="object 27">
              <a:extLst>
                <a:ext uri="{FF2B5EF4-FFF2-40B4-BE49-F238E27FC236}">
                  <a16:creationId xmlns:a16="http://schemas.microsoft.com/office/drawing/2014/main" id="{8CF4485F-1997-F21D-A6D6-0C5FEE51EDB6}"/>
                </a:ext>
              </a:extLst>
            </p:cNvPr>
            <p:cNvSpPr/>
            <p:nvPr/>
          </p:nvSpPr>
          <p:spPr>
            <a:xfrm>
              <a:off x="5600954" y="2728341"/>
              <a:ext cx="1496695" cy="1963420"/>
            </a:xfrm>
            <a:custGeom>
              <a:avLst/>
              <a:gdLst/>
              <a:ahLst/>
              <a:cxnLst/>
              <a:rect l="l" t="t" r="r" b="b"/>
              <a:pathLst>
                <a:path w="1496695" h="1963420">
                  <a:moveTo>
                    <a:pt x="1484502" y="0"/>
                  </a:moveTo>
                  <a:lnTo>
                    <a:pt x="1434101" y="959"/>
                  </a:lnTo>
                  <a:lnTo>
                    <a:pt x="1383878" y="3203"/>
                  </a:lnTo>
                  <a:lnTo>
                    <a:pt x="1333853" y="6721"/>
                  </a:lnTo>
                  <a:lnTo>
                    <a:pt x="1284048" y="11503"/>
                  </a:lnTo>
                  <a:lnTo>
                    <a:pt x="1234486" y="17540"/>
                  </a:lnTo>
                  <a:lnTo>
                    <a:pt x="1185188" y="24821"/>
                  </a:lnTo>
                  <a:lnTo>
                    <a:pt x="1136175" y="33335"/>
                  </a:lnTo>
                  <a:lnTo>
                    <a:pt x="1087470" y="43074"/>
                  </a:lnTo>
                  <a:lnTo>
                    <a:pt x="1039094" y="54025"/>
                  </a:lnTo>
                  <a:lnTo>
                    <a:pt x="991068" y="66181"/>
                  </a:lnTo>
                  <a:lnTo>
                    <a:pt x="943415" y="79530"/>
                  </a:lnTo>
                  <a:lnTo>
                    <a:pt x="896156" y="94062"/>
                  </a:lnTo>
                  <a:lnTo>
                    <a:pt x="849312" y="109767"/>
                  </a:lnTo>
                  <a:lnTo>
                    <a:pt x="802905" y="126636"/>
                  </a:lnTo>
                  <a:lnTo>
                    <a:pt x="756958" y="144657"/>
                  </a:lnTo>
                  <a:lnTo>
                    <a:pt x="711492" y="163821"/>
                  </a:lnTo>
                  <a:lnTo>
                    <a:pt x="666527" y="184118"/>
                  </a:lnTo>
                  <a:lnTo>
                    <a:pt x="622087" y="205537"/>
                  </a:lnTo>
                  <a:lnTo>
                    <a:pt x="578192" y="228069"/>
                  </a:lnTo>
                  <a:lnTo>
                    <a:pt x="534865" y="251703"/>
                  </a:lnTo>
                  <a:lnTo>
                    <a:pt x="492127" y="276429"/>
                  </a:lnTo>
                  <a:lnTo>
                    <a:pt x="450000" y="302238"/>
                  </a:lnTo>
                  <a:lnTo>
                    <a:pt x="408505" y="329118"/>
                  </a:lnTo>
                  <a:lnTo>
                    <a:pt x="367664" y="357060"/>
                  </a:lnTo>
                  <a:lnTo>
                    <a:pt x="327499" y="386054"/>
                  </a:lnTo>
                  <a:lnTo>
                    <a:pt x="288032" y="416090"/>
                  </a:lnTo>
                  <a:lnTo>
                    <a:pt x="249283" y="447157"/>
                  </a:lnTo>
                  <a:lnTo>
                    <a:pt x="211275" y="479245"/>
                  </a:lnTo>
                  <a:lnTo>
                    <a:pt x="174030" y="512345"/>
                  </a:lnTo>
                  <a:lnTo>
                    <a:pt x="137569" y="546446"/>
                  </a:lnTo>
                  <a:lnTo>
                    <a:pt x="101914" y="581537"/>
                  </a:lnTo>
                  <a:lnTo>
                    <a:pt x="67086" y="617610"/>
                  </a:lnTo>
                  <a:lnTo>
                    <a:pt x="33107" y="654653"/>
                  </a:lnTo>
                  <a:lnTo>
                    <a:pt x="0" y="692658"/>
                  </a:lnTo>
                  <a:lnTo>
                    <a:pt x="1496568" y="1963166"/>
                  </a:lnTo>
                  <a:lnTo>
                    <a:pt x="1484502" y="0"/>
                  </a:lnTo>
                  <a:close/>
                </a:path>
              </a:pathLst>
            </a:custGeom>
            <a:solidFill>
              <a:srgbClr val="445031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4" name="object 28">
              <a:extLst>
                <a:ext uri="{FF2B5EF4-FFF2-40B4-BE49-F238E27FC236}">
                  <a16:creationId xmlns:a16="http://schemas.microsoft.com/office/drawing/2014/main" id="{C746E3AA-22E4-1CE6-F371-E4E640C084EC}"/>
                </a:ext>
              </a:extLst>
            </p:cNvPr>
            <p:cNvSpPr/>
            <p:nvPr/>
          </p:nvSpPr>
          <p:spPr>
            <a:xfrm>
              <a:off x="7085457" y="2728341"/>
              <a:ext cx="12065" cy="1963420"/>
            </a:xfrm>
            <a:custGeom>
              <a:avLst/>
              <a:gdLst/>
              <a:ahLst/>
              <a:cxnLst/>
              <a:rect l="l" t="t" r="r" b="b"/>
              <a:pathLst>
                <a:path w="12065" h="1963420">
                  <a:moveTo>
                    <a:pt x="5207" y="0"/>
                  </a:moveTo>
                  <a:lnTo>
                    <a:pt x="0" y="0"/>
                  </a:lnTo>
                  <a:lnTo>
                    <a:pt x="12065" y="1963166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rgbClr val="57662D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5" name="object 29">
              <a:extLst>
                <a:ext uri="{FF2B5EF4-FFF2-40B4-BE49-F238E27FC236}">
                  <a16:creationId xmlns:a16="http://schemas.microsoft.com/office/drawing/2014/main" id="{68C2FBFE-2685-E841-D5FD-2C7AD846DBC9}"/>
                </a:ext>
              </a:extLst>
            </p:cNvPr>
            <p:cNvSpPr/>
            <p:nvPr/>
          </p:nvSpPr>
          <p:spPr>
            <a:xfrm>
              <a:off x="7090663" y="2728341"/>
              <a:ext cx="6985" cy="1963420"/>
            </a:xfrm>
            <a:custGeom>
              <a:avLst/>
              <a:gdLst/>
              <a:ahLst/>
              <a:cxnLst/>
              <a:rect l="l" t="t" r="r" b="b"/>
              <a:pathLst>
                <a:path w="6984" h="1963420">
                  <a:moveTo>
                    <a:pt x="1650" y="0"/>
                  </a:moveTo>
                  <a:lnTo>
                    <a:pt x="0" y="0"/>
                  </a:lnTo>
                  <a:lnTo>
                    <a:pt x="6857" y="1963166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rgbClr val="3B6B57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6" name="object 30">
              <a:extLst>
                <a:ext uri="{FF2B5EF4-FFF2-40B4-BE49-F238E27FC236}">
                  <a16:creationId xmlns:a16="http://schemas.microsoft.com/office/drawing/2014/main" id="{D3B9BA44-71A2-848D-3D31-A03900C0A976}"/>
                </a:ext>
              </a:extLst>
            </p:cNvPr>
            <p:cNvSpPr/>
            <p:nvPr/>
          </p:nvSpPr>
          <p:spPr>
            <a:xfrm>
              <a:off x="7092314" y="2728341"/>
              <a:ext cx="5715" cy="1963420"/>
            </a:xfrm>
            <a:custGeom>
              <a:avLst/>
              <a:gdLst/>
              <a:ahLst/>
              <a:cxnLst/>
              <a:rect l="l" t="t" r="r" b="b"/>
              <a:pathLst>
                <a:path w="5715" h="1963420">
                  <a:moveTo>
                    <a:pt x="1777" y="0"/>
                  </a:moveTo>
                  <a:lnTo>
                    <a:pt x="0" y="0"/>
                  </a:lnTo>
                  <a:lnTo>
                    <a:pt x="5206" y="1963166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E04116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7" name="object 31">
              <a:extLst>
                <a:ext uri="{FF2B5EF4-FFF2-40B4-BE49-F238E27FC236}">
                  <a16:creationId xmlns:a16="http://schemas.microsoft.com/office/drawing/2014/main" id="{353221B1-669E-EEAA-8795-88FCCF847693}"/>
                </a:ext>
              </a:extLst>
            </p:cNvPr>
            <p:cNvSpPr/>
            <p:nvPr/>
          </p:nvSpPr>
          <p:spPr>
            <a:xfrm>
              <a:off x="7094093" y="2728341"/>
              <a:ext cx="3810" cy="1963420"/>
            </a:xfrm>
            <a:custGeom>
              <a:avLst/>
              <a:gdLst/>
              <a:ahLst/>
              <a:cxnLst/>
              <a:rect l="l" t="t" r="r" b="b"/>
              <a:pathLst>
                <a:path w="3809" h="1963420">
                  <a:moveTo>
                    <a:pt x="1650" y="0"/>
                  </a:moveTo>
                  <a:lnTo>
                    <a:pt x="0" y="0"/>
                  </a:lnTo>
                  <a:lnTo>
                    <a:pt x="3428" y="1963166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rgbClr val="EA974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8" name="object 32">
              <a:extLst>
                <a:ext uri="{FF2B5EF4-FFF2-40B4-BE49-F238E27FC236}">
                  <a16:creationId xmlns:a16="http://schemas.microsoft.com/office/drawing/2014/main" id="{0FFC028C-FE05-A43C-48E2-5D454440D24B}"/>
                </a:ext>
              </a:extLst>
            </p:cNvPr>
            <p:cNvSpPr/>
            <p:nvPr/>
          </p:nvSpPr>
          <p:spPr>
            <a:xfrm>
              <a:off x="7095744" y="2728341"/>
              <a:ext cx="1905" cy="1963420"/>
            </a:xfrm>
            <a:custGeom>
              <a:avLst/>
              <a:gdLst/>
              <a:ahLst/>
              <a:cxnLst/>
              <a:rect l="l" t="t" r="r" b="b"/>
              <a:pathLst>
                <a:path w="1904" h="1963420">
                  <a:moveTo>
                    <a:pt x="1777" y="0"/>
                  </a:moveTo>
                  <a:lnTo>
                    <a:pt x="0" y="0"/>
                  </a:lnTo>
                  <a:lnTo>
                    <a:pt x="1777" y="1963166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B69D6F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9" name="object 33">
              <a:extLst>
                <a:ext uri="{FF2B5EF4-FFF2-40B4-BE49-F238E27FC236}">
                  <a16:creationId xmlns:a16="http://schemas.microsoft.com/office/drawing/2014/main" id="{4EDBE5B9-16A7-F5FB-F7F7-F1B16E235801}"/>
                </a:ext>
              </a:extLst>
            </p:cNvPr>
            <p:cNvSpPr/>
            <p:nvPr/>
          </p:nvSpPr>
          <p:spPr>
            <a:xfrm>
              <a:off x="5657088" y="2296668"/>
              <a:ext cx="1911350" cy="431800"/>
            </a:xfrm>
            <a:custGeom>
              <a:avLst/>
              <a:gdLst/>
              <a:ahLst/>
              <a:cxnLst/>
              <a:rect l="l" t="t" r="r" b="b"/>
              <a:pathLst>
                <a:path w="1911350" h="431800">
                  <a:moveTo>
                    <a:pt x="1434084" y="431292"/>
                  </a:moveTo>
                  <a:lnTo>
                    <a:pt x="557784" y="237744"/>
                  </a:lnTo>
                  <a:lnTo>
                    <a:pt x="501396" y="237744"/>
                  </a:lnTo>
                </a:path>
                <a:path w="1911350" h="431800">
                  <a:moveTo>
                    <a:pt x="1435608" y="431292"/>
                  </a:moveTo>
                  <a:lnTo>
                    <a:pt x="57912" y="0"/>
                  </a:lnTo>
                  <a:lnTo>
                    <a:pt x="0" y="0"/>
                  </a:lnTo>
                </a:path>
                <a:path w="1911350" h="431800">
                  <a:moveTo>
                    <a:pt x="1437132" y="431292"/>
                  </a:moveTo>
                  <a:lnTo>
                    <a:pt x="1437132" y="211836"/>
                  </a:lnTo>
                  <a:lnTo>
                    <a:pt x="1437132" y="211836"/>
                  </a:lnTo>
                </a:path>
                <a:path w="1911350" h="431800">
                  <a:moveTo>
                    <a:pt x="1440180" y="431292"/>
                  </a:moveTo>
                  <a:lnTo>
                    <a:pt x="1853184" y="231648"/>
                  </a:lnTo>
                  <a:lnTo>
                    <a:pt x="1911095" y="231648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40" name="object 34">
              <a:extLst>
                <a:ext uri="{FF2B5EF4-FFF2-40B4-BE49-F238E27FC236}">
                  <a16:creationId xmlns:a16="http://schemas.microsoft.com/office/drawing/2014/main" id="{A3A47ED9-055F-1180-CD4C-4C70AFABE767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01839" y="2845295"/>
              <a:ext cx="653796" cy="451116"/>
            </a:xfrm>
            <a:prstGeom prst="rect">
              <a:avLst/>
            </a:prstGeom>
          </p:spPr>
        </p:pic>
        <p:pic>
          <p:nvPicPr>
            <p:cNvPr id="141" name="object 35">
              <a:extLst>
                <a:ext uri="{FF2B5EF4-FFF2-40B4-BE49-F238E27FC236}">
                  <a16:creationId xmlns:a16="http://schemas.microsoft.com/office/drawing/2014/main" id="{3A044C23-E0BB-C071-90F0-3B2CC7BDE236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27748" y="2871216"/>
              <a:ext cx="551688" cy="348996"/>
            </a:xfrm>
            <a:prstGeom prst="rect">
              <a:avLst/>
            </a:prstGeom>
          </p:spPr>
        </p:pic>
      </p:grpSp>
      <p:sp>
        <p:nvSpPr>
          <p:cNvPr id="43" name="object 36">
            <a:extLst>
              <a:ext uri="{FF2B5EF4-FFF2-40B4-BE49-F238E27FC236}">
                <a16:creationId xmlns:a16="http://schemas.microsoft.com/office/drawing/2014/main" id="{8B1F9506-6EFB-F0D4-B272-8BC42A9CF261}"/>
              </a:ext>
            </a:extLst>
          </p:cNvPr>
          <p:cNvSpPr txBox="1"/>
          <p:nvPr/>
        </p:nvSpPr>
        <p:spPr>
          <a:xfrm>
            <a:off x="5987986" y="2879852"/>
            <a:ext cx="497205" cy="332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solidFill>
                  <a:srgbClr val="FFFFFF"/>
                </a:solidFill>
                <a:latin typeface="Tahoma"/>
                <a:cs typeface="Tahoma"/>
              </a:rPr>
              <a:t>b9,</a:t>
            </a:r>
            <a:r>
              <a:rPr sz="10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ahoma"/>
                <a:cs typeface="Tahoma"/>
              </a:rPr>
              <a:t>463,</a:t>
            </a:r>
            <a:endParaRPr sz="1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000" b="1" spc="-25" dirty="0">
                <a:solidFill>
                  <a:srgbClr val="FFFFFF"/>
                </a:solidFill>
                <a:latin typeface="Tahoma"/>
                <a:cs typeface="Tahoma"/>
              </a:rPr>
              <a:t>7%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4" name="object 37">
            <a:extLst>
              <a:ext uri="{FF2B5EF4-FFF2-40B4-BE49-F238E27FC236}">
                <a16:creationId xmlns:a16="http://schemas.microsoft.com/office/drawing/2014/main" id="{6A0ACD49-50D1-F776-305E-C4C4B00C7746}"/>
              </a:ext>
            </a:extLst>
          </p:cNvPr>
          <p:cNvGrpSpPr/>
          <p:nvPr/>
        </p:nvGrpSpPr>
        <p:grpSpPr>
          <a:xfrm>
            <a:off x="6876986" y="2701798"/>
            <a:ext cx="1008900" cy="1944624"/>
            <a:chOff x="8045195" y="2702051"/>
            <a:chExt cx="1008900" cy="1944624"/>
          </a:xfrm>
        </p:grpSpPr>
        <p:pic>
          <p:nvPicPr>
            <p:cNvPr id="108" name="object 38">
              <a:extLst>
                <a:ext uri="{FF2B5EF4-FFF2-40B4-BE49-F238E27FC236}">
                  <a16:creationId xmlns:a16="http://schemas.microsoft.com/office/drawing/2014/main" id="{8AF8650A-05C4-08E0-292C-CA7DE5F33598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45195" y="2702051"/>
              <a:ext cx="990612" cy="297179"/>
            </a:xfrm>
            <a:prstGeom prst="rect">
              <a:avLst/>
            </a:prstGeom>
          </p:spPr>
        </p:pic>
        <p:pic>
          <p:nvPicPr>
            <p:cNvPr id="109" name="object 39">
              <a:extLst>
                <a:ext uri="{FF2B5EF4-FFF2-40B4-BE49-F238E27FC236}">
                  <a16:creationId xmlns:a16="http://schemas.microsoft.com/office/drawing/2014/main" id="{75D636A4-024B-3416-41E9-373AF333F060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071103" y="2727959"/>
              <a:ext cx="888492" cy="195072"/>
            </a:xfrm>
            <a:prstGeom prst="rect">
              <a:avLst/>
            </a:prstGeom>
          </p:spPr>
        </p:pic>
        <p:pic>
          <p:nvPicPr>
            <p:cNvPr id="110" name="object 40">
              <a:extLst>
                <a:ext uri="{FF2B5EF4-FFF2-40B4-BE49-F238E27FC236}">
                  <a16:creationId xmlns:a16="http://schemas.microsoft.com/office/drawing/2014/main" id="{6E851028-4B79-2719-37B3-2D7939A90505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045195" y="4350994"/>
              <a:ext cx="1008900" cy="295681"/>
            </a:xfrm>
            <a:prstGeom prst="rect">
              <a:avLst/>
            </a:prstGeom>
          </p:spPr>
        </p:pic>
        <p:pic>
          <p:nvPicPr>
            <p:cNvPr id="111" name="object 41">
              <a:extLst>
                <a:ext uri="{FF2B5EF4-FFF2-40B4-BE49-F238E27FC236}">
                  <a16:creationId xmlns:a16="http://schemas.microsoft.com/office/drawing/2014/main" id="{9BE072D3-0B32-0F5E-3314-D0387FD53453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071103" y="4376927"/>
              <a:ext cx="906779" cy="193548"/>
            </a:xfrm>
            <a:prstGeom prst="rect">
              <a:avLst/>
            </a:prstGeom>
          </p:spPr>
        </p:pic>
      </p:grpSp>
      <p:sp>
        <p:nvSpPr>
          <p:cNvPr id="45" name="object 42">
            <a:extLst>
              <a:ext uri="{FF2B5EF4-FFF2-40B4-BE49-F238E27FC236}">
                <a16:creationId xmlns:a16="http://schemas.microsoft.com/office/drawing/2014/main" id="{FD197B96-9B6B-D85C-D847-4531E92D1444}"/>
              </a:ext>
            </a:extLst>
          </p:cNvPr>
          <p:cNvSpPr txBox="1"/>
          <p:nvPr/>
        </p:nvSpPr>
        <p:spPr>
          <a:xfrm>
            <a:off x="6930454" y="4384752"/>
            <a:ext cx="8534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FFFFFF"/>
                </a:solidFill>
                <a:latin typeface="Tahoma"/>
                <a:cs typeface="Tahoma"/>
              </a:rPr>
              <a:t>c5, </a:t>
            </a:r>
            <a:r>
              <a:rPr sz="1000" b="1" spc="-85" dirty="0">
                <a:solidFill>
                  <a:srgbClr val="FFFFFF"/>
                </a:solidFill>
                <a:latin typeface="Tahoma"/>
                <a:cs typeface="Tahoma"/>
              </a:rPr>
              <a:t>1747,</a:t>
            </a:r>
            <a:r>
              <a:rPr sz="10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145" dirty="0">
                <a:solidFill>
                  <a:srgbClr val="FFFFFF"/>
                </a:solidFill>
                <a:latin typeface="Tahoma"/>
                <a:cs typeface="Tahoma"/>
              </a:rPr>
              <a:t>24%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6" name="object 43">
            <a:extLst>
              <a:ext uri="{FF2B5EF4-FFF2-40B4-BE49-F238E27FC236}">
                <a16:creationId xmlns:a16="http://schemas.microsoft.com/office/drawing/2014/main" id="{3539EC68-8C24-5ADE-1439-D864613C8B40}"/>
              </a:ext>
            </a:extLst>
          </p:cNvPr>
          <p:cNvGrpSpPr/>
          <p:nvPr/>
        </p:nvGrpSpPr>
        <p:grpSpPr>
          <a:xfrm>
            <a:off x="7410386" y="5960111"/>
            <a:ext cx="867143" cy="295681"/>
            <a:chOff x="8578595" y="5960364"/>
            <a:chExt cx="867143" cy="295681"/>
          </a:xfrm>
        </p:grpSpPr>
        <p:pic>
          <p:nvPicPr>
            <p:cNvPr id="106" name="object 44">
              <a:extLst>
                <a:ext uri="{FF2B5EF4-FFF2-40B4-BE49-F238E27FC236}">
                  <a16:creationId xmlns:a16="http://schemas.microsoft.com/office/drawing/2014/main" id="{0B3BC21A-238E-1279-A54C-7E9FFDE9FF25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578595" y="5960364"/>
              <a:ext cx="867143" cy="295681"/>
            </a:xfrm>
            <a:prstGeom prst="rect">
              <a:avLst/>
            </a:prstGeom>
          </p:spPr>
        </p:pic>
        <p:pic>
          <p:nvPicPr>
            <p:cNvPr id="107" name="object 45">
              <a:extLst>
                <a:ext uri="{FF2B5EF4-FFF2-40B4-BE49-F238E27FC236}">
                  <a16:creationId xmlns:a16="http://schemas.microsoft.com/office/drawing/2014/main" id="{87F0C107-D39B-083D-FC91-DC3B4A42AF0C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604503" y="5986272"/>
              <a:ext cx="765048" cy="193548"/>
            </a:xfrm>
            <a:prstGeom prst="rect">
              <a:avLst/>
            </a:prstGeom>
          </p:spPr>
        </p:pic>
      </p:grpSp>
      <p:sp>
        <p:nvSpPr>
          <p:cNvPr id="47" name="object 46">
            <a:extLst>
              <a:ext uri="{FF2B5EF4-FFF2-40B4-BE49-F238E27FC236}">
                <a16:creationId xmlns:a16="http://schemas.microsoft.com/office/drawing/2014/main" id="{3DF724E0-220C-A632-E619-38B2EDAD9481}"/>
              </a:ext>
            </a:extLst>
          </p:cNvPr>
          <p:cNvSpPr txBox="1"/>
          <p:nvPr/>
        </p:nvSpPr>
        <p:spPr>
          <a:xfrm>
            <a:off x="7464488" y="5995264"/>
            <a:ext cx="711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FFFFFF"/>
                </a:solidFill>
                <a:latin typeface="Tahoma"/>
                <a:cs typeface="Tahoma"/>
              </a:rPr>
              <a:t>c8, </a:t>
            </a:r>
            <a:r>
              <a:rPr sz="1000" b="1" spc="-85" dirty="0">
                <a:solidFill>
                  <a:srgbClr val="FFFFFF"/>
                </a:solidFill>
                <a:latin typeface="Tahoma"/>
                <a:cs typeface="Tahoma"/>
              </a:rPr>
              <a:t>321,</a:t>
            </a:r>
            <a:r>
              <a:rPr sz="10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170" dirty="0">
                <a:solidFill>
                  <a:srgbClr val="FFFFFF"/>
                </a:solidFill>
                <a:latin typeface="Tahoma"/>
                <a:cs typeface="Tahoma"/>
              </a:rPr>
              <a:t>5%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8" name="object 47">
            <a:extLst>
              <a:ext uri="{FF2B5EF4-FFF2-40B4-BE49-F238E27FC236}">
                <a16:creationId xmlns:a16="http://schemas.microsoft.com/office/drawing/2014/main" id="{EB201164-0AB3-93E4-5A2A-4B9D77C73CA9}"/>
              </a:ext>
            </a:extLst>
          </p:cNvPr>
          <p:cNvGrpSpPr/>
          <p:nvPr/>
        </p:nvGrpSpPr>
        <p:grpSpPr>
          <a:xfrm>
            <a:off x="5314887" y="6206999"/>
            <a:ext cx="1008900" cy="297179"/>
            <a:chOff x="6483096" y="6207252"/>
            <a:chExt cx="1008900" cy="297179"/>
          </a:xfrm>
        </p:grpSpPr>
        <p:pic>
          <p:nvPicPr>
            <p:cNvPr id="104" name="object 48">
              <a:extLst>
                <a:ext uri="{FF2B5EF4-FFF2-40B4-BE49-F238E27FC236}">
                  <a16:creationId xmlns:a16="http://schemas.microsoft.com/office/drawing/2014/main" id="{DE7A8F16-DE07-B3FA-828B-9036EDE0CF49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483096" y="6207252"/>
              <a:ext cx="1008900" cy="297179"/>
            </a:xfrm>
            <a:prstGeom prst="rect">
              <a:avLst/>
            </a:prstGeom>
          </p:spPr>
        </p:pic>
        <p:pic>
          <p:nvPicPr>
            <p:cNvPr id="105" name="object 49">
              <a:extLst>
                <a:ext uri="{FF2B5EF4-FFF2-40B4-BE49-F238E27FC236}">
                  <a16:creationId xmlns:a16="http://schemas.microsoft.com/office/drawing/2014/main" id="{F6F6B056-C5DE-C03B-9336-2F8E8449C359}"/>
                </a:ext>
              </a:extLst>
            </p:cNvPr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509004" y="6233160"/>
              <a:ext cx="906779" cy="195072"/>
            </a:xfrm>
            <a:prstGeom prst="rect">
              <a:avLst/>
            </a:prstGeom>
          </p:spPr>
        </p:pic>
      </p:grpSp>
      <p:sp>
        <p:nvSpPr>
          <p:cNvPr id="49" name="object 50">
            <a:extLst>
              <a:ext uri="{FF2B5EF4-FFF2-40B4-BE49-F238E27FC236}">
                <a16:creationId xmlns:a16="http://schemas.microsoft.com/office/drawing/2014/main" id="{CA452860-CE62-782C-CF38-22EF7E7AF3D5}"/>
              </a:ext>
            </a:extLst>
          </p:cNvPr>
          <p:cNvSpPr txBox="1"/>
          <p:nvPr/>
        </p:nvSpPr>
        <p:spPr>
          <a:xfrm>
            <a:off x="5367972" y="6243067"/>
            <a:ext cx="8534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FFFFFF"/>
                </a:solidFill>
                <a:latin typeface="Tahoma"/>
                <a:cs typeface="Tahoma"/>
              </a:rPr>
              <a:t>c9,</a:t>
            </a:r>
            <a:r>
              <a:rPr sz="10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80" dirty="0">
                <a:solidFill>
                  <a:srgbClr val="FFFFFF"/>
                </a:solidFill>
                <a:latin typeface="Tahoma"/>
                <a:cs typeface="Tahoma"/>
              </a:rPr>
              <a:t>1792,</a:t>
            </a:r>
            <a:r>
              <a:rPr sz="10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145" dirty="0">
                <a:solidFill>
                  <a:srgbClr val="FFFFFF"/>
                </a:solidFill>
                <a:latin typeface="Tahoma"/>
                <a:cs typeface="Tahoma"/>
              </a:rPr>
              <a:t>25%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50" name="object 51">
            <a:extLst>
              <a:ext uri="{FF2B5EF4-FFF2-40B4-BE49-F238E27FC236}">
                <a16:creationId xmlns:a16="http://schemas.microsoft.com/office/drawing/2014/main" id="{3D75D389-321A-6058-927E-D41849672317}"/>
              </a:ext>
            </a:extLst>
          </p:cNvPr>
          <p:cNvGrpSpPr/>
          <p:nvPr/>
        </p:nvGrpSpPr>
        <p:grpSpPr>
          <a:xfrm>
            <a:off x="3533331" y="5854955"/>
            <a:ext cx="816876" cy="295681"/>
            <a:chOff x="4701540" y="5855208"/>
            <a:chExt cx="816876" cy="295681"/>
          </a:xfrm>
        </p:grpSpPr>
        <p:pic>
          <p:nvPicPr>
            <p:cNvPr id="102" name="object 52">
              <a:extLst>
                <a:ext uri="{FF2B5EF4-FFF2-40B4-BE49-F238E27FC236}">
                  <a16:creationId xmlns:a16="http://schemas.microsoft.com/office/drawing/2014/main" id="{381D3057-4539-0A0C-8E7B-80C1421520D7}"/>
                </a:ext>
              </a:extLst>
            </p:cNvPr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701540" y="5855208"/>
              <a:ext cx="816876" cy="295681"/>
            </a:xfrm>
            <a:prstGeom prst="rect">
              <a:avLst/>
            </a:prstGeom>
          </p:spPr>
        </p:pic>
        <p:pic>
          <p:nvPicPr>
            <p:cNvPr id="103" name="object 53">
              <a:extLst>
                <a:ext uri="{FF2B5EF4-FFF2-40B4-BE49-F238E27FC236}">
                  <a16:creationId xmlns:a16="http://schemas.microsoft.com/office/drawing/2014/main" id="{436707CD-97C5-AD61-8B7B-8BD33D4DC31E}"/>
                </a:ext>
              </a:extLst>
            </p:cNvPr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727448" y="5881116"/>
              <a:ext cx="714755" cy="193548"/>
            </a:xfrm>
            <a:prstGeom prst="rect">
              <a:avLst/>
            </a:prstGeom>
          </p:spPr>
        </p:pic>
      </p:grpSp>
      <p:sp>
        <p:nvSpPr>
          <p:cNvPr id="51" name="object 54">
            <a:extLst>
              <a:ext uri="{FF2B5EF4-FFF2-40B4-BE49-F238E27FC236}">
                <a16:creationId xmlns:a16="http://schemas.microsoft.com/office/drawing/2014/main" id="{F4F4FCCF-8B31-10B9-FA3C-A6781A8B141C}"/>
              </a:ext>
            </a:extLst>
          </p:cNvPr>
          <p:cNvSpPr txBox="1"/>
          <p:nvPr/>
        </p:nvSpPr>
        <p:spPr>
          <a:xfrm>
            <a:off x="3586162" y="5890413"/>
            <a:ext cx="6610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65" dirty="0">
                <a:solidFill>
                  <a:srgbClr val="FFFFFF"/>
                </a:solidFill>
                <a:latin typeface="Tahoma"/>
                <a:cs typeface="Tahoma"/>
              </a:rPr>
              <a:t>i1,</a:t>
            </a:r>
            <a:r>
              <a:rPr sz="10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80" dirty="0">
                <a:solidFill>
                  <a:srgbClr val="FFFFFF"/>
                </a:solidFill>
                <a:latin typeface="Tahoma"/>
                <a:cs typeface="Tahoma"/>
              </a:rPr>
              <a:t>222,</a:t>
            </a:r>
            <a:r>
              <a:rPr sz="10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175" dirty="0">
                <a:solidFill>
                  <a:srgbClr val="FFFFFF"/>
                </a:solidFill>
                <a:latin typeface="Tahoma"/>
                <a:cs typeface="Tahoma"/>
              </a:rPr>
              <a:t>3%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52" name="object 55">
            <a:extLst>
              <a:ext uri="{FF2B5EF4-FFF2-40B4-BE49-F238E27FC236}">
                <a16:creationId xmlns:a16="http://schemas.microsoft.com/office/drawing/2014/main" id="{2C5AAEF8-0374-276B-862A-69290448EA9D}"/>
              </a:ext>
            </a:extLst>
          </p:cNvPr>
          <p:cNvGrpSpPr/>
          <p:nvPr/>
        </p:nvGrpSpPr>
        <p:grpSpPr>
          <a:xfrm>
            <a:off x="3476943" y="5617211"/>
            <a:ext cx="743724" cy="295681"/>
            <a:chOff x="4645152" y="5617464"/>
            <a:chExt cx="743724" cy="295681"/>
          </a:xfrm>
        </p:grpSpPr>
        <p:pic>
          <p:nvPicPr>
            <p:cNvPr id="100" name="object 56">
              <a:extLst>
                <a:ext uri="{FF2B5EF4-FFF2-40B4-BE49-F238E27FC236}">
                  <a16:creationId xmlns:a16="http://schemas.microsoft.com/office/drawing/2014/main" id="{AD860AA6-83EC-7298-ADCB-AA3B30691877}"/>
                </a:ext>
              </a:extLst>
            </p:cNvPr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645152" y="5617464"/>
              <a:ext cx="743724" cy="295681"/>
            </a:xfrm>
            <a:prstGeom prst="rect">
              <a:avLst/>
            </a:prstGeom>
          </p:spPr>
        </p:pic>
        <p:pic>
          <p:nvPicPr>
            <p:cNvPr id="101" name="object 57">
              <a:extLst>
                <a:ext uri="{FF2B5EF4-FFF2-40B4-BE49-F238E27FC236}">
                  <a16:creationId xmlns:a16="http://schemas.microsoft.com/office/drawing/2014/main" id="{F8F01389-49C8-05DF-27BB-CF190D4C6683}"/>
                </a:ext>
              </a:extLst>
            </p:cNvPr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671060" y="5643372"/>
              <a:ext cx="641603" cy="193547"/>
            </a:xfrm>
            <a:prstGeom prst="rect">
              <a:avLst/>
            </a:prstGeom>
          </p:spPr>
        </p:pic>
      </p:grpSp>
      <p:sp>
        <p:nvSpPr>
          <p:cNvPr id="53" name="object 58">
            <a:extLst>
              <a:ext uri="{FF2B5EF4-FFF2-40B4-BE49-F238E27FC236}">
                <a16:creationId xmlns:a16="http://schemas.microsoft.com/office/drawing/2014/main" id="{5FA35417-C0C9-4BAB-45EC-7C71A1534262}"/>
              </a:ext>
            </a:extLst>
          </p:cNvPr>
          <p:cNvSpPr txBox="1"/>
          <p:nvPr/>
        </p:nvSpPr>
        <p:spPr>
          <a:xfrm>
            <a:off x="3530029" y="5652364"/>
            <a:ext cx="58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65" dirty="0">
                <a:solidFill>
                  <a:srgbClr val="FFFFFF"/>
                </a:solidFill>
                <a:latin typeface="Tahoma"/>
                <a:cs typeface="Tahoma"/>
              </a:rPr>
              <a:t>i4,</a:t>
            </a:r>
            <a:r>
              <a:rPr sz="10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80" dirty="0">
                <a:solidFill>
                  <a:srgbClr val="FFFFFF"/>
                </a:solidFill>
                <a:latin typeface="Tahoma"/>
                <a:cs typeface="Tahoma"/>
              </a:rPr>
              <a:t>88,</a:t>
            </a:r>
            <a:r>
              <a:rPr sz="10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175" dirty="0">
                <a:solidFill>
                  <a:srgbClr val="FFFFFF"/>
                </a:solidFill>
                <a:latin typeface="Tahoma"/>
                <a:cs typeface="Tahoma"/>
              </a:rPr>
              <a:t>1%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54" name="object 59">
            <a:extLst>
              <a:ext uri="{FF2B5EF4-FFF2-40B4-BE49-F238E27FC236}">
                <a16:creationId xmlns:a16="http://schemas.microsoft.com/office/drawing/2014/main" id="{2D8DEEE9-D10B-9FC1-7776-E98E4C9D9526}"/>
              </a:ext>
            </a:extLst>
          </p:cNvPr>
          <p:cNvGrpSpPr/>
          <p:nvPr/>
        </p:nvGrpSpPr>
        <p:grpSpPr>
          <a:xfrm>
            <a:off x="3990531" y="4682999"/>
            <a:ext cx="886993" cy="297180"/>
            <a:chOff x="5158740" y="4683252"/>
            <a:chExt cx="886993" cy="297180"/>
          </a:xfrm>
        </p:grpSpPr>
        <p:pic>
          <p:nvPicPr>
            <p:cNvPr id="98" name="object 60">
              <a:extLst>
                <a:ext uri="{FF2B5EF4-FFF2-40B4-BE49-F238E27FC236}">
                  <a16:creationId xmlns:a16="http://schemas.microsoft.com/office/drawing/2014/main" id="{785220C5-E21E-8670-250E-02F31D5F6DCA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158740" y="4683252"/>
              <a:ext cx="886993" cy="297180"/>
            </a:xfrm>
            <a:prstGeom prst="rect">
              <a:avLst/>
            </a:prstGeom>
          </p:spPr>
        </p:pic>
        <p:pic>
          <p:nvPicPr>
            <p:cNvPr id="99" name="object 61">
              <a:extLst>
                <a:ext uri="{FF2B5EF4-FFF2-40B4-BE49-F238E27FC236}">
                  <a16:creationId xmlns:a16="http://schemas.microsoft.com/office/drawing/2014/main" id="{CAAA8365-EA05-B276-13BE-C116DED745DE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184648" y="4709160"/>
              <a:ext cx="784860" cy="195071"/>
            </a:xfrm>
            <a:prstGeom prst="rect">
              <a:avLst/>
            </a:prstGeom>
          </p:spPr>
        </p:pic>
      </p:grpSp>
      <p:sp>
        <p:nvSpPr>
          <p:cNvPr id="55" name="object 62">
            <a:extLst>
              <a:ext uri="{FF2B5EF4-FFF2-40B4-BE49-F238E27FC236}">
                <a16:creationId xmlns:a16="http://schemas.microsoft.com/office/drawing/2014/main" id="{9C603FAE-6583-ABFB-BCC0-F389293122F2}"/>
              </a:ext>
            </a:extLst>
          </p:cNvPr>
          <p:cNvSpPr txBox="1"/>
          <p:nvPr/>
        </p:nvSpPr>
        <p:spPr>
          <a:xfrm>
            <a:off x="4043998" y="4718127"/>
            <a:ext cx="731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70" dirty="0">
                <a:solidFill>
                  <a:srgbClr val="FFFFFF"/>
                </a:solidFill>
                <a:latin typeface="Tahoma"/>
                <a:cs typeface="Tahoma"/>
              </a:rPr>
              <a:t>i5,</a:t>
            </a:r>
            <a:r>
              <a:rPr sz="100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80" dirty="0">
                <a:solidFill>
                  <a:srgbClr val="FFFFFF"/>
                </a:solidFill>
                <a:latin typeface="Tahoma"/>
                <a:cs typeface="Tahoma"/>
              </a:rPr>
              <a:t>787,</a:t>
            </a:r>
            <a:r>
              <a:rPr sz="1000" b="1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150" dirty="0">
                <a:solidFill>
                  <a:srgbClr val="FFFFFF"/>
                </a:solidFill>
                <a:latin typeface="Tahoma"/>
                <a:cs typeface="Tahoma"/>
              </a:rPr>
              <a:t>11%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56" name="object 63">
            <a:extLst>
              <a:ext uri="{FF2B5EF4-FFF2-40B4-BE49-F238E27FC236}">
                <a16:creationId xmlns:a16="http://schemas.microsoft.com/office/drawing/2014/main" id="{50718667-CA4F-9836-E1F7-D635A8D21510}"/>
              </a:ext>
            </a:extLst>
          </p:cNvPr>
          <p:cNvGrpSpPr/>
          <p:nvPr/>
        </p:nvGrpSpPr>
        <p:grpSpPr>
          <a:xfrm>
            <a:off x="4133787" y="3920999"/>
            <a:ext cx="815352" cy="297180"/>
            <a:chOff x="5301996" y="3921252"/>
            <a:chExt cx="815352" cy="297180"/>
          </a:xfrm>
        </p:grpSpPr>
        <p:pic>
          <p:nvPicPr>
            <p:cNvPr id="96" name="object 64">
              <a:extLst>
                <a:ext uri="{FF2B5EF4-FFF2-40B4-BE49-F238E27FC236}">
                  <a16:creationId xmlns:a16="http://schemas.microsoft.com/office/drawing/2014/main" id="{2DC4B1FC-F6F3-499E-B3C3-20AE508B51A2}"/>
                </a:ext>
              </a:extLst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301996" y="3921252"/>
              <a:ext cx="815352" cy="297180"/>
            </a:xfrm>
            <a:prstGeom prst="rect">
              <a:avLst/>
            </a:prstGeom>
          </p:spPr>
        </p:pic>
        <p:pic>
          <p:nvPicPr>
            <p:cNvPr id="97" name="object 65">
              <a:extLst>
                <a:ext uri="{FF2B5EF4-FFF2-40B4-BE49-F238E27FC236}">
                  <a16:creationId xmlns:a16="http://schemas.microsoft.com/office/drawing/2014/main" id="{6C23CB1B-1239-E3D3-E20C-63101412402C}"/>
                </a:ext>
              </a:extLst>
            </p:cNvPr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327904" y="3947160"/>
              <a:ext cx="713231" cy="195071"/>
            </a:xfrm>
            <a:prstGeom prst="rect">
              <a:avLst/>
            </a:prstGeom>
          </p:spPr>
        </p:pic>
      </p:grpSp>
      <p:sp>
        <p:nvSpPr>
          <p:cNvPr id="57" name="object 66">
            <a:extLst>
              <a:ext uri="{FF2B5EF4-FFF2-40B4-BE49-F238E27FC236}">
                <a16:creationId xmlns:a16="http://schemas.microsoft.com/office/drawing/2014/main" id="{5E4BD4D6-7DCD-DFBE-A778-54C4438A92AA}"/>
              </a:ext>
            </a:extLst>
          </p:cNvPr>
          <p:cNvSpPr txBox="1"/>
          <p:nvPr/>
        </p:nvSpPr>
        <p:spPr>
          <a:xfrm>
            <a:off x="4186364" y="3956431"/>
            <a:ext cx="6610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65" dirty="0">
                <a:solidFill>
                  <a:srgbClr val="FFFFFF"/>
                </a:solidFill>
                <a:latin typeface="Tahoma"/>
                <a:cs typeface="Tahoma"/>
              </a:rPr>
              <a:t>i6,</a:t>
            </a:r>
            <a:r>
              <a:rPr sz="10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80" dirty="0">
                <a:solidFill>
                  <a:srgbClr val="FFFFFF"/>
                </a:solidFill>
                <a:latin typeface="Tahoma"/>
                <a:cs typeface="Tahoma"/>
              </a:rPr>
              <a:t>527,</a:t>
            </a:r>
            <a:r>
              <a:rPr sz="10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175" dirty="0">
                <a:solidFill>
                  <a:srgbClr val="FFFFFF"/>
                </a:solidFill>
                <a:latin typeface="Tahoma"/>
                <a:cs typeface="Tahoma"/>
              </a:rPr>
              <a:t>7%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58" name="object 67">
            <a:extLst>
              <a:ext uri="{FF2B5EF4-FFF2-40B4-BE49-F238E27FC236}">
                <a16:creationId xmlns:a16="http://schemas.microsoft.com/office/drawing/2014/main" id="{513EF446-E840-F345-9EDD-93E421FC63DF}"/>
              </a:ext>
            </a:extLst>
          </p:cNvPr>
          <p:cNvGrpSpPr/>
          <p:nvPr/>
        </p:nvGrpSpPr>
        <p:grpSpPr>
          <a:xfrm>
            <a:off x="4790631" y="3120898"/>
            <a:ext cx="886993" cy="297179"/>
            <a:chOff x="5958840" y="3121151"/>
            <a:chExt cx="886993" cy="297179"/>
          </a:xfrm>
        </p:grpSpPr>
        <p:pic>
          <p:nvPicPr>
            <p:cNvPr id="94" name="object 68">
              <a:extLst>
                <a:ext uri="{FF2B5EF4-FFF2-40B4-BE49-F238E27FC236}">
                  <a16:creationId xmlns:a16="http://schemas.microsoft.com/office/drawing/2014/main" id="{85E90F1A-325C-7E85-A684-55B892AC1CEC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958840" y="3121151"/>
              <a:ext cx="886993" cy="297179"/>
            </a:xfrm>
            <a:prstGeom prst="rect">
              <a:avLst/>
            </a:prstGeom>
          </p:spPr>
        </p:pic>
        <p:pic>
          <p:nvPicPr>
            <p:cNvPr id="95" name="object 69">
              <a:extLst>
                <a:ext uri="{FF2B5EF4-FFF2-40B4-BE49-F238E27FC236}">
                  <a16:creationId xmlns:a16="http://schemas.microsoft.com/office/drawing/2014/main" id="{6127806B-DFF1-0B19-0A95-940DC8E0FDE6}"/>
                </a:ext>
              </a:extLst>
            </p:cNvPr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984748" y="3147059"/>
              <a:ext cx="784859" cy="195072"/>
            </a:xfrm>
            <a:prstGeom prst="rect">
              <a:avLst/>
            </a:prstGeom>
          </p:spPr>
        </p:pic>
      </p:grpSp>
      <p:sp>
        <p:nvSpPr>
          <p:cNvPr id="59" name="object 70">
            <a:extLst>
              <a:ext uri="{FF2B5EF4-FFF2-40B4-BE49-F238E27FC236}">
                <a16:creationId xmlns:a16="http://schemas.microsoft.com/office/drawing/2014/main" id="{310981E6-BAFD-27CE-D0EB-BE37116B2420}"/>
              </a:ext>
            </a:extLst>
          </p:cNvPr>
          <p:cNvSpPr txBox="1"/>
          <p:nvPr/>
        </p:nvSpPr>
        <p:spPr>
          <a:xfrm>
            <a:off x="4844098" y="3156077"/>
            <a:ext cx="731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65" dirty="0">
                <a:solidFill>
                  <a:srgbClr val="FFFFFF"/>
                </a:solidFill>
                <a:latin typeface="Tahoma"/>
                <a:cs typeface="Tahoma"/>
              </a:rPr>
              <a:t>i7,</a:t>
            </a:r>
            <a:r>
              <a:rPr sz="10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75" dirty="0">
                <a:solidFill>
                  <a:srgbClr val="FFFFFF"/>
                </a:solidFill>
                <a:latin typeface="Tahoma"/>
                <a:cs typeface="Tahoma"/>
              </a:rPr>
              <a:t>982,</a:t>
            </a:r>
            <a:r>
              <a:rPr sz="100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145" dirty="0">
                <a:solidFill>
                  <a:srgbClr val="FFFFFF"/>
                </a:solidFill>
                <a:latin typeface="Tahoma"/>
                <a:cs typeface="Tahoma"/>
              </a:rPr>
              <a:t>14%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60" name="object 71">
            <a:extLst>
              <a:ext uri="{FF2B5EF4-FFF2-40B4-BE49-F238E27FC236}">
                <a16:creationId xmlns:a16="http://schemas.microsoft.com/office/drawing/2014/main" id="{7E692A6B-7BB1-A9A5-7042-F16A166DBDDF}"/>
              </a:ext>
            </a:extLst>
          </p:cNvPr>
          <p:cNvGrpSpPr/>
          <p:nvPr/>
        </p:nvGrpSpPr>
        <p:grpSpPr>
          <a:xfrm>
            <a:off x="3771075" y="2168398"/>
            <a:ext cx="2769095" cy="667512"/>
            <a:chOff x="4939284" y="2168651"/>
            <a:chExt cx="2769095" cy="667512"/>
          </a:xfrm>
        </p:grpSpPr>
        <p:pic>
          <p:nvPicPr>
            <p:cNvPr id="88" name="object 72">
              <a:extLst>
                <a:ext uri="{FF2B5EF4-FFF2-40B4-BE49-F238E27FC236}">
                  <a16:creationId xmlns:a16="http://schemas.microsoft.com/office/drawing/2014/main" id="{70252DB8-8620-007B-26B7-060F15F3967B}"/>
                </a:ext>
              </a:extLst>
            </p:cNvPr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475476" y="2622778"/>
              <a:ext cx="1232903" cy="213385"/>
            </a:xfrm>
            <a:prstGeom prst="rect">
              <a:avLst/>
            </a:prstGeom>
          </p:spPr>
        </p:pic>
        <p:pic>
          <p:nvPicPr>
            <p:cNvPr id="89" name="object 73">
              <a:extLst>
                <a:ext uri="{FF2B5EF4-FFF2-40B4-BE49-F238E27FC236}">
                  <a16:creationId xmlns:a16="http://schemas.microsoft.com/office/drawing/2014/main" id="{E2DB726B-AC48-4BD8-41A8-BF81EE8F1D1E}"/>
                </a:ext>
              </a:extLst>
            </p:cNvPr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501384" y="2648711"/>
              <a:ext cx="1130808" cy="111251"/>
            </a:xfrm>
            <a:prstGeom prst="rect">
              <a:avLst/>
            </a:prstGeom>
          </p:spPr>
        </p:pic>
        <p:pic>
          <p:nvPicPr>
            <p:cNvPr id="90" name="object 74">
              <a:extLst>
                <a:ext uri="{FF2B5EF4-FFF2-40B4-BE49-F238E27FC236}">
                  <a16:creationId xmlns:a16="http://schemas.microsoft.com/office/drawing/2014/main" id="{B2C493A6-D479-A76F-0AC8-DF8B4A389FEA}"/>
                </a:ext>
              </a:extLst>
            </p:cNvPr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463540" y="2407894"/>
              <a:ext cx="763524" cy="295681"/>
            </a:xfrm>
            <a:prstGeom prst="rect">
              <a:avLst/>
            </a:prstGeom>
          </p:spPr>
        </p:pic>
        <p:pic>
          <p:nvPicPr>
            <p:cNvPr id="91" name="object 75">
              <a:extLst>
                <a:ext uri="{FF2B5EF4-FFF2-40B4-BE49-F238E27FC236}">
                  <a16:creationId xmlns:a16="http://schemas.microsoft.com/office/drawing/2014/main" id="{6E97DDE6-154A-951B-D8BA-CC149793EA8D}"/>
                </a:ext>
              </a:extLst>
            </p:cNvPr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489448" y="2433827"/>
              <a:ext cx="661415" cy="193548"/>
            </a:xfrm>
            <a:prstGeom prst="rect">
              <a:avLst/>
            </a:prstGeom>
          </p:spPr>
        </p:pic>
        <p:pic>
          <p:nvPicPr>
            <p:cNvPr id="92" name="object 76">
              <a:extLst>
                <a:ext uri="{FF2B5EF4-FFF2-40B4-BE49-F238E27FC236}">
                  <a16:creationId xmlns:a16="http://schemas.microsoft.com/office/drawing/2014/main" id="{D3F884D0-4890-F58B-2DB4-E4BD122FD823}"/>
                </a:ext>
              </a:extLst>
            </p:cNvPr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939284" y="2168651"/>
              <a:ext cx="790956" cy="297179"/>
            </a:xfrm>
            <a:prstGeom prst="rect">
              <a:avLst/>
            </a:prstGeom>
          </p:spPr>
        </p:pic>
        <p:pic>
          <p:nvPicPr>
            <p:cNvPr id="93" name="object 77">
              <a:extLst>
                <a:ext uri="{FF2B5EF4-FFF2-40B4-BE49-F238E27FC236}">
                  <a16:creationId xmlns:a16="http://schemas.microsoft.com/office/drawing/2014/main" id="{A915AEF0-BE1C-709A-51E5-327A8681EFDC}"/>
                </a:ext>
              </a:extLst>
            </p:cNvPr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965192" y="2194559"/>
              <a:ext cx="688848" cy="195072"/>
            </a:xfrm>
            <a:prstGeom prst="rect">
              <a:avLst/>
            </a:prstGeom>
          </p:spPr>
        </p:pic>
      </p:grpSp>
      <p:sp>
        <p:nvSpPr>
          <p:cNvPr id="61" name="object 78">
            <a:extLst>
              <a:ext uri="{FF2B5EF4-FFF2-40B4-BE49-F238E27FC236}">
                <a16:creationId xmlns:a16="http://schemas.microsoft.com/office/drawing/2014/main" id="{F9B075B8-0D8A-1E0B-D761-36C65B0E013F}"/>
              </a:ext>
            </a:extLst>
          </p:cNvPr>
          <p:cNvSpPr txBox="1"/>
          <p:nvPr/>
        </p:nvSpPr>
        <p:spPr>
          <a:xfrm>
            <a:off x="3825431" y="2203577"/>
            <a:ext cx="6350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65" dirty="0">
                <a:solidFill>
                  <a:srgbClr val="FFFFFF"/>
                </a:solidFill>
                <a:latin typeface="Tahoma"/>
                <a:cs typeface="Tahoma"/>
              </a:rPr>
              <a:t>n10,</a:t>
            </a:r>
            <a:r>
              <a:rPr sz="10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65" dirty="0">
                <a:solidFill>
                  <a:srgbClr val="FFFFFF"/>
                </a:solidFill>
                <a:latin typeface="Tahoma"/>
                <a:cs typeface="Tahoma"/>
              </a:rPr>
              <a:t>1,</a:t>
            </a:r>
            <a:r>
              <a:rPr sz="10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175" dirty="0">
                <a:solidFill>
                  <a:srgbClr val="FFFFFF"/>
                </a:solidFill>
                <a:latin typeface="Tahoma"/>
                <a:cs typeface="Tahoma"/>
              </a:rPr>
              <a:t>0%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62" name="object 79">
            <a:extLst>
              <a:ext uri="{FF2B5EF4-FFF2-40B4-BE49-F238E27FC236}">
                <a16:creationId xmlns:a16="http://schemas.microsoft.com/office/drawing/2014/main" id="{4C932D9A-9832-39AC-B545-018D73FED7BD}"/>
              </a:ext>
            </a:extLst>
          </p:cNvPr>
          <p:cNvGrpSpPr/>
          <p:nvPr/>
        </p:nvGrpSpPr>
        <p:grpSpPr>
          <a:xfrm>
            <a:off x="5637974" y="2293341"/>
            <a:ext cx="1453883" cy="409981"/>
            <a:chOff x="6806183" y="2293594"/>
            <a:chExt cx="1453883" cy="409981"/>
          </a:xfrm>
        </p:grpSpPr>
        <p:pic>
          <p:nvPicPr>
            <p:cNvPr id="84" name="object 80">
              <a:extLst>
                <a:ext uri="{FF2B5EF4-FFF2-40B4-BE49-F238E27FC236}">
                  <a16:creationId xmlns:a16="http://schemas.microsoft.com/office/drawing/2014/main" id="{2F3C430D-7F53-768C-ECF0-FC3E78C46749}"/>
                </a:ext>
              </a:extLst>
            </p:cNvPr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806183" y="2293594"/>
              <a:ext cx="719315" cy="295681"/>
            </a:xfrm>
            <a:prstGeom prst="rect">
              <a:avLst/>
            </a:prstGeom>
          </p:spPr>
        </p:pic>
        <p:pic>
          <p:nvPicPr>
            <p:cNvPr id="85" name="object 81">
              <a:extLst>
                <a:ext uri="{FF2B5EF4-FFF2-40B4-BE49-F238E27FC236}">
                  <a16:creationId xmlns:a16="http://schemas.microsoft.com/office/drawing/2014/main" id="{8DE856EC-8702-4118-F5DA-90CFD6065BEA}"/>
                </a:ext>
              </a:extLst>
            </p:cNvPr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832091" y="2319528"/>
              <a:ext cx="617220" cy="193548"/>
            </a:xfrm>
            <a:prstGeom prst="rect">
              <a:avLst/>
            </a:prstGeom>
          </p:spPr>
        </p:pic>
        <p:pic>
          <p:nvPicPr>
            <p:cNvPr id="86" name="object 82">
              <a:extLst>
                <a:ext uri="{FF2B5EF4-FFF2-40B4-BE49-F238E27FC236}">
                  <a16:creationId xmlns:a16="http://schemas.microsoft.com/office/drawing/2014/main" id="{016FEB52-F624-8069-E024-A75059B1717F}"/>
                </a:ext>
              </a:extLst>
            </p:cNvPr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540751" y="2407894"/>
              <a:ext cx="719315" cy="295681"/>
            </a:xfrm>
            <a:prstGeom prst="rect">
              <a:avLst/>
            </a:prstGeom>
          </p:spPr>
        </p:pic>
        <p:pic>
          <p:nvPicPr>
            <p:cNvPr id="87" name="object 83">
              <a:extLst>
                <a:ext uri="{FF2B5EF4-FFF2-40B4-BE49-F238E27FC236}">
                  <a16:creationId xmlns:a16="http://schemas.microsoft.com/office/drawing/2014/main" id="{ED216AEF-5285-F533-AD0C-4B455BC142C7}"/>
                </a:ext>
              </a:extLst>
            </p:cNvPr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566659" y="2433828"/>
              <a:ext cx="617220" cy="193548"/>
            </a:xfrm>
            <a:prstGeom prst="rect">
              <a:avLst/>
            </a:prstGeom>
          </p:spPr>
        </p:pic>
      </p:grpSp>
      <p:sp>
        <p:nvSpPr>
          <p:cNvPr id="63" name="object 84">
            <a:extLst>
              <a:ext uri="{FF2B5EF4-FFF2-40B4-BE49-F238E27FC236}">
                <a16:creationId xmlns:a16="http://schemas.microsoft.com/office/drawing/2014/main" id="{8F3E80B3-232D-6CB8-FC73-1D84469B9B51}"/>
              </a:ext>
            </a:extLst>
          </p:cNvPr>
          <p:cNvSpPr txBox="1"/>
          <p:nvPr/>
        </p:nvSpPr>
        <p:spPr>
          <a:xfrm>
            <a:off x="4349051" y="2327276"/>
            <a:ext cx="3418204" cy="587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R="158750" algn="ctr">
              <a:lnSpc>
                <a:spcPts val="1050"/>
              </a:lnSpc>
              <a:spcBef>
                <a:spcPts val="95"/>
              </a:spcBef>
            </a:pPr>
            <a:r>
              <a:rPr sz="1000" b="1" spc="-55" dirty="0">
                <a:solidFill>
                  <a:srgbClr val="FFFFFF"/>
                </a:solidFill>
                <a:latin typeface="Tahoma"/>
                <a:cs typeface="Tahoma"/>
              </a:rPr>
              <a:t>n6,</a:t>
            </a:r>
            <a:r>
              <a:rPr sz="10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60" dirty="0">
                <a:solidFill>
                  <a:srgbClr val="FFFFFF"/>
                </a:solidFill>
                <a:latin typeface="Tahoma"/>
                <a:cs typeface="Tahoma"/>
              </a:rPr>
              <a:t>1,</a:t>
            </a:r>
            <a:r>
              <a:rPr sz="10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Tahoma"/>
                <a:cs typeface="Tahoma"/>
              </a:rPr>
              <a:t>0%</a:t>
            </a:r>
            <a:endParaRPr sz="1000">
              <a:latin typeface="Tahoma"/>
              <a:cs typeface="Tahoma"/>
            </a:endParaRPr>
          </a:p>
          <a:p>
            <a:pPr marR="768350" algn="ctr">
              <a:lnSpc>
                <a:spcPts val="1050"/>
              </a:lnSpc>
              <a:tabLst>
                <a:tab pos="2076450" algn="l"/>
              </a:tabLst>
            </a:pPr>
            <a:r>
              <a:rPr sz="1000" b="1" spc="-40" dirty="0">
                <a:solidFill>
                  <a:srgbClr val="FFFFFF"/>
                </a:solidFill>
                <a:latin typeface="Tahoma"/>
                <a:cs typeface="Tahoma"/>
              </a:rPr>
              <a:t>m7,</a:t>
            </a:r>
            <a:r>
              <a:rPr sz="10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65" dirty="0">
                <a:solidFill>
                  <a:srgbClr val="FFFFFF"/>
                </a:solidFill>
                <a:latin typeface="Tahoma"/>
                <a:cs typeface="Tahoma"/>
              </a:rPr>
              <a:t>1,</a:t>
            </a:r>
            <a:r>
              <a:rPr sz="10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ahoma"/>
                <a:cs typeface="Tahoma"/>
              </a:rPr>
              <a:t>0%</a:t>
            </a:r>
            <a:r>
              <a:rPr sz="1000" b="1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000" b="1" spc="-55" dirty="0">
                <a:solidFill>
                  <a:srgbClr val="FFFFFF"/>
                </a:solidFill>
                <a:latin typeface="Tahoma"/>
                <a:cs typeface="Tahoma"/>
              </a:rPr>
              <a:t>n9,</a:t>
            </a:r>
            <a:r>
              <a:rPr sz="10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60" dirty="0">
                <a:solidFill>
                  <a:srgbClr val="FFFFFF"/>
                </a:solidFill>
                <a:latin typeface="Tahoma"/>
                <a:cs typeface="Tahoma"/>
              </a:rPr>
              <a:t>1,</a:t>
            </a:r>
            <a:r>
              <a:rPr sz="10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120" dirty="0">
                <a:solidFill>
                  <a:srgbClr val="FFFFFF"/>
                </a:solidFill>
                <a:latin typeface="Tahoma"/>
                <a:cs typeface="Tahoma"/>
              </a:rPr>
              <a:t>0%</a:t>
            </a:r>
            <a:endParaRPr sz="1000">
              <a:latin typeface="Tahoma"/>
              <a:cs typeface="Tahoma"/>
            </a:endParaRPr>
          </a:p>
          <a:p>
            <a:pPr marR="309245" algn="ctr">
              <a:lnSpc>
                <a:spcPts val="1075"/>
              </a:lnSpc>
              <a:spcBef>
                <a:spcPts val="175"/>
              </a:spcBef>
            </a:pPr>
            <a:r>
              <a:rPr sz="1000" b="1" spc="-40" dirty="0">
                <a:solidFill>
                  <a:srgbClr val="FFFFFF"/>
                </a:solidFill>
                <a:latin typeface="Tahoma"/>
                <a:cs typeface="Tahoma"/>
              </a:rPr>
              <a:t>m6,</a:t>
            </a:r>
            <a:r>
              <a:rPr sz="10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65" dirty="0">
                <a:solidFill>
                  <a:srgbClr val="FFFFFF"/>
                </a:solidFill>
                <a:latin typeface="Tahoma"/>
                <a:cs typeface="Tahoma"/>
              </a:rPr>
              <a:t>3,</a:t>
            </a:r>
            <a:r>
              <a:rPr sz="10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ahoma"/>
                <a:cs typeface="Tahoma"/>
              </a:rPr>
              <a:t>0%</a:t>
            </a:r>
            <a:endParaRPr sz="1000">
              <a:latin typeface="Tahoma"/>
              <a:cs typeface="Tahoma"/>
            </a:endParaRPr>
          </a:p>
          <a:p>
            <a:pPr marL="2581275" algn="ctr">
              <a:lnSpc>
                <a:spcPts val="1075"/>
              </a:lnSpc>
            </a:pPr>
            <a:r>
              <a:rPr sz="1000" b="1" dirty="0">
                <a:solidFill>
                  <a:srgbClr val="FFFFFF"/>
                </a:solidFill>
                <a:latin typeface="Tahoma"/>
                <a:cs typeface="Tahoma"/>
              </a:rPr>
              <a:t>c-</a:t>
            </a:r>
            <a:r>
              <a:rPr sz="1000" b="1" spc="-80" dirty="0">
                <a:solidFill>
                  <a:srgbClr val="FFFFFF"/>
                </a:solidFill>
                <a:latin typeface="Tahoma"/>
                <a:cs typeface="Tahoma"/>
              </a:rPr>
              <a:t>10,</a:t>
            </a:r>
            <a:r>
              <a:rPr sz="1000" b="1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80" dirty="0">
                <a:solidFill>
                  <a:srgbClr val="FFFFFF"/>
                </a:solidFill>
                <a:latin typeface="Tahoma"/>
                <a:cs typeface="Tahoma"/>
              </a:rPr>
              <a:t>232,</a:t>
            </a:r>
            <a:r>
              <a:rPr sz="1000" b="1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114" dirty="0">
                <a:solidFill>
                  <a:srgbClr val="FFFFFF"/>
                </a:solidFill>
                <a:latin typeface="Tahoma"/>
                <a:cs typeface="Tahoma"/>
              </a:rPr>
              <a:t>3%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4" name="object 85">
            <a:extLst>
              <a:ext uri="{FF2B5EF4-FFF2-40B4-BE49-F238E27FC236}">
                <a16:creationId xmlns:a16="http://schemas.microsoft.com/office/drawing/2014/main" id="{EA27B419-561D-F5CB-46DC-A1CD7FB7AC4E}"/>
              </a:ext>
            </a:extLst>
          </p:cNvPr>
          <p:cNvSpPr txBox="1"/>
          <p:nvPr/>
        </p:nvSpPr>
        <p:spPr>
          <a:xfrm>
            <a:off x="1247711" y="1344295"/>
            <a:ext cx="63588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latin typeface="Tahoma"/>
                <a:cs typeface="Tahoma"/>
              </a:rPr>
              <a:t>Your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task: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spc="-50" dirty="0">
                <a:latin typeface="Verdana"/>
                <a:cs typeface="Verdana"/>
              </a:rPr>
              <a:t>Represent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different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post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30" dirty="0">
                <a:latin typeface="Verdana"/>
                <a:cs typeface="Verdana"/>
              </a:rPr>
              <a:t>tiers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using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chart/graph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endParaRPr sz="1800">
              <a:latin typeface="Verdana"/>
              <a:cs typeface="Verdana"/>
            </a:endParaRPr>
          </a:p>
          <a:p>
            <a:pPr marL="3447415">
              <a:lnSpc>
                <a:spcPct val="100000"/>
              </a:lnSpc>
            </a:pPr>
            <a:r>
              <a:rPr sz="1800" b="1" spc="-10" dirty="0">
                <a:solidFill>
                  <a:srgbClr val="404040"/>
                </a:solidFill>
                <a:latin typeface="Tahoma"/>
                <a:cs typeface="Tahoma"/>
              </a:rPr>
              <a:t>Count</a:t>
            </a:r>
            <a:r>
              <a:rPr sz="1800" b="1" spc="-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60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800" b="1" spc="-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135" dirty="0">
                <a:solidFill>
                  <a:srgbClr val="404040"/>
                </a:solidFill>
                <a:latin typeface="Tahoma"/>
                <a:cs typeface="Tahoma"/>
              </a:rPr>
              <a:t>Post</a:t>
            </a:r>
            <a:r>
              <a:rPr sz="1800" b="1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150" dirty="0">
                <a:solidFill>
                  <a:srgbClr val="404040"/>
                </a:solidFill>
                <a:latin typeface="Tahoma"/>
                <a:cs typeface="Tahoma"/>
              </a:rPr>
              <a:t>Tiers</a:t>
            </a:r>
            <a:r>
              <a:rPr sz="1800" b="1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Tahoma"/>
                <a:cs typeface="Tahoma"/>
              </a:rPr>
              <a:t>(Hired)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65" name="object 86">
            <a:extLst>
              <a:ext uri="{FF2B5EF4-FFF2-40B4-BE49-F238E27FC236}">
                <a16:creationId xmlns:a16="http://schemas.microsoft.com/office/drawing/2014/main" id="{B17C70C1-5789-237F-6594-1B31756FF945}"/>
              </a:ext>
            </a:extLst>
          </p:cNvPr>
          <p:cNvGrpSpPr/>
          <p:nvPr/>
        </p:nvGrpSpPr>
        <p:grpSpPr>
          <a:xfrm>
            <a:off x="10510202" y="2913635"/>
            <a:ext cx="437515" cy="3165475"/>
            <a:chOff x="11678411" y="2913888"/>
            <a:chExt cx="437515" cy="3165475"/>
          </a:xfrm>
        </p:grpSpPr>
        <p:sp>
          <p:nvSpPr>
            <p:cNvPr id="68" name="object 87">
              <a:extLst>
                <a:ext uri="{FF2B5EF4-FFF2-40B4-BE49-F238E27FC236}">
                  <a16:creationId xmlns:a16="http://schemas.microsoft.com/office/drawing/2014/main" id="{C9C6FD85-D555-228C-1F80-2041585ADE8C}"/>
                </a:ext>
              </a:extLst>
            </p:cNvPr>
            <p:cNvSpPr/>
            <p:nvPr/>
          </p:nvSpPr>
          <p:spPr>
            <a:xfrm>
              <a:off x="11678411" y="2913888"/>
              <a:ext cx="437515" cy="3165475"/>
            </a:xfrm>
            <a:custGeom>
              <a:avLst/>
              <a:gdLst/>
              <a:ahLst/>
              <a:cxnLst/>
              <a:rect l="l" t="t" r="r" b="b"/>
              <a:pathLst>
                <a:path w="437515" h="3165475">
                  <a:moveTo>
                    <a:pt x="437388" y="0"/>
                  </a:moveTo>
                  <a:lnTo>
                    <a:pt x="0" y="0"/>
                  </a:lnTo>
                  <a:lnTo>
                    <a:pt x="0" y="3165348"/>
                  </a:lnTo>
                  <a:lnTo>
                    <a:pt x="437388" y="3165348"/>
                  </a:lnTo>
                  <a:lnTo>
                    <a:pt x="437388" y="0"/>
                  </a:lnTo>
                  <a:close/>
                </a:path>
              </a:pathLst>
            </a:custGeom>
            <a:solidFill>
              <a:srgbClr val="F1F1F1">
                <a:alpha val="38822"/>
              </a:srgbClr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9" name="object 88">
              <a:extLst>
                <a:ext uri="{FF2B5EF4-FFF2-40B4-BE49-F238E27FC236}">
                  <a16:creationId xmlns:a16="http://schemas.microsoft.com/office/drawing/2014/main" id="{CEF9FCAD-1E93-BA77-79A5-66F2700A6086}"/>
                </a:ext>
              </a:extLst>
            </p:cNvPr>
            <p:cNvSpPr/>
            <p:nvPr/>
          </p:nvSpPr>
          <p:spPr>
            <a:xfrm>
              <a:off x="11737847" y="2988564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60959" y="6096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70" name="object 89">
              <a:extLst>
                <a:ext uri="{FF2B5EF4-FFF2-40B4-BE49-F238E27FC236}">
                  <a16:creationId xmlns:a16="http://schemas.microsoft.com/office/drawing/2014/main" id="{417C4B1E-B2DA-3EBE-4EE4-9B199A808577}"/>
                </a:ext>
              </a:extLst>
            </p:cNvPr>
            <p:cNvSpPr/>
            <p:nvPr/>
          </p:nvSpPr>
          <p:spPr>
            <a:xfrm>
              <a:off x="11737847" y="3200400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60959" y="6096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DE7D17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71" name="object 90">
              <a:extLst>
                <a:ext uri="{FF2B5EF4-FFF2-40B4-BE49-F238E27FC236}">
                  <a16:creationId xmlns:a16="http://schemas.microsoft.com/office/drawing/2014/main" id="{44EF76D6-8589-8E0D-6F6A-360CB52B2ABB}"/>
                </a:ext>
              </a:extLst>
            </p:cNvPr>
            <p:cNvSpPr/>
            <p:nvPr/>
          </p:nvSpPr>
          <p:spPr>
            <a:xfrm>
              <a:off x="11737847" y="3410712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60959" y="6096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9F8351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72" name="object 91">
              <a:extLst>
                <a:ext uri="{FF2B5EF4-FFF2-40B4-BE49-F238E27FC236}">
                  <a16:creationId xmlns:a16="http://schemas.microsoft.com/office/drawing/2014/main" id="{C5E87F33-F17A-5C3F-54C6-C4B468DCF160}"/>
                </a:ext>
              </a:extLst>
            </p:cNvPr>
            <p:cNvSpPr/>
            <p:nvPr/>
          </p:nvSpPr>
          <p:spPr>
            <a:xfrm>
              <a:off x="11737847" y="3622548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59"/>
                  </a:lnTo>
                  <a:lnTo>
                    <a:pt x="60959" y="60959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718552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73" name="object 92">
              <a:extLst>
                <a:ext uri="{FF2B5EF4-FFF2-40B4-BE49-F238E27FC236}">
                  <a16:creationId xmlns:a16="http://schemas.microsoft.com/office/drawing/2014/main" id="{1B881C23-C8DB-CEB6-28BA-C28B3FACFB47}"/>
                </a:ext>
              </a:extLst>
            </p:cNvPr>
            <p:cNvSpPr/>
            <p:nvPr/>
          </p:nvSpPr>
          <p:spPr>
            <a:xfrm>
              <a:off x="11737847" y="3832860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60959" y="6096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92AA4B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74" name="object 93">
              <a:extLst>
                <a:ext uri="{FF2B5EF4-FFF2-40B4-BE49-F238E27FC236}">
                  <a16:creationId xmlns:a16="http://schemas.microsoft.com/office/drawing/2014/main" id="{5FB3B1B5-A1A6-7EB8-152E-4DF682FCEC6A}"/>
                </a:ext>
              </a:extLst>
            </p:cNvPr>
            <p:cNvSpPr/>
            <p:nvPr/>
          </p:nvSpPr>
          <p:spPr>
            <a:xfrm>
              <a:off x="11737847" y="4043172"/>
              <a:ext cx="60960" cy="62865"/>
            </a:xfrm>
            <a:custGeom>
              <a:avLst/>
              <a:gdLst/>
              <a:ahLst/>
              <a:cxnLst/>
              <a:rect l="l" t="t" r="r" b="b"/>
              <a:pathLst>
                <a:path w="60959" h="62864">
                  <a:moveTo>
                    <a:pt x="60959" y="0"/>
                  </a:moveTo>
                  <a:lnTo>
                    <a:pt x="0" y="0"/>
                  </a:lnTo>
                  <a:lnTo>
                    <a:pt x="0" y="62483"/>
                  </a:lnTo>
                  <a:lnTo>
                    <a:pt x="60959" y="62483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6AAC91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75" name="object 94">
              <a:extLst>
                <a:ext uri="{FF2B5EF4-FFF2-40B4-BE49-F238E27FC236}">
                  <a16:creationId xmlns:a16="http://schemas.microsoft.com/office/drawing/2014/main" id="{3C580849-1B61-5DF3-3B18-03F3CC83590A}"/>
                </a:ext>
              </a:extLst>
            </p:cNvPr>
            <p:cNvSpPr/>
            <p:nvPr/>
          </p:nvSpPr>
          <p:spPr>
            <a:xfrm>
              <a:off x="11737847" y="4255008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60959" y="6096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621D0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76" name="object 95">
              <a:extLst>
                <a:ext uri="{FF2B5EF4-FFF2-40B4-BE49-F238E27FC236}">
                  <a16:creationId xmlns:a16="http://schemas.microsoft.com/office/drawing/2014/main" id="{724521DA-5285-8FD5-67AC-AB7099A08691}"/>
                </a:ext>
              </a:extLst>
            </p:cNvPr>
            <p:cNvSpPr/>
            <p:nvPr/>
          </p:nvSpPr>
          <p:spPr>
            <a:xfrm>
              <a:off x="11737847" y="4465320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59"/>
                  </a:lnTo>
                  <a:lnTo>
                    <a:pt x="60959" y="60959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854B0D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77" name="object 96">
              <a:extLst>
                <a:ext uri="{FF2B5EF4-FFF2-40B4-BE49-F238E27FC236}">
                  <a16:creationId xmlns:a16="http://schemas.microsoft.com/office/drawing/2014/main" id="{739068C6-ECA7-23CE-3431-622134236316}"/>
                </a:ext>
              </a:extLst>
            </p:cNvPr>
            <p:cNvSpPr/>
            <p:nvPr/>
          </p:nvSpPr>
          <p:spPr>
            <a:xfrm>
              <a:off x="11737847" y="4677155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60959" y="6096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5F4F3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78" name="object 97">
              <a:extLst>
                <a:ext uri="{FF2B5EF4-FFF2-40B4-BE49-F238E27FC236}">
                  <a16:creationId xmlns:a16="http://schemas.microsoft.com/office/drawing/2014/main" id="{59B64239-FD9D-3840-BEFF-B8DC27620C3D}"/>
                </a:ext>
              </a:extLst>
            </p:cNvPr>
            <p:cNvSpPr/>
            <p:nvPr/>
          </p:nvSpPr>
          <p:spPr>
            <a:xfrm>
              <a:off x="11737847" y="4887467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60959" y="6096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445031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79" name="object 98">
              <a:extLst>
                <a:ext uri="{FF2B5EF4-FFF2-40B4-BE49-F238E27FC236}">
                  <a16:creationId xmlns:a16="http://schemas.microsoft.com/office/drawing/2014/main" id="{60E82F58-54A3-46BA-209C-27E116A5A70E}"/>
                </a:ext>
              </a:extLst>
            </p:cNvPr>
            <p:cNvSpPr/>
            <p:nvPr/>
          </p:nvSpPr>
          <p:spPr>
            <a:xfrm>
              <a:off x="11737847" y="5099304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60959" y="6096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57662D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80" name="object 99">
              <a:extLst>
                <a:ext uri="{FF2B5EF4-FFF2-40B4-BE49-F238E27FC236}">
                  <a16:creationId xmlns:a16="http://schemas.microsoft.com/office/drawing/2014/main" id="{AD879B56-AFEC-0612-B22A-3D047E549C66}"/>
                </a:ext>
              </a:extLst>
            </p:cNvPr>
            <p:cNvSpPr/>
            <p:nvPr/>
          </p:nvSpPr>
          <p:spPr>
            <a:xfrm>
              <a:off x="11737847" y="5309616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60959" y="6096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3B6B57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81" name="object 100">
              <a:extLst>
                <a:ext uri="{FF2B5EF4-FFF2-40B4-BE49-F238E27FC236}">
                  <a16:creationId xmlns:a16="http://schemas.microsoft.com/office/drawing/2014/main" id="{F38D28B6-7819-8CDA-3BD9-E55D61707124}"/>
                </a:ext>
              </a:extLst>
            </p:cNvPr>
            <p:cNvSpPr/>
            <p:nvPr/>
          </p:nvSpPr>
          <p:spPr>
            <a:xfrm>
              <a:off x="11737847" y="5519927"/>
              <a:ext cx="60960" cy="62865"/>
            </a:xfrm>
            <a:custGeom>
              <a:avLst/>
              <a:gdLst/>
              <a:ahLst/>
              <a:cxnLst/>
              <a:rect l="l" t="t" r="r" b="b"/>
              <a:pathLst>
                <a:path w="60959" h="62864">
                  <a:moveTo>
                    <a:pt x="60959" y="0"/>
                  </a:moveTo>
                  <a:lnTo>
                    <a:pt x="0" y="0"/>
                  </a:lnTo>
                  <a:lnTo>
                    <a:pt x="0" y="62484"/>
                  </a:lnTo>
                  <a:lnTo>
                    <a:pt x="60959" y="62484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E04116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82" name="object 101">
              <a:extLst>
                <a:ext uri="{FF2B5EF4-FFF2-40B4-BE49-F238E27FC236}">
                  <a16:creationId xmlns:a16="http://schemas.microsoft.com/office/drawing/2014/main" id="{DA782334-EB32-375B-30C4-1AB5F0F4852A}"/>
                </a:ext>
              </a:extLst>
            </p:cNvPr>
            <p:cNvSpPr/>
            <p:nvPr/>
          </p:nvSpPr>
          <p:spPr>
            <a:xfrm>
              <a:off x="11737847" y="5731764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60959" y="6096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EA974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83" name="object 102">
              <a:extLst>
                <a:ext uri="{FF2B5EF4-FFF2-40B4-BE49-F238E27FC236}">
                  <a16:creationId xmlns:a16="http://schemas.microsoft.com/office/drawing/2014/main" id="{5342834B-67A6-8AC4-7C61-FEBD86AE23C9}"/>
                </a:ext>
              </a:extLst>
            </p:cNvPr>
            <p:cNvSpPr/>
            <p:nvPr/>
          </p:nvSpPr>
          <p:spPr>
            <a:xfrm>
              <a:off x="11737847" y="5942076"/>
              <a:ext cx="60960" cy="62865"/>
            </a:xfrm>
            <a:custGeom>
              <a:avLst/>
              <a:gdLst/>
              <a:ahLst/>
              <a:cxnLst/>
              <a:rect l="l" t="t" r="r" b="b"/>
              <a:pathLst>
                <a:path w="60959" h="62864">
                  <a:moveTo>
                    <a:pt x="60959" y="0"/>
                  </a:moveTo>
                  <a:lnTo>
                    <a:pt x="0" y="0"/>
                  </a:lnTo>
                  <a:lnTo>
                    <a:pt x="0" y="62484"/>
                  </a:lnTo>
                  <a:lnTo>
                    <a:pt x="60959" y="62484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B69D6F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</p:grpSp>
      <p:sp>
        <p:nvSpPr>
          <p:cNvPr id="66" name="object 103">
            <a:extLst>
              <a:ext uri="{FF2B5EF4-FFF2-40B4-BE49-F238E27FC236}">
                <a16:creationId xmlns:a16="http://schemas.microsoft.com/office/drawing/2014/main" id="{9C549441-A4EA-EB9B-4A54-F82B315354D3}"/>
              </a:ext>
            </a:extLst>
          </p:cNvPr>
          <p:cNvSpPr txBox="1"/>
          <p:nvPr/>
        </p:nvSpPr>
        <p:spPr>
          <a:xfrm>
            <a:off x="10510202" y="2913635"/>
            <a:ext cx="437515" cy="31654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>
            <a:defPPr>
              <a:defRPr kern="0"/>
            </a:defPPr>
          </a:lstStyle>
          <a:p>
            <a:pPr marL="147320">
              <a:lnSpc>
                <a:spcPct val="100000"/>
              </a:lnSpc>
              <a:spcBef>
                <a:spcPts val="235"/>
              </a:spcBef>
            </a:pPr>
            <a:r>
              <a:rPr sz="900" spc="-25" dirty="0">
                <a:solidFill>
                  <a:srgbClr val="404040"/>
                </a:solidFill>
                <a:latin typeface="Verdana"/>
                <a:cs typeface="Verdana"/>
              </a:rPr>
              <a:t>b9</a:t>
            </a:r>
            <a:endParaRPr sz="900">
              <a:latin typeface="Verdana"/>
              <a:cs typeface="Verdana"/>
            </a:endParaRPr>
          </a:p>
          <a:p>
            <a:pPr marL="147320">
              <a:lnSpc>
                <a:spcPct val="100000"/>
              </a:lnSpc>
              <a:spcBef>
                <a:spcPts val="580"/>
              </a:spcBef>
            </a:pPr>
            <a:r>
              <a:rPr sz="900" spc="-20" dirty="0">
                <a:solidFill>
                  <a:srgbClr val="404040"/>
                </a:solidFill>
                <a:latin typeface="Verdana"/>
                <a:cs typeface="Verdana"/>
              </a:rPr>
              <a:t>c-</a:t>
            </a:r>
            <a:r>
              <a:rPr sz="900" spc="-25" dirty="0">
                <a:solidFill>
                  <a:srgbClr val="404040"/>
                </a:solidFill>
                <a:latin typeface="Verdana"/>
                <a:cs typeface="Verdana"/>
              </a:rPr>
              <a:t>10</a:t>
            </a:r>
            <a:endParaRPr sz="900">
              <a:latin typeface="Verdana"/>
              <a:cs typeface="Verdana"/>
            </a:endParaRPr>
          </a:p>
          <a:p>
            <a:pPr marL="147320" marR="142875">
              <a:lnSpc>
                <a:spcPts val="1660"/>
              </a:lnSpc>
              <a:spcBef>
                <a:spcPts val="155"/>
              </a:spcBef>
            </a:pPr>
            <a:r>
              <a:rPr sz="900" spc="-25" dirty="0">
                <a:solidFill>
                  <a:srgbClr val="404040"/>
                </a:solidFill>
                <a:latin typeface="Verdana"/>
                <a:cs typeface="Verdana"/>
              </a:rPr>
              <a:t>c5 c8</a:t>
            </a:r>
            <a:endParaRPr sz="900">
              <a:latin typeface="Verdana"/>
              <a:cs typeface="Verdana"/>
            </a:endParaRPr>
          </a:p>
          <a:p>
            <a:pPr marL="147320" marR="142875">
              <a:lnSpc>
                <a:spcPts val="1660"/>
              </a:lnSpc>
            </a:pPr>
            <a:r>
              <a:rPr sz="900" spc="-25" dirty="0">
                <a:solidFill>
                  <a:srgbClr val="404040"/>
                </a:solidFill>
                <a:latin typeface="Verdana"/>
                <a:cs typeface="Verdana"/>
              </a:rPr>
              <a:t>c9 i1</a:t>
            </a:r>
            <a:endParaRPr sz="900">
              <a:latin typeface="Verdana"/>
              <a:cs typeface="Verdana"/>
            </a:endParaRPr>
          </a:p>
          <a:p>
            <a:pPr marL="147320" marR="195580" algn="just">
              <a:lnSpc>
                <a:spcPts val="1660"/>
              </a:lnSpc>
              <a:spcBef>
                <a:spcPts val="5"/>
              </a:spcBef>
            </a:pPr>
            <a:r>
              <a:rPr sz="900" spc="-90" dirty="0">
                <a:solidFill>
                  <a:srgbClr val="404040"/>
                </a:solidFill>
                <a:latin typeface="Verdana"/>
                <a:cs typeface="Verdana"/>
              </a:rPr>
              <a:t>i4 i5 i6</a:t>
            </a:r>
            <a:endParaRPr sz="900">
              <a:latin typeface="Verdana"/>
              <a:cs typeface="Verdana"/>
            </a:endParaRPr>
          </a:p>
          <a:p>
            <a:pPr marL="147320" marR="112395">
              <a:lnSpc>
                <a:spcPts val="1660"/>
              </a:lnSpc>
              <a:spcBef>
                <a:spcPts val="5"/>
              </a:spcBef>
            </a:pPr>
            <a:r>
              <a:rPr sz="900" spc="-25" dirty="0">
                <a:solidFill>
                  <a:srgbClr val="404040"/>
                </a:solidFill>
                <a:latin typeface="Verdana"/>
                <a:cs typeface="Verdana"/>
              </a:rPr>
              <a:t>i7 </a:t>
            </a:r>
            <a:r>
              <a:rPr sz="900" spc="-75" dirty="0">
                <a:solidFill>
                  <a:srgbClr val="404040"/>
                </a:solidFill>
                <a:latin typeface="Verdana"/>
                <a:cs typeface="Verdana"/>
              </a:rPr>
              <a:t>m6 m7</a:t>
            </a:r>
            <a:endParaRPr sz="900">
              <a:latin typeface="Verdana"/>
              <a:cs typeface="Verdana"/>
            </a:endParaRPr>
          </a:p>
          <a:p>
            <a:pPr marL="147320" marR="85725">
              <a:lnSpc>
                <a:spcPts val="1660"/>
              </a:lnSpc>
              <a:spcBef>
                <a:spcPts val="5"/>
              </a:spcBef>
            </a:pPr>
            <a:r>
              <a:rPr sz="900" spc="-80" dirty="0">
                <a:solidFill>
                  <a:srgbClr val="404040"/>
                </a:solidFill>
                <a:latin typeface="Verdana"/>
                <a:cs typeface="Verdana"/>
              </a:rPr>
              <a:t>n10 </a:t>
            </a:r>
            <a:r>
              <a:rPr sz="900" spc="-25" dirty="0">
                <a:solidFill>
                  <a:srgbClr val="404040"/>
                </a:solidFill>
                <a:latin typeface="Verdana"/>
                <a:cs typeface="Verdana"/>
              </a:rPr>
              <a:t>n6</a:t>
            </a:r>
            <a:endParaRPr sz="900">
              <a:latin typeface="Verdana"/>
              <a:cs typeface="Verdana"/>
            </a:endParaRPr>
          </a:p>
          <a:p>
            <a:pPr marL="147320">
              <a:lnSpc>
                <a:spcPct val="100000"/>
              </a:lnSpc>
              <a:spcBef>
                <a:spcPts val="430"/>
              </a:spcBef>
            </a:pPr>
            <a:r>
              <a:rPr sz="900" spc="-25" dirty="0">
                <a:solidFill>
                  <a:srgbClr val="404040"/>
                </a:solidFill>
                <a:latin typeface="Verdana"/>
                <a:cs typeface="Verdana"/>
              </a:rPr>
              <a:t>n9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7" name="object 104">
            <a:extLst>
              <a:ext uri="{FF2B5EF4-FFF2-40B4-BE49-F238E27FC236}">
                <a16:creationId xmlns:a16="http://schemas.microsoft.com/office/drawing/2014/main" id="{1E0875C0-8EA2-A0BE-0822-B4D83A4D2FE0}"/>
              </a:ext>
            </a:extLst>
          </p:cNvPr>
          <p:cNvSpPr/>
          <p:nvPr/>
        </p:nvSpPr>
        <p:spPr>
          <a:xfrm>
            <a:off x="1168083" y="1900174"/>
            <a:ext cx="9855835" cy="4798060"/>
          </a:xfrm>
          <a:custGeom>
            <a:avLst/>
            <a:gdLst/>
            <a:ahLst/>
            <a:cxnLst/>
            <a:rect l="l" t="t" r="r" b="b"/>
            <a:pathLst>
              <a:path w="9855835" h="4798059">
                <a:moveTo>
                  <a:pt x="0" y="4797552"/>
                </a:moveTo>
                <a:lnTo>
                  <a:pt x="9855708" y="4797552"/>
                </a:lnTo>
                <a:lnTo>
                  <a:pt x="9855708" y="0"/>
                </a:lnTo>
                <a:lnTo>
                  <a:pt x="0" y="0"/>
                </a:lnTo>
                <a:lnTo>
                  <a:pt x="0" y="4797552"/>
                </a:lnTo>
                <a:close/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0F3C-5228-C9FB-1212-1D4894C80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281" y="82297"/>
            <a:ext cx="12110719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9EE9E-3073-7E11-3AA5-F77C3B48A97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8187FAF-5F6A-E617-7D00-7767C31C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71AC306F-D257-F7FA-EB9D-C300C51C4475}"/>
              </a:ext>
            </a:extLst>
          </p:cNvPr>
          <p:cNvSpPr txBox="1">
            <a:spLocks noGrp="1"/>
          </p:cNvSpPr>
          <p:nvPr/>
        </p:nvSpPr>
        <p:spPr>
          <a:xfrm>
            <a:off x="3204337" y="226040"/>
            <a:ext cx="5017135" cy="3689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wrap="square" lIns="0" tIns="40640" rIns="0" bIns="0" rtlCol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pc="-35" dirty="0"/>
              <a:t>Charts(Hired+Rejected)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F4D8743B-9403-238D-3A43-C7F277873013}"/>
              </a:ext>
            </a:extLst>
          </p:cNvPr>
          <p:cNvSpPr txBox="1"/>
          <p:nvPr/>
        </p:nvSpPr>
        <p:spPr>
          <a:xfrm>
            <a:off x="1036321" y="667317"/>
            <a:ext cx="1190370" cy="25904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ts val="2150"/>
              </a:lnSpc>
            </a:pPr>
            <a:r>
              <a:rPr sz="1800" b="1" spc="-10" dirty="0">
                <a:latin typeface="Tahoma"/>
                <a:cs typeface="Tahoma"/>
              </a:rPr>
              <a:t>Charts: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06D3F541-2371-30B1-5CCD-BA2D45D83956}"/>
              </a:ext>
            </a:extLst>
          </p:cNvPr>
          <p:cNvSpPr txBox="1"/>
          <p:nvPr/>
        </p:nvSpPr>
        <p:spPr>
          <a:xfrm>
            <a:off x="2226690" y="667316"/>
            <a:ext cx="8202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Verdana"/>
                <a:cs typeface="Verdana"/>
              </a:rPr>
              <a:t>Use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different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charts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and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graphs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perform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05" dirty="0">
                <a:latin typeface="Verdana"/>
                <a:cs typeface="Verdana"/>
              </a:rPr>
              <a:t> task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representing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data.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4FB478CC-AC96-54EF-A7DD-F1A3459C0AE0}"/>
              </a:ext>
            </a:extLst>
          </p:cNvPr>
          <p:cNvSpPr txBox="1"/>
          <p:nvPr/>
        </p:nvSpPr>
        <p:spPr>
          <a:xfrm>
            <a:off x="2672841" y="1041968"/>
            <a:ext cx="6358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latin typeface="Tahoma"/>
                <a:cs typeface="Tahoma"/>
              </a:rPr>
              <a:t>Your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task: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spc="-50" dirty="0">
                <a:latin typeface="Verdana"/>
                <a:cs typeface="Verdana"/>
              </a:rPr>
              <a:t>Represent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different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post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30" dirty="0">
                <a:latin typeface="Verdana"/>
                <a:cs typeface="Verdana"/>
              </a:rPr>
              <a:t>tiers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using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chart/graph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12" name="table">
            <a:extLst>
              <a:ext uri="{FF2B5EF4-FFF2-40B4-BE49-F238E27FC236}">
                <a16:creationId xmlns:a16="http://schemas.microsoft.com/office/drawing/2014/main" id="{53F7A518-D54B-EF1B-429B-218937F6C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935" y="1659657"/>
            <a:ext cx="9710165" cy="524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4F88F8-17E5-45E3-77B1-77FACD9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1920"/>
            <a:ext cx="12192000" cy="6979920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69ED-926E-7CEE-5AF2-BF9AC726D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73ABF95-0FDA-FDD3-1F6F-881231797F66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 flipV="1">
            <a:off x="0" y="6858000"/>
            <a:ext cx="12192000" cy="172720"/>
          </a:xfrm>
        </p:spPr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CC11AF9E-59C9-A36B-B361-25F25C7A3E5D}"/>
              </a:ext>
            </a:extLst>
          </p:cNvPr>
          <p:cNvSpPr txBox="1">
            <a:spLocks noGrp="1"/>
          </p:cNvSpPr>
          <p:nvPr/>
        </p:nvSpPr>
        <p:spPr>
          <a:xfrm>
            <a:off x="2509139" y="159957"/>
            <a:ext cx="5017135" cy="3689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wrap="square" lIns="0" tIns="40640" rIns="0" bIns="0" rtlCol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pc="-35" dirty="0"/>
              <a:t>Charts(Hired+Rejected)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2C299A85-C57A-A955-9788-2D99FE46F340}"/>
              </a:ext>
            </a:extLst>
          </p:cNvPr>
          <p:cNvSpPr txBox="1"/>
          <p:nvPr/>
        </p:nvSpPr>
        <p:spPr>
          <a:xfrm>
            <a:off x="1120141" y="795590"/>
            <a:ext cx="1063752" cy="25904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ts val="2150"/>
              </a:lnSpc>
            </a:pPr>
            <a:r>
              <a:rPr sz="1800" b="1" spc="-10" dirty="0">
                <a:latin typeface="Tahoma"/>
                <a:cs typeface="Tahoma"/>
              </a:rPr>
              <a:t>Charts: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D41809C0-74D8-899E-A769-639BAF2CF7FE}"/>
              </a:ext>
            </a:extLst>
          </p:cNvPr>
          <p:cNvSpPr txBox="1"/>
          <p:nvPr/>
        </p:nvSpPr>
        <p:spPr>
          <a:xfrm>
            <a:off x="2171572" y="795591"/>
            <a:ext cx="8202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Verdana"/>
                <a:cs typeface="Verdana"/>
              </a:rPr>
              <a:t>Use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different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charts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and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graphs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perform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05" dirty="0">
                <a:latin typeface="Verdana"/>
                <a:cs typeface="Verdana"/>
              </a:rPr>
              <a:t> task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representing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data.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9" name="object 5">
            <a:extLst>
              <a:ext uri="{FF2B5EF4-FFF2-40B4-BE49-F238E27FC236}">
                <a16:creationId xmlns:a16="http://schemas.microsoft.com/office/drawing/2014/main" id="{9B24DE65-07C6-5FEC-8C91-7BBE51BC5F57}"/>
              </a:ext>
            </a:extLst>
          </p:cNvPr>
          <p:cNvGrpSpPr/>
          <p:nvPr/>
        </p:nvGrpSpPr>
        <p:grpSpPr>
          <a:xfrm>
            <a:off x="1390140" y="1801400"/>
            <a:ext cx="9676130" cy="4976622"/>
            <a:chOff x="2336292" y="1970532"/>
            <a:chExt cx="9675876" cy="4727448"/>
          </a:xfrm>
        </p:grpSpPr>
        <p:pic>
          <p:nvPicPr>
            <p:cNvPr id="28" name="object 6">
              <a:extLst>
                <a:ext uri="{FF2B5EF4-FFF2-40B4-BE49-F238E27FC236}">
                  <a16:creationId xmlns:a16="http://schemas.microsoft.com/office/drawing/2014/main" id="{F90A29E0-3619-EEDF-38F1-89DAC87C494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6292" y="1970532"/>
              <a:ext cx="9675876" cy="4727448"/>
            </a:xfrm>
            <a:prstGeom prst="rect">
              <a:avLst/>
            </a:prstGeom>
          </p:spPr>
        </p:pic>
        <p:pic>
          <p:nvPicPr>
            <p:cNvPr id="29" name="object 7">
              <a:extLst>
                <a:ext uri="{FF2B5EF4-FFF2-40B4-BE49-F238E27FC236}">
                  <a16:creationId xmlns:a16="http://schemas.microsoft.com/office/drawing/2014/main" id="{074C2F28-57C7-C58F-DC9C-E60B7F0475D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5516" y="6003035"/>
              <a:ext cx="887704" cy="288035"/>
            </a:xfrm>
            <a:prstGeom prst="rect">
              <a:avLst/>
            </a:prstGeom>
          </p:spPr>
        </p:pic>
        <p:pic>
          <p:nvPicPr>
            <p:cNvPr id="30" name="object 8">
              <a:extLst>
                <a:ext uri="{FF2B5EF4-FFF2-40B4-BE49-F238E27FC236}">
                  <a16:creationId xmlns:a16="http://schemas.microsoft.com/office/drawing/2014/main" id="{6ACA1EF2-F7C2-B0F3-CE9F-EC11DA2B941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78352" y="6103620"/>
              <a:ext cx="727760" cy="187452"/>
            </a:xfrm>
            <a:prstGeom prst="rect">
              <a:avLst/>
            </a:prstGeom>
          </p:spPr>
        </p:pic>
        <p:pic>
          <p:nvPicPr>
            <p:cNvPr id="31" name="object 9">
              <a:extLst>
                <a:ext uri="{FF2B5EF4-FFF2-40B4-BE49-F238E27FC236}">
                  <a16:creationId xmlns:a16="http://schemas.microsoft.com/office/drawing/2014/main" id="{17A0CD52-FEC1-891F-473B-9F250DA671E1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71188" y="5445252"/>
              <a:ext cx="1770126" cy="845819"/>
            </a:xfrm>
            <a:prstGeom prst="rect">
              <a:avLst/>
            </a:prstGeom>
          </p:spPr>
        </p:pic>
        <p:pic>
          <p:nvPicPr>
            <p:cNvPr id="32" name="object 10">
              <a:extLst>
                <a:ext uri="{FF2B5EF4-FFF2-40B4-BE49-F238E27FC236}">
                  <a16:creationId xmlns:a16="http://schemas.microsoft.com/office/drawing/2014/main" id="{CD400664-5143-CEF1-D255-2EE9AF6C302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64024" y="6063996"/>
              <a:ext cx="790181" cy="227075"/>
            </a:xfrm>
            <a:prstGeom prst="rect">
              <a:avLst/>
            </a:prstGeom>
          </p:spPr>
        </p:pic>
        <p:pic>
          <p:nvPicPr>
            <p:cNvPr id="33" name="object 11">
              <a:extLst>
                <a:ext uri="{FF2B5EF4-FFF2-40B4-BE49-F238E27FC236}">
                  <a16:creationId xmlns:a16="http://schemas.microsoft.com/office/drawing/2014/main" id="{50A819A2-CCE9-0576-EC17-8C57614C8C9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6860" y="5425440"/>
              <a:ext cx="1800606" cy="865632"/>
            </a:xfrm>
            <a:prstGeom prst="rect">
              <a:avLst/>
            </a:prstGeom>
          </p:spPr>
        </p:pic>
        <p:pic>
          <p:nvPicPr>
            <p:cNvPr id="34" name="object 12">
              <a:extLst>
                <a:ext uri="{FF2B5EF4-FFF2-40B4-BE49-F238E27FC236}">
                  <a16:creationId xmlns:a16="http://schemas.microsoft.com/office/drawing/2014/main" id="{710A1277-EF1A-A592-46CD-C26350C144E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49695" y="6108191"/>
              <a:ext cx="721601" cy="182879"/>
            </a:xfrm>
            <a:prstGeom prst="rect">
              <a:avLst/>
            </a:prstGeom>
          </p:spPr>
        </p:pic>
        <p:pic>
          <p:nvPicPr>
            <p:cNvPr id="35" name="object 13">
              <a:extLst>
                <a:ext uri="{FF2B5EF4-FFF2-40B4-BE49-F238E27FC236}">
                  <a16:creationId xmlns:a16="http://schemas.microsoft.com/office/drawing/2014/main" id="{435305CA-C428-E575-9F81-9D0CA807F70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42532" y="6166103"/>
              <a:ext cx="630110" cy="124967"/>
            </a:xfrm>
            <a:prstGeom prst="rect">
              <a:avLst/>
            </a:prstGeom>
          </p:spPr>
        </p:pic>
        <p:pic>
          <p:nvPicPr>
            <p:cNvPr id="36" name="object 14">
              <a:extLst>
                <a:ext uri="{FF2B5EF4-FFF2-40B4-BE49-F238E27FC236}">
                  <a16:creationId xmlns:a16="http://schemas.microsoft.com/office/drawing/2014/main" id="{86EE15BD-11B3-110F-109A-655A28DFA456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36892" y="5862828"/>
              <a:ext cx="1110195" cy="428244"/>
            </a:xfrm>
            <a:prstGeom prst="rect">
              <a:avLst/>
            </a:prstGeom>
          </p:spPr>
        </p:pic>
        <p:pic>
          <p:nvPicPr>
            <p:cNvPr id="37" name="object 15">
              <a:extLst>
                <a:ext uri="{FF2B5EF4-FFF2-40B4-BE49-F238E27FC236}">
                  <a16:creationId xmlns:a16="http://schemas.microsoft.com/office/drawing/2014/main" id="{D1589979-13AF-BEC5-2D7C-69DCD2F2C87F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29727" y="5975603"/>
              <a:ext cx="931875" cy="315468"/>
            </a:xfrm>
            <a:prstGeom prst="rect">
              <a:avLst/>
            </a:prstGeom>
          </p:spPr>
        </p:pic>
        <p:pic>
          <p:nvPicPr>
            <p:cNvPr id="38" name="object 16">
              <a:extLst>
                <a:ext uri="{FF2B5EF4-FFF2-40B4-BE49-F238E27FC236}">
                  <a16:creationId xmlns:a16="http://schemas.microsoft.com/office/drawing/2014/main" id="{F775CA2C-609A-26D7-1D15-EBA55CB28E08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22563" y="5777484"/>
              <a:ext cx="1244333" cy="513588"/>
            </a:xfrm>
            <a:prstGeom prst="rect">
              <a:avLst/>
            </a:prstGeom>
          </p:spPr>
        </p:pic>
        <p:pic>
          <p:nvPicPr>
            <p:cNvPr id="39" name="object 17">
              <a:extLst>
                <a:ext uri="{FF2B5EF4-FFF2-40B4-BE49-F238E27FC236}">
                  <a16:creationId xmlns:a16="http://schemas.microsoft.com/office/drawing/2014/main" id="{1AFC77A1-7EE1-C73C-90E2-2BE811A97074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15399" y="6202679"/>
              <a:ext cx="570725" cy="88392"/>
            </a:xfrm>
            <a:prstGeom prst="rect">
              <a:avLst/>
            </a:prstGeom>
          </p:spPr>
        </p:pic>
        <p:pic>
          <p:nvPicPr>
            <p:cNvPr id="40" name="object 18">
              <a:extLst>
                <a:ext uri="{FF2B5EF4-FFF2-40B4-BE49-F238E27FC236}">
                  <a16:creationId xmlns:a16="http://schemas.microsoft.com/office/drawing/2014/main" id="{76443809-D9EC-82A5-AA9F-BE53C43A78DA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72549" y="5425440"/>
              <a:ext cx="420624" cy="874776"/>
            </a:xfrm>
            <a:prstGeom prst="rect">
              <a:avLst/>
            </a:prstGeom>
          </p:spPr>
        </p:pic>
        <p:pic>
          <p:nvPicPr>
            <p:cNvPr id="41" name="object 19">
              <a:extLst>
                <a:ext uri="{FF2B5EF4-FFF2-40B4-BE49-F238E27FC236}">
                  <a16:creationId xmlns:a16="http://schemas.microsoft.com/office/drawing/2014/main" id="{035112F8-5935-BACE-CAD1-D6F2D709C49F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75079" y="5803523"/>
              <a:ext cx="420624" cy="437388"/>
            </a:xfrm>
            <a:prstGeom prst="rect">
              <a:avLst/>
            </a:prstGeom>
          </p:spPr>
        </p:pic>
        <p:pic>
          <p:nvPicPr>
            <p:cNvPr id="42" name="object 20">
              <a:extLst>
                <a:ext uri="{FF2B5EF4-FFF2-40B4-BE49-F238E27FC236}">
                  <a16:creationId xmlns:a16="http://schemas.microsoft.com/office/drawing/2014/main" id="{79DCEDA7-F899-1C2D-C2CE-53FCD362E5A6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72782" y="2939796"/>
              <a:ext cx="420624" cy="3299460"/>
            </a:xfrm>
            <a:prstGeom prst="rect">
              <a:avLst/>
            </a:prstGeom>
          </p:spPr>
        </p:pic>
        <p:pic>
          <p:nvPicPr>
            <p:cNvPr id="43" name="object 21">
              <a:extLst>
                <a:ext uri="{FF2B5EF4-FFF2-40B4-BE49-F238E27FC236}">
                  <a16:creationId xmlns:a16="http://schemas.microsoft.com/office/drawing/2014/main" id="{9BFA2D3D-BDD1-CF91-28B2-15F11626B3FD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03876" y="5640323"/>
              <a:ext cx="420624" cy="606552"/>
            </a:xfrm>
            <a:prstGeom prst="rect">
              <a:avLst/>
            </a:prstGeom>
          </p:spPr>
        </p:pic>
        <p:pic>
          <p:nvPicPr>
            <p:cNvPr id="44" name="object 22">
              <a:extLst>
                <a:ext uri="{FF2B5EF4-FFF2-40B4-BE49-F238E27FC236}">
                  <a16:creationId xmlns:a16="http://schemas.microsoft.com/office/drawing/2014/main" id="{D9B82D34-6168-3133-7A93-D61967F67A0B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89085" y="2853373"/>
              <a:ext cx="420624" cy="3384804"/>
            </a:xfrm>
            <a:prstGeom prst="rect">
              <a:avLst/>
            </a:prstGeom>
          </p:spPr>
        </p:pic>
        <p:pic>
          <p:nvPicPr>
            <p:cNvPr id="45" name="object 23">
              <a:extLst>
                <a:ext uri="{FF2B5EF4-FFF2-40B4-BE49-F238E27FC236}">
                  <a16:creationId xmlns:a16="http://schemas.microsoft.com/office/drawing/2014/main" id="{02D48684-9EFA-FF7A-3C0F-84A10ADCCE10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929028" y="5840267"/>
              <a:ext cx="420624" cy="419100"/>
            </a:xfrm>
            <a:prstGeom prst="rect">
              <a:avLst/>
            </a:prstGeom>
          </p:spPr>
        </p:pic>
        <p:pic>
          <p:nvPicPr>
            <p:cNvPr id="46" name="object 24">
              <a:extLst>
                <a:ext uri="{FF2B5EF4-FFF2-40B4-BE49-F238E27FC236}">
                  <a16:creationId xmlns:a16="http://schemas.microsoft.com/office/drawing/2014/main" id="{C575A353-B2A7-0554-7530-4D39DBDBF1AA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489560" y="6056770"/>
              <a:ext cx="420624" cy="166115"/>
            </a:xfrm>
            <a:prstGeom prst="rect">
              <a:avLst/>
            </a:prstGeom>
          </p:spPr>
        </p:pic>
        <p:pic>
          <p:nvPicPr>
            <p:cNvPr id="47" name="object 25">
              <a:extLst>
                <a:ext uri="{FF2B5EF4-FFF2-40B4-BE49-F238E27FC236}">
                  <a16:creationId xmlns:a16="http://schemas.microsoft.com/office/drawing/2014/main" id="{946756C9-F1BA-E7BB-3921-41BB81B57458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090409" y="4796026"/>
              <a:ext cx="420624" cy="1485900"/>
            </a:xfrm>
            <a:prstGeom prst="rect">
              <a:avLst/>
            </a:prstGeom>
          </p:spPr>
        </p:pic>
        <p:pic>
          <p:nvPicPr>
            <p:cNvPr id="48" name="object 26">
              <a:extLst>
                <a:ext uri="{FF2B5EF4-FFF2-40B4-BE49-F238E27FC236}">
                  <a16:creationId xmlns:a16="http://schemas.microsoft.com/office/drawing/2014/main" id="{1B6CF616-7EA3-AFCA-9B37-64EAF6EC53D0}"/>
                </a:ext>
              </a:extLst>
            </p:cNvPr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77226" y="5262100"/>
              <a:ext cx="420624" cy="995172"/>
            </a:xfrm>
            <a:prstGeom prst="rect">
              <a:avLst/>
            </a:prstGeom>
          </p:spPr>
        </p:pic>
        <p:pic>
          <p:nvPicPr>
            <p:cNvPr id="49" name="object 27">
              <a:extLst>
                <a:ext uri="{FF2B5EF4-FFF2-40B4-BE49-F238E27FC236}">
                  <a16:creationId xmlns:a16="http://schemas.microsoft.com/office/drawing/2014/main" id="{0F08E181-57D8-D359-6A28-778A81A167B9}"/>
                </a:ext>
              </a:extLst>
            </p:cNvPr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278817" y="4435929"/>
              <a:ext cx="420624" cy="1854707"/>
            </a:xfrm>
            <a:prstGeom prst="rect">
              <a:avLst/>
            </a:prstGeom>
          </p:spPr>
        </p:pic>
        <p:pic>
          <p:nvPicPr>
            <p:cNvPr id="50" name="object 28">
              <a:extLst>
                <a:ext uri="{FF2B5EF4-FFF2-40B4-BE49-F238E27FC236}">
                  <a16:creationId xmlns:a16="http://schemas.microsoft.com/office/drawing/2014/main" id="{77C6CBE1-D968-9184-846A-CE3C1787EF8F}"/>
                </a:ext>
              </a:extLst>
            </p:cNvPr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593848" y="6512052"/>
              <a:ext cx="60960" cy="60960"/>
            </a:xfrm>
            <a:prstGeom prst="rect">
              <a:avLst/>
            </a:prstGeom>
          </p:spPr>
        </p:pic>
      </p:grpSp>
      <p:pic>
        <p:nvPicPr>
          <p:cNvPr id="11" name="table">
            <a:extLst>
              <a:ext uri="{FF2B5EF4-FFF2-40B4-BE49-F238E27FC236}">
                <a16:creationId xmlns:a16="http://schemas.microsoft.com/office/drawing/2014/main" id="{7FF1E121-F3A2-4DC8-5FDF-66091B8CBA7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532445" y="6355101"/>
            <a:ext cx="9312901" cy="351155"/>
          </a:xfrm>
          <a:prstGeom prst="rect">
            <a:avLst/>
          </a:prstGeom>
        </p:spPr>
      </p:pic>
      <p:sp>
        <p:nvSpPr>
          <p:cNvPr id="12" name="object 30">
            <a:extLst>
              <a:ext uri="{FF2B5EF4-FFF2-40B4-BE49-F238E27FC236}">
                <a16:creationId xmlns:a16="http://schemas.microsoft.com/office/drawing/2014/main" id="{D74D9B42-FCDA-33DD-8D08-826510229F93}"/>
              </a:ext>
            </a:extLst>
          </p:cNvPr>
          <p:cNvSpPr txBox="1"/>
          <p:nvPr/>
        </p:nvSpPr>
        <p:spPr>
          <a:xfrm>
            <a:off x="2077593" y="5455044"/>
            <a:ext cx="2362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75" dirty="0">
                <a:latin typeface="Tahoma"/>
                <a:cs typeface="Tahoma"/>
              </a:rPr>
              <a:t>463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31">
            <a:extLst>
              <a:ext uri="{FF2B5EF4-FFF2-40B4-BE49-F238E27FC236}">
                <a16:creationId xmlns:a16="http://schemas.microsoft.com/office/drawing/2014/main" id="{95497018-ACA4-BFFE-6BB1-13D5E5EEB5CD}"/>
              </a:ext>
            </a:extLst>
          </p:cNvPr>
          <p:cNvSpPr txBox="1"/>
          <p:nvPr/>
        </p:nvSpPr>
        <p:spPr>
          <a:xfrm>
            <a:off x="2670809" y="5891517"/>
            <a:ext cx="2362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75" dirty="0">
                <a:latin typeface="Tahoma"/>
                <a:cs typeface="Tahoma"/>
              </a:rPr>
              <a:t>232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4" name="object 32">
            <a:extLst>
              <a:ext uri="{FF2B5EF4-FFF2-40B4-BE49-F238E27FC236}">
                <a16:creationId xmlns:a16="http://schemas.microsoft.com/office/drawing/2014/main" id="{287C5FDE-6C50-7201-E744-43B69B626DE5}"/>
              </a:ext>
            </a:extLst>
          </p:cNvPr>
          <p:cNvSpPr txBox="1"/>
          <p:nvPr/>
        </p:nvSpPr>
        <p:spPr>
          <a:xfrm>
            <a:off x="3228847" y="3028201"/>
            <a:ext cx="3060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80" dirty="0">
                <a:latin typeface="Tahoma"/>
                <a:cs typeface="Tahoma"/>
              </a:rPr>
              <a:t>1747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5" name="object 33">
            <a:extLst>
              <a:ext uri="{FF2B5EF4-FFF2-40B4-BE49-F238E27FC236}">
                <a16:creationId xmlns:a16="http://schemas.microsoft.com/office/drawing/2014/main" id="{CA825270-6423-B4C6-491D-2091B272B522}"/>
              </a:ext>
            </a:extLst>
          </p:cNvPr>
          <p:cNvSpPr txBox="1"/>
          <p:nvPr/>
        </p:nvSpPr>
        <p:spPr>
          <a:xfrm>
            <a:off x="3857116" y="5723268"/>
            <a:ext cx="2362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75" dirty="0">
                <a:latin typeface="Tahoma"/>
                <a:cs typeface="Tahoma"/>
              </a:rPr>
              <a:t>321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6" name="object 34">
            <a:extLst>
              <a:ext uri="{FF2B5EF4-FFF2-40B4-BE49-F238E27FC236}">
                <a16:creationId xmlns:a16="http://schemas.microsoft.com/office/drawing/2014/main" id="{48531F9E-7664-1C71-DF23-6E8536A6071F}"/>
              </a:ext>
            </a:extLst>
          </p:cNvPr>
          <p:cNvSpPr txBox="1"/>
          <p:nvPr/>
        </p:nvSpPr>
        <p:spPr>
          <a:xfrm>
            <a:off x="4415154" y="2943238"/>
            <a:ext cx="3060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80" dirty="0">
                <a:latin typeface="Tahoma"/>
                <a:cs typeface="Tahoma"/>
              </a:rPr>
              <a:t>1792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7" name="object 35">
            <a:extLst>
              <a:ext uri="{FF2B5EF4-FFF2-40B4-BE49-F238E27FC236}">
                <a16:creationId xmlns:a16="http://schemas.microsoft.com/office/drawing/2014/main" id="{C28F7B63-AC40-0C4F-ACC4-0B8F57A2D49B}"/>
              </a:ext>
            </a:extLst>
          </p:cNvPr>
          <p:cNvSpPr txBox="1"/>
          <p:nvPr/>
        </p:nvSpPr>
        <p:spPr>
          <a:xfrm>
            <a:off x="5043043" y="5910415"/>
            <a:ext cx="2362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75" dirty="0">
                <a:latin typeface="Tahoma"/>
                <a:cs typeface="Tahoma"/>
              </a:rPr>
              <a:t>222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8" name="object 36">
            <a:extLst>
              <a:ext uri="{FF2B5EF4-FFF2-40B4-BE49-F238E27FC236}">
                <a16:creationId xmlns:a16="http://schemas.microsoft.com/office/drawing/2014/main" id="{F9AD9AB4-EC87-9314-D789-E2C0B9F003D2}"/>
              </a:ext>
            </a:extLst>
          </p:cNvPr>
          <p:cNvSpPr txBox="1"/>
          <p:nvPr/>
        </p:nvSpPr>
        <p:spPr>
          <a:xfrm>
            <a:off x="5671185" y="6060072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60" dirty="0">
                <a:latin typeface="Tahoma"/>
                <a:cs typeface="Tahoma"/>
              </a:rPr>
              <a:t>88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9" name="object 37">
            <a:extLst>
              <a:ext uri="{FF2B5EF4-FFF2-40B4-BE49-F238E27FC236}">
                <a16:creationId xmlns:a16="http://schemas.microsoft.com/office/drawing/2014/main" id="{058AF10B-2555-470F-5379-E6D90E68E290}"/>
              </a:ext>
            </a:extLst>
          </p:cNvPr>
          <p:cNvSpPr txBox="1"/>
          <p:nvPr/>
        </p:nvSpPr>
        <p:spPr>
          <a:xfrm>
            <a:off x="6229349" y="4842701"/>
            <a:ext cx="829310" cy="668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latin typeface="Tahoma"/>
                <a:cs typeface="Tahoma"/>
              </a:rPr>
              <a:t>787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0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</a:pPr>
            <a:r>
              <a:rPr sz="1000" b="1" spc="-25" dirty="0">
                <a:latin typeface="Tahoma"/>
                <a:cs typeface="Tahoma"/>
              </a:rPr>
              <a:t>527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0" name="object 38">
            <a:extLst>
              <a:ext uri="{FF2B5EF4-FFF2-40B4-BE49-F238E27FC236}">
                <a16:creationId xmlns:a16="http://schemas.microsoft.com/office/drawing/2014/main" id="{9FE3E070-F096-1A90-CCB6-EFCE7C1BEFCC}"/>
              </a:ext>
            </a:extLst>
          </p:cNvPr>
          <p:cNvSpPr txBox="1"/>
          <p:nvPr/>
        </p:nvSpPr>
        <p:spPr>
          <a:xfrm>
            <a:off x="7415275" y="4474146"/>
            <a:ext cx="2362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75" dirty="0">
                <a:latin typeface="Tahoma"/>
                <a:cs typeface="Tahoma"/>
              </a:rPr>
              <a:t>982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1" name="object 39">
            <a:extLst>
              <a:ext uri="{FF2B5EF4-FFF2-40B4-BE49-F238E27FC236}">
                <a16:creationId xmlns:a16="http://schemas.microsoft.com/office/drawing/2014/main" id="{787BF63E-8071-3AE6-FB24-D68270141ADC}"/>
              </a:ext>
            </a:extLst>
          </p:cNvPr>
          <p:cNvSpPr txBox="1"/>
          <p:nvPr/>
        </p:nvSpPr>
        <p:spPr>
          <a:xfrm>
            <a:off x="8078597" y="6060072"/>
            <a:ext cx="96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0" dirty="0">
                <a:latin typeface="Tahoma"/>
                <a:cs typeface="Tahoma"/>
              </a:rPr>
              <a:t>3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2" name="object 40">
            <a:extLst>
              <a:ext uri="{FF2B5EF4-FFF2-40B4-BE49-F238E27FC236}">
                <a16:creationId xmlns:a16="http://schemas.microsoft.com/office/drawing/2014/main" id="{63F1C774-D018-CFAB-3485-FE1C05C056BB}"/>
              </a:ext>
            </a:extLst>
          </p:cNvPr>
          <p:cNvSpPr txBox="1"/>
          <p:nvPr/>
        </p:nvSpPr>
        <p:spPr>
          <a:xfrm>
            <a:off x="8671686" y="6060072"/>
            <a:ext cx="96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0" dirty="0"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3" name="object 41">
            <a:extLst>
              <a:ext uri="{FF2B5EF4-FFF2-40B4-BE49-F238E27FC236}">
                <a16:creationId xmlns:a16="http://schemas.microsoft.com/office/drawing/2014/main" id="{53CB7072-8FEC-638E-454F-59CEBB280E1A}"/>
              </a:ext>
            </a:extLst>
          </p:cNvPr>
          <p:cNvSpPr txBox="1"/>
          <p:nvPr/>
        </p:nvSpPr>
        <p:spPr>
          <a:xfrm>
            <a:off x="9264776" y="6060072"/>
            <a:ext cx="96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0" dirty="0"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4" name="object 42">
            <a:extLst>
              <a:ext uri="{FF2B5EF4-FFF2-40B4-BE49-F238E27FC236}">
                <a16:creationId xmlns:a16="http://schemas.microsoft.com/office/drawing/2014/main" id="{46732CB8-73F5-65E3-9604-B2F37B1557CF}"/>
              </a:ext>
            </a:extLst>
          </p:cNvPr>
          <p:cNvSpPr txBox="1"/>
          <p:nvPr/>
        </p:nvSpPr>
        <p:spPr>
          <a:xfrm>
            <a:off x="9857994" y="6060072"/>
            <a:ext cx="96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0" dirty="0"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43">
            <a:extLst>
              <a:ext uri="{FF2B5EF4-FFF2-40B4-BE49-F238E27FC236}">
                <a16:creationId xmlns:a16="http://schemas.microsoft.com/office/drawing/2014/main" id="{08DAAD75-D6E2-024A-A2EE-F4511AEC3606}"/>
              </a:ext>
            </a:extLst>
          </p:cNvPr>
          <p:cNvSpPr txBox="1"/>
          <p:nvPr/>
        </p:nvSpPr>
        <p:spPr>
          <a:xfrm>
            <a:off x="10450829" y="6060072"/>
            <a:ext cx="96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0" dirty="0">
                <a:latin typeface="Tahoma"/>
                <a:cs typeface="Tahoma"/>
              </a:rPr>
              <a:t>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6" name="object 44">
            <a:extLst>
              <a:ext uri="{FF2B5EF4-FFF2-40B4-BE49-F238E27FC236}">
                <a16:creationId xmlns:a16="http://schemas.microsoft.com/office/drawing/2014/main" id="{DB343260-4F9C-5261-798B-88EDA2075224}"/>
              </a:ext>
            </a:extLst>
          </p:cNvPr>
          <p:cNvSpPr txBox="1"/>
          <p:nvPr/>
        </p:nvSpPr>
        <p:spPr>
          <a:xfrm>
            <a:off x="1337563" y="1344485"/>
            <a:ext cx="6358890" cy="100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latin typeface="Tahoma"/>
                <a:cs typeface="Tahoma"/>
              </a:rPr>
              <a:t>Your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task: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spc="-50" dirty="0">
                <a:latin typeface="Verdana"/>
                <a:cs typeface="Verdana"/>
              </a:rPr>
              <a:t>Represent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different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post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30" dirty="0">
                <a:latin typeface="Verdana"/>
                <a:cs typeface="Verdana"/>
              </a:rPr>
              <a:t>tiers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using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chart/graph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240"/>
              </a:spcBef>
            </a:pPr>
            <a:endParaRPr sz="1800">
              <a:latin typeface="Verdana"/>
              <a:cs typeface="Verdana"/>
            </a:endParaRPr>
          </a:p>
          <a:p>
            <a:pPr marL="3511550">
              <a:lnSpc>
                <a:spcPct val="100000"/>
              </a:lnSpc>
            </a:pP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Count</a:t>
            </a:r>
            <a:r>
              <a:rPr sz="1800" spc="-10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sz="1800" spc="-10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585858"/>
                </a:solidFill>
                <a:latin typeface="Verdana"/>
                <a:cs typeface="Verdana"/>
              </a:rPr>
              <a:t>Post</a:t>
            </a:r>
            <a:r>
              <a:rPr sz="1800" spc="-10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585858"/>
                </a:solidFill>
                <a:latin typeface="Verdana"/>
                <a:cs typeface="Verdana"/>
              </a:rPr>
              <a:t>Tiers</a:t>
            </a:r>
            <a:r>
              <a:rPr sz="1800" spc="-12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585858"/>
                </a:solidFill>
                <a:latin typeface="Verdana"/>
                <a:cs typeface="Verdana"/>
              </a:rPr>
              <a:t>(All)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7" name="object 45">
            <a:extLst>
              <a:ext uri="{FF2B5EF4-FFF2-40B4-BE49-F238E27FC236}">
                <a16:creationId xmlns:a16="http://schemas.microsoft.com/office/drawing/2014/main" id="{437FFFDE-1848-05FA-78A0-D7B5A7E71BE3}"/>
              </a:ext>
            </a:extLst>
          </p:cNvPr>
          <p:cNvSpPr/>
          <p:nvPr/>
        </p:nvSpPr>
        <p:spPr>
          <a:xfrm>
            <a:off x="1257935" y="1970469"/>
            <a:ext cx="9676130" cy="4727575"/>
          </a:xfrm>
          <a:custGeom>
            <a:avLst/>
            <a:gdLst/>
            <a:ahLst/>
            <a:cxnLst/>
            <a:rect l="l" t="t" r="r" b="b"/>
            <a:pathLst>
              <a:path w="9676130" h="4727575">
                <a:moveTo>
                  <a:pt x="0" y="4727448"/>
                </a:moveTo>
                <a:lnTo>
                  <a:pt x="9675876" y="4727448"/>
                </a:lnTo>
                <a:lnTo>
                  <a:pt x="9675876" y="0"/>
                </a:lnTo>
                <a:lnTo>
                  <a:pt x="0" y="0"/>
                </a:lnTo>
                <a:lnTo>
                  <a:pt x="0" y="4727448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4996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1365-41DE-3FBB-A312-6B3A1ABEC4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3A506-8A4D-8E0A-1C51-48B8A6B2F2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9C68C807-9CE6-DF74-DA00-3E2CE7461715}"/>
              </a:ext>
            </a:extLst>
          </p:cNvPr>
          <p:cNvSpPr txBox="1"/>
          <p:nvPr/>
        </p:nvSpPr>
        <p:spPr>
          <a:xfrm>
            <a:off x="2257742" y="578548"/>
            <a:ext cx="649605" cy="21653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ts val="1675"/>
              </a:lnSpc>
            </a:pPr>
            <a:r>
              <a:rPr sz="1400" b="1" spc="-10" dirty="0">
                <a:latin typeface="Tahoma"/>
                <a:cs typeface="Tahoma"/>
              </a:rPr>
              <a:t>Charts: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0" name="object 4">
            <a:extLst>
              <a:ext uri="{FF2B5EF4-FFF2-40B4-BE49-F238E27FC236}">
                <a16:creationId xmlns:a16="http://schemas.microsoft.com/office/drawing/2014/main" id="{F561C025-A031-21E6-F7E8-52F6828EFCD9}"/>
              </a:ext>
            </a:extLst>
          </p:cNvPr>
          <p:cNvSpPr txBox="1"/>
          <p:nvPr/>
        </p:nvSpPr>
        <p:spPr>
          <a:xfrm>
            <a:off x="2907347" y="565552"/>
            <a:ext cx="6377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85" dirty="0">
                <a:latin typeface="Verdana"/>
                <a:cs typeface="Verdana"/>
              </a:rPr>
              <a:t>Use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different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charts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and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graphs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to</a:t>
            </a:r>
            <a:r>
              <a:rPr sz="1400" spc="-60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perform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the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task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representing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the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data.</a:t>
            </a:r>
            <a:endParaRPr sz="1400" dirty="0">
              <a:latin typeface="Verdana"/>
              <a:cs typeface="Verdana"/>
            </a:endParaRPr>
          </a:p>
        </p:txBody>
      </p:sp>
      <p:grpSp>
        <p:nvGrpSpPr>
          <p:cNvPr id="41" name="object 5">
            <a:extLst>
              <a:ext uri="{FF2B5EF4-FFF2-40B4-BE49-F238E27FC236}">
                <a16:creationId xmlns:a16="http://schemas.microsoft.com/office/drawing/2014/main" id="{D06977B1-3F35-F759-BFCA-E52B738A89A5}"/>
              </a:ext>
            </a:extLst>
          </p:cNvPr>
          <p:cNvGrpSpPr/>
          <p:nvPr/>
        </p:nvGrpSpPr>
        <p:grpSpPr>
          <a:xfrm>
            <a:off x="1279226" y="1771395"/>
            <a:ext cx="9317609" cy="4647184"/>
            <a:chOff x="2336292" y="1613916"/>
            <a:chExt cx="9710928" cy="5084571"/>
          </a:xfrm>
        </p:grpSpPr>
        <p:pic>
          <p:nvPicPr>
            <p:cNvPr id="107" name="object 6">
              <a:extLst>
                <a:ext uri="{FF2B5EF4-FFF2-40B4-BE49-F238E27FC236}">
                  <a16:creationId xmlns:a16="http://schemas.microsoft.com/office/drawing/2014/main" id="{19A88F11-C810-3109-666B-2BD60CF2E5D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6292" y="1613916"/>
              <a:ext cx="9710928" cy="5084064"/>
            </a:xfrm>
            <a:prstGeom prst="rect">
              <a:avLst/>
            </a:prstGeom>
          </p:spPr>
        </p:pic>
        <p:pic>
          <p:nvPicPr>
            <p:cNvPr id="108" name="object 7">
              <a:extLst>
                <a:ext uri="{FF2B5EF4-FFF2-40B4-BE49-F238E27FC236}">
                  <a16:creationId xmlns:a16="http://schemas.microsoft.com/office/drawing/2014/main" id="{4E68FB9E-BE6A-501A-3060-C7B6C632BD7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8439" y="2311908"/>
              <a:ext cx="1323594" cy="2593213"/>
            </a:xfrm>
            <a:prstGeom prst="rect">
              <a:avLst/>
            </a:prstGeom>
          </p:spPr>
        </p:pic>
        <p:pic>
          <p:nvPicPr>
            <p:cNvPr id="109" name="object 8">
              <a:extLst>
                <a:ext uri="{FF2B5EF4-FFF2-40B4-BE49-F238E27FC236}">
                  <a16:creationId xmlns:a16="http://schemas.microsoft.com/office/drawing/2014/main" id="{71DD9640-D6A9-D238-1F65-8700BCCA112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3868" y="2481072"/>
              <a:ext cx="1695323" cy="2420873"/>
            </a:xfrm>
            <a:prstGeom prst="rect">
              <a:avLst/>
            </a:prstGeom>
          </p:spPr>
        </p:pic>
        <p:pic>
          <p:nvPicPr>
            <p:cNvPr id="110" name="object 9">
              <a:extLst>
                <a:ext uri="{FF2B5EF4-FFF2-40B4-BE49-F238E27FC236}">
                  <a16:creationId xmlns:a16="http://schemas.microsoft.com/office/drawing/2014/main" id="{603E0BF9-7386-8643-497D-94C0048D5CE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6248" y="2674607"/>
              <a:ext cx="2591434" cy="3345941"/>
            </a:xfrm>
            <a:prstGeom prst="rect">
              <a:avLst/>
            </a:prstGeom>
          </p:spPr>
        </p:pic>
        <p:pic>
          <p:nvPicPr>
            <p:cNvPr id="111" name="object 10">
              <a:extLst>
                <a:ext uri="{FF2B5EF4-FFF2-40B4-BE49-F238E27FC236}">
                  <a16:creationId xmlns:a16="http://schemas.microsoft.com/office/drawing/2014/main" id="{D8939308-F2B7-EB20-5A03-60E247D0E67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59295" y="4372292"/>
              <a:ext cx="2260854" cy="2071877"/>
            </a:xfrm>
            <a:prstGeom prst="rect">
              <a:avLst/>
            </a:prstGeom>
          </p:spPr>
        </p:pic>
        <p:pic>
          <p:nvPicPr>
            <p:cNvPr id="112" name="object 11">
              <a:extLst>
                <a:ext uri="{FF2B5EF4-FFF2-40B4-BE49-F238E27FC236}">
                  <a16:creationId xmlns:a16="http://schemas.microsoft.com/office/drawing/2014/main" id="{3AB29F72-2059-C774-CD27-B93D7350992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01768" y="4367831"/>
              <a:ext cx="3454018" cy="2330149"/>
            </a:xfrm>
            <a:prstGeom prst="rect">
              <a:avLst/>
            </a:prstGeom>
          </p:spPr>
        </p:pic>
        <p:pic>
          <p:nvPicPr>
            <p:cNvPr id="113" name="object 12">
              <a:extLst>
                <a:ext uri="{FF2B5EF4-FFF2-40B4-BE49-F238E27FC236}">
                  <a16:creationId xmlns:a16="http://schemas.microsoft.com/office/drawing/2014/main" id="{C994238E-DF2A-AF50-9BC1-7C72B260D03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80788" y="4373841"/>
              <a:ext cx="2309748" cy="1876806"/>
            </a:xfrm>
            <a:prstGeom prst="rect">
              <a:avLst/>
            </a:prstGeom>
          </p:spPr>
        </p:pic>
        <p:pic>
          <p:nvPicPr>
            <p:cNvPr id="114" name="object 13">
              <a:extLst>
                <a:ext uri="{FF2B5EF4-FFF2-40B4-BE49-F238E27FC236}">
                  <a16:creationId xmlns:a16="http://schemas.microsoft.com/office/drawing/2014/main" id="{EFE74206-ACCA-64A5-9D85-BDEBA05B580E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06112" y="4376978"/>
              <a:ext cx="2384297" cy="1547622"/>
            </a:xfrm>
            <a:prstGeom prst="rect">
              <a:avLst/>
            </a:prstGeom>
          </p:spPr>
        </p:pic>
        <p:pic>
          <p:nvPicPr>
            <p:cNvPr id="115" name="object 14">
              <a:extLst>
                <a:ext uri="{FF2B5EF4-FFF2-40B4-BE49-F238E27FC236}">
                  <a16:creationId xmlns:a16="http://schemas.microsoft.com/office/drawing/2014/main" id="{3F5E3B28-6165-AB40-42C3-D0CF28E503D7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01896" y="3881615"/>
              <a:ext cx="2591434" cy="1905762"/>
            </a:xfrm>
            <a:prstGeom prst="rect">
              <a:avLst/>
            </a:prstGeom>
          </p:spPr>
        </p:pic>
        <p:pic>
          <p:nvPicPr>
            <p:cNvPr id="116" name="object 15">
              <a:extLst>
                <a:ext uri="{FF2B5EF4-FFF2-40B4-BE49-F238E27FC236}">
                  <a16:creationId xmlns:a16="http://schemas.microsoft.com/office/drawing/2014/main" id="{010DE007-2B42-3BFF-D4A4-B784C8F6CA5D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61332" y="3044952"/>
              <a:ext cx="2530729" cy="1852295"/>
            </a:xfrm>
            <a:prstGeom prst="rect">
              <a:avLst/>
            </a:prstGeom>
          </p:spPr>
        </p:pic>
        <p:pic>
          <p:nvPicPr>
            <p:cNvPr id="117" name="object 16">
              <a:extLst>
                <a:ext uri="{FF2B5EF4-FFF2-40B4-BE49-F238E27FC236}">
                  <a16:creationId xmlns:a16="http://schemas.microsoft.com/office/drawing/2014/main" id="{FA66C45F-A248-8833-BEDE-0343551C2BC7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94148" y="2311908"/>
              <a:ext cx="2093213" cy="2593213"/>
            </a:xfrm>
            <a:prstGeom prst="rect">
              <a:avLst/>
            </a:prstGeom>
          </p:spPr>
        </p:pic>
        <p:pic>
          <p:nvPicPr>
            <p:cNvPr id="118" name="object 17">
              <a:extLst>
                <a:ext uri="{FF2B5EF4-FFF2-40B4-BE49-F238E27FC236}">
                  <a16:creationId xmlns:a16="http://schemas.microsoft.com/office/drawing/2014/main" id="{639853ED-CAA1-9BB8-1AF0-BC0D1AA099F4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63868" y="2311908"/>
              <a:ext cx="508114" cy="2593213"/>
            </a:xfrm>
            <a:prstGeom prst="rect">
              <a:avLst/>
            </a:prstGeom>
          </p:spPr>
        </p:pic>
        <p:sp>
          <p:nvSpPr>
            <p:cNvPr id="119" name="object 18">
              <a:extLst>
                <a:ext uri="{FF2B5EF4-FFF2-40B4-BE49-F238E27FC236}">
                  <a16:creationId xmlns:a16="http://schemas.microsoft.com/office/drawing/2014/main" id="{0B64F86B-6698-1A10-051C-FED34AC890ED}"/>
                </a:ext>
              </a:extLst>
            </p:cNvPr>
            <p:cNvSpPr/>
            <p:nvPr/>
          </p:nvSpPr>
          <p:spPr>
            <a:xfrm>
              <a:off x="6832345" y="2589149"/>
              <a:ext cx="811530" cy="2054860"/>
            </a:xfrm>
            <a:custGeom>
              <a:avLst/>
              <a:gdLst/>
              <a:ahLst/>
              <a:cxnLst/>
              <a:rect l="l" t="t" r="r" b="b"/>
              <a:pathLst>
                <a:path w="811529" h="2054860">
                  <a:moveTo>
                    <a:pt x="0" y="0"/>
                  </a:moveTo>
                  <a:lnTo>
                    <a:pt x="0" y="2054478"/>
                  </a:lnTo>
                  <a:lnTo>
                    <a:pt x="811149" y="166877"/>
                  </a:lnTo>
                  <a:lnTo>
                    <a:pt x="765740" y="148001"/>
                  </a:lnTo>
                  <a:lnTo>
                    <a:pt x="719939" y="130236"/>
                  </a:lnTo>
                  <a:lnTo>
                    <a:pt x="673766" y="113587"/>
                  </a:lnTo>
                  <a:lnTo>
                    <a:pt x="627242" y="98057"/>
                  </a:lnTo>
                  <a:lnTo>
                    <a:pt x="580388" y="83652"/>
                  </a:lnTo>
                  <a:lnTo>
                    <a:pt x="533224" y="70376"/>
                  </a:lnTo>
                  <a:lnTo>
                    <a:pt x="485772" y="58231"/>
                  </a:lnTo>
                  <a:lnTo>
                    <a:pt x="438052" y="47224"/>
                  </a:lnTo>
                  <a:lnTo>
                    <a:pt x="390086" y="37357"/>
                  </a:lnTo>
                  <a:lnTo>
                    <a:pt x="341895" y="28636"/>
                  </a:lnTo>
                  <a:lnTo>
                    <a:pt x="293499" y="21063"/>
                  </a:lnTo>
                  <a:lnTo>
                    <a:pt x="244919" y="14645"/>
                  </a:lnTo>
                  <a:lnTo>
                    <a:pt x="196177" y="9384"/>
                  </a:lnTo>
                  <a:lnTo>
                    <a:pt x="147293" y="5284"/>
                  </a:lnTo>
                  <a:lnTo>
                    <a:pt x="98288" y="2351"/>
                  </a:lnTo>
                  <a:lnTo>
                    <a:pt x="49183" y="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0" name="object 19">
              <a:extLst>
                <a:ext uri="{FF2B5EF4-FFF2-40B4-BE49-F238E27FC236}">
                  <a16:creationId xmlns:a16="http://schemas.microsoft.com/office/drawing/2014/main" id="{DA25F579-8283-390C-F066-C91831BB1451}"/>
                </a:ext>
              </a:extLst>
            </p:cNvPr>
            <p:cNvSpPr/>
            <p:nvPr/>
          </p:nvSpPr>
          <p:spPr>
            <a:xfrm>
              <a:off x="6832345" y="2756027"/>
              <a:ext cx="1176020" cy="1887855"/>
            </a:xfrm>
            <a:custGeom>
              <a:avLst/>
              <a:gdLst/>
              <a:ahLst/>
              <a:cxnLst/>
              <a:rect l="l" t="t" r="r" b="b"/>
              <a:pathLst>
                <a:path w="1176020" h="1887854">
                  <a:moveTo>
                    <a:pt x="811149" y="0"/>
                  </a:moveTo>
                  <a:lnTo>
                    <a:pt x="0" y="1887601"/>
                  </a:lnTo>
                  <a:lnTo>
                    <a:pt x="1175638" y="202692"/>
                  </a:lnTo>
                  <a:lnTo>
                    <a:pt x="1132416" y="173339"/>
                  </a:lnTo>
                  <a:lnTo>
                    <a:pt x="1088487" y="145107"/>
                  </a:lnTo>
                  <a:lnTo>
                    <a:pt x="1043870" y="118009"/>
                  </a:lnTo>
                  <a:lnTo>
                    <a:pt x="998585" y="92059"/>
                  </a:lnTo>
                  <a:lnTo>
                    <a:pt x="952651" y="67269"/>
                  </a:lnTo>
                  <a:lnTo>
                    <a:pt x="906087" y="43654"/>
                  </a:lnTo>
                  <a:lnTo>
                    <a:pt x="858913" y="21226"/>
                  </a:lnTo>
                  <a:lnTo>
                    <a:pt x="811149" y="0"/>
                  </a:lnTo>
                  <a:close/>
                </a:path>
              </a:pathLst>
            </a:custGeom>
            <a:solidFill>
              <a:srgbClr val="DE7D17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1" name="object 20">
              <a:extLst>
                <a:ext uri="{FF2B5EF4-FFF2-40B4-BE49-F238E27FC236}">
                  <a16:creationId xmlns:a16="http://schemas.microsoft.com/office/drawing/2014/main" id="{DF8B3656-E47B-6AA6-70B4-1AF73F2E45A0}"/>
                </a:ext>
              </a:extLst>
            </p:cNvPr>
            <p:cNvSpPr/>
            <p:nvPr/>
          </p:nvSpPr>
          <p:spPr>
            <a:xfrm>
              <a:off x="6832345" y="2958719"/>
              <a:ext cx="2054860" cy="2793365"/>
            </a:xfrm>
            <a:custGeom>
              <a:avLst/>
              <a:gdLst/>
              <a:ahLst/>
              <a:cxnLst/>
              <a:rect l="l" t="t" r="r" b="b"/>
              <a:pathLst>
                <a:path w="2054859" h="2793365">
                  <a:moveTo>
                    <a:pt x="1175638" y="0"/>
                  </a:moveTo>
                  <a:lnTo>
                    <a:pt x="0" y="1684908"/>
                  </a:lnTo>
                  <a:lnTo>
                    <a:pt x="1729994" y="2793225"/>
                  </a:lnTo>
                  <a:lnTo>
                    <a:pt x="1755705" y="2752051"/>
                  </a:lnTo>
                  <a:lnTo>
                    <a:pt x="1780329" y="2710500"/>
                  </a:lnTo>
                  <a:lnTo>
                    <a:pt x="1803871" y="2668588"/>
                  </a:lnTo>
                  <a:lnTo>
                    <a:pt x="1826333" y="2626334"/>
                  </a:lnTo>
                  <a:lnTo>
                    <a:pt x="1847720" y="2583754"/>
                  </a:lnTo>
                  <a:lnTo>
                    <a:pt x="1868033" y="2540867"/>
                  </a:lnTo>
                  <a:lnTo>
                    <a:pt x="1887278" y="2497688"/>
                  </a:lnTo>
                  <a:lnTo>
                    <a:pt x="1905457" y="2454235"/>
                  </a:lnTo>
                  <a:lnTo>
                    <a:pt x="1922573" y="2410526"/>
                  </a:lnTo>
                  <a:lnTo>
                    <a:pt x="1938631" y="2366578"/>
                  </a:lnTo>
                  <a:lnTo>
                    <a:pt x="1953633" y="2322408"/>
                  </a:lnTo>
                  <a:lnTo>
                    <a:pt x="1967583" y="2278033"/>
                  </a:lnTo>
                  <a:lnTo>
                    <a:pt x="1980484" y="2233471"/>
                  </a:lnTo>
                  <a:lnTo>
                    <a:pt x="1992341" y="2188740"/>
                  </a:lnTo>
                  <a:lnTo>
                    <a:pt x="2003155" y="2143855"/>
                  </a:lnTo>
                  <a:lnTo>
                    <a:pt x="2012931" y="2098835"/>
                  </a:lnTo>
                  <a:lnTo>
                    <a:pt x="2021673" y="2053697"/>
                  </a:lnTo>
                  <a:lnTo>
                    <a:pt x="2029383" y="2008458"/>
                  </a:lnTo>
                  <a:lnTo>
                    <a:pt x="2036065" y="1963136"/>
                  </a:lnTo>
                  <a:lnTo>
                    <a:pt x="2041722" y="1917748"/>
                  </a:lnTo>
                  <a:lnTo>
                    <a:pt x="2046358" y="1872310"/>
                  </a:lnTo>
                  <a:lnTo>
                    <a:pt x="2049977" y="1826841"/>
                  </a:lnTo>
                  <a:lnTo>
                    <a:pt x="2052581" y="1781357"/>
                  </a:lnTo>
                  <a:lnTo>
                    <a:pt x="2054175" y="1735876"/>
                  </a:lnTo>
                  <a:lnTo>
                    <a:pt x="2054761" y="1690416"/>
                  </a:lnTo>
                  <a:lnTo>
                    <a:pt x="2054343" y="1644993"/>
                  </a:lnTo>
                  <a:lnTo>
                    <a:pt x="2052924" y="1599625"/>
                  </a:lnTo>
                  <a:lnTo>
                    <a:pt x="2050508" y="1554328"/>
                  </a:lnTo>
                  <a:lnTo>
                    <a:pt x="2047099" y="1509121"/>
                  </a:lnTo>
                  <a:lnTo>
                    <a:pt x="2042700" y="1464021"/>
                  </a:lnTo>
                  <a:lnTo>
                    <a:pt x="2037313" y="1419045"/>
                  </a:lnTo>
                  <a:lnTo>
                    <a:pt x="2030943" y="1374209"/>
                  </a:lnTo>
                  <a:lnTo>
                    <a:pt x="2023594" y="1329533"/>
                  </a:lnTo>
                  <a:lnTo>
                    <a:pt x="2015267" y="1285032"/>
                  </a:lnTo>
                  <a:lnTo>
                    <a:pt x="2005968" y="1240724"/>
                  </a:lnTo>
                  <a:lnTo>
                    <a:pt x="1995699" y="1196626"/>
                  </a:lnTo>
                  <a:lnTo>
                    <a:pt x="1984463" y="1152756"/>
                  </a:lnTo>
                  <a:lnTo>
                    <a:pt x="1972265" y="1109131"/>
                  </a:lnTo>
                  <a:lnTo>
                    <a:pt x="1959108" y="1065768"/>
                  </a:lnTo>
                  <a:lnTo>
                    <a:pt x="1944994" y="1022684"/>
                  </a:lnTo>
                  <a:lnTo>
                    <a:pt x="1929929" y="979898"/>
                  </a:lnTo>
                  <a:lnTo>
                    <a:pt x="1913913" y="937425"/>
                  </a:lnTo>
                  <a:lnTo>
                    <a:pt x="1896953" y="895284"/>
                  </a:lnTo>
                  <a:lnTo>
                    <a:pt x="1879050" y="853491"/>
                  </a:lnTo>
                  <a:lnTo>
                    <a:pt x="1860208" y="812064"/>
                  </a:lnTo>
                  <a:lnTo>
                    <a:pt x="1840431" y="771021"/>
                  </a:lnTo>
                  <a:lnTo>
                    <a:pt x="1819722" y="730378"/>
                  </a:lnTo>
                  <a:lnTo>
                    <a:pt x="1798085" y="690153"/>
                  </a:lnTo>
                  <a:lnTo>
                    <a:pt x="1775522" y="650362"/>
                  </a:lnTo>
                  <a:lnTo>
                    <a:pt x="1752038" y="611024"/>
                  </a:lnTo>
                  <a:lnTo>
                    <a:pt x="1727636" y="572156"/>
                  </a:lnTo>
                  <a:lnTo>
                    <a:pt x="1702319" y="533775"/>
                  </a:lnTo>
                  <a:lnTo>
                    <a:pt x="1676091" y="495898"/>
                  </a:lnTo>
                  <a:lnTo>
                    <a:pt x="1648954" y="458542"/>
                  </a:lnTo>
                  <a:lnTo>
                    <a:pt x="1620914" y="421725"/>
                  </a:lnTo>
                  <a:lnTo>
                    <a:pt x="1591972" y="385464"/>
                  </a:lnTo>
                  <a:lnTo>
                    <a:pt x="1562132" y="349777"/>
                  </a:lnTo>
                  <a:lnTo>
                    <a:pt x="1531399" y="314680"/>
                  </a:lnTo>
                  <a:lnTo>
                    <a:pt x="1499774" y="280191"/>
                  </a:lnTo>
                  <a:lnTo>
                    <a:pt x="1467263" y="246327"/>
                  </a:lnTo>
                  <a:lnTo>
                    <a:pt x="1433867" y="213106"/>
                  </a:lnTo>
                  <a:lnTo>
                    <a:pt x="1399591" y="180545"/>
                  </a:lnTo>
                  <a:lnTo>
                    <a:pt x="1364438" y="148660"/>
                  </a:lnTo>
                  <a:lnTo>
                    <a:pt x="1328412" y="117470"/>
                  </a:lnTo>
                  <a:lnTo>
                    <a:pt x="1291515" y="86992"/>
                  </a:lnTo>
                  <a:lnTo>
                    <a:pt x="1253752" y="57242"/>
                  </a:lnTo>
                  <a:lnTo>
                    <a:pt x="1215125" y="28239"/>
                  </a:lnTo>
                  <a:lnTo>
                    <a:pt x="1175638" y="0"/>
                  </a:lnTo>
                  <a:close/>
                </a:path>
              </a:pathLst>
            </a:custGeom>
            <a:solidFill>
              <a:srgbClr val="9F8351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2" name="object 21">
              <a:extLst>
                <a:ext uri="{FF2B5EF4-FFF2-40B4-BE49-F238E27FC236}">
                  <a16:creationId xmlns:a16="http://schemas.microsoft.com/office/drawing/2014/main" id="{169A5192-1BC1-2A6E-6A91-2226318EC0AF}"/>
                </a:ext>
              </a:extLst>
            </p:cNvPr>
            <p:cNvSpPr/>
            <p:nvPr/>
          </p:nvSpPr>
          <p:spPr>
            <a:xfrm>
              <a:off x="6832345" y="4643627"/>
              <a:ext cx="1730375" cy="1545590"/>
            </a:xfrm>
            <a:custGeom>
              <a:avLst/>
              <a:gdLst/>
              <a:ahLst/>
              <a:cxnLst/>
              <a:rect l="l" t="t" r="r" b="b"/>
              <a:pathLst>
                <a:path w="1730375" h="1545589">
                  <a:moveTo>
                    <a:pt x="0" y="0"/>
                  </a:moveTo>
                  <a:lnTo>
                    <a:pt x="1354201" y="1545107"/>
                  </a:lnTo>
                  <a:lnTo>
                    <a:pt x="1393324" y="1509923"/>
                  </a:lnTo>
                  <a:lnTo>
                    <a:pt x="1431506" y="1473776"/>
                  </a:lnTo>
                  <a:lnTo>
                    <a:pt x="1468728" y="1436685"/>
                  </a:lnTo>
                  <a:lnTo>
                    <a:pt x="1504975" y="1398670"/>
                  </a:lnTo>
                  <a:lnTo>
                    <a:pt x="1540230" y="1359749"/>
                  </a:lnTo>
                  <a:lnTo>
                    <a:pt x="1574476" y="1319943"/>
                  </a:lnTo>
                  <a:lnTo>
                    <a:pt x="1607696" y="1279272"/>
                  </a:lnTo>
                  <a:lnTo>
                    <a:pt x="1639875" y="1237753"/>
                  </a:lnTo>
                  <a:lnTo>
                    <a:pt x="1670995" y="1195408"/>
                  </a:lnTo>
                  <a:lnTo>
                    <a:pt x="1701040" y="1152256"/>
                  </a:lnTo>
                  <a:lnTo>
                    <a:pt x="1729994" y="1108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8552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3" name="object 22">
              <a:extLst>
                <a:ext uri="{FF2B5EF4-FFF2-40B4-BE49-F238E27FC236}">
                  <a16:creationId xmlns:a16="http://schemas.microsoft.com/office/drawing/2014/main" id="{7DA27E56-81EA-D2A8-11EF-B6B5FC2225E6}"/>
                </a:ext>
              </a:extLst>
            </p:cNvPr>
            <p:cNvSpPr/>
            <p:nvPr/>
          </p:nvSpPr>
          <p:spPr>
            <a:xfrm>
              <a:off x="5287264" y="4643627"/>
              <a:ext cx="2899410" cy="2054860"/>
            </a:xfrm>
            <a:custGeom>
              <a:avLst/>
              <a:gdLst/>
              <a:ahLst/>
              <a:cxnLst/>
              <a:rect l="l" t="t" r="r" b="b"/>
              <a:pathLst>
                <a:path w="2899409" h="2054859">
                  <a:moveTo>
                    <a:pt x="1545082" y="0"/>
                  </a:moveTo>
                  <a:lnTo>
                    <a:pt x="0" y="1354239"/>
                  </a:lnTo>
                  <a:lnTo>
                    <a:pt x="32386" y="1390339"/>
                  </a:lnTo>
                  <a:lnTo>
                    <a:pt x="65430" y="1425498"/>
                  </a:lnTo>
                  <a:lnTo>
                    <a:pt x="99112" y="1459714"/>
                  </a:lnTo>
                  <a:lnTo>
                    <a:pt x="133415" y="1492987"/>
                  </a:lnTo>
                  <a:lnTo>
                    <a:pt x="168323" y="1525315"/>
                  </a:lnTo>
                  <a:lnTo>
                    <a:pt x="203817" y="1556697"/>
                  </a:lnTo>
                  <a:lnTo>
                    <a:pt x="239880" y="1587132"/>
                  </a:lnTo>
                  <a:lnTo>
                    <a:pt x="276496" y="1616619"/>
                  </a:lnTo>
                  <a:lnTo>
                    <a:pt x="313645" y="1645156"/>
                  </a:lnTo>
                  <a:lnTo>
                    <a:pt x="351312" y="1672743"/>
                  </a:lnTo>
                  <a:lnTo>
                    <a:pt x="389479" y="1699378"/>
                  </a:lnTo>
                  <a:lnTo>
                    <a:pt x="428127" y="1725060"/>
                  </a:lnTo>
                  <a:lnTo>
                    <a:pt x="467241" y="1749788"/>
                  </a:lnTo>
                  <a:lnTo>
                    <a:pt x="506802" y="1773562"/>
                  </a:lnTo>
                  <a:lnTo>
                    <a:pt x="546793" y="1796378"/>
                  </a:lnTo>
                  <a:lnTo>
                    <a:pt x="587196" y="1818238"/>
                  </a:lnTo>
                  <a:lnTo>
                    <a:pt x="627995" y="1839139"/>
                  </a:lnTo>
                  <a:lnTo>
                    <a:pt x="669171" y="1859080"/>
                  </a:lnTo>
                  <a:lnTo>
                    <a:pt x="710708" y="1878060"/>
                  </a:lnTo>
                  <a:lnTo>
                    <a:pt x="752588" y="1896078"/>
                  </a:lnTo>
                  <a:lnTo>
                    <a:pt x="794794" y="1913133"/>
                  </a:lnTo>
                  <a:lnTo>
                    <a:pt x="837307" y="1929224"/>
                  </a:lnTo>
                  <a:lnTo>
                    <a:pt x="880112" y="1944349"/>
                  </a:lnTo>
                  <a:lnTo>
                    <a:pt x="923190" y="1958508"/>
                  </a:lnTo>
                  <a:lnTo>
                    <a:pt x="966524" y="1971699"/>
                  </a:lnTo>
                  <a:lnTo>
                    <a:pt x="1010096" y="1983921"/>
                  </a:lnTo>
                  <a:lnTo>
                    <a:pt x="1053890" y="1995173"/>
                  </a:lnTo>
                  <a:lnTo>
                    <a:pt x="1097887" y="2005454"/>
                  </a:lnTo>
                  <a:lnTo>
                    <a:pt x="1142071" y="2014763"/>
                  </a:lnTo>
                  <a:lnTo>
                    <a:pt x="1186424" y="2023098"/>
                  </a:lnTo>
                  <a:lnTo>
                    <a:pt x="1230928" y="2030459"/>
                  </a:lnTo>
                  <a:lnTo>
                    <a:pt x="1275566" y="2036844"/>
                  </a:lnTo>
                  <a:lnTo>
                    <a:pt x="1320321" y="2042251"/>
                  </a:lnTo>
                  <a:lnTo>
                    <a:pt x="1365176" y="2046681"/>
                  </a:lnTo>
                  <a:lnTo>
                    <a:pt x="1410112" y="2050132"/>
                  </a:lnTo>
                  <a:lnTo>
                    <a:pt x="1455113" y="2052602"/>
                  </a:lnTo>
                  <a:lnTo>
                    <a:pt x="1500161" y="2054091"/>
                  </a:lnTo>
                  <a:lnTo>
                    <a:pt x="1545239" y="2054597"/>
                  </a:lnTo>
                  <a:lnTo>
                    <a:pt x="1590329" y="2054120"/>
                  </a:lnTo>
                  <a:lnTo>
                    <a:pt x="1635414" y="2052657"/>
                  </a:lnTo>
                  <a:lnTo>
                    <a:pt x="1680477" y="2050208"/>
                  </a:lnTo>
                  <a:lnTo>
                    <a:pt x="1725500" y="2046773"/>
                  </a:lnTo>
                  <a:lnTo>
                    <a:pt x="1770465" y="2042348"/>
                  </a:lnTo>
                  <a:lnTo>
                    <a:pt x="1815356" y="2036935"/>
                  </a:lnTo>
                  <a:lnTo>
                    <a:pt x="1860155" y="2030530"/>
                  </a:lnTo>
                  <a:lnTo>
                    <a:pt x="1904844" y="2023134"/>
                  </a:lnTo>
                  <a:lnTo>
                    <a:pt x="1949406" y="2014745"/>
                  </a:lnTo>
                  <a:lnTo>
                    <a:pt x="1993824" y="2005362"/>
                  </a:lnTo>
                  <a:lnTo>
                    <a:pt x="2038080" y="1994984"/>
                  </a:lnTo>
                  <a:lnTo>
                    <a:pt x="2082157" y="1983609"/>
                  </a:lnTo>
                  <a:lnTo>
                    <a:pt x="2126038" y="1971236"/>
                  </a:lnTo>
                  <a:lnTo>
                    <a:pt x="2169704" y="1957865"/>
                  </a:lnTo>
                  <a:lnTo>
                    <a:pt x="2213140" y="1943495"/>
                  </a:lnTo>
                  <a:lnTo>
                    <a:pt x="2256326" y="1928123"/>
                  </a:lnTo>
                  <a:lnTo>
                    <a:pt x="2299247" y="1911749"/>
                  </a:lnTo>
                  <a:lnTo>
                    <a:pt x="2341884" y="1894372"/>
                  </a:lnTo>
                  <a:lnTo>
                    <a:pt x="2384220" y="1875990"/>
                  </a:lnTo>
                  <a:lnTo>
                    <a:pt x="2426237" y="1856603"/>
                  </a:lnTo>
                  <a:lnTo>
                    <a:pt x="2467919" y="1836209"/>
                  </a:lnTo>
                  <a:lnTo>
                    <a:pt x="2509248" y="1814807"/>
                  </a:lnTo>
                  <a:lnTo>
                    <a:pt x="2550206" y="1792397"/>
                  </a:lnTo>
                  <a:lnTo>
                    <a:pt x="2590776" y="1768976"/>
                  </a:lnTo>
                  <a:lnTo>
                    <a:pt x="2630941" y="1744544"/>
                  </a:lnTo>
                  <a:lnTo>
                    <a:pt x="2670683" y="1719099"/>
                  </a:lnTo>
                  <a:lnTo>
                    <a:pt x="2709985" y="1692641"/>
                  </a:lnTo>
                  <a:lnTo>
                    <a:pt x="2748829" y="1665168"/>
                  </a:lnTo>
                  <a:lnTo>
                    <a:pt x="2787198" y="1636680"/>
                  </a:lnTo>
                  <a:lnTo>
                    <a:pt x="2825075" y="1607174"/>
                  </a:lnTo>
                  <a:lnTo>
                    <a:pt x="2862443" y="1576650"/>
                  </a:lnTo>
                  <a:lnTo>
                    <a:pt x="2899283" y="1545107"/>
                  </a:lnTo>
                  <a:lnTo>
                    <a:pt x="1545082" y="0"/>
                  </a:lnTo>
                  <a:close/>
                </a:path>
              </a:pathLst>
            </a:custGeom>
            <a:solidFill>
              <a:srgbClr val="92AA4B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4" name="object 23">
              <a:extLst>
                <a:ext uri="{FF2B5EF4-FFF2-40B4-BE49-F238E27FC236}">
                  <a16:creationId xmlns:a16="http://schemas.microsoft.com/office/drawing/2014/main" id="{879720DB-5EB5-E1A9-CD86-16CD702C44BA}"/>
                </a:ext>
              </a:extLst>
            </p:cNvPr>
            <p:cNvSpPr/>
            <p:nvPr/>
          </p:nvSpPr>
          <p:spPr>
            <a:xfrm>
              <a:off x="5054600" y="4643627"/>
              <a:ext cx="1778000" cy="1354455"/>
            </a:xfrm>
            <a:custGeom>
              <a:avLst/>
              <a:gdLst/>
              <a:ahLst/>
              <a:cxnLst/>
              <a:rect l="l" t="t" r="r" b="b"/>
              <a:pathLst>
                <a:path w="1778000" h="1354454">
                  <a:moveTo>
                    <a:pt x="1777746" y="0"/>
                  </a:moveTo>
                  <a:lnTo>
                    <a:pt x="0" y="1029906"/>
                  </a:lnTo>
                  <a:lnTo>
                    <a:pt x="25608" y="1072862"/>
                  </a:lnTo>
                  <a:lnTo>
                    <a:pt x="52230" y="1115164"/>
                  </a:lnTo>
                  <a:lnTo>
                    <a:pt x="79855" y="1156794"/>
                  </a:lnTo>
                  <a:lnTo>
                    <a:pt x="108473" y="1197735"/>
                  </a:lnTo>
                  <a:lnTo>
                    <a:pt x="138074" y="1237968"/>
                  </a:lnTo>
                  <a:lnTo>
                    <a:pt x="168646" y="1277474"/>
                  </a:lnTo>
                  <a:lnTo>
                    <a:pt x="200179" y="1316237"/>
                  </a:lnTo>
                  <a:lnTo>
                    <a:pt x="232663" y="1354239"/>
                  </a:lnTo>
                  <a:lnTo>
                    <a:pt x="1777746" y="0"/>
                  </a:lnTo>
                  <a:close/>
                </a:path>
              </a:pathLst>
            </a:custGeom>
            <a:solidFill>
              <a:srgbClr val="6AAC91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5" name="object 24">
              <a:extLst>
                <a:ext uri="{FF2B5EF4-FFF2-40B4-BE49-F238E27FC236}">
                  <a16:creationId xmlns:a16="http://schemas.microsoft.com/office/drawing/2014/main" id="{7AF29A40-690E-F490-3043-B0DFDF8EC769}"/>
                </a:ext>
              </a:extLst>
            </p:cNvPr>
            <p:cNvSpPr/>
            <p:nvPr/>
          </p:nvSpPr>
          <p:spPr>
            <a:xfrm>
              <a:off x="4980559" y="4643627"/>
              <a:ext cx="1852295" cy="1029969"/>
            </a:xfrm>
            <a:custGeom>
              <a:avLst/>
              <a:gdLst/>
              <a:ahLst/>
              <a:cxnLst/>
              <a:rect l="l" t="t" r="r" b="b"/>
              <a:pathLst>
                <a:path w="1852295" h="1029970">
                  <a:moveTo>
                    <a:pt x="1851787" y="0"/>
                  </a:moveTo>
                  <a:lnTo>
                    <a:pt x="0" y="889889"/>
                  </a:lnTo>
                  <a:lnTo>
                    <a:pt x="17498" y="925429"/>
                  </a:lnTo>
                  <a:lnTo>
                    <a:pt x="35687" y="960612"/>
                  </a:lnTo>
                  <a:lnTo>
                    <a:pt x="54542" y="995437"/>
                  </a:lnTo>
                  <a:lnTo>
                    <a:pt x="74040" y="1029906"/>
                  </a:lnTo>
                  <a:lnTo>
                    <a:pt x="1851787" y="0"/>
                  </a:lnTo>
                  <a:close/>
                </a:path>
              </a:pathLst>
            </a:custGeom>
            <a:solidFill>
              <a:srgbClr val="621D0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6" name="object 25">
              <a:extLst>
                <a:ext uri="{FF2B5EF4-FFF2-40B4-BE49-F238E27FC236}">
                  <a16:creationId xmlns:a16="http://schemas.microsoft.com/office/drawing/2014/main" id="{0923D13A-151D-516B-6AF6-14A42772C910}"/>
                </a:ext>
              </a:extLst>
            </p:cNvPr>
            <p:cNvSpPr/>
            <p:nvPr/>
          </p:nvSpPr>
          <p:spPr>
            <a:xfrm>
              <a:off x="4777899" y="4151502"/>
              <a:ext cx="2054860" cy="1382395"/>
            </a:xfrm>
            <a:custGeom>
              <a:avLst/>
              <a:gdLst/>
              <a:ahLst/>
              <a:cxnLst/>
              <a:rect l="l" t="t" r="r" b="b"/>
              <a:pathLst>
                <a:path w="2054859" h="1382395">
                  <a:moveTo>
                    <a:pt x="59784" y="0"/>
                  </a:moveTo>
                  <a:lnTo>
                    <a:pt x="48168" y="49719"/>
                  </a:lnTo>
                  <a:lnTo>
                    <a:pt x="37811" y="99610"/>
                  </a:lnTo>
                  <a:lnTo>
                    <a:pt x="28711" y="149651"/>
                  </a:lnTo>
                  <a:lnTo>
                    <a:pt x="20865" y="199818"/>
                  </a:lnTo>
                  <a:lnTo>
                    <a:pt x="14272" y="250089"/>
                  </a:lnTo>
                  <a:lnTo>
                    <a:pt x="8928" y="300440"/>
                  </a:lnTo>
                  <a:lnTo>
                    <a:pt x="4831" y="350849"/>
                  </a:lnTo>
                  <a:lnTo>
                    <a:pt x="1979" y="401292"/>
                  </a:lnTo>
                  <a:lnTo>
                    <a:pt x="369" y="451747"/>
                  </a:lnTo>
                  <a:lnTo>
                    <a:pt x="0" y="502190"/>
                  </a:lnTo>
                  <a:lnTo>
                    <a:pt x="867" y="552599"/>
                  </a:lnTo>
                  <a:lnTo>
                    <a:pt x="2971" y="602950"/>
                  </a:lnTo>
                  <a:lnTo>
                    <a:pt x="6307" y="653221"/>
                  </a:lnTo>
                  <a:lnTo>
                    <a:pt x="10873" y="703389"/>
                  </a:lnTo>
                  <a:lnTo>
                    <a:pt x="16668" y="753430"/>
                  </a:lnTo>
                  <a:lnTo>
                    <a:pt x="23688" y="803322"/>
                  </a:lnTo>
                  <a:lnTo>
                    <a:pt x="31931" y="853042"/>
                  </a:lnTo>
                  <a:lnTo>
                    <a:pt x="41396" y="902566"/>
                  </a:lnTo>
                  <a:lnTo>
                    <a:pt x="52079" y="951872"/>
                  </a:lnTo>
                  <a:lnTo>
                    <a:pt x="63977" y="1000937"/>
                  </a:lnTo>
                  <a:lnTo>
                    <a:pt x="77090" y="1049738"/>
                  </a:lnTo>
                  <a:lnTo>
                    <a:pt x="91414" y="1098251"/>
                  </a:lnTo>
                  <a:lnTo>
                    <a:pt x="106946" y="1146454"/>
                  </a:lnTo>
                  <a:lnTo>
                    <a:pt x="123686" y="1194325"/>
                  </a:lnTo>
                  <a:lnTo>
                    <a:pt x="141629" y="1241838"/>
                  </a:lnTo>
                  <a:lnTo>
                    <a:pt x="160774" y="1288973"/>
                  </a:lnTo>
                  <a:lnTo>
                    <a:pt x="181118" y="1335706"/>
                  </a:lnTo>
                  <a:lnTo>
                    <a:pt x="202659" y="1382014"/>
                  </a:lnTo>
                  <a:lnTo>
                    <a:pt x="2054446" y="492125"/>
                  </a:lnTo>
                  <a:lnTo>
                    <a:pt x="59784" y="0"/>
                  </a:lnTo>
                  <a:close/>
                </a:path>
              </a:pathLst>
            </a:custGeom>
            <a:solidFill>
              <a:srgbClr val="854B0D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7" name="object 26">
              <a:extLst>
                <a:ext uri="{FF2B5EF4-FFF2-40B4-BE49-F238E27FC236}">
                  <a16:creationId xmlns:a16="http://schemas.microsoft.com/office/drawing/2014/main" id="{5F1CD815-D829-DBC1-57A6-72F3A95CB66A}"/>
                </a:ext>
              </a:extLst>
            </p:cNvPr>
            <p:cNvSpPr/>
            <p:nvPr/>
          </p:nvSpPr>
          <p:spPr>
            <a:xfrm>
              <a:off x="4837684" y="3314064"/>
              <a:ext cx="1995170" cy="1329690"/>
            </a:xfrm>
            <a:custGeom>
              <a:avLst/>
              <a:gdLst/>
              <a:ahLst/>
              <a:cxnLst/>
              <a:rect l="l" t="t" r="r" b="b"/>
              <a:pathLst>
                <a:path w="1995170" h="1329689">
                  <a:moveTo>
                    <a:pt x="428498" y="0"/>
                  </a:moveTo>
                  <a:lnTo>
                    <a:pt x="396506" y="38606"/>
                  </a:lnTo>
                  <a:lnTo>
                    <a:pt x="365507" y="77932"/>
                  </a:lnTo>
                  <a:lnTo>
                    <a:pt x="335512" y="117957"/>
                  </a:lnTo>
                  <a:lnTo>
                    <a:pt x="306530" y="158661"/>
                  </a:lnTo>
                  <a:lnTo>
                    <a:pt x="278570" y="200026"/>
                  </a:lnTo>
                  <a:lnTo>
                    <a:pt x="251643" y="242032"/>
                  </a:lnTo>
                  <a:lnTo>
                    <a:pt x="225759" y="284658"/>
                  </a:lnTo>
                  <a:lnTo>
                    <a:pt x="200926" y="327885"/>
                  </a:lnTo>
                  <a:lnTo>
                    <a:pt x="177155" y="371694"/>
                  </a:lnTo>
                  <a:lnTo>
                    <a:pt x="154456" y="416065"/>
                  </a:lnTo>
                  <a:lnTo>
                    <a:pt x="132838" y="460978"/>
                  </a:lnTo>
                  <a:lnTo>
                    <a:pt x="112312" y="506413"/>
                  </a:lnTo>
                  <a:lnTo>
                    <a:pt x="92886" y="552351"/>
                  </a:lnTo>
                  <a:lnTo>
                    <a:pt x="74571" y="598772"/>
                  </a:lnTo>
                  <a:lnTo>
                    <a:pt x="57377" y="645657"/>
                  </a:lnTo>
                  <a:lnTo>
                    <a:pt x="41312" y="692986"/>
                  </a:lnTo>
                  <a:lnTo>
                    <a:pt x="26388" y="740738"/>
                  </a:lnTo>
                  <a:lnTo>
                    <a:pt x="12614" y="788895"/>
                  </a:lnTo>
                  <a:lnTo>
                    <a:pt x="0" y="837438"/>
                  </a:lnTo>
                  <a:lnTo>
                    <a:pt x="1994662" y="1329563"/>
                  </a:lnTo>
                  <a:lnTo>
                    <a:pt x="428498" y="0"/>
                  </a:lnTo>
                  <a:close/>
                </a:path>
              </a:pathLst>
            </a:custGeom>
            <a:solidFill>
              <a:srgbClr val="5F4F3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28" name="object 27">
              <a:extLst>
                <a:ext uri="{FF2B5EF4-FFF2-40B4-BE49-F238E27FC236}">
                  <a16:creationId xmlns:a16="http://schemas.microsoft.com/office/drawing/2014/main" id="{C9796391-80C0-C20B-B0FA-1F6770633F25}"/>
                </a:ext>
              </a:extLst>
            </p:cNvPr>
            <p:cNvSpPr/>
            <p:nvPr/>
          </p:nvSpPr>
          <p:spPr>
            <a:xfrm>
              <a:off x="5266182" y="2589149"/>
              <a:ext cx="1566545" cy="2054860"/>
            </a:xfrm>
            <a:custGeom>
              <a:avLst/>
              <a:gdLst/>
              <a:ahLst/>
              <a:cxnLst/>
              <a:rect l="l" t="t" r="r" b="b"/>
              <a:pathLst>
                <a:path w="1566545" h="2054860">
                  <a:moveTo>
                    <a:pt x="1553590" y="0"/>
                  </a:moveTo>
                  <a:lnTo>
                    <a:pt x="1503766" y="909"/>
                  </a:lnTo>
                  <a:lnTo>
                    <a:pt x="1454107" y="3018"/>
                  </a:lnTo>
                  <a:lnTo>
                    <a:pt x="1404631" y="6317"/>
                  </a:lnTo>
                  <a:lnTo>
                    <a:pt x="1355359" y="10799"/>
                  </a:lnTo>
                  <a:lnTo>
                    <a:pt x="1306309" y="16452"/>
                  </a:lnTo>
                  <a:lnTo>
                    <a:pt x="1257499" y="23270"/>
                  </a:lnTo>
                  <a:lnTo>
                    <a:pt x="1208951" y="31242"/>
                  </a:lnTo>
                  <a:lnTo>
                    <a:pt x="1160681" y="40361"/>
                  </a:lnTo>
                  <a:lnTo>
                    <a:pt x="1112710" y="50617"/>
                  </a:lnTo>
                  <a:lnTo>
                    <a:pt x="1065056" y="62001"/>
                  </a:lnTo>
                  <a:lnTo>
                    <a:pt x="1017739" y="74505"/>
                  </a:lnTo>
                  <a:lnTo>
                    <a:pt x="970778" y="88119"/>
                  </a:lnTo>
                  <a:lnTo>
                    <a:pt x="924191" y="102834"/>
                  </a:lnTo>
                  <a:lnTo>
                    <a:pt x="877999" y="118643"/>
                  </a:lnTo>
                  <a:lnTo>
                    <a:pt x="832219" y="135535"/>
                  </a:lnTo>
                  <a:lnTo>
                    <a:pt x="786871" y="153503"/>
                  </a:lnTo>
                  <a:lnTo>
                    <a:pt x="741974" y="172536"/>
                  </a:lnTo>
                  <a:lnTo>
                    <a:pt x="697547" y="192627"/>
                  </a:lnTo>
                  <a:lnTo>
                    <a:pt x="653609" y="213766"/>
                  </a:lnTo>
                  <a:lnTo>
                    <a:pt x="610180" y="235944"/>
                  </a:lnTo>
                  <a:lnTo>
                    <a:pt x="567278" y="259153"/>
                  </a:lnTo>
                  <a:lnTo>
                    <a:pt x="524922" y="283384"/>
                  </a:lnTo>
                  <a:lnTo>
                    <a:pt x="483132" y="308628"/>
                  </a:lnTo>
                  <a:lnTo>
                    <a:pt x="441927" y="334875"/>
                  </a:lnTo>
                  <a:lnTo>
                    <a:pt x="401325" y="362117"/>
                  </a:lnTo>
                  <a:lnTo>
                    <a:pt x="361345" y="390346"/>
                  </a:lnTo>
                  <a:lnTo>
                    <a:pt x="322008" y="419552"/>
                  </a:lnTo>
                  <a:lnTo>
                    <a:pt x="283331" y="449726"/>
                  </a:lnTo>
                  <a:lnTo>
                    <a:pt x="245335" y="480860"/>
                  </a:lnTo>
                  <a:lnTo>
                    <a:pt x="208037" y="512944"/>
                  </a:lnTo>
                  <a:lnTo>
                    <a:pt x="171458" y="545970"/>
                  </a:lnTo>
                  <a:lnTo>
                    <a:pt x="135615" y="579929"/>
                  </a:lnTo>
                  <a:lnTo>
                    <a:pt x="100529" y="614812"/>
                  </a:lnTo>
                  <a:lnTo>
                    <a:pt x="66219" y="650610"/>
                  </a:lnTo>
                  <a:lnTo>
                    <a:pt x="32702" y="687314"/>
                  </a:lnTo>
                  <a:lnTo>
                    <a:pt x="0" y="724915"/>
                  </a:lnTo>
                  <a:lnTo>
                    <a:pt x="1566164" y="2054478"/>
                  </a:lnTo>
                  <a:lnTo>
                    <a:pt x="1553590" y="0"/>
                  </a:lnTo>
                  <a:close/>
                </a:path>
              </a:pathLst>
            </a:custGeom>
            <a:solidFill>
              <a:srgbClr val="445031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 dirty="0"/>
            </a:p>
          </p:txBody>
        </p:sp>
        <p:sp>
          <p:nvSpPr>
            <p:cNvPr id="129" name="object 28">
              <a:extLst>
                <a:ext uri="{FF2B5EF4-FFF2-40B4-BE49-F238E27FC236}">
                  <a16:creationId xmlns:a16="http://schemas.microsoft.com/office/drawing/2014/main" id="{46F221BD-128C-4402-E2D7-7E51C905B62F}"/>
                </a:ext>
              </a:extLst>
            </p:cNvPr>
            <p:cNvSpPr/>
            <p:nvPr/>
          </p:nvSpPr>
          <p:spPr>
            <a:xfrm>
              <a:off x="6819773" y="2589149"/>
              <a:ext cx="12700" cy="2054860"/>
            </a:xfrm>
            <a:custGeom>
              <a:avLst/>
              <a:gdLst/>
              <a:ahLst/>
              <a:cxnLst/>
              <a:rect l="l" t="t" r="r" b="b"/>
              <a:pathLst>
                <a:path w="12700" h="2054860">
                  <a:moveTo>
                    <a:pt x="5460" y="0"/>
                  </a:moveTo>
                  <a:lnTo>
                    <a:pt x="0" y="0"/>
                  </a:lnTo>
                  <a:lnTo>
                    <a:pt x="12573" y="2054478"/>
                  </a:lnTo>
                  <a:lnTo>
                    <a:pt x="5460" y="0"/>
                  </a:lnTo>
                  <a:close/>
                </a:path>
              </a:pathLst>
            </a:custGeom>
            <a:solidFill>
              <a:srgbClr val="57662D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0" name="object 29">
              <a:extLst>
                <a:ext uri="{FF2B5EF4-FFF2-40B4-BE49-F238E27FC236}">
                  <a16:creationId xmlns:a16="http://schemas.microsoft.com/office/drawing/2014/main" id="{3FD868EA-E032-9826-7E87-DB53C0ABE0DE}"/>
                </a:ext>
              </a:extLst>
            </p:cNvPr>
            <p:cNvSpPr/>
            <p:nvPr/>
          </p:nvSpPr>
          <p:spPr>
            <a:xfrm>
              <a:off x="6825233" y="2589149"/>
              <a:ext cx="7620" cy="2054860"/>
            </a:xfrm>
            <a:custGeom>
              <a:avLst/>
              <a:gdLst/>
              <a:ahLst/>
              <a:cxnLst/>
              <a:rect l="l" t="t" r="r" b="b"/>
              <a:pathLst>
                <a:path w="7620" h="2054860">
                  <a:moveTo>
                    <a:pt x="1777" y="0"/>
                  </a:moveTo>
                  <a:lnTo>
                    <a:pt x="0" y="0"/>
                  </a:lnTo>
                  <a:lnTo>
                    <a:pt x="7112" y="205447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3B6B57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1" name="object 30">
              <a:extLst>
                <a:ext uri="{FF2B5EF4-FFF2-40B4-BE49-F238E27FC236}">
                  <a16:creationId xmlns:a16="http://schemas.microsoft.com/office/drawing/2014/main" id="{1A7305A0-5EB3-031F-2211-E9697CCF2126}"/>
                </a:ext>
              </a:extLst>
            </p:cNvPr>
            <p:cNvSpPr/>
            <p:nvPr/>
          </p:nvSpPr>
          <p:spPr>
            <a:xfrm>
              <a:off x="6827012" y="2589149"/>
              <a:ext cx="5715" cy="2054860"/>
            </a:xfrm>
            <a:custGeom>
              <a:avLst/>
              <a:gdLst/>
              <a:ahLst/>
              <a:cxnLst/>
              <a:rect l="l" t="t" r="r" b="b"/>
              <a:pathLst>
                <a:path w="5715" h="2054860">
                  <a:moveTo>
                    <a:pt x="1778" y="0"/>
                  </a:moveTo>
                  <a:lnTo>
                    <a:pt x="0" y="0"/>
                  </a:lnTo>
                  <a:lnTo>
                    <a:pt x="5334" y="2054478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E04116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2" name="object 31">
              <a:extLst>
                <a:ext uri="{FF2B5EF4-FFF2-40B4-BE49-F238E27FC236}">
                  <a16:creationId xmlns:a16="http://schemas.microsoft.com/office/drawing/2014/main" id="{B6FB2BA3-DFC1-1477-4C34-F6C2EB711B55}"/>
                </a:ext>
              </a:extLst>
            </p:cNvPr>
            <p:cNvSpPr/>
            <p:nvPr/>
          </p:nvSpPr>
          <p:spPr>
            <a:xfrm>
              <a:off x="6828789" y="2589149"/>
              <a:ext cx="3810" cy="2054860"/>
            </a:xfrm>
            <a:custGeom>
              <a:avLst/>
              <a:gdLst/>
              <a:ahLst/>
              <a:cxnLst/>
              <a:rect l="l" t="t" r="r" b="b"/>
              <a:pathLst>
                <a:path w="3809" h="2054860">
                  <a:moveTo>
                    <a:pt x="1777" y="0"/>
                  </a:moveTo>
                  <a:lnTo>
                    <a:pt x="0" y="0"/>
                  </a:lnTo>
                  <a:lnTo>
                    <a:pt x="3555" y="205447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EA974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3" name="object 32">
              <a:extLst>
                <a:ext uri="{FF2B5EF4-FFF2-40B4-BE49-F238E27FC236}">
                  <a16:creationId xmlns:a16="http://schemas.microsoft.com/office/drawing/2014/main" id="{CCF6EFAF-E14D-7451-22FC-E2185B217940}"/>
                </a:ext>
              </a:extLst>
            </p:cNvPr>
            <p:cNvSpPr/>
            <p:nvPr/>
          </p:nvSpPr>
          <p:spPr>
            <a:xfrm>
              <a:off x="6830568" y="2589149"/>
              <a:ext cx="1905" cy="2054860"/>
            </a:xfrm>
            <a:custGeom>
              <a:avLst/>
              <a:gdLst/>
              <a:ahLst/>
              <a:cxnLst/>
              <a:rect l="l" t="t" r="r" b="b"/>
              <a:pathLst>
                <a:path w="1904" h="2054860">
                  <a:moveTo>
                    <a:pt x="1777" y="0"/>
                  </a:moveTo>
                  <a:lnTo>
                    <a:pt x="0" y="0"/>
                  </a:lnTo>
                  <a:lnTo>
                    <a:pt x="1777" y="2054478"/>
                  </a:lnTo>
                  <a:lnTo>
                    <a:pt x="1777" y="0"/>
                  </a:lnTo>
                  <a:close/>
                </a:path>
              </a:pathLst>
            </a:custGeom>
            <a:solidFill>
              <a:srgbClr val="B69D6F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4" name="object 33">
              <a:extLst>
                <a:ext uri="{FF2B5EF4-FFF2-40B4-BE49-F238E27FC236}">
                  <a16:creationId xmlns:a16="http://schemas.microsoft.com/office/drawing/2014/main" id="{0854BF47-C7B6-6D82-56A0-758ED24D8979}"/>
                </a:ext>
              </a:extLst>
            </p:cNvPr>
            <p:cNvSpPr/>
            <p:nvPr/>
          </p:nvSpPr>
          <p:spPr>
            <a:xfrm>
              <a:off x="4890516" y="2150364"/>
              <a:ext cx="2616835" cy="3495040"/>
            </a:xfrm>
            <a:custGeom>
              <a:avLst/>
              <a:gdLst/>
              <a:ahLst/>
              <a:cxnLst/>
              <a:rect l="l" t="t" r="r" b="b"/>
              <a:pathLst>
                <a:path w="2616834" h="3495040">
                  <a:moveTo>
                    <a:pt x="124968" y="3453384"/>
                  </a:moveTo>
                  <a:lnTo>
                    <a:pt x="57912" y="3494532"/>
                  </a:lnTo>
                  <a:lnTo>
                    <a:pt x="0" y="3494532"/>
                  </a:lnTo>
                </a:path>
                <a:path w="2616834" h="3495040">
                  <a:moveTo>
                    <a:pt x="1932432" y="438912"/>
                  </a:moveTo>
                  <a:lnTo>
                    <a:pt x="64008" y="109727"/>
                  </a:lnTo>
                  <a:lnTo>
                    <a:pt x="7620" y="109727"/>
                  </a:lnTo>
                </a:path>
                <a:path w="2616834" h="3495040">
                  <a:moveTo>
                    <a:pt x="1935480" y="438912"/>
                  </a:moveTo>
                  <a:lnTo>
                    <a:pt x="1459992" y="36575"/>
                  </a:lnTo>
                  <a:lnTo>
                    <a:pt x="1402080" y="36575"/>
                  </a:lnTo>
                </a:path>
                <a:path w="2616834" h="3495040">
                  <a:moveTo>
                    <a:pt x="1937004" y="438912"/>
                  </a:moveTo>
                  <a:lnTo>
                    <a:pt x="1937004" y="103632"/>
                  </a:lnTo>
                  <a:lnTo>
                    <a:pt x="1937004" y="103632"/>
                  </a:lnTo>
                </a:path>
                <a:path w="2616834" h="3495040">
                  <a:moveTo>
                    <a:pt x="1938528" y="438912"/>
                  </a:moveTo>
                  <a:lnTo>
                    <a:pt x="2558795" y="0"/>
                  </a:lnTo>
                  <a:lnTo>
                    <a:pt x="2616708" y="0"/>
                  </a:lnTo>
                </a:path>
                <a:path w="2616834" h="3495040">
                  <a:moveTo>
                    <a:pt x="1941576" y="438912"/>
                  </a:moveTo>
                  <a:lnTo>
                    <a:pt x="2319528" y="295656"/>
                  </a:lnTo>
                  <a:lnTo>
                    <a:pt x="2375916" y="295656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35" name="object 34">
              <a:extLst>
                <a:ext uri="{FF2B5EF4-FFF2-40B4-BE49-F238E27FC236}">
                  <a16:creationId xmlns:a16="http://schemas.microsoft.com/office/drawing/2014/main" id="{5CCC9358-AB52-ABB0-21A6-6D3261762A7C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64095" y="2702039"/>
              <a:ext cx="653796" cy="451116"/>
            </a:xfrm>
            <a:prstGeom prst="rect">
              <a:avLst/>
            </a:prstGeom>
          </p:spPr>
        </p:pic>
        <p:pic>
          <p:nvPicPr>
            <p:cNvPr id="136" name="object 35">
              <a:extLst>
                <a:ext uri="{FF2B5EF4-FFF2-40B4-BE49-F238E27FC236}">
                  <a16:creationId xmlns:a16="http://schemas.microsoft.com/office/drawing/2014/main" id="{AB29D469-8681-E1A3-BF50-AC4819AAAD6C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90004" y="2727960"/>
              <a:ext cx="551688" cy="348996"/>
            </a:xfrm>
            <a:prstGeom prst="rect">
              <a:avLst/>
            </a:prstGeom>
          </p:spPr>
        </p:pic>
        <p:pic>
          <p:nvPicPr>
            <p:cNvPr id="137" name="object 36">
              <a:extLst>
                <a:ext uri="{FF2B5EF4-FFF2-40B4-BE49-F238E27FC236}">
                  <a16:creationId xmlns:a16="http://schemas.microsoft.com/office/drawing/2014/main" id="{66385A50-A3B4-3DCB-277F-DE44D2219A6B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702295" y="2558770"/>
              <a:ext cx="990612" cy="295681"/>
            </a:xfrm>
            <a:prstGeom prst="rect">
              <a:avLst/>
            </a:prstGeom>
          </p:spPr>
        </p:pic>
        <p:pic>
          <p:nvPicPr>
            <p:cNvPr id="138" name="object 37">
              <a:extLst>
                <a:ext uri="{FF2B5EF4-FFF2-40B4-BE49-F238E27FC236}">
                  <a16:creationId xmlns:a16="http://schemas.microsoft.com/office/drawing/2014/main" id="{1CE4AA7A-FAAF-DD3E-0B5C-2EA614BE0855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728204" y="2584704"/>
              <a:ext cx="888492" cy="193548"/>
            </a:xfrm>
            <a:prstGeom prst="rect">
              <a:avLst/>
            </a:prstGeom>
          </p:spPr>
        </p:pic>
        <p:pic>
          <p:nvPicPr>
            <p:cNvPr id="139" name="object 38">
              <a:extLst>
                <a:ext uri="{FF2B5EF4-FFF2-40B4-BE49-F238E27FC236}">
                  <a16:creationId xmlns:a16="http://schemas.microsoft.com/office/drawing/2014/main" id="{8DA4AC40-3FB3-79DD-A814-92586D218194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872983" y="4282439"/>
              <a:ext cx="1008900" cy="297180"/>
            </a:xfrm>
            <a:prstGeom prst="rect">
              <a:avLst/>
            </a:prstGeom>
          </p:spPr>
        </p:pic>
        <p:pic>
          <p:nvPicPr>
            <p:cNvPr id="140" name="object 39">
              <a:extLst>
                <a:ext uri="{FF2B5EF4-FFF2-40B4-BE49-F238E27FC236}">
                  <a16:creationId xmlns:a16="http://schemas.microsoft.com/office/drawing/2014/main" id="{B30FFBFE-07CA-3175-C748-6492AC962A30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898892" y="4308348"/>
              <a:ext cx="906779" cy="195071"/>
            </a:xfrm>
            <a:prstGeom prst="rect">
              <a:avLst/>
            </a:prstGeom>
          </p:spPr>
        </p:pic>
      </p:grpSp>
      <p:sp>
        <p:nvSpPr>
          <p:cNvPr id="42" name="object 40">
            <a:extLst>
              <a:ext uri="{FF2B5EF4-FFF2-40B4-BE49-F238E27FC236}">
                <a16:creationId xmlns:a16="http://schemas.microsoft.com/office/drawing/2014/main" id="{F9369170-1D34-EFD3-0228-0366853FDA9C}"/>
              </a:ext>
            </a:extLst>
          </p:cNvPr>
          <p:cNvSpPr txBox="1"/>
          <p:nvPr/>
        </p:nvSpPr>
        <p:spPr>
          <a:xfrm>
            <a:off x="6619367" y="4221079"/>
            <a:ext cx="8534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FFFFFF"/>
                </a:solidFill>
                <a:latin typeface="Tahoma"/>
                <a:cs typeface="Tahoma"/>
              </a:rPr>
              <a:t>c5,</a:t>
            </a:r>
            <a:r>
              <a:rPr sz="10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80" dirty="0">
                <a:solidFill>
                  <a:srgbClr val="FFFFFF"/>
                </a:solidFill>
                <a:latin typeface="Tahoma"/>
                <a:cs typeface="Tahoma"/>
              </a:rPr>
              <a:t>1747,</a:t>
            </a:r>
            <a:r>
              <a:rPr sz="10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145" dirty="0">
                <a:solidFill>
                  <a:srgbClr val="FFFFFF"/>
                </a:solidFill>
                <a:latin typeface="Tahoma"/>
                <a:cs typeface="Tahoma"/>
              </a:rPr>
              <a:t>24%</a:t>
            </a:r>
            <a:endParaRPr sz="1000" dirty="0">
              <a:latin typeface="Tahoma"/>
              <a:cs typeface="Tahoma"/>
            </a:endParaRPr>
          </a:p>
        </p:txBody>
      </p:sp>
      <p:grpSp>
        <p:nvGrpSpPr>
          <p:cNvPr id="43" name="object 41">
            <a:extLst>
              <a:ext uri="{FF2B5EF4-FFF2-40B4-BE49-F238E27FC236}">
                <a16:creationId xmlns:a16="http://schemas.microsoft.com/office/drawing/2014/main" id="{24FA4E84-8FA9-2267-2A5E-977B769DDDFB}"/>
              </a:ext>
            </a:extLst>
          </p:cNvPr>
          <p:cNvGrpSpPr/>
          <p:nvPr/>
        </p:nvGrpSpPr>
        <p:grpSpPr>
          <a:xfrm>
            <a:off x="7283133" y="5651500"/>
            <a:ext cx="865619" cy="295681"/>
            <a:chOff x="8378952" y="5969508"/>
            <a:chExt cx="865619" cy="295681"/>
          </a:xfrm>
        </p:grpSpPr>
        <p:pic>
          <p:nvPicPr>
            <p:cNvPr id="105" name="object 42">
              <a:extLst>
                <a:ext uri="{FF2B5EF4-FFF2-40B4-BE49-F238E27FC236}">
                  <a16:creationId xmlns:a16="http://schemas.microsoft.com/office/drawing/2014/main" id="{9AB40322-12A6-C646-901A-78388CA8A933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378952" y="5969508"/>
              <a:ext cx="865619" cy="295681"/>
            </a:xfrm>
            <a:prstGeom prst="rect">
              <a:avLst/>
            </a:prstGeom>
          </p:spPr>
        </p:pic>
        <p:pic>
          <p:nvPicPr>
            <p:cNvPr id="106" name="object 43">
              <a:extLst>
                <a:ext uri="{FF2B5EF4-FFF2-40B4-BE49-F238E27FC236}">
                  <a16:creationId xmlns:a16="http://schemas.microsoft.com/office/drawing/2014/main" id="{612A2C03-68DE-D4A1-751A-86F7F8128F3A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404860" y="5995416"/>
              <a:ext cx="763524" cy="193548"/>
            </a:xfrm>
            <a:prstGeom prst="rect">
              <a:avLst/>
            </a:prstGeom>
          </p:spPr>
        </p:pic>
      </p:grpSp>
      <p:sp>
        <p:nvSpPr>
          <p:cNvPr id="44" name="object 44">
            <a:extLst>
              <a:ext uri="{FF2B5EF4-FFF2-40B4-BE49-F238E27FC236}">
                <a16:creationId xmlns:a16="http://schemas.microsoft.com/office/drawing/2014/main" id="{B85BA3C0-F5AD-EC3C-EA65-0DB07438E2FB}"/>
              </a:ext>
            </a:extLst>
          </p:cNvPr>
          <p:cNvSpPr txBox="1"/>
          <p:nvPr/>
        </p:nvSpPr>
        <p:spPr>
          <a:xfrm>
            <a:off x="7335711" y="5686348"/>
            <a:ext cx="7118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FFFFFF"/>
                </a:solidFill>
                <a:latin typeface="Tahoma"/>
                <a:cs typeface="Tahoma"/>
              </a:rPr>
              <a:t>c8,</a:t>
            </a:r>
            <a:r>
              <a:rPr sz="100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85" dirty="0">
                <a:solidFill>
                  <a:srgbClr val="FFFFFF"/>
                </a:solidFill>
                <a:latin typeface="Tahoma"/>
                <a:cs typeface="Tahoma"/>
              </a:rPr>
              <a:t>321,</a:t>
            </a:r>
            <a:r>
              <a:rPr sz="10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170" dirty="0">
                <a:solidFill>
                  <a:srgbClr val="FFFFFF"/>
                </a:solidFill>
                <a:latin typeface="Tahoma"/>
                <a:cs typeface="Tahoma"/>
              </a:rPr>
              <a:t>5%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5" name="object 45">
            <a:extLst>
              <a:ext uri="{FF2B5EF4-FFF2-40B4-BE49-F238E27FC236}">
                <a16:creationId xmlns:a16="http://schemas.microsoft.com/office/drawing/2014/main" id="{2C63FC84-B51B-A22A-705A-27F65813EBFB}"/>
              </a:ext>
            </a:extLst>
          </p:cNvPr>
          <p:cNvGrpSpPr/>
          <p:nvPr/>
        </p:nvGrpSpPr>
        <p:grpSpPr>
          <a:xfrm>
            <a:off x="5111433" y="5927344"/>
            <a:ext cx="1008900" cy="295681"/>
            <a:chOff x="6207252" y="6245352"/>
            <a:chExt cx="1008900" cy="295681"/>
          </a:xfrm>
        </p:grpSpPr>
        <p:pic>
          <p:nvPicPr>
            <p:cNvPr id="103" name="object 46">
              <a:extLst>
                <a:ext uri="{FF2B5EF4-FFF2-40B4-BE49-F238E27FC236}">
                  <a16:creationId xmlns:a16="http://schemas.microsoft.com/office/drawing/2014/main" id="{4D7B9FBD-1040-4EA0-DDB1-215619289C88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207252" y="6245352"/>
              <a:ext cx="1008900" cy="295681"/>
            </a:xfrm>
            <a:prstGeom prst="rect">
              <a:avLst/>
            </a:prstGeom>
          </p:spPr>
        </p:pic>
        <p:pic>
          <p:nvPicPr>
            <p:cNvPr id="104" name="object 47">
              <a:extLst>
                <a:ext uri="{FF2B5EF4-FFF2-40B4-BE49-F238E27FC236}">
                  <a16:creationId xmlns:a16="http://schemas.microsoft.com/office/drawing/2014/main" id="{34A82B15-0735-54DF-F367-382128C96144}"/>
                </a:ext>
              </a:extLst>
            </p:cNvPr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233160" y="6271260"/>
              <a:ext cx="906780" cy="193548"/>
            </a:xfrm>
            <a:prstGeom prst="rect">
              <a:avLst/>
            </a:prstGeom>
          </p:spPr>
        </p:pic>
      </p:grpSp>
      <p:sp>
        <p:nvSpPr>
          <p:cNvPr id="46" name="object 48">
            <a:extLst>
              <a:ext uri="{FF2B5EF4-FFF2-40B4-BE49-F238E27FC236}">
                <a16:creationId xmlns:a16="http://schemas.microsoft.com/office/drawing/2014/main" id="{4C47B266-552D-3727-85D4-FECF611E63A6}"/>
              </a:ext>
            </a:extLst>
          </p:cNvPr>
          <p:cNvSpPr txBox="1"/>
          <p:nvPr/>
        </p:nvSpPr>
        <p:spPr>
          <a:xfrm>
            <a:off x="5164900" y="5962497"/>
            <a:ext cx="8534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FFFFFF"/>
                </a:solidFill>
                <a:latin typeface="Tahoma"/>
                <a:cs typeface="Tahoma"/>
              </a:rPr>
              <a:t>c9,</a:t>
            </a:r>
            <a:r>
              <a:rPr sz="10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85" dirty="0">
                <a:solidFill>
                  <a:srgbClr val="FFFFFF"/>
                </a:solidFill>
                <a:latin typeface="Tahoma"/>
                <a:cs typeface="Tahoma"/>
              </a:rPr>
              <a:t>1792,</a:t>
            </a:r>
            <a:r>
              <a:rPr sz="10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140" dirty="0">
                <a:solidFill>
                  <a:srgbClr val="FFFFFF"/>
                </a:solidFill>
                <a:latin typeface="Tahoma"/>
                <a:cs typeface="Tahoma"/>
              </a:rPr>
              <a:t>25%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7" name="object 49">
            <a:extLst>
              <a:ext uri="{FF2B5EF4-FFF2-40B4-BE49-F238E27FC236}">
                <a16:creationId xmlns:a16="http://schemas.microsoft.com/office/drawing/2014/main" id="{163DFC99-A33D-4931-17FC-CC0EEEA00D8B}"/>
              </a:ext>
            </a:extLst>
          </p:cNvPr>
          <p:cNvGrpSpPr/>
          <p:nvPr/>
        </p:nvGrpSpPr>
        <p:grpSpPr>
          <a:xfrm>
            <a:off x="3300921" y="5508244"/>
            <a:ext cx="816876" cy="295681"/>
            <a:chOff x="4396740" y="5826252"/>
            <a:chExt cx="816876" cy="295681"/>
          </a:xfrm>
        </p:grpSpPr>
        <p:pic>
          <p:nvPicPr>
            <p:cNvPr id="101" name="object 50">
              <a:extLst>
                <a:ext uri="{FF2B5EF4-FFF2-40B4-BE49-F238E27FC236}">
                  <a16:creationId xmlns:a16="http://schemas.microsoft.com/office/drawing/2014/main" id="{58D0B8EB-47CB-23BF-2CC9-399152F2B8F6}"/>
                </a:ext>
              </a:extLst>
            </p:cNvPr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396740" y="5826252"/>
              <a:ext cx="816876" cy="295681"/>
            </a:xfrm>
            <a:prstGeom prst="rect">
              <a:avLst/>
            </a:prstGeom>
          </p:spPr>
        </p:pic>
        <p:pic>
          <p:nvPicPr>
            <p:cNvPr id="102" name="object 51">
              <a:extLst>
                <a:ext uri="{FF2B5EF4-FFF2-40B4-BE49-F238E27FC236}">
                  <a16:creationId xmlns:a16="http://schemas.microsoft.com/office/drawing/2014/main" id="{68C2425C-4905-FE73-CEDD-6BA403DE7F8D}"/>
                </a:ext>
              </a:extLst>
            </p:cNvPr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422648" y="5852160"/>
              <a:ext cx="714755" cy="193548"/>
            </a:xfrm>
            <a:prstGeom prst="rect">
              <a:avLst/>
            </a:prstGeom>
          </p:spPr>
        </p:pic>
      </p:grpSp>
      <p:sp>
        <p:nvSpPr>
          <p:cNvPr id="48" name="object 52">
            <a:extLst>
              <a:ext uri="{FF2B5EF4-FFF2-40B4-BE49-F238E27FC236}">
                <a16:creationId xmlns:a16="http://schemas.microsoft.com/office/drawing/2014/main" id="{9FC81440-AEF9-205D-BE22-CAD2EFE7079F}"/>
              </a:ext>
            </a:extLst>
          </p:cNvPr>
          <p:cNvSpPr txBox="1"/>
          <p:nvPr/>
        </p:nvSpPr>
        <p:spPr>
          <a:xfrm>
            <a:off x="3354388" y="5543397"/>
            <a:ext cx="6610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65" dirty="0">
                <a:solidFill>
                  <a:srgbClr val="FFFFFF"/>
                </a:solidFill>
                <a:latin typeface="Tahoma"/>
                <a:cs typeface="Tahoma"/>
              </a:rPr>
              <a:t>i1,</a:t>
            </a:r>
            <a:r>
              <a:rPr sz="10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80" dirty="0">
                <a:solidFill>
                  <a:srgbClr val="FFFFFF"/>
                </a:solidFill>
                <a:latin typeface="Tahoma"/>
                <a:cs typeface="Tahoma"/>
              </a:rPr>
              <a:t>222,</a:t>
            </a:r>
            <a:r>
              <a:rPr sz="10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175" dirty="0">
                <a:solidFill>
                  <a:srgbClr val="FFFFFF"/>
                </a:solidFill>
                <a:latin typeface="Tahoma"/>
                <a:cs typeface="Tahoma"/>
              </a:rPr>
              <a:t>3%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49" name="object 53">
            <a:extLst>
              <a:ext uri="{FF2B5EF4-FFF2-40B4-BE49-F238E27FC236}">
                <a16:creationId xmlns:a16="http://schemas.microsoft.com/office/drawing/2014/main" id="{7A696172-91D8-BFD8-BD48-B0E645374E41}"/>
              </a:ext>
            </a:extLst>
          </p:cNvPr>
          <p:cNvGrpSpPr/>
          <p:nvPr/>
        </p:nvGrpSpPr>
        <p:grpSpPr>
          <a:xfrm>
            <a:off x="3119565" y="5203444"/>
            <a:ext cx="745236" cy="295681"/>
            <a:chOff x="4215384" y="5521452"/>
            <a:chExt cx="745236" cy="295681"/>
          </a:xfrm>
        </p:grpSpPr>
        <p:pic>
          <p:nvPicPr>
            <p:cNvPr id="99" name="object 54">
              <a:extLst>
                <a:ext uri="{FF2B5EF4-FFF2-40B4-BE49-F238E27FC236}">
                  <a16:creationId xmlns:a16="http://schemas.microsoft.com/office/drawing/2014/main" id="{CC4F29D3-10A0-B8F0-6F7B-2525A2E75868}"/>
                </a:ext>
              </a:extLst>
            </p:cNvPr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215384" y="5521452"/>
              <a:ext cx="745236" cy="295681"/>
            </a:xfrm>
            <a:prstGeom prst="rect">
              <a:avLst/>
            </a:prstGeom>
          </p:spPr>
        </p:pic>
        <p:pic>
          <p:nvPicPr>
            <p:cNvPr id="100" name="object 55">
              <a:extLst>
                <a:ext uri="{FF2B5EF4-FFF2-40B4-BE49-F238E27FC236}">
                  <a16:creationId xmlns:a16="http://schemas.microsoft.com/office/drawing/2014/main" id="{459A74C6-7B98-A29A-2A58-E32972082DEF}"/>
                </a:ext>
              </a:extLst>
            </p:cNvPr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241292" y="5547360"/>
              <a:ext cx="643127" cy="193547"/>
            </a:xfrm>
            <a:prstGeom prst="rect">
              <a:avLst/>
            </a:prstGeom>
          </p:spPr>
        </p:pic>
      </p:grpSp>
      <p:sp>
        <p:nvSpPr>
          <p:cNvPr id="50" name="object 56">
            <a:extLst>
              <a:ext uri="{FF2B5EF4-FFF2-40B4-BE49-F238E27FC236}">
                <a16:creationId xmlns:a16="http://schemas.microsoft.com/office/drawing/2014/main" id="{1227D965-42B1-4656-C31E-232AB00BE75B}"/>
              </a:ext>
            </a:extLst>
          </p:cNvPr>
          <p:cNvSpPr txBox="1"/>
          <p:nvPr/>
        </p:nvSpPr>
        <p:spPr>
          <a:xfrm>
            <a:off x="3173032" y="5238597"/>
            <a:ext cx="5892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65" dirty="0">
                <a:solidFill>
                  <a:srgbClr val="FFFFFF"/>
                </a:solidFill>
                <a:latin typeface="Tahoma"/>
                <a:cs typeface="Tahoma"/>
              </a:rPr>
              <a:t>i4,</a:t>
            </a:r>
            <a:r>
              <a:rPr sz="10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80" dirty="0">
                <a:solidFill>
                  <a:srgbClr val="FFFFFF"/>
                </a:solidFill>
                <a:latin typeface="Tahoma"/>
                <a:cs typeface="Tahoma"/>
              </a:rPr>
              <a:t>88,</a:t>
            </a:r>
            <a:r>
              <a:rPr sz="10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175" dirty="0">
                <a:solidFill>
                  <a:srgbClr val="FFFFFF"/>
                </a:solidFill>
                <a:latin typeface="Tahoma"/>
                <a:cs typeface="Tahoma"/>
              </a:rPr>
              <a:t>1%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51" name="object 57">
            <a:extLst>
              <a:ext uri="{FF2B5EF4-FFF2-40B4-BE49-F238E27FC236}">
                <a16:creationId xmlns:a16="http://schemas.microsoft.com/office/drawing/2014/main" id="{F798070B-D331-C41E-7E8A-3C0F4A133BEC}"/>
              </a:ext>
            </a:extLst>
          </p:cNvPr>
          <p:cNvGrpSpPr/>
          <p:nvPr/>
        </p:nvGrpSpPr>
        <p:grpSpPr>
          <a:xfrm>
            <a:off x="3710877" y="4327118"/>
            <a:ext cx="886993" cy="295681"/>
            <a:chOff x="4806696" y="4645126"/>
            <a:chExt cx="886993" cy="295681"/>
          </a:xfrm>
        </p:grpSpPr>
        <p:pic>
          <p:nvPicPr>
            <p:cNvPr id="97" name="object 58">
              <a:extLst>
                <a:ext uri="{FF2B5EF4-FFF2-40B4-BE49-F238E27FC236}">
                  <a16:creationId xmlns:a16="http://schemas.microsoft.com/office/drawing/2014/main" id="{23541889-3701-47F4-96FA-F0D96F627EFF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806696" y="4645126"/>
              <a:ext cx="886993" cy="295681"/>
            </a:xfrm>
            <a:prstGeom prst="rect">
              <a:avLst/>
            </a:prstGeom>
          </p:spPr>
        </p:pic>
        <p:pic>
          <p:nvPicPr>
            <p:cNvPr id="98" name="object 59">
              <a:extLst>
                <a:ext uri="{FF2B5EF4-FFF2-40B4-BE49-F238E27FC236}">
                  <a16:creationId xmlns:a16="http://schemas.microsoft.com/office/drawing/2014/main" id="{F2862C2A-1542-625B-27BA-6E4D52BB1073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832604" y="4671059"/>
              <a:ext cx="784860" cy="193548"/>
            </a:xfrm>
            <a:prstGeom prst="rect">
              <a:avLst/>
            </a:prstGeom>
          </p:spPr>
        </p:pic>
      </p:grpSp>
      <p:sp>
        <p:nvSpPr>
          <p:cNvPr id="52" name="object 60">
            <a:extLst>
              <a:ext uri="{FF2B5EF4-FFF2-40B4-BE49-F238E27FC236}">
                <a16:creationId xmlns:a16="http://schemas.microsoft.com/office/drawing/2014/main" id="{1D316628-D128-71B1-F37E-2C6672946FF0}"/>
              </a:ext>
            </a:extLst>
          </p:cNvPr>
          <p:cNvSpPr txBox="1"/>
          <p:nvPr/>
        </p:nvSpPr>
        <p:spPr>
          <a:xfrm>
            <a:off x="3764597" y="4361942"/>
            <a:ext cx="731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65" dirty="0">
                <a:solidFill>
                  <a:srgbClr val="FFFFFF"/>
                </a:solidFill>
                <a:latin typeface="Tahoma"/>
                <a:cs typeface="Tahoma"/>
              </a:rPr>
              <a:t>i5,</a:t>
            </a:r>
            <a:r>
              <a:rPr sz="10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80" dirty="0">
                <a:solidFill>
                  <a:srgbClr val="FFFFFF"/>
                </a:solidFill>
                <a:latin typeface="Tahoma"/>
                <a:cs typeface="Tahoma"/>
              </a:rPr>
              <a:t>787,</a:t>
            </a:r>
            <a:r>
              <a:rPr sz="10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145" dirty="0">
                <a:solidFill>
                  <a:srgbClr val="FFFFFF"/>
                </a:solidFill>
                <a:latin typeface="Tahoma"/>
                <a:cs typeface="Tahoma"/>
              </a:rPr>
              <a:t>11%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53" name="object 61">
            <a:extLst>
              <a:ext uri="{FF2B5EF4-FFF2-40B4-BE49-F238E27FC236}">
                <a16:creationId xmlns:a16="http://schemas.microsoft.com/office/drawing/2014/main" id="{78D8206B-9A9E-413F-1561-144CE9118685}"/>
              </a:ext>
            </a:extLst>
          </p:cNvPr>
          <p:cNvGrpSpPr/>
          <p:nvPr/>
        </p:nvGrpSpPr>
        <p:grpSpPr>
          <a:xfrm>
            <a:off x="3863277" y="3507232"/>
            <a:ext cx="815352" cy="297180"/>
            <a:chOff x="4959096" y="3825240"/>
            <a:chExt cx="815352" cy="297180"/>
          </a:xfrm>
        </p:grpSpPr>
        <p:pic>
          <p:nvPicPr>
            <p:cNvPr id="95" name="object 62">
              <a:extLst>
                <a:ext uri="{FF2B5EF4-FFF2-40B4-BE49-F238E27FC236}">
                  <a16:creationId xmlns:a16="http://schemas.microsoft.com/office/drawing/2014/main" id="{848C0BD0-2DD2-7B5A-6A96-8A828D31D50A}"/>
                </a:ext>
              </a:extLst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959096" y="3825240"/>
              <a:ext cx="815352" cy="297180"/>
            </a:xfrm>
            <a:prstGeom prst="rect">
              <a:avLst/>
            </a:prstGeom>
          </p:spPr>
        </p:pic>
        <p:pic>
          <p:nvPicPr>
            <p:cNvPr id="96" name="object 63">
              <a:extLst>
                <a:ext uri="{FF2B5EF4-FFF2-40B4-BE49-F238E27FC236}">
                  <a16:creationId xmlns:a16="http://schemas.microsoft.com/office/drawing/2014/main" id="{1BA51F65-671A-4BEB-194F-527130935181}"/>
                </a:ext>
              </a:extLst>
            </p:cNvPr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985004" y="3851148"/>
              <a:ext cx="713231" cy="195071"/>
            </a:xfrm>
            <a:prstGeom prst="rect">
              <a:avLst/>
            </a:prstGeom>
          </p:spPr>
        </p:pic>
      </p:grpSp>
      <p:sp>
        <p:nvSpPr>
          <p:cNvPr id="54" name="object 64">
            <a:extLst>
              <a:ext uri="{FF2B5EF4-FFF2-40B4-BE49-F238E27FC236}">
                <a16:creationId xmlns:a16="http://schemas.microsoft.com/office/drawing/2014/main" id="{9BA86B24-DD2F-5E38-6FE1-7C580B29AE84}"/>
              </a:ext>
            </a:extLst>
          </p:cNvPr>
          <p:cNvSpPr txBox="1"/>
          <p:nvPr/>
        </p:nvSpPr>
        <p:spPr>
          <a:xfrm>
            <a:off x="3916363" y="3542664"/>
            <a:ext cx="6610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65" dirty="0">
                <a:solidFill>
                  <a:srgbClr val="FFFFFF"/>
                </a:solidFill>
                <a:latin typeface="Tahoma"/>
                <a:cs typeface="Tahoma"/>
              </a:rPr>
              <a:t>i6,</a:t>
            </a:r>
            <a:r>
              <a:rPr sz="10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80" dirty="0">
                <a:solidFill>
                  <a:srgbClr val="FFFFFF"/>
                </a:solidFill>
                <a:latin typeface="Tahoma"/>
                <a:cs typeface="Tahoma"/>
              </a:rPr>
              <a:t>527,</a:t>
            </a:r>
            <a:r>
              <a:rPr sz="10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175" dirty="0">
                <a:solidFill>
                  <a:srgbClr val="FFFFFF"/>
                </a:solidFill>
                <a:latin typeface="Tahoma"/>
                <a:cs typeface="Tahoma"/>
              </a:rPr>
              <a:t>7%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55" name="object 65">
            <a:extLst>
              <a:ext uri="{FF2B5EF4-FFF2-40B4-BE49-F238E27FC236}">
                <a16:creationId xmlns:a16="http://schemas.microsoft.com/office/drawing/2014/main" id="{41E86331-AF9D-7141-A70E-FBBC37880B18}"/>
              </a:ext>
            </a:extLst>
          </p:cNvPr>
          <p:cNvGrpSpPr/>
          <p:nvPr/>
        </p:nvGrpSpPr>
        <p:grpSpPr>
          <a:xfrm>
            <a:off x="4558221" y="2679674"/>
            <a:ext cx="886993" cy="295681"/>
            <a:chOff x="5654040" y="2997682"/>
            <a:chExt cx="886993" cy="295681"/>
          </a:xfrm>
        </p:grpSpPr>
        <p:pic>
          <p:nvPicPr>
            <p:cNvPr id="93" name="object 66">
              <a:extLst>
                <a:ext uri="{FF2B5EF4-FFF2-40B4-BE49-F238E27FC236}">
                  <a16:creationId xmlns:a16="http://schemas.microsoft.com/office/drawing/2014/main" id="{3F414A81-5665-7407-22BE-FD3F0AC73EAA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654040" y="2997682"/>
              <a:ext cx="886993" cy="295681"/>
            </a:xfrm>
            <a:prstGeom prst="rect">
              <a:avLst/>
            </a:prstGeom>
          </p:spPr>
        </p:pic>
        <p:pic>
          <p:nvPicPr>
            <p:cNvPr id="94" name="object 67">
              <a:extLst>
                <a:ext uri="{FF2B5EF4-FFF2-40B4-BE49-F238E27FC236}">
                  <a16:creationId xmlns:a16="http://schemas.microsoft.com/office/drawing/2014/main" id="{BB912B62-F136-E70E-C0EF-4935D26C925C}"/>
                </a:ext>
              </a:extLst>
            </p:cNvPr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679948" y="3023615"/>
              <a:ext cx="784860" cy="193548"/>
            </a:xfrm>
            <a:prstGeom prst="rect">
              <a:avLst/>
            </a:prstGeom>
          </p:spPr>
        </p:pic>
      </p:grpSp>
      <p:sp>
        <p:nvSpPr>
          <p:cNvPr id="56" name="object 68">
            <a:extLst>
              <a:ext uri="{FF2B5EF4-FFF2-40B4-BE49-F238E27FC236}">
                <a16:creationId xmlns:a16="http://schemas.microsoft.com/office/drawing/2014/main" id="{4762F604-2000-1E0F-6F0B-036D43D1E965}"/>
              </a:ext>
            </a:extLst>
          </p:cNvPr>
          <p:cNvSpPr txBox="1"/>
          <p:nvPr/>
        </p:nvSpPr>
        <p:spPr>
          <a:xfrm>
            <a:off x="4612322" y="2713990"/>
            <a:ext cx="731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65" dirty="0">
                <a:solidFill>
                  <a:srgbClr val="FFFFFF"/>
                </a:solidFill>
                <a:latin typeface="Tahoma"/>
                <a:cs typeface="Tahoma"/>
              </a:rPr>
              <a:t>i7,</a:t>
            </a:r>
            <a:r>
              <a:rPr sz="10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80" dirty="0">
                <a:solidFill>
                  <a:srgbClr val="FFFFFF"/>
                </a:solidFill>
                <a:latin typeface="Tahoma"/>
                <a:cs typeface="Tahoma"/>
              </a:rPr>
              <a:t>982,</a:t>
            </a:r>
            <a:r>
              <a:rPr sz="10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145" dirty="0">
                <a:solidFill>
                  <a:srgbClr val="FFFFFF"/>
                </a:solidFill>
                <a:latin typeface="Tahoma"/>
                <a:cs typeface="Tahoma"/>
              </a:rPr>
              <a:t>14%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57" name="object 69">
            <a:extLst>
              <a:ext uri="{FF2B5EF4-FFF2-40B4-BE49-F238E27FC236}">
                <a16:creationId xmlns:a16="http://schemas.microsoft.com/office/drawing/2014/main" id="{348F15D2-826D-35CD-7BD8-9D4E593892EF}"/>
              </a:ext>
            </a:extLst>
          </p:cNvPr>
          <p:cNvGrpSpPr/>
          <p:nvPr/>
        </p:nvGrpSpPr>
        <p:grpSpPr>
          <a:xfrm>
            <a:off x="3110421" y="1821662"/>
            <a:ext cx="763524" cy="295681"/>
            <a:chOff x="4206240" y="2139670"/>
            <a:chExt cx="763524" cy="295681"/>
          </a:xfrm>
        </p:grpSpPr>
        <p:pic>
          <p:nvPicPr>
            <p:cNvPr id="91" name="object 70">
              <a:extLst>
                <a:ext uri="{FF2B5EF4-FFF2-40B4-BE49-F238E27FC236}">
                  <a16:creationId xmlns:a16="http://schemas.microsoft.com/office/drawing/2014/main" id="{60858331-3E3F-EBE1-FF7E-2EF92A5CC5EB}"/>
                </a:ext>
              </a:extLst>
            </p:cNvPr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206240" y="2139670"/>
              <a:ext cx="763524" cy="295681"/>
            </a:xfrm>
            <a:prstGeom prst="rect">
              <a:avLst/>
            </a:prstGeom>
          </p:spPr>
        </p:pic>
        <p:pic>
          <p:nvPicPr>
            <p:cNvPr id="92" name="object 71">
              <a:extLst>
                <a:ext uri="{FF2B5EF4-FFF2-40B4-BE49-F238E27FC236}">
                  <a16:creationId xmlns:a16="http://schemas.microsoft.com/office/drawing/2014/main" id="{647AE71A-1D9A-8BAC-0C89-A56BC27810C7}"/>
                </a:ext>
              </a:extLst>
            </p:cNvPr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232148" y="2165603"/>
              <a:ext cx="661415" cy="193548"/>
            </a:xfrm>
            <a:prstGeom prst="rect">
              <a:avLst/>
            </a:prstGeom>
          </p:spPr>
        </p:pic>
      </p:grpSp>
      <p:sp>
        <p:nvSpPr>
          <p:cNvPr id="58" name="object 72">
            <a:extLst>
              <a:ext uri="{FF2B5EF4-FFF2-40B4-BE49-F238E27FC236}">
                <a16:creationId xmlns:a16="http://schemas.microsoft.com/office/drawing/2014/main" id="{67245EAA-2C48-B804-1C92-E6AABC0A6239}"/>
              </a:ext>
            </a:extLst>
          </p:cNvPr>
          <p:cNvSpPr txBox="1"/>
          <p:nvPr/>
        </p:nvSpPr>
        <p:spPr>
          <a:xfrm>
            <a:off x="3162998" y="1855927"/>
            <a:ext cx="6083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40" dirty="0">
                <a:solidFill>
                  <a:srgbClr val="FFFFFF"/>
                </a:solidFill>
                <a:latin typeface="Tahoma"/>
                <a:cs typeface="Tahoma"/>
              </a:rPr>
              <a:t>m6,</a:t>
            </a:r>
            <a:r>
              <a:rPr sz="10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65" dirty="0">
                <a:solidFill>
                  <a:srgbClr val="FFFFFF"/>
                </a:solidFill>
                <a:latin typeface="Tahoma"/>
                <a:cs typeface="Tahoma"/>
              </a:rPr>
              <a:t>3,</a:t>
            </a:r>
            <a:r>
              <a:rPr sz="10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180" dirty="0">
                <a:solidFill>
                  <a:srgbClr val="FFFFFF"/>
                </a:solidFill>
                <a:latin typeface="Tahoma"/>
                <a:cs typeface="Tahoma"/>
              </a:rPr>
              <a:t>0%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59" name="object 73">
            <a:extLst>
              <a:ext uri="{FF2B5EF4-FFF2-40B4-BE49-F238E27FC236}">
                <a16:creationId xmlns:a16="http://schemas.microsoft.com/office/drawing/2014/main" id="{76F6DF55-BD66-F0BC-CFE9-59F226940793}"/>
              </a:ext>
            </a:extLst>
          </p:cNvPr>
          <p:cNvGrpSpPr/>
          <p:nvPr/>
        </p:nvGrpSpPr>
        <p:grpSpPr>
          <a:xfrm>
            <a:off x="4501833" y="1745462"/>
            <a:ext cx="762012" cy="295681"/>
            <a:chOff x="5597652" y="2063470"/>
            <a:chExt cx="762012" cy="295681"/>
          </a:xfrm>
        </p:grpSpPr>
        <p:pic>
          <p:nvPicPr>
            <p:cNvPr id="89" name="object 74">
              <a:extLst>
                <a:ext uri="{FF2B5EF4-FFF2-40B4-BE49-F238E27FC236}">
                  <a16:creationId xmlns:a16="http://schemas.microsoft.com/office/drawing/2014/main" id="{B0F08D73-6C44-8CCF-E357-431E5CFFB0D1}"/>
                </a:ext>
              </a:extLst>
            </p:cNvPr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597652" y="2063470"/>
              <a:ext cx="762012" cy="295681"/>
            </a:xfrm>
            <a:prstGeom prst="rect">
              <a:avLst/>
            </a:prstGeom>
          </p:spPr>
        </p:pic>
        <p:pic>
          <p:nvPicPr>
            <p:cNvPr id="90" name="object 75">
              <a:extLst>
                <a:ext uri="{FF2B5EF4-FFF2-40B4-BE49-F238E27FC236}">
                  <a16:creationId xmlns:a16="http://schemas.microsoft.com/office/drawing/2014/main" id="{CF26F257-68D1-61A6-8335-95BC893434F9}"/>
                </a:ext>
              </a:extLst>
            </p:cNvPr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623560" y="2089403"/>
              <a:ext cx="659891" cy="193548"/>
            </a:xfrm>
            <a:prstGeom prst="rect">
              <a:avLst/>
            </a:prstGeom>
          </p:spPr>
        </p:pic>
      </p:grpSp>
      <p:sp>
        <p:nvSpPr>
          <p:cNvPr id="60" name="object 76">
            <a:extLst>
              <a:ext uri="{FF2B5EF4-FFF2-40B4-BE49-F238E27FC236}">
                <a16:creationId xmlns:a16="http://schemas.microsoft.com/office/drawing/2014/main" id="{1E02B694-D033-0F5A-BBBB-C25BB00D6B6C}"/>
              </a:ext>
            </a:extLst>
          </p:cNvPr>
          <p:cNvSpPr txBox="1"/>
          <p:nvPr/>
        </p:nvSpPr>
        <p:spPr>
          <a:xfrm>
            <a:off x="4553776" y="1779727"/>
            <a:ext cx="6083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40" dirty="0">
                <a:solidFill>
                  <a:srgbClr val="FFFFFF"/>
                </a:solidFill>
                <a:latin typeface="Tahoma"/>
                <a:cs typeface="Tahoma"/>
              </a:rPr>
              <a:t>m7,</a:t>
            </a:r>
            <a:r>
              <a:rPr sz="10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65" dirty="0">
                <a:solidFill>
                  <a:srgbClr val="FFFFFF"/>
                </a:solidFill>
                <a:latin typeface="Tahoma"/>
                <a:cs typeface="Tahoma"/>
              </a:rPr>
              <a:t>1,</a:t>
            </a:r>
            <a:r>
              <a:rPr sz="10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180" dirty="0">
                <a:solidFill>
                  <a:srgbClr val="FFFFFF"/>
                </a:solidFill>
                <a:latin typeface="Tahoma"/>
                <a:cs typeface="Tahoma"/>
              </a:rPr>
              <a:t>0%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61" name="object 77">
            <a:extLst>
              <a:ext uri="{FF2B5EF4-FFF2-40B4-BE49-F238E27FC236}">
                <a16:creationId xmlns:a16="http://schemas.microsoft.com/office/drawing/2014/main" id="{2011CD1D-4F2E-C218-66A7-200B713331C0}"/>
              </a:ext>
            </a:extLst>
          </p:cNvPr>
          <p:cNvGrpSpPr/>
          <p:nvPr/>
        </p:nvGrpSpPr>
        <p:grpSpPr>
          <a:xfrm>
            <a:off x="5250186" y="2058365"/>
            <a:ext cx="1691627" cy="591337"/>
            <a:chOff x="6501384" y="2025370"/>
            <a:chExt cx="1691627" cy="591337"/>
          </a:xfrm>
        </p:grpSpPr>
        <p:pic>
          <p:nvPicPr>
            <p:cNvPr id="83" name="object 78">
              <a:extLst>
                <a:ext uri="{FF2B5EF4-FFF2-40B4-BE49-F238E27FC236}">
                  <a16:creationId xmlns:a16="http://schemas.microsoft.com/office/drawing/2014/main" id="{26DB3A20-E9D6-9289-DE0A-7AF2DB11A166}"/>
                </a:ext>
              </a:extLst>
            </p:cNvPr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501384" y="2034539"/>
              <a:ext cx="790956" cy="297179"/>
            </a:xfrm>
            <a:prstGeom prst="rect">
              <a:avLst/>
            </a:prstGeom>
          </p:spPr>
        </p:pic>
        <p:pic>
          <p:nvPicPr>
            <p:cNvPr id="84" name="object 79">
              <a:extLst>
                <a:ext uri="{FF2B5EF4-FFF2-40B4-BE49-F238E27FC236}">
                  <a16:creationId xmlns:a16="http://schemas.microsoft.com/office/drawing/2014/main" id="{AD8438F6-1730-A5A9-0E70-AF86971533BB}"/>
                </a:ext>
              </a:extLst>
            </p:cNvPr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527292" y="2060447"/>
              <a:ext cx="688848" cy="195072"/>
            </a:xfrm>
            <a:prstGeom prst="rect">
              <a:avLst/>
            </a:prstGeom>
          </p:spPr>
        </p:pic>
        <p:pic>
          <p:nvPicPr>
            <p:cNvPr id="85" name="object 80">
              <a:extLst>
                <a:ext uri="{FF2B5EF4-FFF2-40B4-BE49-F238E27FC236}">
                  <a16:creationId xmlns:a16="http://schemas.microsoft.com/office/drawing/2014/main" id="{BB3DF9D1-34CF-466B-DDE0-666E27A3C166}"/>
                </a:ext>
              </a:extLst>
            </p:cNvPr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473696" y="2025370"/>
              <a:ext cx="719315" cy="295681"/>
            </a:xfrm>
            <a:prstGeom prst="rect">
              <a:avLst/>
            </a:prstGeom>
          </p:spPr>
        </p:pic>
        <p:pic>
          <p:nvPicPr>
            <p:cNvPr id="86" name="object 81">
              <a:extLst>
                <a:ext uri="{FF2B5EF4-FFF2-40B4-BE49-F238E27FC236}">
                  <a16:creationId xmlns:a16="http://schemas.microsoft.com/office/drawing/2014/main" id="{A41F1910-23CC-6539-F1D7-8242D3E8A295}"/>
                </a:ext>
              </a:extLst>
            </p:cNvPr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499604" y="2051303"/>
              <a:ext cx="617220" cy="193548"/>
            </a:xfrm>
            <a:prstGeom prst="rect">
              <a:avLst/>
            </a:prstGeom>
          </p:spPr>
        </p:pic>
        <p:pic>
          <p:nvPicPr>
            <p:cNvPr id="87" name="object 82">
              <a:extLst>
                <a:ext uri="{FF2B5EF4-FFF2-40B4-BE49-F238E27FC236}">
                  <a16:creationId xmlns:a16="http://schemas.microsoft.com/office/drawing/2014/main" id="{8DDD206C-DA8F-B534-A27F-05CA2458B69C}"/>
                </a:ext>
              </a:extLst>
            </p:cNvPr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235952" y="2321026"/>
              <a:ext cx="719315" cy="295681"/>
            </a:xfrm>
            <a:prstGeom prst="rect">
              <a:avLst/>
            </a:prstGeom>
          </p:spPr>
        </p:pic>
        <p:pic>
          <p:nvPicPr>
            <p:cNvPr id="88" name="object 83">
              <a:extLst>
                <a:ext uri="{FF2B5EF4-FFF2-40B4-BE49-F238E27FC236}">
                  <a16:creationId xmlns:a16="http://schemas.microsoft.com/office/drawing/2014/main" id="{F5381EB4-9CF6-D498-E702-8A563CE08A3D}"/>
                </a:ext>
              </a:extLst>
            </p:cNvPr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261860" y="2346959"/>
              <a:ext cx="617220" cy="193548"/>
            </a:xfrm>
            <a:prstGeom prst="rect">
              <a:avLst/>
            </a:prstGeom>
          </p:spPr>
        </p:pic>
      </p:grpSp>
      <p:sp>
        <p:nvSpPr>
          <p:cNvPr id="62" name="object 84">
            <a:extLst>
              <a:ext uri="{FF2B5EF4-FFF2-40B4-BE49-F238E27FC236}">
                <a16:creationId xmlns:a16="http://schemas.microsoft.com/office/drawing/2014/main" id="{911A5232-190D-36C8-1A0A-B3A9BAC544C6}"/>
              </a:ext>
            </a:extLst>
          </p:cNvPr>
          <p:cNvSpPr txBox="1"/>
          <p:nvPr/>
        </p:nvSpPr>
        <p:spPr>
          <a:xfrm>
            <a:off x="5299266" y="2071878"/>
            <a:ext cx="2036445" cy="1000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83615" algn="l"/>
              </a:tabLst>
            </a:pPr>
            <a:r>
              <a:rPr sz="1000" b="1" spc="-65" dirty="0">
                <a:solidFill>
                  <a:srgbClr val="FFFFFF"/>
                </a:solidFill>
                <a:latin typeface="Tahoma"/>
                <a:cs typeface="Tahoma"/>
              </a:rPr>
              <a:t>n10,</a:t>
            </a:r>
            <a:r>
              <a:rPr sz="10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65" dirty="0">
                <a:solidFill>
                  <a:srgbClr val="FFFFFF"/>
                </a:solidFill>
                <a:latin typeface="Tahoma"/>
                <a:cs typeface="Tahoma"/>
              </a:rPr>
              <a:t>1,</a:t>
            </a:r>
            <a:r>
              <a:rPr sz="10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Tahoma"/>
                <a:cs typeface="Tahoma"/>
              </a:rPr>
              <a:t>0%</a:t>
            </a:r>
            <a:r>
              <a:rPr sz="1000" b="1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500" b="1" spc="-82" baseline="5555" dirty="0">
                <a:solidFill>
                  <a:srgbClr val="FFFFFF"/>
                </a:solidFill>
                <a:latin typeface="Tahoma"/>
                <a:cs typeface="Tahoma"/>
              </a:rPr>
              <a:t>n6,</a:t>
            </a:r>
            <a:r>
              <a:rPr sz="1500" b="1" spc="-30" baseline="55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89" baseline="5555" dirty="0">
                <a:solidFill>
                  <a:srgbClr val="FFFFFF"/>
                </a:solidFill>
                <a:latin typeface="Tahoma"/>
                <a:cs typeface="Tahoma"/>
              </a:rPr>
              <a:t>1,</a:t>
            </a:r>
            <a:r>
              <a:rPr sz="1500" b="1" spc="-7" baseline="55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500" b="1" spc="-37" baseline="5555" dirty="0">
                <a:solidFill>
                  <a:srgbClr val="FFFFFF"/>
                </a:solidFill>
                <a:latin typeface="Tahoma"/>
                <a:cs typeface="Tahoma"/>
              </a:rPr>
              <a:t>0%</a:t>
            </a:r>
            <a:endParaRPr sz="1500" baseline="5555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sz="1000" b="1" spc="-55" dirty="0">
                <a:solidFill>
                  <a:srgbClr val="FFFFFF"/>
                </a:solidFill>
                <a:latin typeface="Tahoma"/>
                <a:cs typeface="Tahoma"/>
              </a:rPr>
              <a:t>n9,</a:t>
            </a:r>
            <a:r>
              <a:rPr sz="10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60" dirty="0">
                <a:solidFill>
                  <a:srgbClr val="FFFFFF"/>
                </a:solidFill>
                <a:latin typeface="Tahoma"/>
                <a:cs typeface="Tahoma"/>
              </a:rPr>
              <a:t>1,</a:t>
            </a:r>
            <a:r>
              <a:rPr sz="10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Tahoma"/>
                <a:cs typeface="Tahoma"/>
              </a:rPr>
              <a:t>0%</a:t>
            </a:r>
            <a:endParaRPr sz="1000" dirty="0">
              <a:latin typeface="Tahoma"/>
              <a:cs typeface="Tahoma"/>
            </a:endParaRPr>
          </a:p>
          <a:p>
            <a:pPr marL="1200150" algn="ctr">
              <a:lnSpc>
                <a:spcPts val="1165"/>
              </a:lnSpc>
              <a:spcBef>
                <a:spcPts val="675"/>
              </a:spcBef>
            </a:pPr>
            <a:r>
              <a:rPr sz="1000" b="1" dirty="0">
                <a:solidFill>
                  <a:srgbClr val="FFFFFF"/>
                </a:solidFill>
                <a:latin typeface="Tahoma"/>
                <a:cs typeface="Tahoma"/>
              </a:rPr>
              <a:t>c-</a:t>
            </a:r>
            <a:r>
              <a:rPr sz="1000" b="1" spc="-80" dirty="0">
                <a:solidFill>
                  <a:srgbClr val="FFFFFF"/>
                </a:solidFill>
                <a:latin typeface="Tahoma"/>
                <a:cs typeface="Tahoma"/>
              </a:rPr>
              <a:t>10,</a:t>
            </a:r>
            <a:r>
              <a:rPr sz="1000" b="1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80" dirty="0">
                <a:solidFill>
                  <a:srgbClr val="FFFFFF"/>
                </a:solidFill>
                <a:latin typeface="Tahoma"/>
                <a:cs typeface="Tahoma"/>
              </a:rPr>
              <a:t>232,</a:t>
            </a:r>
            <a:r>
              <a:rPr sz="1000" b="1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114" dirty="0">
                <a:solidFill>
                  <a:srgbClr val="FFFFFF"/>
                </a:solidFill>
                <a:latin typeface="Tahoma"/>
                <a:cs typeface="Tahoma"/>
              </a:rPr>
              <a:t>3%</a:t>
            </a:r>
            <a:endParaRPr sz="1000" dirty="0">
              <a:latin typeface="Tahoma"/>
              <a:cs typeface="Tahoma"/>
            </a:endParaRPr>
          </a:p>
          <a:p>
            <a:pPr marR="805815" algn="ctr">
              <a:lnSpc>
                <a:spcPts val="1165"/>
              </a:lnSpc>
            </a:pPr>
            <a:r>
              <a:rPr sz="1000" b="1" spc="-25" dirty="0">
                <a:solidFill>
                  <a:srgbClr val="FFFFFF"/>
                </a:solidFill>
                <a:latin typeface="Tahoma"/>
                <a:cs typeface="Tahoma"/>
              </a:rPr>
              <a:t>b9,</a:t>
            </a:r>
            <a:r>
              <a:rPr sz="10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20" dirty="0">
                <a:solidFill>
                  <a:srgbClr val="FFFFFF"/>
                </a:solidFill>
                <a:latin typeface="Tahoma"/>
                <a:cs typeface="Tahoma"/>
              </a:rPr>
              <a:t>463,</a:t>
            </a:r>
            <a:endParaRPr sz="1000" dirty="0">
              <a:latin typeface="Tahoma"/>
              <a:cs typeface="Tahoma"/>
            </a:endParaRPr>
          </a:p>
          <a:p>
            <a:pPr marR="806450" algn="ctr">
              <a:lnSpc>
                <a:spcPct val="100000"/>
              </a:lnSpc>
              <a:spcBef>
                <a:spcPts val="25"/>
              </a:spcBef>
            </a:pPr>
            <a:r>
              <a:rPr sz="1000" b="1" spc="-25" dirty="0">
                <a:solidFill>
                  <a:srgbClr val="FFFFFF"/>
                </a:solidFill>
                <a:latin typeface="Tahoma"/>
                <a:cs typeface="Tahoma"/>
              </a:rPr>
              <a:t>7%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63" name="object 85">
            <a:extLst>
              <a:ext uri="{FF2B5EF4-FFF2-40B4-BE49-F238E27FC236}">
                <a16:creationId xmlns:a16="http://schemas.microsoft.com/office/drawing/2014/main" id="{AD96E7EA-B479-4DEE-7111-EE1C6E2F79F5}"/>
              </a:ext>
            </a:extLst>
          </p:cNvPr>
          <p:cNvSpPr txBox="1"/>
          <p:nvPr/>
        </p:nvSpPr>
        <p:spPr>
          <a:xfrm>
            <a:off x="2997962" y="844423"/>
            <a:ext cx="6040755" cy="775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65" dirty="0">
                <a:latin typeface="Tahoma"/>
                <a:cs typeface="Tahoma"/>
              </a:rPr>
              <a:t>Your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task:</a:t>
            </a:r>
            <a:r>
              <a:rPr sz="1400" b="1" dirty="0">
                <a:latin typeface="Tahoma"/>
                <a:cs typeface="Tahoma"/>
              </a:rPr>
              <a:t> </a:t>
            </a:r>
            <a:r>
              <a:rPr sz="1400" spc="-45" dirty="0">
                <a:latin typeface="Verdana"/>
                <a:cs typeface="Verdana"/>
              </a:rPr>
              <a:t>Represent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different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post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-100" dirty="0">
                <a:latin typeface="Verdana"/>
                <a:cs typeface="Verdana"/>
              </a:rPr>
              <a:t>tiers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using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chart/graph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400" dirty="0">
              <a:latin typeface="Verdana"/>
              <a:cs typeface="Verdana"/>
            </a:endParaRPr>
          </a:p>
          <a:p>
            <a:pPr marL="3526154">
              <a:lnSpc>
                <a:spcPct val="100000"/>
              </a:lnSpc>
            </a:pPr>
            <a:r>
              <a:rPr sz="1800" b="1" spc="-10" dirty="0">
                <a:solidFill>
                  <a:srgbClr val="404040"/>
                </a:solidFill>
                <a:latin typeface="Tahoma"/>
                <a:cs typeface="Tahoma"/>
              </a:rPr>
              <a:t>Count</a:t>
            </a:r>
            <a:r>
              <a:rPr sz="1800" b="1" spc="-5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60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800" b="1" spc="-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135" dirty="0">
                <a:solidFill>
                  <a:srgbClr val="404040"/>
                </a:solidFill>
                <a:latin typeface="Tahoma"/>
                <a:cs typeface="Tahoma"/>
              </a:rPr>
              <a:t>Post</a:t>
            </a:r>
            <a:r>
              <a:rPr sz="1800" b="1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150" dirty="0">
                <a:solidFill>
                  <a:srgbClr val="404040"/>
                </a:solidFill>
                <a:latin typeface="Tahoma"/>
                <a:cs typeface="Tahoma"/>
              </a:rPr>
              <a:t>Tiers</a:t>
            </a:r>
            <a:r>
              <a:rPr sz="1800" b="1" spc="-2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800" b="1" spc="-55" dirty="0">
                <a:solidFill>
                  <a:srgbClr val="404040"/>
                </a:solidFill>
                <a:latin typeface="Tahoma"/>
                <a:cs typeface="Tahoma"/>
              </a:rPr>
              <a:t>(All)</a:t>
            </a:r>
            <a:endParaRPr sz="1800" dirty="0">
              <a:latin typeface="Tahoma"/>
              <a:cs typeface="Tahoma"/>
            </a:endParaRPr>
          </a:p>
        </p:txBody>
      </p:sp>
      <p:grpSp>
        <p:nvGrpSpPr>
          <p:cNvPr id="64" name="object 86">
            <a:extLst>
              <a:ext uri="{FF2B5EF4-FFF2-40B4-BE49-F238E27FC236}">
                <a16:creationId xmlns:a16="http://schemas.microsoft.com/office/drawing/2014/main" id="{2E588C17-50FD-5D5D-8C39-330F8B79F5AB}"/>
              </a:ext>
            </a:extLst>
          </p:cNvPr>
          <p:cNvGrpSpPr/>
          <p:nvPr/>
        </p:nvGrpSpPr>
        <p:grpSpPr>
          <a:xfrm>
            <a:off x="9875064" y="2501861"/>
            <a:ext cx="437515" cy="3165475"/>
            <a:chOff x="11533631" y="2770632"/>
            <a:chExt cx="437515" cy="3165475"/>
          </a:xfrm>
        </p:grpSpPr>
        <p:sp>
          <p:nvSpPr>
            <p:cNvPr id="67" name="object 87">
              <a:extLst>
                <a:ext uri="{FF2B5EF4-FFF2-40B4-BE49-F238E27FC236}">
                  <a16:creationId xmlns:a16="http://schemas.microsoft.com/office/drawing/2014/main" id="{45CDABA4-9C8D-FF75-5219-D81A2A65FB28}"/>
                </a:ext>
              </a:extLst>
            </p:cNvPr>
            <p:cNvSpPr/>
            <p:nvPr/>
          </p:nvSpPr>
          <p:spPr>
            <a:xfrm>
              <a:off x="11533631" y="2770632"/>
              <a:ext cx="437515" cy="3165475"/>
            </a:xfrm>
            <a:custGeom>
              <a:avLst/>
              <a:gdLst/>
              <a:ahLst/>
              <a:cxnLst/>
              <a:rect l="l" t="t" r="r" b="b"/>
              <a:pathLst>
                <a:path w="437515" h="3165475">
                  <a:moveTo>
                    <a:pt x="437387" y="0"/>
                  </a:moveTo>
                  <a:lnTo>
                    <a:pt x="0" y="0"/>
                  </a:lnTo>
                  <a:lnTo>
                    <a:pt x="0" y="3165348"/>
                  </a:lnTo>
                  <a:lnTo>
                    <a:pt x="437387" y="3165348"/>
                  </a:lnTo>
                  <a:lnTo>
                    <a:pt x="437387" y="0"/>
                  </a:lnTo>
                  <a:close/>
                </a:path>
              </a:pathLst>
            </a:custGeom>
            <a:solidFill>
              <a:srgbClr val="F1F1F1">
                <a:alpha val="38822"/>
              </a:srgbClr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8" name="object 88">
              <a:extLst>
                <a:ext uri="{FF2B5EF4-FFF2-40B4-BE49-F238E27FC236}">
                  <a16:creationId xmlns:a16="http://schemas.microsoft.com/office/drawing/2014/main" id="{D303CFC9-B6C4-2C20-0ED1-98C7896E0D7E}"/>
                </a:ext>
              </a:extLst>
            </p:cNvPr>
            <p:cNvSpPr/>
            <p:nvPr/>
          </p:nvSpPr>
          <p:spPr>
            <a:xfrm>
              <a:off x="11593067" y="2845308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60959" y="6096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69" name="object 89">
              <a:extLst>
                <a:ext uri="{FF2B5EF4-FFF2-40B4-BE49-F238E27FC236}">
                  <a16:creationId xmlns:a16="http://schemas.microsoft.com/office/drawing/2014/main" id="{514BE082-F19F-AD57-82E1-B454BC8AA400}"/>
                </a:ext>
              </a:extLst>
            </p:cNvPr>
            <p:cNvSpPr/>
            <p:nvPr/>
          </p:nvSpPr>
          <p:spPr>
            <a:xfrm>
              <a:off x="11593067" y="3057144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60959" y="6096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DE7D17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70" name="object 90">
              <a:extLst>
                <a:ext uri="{FF2B5EF4-FFF2-40B4-BE49-F238E27FC236}">
                  <a16:creationId xmlns:a16="http://schemas.microsoft.com/office/drawing/2014/main" id="{C6AAE891-0DEA-4131-B3F9-CB4AF892E830}"/>
                </a:ext>
              </a:extLst>
            </p:cNvPr>
            <p:cNvSpPr/>
            <p:nvPr/>
          </p:nvSpPr>
          <p:spPr>
            <a:xfrm>
              <a:off x="11593067" y="3267456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60959" y="6096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9F8351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71" name="object 91">
              <a:extLst>
                <a:ext uri="{FF2B5EF4-FFF2-40B4-BE49-F238E27FC236}">
                  <a16:creationId xmlns:a16="http://schemas.microsoft.com/office/drawing/2014/main" id="{27BB1213-4586-47E7-2629-7E51F0063457}"/>
                </a:ext>
              </a:extLst>
            </p:cNvPr>
            <p:cNvSpPr/>
            <p:nvPr/>
          </p:nvSpPr>
          <p:spPr>
            <a:xfrm>
              <a:off x="11593067" y="3479292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60959" y="6096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718552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72" name="object 92">
              <a:extLst>
                <a:ext uri="{FF2B5EF4-FFF2-40B4-BE49-F238E27FC236}">
                  <a16:creationId xmlns:a16="http://schemas.microsoft.com/office/drawing/2014/main" id="{5CDB13EE-1DCE-FF99-2145-144D3BD005EC}"/>
                </a:ext>
              </a:extLst>
            </p:cNvPr>
            <p:cNvSpPr/>
            <p:nvPr/>
          </p:nvSpPr>
          <p:spPr>
            <a:xfrm>
              <a:off x="11593067" y="3689604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60959" y="6096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92AA4B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73" name="object 93">
              <a:extLst>
                <a:ext uri="{FF2B5EF4-FFF2-40B4-BE49-F238E27FC236}">
                  <a16:creationId xmlns:a16="http://schemas.microsoft.com/office/drawing/2014/main" id="{FF43C42F-FD2C-9E68-41F4-50419F45E7CC}"/>
                </a:ext>
              </a:extLst>
            </p:cNvPr>
            <p:cNvSpPr/>
            <p:nvPr/>
          </p:nvSpPr>
          <p:spPr>
            <a:xfrm>
              <a:off x="11593067" y="3899916"/>
              <a:ext cx="60960" cy="62865"/>
            </a:xfrm>
            <a:custGeom>
              <a:avLst/>
              <a:gdLst/>
              <a:ahLst/>
              <a:cxnLst/>
              <a:rect l="l" t="t" r="r" b="b"/>
              <a:pathLst>
                <a:path w="60959" h="62864">
                  <a:moveTo>
                    <a:pt x="60959" y="0"/>
                  </a:moveTo>
                  <a:lnTo>
                    <a:pt x="0" y="0"/>
                  </a:lnTo>
                  <a:lnTo>
                    <a:pt x="0" y="62483"/>
                  </a:lnTo>
                  <a:lnTo>
                    <a:pt x="60959" y="62483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6AAC91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74" name="object 94">
              <a:extLst>
                <a:ext uri="{FF2B5EF4-FFF2-40B4-BE49-F238E27FC236}">
                  <a16:creationId xmlns:a16="http://schemas.microsoft.com/office/drawing/2014/main" id="{2E62ABEC-BD61-1250-3B2B-543020D3BEE4}"/>
                </a:ext>
              </a:extLst>
            </p:cNvPr>
            <p:cNvSpPr/>
            <p:nvPr/>
          </p:nvSpPr>
          <p:spPr>
            <a:xfrm>
              <a:off x="11593067" y="4111752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60959" y="6096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621D0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75" name="object 95">
              <a:extLst>
                <a:ext uri="{FF2B5EF4-FFF2-40B4-BE49-F238E27FC236}">
                  <a16:creationId xmlns:a16="http://schemas.microsoft.com/office/drawing/2014/main" id="{4C04B22F-7108-01E3-978A-80F31733BF06}"/>
                </a:ext>
              </a:extLst>
            </p:cNvPr>
            <p:cNvSpPr/>
            <p:nvPr/>
          </p:nvSpPr>
          <p:spPr>
            <a:xfrm>
              <a:off x="11593067" y="4322064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60959" y="6096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854B0D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76" name="object 96">
              <a:extLst>
                <a:ext uri="{FF2B5EF4-FFF2-40B4-BE49-F238E27FC236}">
                  <a16:creationId xmlns:a16="http://schemas.microsoft.com/office/drawing/2014/main" id="{4C5EAE77-D97D-D744-C71D-C17CFA535EB0}"/>
                </a:ext>
              </a:extLst>
            </p:cNvPr>
            <p:cNvSpPr/>
            <p:nvPr/>
          </p:nvSpPr>
          <p:spPr>
            <a:xfrm>
              <a:off x="11593067" y="4533900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60959" y="6096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5F4F3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77" name="object 97">
              <a:extLst>
                <a:ext uri="{FF2B5EF4-FFF2-40B4-BE49-F238E27FC236}">
                  <a16:creationId xmlns:a16="http://schemas.microsoft.com/office/drawing/2014/main" id="{4D297A32-F958-5E1E-D230-17163CA8E8EC}"/>
                </a:ext>
              </a:extLst>
            </p:cNvPr>
            <p:cNvSpPr/>
            <p:nvPr/>
          </p:nvSpPr>
          <p:spPr>
            <a:xfrm>
              <a:off x="11593067" y="4744211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60959" y="6096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445031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78" name="object 98">
              <a:extLst>
                <a:ext uri="{FF2B5EF4-FFF2-40B4-BE49-F238E27FC236}">
                  <a16:creationId xmlns:a16="http://schemas.microsoft.com/office/drawing/2014/main" id="{BED6AB66-7A3F-E674-09A5-7A28404B244A}"/>
                </a:ext>
              </a:extLst>
            </p:cNvPr>
            <p:cNvSpPr/>
            <p:nvPr/>
          </p:nvSpPr>
          <p:spPr>
            <a:xfrm>
              <a:off x="11593067" y="4956048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59"/>
                  </a:lnTo>
                  <a:lnTo>
                    <a:pt x="60959" y="60959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57662D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79" name="object 99">
              <a:extLst>
                <a:ext uri="{FF2B5EF4-FFF2-40B4-BE49-F238E27FC236}">
                  <a16:creationId xmlns:a16="http://schemas.microsoft.com/office/drawing/2014/main" id="{BBA16F4A-0252-ABCF-40E3-5443029ABD0A}"/>
                </a:ext>
              </a:extLst>
            </p:cNvPr>
            <p:cNvSpPr/>
            <p:nvPr/>
          </p:nvSpPr>
          <p:spPr>
            <a:xfrm>
              <a:off x="11593067" y="5166360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60959" y="6096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3B6B57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80" name="object 100">
              <a:extLst>
                <a:ext uri="{FF2B5EF4-FFF2-40B4-BE49-F238E27FC236}">
                  <a16:creationId xmlns:a16="http://schemas.microsoft.com/office/drawing/2014/main" id="{469FBE5F-366B-D6AC-628F-F5231BB59B4A}"/>
                </a:ext>
              </a:extLst>
            </p:cNvPr>
            <p:cNvSpPr/>
            <p:nvPr/>
          </p:nvSpPr>
          <p:spPr>
            <a:xfrm>
              <a:off x="11593067" y="5376672"/>
              <a:ext cx="60960" cy="62865"/>
            </a:xfrm>
            <a:custGeom>
              <a:avLst/>
              <a:gdLst/>
              <a:ahLst/>
              <a:cxnLst/>
              <a:rect l="l" t="t" r="r" b="b"/>
              <a:pathLst>
                <a:path w="60959" h="62864">
                  <a:moveTo>
                    <a:pt x="60959" y="0"/>
                  </a:moveTo>
                  <a:lnTo>
                    <a:pt x="0" y="0"/>
                  </a:lnTo>
                  <a:lnTo>
                    <a:pt x="0" y="62483"/>
                  </a:lnTo>
                  <a:lnTo>
                    <a:pt x="60959" y="62483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E04116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81" name="object 101">
              <a:extLst>
                <a:ext uri="{FF2B5EF4-FFF2-40B4-BE49-F238E27FC236}">
                  <a16:creationId xmlns:a16="http://schemas.microsoft.com/office/drawing/2014/main" id="{5F8B5074-B975-02CC-7919-1D0926D68D54}"/>
                </a:ext>
              </a:extLst>
            </p:cNvPr>
            <p:cNvSpPr/>
            <p:nvPr/>
          </p:nvSpPr>
          <p:spPr>
            <a:xfrm>
              <a:off x="11593067" y="5588508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59"/>
                  </a:lnTo>
                  <a:lnTo>
                    <a:pt x="60959" y="60959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EA974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82" name="object 102">
              <a:extLst>
                <a:ext uri="{FF2B5EF4-FFF2-40B4-BE49-F238E27FC236}">
                  <a16:creationId xmlns:a16="http://schemas.microsoft.com/office/drawing/2014/main" id="{B09DAF78-3905-4D60-3756-D82AA7AD7B47}"/>
                </a:ext>
              </a:extLst>
            </p:cNvPr>
            <p:cNvSpPr/>
            <p:nvPr/>
          </p:nvSpPr>
          <p:spPr>
            <a:xfrm>
              <a:off x="11593067" y="5798820"/>
              <a:ext cx="60960" cy="62865"/>
            </a:xfrm>
            <a:custGeom>
              <a:avLst/>
              <a:gdLst/>
              <a:ahLst/>
              <a:cxnLst/>
              <a:rect l="l" t="t" r="r" b="b"/>
              <a:pathLst>
                <a:path w="60959" h="62864">
                  <a:moveTo>
                    <a:pt x="60959" y="0"/>
                  </a:moveTo>
                  <a:lnTo>
                    <a:pt x="0" y="0"/>
                  </a:lnTo>
                  <a:lnTo>
                    <a:pt x="0" y="62483"/>
                  </a:lnTo>
                  <a:lnTo>
                    <a:pt x="60959" y="62483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B69D6F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</p:grpSp>
      <p:sp>
        <p:nvSpPr>
          <p:cNvPr id="65" name="object 103">
            <a:extLst>
              <a:ext uri="{FF2B5EF4-FFF2-40B4-BE49-F238E27FC236}">
                <a16:creationId xmlns:a16="http://schemas.microsoft.com/office/drawing/2014/main" id="{0A9D61A7-9E1F-6D22-2BEE-E7F4DC32A6C9}"/>
              </a:ext>
            </a:extLst>
          </p:cNvPr>
          <p:cNvSpPr txBox="1"/>
          <p:nvPr/>
        </p:nvSpPr>
        <p:spPr>
          <a:xfrm>
            <a:off x="9928097" y="2458566"/>
            <a:ext cx="437515" cy="31654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>
            <a:defPPr>
              <a:defRPr kern="0"/>
            </a:defPPr>
          </a:lstStyle>
          <a:p>
            <a:pPr marL="147320">
              <a:lnSpc>
                <a:spcPct val="100000"/>
              </a:lnSpc>
              <a:spcBef>
                <a:spcPts val="235"/>
              </a:spcBef>
            </a:pPr>
            <a:r>
              <a:rPr sz="900" spc="-25" dirty="0">
                <a:solidFill>
                  <a:srgbClr val="404040"/>
                </a:solidFill>
                <a:latin typeface="Verdana"/>
                <a:cs typeface="Verdana"/>
              </a:rPr>
              <a:t>b9</a:t>
            </a:r>
            <a:endParaRPr sz="900" dirty="0">
              <a:latin typeface="Verdana"/>
              <a:cs typeface="Verdana"/>
            </a:endParaRPr>
          </a:p>
          <a:p>
            <a:pPr marL="147320">
              <a:lnSpc>
                <a:spcPct val="100000"/>
              </a:lnSpc>
              <a:spcBef>
                <a:spcPts val="580"/>
              </a:spcBef>
            </a:pPr>
            <a:r>
              <a:rPr sz="900" spc="-20" dirty="0">
                <a:solidFill>
                  <a:srgbClr val="404040"/>
                </a:solidFill>
                <a:latin typeface="Verdana"/>
                <a:cs typeface="Verdana"/>
              </a:rPr>
              <a:t>c-</a:t>
            </a:r>
            <a:r>
              <a:rPr sz="900" spc="-25" dirty="0">
                <a:solidFill>
                  <a:srgbClr val="404040"/>
                </a:solidFill>
                <a:latin typeface="Verdana"/>
                <a:cs typeface="Verdana"/>
              </a:rPr>
              <a:t>10</a:t>
            </a:r>
            <a:endParaRPr sz="900" dirty="0">
              <a:latin typeface="Verdana"/>
              <a:cs typeface="Verdana"/>
            </a:endParaRPr>
          </a:p>
          <a:p>
            <a:pPr marL="147320" marR="142875">
              <a:lnSpc>
                <a:spcPts val="1660"/>
              </a:lnSpc>
              <a:spcBef>
                <a:spcPts val="155"/>
              </a:spcBef>
            </a:pPr>
            <a:r>
              <a:rPr sz="900" spc="-25" dirty="0">
                <a:solidFill>
                  <a:srgbClr val="404040"/>
                </a:solidFill>
                <a:latin typeface="Verdana"/>
                <a:cs typeface="Verdana"/>
              </a:rPr>
              <a:t>c5 c8</a:t>
            </a:r>
            <a:endParaRPr sz="900" dirty="0">
              <a:latin typeface="Verdana"/>
              <a:cs typeface="Verdana"/>
            </a:endParaRPr>
          </a:p>
          <a:p>
            <a:pPr marL="147320" marR="142875">
              <a:lnSpc>
                <a:spcPts val="1660"/>
              </a:lnSpc>
            </a:pPr>
            <a:r>
              <a:rPr sz="900" spc="-25" dirty="0">
                <a:solidFill>
                  <a:srgbClr val="404040"/>
                </a:solidFill>
                <a:latin typeface="Verdana"/>
                <a:cs typeface="Verdana"/>
              </a:rPr>
              <a:t>c9 i1</a:t>
            </a:r>
            <a:endParaRPr sz="900" dirty="0">
              <a:latin typeface="Verdana"/>
              <a:cs typeface="Verdana"/>
            </a:endParaRPr>
          </a:p>
          <a:p>
            <a:pPr marL="147320" marR="195580" algn="just">
              <a:lnSpc>
                <a:spcPts val="1660"/>
              </a:lnSpc>
              <a:spcBef>
                <a:spcPts val="5"/>
              </a:spcBef>
            </a:pPr>
            <a:r>
              <a:rPr sz="900" spc="-90" dirty="0">
                <a:solidFill>
                  <a:srgbClr val="404040"/>
                </a:solidFill>
                <a:latin typeface="Verdana"/>
                <a:cs typeface="Verdana"/>
              </a:rPr>
              <a:t>i4 i5 i6</a:t>
            </a:r>
            <a:endParaRPr sz="900" dirty="0">
              <a:latin typeface="Verdana"/>
              <a:cs typeface="Verdana"/>
            </a:endParaRPr>
          </a:p>
          <a:p>
            <a:pPr marL="147320" marR="112395">
              <a:lnSpc>
                <a:spcPts val="1660"/>
              </a:lnSpc>
              <a:spcBef>
                <a:spcPts val="5"/>
              </a:spcBef>
            </a:pPr>
            <a:r>
              <a:rPr sz="900" spc="-25" dirty="0">
                <a:solidFill>
                  <a:srgbClr val="404040"/>
                </a:solidFill>
                <a:latin typeface="Verdana"/>
                <a:cs typeface="Verdana"/>
              </a:rPr>
              <a:t>i7 </a:t>
            </a:r>
            <a:r>
              <a:rPr sz="900" spc="-75" dirty="0">
                <a:solidFill>
                  <a:srgbClr val="404040"/>
                </a:solidFill>
                <a:latin typeface="Verdana"/>
                <a:cs typeface="Verdana"/>
              </a:rPr>
              <a:t>m6 m7</a:t>
            </a:r>
            <a:endParaRPr sz="900" dirty="0">
              <a:latin typeface="Verdana"/>
              <a:cs typeface="Verdana"/>
            </a:endParaRPr>
          </a:p>
          <a:p>
            <a:pPr marL="147320" marR="86360">
              <a:lnSpc>
                <a:spcPts val="1660"/>
              </a:lnSpc>
              <a:spcBef>
                <a:spcPts val="5"/>
              </a:spcBef>
            </a:pPr>
            <a:r>
              <a:rPr sz="900" spc="-80" dirty="0">
                <a:solidFill>
                  <a:srgbClr val="404040"/>
                </a:solidFill>
                <a:latin typeface="Verdana"/>
                <a:cs typeface="Verdana"/>
              </a:rPr>
              <a:t>n10 </a:t>
            </a:r>
            <a:r>
              <a:rPr sz="900" spc="-25" dirty="0">
                <a:solidFill>
                  <a:srgbClr val="404040"/>
                </a:solidFill>
                <a:latin typeface="Verdana"/>
                <a:cs typeface="Verdana"/>
              </a:rPr>
              <a:t>n6 n9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66" name="object 104">
            <a:extLst>
              <a:ext uri="{FF2B5EF4-FFF2-40B4-BE49-F238E27FC236}">
                <a16:creationId xmlns:a16="http://schemas.microsoft.com/office/drawing/2014/main" id="{BF45B231-BDEC-DA89-9D54-359520E3AC9A}"/>
              </a:ext>
            </a:extLst>
          </p:cNvPr>
          <p:cNvSpPr/>
          <p:nvPr/>
        </p:nvSpPr>
        <p:spPr>
          <a:xfrm>
            <a:off x="1189685" y="1632661"/>
            <a:ext cx="9711055" cy="4768139"/>
          </a:xfrm>
          <a:custGeom>
            <a:avLst/>
            <a:gdLst/>
            <a:ahLst/>
            <a:cxnLst/>
            <a:rect l="l" t="t" r="r" b="b"/>
            <a:pathLst>
              <a:path w="9711055" h="5084445">
                <a:moveTo>
                  <a:pt x="0" y="5084064"/>
                </a:moveTo>
                <a:lnTo>
                  <a:pt x="9710928" y="5084064"/>
                </a:lnTo>
                <a:lnTo>
                  <a:pt x="9710928" y="0"/>
                </a:lnTo>
                <a:lnTo>
                  <a:pt x="0" y="0"/>
                </a:lnTo>
                <a:lnTo>
                  <a:pt x="0" y="5084064"/>
                </a:lnTo>
                <a:close/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995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5F11A12F-2FA3-3CFD-53E5-98029A0EC61C}"/>
              </a:ext>
            </a:extLst>
          </p:cNvPr>
          <p:cNvSpPr txBox="1"/>
          <p:nvPr/>
        </p:nvSpPr>
        <p:spPr>
          <a:xfrm>
            <a:off x="1618421" y="763395"/>
            <a:ext cx="9442869" cy="203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wrap="square" lIns="0" tIns="41910" rIns="0" bIns="0" rtlCol="0">
            <a:spAutoFit/>
          </a:bodyPr>
          <a:lstStyle>
            <a:defPPr>
              <a:defRPr kern="0"/>
            </a:defPPr>
          </a:lstStyle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sz="1800" b="1" dirty="0">
                <a:latin typeface="Tahoma"/>
                <a:cs typeface="Tahoma"/>
              </a:rPr>
              <a:t>Hence,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all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questions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given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as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105" dirty="0">
                <a:latin typeface="Tahoma"/>
                <a:cs typeface="Tahoma"/>
              </a:rPr>
              <a:t>a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60" dirty="0">
                <a:latin typeface="Tahoma"/>
                <a:cs typeface="Tahoma"/>
              </a:rPr>
              <a:t>part </a:t>
            </a:r>
            <a:r>
              <a:rPr sz="1800" b="1" spc="-80" dirty="0">
                <a:latin typeface="Tahoma"/>
                <a:cs typeface="Tahoma"/>
              </a:rPr>
              <a:t>of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Data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Analytics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Trainee</a:t>
            </a:r>
            <a:endParaRPr sz="1800" dirty="0">
              <a:latin typeface="Tahoma"/>
              <a:cs typeface="Tahoma"/>
            </a:endParaRPr>
          </a:p>
          <a:p>
            <a:pPr marL="92075" marR="208915">
              <a:lnSpc>
                <a:spcPct val="100000"/>
              </a:lnSpc>
            </a:pPr>
            <a:r>
              <a:rPr sz="1800" b="1" spc="-114" dirty="0">
                <a:latin typeface="Tahoma"/>
                <a:cs typeface="Tahoma"/>
              </a:rPr>
              <a:t>Task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155" dirty="0">
                <a:latin typeface="Tahoma"/>
                <a:cs typeface="Tahoma"/>
              </a:rPr>
              <a:t>4: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spc="-110" dirty="0">
                <a:latin typeface="Tahoma"/>
                <a:cs typeface="Tahoma"/>
              </a:rPr>
              <a:t>Hiring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spc="-45" dirty="0">
                <a:latin typeface="Tahoma"/>
                <a:cs typeface="Tahoma"/>
              </a:rPr>
              <a:t>Process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Analytics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have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been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provided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spc="-155" dirty="0">
                <a:latin typeface="Tahoma"/>
                <a:cs typeface="Tahoma"/>
              </a:rPr>
              <a:t>with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answers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along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55" dirty="0">
                <a:latin typeface="Tahoma"/>
                <a:cs typeface="Tahoma"/>
              </a:rPr>
              <a:t>with </a:t>
            </a:r>
            <a:r>
              <a:rPr sz="1800" b="1" spc="-10" dirty="0">
                <a:latin typeface="Tahoma"/>
                <a:cs typeface="Tahoma"/>
              </a:rPr>
              <a:t>graphs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150"/>
              </a:spcBef>
            </a:pPr>
            <a:endParaRPr sz="1800" dirty="0">
              <a:latin typeface="Tahoma"/>
              <a:cs typeface="Tahoma"/>
            </a:endParaRPr>
          </a:p>
          <a:p>
            <a:pPr marL="92075" marR="801370">
              <a:lnSpc>
                <a:spcPct val="100000"/>
              </a:lnSpc>
            </a:pPr>
            <a:r>
              <a:rPr sz="1800" b="1" spc="-235" dirty="0">
                <a:latin typeface="Tahoma"/>
                <a:cs typeface="Tahoma"/>
              </a:rPr>
              <a:t>In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40" dirty="0">
                <a:latin typeface="Tahoma"/>
                <a:cs typeface="Tahoma"/>
              </a:rPr>
              <a:t>this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task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all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concepts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30" dirty="0">
                <a:latin typeface="Tahoma"/>
                <a:cs typeface="Tahoma"/>
              </a:rPr>
              <a:t>regarding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to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Excel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and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statistics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have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been </a:t>
            </a:r>
            <a:r>
              <a:rPr sz="1800" b="1" spc="-25" dirty="0">
                <a:latin typeface="Tahoma"/>
                <a:cs typeface="Tahoma"/>
              </a:rPr>
              <a:t>implemented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using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Microsoft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Excel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1E6AB1D8-0CDB-B702-2AF4-4C11041F1382}"/>
              </a:ext>
            </a:extLst>
          </p:cNvPr>
          <p:cNvSpPr txBox="1"/>
          <p:nvPr/>
        </p:nvSpPr>
        <p:spPr>
          <a:xfrm>
            <a:off x="1618421" y="3061111"/>
            <a:ext cx="6357620" cy="2774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ts val="2155"/>
              </a:lnSpc>
            </a:pPr>
            <a:r>
              <a:rPr sz="1800" b="1" dirty="0">
                <a:latin typeface="Tahoma"/>
                <a:cs typeface="Tahoma"/>
              </a:rPr>
              <a:t>Google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Drive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120" dirty="0">
                <a:latin typeface="Tahoma"/>
                <a:cs typeface="Tahoma"/>
              </a:rPr>
              <a:t>Link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130" dirty="0">
                <a:latin typeface="Tahoma"/>
                <a:cs typeface="Tahoma"/>
              </a:rPr>
              <a:t>for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Updated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and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edited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Excel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sheet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ECF1F243-9A67-4601-4060-47784E5818BB}"/>
              </a:ext>
            </a:extLst>
          </p:cNvPr>
          <p:cNvSpPr txBox="1"/>
          <p:nvPr/>
        </p:nvSpPr>
        <p:spPr>
          <a:xfrm>
            <a:off x="1618421" y="3481774"/>
            <a:ext cx="8677723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/>
                </a:solidFill>
                <a:hlinkClick r:id="rId3"/>
              </a:rPr>
              <a:t>https://docs.google.com/spreadsheets/d/1n3QGv-IArV9zHhFXFWcJk_nBOBKYOjR3/edit?usp=sharing&amp;ouid=101976269119944283329&amp;rtpof=true&amp;sd=true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12570-C244-A0CE-CA1F-0407595FC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2D845A-8F49-7437-9CB6-19276DBA7343}"/>
              </a:ext>
            </a:extLst>
          </p:cNvPr>
          <p:cNvSpPr/>
          <p:nvPr/>
        </p:nvSpPr>
        <p:spPr>
          <a:xfrm>
            <a:off x="210901" y="1180866"/>
            <a:ext cx="11770198" cy="497543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spc="-40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Analysis</a:t>
            </a:r>
            <a:r>
              <a:rPr lang="en-US" sz="1600" b="1" spc="-30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done</a:t>
            </a:r>
            <a:r>
              <a:rPr lang="en-US" sz="1600" b="1" spc="-30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on</a:t>
            </a:r>
            <a:r>
              <a:rPr lang="en-US" sz="1600" b="1" spc="-45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600" b="1" spc="-60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the</a:t>
            </a:r>
            <a:r>
              <a:rPr lang="en-US" sz="1600" b="1" spc="-50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600" b="1" spc="-65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following</a:t>
            </a:r>
            <a:r>
              <a:rPr lang="en-US" sz="1600" b="1" spc="-10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 points:-</a:t>
            </a:r>
            <a:endParaRPr lang="en-US" sz="1600" dirty="0">
              <a:solidFill>
                <a:schemeClr val="tx1">
                  <a:lumMod val="75000"/>
                </a:schemeClr>
              </a:solidFill>
              <a:latin typeface="Tahoma"/>
              <a:cs typeface="Tahoma"/>
            </a:endParaRPr>
          </a:p>
          <a:p>
            <a:pPr marL="218440" indent="-205740">
              <a:lnSpc>
                <a:spcPts val="1914"/>
              </a:lnSpc>
              <a:spcBef>
                <a:spcPts val="1920"/>
              </a:spcBef>
              <a:buSzPct val="93750"/>
              <a:buAutoNum type="alphaUcPeriod"/>
              <a:tabLst>
                <a:tab pos="218440" algn="l"/>
              </a:tabLst>
            </a:pPr>
            <a:r>
              <a:rPr lang="en-US" sz="1600" b="1" spc="-110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Hiring:</a:t>
            </a:r>
            <a:r>
              <a:rPr lang="en-US" sz="1600" b="1" spc="50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600" spc="-5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Process</a:t>
            </a:r>
            <a:r>
              <a:rPr lang="en-US" sz="1600" spc="-5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of</a:t>
            </a:r>
            <a:r>
              <a:rPr lang="en-US" sz="1600" spc="-6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5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intaking</a:t>
            </a:r>
            <a:r>
              <a:rPr lang="en-US" sz="1600" spc="-7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of</a:t>
            </a:r>
            <a:r>
              <a:rPr lang="en-US" sz="1600" spc="-7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people</a:t>
            </a:r>
            <a:r>
              <a:rPr lang="en-US" sz="1600" spc="-9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5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into</a:t>
            </a:r>
            <a:r>
              <a:rPr lang="en-US" sz="1600" spc="-6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an</a:t>
            </a:r>
            <a:r>
              <a:rPr lang="en-US" sz="1600" spc="-8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3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organization </a:t>
            </a:r>
            <a:r>
              <a:rPr lang="en-US" sz="1600" spc="-7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for</a:t>
            </a:r>
            <a:r>
              <a:rPr lang="en-US" sz="1600" spc="-7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4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different</a:t>
            </a:r>
            <a:r>
              <a:rPr lang="en-US" sz="1600" spc="-6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10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kinds</a:t>
            </a:r>
            <a:r>
              <a:rPr lang="en-US" sz="1600" spc="-6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2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of</a:t>
            </a:r>
            <a:endParaRPr lang="en-US" sz="1600" dirty="0">
              <a:solidFill>
                <a:schemeClr val="tx1">
                  <a:lumMod val="75000"/>
                </a:schemeClr>
              </a:solidFill>
              <a:latin typeface="Verdana"/>
              <a:cs typeface="Verdana"/>
            </a:endParaRPr>
          </a:p>
          <a:p>
            <a:pPr marL="12700">
              <a:lnSpc>
                <a:spcPts val="1914"/>
              </a:lnSpc>
            </a:pPr>
            <a:r>
              <a:rPr lang="en-US" sz="1600" spc="-1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positions.</a:t>
            </a:r>
            <a:endParaRPr lang="en-US" sz="1600" dirty="0">
              <a:solidFill>
                <a:schemeClr val="tx1">
                  <a:lumMod val="75000"/>
                </a:schemeClr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lang="en-US" sz="1600" b="1" spc="-80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Your</a:t>
            </a: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600" b="1" spc="-80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task:</a:t>
            </a:r>
            <a:r>
              <a:rPr lang="en-US" sz="1600" b="1" spc="-15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600" spc="-2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How</a:t>
            </a:r>
            <a:r>
              <a:rPr lang="en-US" sz="1600" spc="-12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3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many</a:t>
            </a:r>
            <a:r>
              <a:rPr lang="en-US" sz="1600" spc="-114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4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males</a:t>
            </a:r>
            <a:r>
              <a:rPr lang="en-US" sz="1600" spc="-12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5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and</a:t>
            </a:r>
            <a:r>
              <a:rPr lang="en-US" sz="1600" spc="-114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3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females</a:t>
            </a:r>
            <a:r>
              <a:rPr lang="en-US" sz="1600" spc="-12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are</a:t>
            </a:r>
            <a:r>
              <a:rPr lang="en-US" sz="1600" spc="-10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6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Hired</a:t>
            </a:r>
            <a:r>
              <a:rPr lang="en-US" sz="1600" spc="-11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1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?</a:t>
            </a:r>
            <a:endParaRPr lang="en-US" sz="1600" dirty="0">
              <a:solidFill>
                <a:schemeClr val="tx1">
                  <a:lumMod val="75000"/>
                </a:schemeClr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1600" dirty="0">
              <a:solidFill>
                <a:schemeClr val="tx1">
                  <a:lumMod val="75000"/>
                </a:schemeClr>
              </a:solidFill>
              <a:latin typeface="Verdana"/>
              <a:cs typeface="Verdana"/>
            </a:endParaRPr>
          </a:p>
          <a:p>
            <a:pPr marL="12700" marR="288925" indent="231140">
              <a:lnSpc>
                <a:spcPts val="1910"/>
              </a:lnSpc>
              <a:buSzPct val="93750"/>
              <a:buAutoNum type="alphaUcPeriod" startAt="2"/>
              <a:tabLst>
                <a:tab pos="243840" algn="l"/>
              </a:tabLst>
            </a:pP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Average</a:t>
            </a:r>
            <a:r>
              <a:rPr lang="en-US" sz="1600" b="1" spc="45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600" b="1" spc="-60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Salary:</a:t>
            </a:r>
            <a:r>
              <a:rPr lang="en-US" sz="1600" b="1" spc="30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Adding</a:t>
            </a:r>
            <a:r>
              <a:rPr lang="en-US" sz="1600" spc="-9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4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all</a:t>
            </a:r>
            <a:r>
              <a:rPr lang="en-US" sz="1600" spc="-12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2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the</a:t>
            </a:r>
            <a:r>
              <a:rPr lang="en-US" sz="1600" spc="-8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8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salaries</a:t>
            </a:r>
            <a:r>
              <a:rPr lang="en-US" sz="1600" spc="-11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7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for</a:t>
            </a:r>
            <a:r>
              <a:rPr lang="en-US" sz="1600" spc="-10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12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a</a:t>
            </a:r>
            <a:r>
              <a:rPr lang="en-US" sz="1600" spc="-10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2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select</a:t>
            </a:r>
            <a:r>
              <a:rPr lang="en-US" sz="1600" spc="-10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1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group</a:t>
            </a:r>
            <a:r>
              <a:rPr lang="en-US" sz="1600" spc="-7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of</a:t>
            </a:r>
            <a:r>
              <a:rPr lang="en-US" sz="1600" spc="-10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2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employees</a:t>
            </a:r>
            <a:r>
              <a:rPr lang="en-US" sz="1600" spc="-9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5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and</a:t>
            </a:r>
            <a:r>
              <a:rPr lang="en-US" sz="1600" spc="-10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2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then </a:t>
            </a:r>
            <a:r>
              <a:rPr lang="en-US" sz="1600" spc="-3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dividing</a:t>
            </a:r>
            <a:r>
              <a:rPr lang="en-US" sz="1600" spc="-114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3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the</a:t>
            </a:r>
            <a:r>
              <a:rPr lang="en-US" sz="1600" spc="-10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12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sum</a:t>
            </a:r>
            <a:r>
              <a:rPr lang="en-US" sz="1600" spc="-10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1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by</a:t>
            </a:r>
            <a:r>
              <a:rPr lang="en-US" sz="1600" spc="-11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2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the</a:t>
            </a:r>
            <a:r>
              <a:rPr lang="en-US" sz="1600" spc="-10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4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number</a:t>
            </a:r>
            <a:r>
              <a:rPr lang="en-US" sz="1600" spc="-11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of</a:t>
            </a:r>
            <a:r>
              <a:rPr lang="en-US" sz="1600" spc="-10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2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employees</a:t>
            </a:r>
            <a:r>
              <a:rPr lang="en-US" sz="1600" spc="-11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8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in</a:t>
            </a:r>
            <a:r>
              <a:rPr lang="en-US" sz="1600" spc="-11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2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the</a:t>
            </a:r>
            <a:r>
              <a:rPr lang="en-US" sz="1600" spc="-10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1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group.</a:t>
            </a:r>
            <a:endParaRPr lang="en-US" sz="1600" dirty="0">
              <a:solidFill>
                <a:schemeClr val="tx1">
                  <a:lumMod val="75000"/>
                </a:schemeClr>
              </a:solidFill>
              <a:latin typeface="Verdana"/>
              <a:cs typeface="Verdana"/>
            </a:endParaRPr>
          </a:p>
          <a:p>
            <a:pPr marL="12700">
              <a:lnSpc>
                <a:spcPts val="1870"/>
              </a:lnSpc>
            </a:pPr>
            <a:r>
              <a:rPr lang="en-US" sz="1600" b="1" spc="-80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Your</a:t>
            </a:r>
            <a:r>
              <a:rPr lang="en-US" sz="1600" b="1" spc="35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600" b="1" spc="-80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task:</a:t>
            </a:r>
            <a:r>
              <a:rPr lang="en-US" sz="1600" b="1" spc="15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600" spc="-2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What</a:t>
            </a:r>
            <a:r>
              <a:rPr lang="en-US" sz="1600" spc="-4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18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is</a:t>
            </a:r>
            <a:r>
              <a:rPr lang="en-US" sz="1600" spc="-7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2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the</a:t>
            </a:r>
            <a:r>
              <a:rPr lang="en-US" sz="1600" spc="-9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average</a:t>
            </a:r>
            <a:r>
              <a:rPr lang="en-US" sz="1600" spc="-9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7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salary</a:t>
            </a:r>
            <a:r>
              <a:rPr lang="en-US" sz="1600" spc="-8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offered</a:t>
            </a:r>
            <a:r>
              <a:rPr lang="en-US" sz="1600" spc="-6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8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in </a:t>
            </a:r>
            <a:r>
              <a:rPr lang="en-US" sz="1600" spc="-13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this</a:t>
            </a:r>
            <a:r>
              <a:rPr lang="en-US" sz="1600" spc="-6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company</a:t>
            </a:r>
            <a:r>
              <a:rPr lang="en-US" sz="1600" spc="-8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1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?</a:t>
            </a:r>
            <a:endParaRPr lang="en-US" sz="1600" dirty="0">
              <a:solidFill>
                <a:schemeClr val="tx1">
                  <a:lumMod val="75000"/>
                </a:schemeClr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1600" dirty="0">
              <a:solidFill>
                <a:schemeClr val="tx1">
                  <a:lumMod val="75000"/>
                </a:schemeClr>
              </a:solidFill>
              <a:latin typeface="Verdana"/>
              <a:cs typeface="Verdana"/>
            </a:endParaRPr>
          </a:p>
          <a:p>
            <a:pPr marL="12700" marR="5080" indent="272415">
              <a:lnSpc>
                <a:spcPts val="1910"/>
              </a:lnSpc>
              <a:buSzPct val="93750"/>
              <a:buAutoNum type="alphaUcPeriod" startAt="3"/>
              <a:tabLst>
                <a:tab pos="285115" algn="l"/>
              </a:tabLst>
            </a:pPr>
            <a:r>
              <a:rPr lang="en-US" sz="1600" b="1" spc="-10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Class</a:t>
            </a:r>
            <a:r>
              <a:rPr lang="en-US" sz="1600" b="1" spc="5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600" b="1" spc="-114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Intervals:</a:t>
            </a:r>
            <a:r>
              <a:rPr lang="en-US" sz="1600" b="1" spc="35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600" spc="-10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The</a:t>
            </a:r>
            <a:r>
              <a:rPr lang="en-US" sz="1600" spc="-7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5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class</a:t>
            </a:r>
            <a:r>
              <a:rPr lang="en-US" sz="1600" spc="-10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6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interval</a:t>
            </a:r>
            <a:r>
              <a:rPr lang="en-US" sz="1600" spc="-10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18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is</a:t>
            </a:r>
            <a:r>
              <a:rPr lang="en-US" sz="1600" spc="-9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2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the</a:t>
            </a:r>
            <a:r>
              <a:rPr lang="en-US" sz="1600" spc="-8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difference</a:t>
            </a:r>
            <a:r>
              <a:rPr lang="en-US" sz="1600" spc="-8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between</a:t>
            </a:r>
            <a:r>
              <a:rPr lang="en-US" sz="1600" spc="-4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2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the</a:t>
            </a:r>
            <a:r>
              <a:rPr lang="en-US" sz="1600" spc="-8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1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upper</a:t>
            </a:r>
            <a:r>
              <a:rPr lang="en-US" sz="1600" spc="-10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5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class</a:t>
            </a:r>
            <a:r>
              <a:rPr lang="en-US" sz="1600" spc="-10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11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limit </a:t>
            </a:r>
            <a:r>
              <a:rPr lang="en-US" sz="1600" spc="2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and </a:t>
            </a:r>
            <a:r>
              <a:rPr lang="en-US" sz="1600" spc="-2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the</a:t>
            </a:r>
            <a:r>
              <a:rPr lang="en-US" sz="1600" spc="-10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5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lower</a:t>
            </a:r>
            <a:r>
              <a:rPr lang="en-US" sz="1600" spc="-8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5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class</a:t>
            </a:r>
            <a:r>
              <a:rPr lang="en-US" sz="1600" spc="-11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1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limit.</a:t>
            </a:r>
            <a:endParaRPr lang="en-US" sz="1600" dirty="0">
              <a:solidFill>
                <a:schemeClr val="tx1">
                  <a:lumMod val="75000"/>
                </a:schemeClr>
              </a:solidFill>
              <a:latin typeface="Verdana"/>
              <a:cs typeface="Verdana"/>
            </a:endParaRPr>
          </a:p>
          <a:p>
            <a:pPr marL="12700">
              <a:lnSpc>
                <a:spcPts val="1870"/>
              </a:lnSpc>
            </a:pPr>
            <a:r>
              <a:rPr lang="en-US" sz="1600" b="1" spc="-80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Your</a:t>
            </a:r>
            <a:r>
              <a:rPr lang="en-US" sz="1600" b="1" spc="20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600" b="1" spc="-80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task:</a:t>
            </a:r>
            <a:r>
              <a:rPr lang="en-US" sz="1600" b="1" spc="15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600" spc="-4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Draw</a:t>
            </a:r>
            <a:r>
              <a:rPr lang="en-US" sz="1600" spc="-10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2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the</a:t>
            </a:r>
            <a:r>
              <a:rPr lang="en-US" sz="1600" spc="-8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5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class</a:t>
            </a:r>
            <a:r>
              <a:rPr lang="en-US" sz="1600" spc="-10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8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intervals</a:t>
            </a:r>
            <a:r>
              <a:rPr lang="en-US" sz="1600" spc="-11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7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for</a:t>
            </a:r>
            <a:r>
              <a:rPr lang="en-US" sz="1600" spc="-9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7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salary</a:t>
            </a:r>
            <a:r>
              <a:rPr lang="en-US" sz="1600" spc="-9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8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in</a:t>
            </a:r>
            <a:r>
              <a:rPr lang="en-US" sz="1600" spc="-11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2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the</a:t>
            </a:r>
            <a:r>
              <a:rPr lang="en-US" sz="1600" spc="-8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company</a:t>
            </a:r>
            <a:r>
              <a:rPr lang="en-US" sz="1600" spc="-9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1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?</a:t>
            </a:r>
            <a:endParaRPr lang="en-US" sz="1600" dirty="0">
              <a:solidFill>
                <a:schemeClr val="tx1">
                  <a:lumMod val="75000"/>
                </a:schemeClr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1600" dirty="0">
              <a:solidFill>
                <a:schemeClr val="tx1">
                  <a:lumMod val="75000"/>
                </a:schemeClr>
              </a:solidFill>
              <a:latin typeface="Verdana"/>
              <a:cs typeface="Verdana"/>
            </a:endParaRPr>
          </a:p>
          <a:p>
            <a:pPr marL="12700" marR="376555" indent="257175">
              <a:lnSpc>
                <a:spcPts val="1910"/>
              </a:lnSpc>
              <a:buSzPct val="93750"/>
              <a:buAutoNum type="alphaUcPeriod" startAt="4"/>
              <a:tabLst>
                <a:tab pos="269875" algn="l"/>
              </a:tabLst>
            </a:pPr>
            <a:r>
              <a:rPr lang="en-US" sz="1600" b="1" spc="-50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Charts</a:t>
            </a:r>
            <a:r>
              <a:rPr lang="en-US" sz="1600" b="1" spc="5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and</a:t>
            </a:r>
            <a:r>
              <a:rPr lang="en-US" sz="1600" b="1" spc="30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600" b="1" spc="-120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Plots:</a:t>
            </a:r>
            <a:r>
              <a:rPr lang="en-US" sz="1600" b="1" spc="30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600" spc="-19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This</a:t>
            </a:r>
            <a:r>
              <a:rPr lang="en-US" sz="1600" spc="-6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18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is</a:t>
            </a:r>
            <a:r>
              <a:rPr lang="en-US" sz="1600" spc="-9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one</a:t>
            </a:r>
            <a:r>
              <a:rPr lang="en-US" sz="1600" spc="-9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of</a:t>
            </a:r>
            <a:r>
              <a:rPr lang="en-US" sz="1600" spc="-10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2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the</a:t>
            </a:r>
            <a:r>
              <a:rPr lang="en-US" sz="1600" spc="-9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8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most</a:t>
            </a:r>
            <a:r>
              <a:rPr lang="en-US" sz="1600" spc="-9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4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important</a:t>
            </a:r>
            <a:r>
              <a:rPr lang="en-US" sz="1600" spc="-8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3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part</a:t>
            </a:r>
            <a:r>
              <a:rPr lang="en-US" sz="1600" spc="-11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of</a:t>
            </a:r>
            <a:r>
              <a:rPr lang="en-US" sz="1600" spc="-9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8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analysis</a:t>
            </a:r>
            <a:r>
              <a:rPr lang="en-US" sz="1600" spc="-114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1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to</a:t>
            </a:r>
            <a:r>
              <a:rPr lang="en-US" sz="1600" spc="-8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visualize</a:t>
            </a:r>
            <a:r>
              <a:rPr lang="en-US" sz="1600" spc="-13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2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the </a:t>
            </a:r>
            <a:r>
              <a:rPr lang="en-US" sz="1600" spc="-1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data.</a:t>
            </a:r>
            <a:endParaRPr lang="en-US" sz="1600" dirty="0">
              <a:solidFill>
                <a:schemeClr val="tx1">
                  <a:lumMod val="75000"/>
                </a:schemeClr>
              </a:solidFill>
              <a:latin typeface="Verdana"/>
              <a:cs typeface="Verdana"/>
            </a:endParaRPr>
          </a:p>
          <a:p>
            <a:pPr marL="12700" marR="429259">
              <a:lnSpc>
                <a:spcPts val="1910"/>
              </a:lnSpc>
              <a:spcBef>
                <a:spcPts val="20"/>
              </a:spcBef>
            </a:pPr>
            <a:r>
              <a:rPr lang="en-US" sz="1600" b="1" spc="-80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Your</a:t>
            </a:r>
            <a:r>
              <a:rPr lang="en-US" sz="1600" b="1" spc="5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600" b="1" spc="-80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task:</a:t>
            </a: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600" spc="-4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Draw</a:t>
            </a:r>
            <a:r>
              <a:rPr lang="en-US" sz="1600" spc="-114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2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Pie</a:t>
            </a:r>
            <a:r>
              <a:rPr lang="en-US" sz="1600" spc="-10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1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Chart</a:t>
            </a:r>
            <a:r>
              <a:rPr lang="en-US" sz="1600" spc="-11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3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/</a:t>
            </a:r>
            <a:r>
              <a:rPr lang="en-US" sz="1600" spc="-11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10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Bar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Graph</a:t>
            </a:r>
            <a:r>
              <a:rPr lang="en-US" sz="1600" spc="-10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14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(</a:t>
            </a:r>
            <a:r>
              <a:rPr lang="en-US" sz="1600" spc="-12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8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or</a:t>
            </a:r>
            <a:r>
              <a:rPr lang="en-US" sz="1600" spc="-9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2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any</a:t>
            </a:r>
            <a:r>
              <a:rPr lang="en-US" sz="1600" spc="-11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5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other</a:t>
            </a:r>
            <a:r>
              <a:rPr lang="en-US" sz="1600" spc="-8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graph</a:t>
            </a:r>
            <a:r>
              <a:rPr lang="en-US" sz="1600" spc="-11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14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)</a:t>
            </a:r>
            <a:r>
              <a:rPr lang="en-US" sz="1600" spc="-11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2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to</a:t>
            </a:r>
            <a:r>
              <a:rPr lang="en-US" sz="1600" spc="-11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5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show</a:t>
            </a:r>
            <a:r>
              <a:rPr lang="en-US" sz="1600" spc="-10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3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proportion</a:t>
            </a:r>
            <a:r>
              <a:rPr lang="en-US" sz="1600" spc="-7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2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of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people</a:t>
            </a:r>
            <a:r>
              <a:rPr lang="en-US" sz="1600" spc="-6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6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working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4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different</a:t>
            </a:r>
            <a:r>
              <a:rPr lang="en-US" sz="1600" spc="-3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1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department</a:t>
            </a:r>
            <a:r>
              <a:rPr lang="en-US" sz="1600" spc="-2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1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?</a:t>
            </a:r>
            <a:endParaRPr lang="en-US" sz="1600" dirty="0">
              <a:solidFill>
                <a:schemeClr val="tx1">
                  <a:lumMod val="75000"/>
                </a:schemeClr>
              </a:solidFill>
              <a:latin typeface="Verdana"/>
              <a:cs typeface="Verdana"/>
            </a:endParaRPr>
          </a:p>
          <a:p>
            <a:pPr marL="233679" indent="-220979">
              <a:lnSpc>
                <a:spcPct val="100000"/>
              </a:lnSpc>
              <a:spcBef>
                <a:spcPts val="1870"/>
              </a:spcBef>
              <a:buSzPct val="93750"/>
              <a:buAutoNum type="alphaUcPeriod" startAt="5"/>
              <a:tabLst>
                <a:tab pos="233679" algn="l"/>
              </a:tabLst>
            </a:pPr>
            <a:r>
              <a:rPr lang="en-US" sz="1600" b="1" spc="-60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Charts:</a:t>
            </a:r>
            <a:r>
              <a:rPr lang="en-US" sz="1600" b="1" spc="-20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600" spc="-11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Use</a:t>
            </a:r>
            <a:r>
              <a:rPr lang="en-US" sz="1600" spc="-8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4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different</a:t>
            </a:r>
            <a:r>
              <a:rPr lang="en-US" sz="1600" spc="-10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5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charts</a:t>
            </a:r>
            <a:r>
              <a:rPr lang="en-US" sz="1600" spc="-9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5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and</a:t>
            </a:r>
            <a:r>
              <a:rPr lang="en-US" sz="1600" spc="-114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3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graphs</a:t>
            </a:r>
            <a:r>
              <a:rPr lang="en-US" sz="1600" spc="-9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2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to</a:t>
            </a:r>
            <a:r>
              <a:rPr lang="en-US" sz="1600" spc="-114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5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perform</a:t>
            </a:r>
            <a:r>
              <a:rPr lang="en-US" sz="1600" spc="-10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2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the</a:t>
            </a:r>
            <a:r>
              <a:rPr lang="en-US" sz="1600" spc="-10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9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task</a:t>
            </a:r>
            <a:r>
              <a:rPr lang="en-US" sz="1600" spc="-114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5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representing</a:t>
            </a:r>
            <a:r>
              <a:rPr lang="en-US" sz="1600" spc="-7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2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the</a:t>
            </a:r>
            <a:r>
              <a:rPr lang="en-US" sz="1600" spc="-10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1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data.</a:t>
            </a:r>
            <a:endParaRPr lang="en-US" sz="1600" dirty="0">
              <a:solidFill>
                <a:schemeClr val="tx1">
                  <a:lumMod val="75000"/>
                </a:schemeClr>
              </a:solidFill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lang="en-US" sz="1600" b="1" spc="-80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Your</a:t>
            </a:r>
            <a:r>
              <a:rPr lang="en-US" sz="1600" b="1" spc="5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600" b="1" spc="-80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task:</a:t>
            </a:r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600" spc="-5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Represent</a:t>
            </a:r>
            <a:r>
              <a:rPr lang="en-US" sz="1600" spc="-10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4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different</a:t>
            </a:r>
            <a:r>
              <a:rPr lang="en-US" sz="1600" spc="-10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5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post</a:t>
            </a:r>
            <a:r>
              <a:rPr lang="en-US" sz="1600" spc="-11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114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tiers</a:t>
            </a:r>
            <a:r>
              <a:rPr lang="en-US" sz="1600" spc="-9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8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using</a:t>
            </a:r>
            <a:r>
              <a:rPr lang="en-US" sz="1600" spc="-105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 </a:t>
            </a:r>
            <a:r>
              <a:rPr lang="en-US" sz="1600" spc="-10" dirty="0">
                <a:solidFill>
                  <a:schemeClr val="tx1">
                    <a:lumMod val="75000"/>
                  </a:schemeClr>
                </a:solidFill>
                <a:latin typeface="Verdana"/>
                <a:cs typeface="Verdana"/>
              </a:rPr>
              <a:t>chart/graph</a:t>
            </a:r>
            <a:endParaRPr lang="en-US" sz="1600" dirty="0">
              <a:solidFill>
                <a:schemeClr val="tx1">
                  <a:lumMod val="75000"/>
                </a:schemeClr>
              </a:solidFill>
              <a:latin typeface="Verdana"/>
              <a:cs typeface="Verdana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817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0F0A-25C8-7C9F-96F9-B86C66920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471919" y="5943599"/>
            <a:ext cx="171395" cy="45719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B8572-39EC-42BB-615F-BB2FC660CDC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-1859280" y="3882269"/>
            <a:ext cx="46515" cy="45719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87B064-FF3A-2A99-9727-3B9EEC505BD5}"/>
              </a:ext>
            </a:extLst>
          </p:cNvPr>
          <p:cNvSpPr/>
          <p:nvPr/>
        </p:nvSpPr>
        <p:spPr>
          <a:xfrm>
            <a:off x="5090160" y="162560"/>
            <a:ext cx="273304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CCCCCC</a:t>
            </a:r>
            <a:endParaRPr lang="en-IN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721072A1-FA27-D111-53A7-E1AC862DBAD7}"/>
              </a:ext>
            </a:extLst>
          </p:cNvPr>
          <p:cNvSpPr txBox="1">
            <a:spLocks noGrp="1"/>
          </p:cNvSpPr>
          <p:nvPr/>
        </p:nvSpPr>
        <p:spPr>
          <a:xfrm>
            <a:off x="5234883" y="130492"/>
            <a:ext cx="2493645" cy="3689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40640" rIns="0" bIns="0" rtlCol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2540" algn="ctr">
              <a:lnSpc>
                <a:spcPct val="100000"/>
              </a:lnSpc>
              <a:spcBef>
                <a:spcPts val="320"/>
              </a:spcBef>
            </a:pPr>
            <a:r>
              <a:rPr spc="-10" dirty="0"/>
              <a:t>Hiring</a:t>
            </a: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C0DE071-DEA1-8E5D-8397-80C98C0C8042}"/>
              </a:ext>
            </a:extLst>
          </p:cNvPr>
          <p:cNvSpPr txBox="1"/>
          <p:nvPr/>
        </p:nvSpPr>
        <p:spPr>
          <a:xfrm>
            <a:off x="1574801" y="823218"/>
            <a:ext cx="772160" cy="29972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800" b="1" spc="-10" dirty="0">
                <a:highlight>
                  <a:srgbClr val="808080"/>
                </a:highlight>
                <a:latin typeface="Arial"/>
                <a:cs typeface="Arial"/>
              </a:rPr>
              <a:t>Hiring:</a:t>
            </a:r>
            <a:endParaRPr sz="1800" dirty="0">
              <a:highlight>
                <a:srgbClr val="808080"/>
              </a:highlight>
              <a:latin typeface="Arial"/>
              <a:cs typeface="Arial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ED13C4C3-BC0B-3CA3-9AEE-981CA04BDD2B}"/>
              </a:ext>
            </a:extLst>
          </p:cNvPr>
          <p:cNvSpPr txBox="1"/>
          <p:nvPr/>
        </p:nvSpPr>
        <p:spPr>
          <a:xfrm>
            <a:off x="2526291" y="833756"/>
            <a:ext cx="8234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MT"/>
                <a:cs typeface="Arial MT"/>
              </a:rPr>
              <a:t>Process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intaking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people</a:t>
            </a:r>
            <a:r>
              <a:rPr sz="1800" spc="1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into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organization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different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kinds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positions.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1BB98F5D-7A04-95B4-BD10-814DC7C9ECB3}"/>
              </a:ext>
            </a:extLst>
          </p:cNvPr>
          <p:cNvSpPr txBox="1"/>
          <p:nvPr/>
        </p:nvSpPr>
        <p:spPr>
          <a:xfrm>
            <a:off x="2526291" y="1285877"/>
            <a:ext cx="541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latin typeface="Arial"/>
                <a:cs typeface="Arial"/>
              </a:rPr>
              <a:t>Your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task: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spc="85" dirty="0">
                <a:latin typeface="Arial MT"/>
                <a:cs typeface="Arial MT"/>
              </a:rPr>
              <a:t>How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many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males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females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Hired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?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15" name="table">
            <a:extLst>
              <a:ext uri="{FF2B5EF4-FFF2-40B4-BE49-F238E27FC236}">
                <a16:creationId xmlns:a16="http://schemas.microsoft.com/office/drawing/2014/main" id="{A90EA729-5123-72B8-2341-A39A630B1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62" y="1805269"/>
            <a:ext cx="10938075" cy="1548447"/>
          </a:xfrm>
          <a:prstGeom prst="rect">
            <a:avLst/>
          </a:prstGeom>
        </p:spPr>
      </p:pic>
      <p:grpSp>
        <p:nvGrpSpPr>
          <p:cNvPr id="40" name="object 7">
            <a:extLst>
              <a:ext uri="{FF2B5EF4-FFF2-40B4-BE49-F238E27FC236}">
                <a16:creationId xmlns:a16="http://schemas.microsoft.com/office/drawing/2014/main" id="{9FC530BC-9361-290A-4FA4-76D0EB94345E}"/>
              </a:ext>
            </a:extLst>
          </p:cNvPr>
          <p:cNvGrpSpPr/>
          <p:nvPr/>
        </p:nvGrpSpPr>
        <p:grpSpPr>
          <a:xfrm>
            <a:off x="904561" y="3667371"/>
            <a:ext cx="11104238" cy="3060137"/>
            <a:chOff x="2130551" y="3317747"/>
            <a:chExt cx="9774936" cy="3389376"/>
          </a:xfrm>
        </p:grpSpPr>
        <p:pic>
          <p:nvPicPr>
            <p:cNvPr id="56" name="object 8">
              <a:extLst>
                <a:ext uri="{FF2B5EF4-FFF2-40B4-BE49-F238E27FC236}">
                  <a16:creationId xmlns:a16="http://schemas.microsoft.com/office/drawing/2014/main" id="{9264AF3D-790A-F3EC-8C3F-5DB66BA5A56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0551" y="3317747"/>
              <a:ext cx="9774936" cy="3389376"/>
            </a:xfrm>
            <a:prstGeom prst="rect">
              <a:avLst/>
            </a:prstGeom>
          </p:spPr>
        </p:pic>
        <p:sp>
          <p:nvSpPr>
            <p:cNvPr id="57" name="object 9">
              <a:extLst>
                <a:ext uri="{FF2B5EF4-FFF2-40B4-BE49-F238E27FC236}">
                  <a16:creationId xmlns:a16="http://schemas.microsoft.com/office/drawing/2014/main" id="{C7DB335D-B17A-33C6-CEA2-EC0488AFC903}"/>
                </a:ext>
              </a:extLst>
            </p:cNvPr>
            <p:cNvSpPr/>
            <p:nvPr/>
          </p:nvSpPr>
          <p:spPr>
            <a:xfrm>
              <a:off x="2883408" y="4104131"/>
              <a:ext cx="7480300" cy="2057400"/>
            </a:xfrm>
            <a:custGeom>
              <a:avLst/>
              <a:gdLst/>
              <a:ahLst/>
              <a:cxnLst/>
              <a:rect l="l" t="t" r="r" b="b"/>
              <a:pathLst>
                <a:path w="7480300" h="2057400">
                  <a:moveTo>
                    <a:pt x="5413248" y="1281684"/>
                  </a:moveTo>
                  <a:lnTo>
                    <a:pt x="0" y="1281684"/>
                  </a:lnTo>
                  <a:lnTo>
                    <a:pt x="0" y="2057400"/>
                  </a:lnTo>
                  <a:lnTo>
                    <a:pt x="5413248" y="2057400"/>
                  </a:lnTo>
                  <a:lnTo>
                    <a:pt x="5413248" y="1281684"/>
                  </a:lnTo>
                  <a:close/>
                </a:path>
                <a:path w="7480300" h="2057400">
                  <a:moveTo>
                    <a:pt x="7479792" y="0"/>
                  </a:moveTo>
                  <a:lnTo>
                    <a:pt x="0" y="0"/>
                  </a:lnTo>
                  <a:lnTo>
                    <a:pt x="0" y="777240"/>
                  </a:lnTo>
                  <a:lnTo>
                    <a:pt x="7479792" y="777240"/>
                  </a:lnTo>
                  <a:lnTo>
                    <a:pt x="7479792" y="0"/>
                  </a:lnTo>
                  <a:close/>
                </a:path>
              </a:pathLst>
            </a:custGeom>
            <a:solidFill>
              <a:srgbClr val="A42F0F">
                <a:alpha val="85096"/>
              </a:srgbClr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8" name="object 10">
              <a:extLst>
                <a:ext uri="{FF2B5EF4-FFF2-40B4-BE49-F238E27FC236}">
                  <a16:creationId xmlns:a16="http://schemas.microsoft.com/office/drawing/2014/main" id="{79A6CDCD-3FFE-979F-7F7C-20E8661870D4}"/>
                </a:ext>
              </a:extLst>
            </p:cNvPr>
            <p:cNvSpPr/>
            <p:nvPr/>
          </p:nvSpPr>
          <p:spPr>
            <a:xfrm>
              <a:off x="2883407" y="4104131"/>
              <a:ext cx="7480300" cy="2057400"/>
            </a:xfrm>
            <a:custGeom>
              <a:avLst/>
              <a:gdLst/>
              <a:ahLst/>
              <a:cxnLst/>
              <a:rect l="l" t="t" r="r" b="b"/>
              <a:pathLst>
                <a:path w="7480300" h="2057400">
                  <a:moveTo>
                    <a:pt x="5413248" y="2057400"/>
                  </a:moveTo>
                  <a:lnTo>
                    <a:pt x="0" y="2057400"/>
                  </a:lnTo>
                  <a:lnTo>
                    <a:pt x="0" y="1281684"/>
                  </a:lnTo>
                  <a:lnTo>
                    <a:pt x="5413248" y="1281684"/>
                  </a:lnTo>
                  <a:lnTo>
                    <a:pt x="5413248" y="2057400"/>
                  </a:lnTo>
                  <a:close/>
                </a:path>
                <a:path w="7480300" h="2057400">
                  <a:moveTo>
                    <a:pt x="7479792" y="777240"/>
                  </a:moveTo>
                  <a:lnTo>
                    <a:pt x="0" y="777240"/>
                  </a:lnTo>
                  <a:lnTo>
                    <a:pt x="0" y="0"/>
                  </a:lnTo>
                  <a:lnTo>
                    <a:pt x="7479792" y="0"/>
                  </a:lnTo>
                  <a:lnTo>
                    <a:pt x="7479792" y="77724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59" name="object 11">
              <a:extLst>
                <a:ext uri="{FF2B5EF4-FFF2-40B4-BE49-F238E27FC236}">
                  <a16:creationId xmlns:a16="http://schemas.microsoft.com/office/drawing/2014/main" id="{1B04F698-8550-C6F8-C2BA-1F8006C7389A}"/>
                </a:ext>
              </a:extLst>
            </p:cNvPr>
            <p:cNvSpPr/>
            <p:nvPr/>
          </p:nvSpPr>
          <p:spPr>
            <a:xfrm>
              <a:off x="2193797" y="3851909"/>
              <a:ext cx="688975" cy="2562225"/>
            </a:xfrm>
            <a:custGeom>
              <a:avLst/>
              <a:gdLst/>
              <a:ahLst/>
              <a:cxnLst/>
              <a:rect l="l" t="t" r="r" b="b"/>
              <a:pathLst>
                <a:path w="688975" h="2562225">
                  <a:moveTo>
                    <a:pt x="688847" y="2561844"/>
                  </a:moveTo>
                  <a:lnTo>
                    <a:pt x="688847" y="0"/>
                  </a:lnTo>
                </a:path>
                <a:path w="688975" h="2562225">
                  <a:moveTo>
                    <a:pt x="254507" y="2561844"/>
                  </a:moveTo>
                  <a:lnTo>
                    <a:pt x="688847" y="2561844"/>
                  </a:lnTo>
                </a:path>
                <a:path w="688975" h="2562225">
                  <a:moveTo>
                    <a:pt x="254507" y="1281683"/>
                  </a:moveTo>
                  <a:lnTo>
                    <a:pt x="688847" y="1281683"/>
                  </a:lnTo>
                </a:path>
                <a:path w="688975" h="2562225">
                  <a:moveTo>
                    <a:pt x="254507" y="0"/>
                  </a:moveTo>
                  <a:lnTo>
                    <a:pt x="688847" y="0"/>
                  </a:lnTo>
                </a:path>
                <a:path w="688975" h="2562225">
                  <a:moveTo>
                    <a:pt x="0" y="2561844"/>
                  </a:moveTo>
                  <a:lnTo>
                    <a:pt x="254507" y="2561844"/>
                  </a:lnTo>
                </a:path>
                <a:path w="688975" h="2562225">
                  <a:moveTo>
                    <a:pt x="0" y="1281683"/>
                  </a:moveTo>
                  <a:lnTo>
                    <a:pt x="254507" y="1281683"/>
                  </a:lnTo>
                </a:path>
                <a:path w="688975" h="2562225">
                  <a:moveTo>
                    <a:pt x="0" y="0"/>
                  </a:moveTo>
                  <a:lnTo>
                    <a:pt x="254507" y="0"/>
                  </a:lnTo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</p:grpSp>
      <p:sp>
        <p:nvSpPr>
          <p:cNvPr id="41" name="object 12">
            <a:extLst>
              <a:ext uri="{FF2B5EF4-FFF2-40B4-BE49-F238E27FC236}">
                <a16:creationId xmlns:a16="http://schemas.microsoft.com/office/drawing/2014/main" id="{2D802DEA-F49E-72DB-3328-4654EC4EF8C2}"/>
              </a:ext>
            </a:extLst>
          </p:cNvPr>
          <p:cNvSpPr txBox="1"/>
          <p:nvPr/>
        </p:nvSpPr>
        <p:spPr>
          <a:xfrm>
            <a:off x="7485364" y="5655873"/>
            <a:ext cx="39371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65" dirty="0">
                <a:solidFill>
                  <a:srgbClr val="FFFFFF"/>
                </a:solidFill>
                <a:latin typeface="Tahoma"/>
                <a:cs typeface="Tahoma"/>
              </a:rPr>
              <a:t>1855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42" name="object 13">
            <a:extLst>
              <a:ext uri="{FF2B5EF4-FFF2-40B4-BE49-F238E27FC236}">
                <a16:creationId xmlns:a16="http://schemas.microsoft.com/office/drawing/2014/main" id="{5688C82A-E614-E38F-356C-3216CA3D43FA}"/>
              </a:ext>
            </a:extLst>
          </p:cNvPr>
          <p:cNvSpPr txBox="1"/>
          <p:nvPr/>
        </p:nvSpPr>
        <p:spPr>
          <a:xfrm>
            <a:off x="9551908" y="4374214"/>
            <a:ext cx="279033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b="1" spc="-65" dirty="0">
                <a:solidFill>
                  <a:srgbClr val="FFFFFF"/>
                </a:solidFill>
                <a:latin typeface="Tahoma"/>
                <a:cs typeface="Tahoma"/>
              </a:rPr>
              <a:t>2563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43" name="object 14">
            <a:extLst>
              <a:ext uri="{FF2B5EF4-FFF2-40B4-BE49-F238E27FC236}">
                <a16:creationId xmlns:a16="http://schemas.microsoft.com/office/drawing/2014/main" id="{BD6AA584-D850-F206-6F80-D2160CF62B7E}"/>
              </a:ext>
            </a:extLst>
          </p:cNvPr>
          <p:cNvSpPr txBox="1"/>
          <p:nvPr/>
        </p:nvSpPr>
        <p:spPr>
          <a:xfrm>
            <a:off x="2371963" y="6437685"/>
            <a:ext cx="73374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404040"/>
                </a:solidFill>
                <a:latin typeface="Verdana"/>
                <a:cs typeface="Verdana"/>
              </a:rPr>
              <a:t>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4" name="object 15">
            <a:extLst>
              <a:ext uri="{FF2B5EF4-FFF2-40B4-BE49-F238E27FC236}">
                <a16:creationId xmlns:a16="http://schemas.microsoft.com/office/drawing/2014/main" id="{ED79A157-BB38-0654-629A-CC01312A2D7B}"/>
              </a:ext>
            </a:extLst>
          </p:cNvPr>
          <p:cNvSpPr txBox="1"/>
          <p:nvPr/>
        </p:nvSpPr>
        <p:spPr>
          <a:xfrm>
            <a:off x="3767948" y="6437685"/>
            <a:ext cx="195052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404040"/>
                </a:solidFill>
                <a:latin typeface="Verdana"/>
                <a:cs typeface="Verdana"/>
              </a:rPr>
              <a:t>500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5" name="object 16">
            <a:extLst>
              <a:ext uri="{FF2B5EF4-FFF2-40B4-BE49-F238E27FC236}">
                <a16:creationId xmlns:a16="http://schemas.microsoft.com/office/drawing/2014/main" id="{52319FFA-B22C-A468-A850-C084A847AB98}"/>
              </a:ext>
            </a:extLst>
          </p:cNvPr>
          <p:cNvSpPr txBox="1"/>
          <p:nvPr/>
        </p:nvSpPr>
        <p:spPr>
          <a:xfrm>
            <a:off x="5195682" y="6437685"/>
            <a:ext cx="25680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404040"/>
                </a:solidFill>
                <a:latin typeface="Verdana"/>
                <a:cs typeface="Verdana"/>
              </a:rPr>
              <a:t>1000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6" name="object 17">
            <a:extLst>
              <a:ext uri="{FF2B5EF4-FFF2-40B4-BE49-F238E27FC236}">
                <a16:creationId xmlns:a16="http://schemas.microsoft.com/office/drawing/2014/main" id="{EF3540C5-0940-7D34-D9B3-9805844DF229}"/>
              </a:ext>
            </a:extLst>
          </p:cNvPr>
          <p:cNvSpPr txBox="1"/>
          <p:nvPr/>
        </p:nvSpPr>
        <p:spPr>
          <a:xfrm>
            <a:off x="6655038" y="6437685"/>
            <a:ext cx="25680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404040"/>
                </a:solidFill>
                <a:latin typeface="Verdana"/>
                <a:cs typeface="Verdana"/>
              </a:rPr>
              <a:t>1500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7" name="object 18">
            <a:extLst>
              <a:ext uri="{FF2B5EF4-FFF2-40B4-BE49-F238E27FC236}">
                <a16:creationId xmlns:a16="http://schemas.microsoft.com/office/drawing/2014/main" id="{9EAF56FD-4229-32CD-787E-2A9610FA4DA8}"/>
              </a:ext>
            </a:extLst>
          </p:cNvPr>
          <p:cNvSpPr txBox="1"/>
          <p:nvPr/>
        </p:nvSpPr>
        <p:spPr>
          <a:xfrm>
            <a:off x="8114776" y="6437685"/>
            <a:ext cx="25680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404040"/>
                </a:solidFill>
                <a:latin typeface="Verdana"/>
                <a:cs typeface="Verdana"/>
              </a:rPr>
              <a:t>2000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8" name="object 19">
            <a:extLst>
              <a:ext uri="{FF2B5EF4-FFF2-40B4-BE49-F238E27FC236}">
                <a16:creationId xmlns:a16="http://schemas.microsoft.com/office/drawing/2014/main" id="{178E92A4-C333-797B-6623-568BB12F0A8F}"/>
              </a:ext>
            </a:extLst>
          </p:cNvPr>
          <p:cNvSpPr txBox="1"/>
          <p:nvPr/>
        </p:nvSpPr>
        <p:spPr>
          <a:xfrm>
            <a:off x="9574134" y="6437685"/>
            <a:ext cx="25680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404040"/>
                </a:solidFill>
                <a:latin typeface="Verdana"/>
                <a:cs typeface="Verdana"/>
              </a:rPr>
              <a:t>2500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9" name="object 20">
            <a:extLst>
              <a:ext uri="{FF2B5EF4-FFF2-40B4-BE49-F238E27FC236}">
                <a16:creationId xmlns:a16="http://schemas.microsoft.com/office/drawing/2014/main" id="{357F6E93-71C1-BAB8-950E-9424D941BD2F}"/>
              </a:ext>
            </a:extLst>
          </p:cNvPr>
          <p:cNvSpPr txBox="1"/>
          <p:nvPr/>
        </p:nvSpPr>
        <p:spPr>
          <a:xfrm>
            <a:off x="11033490" y="6437685"/>
            <a:ext cx="25680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404040"/>
                </a:solidFill>
                <a:latin typeface="Verdana"/>
                <a:cs typeface="Verdana"/>
              </a:rPr>
              <a:t>3000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0" name="object 21">
            <a:extLst>
              <a:ext uri="{FF2B5EF4-FFF2-40B4-BE49-F238E27FC236}">
                <a16:creationId xmlns:a16="http://schemas.microsoft.com/office/drawing/2014/main" id="{3A2D20F9-6D2D-DA9D-83A9-A6E02B3E7C81}"/>
              </a:ext>
            </a:extLst>
          </p:cNvPr>
          <p:cNvSpPr txBox="1"/>
          <p:nvPr/>
        </p:nvSpPr>
        <p:spPr>
          <a:xfrm rot="16200000">
            <a:off x="1045216" y="5767552"/>
            <a:ext cx="529014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75" dirty="0">
                <a:solidFill>
                  <a:srgbClr val="404040"/>
                </a:solidFill>
                <a:latin typeface="Verdana"/>
                <a:cs typeface="Verdana"/>
              </a:rPr>
              <a:t>HIRED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51" name="object 22">
            <a:extLst>
              <a:ext uri="{FF2B5EF4-FFF2-40B4-BE49-F238E27FC236}">
                <a16:creationId xmlns:a16="http://schemas.microsoft.com/office/drawing/2014/main" id="{32753648-7139-25A9-FBEC-C3F5EE1B352E}"/>
              </a:ext>
            </a:extLst>
          </p:cNvPr>
          <p:cNvSpPr txBox="1"/>
          <p:nvPr/>
        </p:nvSpPr>
        <p:spPr>
          <a:xfrm rot="16200000">
            <a:off x="891021" y="4320230"/>
            <a:ext cx="78266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75" dirty="0">
                <a:solidFill>
                  <a:srgbClr val="404040"/>
                </a:solidFill>
                <a:latin typeface="Verdana"/>
                <a:cs typeface="Verdana"/>
              </a:rPr>
              <a:t>HIRED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52" name="object 23">
            <a:extLst>
              <a:ext uri="{FF2B5EF4-FFF2-40B4-BE49-F238E27FC236}">
                <a16:creationId xmlns:a16="http://schemas.microsoft.com/office/drawing/2014/main" id="{EF1277EC-E936-7918-C1F9-BC9EA087515B}"/>
              </a:ext>
            </a:extLst>
          </p:cNvPr>
          <p:cNvSpPr txBox="1"/>
          <p:nvPr/>
        </p:nvSpPr>
        <p:spPr>
          <a:xfrm>
            <a:off x="997412" y="5578707"/>
            <a:ext cx="138499" cy="600423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-45" dirty="0">
                <a:solidFill>
                  <a:srgbClr val="404040"/>
                </a:solidFill>
                <a:latin typeface="Verdana"/>
                <a:cs typeface="Verdana"/>
              </a:rPr>
              <a:t>FEMALE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53" name="object 24">
            <a:extLst>
              <a:ext uri="{FF2B5EF4-FFF2-40B4-BE49-F238E27FC236}">
                <a16:creationId xmlns:a16="http://schemas.microsoft.com/office/drawing/2014/main" id="{570CD888-706C-39ED-9F2B-94EBB2595C2A}"/>
              </a:ext>
            </a:extLst>
          </p:cNvPr>
          <p:cNvSpPr txBox="1"/>
          <p:nvPr/>
        </p:nvSpPr>
        <p:spPr>
          <a:xfrm>
            <a:off x="947945" y="4327817"/>
            <a:ext cx="289823" cy="42668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-20" dirty="0">
                <a:solidFill>
                  <a:srgbClr val="404040"/>
                </a:solidFill>
                <a:latin typeface="Verdana"/>
                <a:cs typeface="Verdana"/>
              </a:rPr>
              <a:t>MAL</a:t>
            </a:r>
            <a:r>
              <a:rPr lang="en-US" sz="900" spc="-20" dirty="0">
                <a:solidFill>
                  <a:srgbClr val="404040"/>
                </a:solidFill>
                <a:latin typeface="Verdana"/>
                <a:cs typeface="Verdana"/>
              </a:rPr>
              <a:t>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900" dirty="0">
              <a:latin typeface="Verdana"/>
              <a:cs typeface="Verdana"/>
            </a:endParaRPr>
          </a:p>
        </p:txBody>
      </p:sp>
      <p:sp>
        <p:nvSpPr>
          <p:cNvPr id="54" name="object 25">
            <a:extLst>
              <a:ext uri="{FF2B5EF4-FFF2-40B4-BE49-F238E27FC236}">
                <a16:creationId xmlns:a16="http://schemas.microsoft.com/office/drawing/2014/main" id="{26095776-9F20-1BA5-5565-744D67064FE6}"/>
              </a:ext>
            </a:extLst>
          </p:cNvPr>
          <p:cNvSpPr txBox="1"/>
          <p:nvPr/>
        </p:nvSpPr>
        <p:spPr>
          <a:xfrm>
            <a:off x="4876211" y="3753077"/>
            <a:ext cx="381446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solidFill>
                  <a:srgbClr val="404040"/>
                </a:solidFill>
                <a:latin typeface="Tahoma"/>
                <a:cs typeface="Tahoma"/>
              </a:rPr>
              <a:t>No_of_Males_and_Females_Hired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55" name="object 26">
            <a:extLst>
              <a:ext uri="{FF2B5EF4-FFF2-40B4-BE49-F238E27FC236}">
                <a16:creationId xmlns:a16="http://schemas.microsoft.com/office/drawing/2014/main" id="{FB6AC8F9-CDB1-DD8C-BCC3-2CC82882DB98}"/>
              </a:ext>
            </a:extLst>
          </p:cNvPr>
          <p:cNvSpPr/>
          <p:nvPr/>
        </p:nvSpPr>
        <p:spPr>
          <a:xfrm>
            <a:off x="1650857" y="3594853"/>
            <a:ext cx="9412631" cy="3060365"/>
          </a:xfrm>
          <a:custGeom>
            <a:avLst/>
            <a:gdLst/>
            <a:ahLst/>
            <a:cxnLst/>
            <a:rect l="l" t="t" r="r" b="b"/>
            <a:pathLst>
              <a:path w="9775190" h="3389629">
                <a:moveTo>
                  <a:pt x="0" y="3389376"/>
                </a:moveTo>
                <a:lnTo>
                  <a:pt x="9774936" y="3389376"/>
                </a:lnTo>
                <a:lnTo>
                  <a:pt x="9774936" y="0"/>
                </a:lnTo>
                <a:lnTo>
                  <a:pt x="0" y="0"/>
                </a:lnTo>
                <a:lnTo>
                  <a:pt x="0" y="3389376"/>
                </a:lnTo>
                <a:close/>
              </a:path>
            </a:pathLst>
          </a:custGeom>
          <a:ln w="9524">
            <a:solidFill>
              <a:srgbClr val="BEBEBE"/>
            </a:solidFill>
          </a:ln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079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69861E6C-EB9B-0186-A67D-040CF556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.</a:t>
            </a:r>
            <a:br>
              <a:rPr lang="en-US" dirty="0"/>
            </a:br>
            <a:endParaRPr lang="en-IN"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D973D934-8B3E-D5AD-594B-15D36EEEEB67}"/>
              </a:ext>
            </a:extLst>
          </p:cNvPr>
          <p:cNvSpPr txBox="1"/>
          <p:nvPr/>
        </p:nvSpPr>
        <p:spPr>
          <a:xfrm>
            <a:off x="1900083" y="1958272"/>
            <a:ext cx="9776905" cy="28135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sum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number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employees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group.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40" dirty="0">
                <a:latin typeface="Arial"/>
                <a:cs typeface="Arial"/>
              </a:rPr>
              <a:t>Your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task: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spc="90" dirty="0">
                <a:latin typeface="Arial MT"/>
                <a:cs typeface="Arial MT"/>
              </a:rPr>
              <a:t>What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average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salary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offered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company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?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 dirty="0">
              <a:latin typeface="Arial MT"/>
              <a:cs typeface="Arial MT"/>
            </a:endParaRPr>
          </a:p>
          <a:p>
            <a:pPr marL="119380">
              <a:lnSpc>
                <a:spcPct val="100000"/>
              </a:lnSpc>
            </a:pPr>
            <a:r>
              <a:rPr sz="1800" spc="-150" dirty="0">
                <a:latin typeface="Verdana"/>
                <a:cs typeface="Verdana"/>
              </a:rPr>
              <a:t>To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find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average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salary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offered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in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145" dirty="0">
                <a:latin typeface="Verdana"/>
                <a:cs typeface="Verdana"/>
              </a:rPr>
              <a:t>this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company:-</a:t>
            </a:r>
            <a:endParaRPr sz="1800" dirty="0">
              <a:latin typeface="Verdana"/>
              <a:cs typeface="Verdana"/>
            </a:endParaRPr>
          </a:p>
          <a:p>
            <a:pPr marL="462280" marR="5080" indent="-342900">
              <a:lnSpc>
                <a:spcPct val="100000"/>
              </a:lnSpc>
              <a:spcBef>
                <a:spcPts val="2160"/>
              </a:spcBef>
              <a:buAutoNum type="arabicPeriod"/>
              <a:tabLst>
                <a:tab pos="462280" algn="l"/>
              </a:tabLst>
            </a:pPr>
            <a:r>
              <a:rPr sz="1800" spc="-180" dirty="0">
                <a:latin typeface="Verdana"/>
                <a:cs typeface="Verdana"/>
              </a:rPr>
              <a:t>First,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need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to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remove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100" dirty="0">
                <a:latin typeface="Verdana"/>
                <a:cs typeface="Verdana"/>
              </a:rPr>
              <a:t>outliers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95" dirty="0">
                <a:latin typeface="Verdana"/>
                <a:cs typeface="Verdana"/>
              </a:rPr>
              <a:t>i.e.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to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remove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salaries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below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1000 </a:t>
            </a:r>
            <a:r>
              <a:rPr sz="1800" spc="60" dirty="0">
                <a:latin typeface="Verdana"/>
                <a:cs typeface="Verdana"/>
              </a:rPr>
              <a:t>and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above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100000</a:t>
            </a:r>
            <a:endParaRPr sz="1800" dirty="0">
              <a:latin typeface="Verdana"/>
              <a:cs typeface="Verdana"/>
            </a:endParaRPr>
          </a:p>
          <a:p>
            <a:pPr marL="461645" indent="-342265">
              <a:lnSpc>
                <a:spcPct val="100000"/>
              </a:lnSpc>
              <a:buAutoNum type="arabicPeriod"/>
              <a:tabLst>
                <a:tab pos="461645" algn="l"/>
              </a:tabLst>
            </a:pPr>
            <a:r>
              <a:rPr sz="1800" spc="-105" dirty="0">
                <a:latin typeface="Verdana"/>
                <a:cs typeface="Verdana"/>
              </a:rPr>
              <a:t>Then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using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formula</a:t>
            </a:r>
            <a:endParaRPr sz="1800" dirty="0">
              <a:latin typeface="Verdana"/>
              <a:cs typeface="Verdana"/>
            </a:endParaRPr>
          </a:p>
          <a:p>
            <a:pPr marL="462280">
              <a:lnSpc>
                <a:spcPct val="100000"/>
              </a:lnSpc>
            </a:pPr>
            <a:r>
              <a:rPr sz="1800" b="1" spc="-70" dirty="0">
                <a:latin typeface="Tahoma"/>
                <a:cs typeface="Tahoma"/>
              </a:rPr>
              <a:t>=AVERAGE(entire_column_of_salary_after_removing_outliers)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01058247-5CC7-B39B-C4FD-456F8592482B}"/>
              </a:ext>
            </a:extLst>
          </p:cNvPr>
          <p:cNvSpPr txBox="1"/>
          <p:nvPr/>
        </p:nvSpPr>
        <p:spPr>
          <a:xfrm>
            <a:off x="1900083" y="4989212"/>
            <a:ext cx="1666239" cy="27749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ts val="2155"/>
              </a:lnSpc>
            </a:pPr>
            <a:r>
              <a:rPr sz="1800" b="1" u="sng" spc="-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Formula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b="1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Used:-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25D66BCD-F6E2-2F66-1BFB-FA1F07D69DF1}"/>
              </a:ext>
            </a:extLst>
          </p:cNvPr>
          <p:cNvSpPr txBox="1"/>
          <p:nvPr/>
        </p:nvSpPr>
        <p:spPr>
          <a:xfrm>
            <a:off x="1900083" y="5464958"/>
            <a:ext cx="8798560" cy="830997"/>
          </a:xfrm>
          <a:prstGeom prst="rect">
            <a:avLst/>
          </a:prstGeom>
          <a:solidFill>
            <a:srgbClr val="F5CA9F"/>
          </a:solidFill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Tahoma"/>
                <a:cs typeface="Tahoma"/>
              </a:rPr>
              <a:t>=AVERAGE(G:G)</a:t>
            </a:r>
            <a:endParaRPr lang="en-US" sz="1800" b="1" spc="-10" dirty="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endParaRPr lang="en-IN" b="1" spc="-10" dirty="0">
              <a:latin typeface="Tahoma"/>
              <a:cs typeface="Tahoma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CFBB8683-0AE5-1270-6633-67C53AEEAF71}"/>
              </a:ext>
            </a:extLst>
          </p:cNvPr>
          <p:cNvSpPr txBox="1"/>
          <p:nvPr/>
        </p:nvSpPr>
        <p:spPr>
          <a:xfrm>
            <a:off x="4422259" y="249707"/>
            <a:ext cx="3550920" cy="36893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wrap="square" lIns="0" tIns="40640" rIns="0" bIns="0" rtlCol="0">
            <a:spAutoFit/>
          </a:bodyPr>
          <a:lstStyle>
            <a:defPPr>
              <a:defRPr kern="0"/>
            </a:defPPr>
          </a:lstStyle>
          <a:p>
            <a:pPr marL="920115">
              <a:lnSpc>
                <a:spcPct val="100000"/>
              </a:lnSpc>
              <a:spcBef>
                <a:spcPts val="320"/>
              </a:spcBef>
            </a:pPr>
            <a:r>
              <a:rPr sz="1800" b="1" dirty="0">
                <a:latin typeface="Tahoma"/>
                <a:cs typeface="Tahoma"/>
              </a:rPr>
              <a:t>Average</a:t>
            </a:r>
            <a:r>
              <a:rPr sz="1800" b="1" spc="9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Salary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8DC0F544-1BD2-A45A-8405-0D7226E99E6A}"/>
              </a:ext>
            </a:extLst>
          </p:cNvPr>
          <p:cNvSpPr txBox="1"/>
          <p:nvPr/>
        </p:nvSpPr>
        <p:spPr>
          <a:xfrm>
            <a:off x="1189703" y="1139165"/>
            <a:ext cx="1746885" cy="3124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800" b="1" dirty="0">
                <a:latin typeface="Arial"/>
                <a:cs typeface="Arial"/>
              </a:rPr>
              <a:t>Average</a:t>
            </a:r>
            <a:r>
              <a:rPr sz="1800" b="1" spc="-114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Salary: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BC3CB613-1F3A-C5B9-F0C6-5BEB735B0F98}"/>
              </a:ext>
            </a:extLst>
          </p:cNvPr>
          <p:cNvSpPr txBox="1"/>
          <p:nvPr/>
        </p:nvSpPr>
        <p:spPr>
          <a:xfrm>
            <a:off x="3066801" y="1139165"/>
            <a:ext cx="7443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Adding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70" dirty="0">
                <a:latin typeface="Arial MT"/>
                <a:cs typeface="Arial MT"/>
              </a:rPr>
              <a:t>all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salaries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select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group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employees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dividing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4" y="711200"/>
            <a:ext cx="10476578" cy="6624979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3841383"/>
              </p:ext>
            </p:extLst>
          </p:nvPr>
        </p:nvGraphicFramePr>
        <p:xfrm>
          <a:off x="10851832" y="3431656"/>
          <a:ext cx="208280" cy="228600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endParaRPr lang="en-US" sz="2400" b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  <p:sp>
        <p:nvSpPr>
          <p:cNvPr id="13" name="object 3">
            <a:extLst>
              <a:ext uri="{FF2B5EF4-FFF2-40B4-BE49-F238E27FC236}">
                <a16:creationId xmlns:a16="http://schemas.microsoft.com/office/drawing/2014/main" id="{EDDE8AF2-2BA0-8173-6E34-325DE596E1BE}"/>
              </a:ext>
            </a:extLst>
          </p:cNvPr>
          <p:cNvSpPr txBox="1"/>
          <p:nvPr/>
        </p:nvSpPr>
        <p:spPr>
          <a:xfrm>
            <a:off x="972083" y="838580"/>
            <a:ext cx="1896077" cy="25904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ts val="2150"/>
              </a:lnSpc>
            </a:pPr>
            <a:r>
              <a:rPr lang="en-US" sz="1800" dirty="0">
                <a:solidFill>
                  <a:schemeClr val="bg1"/>
                </a:solidFill>
                <a:latin typeface="Tahoma"/>
                <a:cs typeface="Tahoma"/>
              </a:rPr>
              <a:t>CLASS INTERVALS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7C454671-5D3C-F5ED-09B6-EE1EDCBFA9A7}"/>
              </a:ext>
            </a:extLst>
          </p:cNvPr>
          <p:cNvSpPr txBox="1"/>
          <p:nvPr/>
        </p:nvSpPr>
        <p:spPr>
          <a:xfrm>
            <a:off x="2910587" y="748632"/>
            <a:ext cx="75476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>
                <a:latin typeface="Verdana"/>
                <a:cs typeface="Verdana"/>
              </a:rPr>
              <a:t>The</a:t>
            </a:r>
            <a:r>
              <a:rPr spc="-100" dirty="0">
                <a:latin typeface="Verdana"/>
                <a:cs typeface="Verdana"/>
              </a:rPr>
              <a:t> </a:t>
            </a:r>
            <a:r>
              <a:rPr spc="-55" dirty="0">
                <a:latin typeface="Verdana"/>
                <a:cs typeface="Verdana"/>
              </a:rPr>
              <a:t>class</a:t>
            </a:r>
            <a:r>
              <a:rPr spc="-110" dirty="0">
                <a:latin typeface="Verdana"/>
                <a:cs typeface="Verdana"/>
              </a:rPr>
              <a:t> </a:t>
            </a:r>
            <a:r>
              <a:rPr spc="-70" dirty="0">
                <a:latin typeface="Verdana"/>
                <a:cs typeface="Verdana"/>
              </a:rPr>
              <a:t>interval</a:t>
            </a:r>
            <a:r>
              <a:rPr spc="-120" dirty="0">
                <a:latin typeface="Verdana"/>
                <a:cs typeface="Verdana"/>
              </a:rPr>
              <a:t> </a:t>
            </a:r>
            <a:r>
              <a:rPr spc="-190" dirty="0">
                <a:latin typeface="Verdana"/>
                <a:cs typeface="Verdana"/>
              </a:rPr>
              <a:t>is</a:t>
            </a:r>
            <a:r>
              <a:rPr spc="-135" dirty="0">
                <a:latin typeface="Verdana"/>
                <a:cs typeface="Verdana"/>
              </a:rPr>
              <a:t> </a:t>
            </a:r>
            <a:r>
              <a:rPr spc="-25" dirty="0">
                <a:latin typeface="Verdana"/>
                <a:cs typeface="Verdana"/>
              </a:rPr>
              <a:t>the</a:t>
            </a:r>
            <a:r>
              <a:rPr spc="-9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difference</a:t>
            </a:r>
            <a:r>
              <a:rPr spc="-100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between</a:t>
            </a:r>
            <a:r>
              <a:rPr spc="-60" dirty="0">
                <a:latin typeface="Verdana"/>
                <a:cs typeface="Verdana"/>
              </a:rPr>
              <a:t> </a:t>
            </a:r>
            <a:r>
              <a:rPr spc="-20" dirty="0">
                <a:latin typeface="Verdana"/>
                <a:cs typeface="Verdana"/>
              </a:rPr>
              <a:t>the</a:t>
            </a:r>
            <a:r>
              <a:rPr spc="-7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upper</a:t>
            </a:r>
            <a:r>
              <a:rPr spc="-90" dirty="0">
                <a:latin typeface="Verdana"/>
                <a:cs typeface="Verdana"/>
              </a:rPr>
              <a:t> </a:t>
            </a:r>
            <a:r>
              <a:rPr spc="-60" dirty="0">
                <a:latin typeface="Verdana"/>
                <a:cs typeface="Verdana"/>
              </a:rPr>
              <a:t>class</a:t>
            </a:r>
            <a:r>
              <a:rPr spc="-125" dirty="0">
                <a:latin typeface="Verdana"/>
                <a:cs typeface="Verdana"/>
              </a:rPr>
              <a:t> </a:t>
            </a:r>
            <a:r>
              <a:rPr spc="-120" dirty="0">
                <a:latin typeface="Verdana"/>
                <a:cs typeface="Verdana"/>
              </a:rPr>
              <a:t>limit</a:t>
            </a:r>
            <a:r>
              <a:rPr spc="-160" dirty="0">
                <a:latin typeface="Verdana"/>
                <a:cs typeface="Verdana"/>
              </a:rPr>
              <a:t> </a:t>
            </a:r>
            <a:r>
              <a:rPr spc="35" dirty="0">
                <a:latin typeface="Verdana"/>
                <a:cs typeface="Verdana"/>
              </a:rPr>
              <a:t>and</a:t>
            </a:r>
            <a:endParaRPr dirty="0">
              <a:latin typeface="Verdana"/>
              <a:cs typeface="Verdana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83544484-CDF7-0536-2A6E-18FDFD9C4D97}"/>
              </a:ext>
            </a:extLst>
          </p:cNvPr>
          <p:cNvSpPr txBox="1"/>
          <p:nvPr/>
        </p:nvSpPr>
        <p:spPr>
          <a:xfrm>
            <a:off x="2910587" y="1128403"/>
            <a:ext cx="68097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lower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class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limit.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65"/>
              </a:spcBef>
            </a:pPr>
            <a:r>
              <a:rPr sz="1800" b="1" spc="-85" dirty="0">
                <a:latin typeface="Tahoma"/>
                <a:cs typeface="Tahoma"/>
              </a:rPr>
              <a:t>Your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task: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spc="-30" dirty="0">
                <a:latin typeface="Verdana"/>
                <a:cs typeface="Verdana"/>
              </a:rPr>
              <a:t>Draw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class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intervals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for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salary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in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company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?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16" name="object 6">
            <a:extLst>
              <a:ext uri="{FF2B5EF4-FFF2-40B4-BE49-F238E27FC236}">
                <a16:creationId xmlns:a16="http://schemas.microsoft.com/office/drawing/2014/main" id="{676FC032-0FAA-3FF5-2809-33DE916DBAF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5062" y="2221635"/>
            <a:ext cx="9925050" cy="448741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057D36F-5BAF-0497-6198-041252FF6634}"/>
              </a:ext>
            </a:extLst>
          </p:cNvPr>
          <p:cNvSpPr/>
          <p:nvPr/>
        </p:nvSpPr>
        <p:spPr>
          <a:xfrm>
            <a:off x="4470400" y="131269"/>
            <a:ext cx="3048000" cy="3731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Intervals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/>
          <a:p>
            <a:r>
              <a:rPr lang="en-US" dirty="0"/>
              <a:t>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0EBDF4-3413-FCF9-2E25-9A254A61F2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26BACF16-4819-81C5-ECB9-C2FF28C1C740}"/>
              </a:ext>
            </a:extLst>
          </p:cNvPr>
          <p:cNvSpPr txBox="1">
            <a:spLocks noGrp="1"/>
          </p:cNvSpPr>
          <p:nvPr/>
        </p:nvSpPr>
        <p:spPr>
          <a:xfrm>
            <a:off x="3977422" y="81611"/>
            <a:ext cx="3550920" cy="36893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wrap="square" lIns="0" tIns="40640" rIns="0" bIns="0" rtlCol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989965">
              <a:lnSpc>
                <a:spcPct val="100000"/>
              </a:lnSpc>
              <a:spcBef>
                <a:spcPts val="320"/>
              </a:spcBef>
            </a:pPr>
            <a:r>
              <a:rPr dirty="0"/>
              <a:t>Class</a:t>
            </a:r>
            <a:r>
              <a:rPr spc="-130" dirty="0"/>
              <a:t> </a:t>
            </a:r>
            <a:r>
              <a:rPr spc="-10" dirty="0"/>
              <a:t>Intervals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792C846-2E25-24E3-C7EA-2C12D93B2CF3}"/>
              </a:ext>
            </a:extLst>
          </p:cNvPr>
          <p:cNvSpPr txBox="1"/>
          <p:nvPr/>
        </p:nvSpPr>
        <p:spPr>
          <a:xfrm>
            <a:off x="1769807" y="678256"/>
            <a:ext cx="1807184" cy="25904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ts val="2150"/>
              </a:lnSpc>
            </a:pPr>
            <a:r>
              <a:rPr sz="1800" b="1" spc="-10" dirty="0">
                <a:latin typeface="Tahoma"/>
                <a:cs typeface="Tahoma"/>
              </a:rPr>
              <a:t>Class</a:t>
            </a:r>
            <a:r>
              <a:rPr sz="1800" b="1" spc="-85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Intervals: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8BFA1FE8-4C77-5A67-D834-B7D576E82DB3}"/>
              </a:ext>
            </a:extLst>
          </p:cNvPr>
          <p:cNvSpPr txBox="1"/>
          <p:nvPr/>
        </p:nvSpPr>
        <p:spPr>
          <a:xfrm>
            <a:off x="3564545" y="678256"/>
            <a:ext cx="75476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Verdana"/>
                <a:cs typeface="Verdana"/>
              </a:rPr>
              <a:t>The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class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interval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90" dirty="0">
                <a:latin typeface="Verdana"/>
                <a:cs typeface="Verdana"/>
              </a:rPr>
              <a:t>is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difference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between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upper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class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20" dirty="0">
                <a:latin typeface="Verdana"/>
                <a:cs typeface="Verdana"/>
              </a:rPr>
              <a:t>limit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and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99220C75-77F4-DEFE-1A17-9511D482939D}"/>
              </a:ext>
            </a:extLst>
          </p:cNvPr>
          <p:cNvSpPr txBox="1"/>
          <p:nvPr/>
        </p:nvSpPr>
        <p:spPr>
          <a:xfrm>
            <a:off x="3583499" y="1015397"/>
            <a:ext cx="8730464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lower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class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limit.</a:t>
            </a:r>
            <a:r>
              <a:rPr lang="en-US" sz="1800" spc="-10" dirty="0">
                <a:latin typeface="Verdana"/>
                <a:cs typeface="Verdana"/>
              </a:rPr>
              <a:t>                                                                                                                                                            </a:t>
            </a:r>
            <a:endParaRPr lang="en-US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latin typeface="Tahoma"/>
                <a:cs typeface="Tahoma"/>
              </a:rPr>
              <a:t>Your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task: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spc="-30" dirty="0">
                <a:latin typeface="Verdana"/>
                <a:cs typeface="Verdana"/>
              </a:rPr>
              <a:t>Draw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class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intervals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for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salary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in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company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?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12" name="object 6">
            <a:extLst>
              <a:ext uri="{FF2B5EF4-FFF2-40B4-BE49-F238E27FC236}">
                <a16:creationId xmlns:a16="http://schemas.microsoft.com/office/drawing/2014/main" id="{EA854916-4B74-0A23-6B3E-9C7467A3A16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8743" y="2077888"/>
            <a:ext cx="9908286" cy="445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-88490" y="-1"/>
            <a:ext cx="13194890" cy="69612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8D8FE68E-E9EA-3DE0-0434-5DCD2C3200D5}"/>
              </a:ext>
            </a:extLst>
          </p:cNvPr>
          <p:cNvSpPr txBox="1"/>
          <p:nvPr/>
        </p:nvSpPr>
        <p:spPr>
          <a:xfrm>
            <a:off x="3937636" y="82297"/>
            <a:ext cx="3550920" cy="3689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wrap="square" lIns="0" tIns="40640" rIns="0" bIns="0" rtlCol="0">
            <a:spAutoFit/>
          </a:bodyPr>
          <a:lstStyle>
            <a:defPPr>
              <a:defRPr kern="0"/>
            </a:defPPr>
          </a:lstStyle>
          <a:p>
            <a:pPr marL="890905">
              <a:lnSpc>
                <a:spcPct val="100000"/>
              </a:lnSpc>
              <a:spcBef>
                <a:spcPts val="320"/>
              </a:spcBef>
            </a:pPr>
            <a:r>
              <a:rPr sz="1800" b="1" spc="-55" dirty="0">
                <a:latin typeface="Tahoma"/>
                <a:cs typeface="Tahoma"/>
              </a:rPr>
              <a:t>Charts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and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Plots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6043020-04FE-BAE7-4836-53F58591CECC}"/>
              </a:ext>
            </a:extLst>
          </p:cNvPr>
          <p:cNvSpPr txBox="1"/>
          <p:nvPr/>
        </p:nvSpPr>
        <p:spPr>
          <a:xfrm>
            <a:off x="1573161" y="643509"/>
            <a:ext cx="2181213" cy="2590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ts val="2150"/>
              </a:lnSpc>
            </a:pPr>
            <a:r>
              <a:rPr sz="1800" b="1" spc="-50" dirty="0">
                <a:latin typeface="Tahoma"/>
                <a:cs typeface="Tahoma"/>
              </a:rPr>
              <a:t>Charts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and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40" dirty="0">
                <a:latin typeface="Tahoma"/>
                <a:cs typeface="Tahoma"/>
              </a:rPr>
              <a:t>Plots: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0A7B4EC-32AD-8212-4567-431B41968A57}"/>
              </a:ext>
            </a:extLst>
          </p:cNvPr>
          <p:cNvSpPr txBox="1"/>
          <p:nvPr/>
        </p:nvSpPr>
        <p:spPr>
          <a:xfrm>
            <a:off x="3742055" y="643510"/>
            <a:ext cx="7611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latin typeface="Verdana"/>
                <a:cs typeface="Verdana"/>
              </a:rPr>
              <a:t>This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90" dirty="0">
                <a:latin typeface="Verdana"/>
                <a:cs typeface="Verdana"/>
              </a:rPr>
              <a:t>is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most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important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part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analysis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to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visualize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data.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2F6B7AB-A232-E90F-CFEC-1D6C4714777E}"/>
              </a:ext>
            </a:extLst>
          </p:cNvPr>
          <p:cNvSpPr txBox="1"/>
          <p:nvPr/>
        </p:nvSpPr>
        <p:spPr>
          <a:xfrm>
            <a:off x="1844422" y="1192149"/>
            <a:ext cx="9068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latin typeface="Tahoma"/>
                <a:cs typeface="Tahoma"/>
              </a:rPr>
              <a:t>Your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task: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spc="-30" dirty="0">
                <a:latin typeface="Verdana"/>
                <a:cs typeface="Verdana"/>
              </a:rPr>
              <a:t>Draw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Pie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Chart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/</a:t>
            </a:r>
            <a:r>
              <a:rPr sz="1800" spc="-110" dirty="0">
                <a:latin typeface="Verdana"/>
                <a:cs typeface="Verdana"/>
              </a:rPr>
              <a:t> Bar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Graph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(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or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any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other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graph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)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to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show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proportion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of </a:t>
            </a:r>
            <a:r>
              <a:rPr sz="1800" dirty="0">
                <a:latin typeface="Verdana"/>
                <a:cs typeface="Verdana"/>
              </a:rPr>
              <a:t>people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working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different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department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12" name="table">
            <a:extLst>
              <a:ext uri="{FF2B5EF4-FFF2-40B4-BE49-F238E27FC236}">
                <a16:creationId xmlns:a16="http://schemas.microsoft.com/office/drawing/2014/main" id="{422CD575-65C7-19BD-C699-2C7C01A85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543" y="2497394"/>
            <a:ext cx="10137058" cy="427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 anchor="b"/>
          <a:lstStyle/>
          <a:p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9590" y="394417"/>
            <a:ext cx="8109772" cy="2644775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grpSp>
        <p:nvGrpSpPr>
          <p:cNvPr id="93" name="object 2">
            <a:extLst>
              <a:ext uri="{FF2B5EF4-FFF2-40B4-BE49-F238E27FC236}">
                <a16:creationId xmlns:a16="http://schemas.microsoft.com/office/drawing/2014/main" id="{5DC1B8D1-77DF-740F-1FAB-9C39D7EB16E7}"/>
              </a:ext>
            </a:extLst>
          </p:cNvPr>
          <p:cNvGrpSpPr/>
          <p:nvPr/>
        </p:nvGrpSpPr>
        <p:grpSpPr>
          <a:xfrm>
            <a:off x="963080" y="1488030"/>
            <a:ext cx="10069068" cy="5277612"/>
            <a:chOff x="1969007" y="1580387"/>
            <a:chExt cx="10069068" cy="5277612"/>
          </a:xfrm>
        </p:grpSpPr>
        <p:pic>
          <p:nvPicPr>
            <p:cNvPr id="94" name="object 3">
              <a:extLst>
                <a:ext uri="{FF2B5EF4-FFF2-40B4-BE49-F238E27FC236}">
                  <a16:creationId xmlns:a16="http://schemas.microsoft.com/office/drawing/2014/main" id="{E9477449-D17F-132E-2276-156D00B8EAA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9007" y="1580387"/>
              <a:ext cx="10069068" cy="5277612"/>
            </a:xfrm>
            <a:prstGeom prst="rect">
              <a:avLst/>
            </a:prstGeom>
          </p:spPr>
        </p:pic>
        <p:pic>
          <p:nvPicPr>
            <p:cNvPr id="95" name="object 4">
              <a:extLst>
                <a:ext uri="{FF2B5EF4-FFF2-40B4-BE49-F238E27FC236}">
                  <a16:creationId xmlns:a16="http://schemas.microsoft.com/office/drawing/2014/main" id="{A6077271-AFB3-3173-F5DB-2049AD8AF9E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75960" y="2040636"/>
              <a:ext cx="982116" cy="2582418"/>
            </a:xfrm>
            <a:prstGeom prst="rect">
              <a:avLst/>
            </a:prstGeom>
          </p:spPr>
        </p:pic>
        <p:pic>
          <p:nvPicPr>
            <p:cNvPr id="96" name="object 5">
              <a:extLst>
                <a:ext uri="{FF2B5EF4-FFF2-40B4-BE49-F238E27FC236}">
                  <a16:creationId xmlns:a16="http://schemas.microsoft.com/office/drawing/2014/main" id="{C763E481-596D-AE84-3BEC-096D0EA9711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72911" y="2098548"/>
              <a:ext cx="1282572" cy="2522854"/>
            </a:xfrm>
            <a:prstGeom prst="rect">
              <a:avLst/>
            </a:prstGeom>
          </p:spPr>
        </p:pic>
        <p:pic>
          <p:nvPicPr>
            <p:cNvPr id="97" name="object 6">
              <a:extLst>
                <a:ext uri="{FF2B5EF4-FFF2-40B4-BE49-F238E27FC236}">
                  <a16:creationId xmlns:a16="http://schemas.microsoft.com/office/drawing/2014/main" id="{50B4D74E-20F4-8C51-352D-1E826E34024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71387" y="2193036"/>
              <a:ext cx="1459230" cy="2428367"/>
            </a:xfrm>
            <a:prstGeom prst="rect">
              <a:avLst/>
            </a:prstGeom>
          </p:spPr>
        </p:pic>
        <p:pic>
          <p:nvPicPr>
            <p:cNvPr id="98" name="object 7">
              <a:extLst>
                <a:ext uri="{FF2B5EF4-FFF2-40B4-BE49-F238E27FC236}">
                  <a16:creationId xmlns:a16="http://schemas.microsoft.com/office/drawing/2014/main" id="{BAABB0CD-CA50-8832-CABA-B8D793C8C5F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6816" y="2275332"/>
              <a:ext cx="1917826" cy="2344674"/>
            </a:xfrm>
            <a:prstGeom prst="rect">
              <a:avLst/>
            </a:prstGeom>
          </p:spPr>
        </p:pic>
        <p:pic>
          <p:nvPicPr>
            <p:cNvPr id="99" name="object 8">
              <a:extLst>
                <a:ext uri="{FF2B5EF4-FFF2-40B4-BE49-F238E27FC236}">
                  <a16:creationId xmlns:a16="http://schemas.microsoft.com/office/drawing/2014/main" id="{16C94843-CC66-01E1-BA18-B4A6B0755B8E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06795" y="2575585"/>
              <a:ext cx="2736342" cy="4106417"/>
            </a:xfrm>
            <a:prstGeom prst="rect">
              <a:avLst/>
            </a:prstGeom>
          </p:spPr>
        </p:pic>
        <p:pic>
          <p:nvPicPr>
            <p:cNvPr id="100" name="object 9">
              <a:extLst>
                <a:ext uri="{FF2B5EF4-FFF2-40B4-BE49-F238E27FC236}">
                  <a16:creationId xmlns:a16="http://schemas.microsoft.com/office/drawing/2014/main" id="{1A04EA1D-616B-62A6-AEEF-69A65C84AD5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69763" y="4085856"/>
              <a:ext cx="1314577" cy="2574798"/>
            </a:xfrm>
            <a:prstGeom prst="rect">
              <a:avLst/>
            </a:prstGeom>
          </p:spPr>
        </p:pic>
        <p:pic>
          <p:nvPicPr>
            <p:cNvPr id="101" name="object 10">
              <a:extLst>
                <a:ext uri="{FF2B5EF4-FFF2-40B4-BE49-F238E27FC236}">
                  <a16:creationId xmlns:a16="http://schemas.microsoft.com/office/drawing/2014/main" id="{69B8E5DF-153A-E0D1-9B6C-9CE8085A9227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33315" y="4087393"/>
              <a:ext cx="1857120" cy="2413254"/>
            </a:xfrm>
            <a:prstGeom prst="rect">
              <a:avLst/>
            </a:prstGeom>
          </p:spPr>
        </p:pic>
        <p:pic>
          <p:nvPicPr>
            <p:cNvPr id="102" name="object 11">
              <a:extLst>
                <a:ext uri="{FF2B5EF4-FFF2-40B4-BE49-F238E27FC236}">
                  <a16:creationId xmlns:a16="http://schemas.microsoft.com/office/drawing/2014/main" id="{D5F62960-3C6D-9C0F-FC84-E0C8B14036C6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61231" y="4090454"/>
              <a:ext cx="2535174" cy="2076323"/>
            </a:xfrm>
            <a:prstGeom prst="rect">
              <a:avLst/>
            </a:prstGeom>
          </p:spPr>
        </p:pic>
        <p:pic>
          <p:nvPicPr>
            <p:cNvPr id="103" name="object 12">
              <a:extLst>
                <a:ext uri="{FF2B5EF4-FFF2-40B4-BE49-F238E27FC236}">
                  <a16:creationId xmlns:a16="http://schemas.microsoft.com/office/drawing/2014/main" id="{9456FE60-0ACA-097C-651B-610A2D189332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15511" y="2036064"/>
              <a:ext cx="2580893" cy="3018282"/>
            </a:xfrm>
            <a:prstGeom prst="rect">
              <a:avLst/>
            </a:prstGeom>
          </p:spPr>
        </p:pic>
        <p:sp>
          <p:nvSpPr>
            <p:cNvPr id="104" name="object 13">
              <a:extLst>
                <a:ext uri="{FF2B5EF4-FFF2-40B4-BE49-F238E27FC236}">
                  <a16:creationId xmlns:a16="http://schemas.microsoft.com/office/drawing/2014/main" id="{D544A592-1E79-65BE-2E54-C09A785C6B36}"/>
                </a:ext>
              </a:extLst>
            </p:cNvPr>
            <p:cNvSpPr/>
            <p:nvPr/>
          </p:nvSpPr>
          <p:spPr>
            <a:xfrm>
              <a:off x="6036310" y="2317496"/>
              <a:ext cx="476884" cy="2044700"/>
            </a:xfrm>
            <a:custGeom>
              <a:avLst/>
              <a:gdLst/>
              <a:ahLst/>
              <a:cxnLst/>
              <a:rect l="l" t="t" r="r" b="b"/>
              <a:pathLst>
                <a:path w="476884" h="2044700">
                  <a:moveTo>
                    <a:pt x="0" y="0"/>
                  </a:moveTo>
                  <a:lnTo>
                    <a:pt x="0" y="2044445"/>
                  </a:lnTo>
                  <a:lnTo>
                    <a:pt x="476885" y="56387"/>
                  </a:lnTo>
                  <a:lnTo>
                    <a:pt x="424678" y="44586"/>
                  </a:lnTo>
                  <a:lnTo>
                    <a:pt x="372215" y="34162"/>
                  </a:lnTo>
                  <a:lnTo>
                    <a:pt x="319522" y="25117"/>
                  </a:lnTo>
                  <a:lnTo>
                    <a:pt x="266625" y="17455"/>
                  </a:lnTo>
                  <a:lnTo>
                    <a:pt x="213551" y="11180"/>
                  </a:lnTo>
                  <a:lnTo>
                    <a:pt x="160325" y="6293"/>
                  </a:lnTo>
                  <a:lnTo>
                    <a:pt x="106974" y="2799"/>
                  </a:lnTo>
                  <a:lnTo>
                    <a:pt x="53523" y="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05" name="object 14">
              <a:extLst>
                <a:ext uri="{FF2B5EF4-FFF2-40B4-BE49-F238E27FC236}">
                  <a16:creationId xmlns:a16="http://schemas.microsoft.com/office/drawing/2014/main" id="{40E1CFAB-D42A-D58B-3CCA-26339E5E2366}"/>
                </a:ext>
              </a:extLst>
            </p:cNvPr>
            <p:cNvSpPr/>
            <p:nvPr/>
          </p:nvSpPr>
          <p:spPr>
            <a:xfrm>
              <a:off x="6036310" y="2373884"/>
              <a:ext cx="770890" cy="1988185"/>
            </a:xfrm>
            <a:custGeom>
              <a:avLst/>
              <a:gdLst/>
              <a:ahLst/>
              <a:cxnLst/>
              <a:rect l="l" t="t" r="r" b="b"/>
              <a:pathLst>
                <a:path w="770890" h="1988185">
                  <a:moveTo>
                    <a:pt x="476885" y="0"/>
                  </a:moveTo>
                  <a:lnTo>
                    <a:pt x="0" y="1988058"/>
                  </a:lnTo>
                  <a:lnTo>
                    <a:pt x="770889" y="94487"/>
                  </a:lnTo>
                  <a:lnTo>
                    <a:pt x="722909" y="75662"/>
                  </a:lnTo>
                  <a:lnTo>
                    <a:pt x="674487" y="58053"/>
                  </a:lnTo>
                  <a:lnTo>
                    <a:pt x="625649" y="41671"/>
                  </a:lnTo>
                  <a:lnTo>
                    <a:pt x="576420" y="26528"/>
                  </a:lnTo>
                  <a:lnTo>
                    <a:pt x="526823" y="12634"/>
                  </a:lnTo>
                  <a:lnTo>
                    <a:pt x="476885" y="0"/>
                  </a:lnTo>
                  <a:close/>
                </a:path>
              </a:pathLst>
            </a:custGeom>
            <a:solidFill>
              <a:srgbClr val="DE7D17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06" name="object 15">
              <a:extLst>
                <a:ext uri="{FF2B5EF4-FFF2-40B4-BE49-F238E27FC236}">
                  <a16:creationId xmlns:a16="http://schemas.microsoft.com/office/drawing/2014/main" id="{1EFE522F-C824-21BA-AE17-E5F06CB3AB1B}"/>
                </a:ext>
              </a:extLst>
            </p:cNvPr>
            <p:cNvSpPr/>
            <p:nvPr/>
          </p:nvSpPr>
          <p:spPr>
            <a:xfrm>
              <a:off x="6036310" y="2468372"/>
              <a:ext cx="944880" cy="1893570"/>
            </a:xfrm>
            <a:custGeom>
              <a:avLst/>
              <a:gdLst/>
              <a:ahLst/>
              <a:cxnLst/>
              <a:rect l="l" t="t" r="r" b="b"/>
              <a:pathLst>
                <a:path w="944879" h="1893570">
                  <a:moveTo>
                    <a:pt x="770889" y="0"/>
                  </a:moveTo>
                  <a:lnTo>
                    <a:pt x="0" y="1893570"/>
                  </a:lnTo>
                  <a:lnTo>
                    <a:pt x="944498" y="80390"/>
                  </a:lnTo>
                  <a:lnTo>
                    <a:pt x="901834" y="58793"/>
                  </a:lnTo>
                  <a:lnTo>
                    <a:pt x="858646" y="38195"/>
                  </a:lnTo>
                  <a:lnTo>
                    <a:pt x="814982" y="18597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9F8351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07" name="object 16">
              <a:extLst>
                <a:ext uri="{FF2B5EF4-FFF2-40B4-BE49-F238E27FC236}">
                  <a16:creationId xmlns:a16="http://schemas.microsoft.com/office/drawing/2014/main" id="{A50B0A6D-CF72-19DD-CBF5-44B1A1A045D6}"/>
                </a:ext>
              </a:extLst>
            </p:cNvPr>
            <p:cNvSpPr/>
            <p:nvPr/>
          </p:nvSpPr>
          <p:spPr>
            <a:xfrm>
              <a:off x="6036310" y="2548763"/>
              <a:ext cx="1394460" cy="1813560"/>
            </a:xfrm>
            <a:custGeom>
              <a:avLst/>
              <a:gdLst/>
              <a:ahLst/>
              <a:cxnLst/>
              <a:rect l="l" t="t" r="r" b="b"/>
              <a:pathLst>
                <a:path w="1394459" h="1813560">
                  <a:moveTo>
                    <a:pt x="944498" y="0"/>
                  </a:moveTo>
                  <a:lnTo>
                    <a:pt x="0" y="1813179"/>
                  </a:lnTo>
                  <a:lnTo>
                    <a:pt x="1394206" y="317881"/>
                  </a:lnTo>
                  <a:lnTo>
                    <a:pt x="1357019" y="284059"/>
                  </a:lnTo>
                  <a:lnTo>
                    <a:pt x="1319038" y="251182"/>
                  </a:lnTo>
                  <a:lnTo>
                    <a:pt x="1280281" y="219264"/>
                  </a:lnTo>
                  <a:lnTo>
                    <a:pt x="1240767" y="188317"/>
                  </a:lnTo>
                  <a:lnTo>
                    <a:pt x="1200513" y="158355"/>
                  </a:lnTo>
                  <a:lnTo>
                    <a:pt x="1159539" y="129391"/>
                  </a:lnTo>
                  <a:lnTo>
                    <a:pt x="1117863" y="101438"/>
                  </a:lnTo>
                  <a:lnTo>
                    <a:pt x="1075502" y="74509"/>
                  </a:lnTo>
                  <a:lnTo>
                    <a:pt x="1032476" y="48618"/>
                  </a:lnTo>
                  <a:lnTo>
                    <a:pt x="988802" y="23777"/>
                  </a:lnTo>
                  <a:lnTo>
                    <a:pt x="944498" y="0"/>
                  </a:lnTo>
                  <a:close/>
                </a:path>
              </a:pathLst>
            </a:custGeom>
            <a:solidFill>
              <a:srgbClr val="718552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08" name="object 17">
              <a:extLst>
                <a:ext uri="{FF2B5EF4-FFF2-40B4-BE49-F238E27FC236}">
                  <a16:creationId xmlns:a16="http://schemas.microsoft.com/office/drawing/2014/main" id="{D4828B9D-A569-5F27-212B-798FDDF233D7}"/>
                </a:ext>
              </a:extLst>
            </p:cNvPr>
            <p:cNvSpPr/>
            <p:nvPr/>
          </p:nvSpPr>
          <p:spPr>
            <a:xfrm>
              <a:off x="5884672" y="2866644"/>
              <a:ext cx="2196465" cy="3540125"/>
            </a:xfrm>
            <a:custGeom>
              <a:avLst/>
              <a:gdLst/>
              <a:ahLst/>
              <a:cxnLst/>
              <a:rect l="l" t="t" r="r" b="b"/>
              <a:pathLst>
                <a:path w="2196465" h="3540125">
                  <a:moveTo>
                    <a:pt x="1545844" y="0"/>
                  </a:moveTo>
                  <a:lnTo>
                    <a:pt x="151637" y="1495297"/>
                  </a:lnTo>
                  <a:lnTo>
                    <a:pt x="0" y="3534003"/>
                  </a:lnTo>
                  <a:lnTo>
                    <a:pt x="50106" y="3537114"/>
                  </a:lnTo>
                  <a:lnTo>
                    <a:pt x="100137" y="3538992"/>
                  </a:lnTo>
                  <a:lnTo>
                    <a:pt x="150073" y="3539645"/>
                  </a:lnTo>
                  <a:lnTo>
                    <a:pt x="199893" y="3539081"/>
                  </a:lnTo>
                  <a:lnTo>
                    <a:pt x="249578" y="3537308"/>
                  </a:lnTo>
                  <a:lnTo>
                    <a:pt x="299106" y="3534333"/>
                  </a:lnTo>
                  <a:lnTo>
                    <a:pt x="348458" y="3530166"/>
                  </a:lnTo>
                  <a:lnTo>
                    <a:pt x="397614" y="3524813"/>
                  </a:lnTo>
                  <a:lnTo>
                    <a:pt x="446553" y="3518282"/>
                  </a:lnTo>
                  <a:lnTo>
                    <a:pt x="495255" y="3510582"/>
                  </a:lnTo>
                  <a:lnTo>
                    <a:pt x="543700" y="3501721"/>
                  </a:lnTo>
                  <a:lnTo>
                    <a:pt x="591868" y="3491705"/>
                  </a:lnTo>
                  <a:lnTo>
                    <a:pt x="639739" y="3480544"/>
                  </a:lnTo>
                  <a:lnTo>
                    <a:pt x="687292" y="3468245"/>
                  </a:lnTo>
                  <a:lnTo>
                    <a:pt x="734507" y="3454815"/>
                  </a:lnTo>
                  <a:lnTo>
                    <a:pt x="781365" y="3440264"/>
                  </a:lnTo>
                  <a:lnTo>
                    <a:pt x="827844" y="3424598"/>
                  </a:lnTo>
                  <a:lnTo>
                    <a:pt x="873925" y="3407826"/>
                  </a:lnTo>
                  <a:lnTo>
                    <a:pt x="919588" y="3389955"/>
                  </a:lnTo>
                  <a:lnTo>
                    <a:pt x="964812" y="3370994"/>
                  </a:lnTo>
                  <a:lnTo>
                    <a:pt x="1009576" y="3350950"/>
                  </a:lnTo>
                  <a:lnTo>
                    <a:pt x="1053862" y="3329832"/>
                  </a:lnTo>
                  <a:lnTo>
                    <a:pt x="1097649" y="3307646"/>
                  </a:lnTo>
                  <a:lnTo>
                    <a:pt x="1140916" y="3284402"/>
                  </a:lnTo>
                  <a:lnTo>
                    <a:pt x="1183644" y="3260106"/>
                  </a:lnTo>
                  <a:lnTo>
                    <a:pt x="1225812" y="3234767"/>
                  </a:lnTo>
                  <a:lnTo>
                    <a:pt x="1267399" y="3208394"/>
                  </a:lnTo>
                  <a:lnTo>
                    <a:pt x="1308387" y="3180992"/>
                  </a:lnTo>
                  <a:lnTo>
                    <a:pt x="1348754" y="3152571"/>
                  </a:lnTo>
                  <a:lnTo>
                    <a:pt x="1388481" y="3123139"/>
                  </a:lnTo>
                  <a:lnTo>
                    <a:pt x="1427547" y="3092703"/>
                  </a:lnTo>
                  <a:lnTo>
                    <a:pt x="1465932" y="3061271"/>
                  </a:lnTo>
                  <a:lnTo>
                    <a:pt x="1503615" y="3028852"/>
                  </a:lnTo>
                  <a:lnTo>
                    <a:pt x="1540578" y="2995452"/>
                  </a:lnTo>
                  <a:lnTo>
                    <a:pt x="1576799" y="2961081"/>
                  </a:lnTo>
                  <a:lnTo>
                    <a:pt x="1612258" y="2925745"/>
                  </a:lnTo>
                  <a:lnTo>
                    <a:pt x="1646935" y="2889453"/>
                  </a:lnTo>
                  <a:lnTo>
                    <a:pt x="1679437" y="2853776"/>
                  </a:lnTo>
                  <a:lnTo>
                    <a:pt x="1710940" y="2817545"/>
                  </a:lnTo>
                  <a:lnTo>
                    <a:pt x="1741446" y="2780775"/>
                  </a:lnTo>
                  <a:lnTo>
                    <a:pt x="1770956" y="2743484"/>
                  </a:lnTo>
                  <a:lnTo>
                    <a:pt x="1799471" y="2705690"/>
                  </a:lnTo>
                  <a:lnTo>
                    <a:pt x="1826990" y="2667410"/>
                  </a:lnTo>
                  <a:lnTo>
                    <a:pt x="1853514" y="2628661"/>
                  </a:lnTo>
                  <a:lnTo>
                    <a:pt x="1879044" y="2589461"/>
                  </a:lnTo>
                  <a:lnTo>
                    <a:pt x="1903581" y="2549827"/>
                  </a:lnTo>
                  <a:lnTo>
                    <a:pt x="1927126" y="2509776"/>
                  </a:lnTo>
                  <a:lnTo>
                    <a:pt x="1949678" y="2469325"/>
                  </a:lnTo>
                  <a:lnTo>
                    <a:pt x="1971238" y="2428493"/>
                  </a:lnTo>
                  <a:lnTo>
                    <a:pt x="1991808" y="2387295"/>
                  </a:lnTo>
                  <a:lnTo>
                    <a:pt x="2011387" y="2345751"/>
                  </a:lnTo>
                  <a:lnTo>
                    <a:pt x="2029976" y="2303876"/>
                  </a:lnTo>
                  <a:lnTo>
                    <a:pt x="2047577" y="2261689"/>
                  </a:lnTo>
                  <a:lnTo>
                    <a:pt x="2064188" y="2219207"/>
                  </a:lnTo>
                  <a:lnTo>
                    <a:pt x="2079812" y="2176446"/>
                  </a:lnTo>
                  <a:lnTo>
                    <a:pt x="2094448" y="2133425"/>
                  </a:lnTo>
                  <a:lnTo>
                    <a:pt x="2108098" y="2090160"/>
                  </a:lnTo>
                  <a:lnTo>
                    <a:pt x="2120762" y="2046670"/>
                  </a:lnTo>
                  <a:lnTo>
                    <a:pt x="2132440" y="2002971"/>
                  </a:lnTo>
                  <a:lnTo>
                    <a:pt x="2143133" y="1959081"/>
                  </a:lnTo>
                  <a:lnTo>
                    <a:pt x="2152841" y="1915016"/>
                  </a:lnTo>
                  <a:lnTo>
                    <a:pt x="2161566" y="1870795"/>
                  </a:lnTo>
                  <a:lnTo>
                    <a:pt x="2169308" y="1826435"/>
                  </a:lnTo>
                  <a:lnTo>
                    <a:pt x="2176068" y="1781953"/>
                  </a:lnTo>
                  <a:lnTo>
                    <a:pt x="2181845" y="1737367"/>
                  </a:lnTo>
                  <a:lnTo>
                    <a:pt x="2186641" y="1692693"/>
                  </a:lnTo>
                  <a:lnTo>
                    <a:pt x="2190457" y="1647949"/>
                  </a:lnTo>
                  <a:lnTo>
                    <a:pt x="2193292" y="1603153"/>
                  </a:lnTo>
                  <a:lnTo>
                    <a:pt x="2195148" y="1558322"/>
                  </a:lnTo>
                  <a:lnTo>
                    <a:pt x="2196025" y="1513473"/>
                  </a:lnTo>
                  <a:lnTo>
                    <a:pt x="2195924" y="1468623"/>
                  </a:lnTo>
                  <a:lnTo>
                    <a:pt x="2194845" y="1423790"/>
                  </a:lnTo>
                  <a:lnTo>
                    <a:pt x="2192789" y="1378991"/>
                  </a:lnTo>
                  <a:lnTo>
                    <a:pt x="2189757" y="1334244"/>
                  </a:lnTo>
                  <a:lnTo>
                    <a:pt x="2185749" y="1289566"/>
                  </a:lnTo>
                  <a:lnTo>
                    <a:pt x="2180765" y="1244974"/>
                  </a:lnTo>
                  <a:lnTo>
                    <a:pt x="2174807" y="1200485"/>
                  </a:lnTo>
                  <a:lnTo>
                    <a:pt x="2167874" y="1156118"/>
                  </a:lnTo>
                  <a:lnTo>
                    <a:pt x="2159969" y="1111888"/>
                  </a:lnTo>
                  <a:lnTo>
                    <a:pt x="2151090" y="1067815"/>
                  </a:lnTo>
                  <a:lnTo>
                    <a:pt x="2141239" y="1023914"/>
                  </a:lnTo>
                  <a:lnTo>
                    <a:pt x="2130417" y="980203"/>
                  </a:lnTo>
                  <a:lnTo>
                    <a:pt x="2118624" y="936700"/>
                  </a:lnTo>
                  <a:lnTo>
                    <a:pt x="2105860" y="893422"/>
                  </a:lnTo>
                  <a:lnTo>
                    <a:pt x="2092126" y="850386"/>
                  </a:lnTo>
                  <a:lnTo>
                    <a:pt x="2077423" y="807610"/>
                  </a:lnTo>
                  <a:lnTo>
                    <a:pt x="2061752" y="765111"/>
                  </a:lnTo>
                  <a:lnTo>
                    <a:pt x="2045112" y="722906"/>
                  </a:lnTo>
                  <a:lnTo>
                    <a:pt x="2027505" y="681013"/>
                  </a:lnTo>
                  <a:lnTo>
                    <a:pt x="2008931" y="639448"/>
                  </a:lnTo>
                  <a:lnTo>
                    <a:pt x="1989391" y="598231"/>
                  </a:lnTo>
                  <a:lnTo>
                    <a:pt x="1968886" y="557376"/>
                  </a:lnTo>
                  <a:lnTo>
                    <a:pt x="1947415" y="516903"/>
                  </a:lnTo>
                  <a:lnTo>
                    <a:pt x="1924981" y="476829"/>
                  </a:lnTo>
                  <a:lnTo>
                    <a:pt x="1901582" y="437170"/>
                  </a:lnTo>
                  <a:lnTo>
                    <a:pt x="1877220" y="397944"/>
                  </a:lnTo>
                  <a:lnTo>
                    <a:pt x="1851896" y="359168"/>
                  </a:lnTo>
                  <a:lnTo>
                    <a:pt x="1825609" y="320860"/>
                  </a:lnTo>
                  <a:lnTo>
                    <a:pt x="1798362" y="283037"/>
                  </a:lnTo>
                  <a:lnTo>
                    <a:pt x="1770153" y="245717"/>
                  </a:lnTo>
                  <a:lnTo>
                    <a:pt x="1740985" y="208916"/>
                  </a:lnTo>
                  <a:lnTo>
                    <a:pt x="1710856" y="172653"/>
                  </a:lnTo>
                  <a:lnTo>
                    <a:pt x="1679769" y="136944"/>
                  </a:lnTo>
                  <a:lnTo>
                    <a:pt x="1647724" y="101807"/>
                  </a:lnTo>
                  <a:lnTo>
                    <a:pt x="1614721" y="67259"/>
                  </a:lnTo>
                  <a:lnTo>
                    <a:pt x="1580760" y="33317"/>
                  </a:lnTo>
                  <a:lnTo>
                    <a:pt x="1545844" y="0"/>
                  </a:lnTo>
                  <a:close/>
                </a:path>
              </a:pathLst>
            </a:custGeom>
            <a:solidFill>
              <a:srgbClr val="92AA4B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09" name="object 18">
              <a:extLst>
                <a:ext uri="{FF2B5EF4-FFF2-40B4-BE49-F238E27FC236}">
                  <a16:creationId xmlns:a16="http://schemas.microsoft.com/office/drawing/2014/main" id="{2356DC9E-0F0A-ECE4-C98F-60C66494361B}"/>
                </a:ext>
              </a:extLst>
            </p:cNvPr>
            <p:cNvSpPr/>
            <p:nvPr/>
          </p:nvSpPr>
          <p:spPr>
            <a:xfrm>
              <a:off x="5233923" y="4361942"/>
              <a:ext cx="802640" cy="2038985"/>
            </a:xfrm>
            <a:custGeom>
              <a:avLst/>
              <a:gdLst/>
              <a:ahLst/>
              <a:cxnLst/>
              <a:rect l="l" t="t" r="r" b="b"/>
              <a:pathLst>
                <a:path w="802639" h="2038985">
                  <a:moveTo>
                    <a:pt x="802386" y="0"/>
                  </a:moveTo>
                  <a:lnTo>
                    <a:pt x="0" y="1880311"/>
                  </a:lnTo>
                  <a:lnTo>
                    <a:pt x="47941" y="1900051"/>
                  </a:lnTo>
                  <a:lnTo>
                    <a:pt x="96322" y="1918553"/>
                  </a:lnTo>
                  <a:lnTo>
                    <a:pt x="145120" y="1935812"/>
                  </a:lnTo>
                  <a:lnTo>
                    <a:pt x="194311" y="1951822"/>
                  </a:lnTo>
                  <a:lnTo>
                    <a:pt x="243871" y="1966576"/>
                  </a:lnTo>
                  <a:lnTo>
                    <a:pt x="293775" y="1980070"/>
                  </a:lnTo>
                  <a:lnTo>
                    <a:pt x="344000" y="1992296"/>
                  </a:lnTo>
                  <a:lnTo>
                    <a:pt x="394522" y="2003249"/>
                  </a:lnTo>
                  <a:lnTo>
                    <a:pt x="445317" y="2012924"/>
                  </a:lnTo>
                  <a:lnTo>
                    <a:pt x="496361" y="2021314"/>
                  </a:lnTo>
                  <a:lnTo>
                    <a:pt x="547630" y="2028413"/>
                  </a:lnTo>
                  <a:lnTo>
                    <a:pt x="599100" y="2034217"/>
                  </a:lnTo>
                  <a:lnTo>
                    <a:pt x="650748" y="2038718"/>
                  </a:lnTo>
                  <a:lnTo>
                    <a:pt x="802386" y="0"/>
                  </a:lnTo>
                  <a:close/>
                </a:path>
              </a:pathLst>
            </a:custGeom>
            <a:solidFill>
              <a:srgbClr val="6AAC91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0" name="object 19">
              <a:extLst>
                <a:ext uri="{FF2B5EF4-FFF2-40B4-BE49-F238E27FC236}">
                  <a16:creationId xmlns:a16="http://schemas.microsoft.com/office/drawing/2014/main" id="{81FAE867-F388-C5A3-5C8C-EF530E7AA311}"/>
                </a:ext>
              </a:extLst>
            </p:cNvPr>
            <p:cNvSpPr/>
            <p:nvPr/>
          </p:nvSpPr>
          <p:spPr>
            <a:xfrm>
              <a:off x="4702175" y="4361942"/>
              <a:ext cx="1334135" cy="1880870"/>
            </a:xfrm>
            <a:custGeom>
              <a:avLst/>
              <a:gdLst/>
              <a:ahLst/>
              <a:cxnLst/>
              <a:rect l="l" t="t" r="r" b="b"/>
              <a:pathLst>
                <a:path w="1334135" h="1880870">
                  <a:moveTo>
                    <a:pt x="1334135" y="0"/>
                  </a:moveTo>
                  <a:lnTo>
                    <a:pt x="0" y="1549018"/>
                  </a:lnTo>
                  <a:lnTo>
                    <a:pt x="40228" y="1582762"/>
                  </a:lnTo>
                  <a:lnTo>
                    <a:pt x="81272" y="1615436"/>
                  </a:lnTo>
                  <a:lnTo>
                    <a:pt x="123108" y="1647026"/>
                  </a:lnTo>
                  <a:lnTo>
                    <a:pt x="165716" y="1677519"/>
                  </a:lnTo>
                  <a:lnTo>
                    <a:pt x="209073" y="1706901"/>
                  </a:lnTo>
                  <a:lnTo>
                    <a:pt x="253158" y="1735158"/>
                  </a:lnTo>
                  <a:lnTo>
                    <a:pt x="297950" y="1762276"/>
                  </a:lnTo>
                  <a:lnTo>
                    <a:pt x="343426" y="1788242"/>
                  </a:lnTo>
                  <a:lnTo>
                    <a:pt x="389566" y="1813043"/>
                  </a:lnTo>
                  <a:lnTo>
                    <a:pt x="436347" y="1836663"/>
                  </a:lnTo>
                  <a:lnTo>
                    <a:pt x="483749" y="1859090"/>
                  </a:lnTo>
                  <a:lnTo>
                    <a:pt x="531749" y="1880311"/>
                  </a:lnTo>
                  <a:lnTo>
                    <a:pt x="1334135" y="0"/>
                  </a:lnTo>
                  <a:close/>
                </a:path>
              </a:pathLst>
            </a:custGeom>
            <a:solidFill>
              <a:srgbClr val="621D0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1" name="object 20">
              <a:extLst>
                <a:ext uri="{FF2B5EF4-FFF2-40B4-BE49-F238E27FC236}">
                  <a16:creationId xmlns:a16="http://schemas.microsoft.com/office/drawing/2014/main" id="{975A48BF-9C7D-2EC8-1D9F-FF39175496DC}"/>
                </a:ext>
              </a:extLst>
            </p:cNvPr>
            <p:cNvSpPr/>
            <p:nvPr/>
          </p:nvSpPr>
          <p:spPr>
            <a:xfrm>
              <a:off x="4037329" y="4361942"/>
              <a:ext cx="1998980" cy="1549400"/>
            </a:xfrm>
            <a:custGeom>
              <a:avLst/>
              <a:gdLst/>
              <a:ahLst/>
              <a:cxnLst/>
              <a:rect l="l" t="t" r="r" b="b"/>
              <a:pathLst>
                <a:path w="1998979" h="1549400">
                  <a:moveTo>
                    <a:pt x="1998980" y="0"/>
                  </a:moveTo>
                  <a:lnTo>
                    <a:pt x="0" y="428116"/>
                  </a:lnTo>
                  <a:lnTo>
                    <a:pt x="10946" y="476410"/>
                  </a:lnTo>
                  <a:lnTo>
                    <a:pt x="23036" y="524333"/>
                  </a:lnTo>
                  <a:lnTo>
                    <a:pt x="36258" y="571869"/>
                  </a:lnTo>
                  <a:lnTo>
                    <a:pt x="50602" y="619000"/>
                  </a:lnTo>
                  <a:lnTo>
                    <a:pt x="66055" y="665706"/>
                  </a:lnTo>
                  <a:lnTo>
                    <a:pt x="82608" y="711970"/>
                  </a:lnTo>
                  <a:lnTo>
                    <a:pt x="100249" y="757773"/>
                  </a:lnTo>
                  <a:lnTo>
                    <a:pt x="118968" y="803097"/>
                  </a:lnTo>
                  <a:lnTo>
                    <a:pt x="138754" y="847925"/>
                  </a:lnTo>
                  <a:lnTo>
                    <a:pt x="159595" y="892237"/>
                  </a:lnTo>
                  <a:lnTo>
                    <a:pt x="181482" y="936015"/>
                  </a:lnTo>
                  <a:lnTo>
                    <a:pt x="204402" y="979242"/>
                  </a:lnTo>
                  <a:lnTo>
                    <a:pt x="228345" y="1021899"/>
                  </a:lnTo>
                  <a:lnTo>
                    <a:pt x="253300" y="1063967"/>
                  </a:lnTo>
                  <a:lnTo>
                    <a:pt x="279256" y="1105429"/>
                  </a:lnTo>
                  <a:lnTo>
                    <a:pt x="306202" y="1146266"/>
                  </a:lnTo>
                  <a:lnTo>
                    <a:pt x="334128" y="1186460"/>
                  </a:lnTo>
                  <a:lnTo>
                    <a:pt x="363022" y="1225993"/>
                  </a:lnTo>
                  <a:lnTo>
                    <a:pt x="392873" y="1264846"/>
                  </a:lnTo>
                  <a:lnTo>
                    <a:pt x="423672" y="1303001"/>
                  </a:lnTo>
                  <a:lnTo>
                    <a:pt x="455405" y="1340440"/>
                  </a:lnTo>
                  <a:lnTo>
                    <a:pt x="488064" y="1377146"/>
                  </a:lnTo>
                  <a:lnTo>
                    <a:pt x="521636" y="1413098"/>
                  </a:lnTo>
                  <a:lnTo>
                    <a:pt x="556111" y="1448280"/>
                  </a:lnTo>
                  <a:lnTo>
                    <a:pt x="591478" y="1482673"/>
                  </a:lnTo>
                  <a:lnTo>
                    <a:pt x="627726" y="1516258"/>
                  </a:lnTo>
                  <a:lnTo>
                    <a:pt x="664845" y="1549018"/>
                  </a:lnTo>
                  <a:lnTo>
                    <a:pt x="1998980" y="0"/>
                  </a:lnTo>
                  <a:close/>
                </a:path>
              </a:pathLst>
            </a:custGeom>
            <a:solidFill>
              <a:srgbClr val="854B0D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2" name="object 21">
              <a:extLst>
                <a:ext uri="{FF2B5EF4-FFF2-40B4-BE49-F238E27FC236}">
                  <a16:creationId xmlns:a16="http://schemas.microsoft.com/office/drawing/2014/main" id="{9438E490-C8E3-A948-E43F-FD066E306BBE}"/>
                </a:ext>
              </a:extLst>
            </p:cNvPr>
            <p:cNvSpPr/>
            <p:nvPr/>
          </p:nvSpPr>
          <p:spPr>
            <a:xfrm>
              <a:off x="3991573" y="2317496"/>
              <a:ext cx="2045335" cy="2472690"/>
            </a:xfrm>
            <a:custGeom>
              <a:avLst/>
              <a:gdLst/>
              <a:ahLst/>
              <a:cxnLst/>
              <a:rect l="l" t="t" r="r" b="b"/>
              <a:pathLst>
                <a:path w="2045335" h="2472690">
                  <a:moveTo>
                    <a:pt x="2044736" y="0"/>
                  </a:moveTo>
                  <a:lnTo>
                    <a:pt x="1996790" y="563"/>
                  </a:lnTo>
                  <a:lnTo>
                    <a:pt x="1948891" y="2253"/>
                  </a:lnTo>
                  <a:lnTo>
                    <a:pt x="1901061" y="5065"/>
                  </a:lnTo>
                  <a:lnTo>
                    <a:pt x="1853319" y="8997"/>
                  </a:lnTo>
                  <a:lnTo>
                    <a:pt x="1805684" y="14045"/>
                  </a:lnTo>
                  <a:lnTo>
                    <a:pt x="1758177" y="20207"/>
                  </a:lnTo>
                  <a:lnTo>
                    <a:pt x="1710817" y="27478"/>
                  </a:lnTo>
                  <a:lnTo>
                    <a:pt x="1663624" y="35856"/>
                  </a:lnTo>
                  <a:lnTo>
                    <a:pt x="1616619" y="45338"/>
                  </a:lnTo>
                  <a:lnTo>
                    <a:pt x="1569546" y="55991"/>
                  </a:lnTo>
                  <a:lnTo>
                    <a:pt x="1522973" y="67671"/>
                  </a:lnTo>
                  <a:lnTo>
                    <a:pt x="1476910" y="80362"/>
                  </a:lnTo>
                  <a:lnTo>
                    <a:pt x="1431366" y="94051"/>
                  </a:lnTo>
                  <a:lnTo>
                    <a:pt x="1386351" y="108722"/>
                  </a:lnTo>
                  <a:lnTo>
                    <a:pt x="1341874" y="124362"/>
                  </a:lnTo>
                  <a:lnTo>
                    <a:pt x="1297944" y="140956"/>
                  </a:lnTo>
                  <a:lnTo>
                    <a:pt x="1254572" y="158488"/>
                  </a:lnTo>
                  <a:lnTo>
                    <a:pt x="1211765" y="176946"/>
                  </a:lnTo>
                  <a:lnTo>
                    <a:pt x="1169535" y="196313"/>
                  </a:lnTo>
                  <a:lnTo>
                    <a:pt x="1127889" y="216576"/>
                  </a:lnTo>
                  <a:lnTo>
                    <a:pt x="1086839" y="237719"/>
                  </a:lnTo>
                  <a:lnTo>
                    <a:pt x="1046392" y="259729"/>
                  </a:lnTo>
                  <a:lnTo>
                    <a:pt x="1006559" y="282591"/>
                  </a:lnTo>
                  <a:lnTo>
                    <a:pt x="967348" y="306289"/>
                  </a:lnTo>
                  <a:lnTo>
                    <a:pt x="928770" y="330811"/>
                  </a:lnTo>
                  <a:lnTo>
                    <a:pt x="890834" y="356140"/>
                  </a:lnTo>
                  <a:lnTo>
                    <a:pt x="853548" y="382263"/>
                  </a:lnTo>
                  <a:lnTo>
                    <a:pt x="816924" y="409164"/>
                  </a:lnTo>
                  <a:lnTo>
                    <a:pt x="780969" y="436830"/>
                  </a:lnTo>
                  <a:lnTo>
                    <a:pt x="745694" y="465246"/>
                  </a:lnTo>
                  <a:lnTo>
                    <a:pt x="711108" y="494397"/>
                  </a:lnTo>
                  <a:lnTo>
                    <a:pt x="677219" y="524268"/>
                  </a:lnTo>
                  <a:lnTo>
                    <a:pt x="644039" y="554845"/>
                  </a:lnTo>
                  <a:lnTo>
                    <a:pt x="611576" y="586114"/>
                  </a:lnTo>
                  <a:lnTo>
                    <a:pt x="579839" y="618059"/>
                  </a:lnTo>
                  <a:lnTo>
                    <a:pt x="548838" y="650667"/>
                  </a:lnTo>
                  <a:lnTo>
                    <a:pt x="518583" y="683923"/>
                  </a:lnTo>
                  <a:lnTo>
                    <a:pt x="489082" y="717812"/>
                  </a:lnTo>
                  <a:lnTo>
                    <a:pt x="460346" y="752319"/>
                  </a:lnTo>
                  <a:lnTo>
                    <a:pt x="432383" y="787430"/>
                  </a:lnTo>
                  <a:lnTo>
                    <a:pt x="405204" y="823131"/>
                  </a:lnTo>
                  <a:lnTo>
                    <a:pt x="378817" y="859407"/>
                  </a:lnTo>
                  <a:lnTo>
                    <a:pt x="353232" y="896243"/>
                  </a:lnTo>
                  <a:lnTo>
                    <a:pt x="328458" y="933624"/>
                  </a:lnTo>
                  <a:lnTo>
                    <a:pt x="304505" y="971537"/>
                  </a:lnTo>
                  <a:lnTo>
                    <a:pt x="281382" y="1009966"/>
                  </a:lnTo>
                  <a:lnTo>
                    <a:pt x="259099" y="1048898"/>
                  </a:lnTo>
                  <a:lnTo>
                    <a:pt x="237665" y="1088316"/>
                  </a:lnTo>
                  <a:lnTo>
                    <a:pt x="217089" y="1128208"/>
                  </a:lnTo>
                  <a:lnTo>
                    <a:pt x="197381" y="1168558"/>
                  </a:lnTo>
                  <a:lnTo>
                    <a:pt x="178551" y="1209351"/>
                  </a:lnTo>
                  <a:lnTo>
                    <a:pt x="160607" y="1250574"/>
                  </a:lnTo>
                  <a:lnTo>
                    <a:pt x="143560" y="1292212"/>
                  </a:lnTo>
                  <a:lnTo>
                    <a:pt x="127418" y="1334249"/>
                  </a:lnTo>
                  <a:lnTo>
                    <a:pt x="112191" y="1376672"/>
                  </a:lnTo>
                  <a:lnTo>
                    <a:pt x="97889" y="1419465"/>
                  </a:lnTo>
                  <a:lnTo>
                    <a:pt x="84520" y="1462615"/>
                  </a:lnTo>
                  <a:lnTo>
                    <a:pt x="72095" y="1506107"/>
                  </a:lnTo>
                  <a:lnTo>
                    <a:pt x="60623" y="1549926"/>
                  </a:lnTo>
                  <a:lnTo>
                    <a:pt x="50112" y="1594057"/>
                  </a:lnTo>
                  <a:lnTo>
                    <a:pt x="40573" y="1638486"/>
                  </a:lnTo>
                  <a:lnTo>
                    <a:pt x="32016" y="1683199"/>
                  </a:lnTo>
                  <a:lnTo>
                    <a:pt x="24448" y="1728181"/>
                  </a:lnTo>
                  <a:lnTo>
                    <a:pt x="17881" y="1773417"/>
                  </a:lnTo>
                  <a:lnTo>
                    <a:pt x="12322" y="1818892"/>
                  </a:lnTo>
                  <a:lnTo>
                    <a:pt x="7783" y="1864593"/>
                  </a:lnTo>
                  <a:lnTo>
                    <a:pt x="4271" y="1910505"/>
                  </a:lnTo>
                  <a:lnTo>
                    <a:pt x="1797" y="1956612"/>
                  </a:lnTo>
                  <a:lnTo>
                    <a:pt x="370" y="2002901"/>
                  </a:lnTo>
                  <a:lnTo>
                    <a:pt x="0" y="2049357"/>
                  </a:lnTo>
                  <a:lnTo>
                    <a:pt x="695" y="2095965"/>
                  </a:lnTo>
                  <a:lnTo>
                    <a:pt x="2465" y="2142710"/>
                  </a:lnTo>
                  <a:lnTo>
                    <a:pt x="5320" y="2189579"/>
                  </a:lnTo>
                  <a:lnTo>
                    <a:pt x="9269" y="2236557"/>
                  </a:lnTo>
                  <a:lnTo>
                    <a:pt x="14322" y="2283628"/>
                  </a:lnTo>
                  <a:lnTo>
                    <a:pt x="20487" y="2330779"/>
                  </a:lnTo>
                  <a:lnTo>
                    <a:pt x="27775" y="2377995"/>
                  </a:lnTo>
                  <a:lnTo>
                    <a:pt x="36195" y="2425261"/>
                  </a:lnTo>
                  <a:lnTo>
                    <a:pt x="45756" y="2472562"/>
                  </a:lnTo>
                  <a:lnTo>
                    <a:pt x="2044736" y="2044445"/>
                  </a:lnTo>
                  <a:lnTo>
                    <a:pt x="2044736" y="0"/>
                  </a:lnTo>
                  <a:close/>
                </a:path>
              </a:pathLst>
            </a:custGeom>
            <a:solidFill>
              <a:srgbClr val="5F4F3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13" name="object 22">
              <a:extLst>
                <a:ext uri="{FF2B5EF4-FFF2-40B4-BE49-F238E27FC236}">
                  <a16:creationId xmlns:a16="http://schemas.microsoft.com/office/drawing/2014/main" id="{977D4252-682E-A593-8C31-9F2B2425FAC0}"/>
                </a:ext>
              </a:extLst>
            </p:cNvPr>
            <p:cNvSpPr/>
            <p:nvPr/>
          </p:nvSpPr>
          <p:spPr>
            <a:xfrm>
              <a:off x="4946903" y="1932432"/>
              <a:ext cx="3983990" cy="4622800"/>
            </a:xfrm>
            <a:custGeom>
              <a:avLst/>
              <a:gdLst/>
              <a:ahLst/>
              <a:cxnLst/>
              <a:rect l="l" t="t" r="r" b="b"/>
              <a:pathLst>
                <a:path w="3983990" h="4622800">
                  <a:moveTo>
                    <a:pt x="1328928" y="399288"/>
                  </a:moveTo>
                  <a:lnTo>
                    <a:pt x="57912" y="0"/>
                  </a:lnTo>
                  <a:lnTo>
                    <a:pt x="0" y="0"/>
                  </a:lnTo>
                </a:path>
                <a:path w="3983990" h="4622800">
                  <a:moveTo>
                    <a:pt x="1714500" y="483107"/>
                  </a:moveTo>
                  <a:lnTo>
                    <a:pt x="1714500" y="239267"/>
                  </a:lnTo>
                  <a:lnTo>
                    <a:pt x="1714500" y="239267"/>
                  </a:lnTo>
                </a:path>
                <a:path w="3983990" h="4622800">
                  <a:moveTo>
                    <a:pt x="1947672" y="574547"/>
                  </a:moveTo>
                  <a:lnTo>
                    <a:pt x="3025140" y="48767"/>
                  </a:lnTo>
                  <a:lnTo>
                    <a:pt x="3083052" y="48767"/>
                  </a:lnTo>
                </a:path>
                <a:path w="3983990" h="4622800">
                  <a:moveTo>
                    <a:pt x="2269236" y="760476"/>
                  </a:moveTo>
                  <a:lnTo>
                    <a:pt x="3927348" y="627888"/>
                  </a:lnTo>
                  <a:lnTo>
                    <a:pt x="3983736" y="627888"/>
                  </a:lnTo>
                </a:path>
                <a:path w="3983990" h="4622800">
                  <a:moveTo>
                    <a:pt x="606551" y="4416552"/>
                  </a:moveTo>
                  <a:lnTo>
                    <a:pt x="562356" y="4622292"/>
                  </a:lnTo>
                  <a:lnTo>
                    <a:pt x="505968" y="4622292"/>
                  </a:lnTo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14" name="object 23">
              <a:extLst>
                <a:ext uri="{FF2B5EF4-FFF2-40B4-BE49-F238E27FC236}">
                  <a16:creationId xmlns:a16="http://schemas.microsoft.com/office/drawing/2014/main" id="{BFC29062-9FD3-95CC-FE0F-E08199088B21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52571" y="1866874"/>
              <a:ext cx="1970531" cy="295681"/>
            </a:xfrm>
            <a:prstGeom prst="rect">
              <a:avLst/>
            </a:prstGeom>
          </p:spPr>
        </p:pic>
        <p:pic>
          <p:nvPicPr>
            <p:cNvPr id="115" name="object 24">
              <a:extLst>
                <a:ext uri="{FF2B5EF4-FFF2-40B4-BE49-F238E27FC236}">
                  <a16:creationId xmlns:a16="http://schemas.microsoft.com/office/drawing/2014/main" id="{7D80AF10-B51A-CF96-BE3F-8C79FC1984F3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78479" y="1774517"/>
              <a:ext cx="2087879" cy="311839"/>
            </a:xfrm>
            <a:prstGeom prst="rect">
              <a:avLst/>
            </a:prstGeom>
          </p:spPr>
        </p:pic>
      </p:grpSp>
      <p:sp>
        <p:nvSpPr>
          <p:cNvPr id="116" name="object 25">
            <a:extLst>
              <a:ext uri="{FF2B5EF4-FFF2-40B4-BE49-F238E27FC236}">
                <a16:creationId xmlns:a16="http://schemas.microsoft.com/office/drawing/2014/main" id="{75405A1A-BAAB-5617-0291-459EAB0CC105}"/>
              </a:ext>
            </a:extLst>
          </p:cNvPr>
          <p:cNvSpPr txBox="1"/>
          <p:nvPr/>
        </p:nvSpPr>
        <p:spPr>
          <a:xfrm>
            <a:off x="2086000" y="1738801"/>
            <a:ext cx="184846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FFFFFF"/>
                </a:solidFill>
                <a:latin typeface="Tahoma"/>
                <a:cs typeface="Tahoma"/>
              </a:rPr>
              <a:t>Finance</a:t>
            </a:r>
            <a:r>
              <a:rPr sz="10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ahoma"/>
                <a:cs typeface="Tahoma"/>
              </a:rPr>
              <a:t>Department,</a:t>
            </a:r>
            <a:r>
              <a:rPr sz="10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85" dirty="0">
                <a:solidFill>
                  <a:srgbClr val="FFFFFF"/>
                </a:solidFill>
                <a:latin typeface="Tahoma"/>
                <a:cs typeface="Tahoma"/>
              </a:rPr>
              <a:t>176,</a:t>
            </a:r>
            <a:r>
              <a:rPr sz="10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120" dirty="0">
                <a:solidFill>
                  <a:srgbClr val="FFFFFF"/>
                </a:solidFill>
                <a:latin typeface="Tahoma"/>
                <a:cs typeface="Tahoma"/>
              </a:rPr>
              <a:t>4%</a:t>
            </a:r>
            <a:endParaRPr sz="1000" dirty="0">
              <a:latin typeface="Tahoma"/>
              <a:cs typeface="Tahoma"/>
            </a:endParaRPr>
          </a:p>
        </p:txBody>
      </p:sp>
      <p:grpSp>
        <p:nvGrpSpPr>
          <p:cNvPr id="117" name="object 26">
            <a:extLst>
              <a:ext uri="{FF2B5EF4-FFF2-40B4-BE49-F238E27FC236}">
                <a16:creationId xmlns:a16="http://schemas.microsoft.com/office/drawing/2014/main" id="{F348EE50-C5C3-64BF-3DB1-7DCC47D1C98B}"/>
              </a:ext>
            </a:extLst>
          </p:cNvPr>
          <p:cNvGrpSpPr/>
          <p:nvPr/>
        </p:nvGrpSpPr>
        <p:grpSpPr>
          <a:xfrm>
            <a:off x="4833620" y="1591476"/>
            <a:ext cx="2087879" cy="295681"/>
            <a:chOff x="5832347" y="1952218"/>
            <a:chExt cx="2087879" cy="295681"/>
          </a:xfrm>
        </p:grpSpPr>
        <p:pic>
          <p:nvPicPr>
            <p:cNvPr id="160" name="object 27">
              <a:extLst>
                <a:ext uri="{FF2B5EF4-FFF2-40B4-BE49-F238E27FC236}">
                  <a16:creationId xmlns:a16="http://schemas.microsoft.com/office/drawing/2014/main" id="{EFB4E5E3-7786-E76E-CAE7-41797649E604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32347" y="1952218"/>
              <a:ext cx="2087879" cy="295681"/>
            </a:xfrm>
            <a:prstGeom prst="rect">
              <a:avLst/>
            </a:prstGeom>
          </p:spPr>
        </p:pic>
        <p:pic>
          <p:nvPicPr>
            <p:cNvPr id="161" name="object 28">
              <a:extLst>
                <a:ext uri="{FF2B5EF4-FFF2-40B4-BE49-F238E27FC236}">
                  <a16:creationId xmlns:a16="http://schemas.microsoft.com/office/drawing/2014/main" id="{F3DA7FE6-D8F3-ACB3-C9AE-CBE29DF517B8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58255" y="1978152"/>
              <a:ext cx="1985772" cy="193548"/>
            </a:xfrm>
            <a:prstGeom prst="rect">
              <a:avLst/>
            </a:prstGeom>
          </p:spPr>
        </p:pic>
      </p:grpSp>
      <p:sp>
        <p:nvSpPr>
          <p:cNvPr id="118" name="object 29">
            <a:extLst>
              <a:ext uri="{FF2B5EF4-FFF2-40B4-BE49-F238E27FC236}">
                <a16:creationId xmlns:a16="http://schemas.microsoft.com/office/drawing/2014/main" id="{BE08F465-2004-0C4F-A451-4E8AB55BEFD6}"/>
              </a:ext>
            </a:extLst>
          </p:cNvPr>
          <p:cNvSpPr txBox="1"/>
          <p:nvPr/>
        </p:nvSpPr>
        <p:spPr>
          <a:xfrm>
            <a:off x="4885182" y="1626045"/>
            <a:ext cx="1933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FFFFFF"/>
                </a:solidFill>
                <a:latin typeface="Tahoma"/>
                <a:cs typeface="Tahoma"/>
              </a:rPr>
              <a:t>General </a:t>
            </a:r>
            <a:r>
              <a:rPr sz="1000" b="1" spc="-10" dirty="0">
                <a:solidFill>
                  <a:srgbClr val="FFFFFF"/>
                </a:solidFill>
                <a:latin typeface="Tahoma"/>
                <a:cs typeface="Tahoma"/>
              </a:rPr>
              <a:t>Management,</a:t>
            </a:r>
            <a:r>
              <a:rPr sz="10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80" dirty="0">
                <a:solidFill>
                  <a:srgbClr val="FFFFFF"/>
                </a:solidFill>
                <a:latin typeface="Tahoma"/>
                <a:cs typeface="Tahoma"/>
              </a:rPr>
              <a:t>113,</a:t>
            </a:r>
            <a:r>
              <a:rPr sz="1000" b="1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125" dirty="0">
                <a:solidFill>
                  <a:srgbClr val="FFFFFF"/>
                </a:solidFill>
                <a:latin typeface="Tahoma"/>
                <a:cs typeface="Tahoma"/>
              </a:rPr>
              <a:t>3%</a:t>
            </a:r>
            <a:endParaRPr sz="1000" dirty="0">
              <a:latin typeface="Tahoma"/>
              <a:cs typeface="Tahoma"/>
            </a:endParaRPr>
          </a:p>
        </p:txBody>
      </p:sp>
      <p:grpSp>
        <p:nvGrpSpPr>
          <p:cNvPr id="119" name="object 30">
            <a:extLst>
              <a:ext uri="{FF2B5EF4-FFF2-40B4-BE49-F238E27FC236}">
                <a16:creationId xmlns:a16="http://schemas.microsoft.com/office/drawing/2014/main" id="{CA00D2EE-91DD-BD36-7C93-6E46F360D340}"/>
              </a:ext>
            </a:extLst>
          </p:cNvPr>
          <p:cNvGrpSpPr/>
          <p:nvPr/>
        </p:nvGrpSpPr>
        <p:grpSpPr>
          <a:xfrm>
            <a:off x="7005320" y="1477189"/>
            <a:ext cx="2029968" cy="451116"/>
            <a:chOff x="8004047" y="1837931"/>
            <a:chExt cx="2029968" cy="451116"/>
          </a:xfrm>
        </p:grpSpPr>
        <p:pic>
          <p:nvPicPr>
            <p:cNvPr id="158" name="object 31">
              <a:extLst>
                <a:ext uri="{FF2B5EF4-FFF2-40B4-BE49-F238E27FC236}">
                  <a16:creationId xmlns:a16="http://schemas.microsoft.com/office/drawing/2014/main" id="{5C953EE8-8ABB-0284-E946-8C16931D703F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004047" y="1837931"/>
              <a:ext cx="2029968" cy="451116"/>
            </a:xfrm>
            <a:prstGeom prst="rect">
              <a:avLst/>
            </a:prstGeom>
          </p:spPr>
        </p:pic>
        <p:pic>
          <p:nvPicPr>
            <p:cNvPr id="159" name="object 32">
              <a:extLst>
                <a:ext uri="{FF2B5EF4-FFF2-40B4-BE49-F238E27FC236}">
                  <a16:creationId xmlns:a16="http://schemas.microsoft.com/office/drawing/2014/main" id="{CF9F32BC-19EC-6363-2CB1-776228A85C66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029955" y="1863851"/>
              <a:ext cx="1927859" cy="348996"/>
            </a:xfrm>
            <a:prstGeom prst="rect">
              <a:avLst/>
            </a:prstGeom>
          </p:spPr>
        </p:pic>
      </p:grpSp>
      <p:sp>
        <p:nvSpPr>
          <p:cNvPr id="120" name="object 33">
            <a:extLst>
              <a:ext uri="{FF2B5EF4-FFF2-40B4-BE49-F238E27FC236}">
                <a16:creationId xmlns:a16="http://schemas.microsoft.com/office/drawing/2014/main" id="{1017F06E-234F-E8A3-278A-1B411E52EE36}"/>
              </a:ext>
            </a:extLst>
          </p:cNvPr>
          <p:cNvSpPr txBox="1"/>
          <p:nvPr/>
        </p:nvSpPr>
        <p:spPr>
          <a:xfrm>
            <a:off x="7056629" y="1511491"/>
            <a:ext cx="1876425" cy="332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solidFill>
                  <a:srgbClr val="FFFFFF"/>
                </a:solidFill>
                <a:latin typeface="Tahoma"/>
                <a:cs typeface="Tahoma"/>
              </a:rPr>
              <a:t>Human</a:t>
            </a:r>
            <a:r>
              <a:rPr sz="10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20" dirty="0">
                <a:solidFill>
                  <a:srgbClr val="FFFFFF"/>
                </a:solidFill>
                <a:latin typeface="Tahoma"/>
                <a:cs typeface="Tahoma"/>
              </a:rPr>
              <a:t>Resource</a:t>
            </a:r>
            <a:r>
              <a:rPr sz="10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Tahoma"/>
                <a:cs typeface="Tahoma"/>
              </a:rPr>
              <a:t>Department,</a:t>
            </a:r>
            <a:endParaRPr sz="1000">
              <a:latin typeface="Tahoma"/>
              <a:cs typeface="Tahoma"/>
            </a:endParaRPr>
          </a:p>
          <a:p>
            <a:pPr marL="635" algn="ctr">
              <a:lnSpc>
                <a:spcPct val="100000"/>
              </a:lnSpc>
              <a:spcBef>
                <a:spcPts val="25"/>
              </a:spcBef>
            </a:pPr>
            <a:r>
              <a:rPr sz="1000" b="1" spc="-80" dirty="0">
                <a:solidFill>
                  <a:srgbClr val="FFFFFF"/>
                </a:solidFill>
                <a:latin typeface="Tahoma"/>
                <a:cs typeface="Tahoma"/>
              </a:rPr>
              <a:t>70,</a:t>
            </a:r>
            <a:r>
              <a:rPr sz="10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Tahoma"/>
                <a:cs typeface="Tahoma"/>
              </a:rPr>
              <a:t>2%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21" name="object 34">
            <a:extLst>
              <a:ext uri="{FF2B5EF4-FFF2-40B4-BE49-F238E27FC236}">
                <a16:creationId xmlns:a16="http://schemas.microsoft.com/office/drawing/2014/main" id="{E6AF59E5-5311-D6CA-2ED1-7B3CA5555993}"/>
              </a:ext>
            </a:extLst>
          </p:cNvPr>
          <p:cNvGrpSpPr/>
          <p:nvPr/>
        </p:nvGrpSpPr>
        <p:grpSpPr>
          <a:xfrm>
            <a:off x="7906004" y="2132522"/>
            <a:ext cx="2104644" cy="297179"/>
            <a:chOff x="8904731" y="2493264"/>
            <a:chExt cx="2104644" cy="297179"/>
          </a:xfrm>
        </p:grpSpPr>
        <p:pic>
          <p:nvPicPr>
            <p:cNvPr id="156" name="object 35">
              <a:extLst>
                <a:ext uri="{FF2B5EF4-FFF2-40B4-BE49-F238E27FC236}">
                  <a16:creationId xmlns:a16="http://schemas.microsoft.com/office/drawing/2014/main" id="{8C01492A-D824-22D6-BDEF-E39F64B6DE32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04731" y="2493264"/>
              <a:ext cx="2104644" cy="297179"/>
            </a:xfrm>
            <a:prstGeom prst="rect">
              <a:avLst/>
            </a:prstGeom>
          </p:spPr>
        </p:pic>
        <p:pic>
          <p:nvPicPr>
            <p:cNvPr id="157" name="object 36">
              <a:extLst>
                <a:ext uri="{FF2B5EF4-FFF2-40B4-BE49-F238E27FC236}">
                  <a16:creationId xmlns:a16="http://schemas.microsoft.com/office/drawing/2014/main" id="{00235182-8352-A2B9-F716-40E15FB7D4A7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930639" y="2519172"/>
              <a:ext cx="2002536" cy="195072"/>
            </a:xfrm>
            <a:prstGeom prst="rect">
              <a:avLst/>
            </a:prstGeom>
          </p:spPr>
        </p:pic>
      </p:grpSp>
      <p:sp>
        <p:nvSpPr>
          <p:cNvPr id="122" name="object 37">
            <a:extLst>
              <a:ext uri="{FF2B5EF4-FFF2-40B4-BE49-F238E27FC236}">
                <a16:creationId xmlns:a16="http://schemas.microsoft.com/office/drawing/2014/main" id="{38C2AE4C-2E9A-D798-E346-3C78D066D305}"/>
              </a:ext>
            </a:extLst>
          </p:cNvPr>
          <p:cNvSpPr txBox="1"/>
          <p:nvPr/>
        </p:nvSpPr>
        <p:spPr>
          <a:xfrm>
            <a:off x="7958837" y="2167700"/>
            <a:ext cx="194881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30" dirty="0">
                <a:solidFill>
                  <a:srgbClr val="FFFFFF"/>
                </a:solidFill>
                <a:latin typeface="Tahoma"/>
                <a:cs typeface="Tahoma"/>
              </a:rPr>
              <a:t>Marketing</a:t>
            </a:r>
            <a:r>
              <a:rPr sz="100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ahoma"/>
                <a:cs typeface="Tahoma"/>
              </a:rPr>
              <a:t>Department,</a:t>
            </a:r>
            <a:r>
              <a:rPr sz="100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75" dirty="0">
                <a:solidFill>
                  <a:srgbClr val="FFFFFF"/>
                </a:solidFill>
                <a:latin typeface="Tahoma"/>
                <a:cs typeface="Tahoma"/>
              </a:rPr>
              <a:t>202,</a:t>
            </a:r>
            <a:r>
              <a:rPr sz="1000" b="1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140" dirty="0">
                <a:solidFill>
                  <a:srgbClr val="FFFFFF"/>
                </a:solidFill>
                <a:latin typeface="Tahoma"/>
                <a:cs typeface="Tahoma"/>
              </a:rPr>
              <a:t>4%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23" name="object 38">
            <a:extLst>
              <a:ext uri="{FF2B5EF4-FFF2-40B4-BE49-F238E27FC236}">
                <a16:creationId xmlns:a16="http://schemas.microsoft.com/office/drawing/2014/main" id="{D12DC389-7DD5-91BA-49C6-D3F0FC0330FE}"/>
              </a:ext>
            </a:extLst>
          </p:cNvPr>
          <p:cNvGrpSpPr/>
          <p:nvPr/>
        </p:nvGrpSpPr>
        <p:grpSpPr>
          <a:xfrm>
            <a:off x="5059173" y="4003981"/>
            <a:ext cx="2014727" cy="451116"/>
            <a:chOff x="6057900" y="4364723"/>
            <a:chExt cx="2014727" cy="451116"/>
          </a:xfrm>
        </p:grpSpPr>
        <p:pic>
          <p:nvPicPr>
            <p:cNvPr id="154" name="object 39">
              <a:extLst>
                <a:ext uri="{FF2B5EF4-FFF2-40B4-BE49-F238E27FC236}">
                  <a16:creationId xmlns:a16="http://schemas.microsoft.com/office/drawing/2014/main" id="{C9A64506-FDA5-1683-A372-D324FBEC7ED5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057900" y="4364723"/>
              <a:ext cx="2014727" cy="451116"/>
            </a:xfrm>
            <a:prstGeom prst="rect">
              <a:avLst/>
            </a:prstGeom>
          </p:spPr>
        </p:pic>
        <p:pic>
          <p:nvPicPr>
            <p:cNvPr id="155" name="object 40">
              <a:extLst>
                <a:ext uri="{FF2B5EF4-FFF2-40B4-BE49-F238E27FC236}">
                  <a16:creationId xmlns:a16="http://schemas.microsoft.com/office/drawing/2014/main" id="{77A1156D-D23E-7CE8-DDD7-32E3236FCFCC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083807" y="4390643"/>
              <a:ext cx="1912619" cy="348995"/>
            </a:xfrm>
            <a:prstGeom prst="rect">
              <a:avLst/>
            </a:prstGeom>
          </p:spPr>
        </p:pic>
      </p:grpSp>
      <p:sp>
        <p:nvSpPr>
          <p:cNvPr id="124" name="object 41">
            <a:extLst>
              <a:ext uri="{FF2B5EF4-FFF2-40B4-BE49-F238E27FC236}">
                <a16:creationId xmlns:a16="http://schemas.microsoft.com/office/drawing/2014/main" id="{5898720E-09FE-D439-98C2-DF1CED73F630}"/>
              </a:ext>
            </a:extLst>
          </p:cNvPr>
          <p:cNvSpPr txBox="1"/>
          <p:nvPr/>
        </p:nvSpPr>
        <p:spPr>
          <a:xfrm>
            <a:off x="5112639" y="4038284"/>
            <a:ext cx="1858010" cy="332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solidFill>
                  <a:srgbClr val="FFFFFF"/>
                </a:solidFill>
                <a:latin typeface="Tahoma"/>
                <a:cs typeface="Tahoma"/>
              </a:rPr>
              <a:t>Operations</a:t>
            </a:r>
            <a:r>
              <a:rPr sz="10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ahoma"/>
                <a:cs typeface="Tahoma"/>
              </a:rPr>
              <a:t>Department,</a:t>
            </a:r>
            <a:r>
              <a:rPr sz="10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Tahoma"/>
                <a:cs typeface="Tahoma"/>
              </a:rPr>
              <a:t>1843,</a:t>
            </a:r>
            <a:endParaRPr sz="1000">
              <a:latin typeface="Tahoma"/>
              <a:cs typeface="Tahoma"/>
            </a:endParaRPr>
          </a:p>
          <a:p>
            <a:pPr marL="1270" algn="ctr">
              <a:lnSpc>
                <a:spcPct val="100000"/>
              </a:lnSpc>
              <a:spcBef>
                <a:spcPts val="25"/>
              </a:spcBef>
            </a:pPr>
            <a:r>
              <a:rPr sz="1000" b="1" spc="-25" dirty="0">
                <a:solidFill>
                  <a:srgbClr val="FFFFFF"/>
                </a:solidFill>
                <a:latin typeface="Tahoma"/>
                <a:cs typeface="Tahoma"/>
              </a:rPr>
              <a:t>39%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25" name="object 42">
            <a:extLst>
              <a:ext uri="{FF2B5EF4-FFF2-40B4-BE49-F238E27FC236}">
                <a16:creationId xmlns:a16="http://schemas.microsoft.com/office/drawing/2014/main" id="{F44DBFD9-9E62-EEFF-930E-95799238E602}"/>
              </a:ext>
            </a:extLst>
          </p:cNvPr>
          <p:cNvGrpSpPr/>
          <p:nvPr/>
        </p:nvGrpSpPr>
        <p:grpSpPr>
          <a:xfrm>
            <a:off x="1963928" y="5736781"/>
            <a:ext cx="2343912" cy="760473"/>
            <a:chOff x="2962655" y="6097523"/>
            <a:chExt cx="2343912" cy="760473"/>
          </a:xfrm>
        </p:grpSpPr>
        <p:pic>
          <p:nvPicPr>
            <p:cNvPr id="150" name="object 43">
              <a:extLst>
                <a:ext uri="{FF2B5EF4-FFF2-40B4-BE49-F238E27FC236}">
                  <a16:creationId xmlns:a16="http://schemas.microsoft.com/office/drawing/2014/main" id="{CD289AFF-D4F1-B8D1-DE6E-518B07F2A8F5}"/>
                </a:ext>
              </a:extLst>
            </p:cNvPr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381755" y="6440425"/>
              <a:ext cx="1924812" cy="417571"/>
            </a:xfrm>
            <a:prstGeom prst="rect">
              <a:avLst/>
            </a:prstGeom>
          </p:spPr>
        </p:pic>
        <p:pic>
          <p:nvPicPr>
            <p:cNvPr id="151" name="object 44">
              <a:extLst>
                <a:ext uri="{FF2B5EF4-FFF2-40B4-BE49-F238E27FC236}">
                  <a16:creationId xmlns:a16="http://schemas.microsoft.com/office/drawing/2014/main" id="{4C9EE7FF-0559-CAEB-3F60-5000BE272BDA}"/>
                </a:ext>
              </a:extLst>
            </p:cNvPr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407663" y="6466331"/>
              <a:ext cx="1822704" cy="348996"/>
            </a:xfrm>
            <a:prstGeom prst="rect">
              <a:avLst/>
            </a:prstGeom>
          </p:spPr>
        </p:pic>
        <p:pic>
          <p:nvPicPr>
            <p:cNvPr id="152" name="object 45">
              <a:extLst>
                <a:ext uri="{FF2B5EF4-FFF2-40B4-BE49-F238E27FC236}">
                  <a16:creationId xmlns:a16="http://schemas.microsoft.com/office/drawing/2014/main" id="{03976D65-EEB8-3754-0C44-F264E0FCD64D}"/>
                </a:ext>
              </a:extLst>
            </p:cNvPr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962655" y="6097523"/>
              <a:ext cx="2046732" cy="295681"/>
            </a:xfrm>
            <a:prstGeom prst="rect">
              <a:avLst/>
            </a:prstGeom>
          </p:spPr>
        </p:pic>
        <p:pic>
          <p:nvPicPr>
            <p:cNvPr id="153" name="object 46">
              <a:extLst>
                <a:ext uri="{FF2B5EF4-FFF2-40B4-BE49-F238E27FC236}">
                  <a16:creationId xmlns:a16="http://schemas.microsoft.com/office/drawing/2014/main" id="{66B53D99-9B10-0ABF-533D-50AD035A5457}"/>
                </a:ext>
              </a:extLst>
            </p:cNvPr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988563" y="6123431"/>
              <a:ext cx="1944624" cy="193548"/>
            </a:xfrm>
            <a:prstGeom prst="rect">
              <a:avLst/>
            </a:prstGeom>
          </p:spPr>
        </p:pic>
      </p:grpSp>
      <p:sp>
        <p:nvSpPr>
          <p:cNvPr id="126" name="object 47">
            <a:extLst>
              <a:ext uri="{FF2B5EF4-FFF2-40B4-BE49-F238E27FC236}">
                <a16:creationId xmlns:a16="http://schemas.microsoft.com/office/drawing/2014/main" id="{9F7BD966-3423-CFC9-B344-F8FEA7AF9AAF}"/>
              </a:ext>
            </a:extLst>
          </p:cNvPr>
          <p:cNvSpPr txBox="1"/>
          <p:nvPr/>
        </p:nvSpPr>
        <p:spPr>
          <a:xfrm>
            <a:off x="1996226" y="5782779"/>
            <a:ext cx="2188845" cy="675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solidFill>
                  <a:srgbClr val="FFFFFF"/>
                </a:solidFill>
                <a:latin typeface="Tahoma"/>
                <a:cs typeface="Tahoma"/>
              </a:rPr>
              <a:t>Purchase</a:t>
            </a:r>
            <a:r>
              <a:rPr sz="100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ahoma"/>
                <a:cs typeface="Tahoma"/>
              </a:rPr>
              <a:t>Department,</a:t>
            </a:r>
            <a:r>
              <a:rPr sz="1000" b="1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85" dirty="0">
                <a:solidFill>
                  <a:srgbClr val="FFFFFF"/>
                </a:solidFill>
                <a:latin typeface="Tahoma"/>
                <a:cs typeface="Tahoma"/>
              </a:rPr>
              <a:t>230,</a:t>
            </a:r>
            <a:r>
              <a:rPr sz="10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Tahoma"/>
                <a:cs typeface="Tahoma"/>
              </a:rPr>
              <a:t>5%</a:t>
            </a:r>
            <a:endParaRPr sz="1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1000" dirty="0">
              <a:latin typeface="Tahoma"/>
              <a:cs typeface="Tahoma"/>
            </a:endParaRPr>
          </a:p>
          <a:p>
            <a:pPr marL="419100" algn="ctr">
              <a:lnSpc>
                <a:spcPct val="100000"/>
              </a:lnSpc>
            </a:pPr>
            <a:r>
              <a:rPr sz="1000" b="1" spc="-35" dirty="0">
                <a:solidFill>
                  <a:srgbClr val="FFFFFF"/>
                </a:solidFill>
                <a:latin typeface="Tahoma"/>
                <a:cs typeface="Tahoma"/>
              </a:rPr>
              <a:t>Production</a:t>
            </a:r>
            <a:r>
              <a:rPr sz="100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ahoma"/>
                <a:cs typeface="Tahoma"/>
              </a:rPr>
              <a:t>Department,</a:t>
            </a:r>
            <a:r>
              <a:rPr sz="10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20" dirty="0">
                <a:solidFill>
                  <a:srgbClr val="FFFFFF"/>
                </a:solidFill>
                <a:latin typeface="Tahoma"/>
                <a:cs typeface="Tahoma"/>
              </a:rPr>
              <a:t>246,</a:t>
            </a:r>
            <a:endParaRPr sz="1000" dirty="0">
              <a:latin typeface="Tahoma"/>
              <a:cs typeface="Tahoma"/>
            </a:endParaRPr>
          </a:p>
          <a:p>
            <a:pPr marL="419734" algn="ctr">
              <a:lnSpc>
                <a:spcPct val="100000"/>
              </a:lnSpc>
              <a:spcBef>
                <a:spcPts val="25"/>
              </a:spcBef>
            </a:pPr>
            <a:r>
              <a:rPr sz="1000" b="1" spc="-25" dirty="0">
                <a:solidFill>
                  <a:srgbClr val="FFFFFF"/>
                </a:solidFill>
                <a:latin typeface="Tahoma"/>
                <a:cs typeface="Tahoma"/>
              </a:rPr>
              <a:t>5%</a:t>
            </a:r>
            <a:endParaRPr sz="1000" dirty="0">
              <a:latin typeface="Tahoma"/>
              <a:cs typeface="Tahoma"/>
            </a:endParaRPr>
          </a:p>
        </p:txBody>
      </p:sp>
      <p:grpSp>
        <p:nvGrpSpPr>
          <p:cNvPr id="127" name="object 48">
            <a:extLst>
              <a:ext uri="{FF2B5EF4-FFF2-40B4-BE49-F238E27FC236}">
                <a16:creationId xmlns:a16="http://schemas.microsoft.com/office/drawing/2014/main" id="{48570035-A6FD-2552-8E4D-20DEF5B1CC37}"/>
              </a:ext>
            </a:extLst>
          </p:cNvPr>
          <p:cNvGrpSpPr/>
          <p:nvPr/>
        </p:nvGrpSpPr>
        <p:grpSpPr>
          <a:xfrm>
            <a:off x="3154173" y="4384981"/>
            <a:ext cx="1298448" cy="451116"/>
            <a:chOff x="4152900" y="4745723"/>
            <a:chExt cx="1298448" cy="451116"/>
          </a:xfrm>
        </p:grpSpPr>
        <p:pic>
          <p:nvPicPr>
            <p:cNvPr id="148" name="object 49">
              <a:extLst>
                <a:ext uri="{FF2B5EF4-FFF2-40B4-BE49-F238E27FC236}">
                  <a16:creationId xmlns:a16="http://schemas.microsoft.com/office/drawing/2014/main" id="{CCEB3F55-A969-DB14-3381-5FFAF2F40375}"/>
                </a:ext>
              </a:extLst>
            </p:cNvPr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152900" y="4745723"/>
              <a:ext cx="1298448" cy="451116"/>
            </a:xfrm>
            <a:prstGeom prst="rect">
              <a:avLst/>
            </a:prstGeom>
          </p:spPr>
        </p:pic>
        <p:pic>
          <p:nvPicPr>
            <p:cNvPr id="149" name="object 50">
              <a:extLst>
                <a:ext uri="{FF2B5EF4-FFF2-40B4-BE49-F238E27FC236}">
                  <a16:creationId xmlns:a16="http://schemas.microsoft.com/office/drawing/2014/main" id="{8DE5A070-ECA6-AC95-73D5-D5A560C4A0BC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178807" y="4771643"/>
              <a:ext cx="1196339" cy="348995"/>
            </a:xfrm>
            <a:prstGeom prst="rect">
              <a:avLst/>
            </a:prstGeom>
          </p:spPr>
        </p:pic>
      </p:grpSp>
      <p:sp>
        <p:nvSpPr>
          <p:cNvPr id="128" name="object 51">
            <a:extLst>
              <a:ext uri="{FF2B5EF4-FFF2-40B4-BE49-F238E27FC236}">
                <a16:creationId xmlns:a16="http://schemas.microsoft.com/office/drawing/2014/main" id="{F2C11D30-0799-8CA0-63D5-A8F3D7F1E853}"/>
              </a:ext>
            </a:extLst>
          </p:cNvPr>
          <p:cNvSpPr txBox="1"/>
          <p:nvPr/>
        </p:nvSpPr>
        <p:spPr>
          <a:xfrm>
            <a:off x="3206115" y="4418979"/>
            <a:ext cx="1144905" cy="333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solidFill>
                  <a:srgbClr val="FFFFFF"/>
                </a:solidFill>
                <a:latin typeface="Tahoma"/>
                <a:cs typeface="Tahoma"/>
              </a:rPr>
              <a:t>Sales</a:t>
            </a:r>
            <a:r>
              <a:rPr sz="10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20" dirty="0">
                <a:solidFill>
                  <a:srgbClr val="FFFFFF"/>
                </a:solidFill>
                <a:latin typeface="Tahoma"/>
                <a:cs typeface="Tahoma"/>
              </a:rPr>
              <a:t>Department,</a:t>
            </a:r>
            <a:endParaRPr sz="10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1000" b="1" spc="-80" dirty="0">
                <a:solidFill>
                  <a:srgbClr val="FFFFFF"/>
                </a:solidFill>
                <a:latin typeface="Tahoma"/>
                <a:cs typeface="Tahoma"/>
              </a:rPr>
              <a:t>485,</a:t>
            </a:r>
            <a:r>
              <a:rPr sz="10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25" dirty="0">
                <a:solidFill>
                  <a:srgbClr val="FFFFFF"/>
                </a:solidFill>
                <a:latin typeface="Tahoma"/>
                <a:cs typeface="Tahoma"/>
              </a:rPr>
              <a:t>10%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29" name="object 52">
            <a:extLst>
              <a:ext uri="{FF2B5EF4-FFF2-40B4-BE49-F238E27FC236}">
                <a16:creationId xmlns:a16="http://schemas.microsoft.com/office/drawing/2014/main" id="{C253DC36-D56E-C9E3-2504-E75D025F0972}"/>
              </a:ext>
            </a:extLst>
          </p:cNvPr>
          <p:cNvGrpSpPr/>
          <p:nvPr/>
        </p:nvGrpSpPr>
        <p:grpSpPr>
          <a:xfrm>
            <a:off x="3020061" y="3775368"/>
            <a:ext cx="2075688" cy="295681"/>
            <a:chOff x="4018788" y="4136110"/>
            <a:chExt cx="2075688" cy="295681"/>
          </a:xfrm>
        </p:grpSpPr>
        <p:pic>
          <p:nvPicPr>
            <p:cNvPr id="146" name="object 53">
              <a:extLst>
                <a:ext uri="{FF2B5EF4-FFF2-40B4-BE49-F238E27FC236}">
                  <a16:creationId xmlns:a16="http://schemas.microsoft.com/office/drawing/2014/main" id="{E868D6B1-309D-91D5-A9D2-4B6357DE4B9E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018788" y="4136110"/>
              <a:ext cx="2075688" cy="295681"/>
            </a:xfrm>
            <a:prstGeom prst="rect">
              <a:avLst/>
            </a:prstGeom>
          </p:spPr>
        </p:pic>
        <p:pic>
          <p:nvPicPr>
            <p:cNvPr id="147" name="object 54">
              <a:extLst>
                <a:ext uri="{FF2B5EF4-FFF2-40B4-BE49-F238E27FC236}">
                  <a16:creationId xmlns:a16="http://schemas.microsoft.com/office/drawing/2014/main" id="{12932BE9-4405-F90C-6EBD-DD54BEC0E40C}"/>
                </a:ext>
              </a:extLst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044696" y="4162044"/>
              <a:ext cx="1973579" cy="193548"/>
            </a:xfrm>
            <a:prstGeom prst="rect">
              <a:avLst/>
            </a:prstGeom>
          </p:spPr>
        </p:pic>
      </p:grpSp>
      <p:sp>
        <p:nvSpPr>
          <p:cNvPr id="130" name="object 55">
            <a:extLst>
              <a:ext uri="{FF2B5EF4-FFF2-40B4-BE49-F238E27FC236}">
                <a16:creationId xmlns:a16="http://schemas.microsoft.com/office/drawing/2014/main" id="{8842FABF-B217-1B1B-00CD-8B7347E3EDDD}"/>
              </a:ext>
            </a:extLst>
          </p:cNvPr>
          <p:cNvSpPr txBox="1"/>
          <p:nvPr/>
        </p:nvSpPr>
        <p:spPr>
          <a:xfrm>
            <a:off x="3074163" y="3809684"/>
            <a:ext cx="192023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0" dirty="0">
                <a:solidFill>
                  <a:srgbClr val="FFFFFF"/>
                </a:solidFill>
                <a:latin typeface="Tahoma"/>
                <a:cs typeface="Tahoma"/>
              </a:rPr>
              <a:t>Service</a:t>
            </a:r>
            <a:r>
              <a:rPr sz="100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35" dirty="0">
                <a:solidFill>
                  <a:srgbClr val="FFFFFF"/>
                </a:solidFill>
                <a:latin typeface="Tahoma"/>
                <a:cs typeface="Tahoma"/>
              </a:rPr>
              <a:t>Department,</a:t>
            </a:r>
            <a:r>
              <a:rPr sz="100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85" dirty="0">
                <a:solidFill>
                  <a:srgbClr val="FFFFFF"/>
                </a:solidFill>
                <a:latin typeface="Tahoma"/>
                <a:cs typeface="Tahoma"/>
              </a:rPr>
              <a:t>1332,</a:t>
            </a:r>
            <a:r>
              <a:rPr sz="10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b="1" spc="-120" dirty="0">
                <a:solidFill>
                  <a:srgbClr val="FFFFFF"/>
                </a:solidFill>
                <a:latin typeface="Tahoma"/>
                <a:cs typeface="Tahoma"/>
              </a:rPr>
              <a:t>28%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31" name="object 56">
            <a:extLst>
              <a:ext uri="{FF2B5EF4-FFF2-40B4-BE49-F238E27FC236}">
                <a16:creationId xmlns:a16="http://schemas.microsoft.com/office/drawing/2014/main" id="{A262D35A-18F6-5EE5-4911-C401FEDD7DF2}"/>
              </a:ext>
            </a:extLst>
          </p:cNvPr>
          <p:cNvGrpSpPr/>
          <p:nvPr/>
        </p:nvGrpSpPr>
        <p:grpSpPr>
          <a:xfrm>
            <a:off x="9105392" y="3051493"/>
            <a:ext cx="1858010" cy="1899285"/>
            <a:chOff x="10104119" y="3412235"/>
            <a:chExt cx="1858010" cy="1899285"/>
          </a:xfrm>
        </p:grpSpPr>
        <p:sp>
          <p:nvSpPr>
            <p:cNvPr id="136" name="object 57">
              <a:extLst>
                <a:ext uri="{FF2B5EF4-FFF2-40B4-BE49-F238E27FC236}">
                  <a16:creationId xmlns:a16="http://schemas.microsoft.com/office/drawing/2014/main" id="{6958FB18-17D1-67D5-589C-32035E482FBC}"/>
                </a:ext>
              </a:extLst>
            </p:cNvPr>
            <p:cNvSpPr/>
            <p:nvPr/>
          </p:nvSpPr>
          <p:spPr>
            <a:xfrm>
              <a:off x="10104119" y="3412235"/>
              <a:ext cx="1858010" cy="1899285"/>
            </a:xfrm>
            <a:custGeom>
              <a:avLst/>
              <a:gdLst/>
              <a:ahLst/>
              <a:cxnLst/>
              <a:rect l="l" t="t" r="r" b="b"/>
              <a:pathLst>
                <a:path w="1858009" h="1899285">
                  <a:moveTo>
                    <a:pt x="1857755" y="0"/>
                  </a:moveTo>
                  <a:lnTo>
                    <a:pt x="0" y="0"/>
                  </a:lnTo>
                  <a:lnTo>
                    <a:pt x="0" y="1898903"/>
                  </a:lnTo>
                  <a:lnTo>
                    <a:pt x="1857755" y="1898903"/>
                  </a:lnTo>
                  <a:lnTo>
                    <a:pt x="1857755" y="0"/>
                  </a:lnTo>
                  <a:close/>
                </a:path>
              </a:pathLst>
            </a:custGeom>
            <a:solidFill>
              <a:srgbClr val="F1F1F1">
                <a:alpha val="38822"/>
              </a:srgbClr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7" name="object 58">
              <a:extLst>
                <a:ext uri="{FF2B5EF4-FFF2-40B4-BE49-F238E27FC236}">
                  <a16:creationId xmlns:a16="http://schemas.microsoft.com/office/drawing/2014/main" id="{D6198C9A-C60E-12E3-DB33-4CCE9DABF593}"/>
                </a:ext>
              </a:extLst>
            </p:cNvPr>
            <p:cNvSpPr/>
            <p:nvPr/>
          </p:nvSpPr>
          <p:spPr>
            <a:xfrm>
              <a:off x="10163555" y="3486911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60959" y="6096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A42F0F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8" name="object 59">
              <a:extLst>
                <a:ext uri="{FF2B5EF4-FFF2-40B4-BE49-F238E27FC236}">
                  <a16:creationId xmlns:a16="http://schemas.microsoft.com/office/drawing/2014/main" id="{BD53A6FE-7970-97B3-C1FD-193E4B1CBCC2}"/>
                </a:ext>
              </a:extLst>
            </p:cNvPr>
            <p:cNvSpPr/>
            <p:nvPr/>
          </p:nvSpPr>
          <p:spPr>
            <a:xfrm>
              <a:off x="10163555" y="3698747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59"/>
                  </a:lnTo>
                  <a:lnTo>
                    <a:pt x="60959" y="60959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DE7D17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39" name="object 60">
              <a:extLst>
                <a:ext uri="{FF2B5EF4-FFF2-40B4-BE49-F238E27FC236}">
                  <a16:creationId xmlns:a16="http://schemas.microsoft.com/office/drawing/2014/main" id="{F808463B-D0B9-AF46-8DE0-026B746DC569}"/>
                </a:ext>
              </a:extLst>
            </p:cNvPr>
            <p:cNvSpPr/>
            <p:nvPr/>
          </p:nvSpPr>
          <p:spPr>
            <a:xfrm>
              <a:off x="10163555" y="3909059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60959" y="6096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9F8351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40" name="object 61">
              <a:extLst>
                <a:ext uri="{FF2B5EF4-FFF2-40B4-BE49-F238E27FC236}">
                  <a16:creationId xmlns:a16="http://schemas.microsoft.com/office/drawing/2014/main" id="{81FDECFD-0D79-D847-7FC1-E4A58BA139CE}"/>
                </a:ext>
              </a:extLst>
            </p:cNvPr>
            <p:cNvSpPr/>
            <p:nvPr/>
          </p:nvSpPr>
          <p:spPr>
            <a:xfrm>
              <a:off x="10163555" y="4120895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59"/>
                  </a:lnTo>
                  <a:lnTo>
                    <a:pt x="60959" y="60959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718552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41" name="object 62">
              <a:extLst>
                <a:ext uri="{FF2B5EF4-FFF2-40B4-BE49-F238E27FC236}">
                  <a16:creationId xmlns:a16="http://schemas.microsoft.com/office/drawing/2014/main" id="{3D23430A-1857-9E8A-DB4F-6A1901830674}"/>
                </a:ext>
              </a:extLst>
            </p:cNvPr>
            <p:cNvSpPr/>
            <p:nvPr/>
          </p:nvSpPr>
          <p:spPr>
            <a:xfrm>
              <a:off x="10163555" y="4331207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60959" y="6096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92AA4B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42" name="object 63">
              <a:extLst>
                <a:ext uri="{FF2B5EF4-FFF2-40B4-BE49-F238E27FC236}">
                  <a16:creationId xmlns:a16="http://schemas.microsoft.com/office/drawing/2014/main" id="{53526812-1409-A3D2-6500-D7DBDD70896D}"/>
                </a:ext>
              </a:extLst>
            </p:cNvPr>
            <p:cNvSpPr/>
            <p:nvPr/>
          </p:nvSpPr>
          <p:spPr>
            <a:xfrm>
              <a:off x="10163555" y="4541519"/>
              <a:ext cx="60960" cy="62865"/>
            </a:xfrm>
            <a:custGeom>
              <a:avLst/>
              <a:gdLst/>
              <a:ahLst/>
              <a:cxnLst/>
              <a:rect l="l" t="t" r="r" b="b"/>
              <a:pathLst>
                <a:path w="60959" h="62864">
                  <a:moveTo>
                    <a:pt x="60959" y="0"/>
                  </a:moveTo>
                  <a:lnTo>
                    <a:pt x="0" y="0"/>
                  </a:lnTo>
                  <a:lnTo>
                    <a:pt x="0" y="62483"/>
                  </a:lnTo>
                  <a:lnTo>
                    <a:pt x="60959" y="62483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6AAC91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43" name="object 64">
              <a:extLst>
                <a:ext uri="{FF2B5EF4-FFF2-40B4-BE49-F238E27FC236}">
                  <a16:creationId xmlns:a16="http://schemas.microsoft.com/office/drawing/2014/main" id="{17265C58-25C0-FBF3-0002-1C36206CE3D0}"/>
                </a:ext>
              </a:extLst>
            </p:cNvPr>
            <p:cNvSpPr/>
            <p:nvPr/>
          </p:nvSpPr>
          <p:spPr>
            <a:xfrm>
              <a:off x="10163555" y="4753355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60959" y="6096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621D09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44" name="object 65">
              <a:extLst>
                <a:ext uri="{FF2B5EF4-FFF2-40B4-BE49-F238E27FC236}">
                  <a16:creationId xmlns:a16="http://schemas.microsoft.com/office/drawing/2014/main" id="{33CBCEDA-191D-C0DF-01D5-505E69F05A3A}"/>
                </a:ext>
              </a:extLst>
            </p:cNvPr>
            <p:cNvSpPr/>
            <p:nvPr/>
          </p:nvSpPr>
          <p:spPr>
            <a:xfrm>
              <a:off x="10163555" y="4963667"/>
              <a:ext cx="60960" cy="62865"/>
            </a:xfrm>
            <a:custGeom>
              <a:avLst/>
              <a:gdLst/>
              <a:ahLst/>
              <a:cxnLst/>
              <a:rect l="l" t="t" r="r" b="b"/>
              <a:pathLst>
                <a:path w="60959" h="62864">
                  <a:moveTo>
                    <a:pt x="60959" y="0"/>
                  </a:moveTo>
                  <a:lnTo>
                    <a:pt x="0" y="0"/>
                  </a:lnTo>
                  <a:lnTo>
                    <a:pt x="0" y="62483"/>
                  </a:lnTo>
                  <a:lnTo>
                    <a:pt x="60959" y="62483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854B0D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sp>
          <p:nvSpPr>
            <p:cNvPr id="145" name="object 66">
              <a:extLst>
                <a:ext uri="{FF2B5EF4-FFF2-40B4-BE49-F238E27FC236}">
                  <a16:creationId xmlns:a16="http://schemas.microsoft.com/office/drawing/2014/main" id="{3003B3B6-217F-6E05-B069-51DCA47175A0}"/>
                </a:ext>
              </a:extLst>
            </p:cNvPr>
            <p:cNvSpPr/>
            <p:nvPr/>
          </p:nvSpPr>
          <p:spPr>
            <a:xfrm>
              <a:off x="10163555" y="5175503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60959" y="6096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5F4F30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</p:grpSp>
      <p:sp>
        <p:nvSpPr>
          <p:cNvPr id="132" name="object 67">
            <a:extLst>
              <a:ext uri="{FF2B5EF4-FFF2-40B4-BE49-F238E27FC236}">
                <a16:creationId xmlns:a16="http://schemas.microsoft.com/office/drawing/2014/main" id="{C9CD2119-CB48-80DA-AAAC-72213D899B97}"/>
              </a:ext>
            </a:extLst>
          </p:cNvPr>
          <p:cNvSpPr txBox="1"/>
          <p:nvPr/>
        </p:nvSpPr>
        <p:spPr>
          <a:xfrm>
            <a:off x="9105392" y="3051493"/>
            <a:ext cx="1858010" cy="189928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>
            <a:defPPr>
              <a:defRPr kern="0"/>
            </a:defPPr>
          </a:lstStyle>
          <a:p>
            <a:pPr marL="147320">
              <a:lnSpc>
                <a:spcPct val="100000"/>
              </a:lnSpc>
              <a:spcBef>
                <a:spcPts val="234"/>
              </a:spcBef>
            </a:pPr>
            <a:r>
              <a:rPr sz="900" dirty="0">
                <a:solidFill>
                  <a:srgbClr val="404040"/>
                </a:solidFill>
                <a:latin typeface="Verdana"/>
                <a:cs typeface="Verdana"/>
              </a:rPr>
              <a:t>Finance</a:t>
            </a:r>
            <a:r>
              <a:rPr sz="9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404040"/>
                </a:solidFill>
                <a:latin typeface="Verdana"/>
                <a:cs typeface="Verdana"/>
              </a:rPr>
              <a:t>Department</a:t>
            </a:r>
            <a:endParaRPr sz="900">
              <a:latin typeface="Verdana"/>
              <a:cs typeface="Verdana"/>
            </a:endParaRPr>
          </a:p>
          <a:p>
            <a:pPr marL="147320" marR="45085">
              <a:lnSpc>
                <a:spcPct val="153800"/>
              </a:lnSpc>
            </a:pPr>
            <a:r>
              <a:rPr sz="900" dirty="0">
                <a:solidFill>
                  <a:srgbClr val="404040"/>
                </a:solidFill>
                <a:latin typeface="Verdana"/>
                <a:cs typeface="Verdana"/>
              </a:rPr>
              <a:t>General</a:t>
            </a:r>
            <a:r>
              <a:rPr sz="9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404040"/>
                </a:solidFill>
                <a:latin typeface="Verdana"/>
                <a:cs typeface="Verdana"/>
              </a:rPr>
              <a:t>Management</a:t>
            </a:r>
            <a:r>
              <a:rPr sz="900" spc="5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900" spc="-25" dirty="0">
                <a:solidFill>
                  <a:srgbClr val="404040"/>
                </a:solidFill>
                <a:latin typeface="Verdana"/>
                <a:cs typeface="Verdana"/>
              </a:rPr>
              <a:t>Human</a:t>
            </a:r>
            <a:r>
              <a:rPr sz="900" spc="-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900" spc="-25" dirty="0">
                <a:solidFill>
                  <a:srgbClr val="404040"/>
                </a:solidFill>
                <a:latin typeface="Verdana"/>
                <a:cs typeface="Verdana"/>
              </a:rPr>
              <a:t>Resource</a:t>
            </a:r>
            <a:r>
              <a:rPr sz="900" spc="-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404040"/>
                </a:solidFill>
                <a:latin typeface="Verdana"/>
                <a:cs typeface="Verdana"/>
              </a:rPr>
              <a:t>Department </a:t>
            </a:r>
            <a:r>
              <a:rPr sz="900" spc="-20" dirty="0">
                <a:solidFill>
                  <a:srgbClr val="404040"/>
                </a:solidFill>
                <a:latin typeface="Verdana"/>
                <a:cs typeface="Verdana"/>
              </a:rPr>
              <a:t>Marketing</a:t>
            </a:r>
            <a:r>
              <a:rPr sz="900" spc="-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404040"/>
                </a:solidFill>
                <a:latin typeface="Verdana"/>
                <a:cs typeface="Verdana"/>
              </a:rPr>
              <a:t>Department </a:t>
            </a:r>
            <a:r>
              <a:rPr sz="900" spc="-25" dirty="0">
                <a:solidFill>
                  <a:srgbClr val="404040"/>
                </a:solidFill>
                <a:latin typeface="Verdana"/>
                <a:cs typeface="Verdana"/>
              </a:rPr>
              <a:t>Operations</a:t>
            </a:r>
            <a:r>
              <a:rPr sz="900" spc="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404040"/>
                </a:solidFill>
                <a:latin typeface="Verdana"/>
                <a:cs typeface="Verdana"/>
              </a:rPr>
              <a:t>Department </a:t>
            </a:r>
            <a:r>
              <a:rPr sz="900" spc="-20" dirty="0">
                <a:solidFill>
                  <a:srgbClr val="404040"/>
                </a:solidFill>
                <a:latin typeface="Verdana"/>
                <a:cs typeface="Verdana"/>
              </a:rPr>
              <a:t>Production</a:t>
            </a:r>
            <a:r>
              <a:rPr sz="900" spc="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404040"/>
                </a:solidFill>
                <a:latin typeface="Verdana"/>
                <a:cs typeface="Verdana"/>
              </a:rPr>
              <a:t>Department </a:t>
            </a:r>
            <a:r>
              <a:rPr sz="900" spc="-20" dirty="0">
                <a:solidFill>
                  <a:srgbClr val="404040"/>
                </a:solidFill>
                <a:latin typeface="Verdana"/>
                <a:cs typeface="Verdana"/>
              </a:rPr>
              <a:t>Purchase</a:t>
            </a:r>
            <a:r>
              <a:rPr sz="900" spc="-10" dirty="0">
                <a:solidFill>
                  <a:srgbClr val="404040"/>
                </a:solidFill>
                <a:latin typeface="Verdana"/>
                <a:cs typeface="Verdana"/>
              </a:rPr>
              <a:t> Department</a:t>
            </a:r>
            <a:endParaRPr sz="900">
              <a:latin typeface="Verdana"/>
              <a:cs typeface="Verdana"/>
            </a:endParaRPr>
          </a:p>
          <a:p>
            <a:pPr marL="147320" marR="593090">
              <a:lnSpc>
                <a:spcPct val="153800"/>
              </a:lnSpc>
            </a:pPr>
            <a:r>
              <a:rPr sz="900" spc="-55" dirty="0">
                <a:solidFill>
                  <a:srgbClr val="404040"/>
                </a:solidFill>
                <a:latin typeface="Verdana"/>
                <a:cs typeface="Verdana"/>
              </a:rPr>
              <a:t>Sales</a:t>
            </a:r>
            <a:r>
              <a:rPr sz="9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404040"/>
                </a:solidFill>
                <a:latin typeface="Verdana"/>
                <a:cs typeface="Verdana"/>
              </a:rPr>
              <a:t>Department </a:t>
            </a:r>
            <a:r>
              <a:rPr sz="900" spc="-40" dirty="0">
                <a:solidFill>
                  <a:srgbClr val="404040"/>
                </a:solidFill>
                <a:latin typeface="Verdana"/>
                <a:cs typeface="Verdana"/>
              </a:rPr>
              <a:t>Service</a:t>
            </a:r>
            <a:r>
              <a:rPr sz="900" spc="-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404040"/>
                </a:solidFill>
                <a:latin typeface="Verdana"/>
                <a:cs typeface="Verdana"/>
              </a:rPr>
              <a:t>Department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33" name="object 70">
            <a:extLst>
              <a:ext uri="{FF2B5EF4-FFF2-40B4-BE49-F238E27FC236}">
                <a16:creationId xmlns:a16="http://schemas.microsoft.com/office/drawing/2014/main" id="{BC5464EB-037A-8255-1D56-977F611F4DCE}"/>
              </a:ext>
            </a:extLst>
          </p:cNvPr>
          <p:cNvSpPr txBox="1"/>
          <p:nvPr/>
        </p:nvSpPr>
        <p:spPr>
          <a:xfrm>
            <a:off x="1241171" y="374334"/>
            <a:ext cx="1478280" cy="21653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ts val="1675"/>
              </a:lnSpc>
            </a:pPr>
            <a:r>
              <a:rPr sz="1400" b="1" spc="-50" dirty="0">
                <a:latin typeface="Tahoma"/>
                <a:cs typeface="Tahoma"/>
              </a:rPr>
              <a:t>Charts</a:t>
            </a:r>
            <a:r>
              <a:rPr sz="1400" b="1" spc="1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and</a:t>
            </a:r>
            <a:r>
              <a:rPr sz="1400" b="1" spc="15" dirty="0">
                <a:latin typeface="Tahoma"/>
                <a:cs typeface="Tahoma"/>
              </a:rPr>
              <a:t> </a:t>
            </a:r>
            <a:r>
              <a:rPr sz="1400" b="1" spc="-45" dirty="0">
                <a:latin typeface="Tahoma"/>
                <a:cs typeface="Tahoma"/>
              </a:rPr>
              <a:t>Plots: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34" name="object 71">
            <a:extLst>
              <a:ext uri="{FF2B5EF4-FFF2-40B4-BE49-F238E27FC236}">
                <a16:creationId xmlns:a16="http://schemas.microsoft.com/office/drawing/2014/main" id="{9709215D-8619-810B-E47B-B6B0F122398E}"/>
              </a:ext>
            </a:extLst>
          </p:cNvPr>
          <p:cNvSpPr txBox="1"/>
          <p:nvPr/>
        </p:nvSpPr>
        <p:spPr>
          <a:xfrm>
            <a:off x="2707132" y="360490"/>
            <a:ext cx="59137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55" dirty="0">
                <a:latin typeface="Verdana"/>
                <a:cs typeface="Verdana"/>
              </a:rPr>
              <a:t>This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45" dirty="0">
                <a:latin typeface="Verdana"/>
                <a:cs typeface="Verdana"/>
              </a:rPr>
              <a:t>is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one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of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25" dirty="0">
                <a:latin typeface="Verdana"/>
                <a:cs typeface="Verdana"/>
              </a:rPr>
              <a:t>the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most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important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part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of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analysis</a:t>
            </a:r>
            <a:r>
              <a:rPr sz="1400" spc="-1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to</a:t>
            </a:r>
            <a:r>
              <a:rPr sz="1400" spc="-70" dirty="0">
                <a:latin typeface="Verdana"/>
                <a:cs typeface="Verdana"/>
              </a:rPr>
              <a:t> visualize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the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data.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5" name="object 72">
            <a:extLst>
              <a:ext uri="{FF2B5EF4-FFF2-40B4-BE49-F238E27FC236}">
                <a16:creationId xmlns:a16="http://schemas.microsoft.com/office/drawing/2014/main" id="{A89F5C9D-C1BE-7ACF-FEDD-FE795C5B0CAA}"/>
              </a:ext>
            </a:extLst>
          </p:cNvPr>
          <p:cNvSpPr txBox="1"/>
          <p:nvPr/>
        </p:nvSpPr>
        <p:spPr>
          <a:xfrm>
            <a:off x="1228599" y="787210"/>
            <a:ext cx="9220200" cy="633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kern="0"/>
            </a:defPPr>
          </a:lstStyle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spc="-70" dirty="0">
                <a:latin typeface="Tahoma"/>
                <a:cs typeface="Tahoma"/>
              </a:rPr>
              <a:t>Your</a:t>
            </a:r>
            <a:r>
              <a:rPr sz="1400" b="1" spc="-5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task:</a:t>
            </a:r>
            <a:r>
              <a:rPr sz="1400" b="1" spc="10" dirty="0">
                <a:latin typeface="Tahoma"/>
                <a:cs typeface="Tahoma"/>
              </a:rPr>
              <a:t> </a:t>
            </a:r>
            <a:r>
              <a:rPr sz="1400" spc="-25" dirty="0">
                <a:latin typeface="Verdana"/>
                <a:cs typeface="Verdana"/>
              </a:rPr>
              <a:t>Draw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Pie</a:t>
            </a:r>
            <a:r>
              <a:rPr sz="1400" spc="-1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Chart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/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75" dirty="0">
                <a:latin typeface="Verdana"/>
                <a:cs typeface="Verdana"/>
              </a:rPr>
              <a:t>Bar</a:t>
            </a:r>
            <a:r>
              <a:rPr sz="1400" spc="-6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Graph</a:t>
            </a:r>
            <a:r>
              <a:rPr sz="1400" spc="-80" dirty="0">
                <a:latin typeface="Verdana"/>
                <a:cs typeface="Verdana"/>
              </a:rPr>
              <a:t> </a:t>
            </a:r>
            <a:r>
              <a:rPr sz="1400" spc="-130" dirty="0">
                <a:latin typeface="Verdana"/>
                <a:cs typeface="Verdana"/>
              </a:rPr>
              <a:t>(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65" dirty="0">
                <a:latin typeface="Verdana"/>
                <a:cs typeface="Verdana"/>
              </a:rPr>
              <a:t>or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any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40" dirty="0">
                <a:latin typeface="Verdana"/>
                <a:cs typeface="Verdana"/>
              </a:rPr>
              <a:t>other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graph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spc="-130" dirty="0">
                <a:latin typeface="Verdana"/>
                <a:cs typeface="Verdana"/>
              </a:rPr>
              <a:t>)</a:t>
            </a:r>
            <a:r>
              <a:rPr sz="1400" spc="-7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to</a:t>
            </a:r>
            <a:r>
              <a:rPr sz="1400" spc="-7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show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35" dirty="0">
                <a:latin typeface="Verdana"/>
                <a:cs typeface="Verdana"/>
              </a:rPr>
              <a:t>proportion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of</a:t>
            </a:r>
            <a:r>
              <a:rPr sz="1400" spc="-8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people</a:t>
            </a:r>
            <a:r>
              <a:rPr sz="1400" spc="-9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working</a:t>
            </a:r>
            <a:r>
              <a:rPr sz="1400" spc="-1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different department</a:t>
            </a:r>
            <a:r>
              <a:rPr sz="1400" spc="-35" dirty="0">
                <a:latin typeface="Verdana"/>
                <a:cs typeface="Verdana"/>
              </a:rPr>
              <a:t> </a:t>
            </a:r>
            <a:r>
              <a:rPr sz="1400" spc="10" dirty="0">
                <a:latin typeface="Verdana"/>
                <a:cs typeface="Verdana"/>
              </a:rPr>
              <a:t>?</a:t>
            </a:r>
            <a:endParaRPr sz="1400" dirty="0">
              <a:latin typeface="Verdana"/>
              <a:cs typeface="Verdana"/>
            </a:endParaRPr>
          </a:p>
          <a:p>
            <a:pPr marL="1904364">
              <a:lnSpc>
                <a:spcPct val="100000"/>
              </a:lnSpc>
              <a:spcBef>
                <a:spcPts val="95"/>
              </a:spcBef>
            </a:pPr>
            <a:r>
              <a:rPr sz="1100" b="1" spc="-55" dirty="0">
                <a:solidFill>
                  <a:srgbClr val="404040"/>
                </a:solidFill>
                <a:latin typeface="Tahoma"/>
                <a:cs typeface="Tahoma"/>
              </a:rPr>
              <a:t>Proportion</a:t>
            </a:r>
            <a:r>
              <a:rPr sz="1100" b="1" spc="-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100" b="1" spc="-30" dirty="0">
                <a:solidFill>
                  <a:srgbClr val="404040"/>
                </a:solidFill>
                <a:latin typeface="Tahoma"/>
                <a:cs typeface="Tahoma"/>
              </a:rPr>
              <a:t>of</a:t>
            </a:r>
            <a:r>
              <a:rPr sz="1100" b="1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ahoma"/>
                <a:cs typeface="Tahoma"/>
              </a:rPr>
              <a:t>people</a:t>
            </a:r>
            <a:r>
              <a:rPr sz="1100" b="1" spc="-2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100" b="1" spc="-45" dirty="0">
                <a:solidFill>
                  <a:srgbClr val="404040"/>
                </a:solidFill>
                <a:latin typeface="Tahoma"/>
                <a:cs typeface="Tahoma"/>
              </a:rPr>
              <a:t>working</a:t>
            </a:r>
            <a:r>
              <a:rPr sz="1100" b="1" spc="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100" b="1" spc="-60" dirty="0">
                <a:solidFill>
                  <a:srgbClr val="404040"/>
                </a:solidFill>
                <a:latin typeface="Tahoma"/>
                <a:cs typeface="Tahoma"/>
              </a:rPr>
              <a:t>in</a:t>
            </a:r>
            <a:r>
              <a:rPr sz="1100" b="1" spc="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100" b="1" spc="-55" dirty="0">
                <a:solidFill>
                  <a:srgbClr val="404040"/>
                </a:solidFill>
                <a:latin typeface="Tahoma"/>
                <a:cs typeface="Tahoma"/>
              </a:rPr>
              <a:t>different</a:t>
            </a:r>
            <a:r>
              <a:rPr sz="1100" b="1" spc="-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1100" b="1" spc="-10" dirty="0">
                <a:solidFill>
                  <a:srgbClr val="404040"/>
                </a:solidFill>
                <a:latin typeface="Tahoma"/>
                <a:cs typeface="Tahoma"/>
              </a:rPr>
              <a:t>department</a:t>
            </a:r>
            <a:endParaRPr sz="11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3CEF66-C6D7-C765-24E7-1DCFB38FE5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E8B54-AA5F-6DC8-37BF-9C4D9F00E8E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grpSp>
        <p:nvGrpSpPr>
          <p:cNvPr id="41" name="object 6">
            <a:extLst>
              <a:ext uri="{FF2B5EF4-FFF2-40B4-BE49-F238E27FC236}">
                <a16:creationId xmlns:a16="http://schemas.microsoft.com/office/drawing/2014/main" id="{F33EF878-DE03-66E8-AB79-06A29F941EBE}"/>
              </a:ext>
            </a:extLst>
          </p:cNvPr>
          <p:cNvGrpSpPr/>
          <p:nvPr/>
        </p:nvGrpSpPr>
        <p:grpSpPr>
          <a:xfrm>
            <a:off x="1394461" y="2325623"/>
            <a:ext cx="9782556" cy="4450080"/>
            <a:chOff x="2148839" y="2247900"/>
            <a:chExt cx="9782556" cy="4450080"/>
          </a:xfrm>
        </p:grpSpPr>
        <p:pic>
          <p:nvPicPr>
            <p:cNvPr id="42" name="object 7">
              <a:extLst>
                <a:ext uri="{FF2B5EF4-FFF2-40B4-BE49-F238E27FC236}">
                  <a16:creationId xmlns:a16="http://schemas.microsoft.com/office/drawing/2014/main" id="{AE6ED3FF-3EA7-C83E-5382-D1F7BA12D66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8839" y="2247900"/>
              <a:ext cx="9782556" cy="4450080"/>
            </a:xfrm>
            <a:prstGeom prst="rect">
              <a:avLst/>
            </a:prstGeom>
          </p:spPr>
        </p:pic>
        <p:sp>
          <p:nvSpPr>
            <p:cNvPr id="43" name="object 8">
              <a:extLst>
                <a:ext uri="{FF2B5EF4-FFF2-40B4-BE49-F238E27FC236}">
                  <a16:creationId xmlns:a16="http://schemas.microsoft.com/office/drawing/2014/main" id="{BAED8E11-A501-9896-5D59-ACF086DAC84F}"/>
                </a:ext>
              </a:extLst>
            </p:cNvPr>
            <p:cNvSpPr/>
            <p:nvPr/>
          </p:nvSpPr>
          <p:spPr>
            <a:xfrm>
              <a:off x="4762500" y="2750819"/>
              <a:ext cx="6902450" cy="3655060"/>
            </a:xfrm>
            <a:custGeom>
              <a:avLst/>
              <a:gdLst/>
              <a:ahLst/>
              <a:cxnLst/>
              <a:rect l="l" t="t" r="r" b="b"/>
              <a:pathLst>
                <a:path w="6902450" h="3655060">
                  <a:moveTo>
                    <a:pt x="0" y="0"/>
                  </a:moveTo>
                  <a:lnTo>
                    <a:pt x="0" y="3654552"/>
                  </a:lnTo>
                </a:path>
                <a:path w="6902450" h="3655060">
                  <a:moveTo>
                    <a:pt x="766572" y="0"/>
                  </a:moveTo>
                  <a:lnTo>
                    <a:pt x="766572" y="3654552"/>
                  </a:lnTo>
                </a:path>
                <a:path w="6902450" h="3655060">
                  <a:moveTo>
                    <a:pt x="1533144" y="0"/>
                  </a:moveTo>
                  <a:lnTo>
                    <a:pt x="1533144" y="3654552"/>
                  </a:lnTo>
                </a:path>
                <a:path w="6902450" h="3655060">
                  <a:moveTo>
                    <a:pt x="2301240" y="0"/>
                  </a:moveTo>
                  <a:lnTo>
                    <a:pt x="2301240" y="3654552"/>
                  </a:lnTo>
                </a:path>
                <a:path w="6902450" h="3655060">
                  <a:moveTo>
                    <a:pt x="3067811" y="0"/>
                  </a:moveTo>
                  <a:lnTo>
                    <a:pt x="3067811" y="3654552"/>
                  </a:lnTo>
                </a:path>
                <a:path w="6902450" h="3655060">
                  <a:moveTo>
                    <a:pt x="3834383" y="0"/>
                  </a:moveTo>
                  <a:lnTo>
                    <a:pt x="3834383" y="3654552"/>
                  </a:lnTo>
                </a:path>
                <a:path w="6902450" h="3655060">
                  <a:moveTo>
                    <a:pt x="4600956" y="0"/>
                  </a:moveTo>
                  <a:lnTo>
                    <a:pt x="4600956" y="3654552"/>
                  </a:lnTo>
                </a:path>
                <a:path w="6902450" h="3655060">
                  <a:moveTo>
                    <a:pt x="5369052" y="0"/>
                  </a:moveTo>
                  <a:lnTo>
                    <a:pt x="5369052" y="3654552"/>
                  </a:lnTo>
                </a:path>
                <a:path w="6902450" h="3655060">
                  <a:moveTo>
                    <a:pt x="6135624" y="0"/>
                  </a:moveTo>
                  <a:lnTo>
                    <a:pt x="6135624" y="3654552"/>
                  </a:lnTo>
                </a:path>
                <a:path w="6902450" h="3655060">
                  <a:moveTo>
                    <a:pt x="6902196" y="0"/>
                  </a:moveTo>
                  <a:lnTo>
                    <a:pt x="6902196" y="3654552"/>
                  </a:lnTo>
                </a:path>
              </a:pathLst>
            </a:custGeom>
            <a:ln w="9525">
              <a:solidFill>
                <a:srgbClr val="F1F1F1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44" name="object 9">
              <a:extLst>
                <a:ext uri="{FF2B5EF4-FFF2-40B4-BE49-F238E27FC236}">
                  <a16:creationId xmlns:a16="http://schemas.microsoft.com/office/drawing/2014/main" id="{0AC5EDAC-2052-B202-4A06-A2ACA29FCE9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94404" y="6068567"/>
              <a:ext cx="730008" cy="301815"/>
            </a:xfrm>
            <a:prstGeom prst="rect">
              <a:avLst/>
            </a:prstGeom>
          </p:spPr>
        </p:pic>
        <p:pic>
          <p:nvPicPr>
            <p:cNvPr id="45" name="object 10">
              <a:extLst>
                <a:ext uri="{FF2B5EF4-FFF2-40B4-BE49-F238E27FC236}">
                  <a16:creationId xmlns:a16="http://schemas.microsoft.com/office/drawing/2014/main" id="{28D435AD-6CC5-6090-A13F-7D26937011F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94404" y="5661659"/>
              <a:ext cx="489178" cy="301815"/>
            </a:xfrm>
            <a:prstGeom prst="rect">
              <a:avLst/>
            </a:prstGeom>
          </p:spPr>
        </p:pic>
        <p:pic>
          <p:nvPicPr>
            <p:cNvPr id="46" name="object 11">
              <a:extLst>
                <a:ext uri="{FF2B5EF4-FFF2-40B4-BE49-F238E27FC236}">
                  <a16:creationId xmlns:a16="http://schemas.microsoft.com/office/drawing/2014/main" id="{080BC922-7F49-8D11-4297-9D8482FEA21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94404" y="5256339"/>
              <a:ext cx="324573" cy="301815"/>
            </a:xfrm>
            <a:prstGeom prst="rect">
              <a:avLst/>
            </a:prstGeom>
          </p:spPr>
        </p:pic>
        <p:pic>
          <p:nvPicPr>
            <p:cNvPr id="47" name="object 12">
              <a:extLst>
                <a:ext uri="{FF2B5EF4-FFF2-40B4-BE49-F238E27FC236}">
                  <a16:creationId xmlns:a16="http://schemas.microsoft.com/office/drawing/2014/main" id="{E86D953D-B538-8E52-20AD-E40DD3B396C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94404" y="4849431"/>
              <a:ext cx="830592" cy="301815"/>
            </a:xfrm>
            <a:prstGeom prst="rect">
              <a:avLst/>
            </a:prstGeom>
          </p:spPr>
        </p:pic>
        <p:pic>
          <p:nvPicPr>
            <p:cNvPr id="48" name="object 13">
              <a:extLst>
                <a:ext uri="{FF2B5EF4-FFF2-40B4-BE49-F238E27FC236}">
                  <a16:creationId xmlns:a16="http://schemas.microsoft.com/office/drawing/2014/main" id="{4087D2ED-D086-71FB-307D-33693F80015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94404" y="4444047"/>
              <a:ext cx="7123176" cy="301815"/>
            </a:xfrm>
            <a:prstGeom prst="rect">
              <a:avLst/>
            </a:prstGeom>
          </p:spPr>
        </p:pic>
        <p:pic>
          <p:nvPicPr>
            <p:cNvPr id="49" name="object 14">
              <a:extLst>
                <a:ext uri="{FF2B5EF4-FFF2-40B4-BE49-F238E27FC236}">
                  <a16:creationId xmlns:a16="http://schemas.microsoft.com/office/drawing/2014/main" id="{890450E7-DC63-5E4E-804C-3185A9A1A6A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94404" y="4038650"/>
              <a:ext cx="999731" cy="300177"/>
            </a:xfrm>
            <a:prstGeom prst="rect">
              <a:avLst/>
            </a:prstGeom>
          </p:spPr>
        </p:pic>
        <p:pic>
          <p:nvPicPr>
            <p:cNvPr id="50" name="object 15">
              <a:extLst>
                <a:ext uri="{FF2B5EF4-FFF2-40B4-BE49-F238E27FC236}">
                  <a16:creationId xmlns:a16="http://schemas.microsoft.com/office/drawing/2014/main" id="{8E890FAD-DA38-7818-8D7A-4D9D69E3482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94404" y="3631755"/>
              <a:ext cx="937247" cy="301815"/>
            </a:xfrm>
            <a:prstGeom prst="rect">
              <a:avLst/>
            </a:prstGeom>
          </p:spPr>
        </p:pic>
        <p:pic>
          <p:nvPicPr>
            <p:cNvPr id="51" name="object 16">
              <a:extLst>
                <a:ext uri="{FF2B5EF4-FFF2-40B4-BE49-F238E27FC236}">
                  <a16:creationId xmlns:a16="http://schemas.microsoft.com/office/drawing/2014/main" id="{5C6D0247-2AB9-CFAA-1046-E1F9CC73CFAA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94404" y="3226371"/>
              <a:ext cx="1915668" cy="301815"/>
            </a:xfrm>
            <a:prstGeom prst="rect">
              <a:avLst/>
            </a:prstGeom>
          </p:spPr>
        </p:pic>
        <p:pic>
          <p:nvPicPr>
            <p:cNvPr id="52" name="object 17">
              <a:extLst>
                <a:ext uri="{FF2B5EF4-FFF2-40B4-BE49-F238E27FC236}">
                  <a16:creationId xmlns:a16="http://schemas.microsoft.com/office/drawing/2014/main" id="{12D3FC27-AC42-584E-C3FA-89A9B030A274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94404" y="2819463"/>
              <a:ext cx="5163311" cy="301815"/>
            </a:xfrm>
            <a:prstGeom prst="rect">
              <a:avLst/>
            </a:prstGeom>
          </p:spPr>
        </p:pic>
        <p:pic>
          <p:nvPicPr>
            <p:cNvPr id="53" name="object 18">
              <a:extLst>
                <a:ext uri="{FF2B5EF4-FFF2-40B4-BE49-F238E27FC236}">
                  <a16:creationId xmlns:a16="http://schemas.microsoft.com/office/drawing/2014/main" id="{62D5786D-A729-9636-C861-65E40497D25E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95927" y="6108191"/>
              <a:ext cx="673608" cy="188976"/>
            </a:xfrm>
            <a:prstGeom prst="rect">
              <a:avLst/>
            </a:prstGeom>
          </p:spPr>
        </p:pic>
        <p:pic>
          <p:nvPicPr>
            <p:cNvPr id="54" name="object 19">
              <a:extLst>
                <a:ext uri="{FF2B5EF4-FFF2-40B4-BE49-F238E27FC236}">
                  <a16:creationId xmlns:a16="http://schemas.microsoft.com/office/drawing/2014/main" id="{DEBAABB7-0E7A-F7CB-1550-C937B3AC2129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95927" y="5701284"/>
              <a:ext cx="432815" cy="188975"/>
            </a:xfrm>
            <a:prstGeom prst="rect">
              <a:avLst/>
            </a:prstGeom>
          </p:spPr>
        </p:pic>
        <p:pic>
          <p:nvPicPr>
            <p:cNvPr id="55" name="object 20">
              <a:extLst>
                <a:ext uri="{FF2B5EF4-FFF2-40B4-BE49-F238E27FC236}">
                  <a16:creationId xmlns:a16="http://schemas.microsoft.com/office/drawing/2014/main" id="{EAE93B01-306B-697C-9E5A-B03AB06AC30C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95927" y="5295900"/>
              <a:ext cx="268224" cy="188975"/>
            </a:xfrm>
            <a:prstGeom prst="rect">
              <a:avLst/>
            </a:prstGeom>
          </p:spPr>
        </p:pic>
        <p:pic>
          <p:nvPicPr>
            <p:cNvPr id="56" name="object 21">
              <a:extLst>
                <a:ext uri="{FF2B5EF4-FFF2-40B4-BE49-F238E27FC236}">
                  <a16:creationId xmlns:a16="http://schemas.microsoft.com/office/drawing/2014/main" id="{9C423B44-926D-65FB-5D08-B78172D1137F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95927" y="4888992"/>
              <a:ext cx="774191" cy="188975"/>
            </a:xfrm>
            <a:prstGeom prst="rect">
              <a:avLst/>
            </a:prstGeom>
          </p:spPr>
        </p:pic>
        <p:pic>
          <p:nvPicPr>
            <p:cNvPr id="57" name="object 22">
              <a:extLst>
                <a:ext uri="{FF2B5EF4-FFF2-40B4-BE49-F238E27FC236}">
                  <a16:creationId xmlns:a16="http://schemas.microsoft.com/office/drawing/2014/main" id="{79376492-2E0E-C68F-FDAE-0C259E66B9E7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95927" y="4483607"/>
              <a:ext cx="7066788" cy="188975"/>
            </a:xfrm>
            <a:prstGeom prst="rect">
              <a:avLst/>
            </a:prstGeom>
          </p:spPr>
        </p:pic>
        <p:pic>
          <p:nvPicPr>
            <p:cNvPr id="58" name="object 23">
              <a:extLst>
                <a:ext uri="{FF2B5EF4-FFF2-40B4-BE49-F238E27FC236}">
                  <a16:creationId xmlns:a16="http://schemas.microsoft.com/office/drawing/2014/main" id="{13797E48-C9B3-08D4-3C8F-8767E04F996E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95927" y="4078223"/>
              <a:ext cx="943355" cy="187451"/>
            </a:xfrm>
            <a:prstGeom prst="rect">
              <a:avLst/>
            </a:prstGeom>
          </p:spPr>
        </p:pic>
        <p:pic>
          <p:nvPicPr>
            <p:cNvPr id="59" name="object 24">
              <a:extLst>
                <a:ext uri="{FF2B5EF4-FFF2-40B4-BE49-F238E27FC236}">
                  <a16:creationId xmlns:a16="http://schemas.microsoft.com/office/drawing/2014/main" id="{64FFE3CB-5FB6-287C-9C91-11284DE93147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995927" y="3671316"/>
              <a:ext cx="880872" cy="188975"/>
            </a:xfrm>
            <a:prstGeom prst="rect">
              <a:avLst/>
            </a:prstGeom>
          </p:spPr>
        </p:pic>
        <p:pic>
          <p:nvPicPr>
            <p:cNvPr id="60" name="object 25">
              <a:extLst>
                <a:ext uri="{FF2B5EF4-FFF2-40B4-BE49-F238E27FC236}">
                  <a16:creationId xmlns:a16="http://schemas.microsoft.com/office/drawing/2014/main" id="{39B8408B-48F3-7672-7491-6203FC76A4E1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995927" y="3265932"/>
              <a:ext cx="1859279" cy="188975"/>
            </a:xfrm>
            <a:prstGeom prst="rect">
              <a:avLst/>
            </a:prstGeom>
          </p:spPr>
        </p:pic>
        <p:pic>
          <p:nvPicPr>
            <p:cNvPr id="61" name="object 26">
              <a:extLst>
                <a:ext uri="{FF2B5EF4-FFF2-40B4-BE49-F238E27FC236}">
                  <a16:creationId xmlns:a16="http://schemas.microsoft.com/office/drawing/2014/main" id="{5309FEF3-E1B4-066F-9A4D-EA41C0458D91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995927" y="2859023"/>
              <a:ext cx="5106924" cy="188975"/>
            </a:xfrm>
            <a:prstGeom prst="rect">
              <a:avLst/>
            </a:prstGeom>
          </p:spPr>
        </p:pic>
        <p:sp>
          <p:nvSpPr>
            <p:cNvPr id="62" name="object 27">
              <a:extLst>
                <a:ext uri="{FF2B5EF4-FFF2-40B4-BE49-F238E27FC236}">
                  <a16:creationId xmlns:a16="http://schemas.microsoft.com/office/drawing/2014/main" id="{6420AF71-B982-AB45-D3BB-1E2EFC6F1365}"/>
                </a:ext>
              </a:extLst>
            </p:cNvPr>
            <p:cNvSpPr/>
            <p:nvPr/>
          </p:nvSpPr>
          <p:spPr>
            <a:xfrm>
              <a:off x="3995927" y="2750819"/>
              <a:ext cx="0" cy="3655060"/>
            </a:xfrm>
            <a:custGeom>
              <a:avLst/>
              <a:gdLst/>
              <a:ahLst/>
              <a:cxnLst/>
              <a:rect l="l" t="t" r="r" b="b"/>
              <a:pathLst>
                <a:path h="3655060">
                  <a:moveTo>
                    <a:pt x="0" y="3654552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</p:grpSp>
      <p:sp>
        <p:nvSpPr>
          <p:cNvPr id="63" name="object 2">
            <a:extLst>
              <a:ext uri="{FF2B5EF4-FFF2-40B4-BE49-F238E27FC236}">
                <a16:creationId xmlns:a16="http://schemas.microsoft.com/office/drawing/2014/main" id="{084A8F84-3213-07DC-4D48-7581CA1DBBD1}"/>
              </a:ext>
            </a:extLst>
          </p:cNvPr>
          <p:cNvSpPr txBox="1">
            <a:spLocks noGrp="1"/>
          </p:cNvSpPr>
          <p:nvPr/>
        </p:nvSpPr>
        <p:spPr>
          <a:xfrm>
            <a:off x="3376296" y="160020"/>
            <a:ext cx="3550920" cy="36893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vert="horz" wrap="square" lIns="0" tIns="40640" rIns="0" bIns="0" rtlCol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890905">
              <a:lnSpc>
                <a:spcPct val="100000"/>
              </a:lnSpc>
              <a:spcBef>
                <a:spcPts val="320"/>
              </a:spcBef>
            </a:pPr>
            <a:r>
              <a:rPr spc="-55" dirty="0"/>
              <a:t>Charts</a:t>
            </a:r>
            <a:r>
              <a:rPr spc="-3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Plots</a:t>
            </a:r>
          </a:p>
        </p:txBody>
      </p:sp>
      <p:sp>
        <p:nvSpPr>
          <p:cNvPr id="64" name="object 3">
            <a:extLst>
              <a:ext uri="{FF2B5EF4-FFF2-40B4-BE49-F238E27FC236}">
                <a16:creationId xmlns:a16="http://schemas.microsoft.com/office/drawing/2014/main" id="{33E18659-4D6D-5C14-9085-959C1BE74C6A}"/>
              </a:ext>
            </a:extLst>
          </p:cNvPr>
          <p:cNvSpPr txBox="1"/>
          <p:nvPr/>
        </p:nvSpPr>
        <p:spPr>
          <a:xfrm>
            <a:off x="1012723" y="664212"/>
            <a:ext cx="2180311" cy="259045"/>
          </a:xfrm>
          <a:prstGeom prst="rect">
            <a:avLst/>
          </a:prstGeom>
          <a:solidFill>
            <a:schemeClr val="accent4"/>
          </a:solidFill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ts val="2150"/>
              </a:lnSpc>
            </a:pPr>
            <a:r>
              <a:rPr sz="1800" b="1" spc="-50" dirty="0">
                <a:latin typeface="Tahoma"/>
                <a:cs typeface="Tahoma"/>
              </a:rPr>
              <a:t>Charts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and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40" dirty="0">
                <a:latin typeface="Tahoma"/>
                <a:cs typeface="Tahoma"/>
              </a:rPr>
              <a:t>Plots: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65" name="object 4">
            <a:extLst>
              <a:ext uri="{FF2B5EF4-FFF2-40B4-BE49-F238E27FC236}">
                <a16:creationId xmlns:a16="http://schemas.microsoft.com/office/drawing/2014/main" id="{6ECAEBCE-1FFD-45A2-2DBD-EFBECC526EA9}"/>
              </a:ext>
            </a:extLst>
          </p:cNvPr>
          <p:cNvSpPr txBox="1"/>
          <p:nvPr/>
        </p:nvSpPr>
        <p:spPr>
          <a:xfrm>
            <a:off x="3180715" y="721233"/>
            <a:ext cx="7611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0" dirty="0">
                <a:latin typeface="Verdana"/>
                <a:cs typeface="Verdana"/>
              </a:rPr>
              <a:t>This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90" dirty="0">
                <a:latin typeface="Verdana"/>
                <a:cs typeface="Verdana"/>
              </a:rPr>
              <a:t>is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most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important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part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analysis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to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visualize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data.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6" name="object 5">
            <a:extLst>
              <a:ext uri="{FF2B5EF4-FFF2-40B4-BE49-F238E27FC236}">
                <a16:creationId xmlns:a16="http://schemas.microsoft.com/office/drawing/2014/main" id="{D04E031C-4AD9-A1AD-28BC-215FCECA64BE}"/>
              </a:ext>
            </a:extLst>
          </p:cNvPr>
          <p:cNvSpPr txBox="1"/>
          <p:nvPr/>
        </p:nvSpPr>
        <p:spPr>
          <a:xfrm>
            <a:off x="1283082" y="1269872"/>
            <a:ext cx="9068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latin typeface="Tahoma"/>
                <a:cs typeface="Tahoma"/>
              </a:rPr>
              <a:t>Your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task: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spc="-30" dirty="0">
                <a:latin typeface="Verdana"/>
                <a:cs typeface="Verdana"/>
              </a:rPr>
              <a:t>Draw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Pie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Chart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/</a:t>
            </a:r>
            <a:r>
              <a:rPr sz="1800" spc="-110" dirty="0">
                <a:latin typeface="Verdana"/>
                <a:cs typeface="Verdana"/>
              </a:rPr>
              <a:t> Bar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Graph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(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or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any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other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graph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)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to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show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proportion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of </a:t>
            </a:r>
            <a:r>
              <a:rPr sz="1800" dirty="0">
                <a:latin typeface="Verdana"/>
                <a:cs typeface="Verdana"/>
              </a:rPr>
              <a:t>people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working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different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department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15" dirty="0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67" name="object 6">
            <a:extLst>
              <a:ext uri="{FF2B5EF4-FFF2-40B4-BE49-F238E27FC236}">
                <a16:creationId xmlns:a16="http://schemas.microsoft.com/office/drawing/2014/main" id="{B16A9E43-DF67-C011-D677-3D2CF1422C66}"/>
              </a:ext>
            </a:extLst>
          </p:cNvPr>
          <p:cNvGrpSpPr/>
          <p:nvPr/>
        </p:nvGrpSpPr>
        <p:grpSpPr>
          <a:xfrm>
            <a:off x="1281428" y="2247900"/>
            <a:ext cx="9782556" cy="4450080"/>
            <a:chOff x="2148839" y="2247900"/>
            <a:chExt cx="9782556" cy="4450080"/>
          </a:xfrm>
        </p:grpSpPr>
        <p:pic>
          <p:nvPicPr>
            <p:cNvPr id="98" name="object 7">
              <a:extLst>
                <a:ext uri="{FF2B5EF4-FFF2-40B4-BE49-F238E27FC236}">
                  <a16:creationId xmlns:a16="http://schemas.microsoft.com/office/drawing/2014/main" id="{D0079C92-A693-3784-A257-9F372B1EDCE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8839" y="2247900"/>
              <a:ext cx="9782556" cy="4450080"/>
            </a:xfrm>
            <a:prstGeom prst="rect">
              <a:avLst/>
            </a:prstGeom>
          </p:spPr>
        </p:pic>
        <p:sp>
          <p:nvSpPr>
            <p:cNvPr id="99" name="object 8">
              <a:extLst>
                <a:ext uri="{FF2B5EF4-FFF2-40B4-BE49-F238E27FC236}">
                  <a16:creationId xmlns:a16="http://schemas.microsoft.com/office/drawing/2014/main" id="{2331A9A5-8FBC-565A-16A8-FF74C94BB556}"/>
                </a:ext>
              </a:extLst>
            </p:cNvPr>
            <p:cNvSpPr/>
            <p:nvPr/>
          </p:nvSpPr>
          <p:spPr>
            <a:xfrm>
              <a:off x="4762500" y="2750819"/>
              <a:ext cx="6902450" cy="3655060"/>
            </a:xfrm>
            <a:custGeom>
              <a:avLst/>
              <a:gdLst/>
              <a:ahLst/>
              <a:cxnLst/>
              <a:rect l="l" t="t" r="r" b="b"/>
              <a:pathLst>
                <a:path w="6902450" h="3655060">
                  <a:moveTo>
                    <a:pt x="0" y="0"/>
                  </a:moveTo>
                  <a:lnTo>
                    <a:pt x="0" y="3654552"/>
                  </a:lnTo>
                </a:path>
                <a:path w="6902450" h="3655060">
                  <a:moveTo>
                    <a:pt x="766572" y="0"/>
                  </a:moveTo>
                  <a:lnTo>
                    <a:pt x="766572" y="3654552"/>
                  </a:lnTo>
                </a:path>
                <a:path w="6902450" h="3655060">
                  <a:moveTo>
                    <a:pt x="1533144" y="0"/>
                  </a:moveTo>
                  <a:lnTo>
                    <a:pt x="1533144" y="3654552"/>
                  </a:lnTo>
                </a:path>
                <a:path w="6902450" h="3655060">
                  <a:moveTo>
                    <a:pt x="2301240" y="0"/>
                  </a:moveTo>
                  <a:lnTo>
                    <a:pt x="2301240" y="3654552"/>
                  </a:lnTo>
                </a:path>
                <a:path w="6902450" h="3655060">
                  <a:moveTo>
                    <a:pt x="3067811" y="0"/>
                  </a:moveTo>
                  <a:lnTo>
                    <a:pt x="3067811" y="3654552"/>
                  </a:lnTo>
                </a:path>
                <a:path w="6902450" h="3655060">
                  <a:moveTo>
                    <a:pt x="3834383" y="0"/>
                  </a:moveTo>
                  <a:lnTo>
                    <a:pt x="3834383" y="3654552"/>
                  </a:lnTo>
                </a:path>
                <a:path w="6902450" h="3655060">
                  <a:moveTo>
                    <a:pt x="4600956" y="0"/>
                  </a:moveTo>
                  <a:lnTo>
                    <a:pt x="4600956" y="3654552"/>
                  </a:lnTo>
                </a:path>
                <a:path w="6902450" h="3655060">
                  <a:moveTo>
                    <a:pt x="5369052" y="0"/>
                  </a:moveTo>
                  <a:lnTo>
                    <a:pt x="5369052" y="3654552"/>
                  </a:lnTo>
                </a:path>
                <a:path w="6902450" h="3655060">
                  <a:moveTo>
                    <a:pt x="6135624" y="0"/>
                  </a:moveTo>
                  <a:lnTo>
                    <a:pt x="6135624" y="3654552"/>
                  </a:lnTo>
                </a:path>
                <a:path w="6902450" h="3655060">
                  <a:moveTo>
                    <a:pt x="6902196" y="0"/>
                  </a:moveTo>
                  <a:lnTo>
                    <a:pt x="6902196" y="3654552"/>
                  </a:lnTo>
                </a:path>
              </a:pathLst>
            </a:custGeom>
            <a:ln w="9525">
              <a:solidFill>
                <a:srgbClr val="F1F1F1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  <p:pic>
          <p:nvPicPr>
            <p:cNvPr id="100" name="object 9">
              <a:extLst>
                <a:ext uri="{FF2B5EF4-FFF2-40B4-BE49-F238E27FC236}">
                  <a16:creationId xmlns:a16="http://schemas.microsoft.com/office/drawing/2014/main" id="{76439152-E115-2848-479D-A44A9D4D4A7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94404" y="6068567"/>
              <a:ext cx="730008" cy="301815"/>
            </a:xfrm>
            <a:prstGeom prst="rect">
              <a:avLst/>
            </a:prstGeom>
          </p:spPr>
        </p:pic>
        <p:pic>
          <p:nvPicPr>
            <p:cNvPr id="101" name="object 10">
              <a:extLst>
                <a:ext uri="{FF2B5EF4-FFF2-40B4-BE49-F238E27FC236}">
                  <a16:creationId xmlns:a16="http://schemas.microsoft.com/office/drawing/2014/main" id="{7AD7EF7A-2F7C-7D7E-4B25-C625F59F78F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94404" y="5661659"/>
              <a:ext cx="489178" cy="301815"/>
            </a:xfrm>
            <a:prstGeom prst="rect">
              <a:avLst/>
            </a:prstGeom>
          </p:spPr>
        </p:pic>
        <p:pic>
          <p:nvPicPr>
            <p:cNvPr id="102" name="object 11">
              <a:extLst>
                <a:ext uri="{FF2B5EF4-FFF2-40B4-BE49-F238E27FC236}">
                  <a16:creationId xmlns:a16="http://schemas.microsoft.com/office/drawing/2014/main" id="{2C0F03F6-1FE1-0987-046E-CD203B8BF241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94404" y="5256339"/>
              <a:ext cx="324573" cy="301815"/>
            </a:xfrm>
            <a:prstGeom prst="rect">
              <a:avLst/>
            </a:prstGeom>
          </p:spPr>
        </p:pic>
        <p:pic>
          <p:nvPicPr>
            <p:cNvPr id="103" name="object 12">
              <a:extLst>
                <a:ext uri="{FF2B5EF4-FFF2-40B4-BE49-F238E27FC236}">
                  <a16:creationId xmlns:a16="http://schemas.microsoft.com/office/drawing/2014/main" id="{11F4926E-BBD3-D0B3-98FB-BC450653F55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94404" y="4849431"/>
              <a:ext cx="830592" cy="301815"/>
            </a:xfrm>
            <a:prstGeom prst="rect">
              <a:avLst/>
            </a:prstGeom>
          </p:spPr>
        </p:pic>
        <p:pic>
          <p:nvPicPr>
            <p:cNvPr id="104" name="object 13">
              <a:extLst>
                <a:ext uri="{FF2B5EF4-FFF2-40B4-BE49-F238E27FC236}">
                  <a16:creationId xmlns:a16="http://schemas.microsoft.com/office/drawing/2014/main" id="{2E896487-2224-F448-6883-6825275E048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94404" y="4444047"/>
              <a:ext cx="7123176" cy="301815"/>
            </a:xfrm>
            <a:prstGeom prst="rect">
              <a:avLst/>
            </a:prstGeom>
          </p:spPr>
        </p:pic>
        <p:pic>
          <p:nvPicPr>
            <p:cNvPr id="105" name="object 14">
              <a:extLst>
                <a:ext uri="{FF2B5EF4-FFF2-40B4-BE49-F238E27FC236}">
                  <a16:creationId xmlns:a16="http://schemas.microsoft.com/office/drawing/2014/main" id="{A6277D08-7878-2256-BDF2-3119D7D51699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94404" y="4038650"/>
              <a:ext cx="999731" cy="300177"/>
            </a:xfrm>
            <a:prstGeom prst="rect">
              <a:avLst/>
            </a:prstGeom>
          </p:spPr>
        </p:pic>
        <p:pic>
          <p:nvPicPr>
            <p:cNvPr id="106" name="object 15">
              <a:extLst>
                <a:ext uri="{FF2B5EF4-FFF2-40B4-BE49-F238E27FC236}">
                  <a16:creationId xmlns:a16="http://schemas.microsoft.com/office/drawing/2014/main" id="{A85D51F0-FDA3-7552-4A66-4EC42AE39C40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94404" y="3631755"/>
              <a:ext cx="937247" cy="301815"/>
            </a:xfrm>
            <a:prstGeom prst="rect">
              <a:avLst/>
            </a:prstGeom>
          </p:spPr>
        </p:pic>
        <p:pic>
          <p:nvPicPr>
            <p:cNvPr id="107" name="object 16">
              <a:extLst>
                <a:ext uri="{FF2B5EF4-FFF2-40B4-BE49-F238E27FC236}">
                  <a16:creationId xmlns:a16="http://schemas.microsoft.com/office/drawing/2014/main" id="{7AF8A696-5C1F-C8EB-E084-5AED5C1645A5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94404" y="3226371"/>
              <a:ext cx="1915668" cy="301815"/>
            </a:xfrm>
            <a:prstGeom prst="rect">
              <a:avLst/>
            </a:prstGeom>
          </p:spPr>
        </p:pic>
        <p:pic>
          <p:nvPicPr>
            <p:cNvPr id="108" name="object 17">
              <a:extLst>
                <a:ext uri="{FF2B5EF4-FFF2-40B4-BE49-F238E27FC236}">
                  <a16:creationId xmlns:a16="http://schemas.microsoft.com/office/drawing/2014/main" id="{9D31F966-01AE-673E-BF3D-D6CD4DF28109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94404" y="2819463"/>
              <a:ext cx="5163311" cy="301815"/>
            </a:xfrm>
            <a:prstGeom prst="rect">
              <a:avLst/>
            </a:prstGeom>
          </p:spPr>
        </p:pic>
        <p:pic>
          <p:nvPicPr>
            <p:cNvPr id="109" name="object 18">
              <a:extLst>
                <a:ext uri="{FF2B5EF4-FFF2-40B4-BE49-F238E27FC236}">
                  <a16:creationId xmlns:a16="http://schemas.microsoft.com/office/drawing/2014/main" id="{B3576F73-6730-68F5-69BC-13A3BEAD7A20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95927" y="6108191"/>
              <a:ext cx="673608" cy="188976"/>
            </a:xfrm>
            <a:prstGeom prst="rect">
              <a:avLst/>
            </a:prstGeom>
          </p:spPr>
        </p:pic>
        <p:pic>
          <p:nvPicPr>
            <p:cNvPr id="110" name="object 19">
              <a:extLst>
                <a:ext uri="{FF2B5EF4-FFF2-40B4-BE49-F238E27FC236}">
                  <a16:creationId xmlns:a16="http://schemas.microsoft.com/office/drawing/2014/main" id="{E1EC5AC4-D76A-1426-015D-761309732F46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95927" y="5701284"/>
              <a:ext cx="432815" cy="188975"/>
            </a:xfrm>
            <a:prstGeom prst="rect">
              <a:avLst/>
            </a:prstGeom>
          </p:spPr>
        </p:pic>
        <p:pic>
          <p:nvPicPr>
            <p:cNvPr id="111" name="object 20">
              <a:extLst>
                <a:ext uri="{FF2B5EF4-FFF2-40B4-BE49-F238E27FC236}">
                  <a16:creationId xmlns:a16="http://schemas.microsoft.com/office/drawing/2014/main" id="{C636A02C-F7A6-EAFC-68D6-BC1933081A69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95927" y="5295900"/>
              <a:ext cx="268224" cy="188975"/>
            </a:xfrm>
            <a:prstGeom prst="rect">
              <a:avLst/>
            </a:prstGeom>
          </p:spPr>
        </p:pic>
        <p:pic>
          <p:nvPicPr>
            <p:cNvPr id="112" name="object 21">
              <a:extLst>
                <a:ext uri="{FF2B5EF4-FFF2-40B4-BE49-F238E27FC236}">
                  <a16:creationId xmlns:a16="http://schemas.microsoft.com/office/drawing/2014/main" id="{250DA644-A4CC-561A-5134-CD12F253F6A1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95927" y="4888992"/>
              <a:ext cx="774191" cy="188975"/>
            </a:xfrm>
            <a:prstGeom prst="rect">
              <a:avLst/>
            </a:prstGeom>
          </p:spPr>
        </p:pic>
        <p:pic>
          <p:nvPicPr>
            <p:cNvPr id="113" name="object 22">
              <a:extLst>
                <a:ext uri="{FF2B5EF4-FFF2-40B4-BE49-F238E27FC236}">
                  <a16:creationId xmlns:a16="http://schemas.microsoft.com/office/drawing/2014/main" id="{FC9CF549-8926-6109-4179-731D2E8FCCD3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95927" y="4483607"/>
              <a:ext cx="7066788" cy="188975"/>
            </a:xfrm>
            <a:prstGeom prst="rect">
              <a:avLst/>
            </a:prstGeom>
          </p:spPr>
        </p:pic>
        <p:pic>
          <p:nvPicPr>
            <p:cNvPr id="114" name="object 23">
              <a:extLst>
                <a:ext uri="{FF2B5EF4-FFF2-40B4-BE49-F238E27FC236}">
                  <a16:creationId xmlns:a16="http://schemas.microsoft.com/office/drawing/2014/main" id="{56DE9EE3-5C64-C201-EE3E-437C636D7DF6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95927" y="4078223"/>
              <a:ext cx="943355" cy="187451"/>
            </a:xfrm>
            <a:prstGeom prst="rect">
              <a:avLst/>
            </a:prstGeom>
          </p:spPr>
        </p:pic>
        <p:pic>
          <p:nvPicPr>
            <p:cNvPr id="115" name="object 24">
              <a:extLst>
                <a:ext uri="{FF2B5EF4-FFF2-40B4-BE49-F238E27FC236}">
                  <a16:creationId xmlns:a16="http://schemas.microsoft.com/office/drawing/2014/main" id="{EBECCAB6-CCC4-FE68-89EB-5F41A4942BCF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995927" y="3671316"/>
              <a:ext cx="880872" cy="188975"/>
            </a:xfrm>
            <a:prstGeom prst="rect">
              <a:avLst/>
            </a:prstGeom>
          </p:spPr>
        </p:pic>
        <p:pic>
          <p:nvPicPr>
            <p:cNvPr id="116" name="object 25">
              <a:extLst>
                <a:ext uri="{FF2B5EF4-FFF2-40B4-BE49-F238E27FC236}">
                  <a16:creationId xmlns:a16="http://schemas.microsoft.com/office/drawing/2014/main" id="{BCF7091A-EFD8-1A50-3297-C412061BB2ED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995927" y="3265932"/>
              <a:ext cx="1859279" cy="188975"/>
            </a:xfrm>
            <a:prstGeom prst="rect">
              <a:avLst/>
            </a:prstGeom>
          </p:spPr>
        </p:pic>
        <p:pic>
          <p:nvPicPr>
            <p:cNvPr id="117" name="object 26">
              <a:extLst>
                <a:ext uri="{FF2B5EF4-FFF2-40B4-BE49-F238E27FC236}">
                  <a16:creationId xmlns:a16="http://schemas.microsoft.com/office/drawing/2014/main" id="{B81D4BD4-E270-4C28-5C35-020A668DFBCE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995927" y="2859023"/>
              <a:ext cx="5106924" cy="188975"/>
            </a:xfrm>
            <a:prstGeom prst="rect">
              <a:avLst/>
            </a:prstGeom>
          </p:spPr>
        </p:pic>
        <p:sp>
          <p:nvSpPr>
            <p:cNvPr id="118" name="object 27">
              <a:extLst>
                <a:ext uri="{FF2B5EF4-FFF2-40B4-BE49-F238E27FC236}">
                  <a16:creationId xmlns:a16="http://schemas.microsoft.com/office/drawing/2014/main" id="{1687EBE9-2315-8420-EE65-BF4919E88238}"/>
                </a:ext>
              </a:extLst>
            </p:cNvPr>
            <p:cNvSpPr/>
            <p:nvPr/>
          </p:nvSpPr>
          <p:spPr>
            <a:xfrm>
              <a:off x="3995927" y="2750819"/>
              <a:ext cx="0" cy="3655060"/>
            </a:xfrm>
            <a:custGeom>
              <a:avLst/>
              <a:gdLst/>
              <a:ahLst/>
              <a:cxnLst/>
              <a:rect l="l" t="t" r="r" b="b"/>
              <a:pathLst>
                <a:path h="3655060">
                  <a:moveTo>
                    <a:pt x="0" y="3654552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/>
            </a:p>
          </p:txBody>
        </p:sp>
      </p:grpSp>
      <p:sp>
        <p:nvSpPr>
          <p:cNvPr id="68" name="object 28">
            <a:extLst>
              <a:ext uri="{FF2B5EF4-FFF2-40B4-BE49-F238E27FC236}">
                <a16:creationId xmlns:a16="http://schemas.microsoft.com/office/drawing/2014/main" id="{6785500C-7182-2F74-C5E8-7A322F3E5576}"/>
              </a:ext>
            </a:extLst>
          </p:cNvPr>
          <p:cNvSpPr txBox="1"/>
          <p:nvPr/>
        </p:nvSpPr>
        <p:spPr>
          <a:xfrm>
            <a:off x="3459481" y="6121095"/>
            <a:ext cx="20510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60" dirty="0">
                <a:solidFill>
                  <a:srgbClr val="D9D9D9"/>
                </a:solidFill>
                <a:latin typeface="Verdana"/>
                <a:cs typeface="Verdana"/>
              </a:rPr>
              <a:t>176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9" name="object 29">
            <a:extLst>
              <a:ext uri="{FF2B5EF4-FFF2-40B4-BE49-F238E27FC236}">
                <a16:creationId xmlns:a16="http://schemas.microsoft.com/office/drawing/2014/main" id="{2B4E50C5-EE62-8C22-D052-228659D1CF6A}"/>
              </a:ext>
            </a:extLst>
          </p:cNvPr>
          <p:cNvSpPr txBox="1"/>
          <p:nvPr/>
        </p:nvSpPr>
        <p:spPr>
          <a:xfrm>
            <a:off x="3217800" y="5714491"/>
            <a:ext cx="205104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60" dirty="0">
                <a:solidFill>
                  <a:srgbClr val="D9D9D9"/>
                </a:solidFill>
                <a:latin typeface="Verdana"/>
                <a:cs typeface="Verdana"/>
              </a:rPr>
              <a:t>113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0" name="object 30">
            <a:extLst>
              <a:ext uri="{FF2B5EF4-FFF2-40B4-BE49-F238E27FC236}">
                <a16:creationId xmlns:a16="http://schemas.microsoft.com/office/drawing/2014/main" id="{BBBA731D-D9C0-29CE-28F8-35C4208A6AA7}"/>
              </a:ext>
            </a:extLst>
          </p:cNvPr>
          <p:cNvSpPr txBox="1"/>
          <p:nvPr/>
        </p:nvSpPr>
        <p:spPr>
          <a:xfrm>
            <a:off x="3559176" y="4902454"/>
            <a:ext cx="20510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60" dirty="0">
                <a:solidFill>
                  <a:srgbClr val="D9D9D9"/>
                </a:solidFill>
                <a:latin typeface="Verdana"/>
                <a:cs typeface="Verdana"/>
              </a:rPr>
              <a:t>202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1" name="object 31">
            <a:extLst>
              <a:ext uri="{FF2B5EF4-FFF2-40B4-BE49-F238E27FC236}">
                <a16:creationId xmlns:a16="http://schemas.microsoft.com/office/drawing/2014/main" id="{85869A5B-D226-A661-9FB0-A914886D1E70}"/>
              </a:ext>
            </a:extLst>
          </p:cNvPr>
          <p:cNvSpPr txBox="1"/>
          <p:nvPr/>
        </p:nvSpPr>
        <p:spPr>
          <a:xfrm>
            <a:off x="9789287" y="4495876"/>
            <a:ext cx="26924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65" dirty="0">
                <a:solidFill>
                  <a:srgbClr val="D9D9D9"/>
                </a:solidFill>
                <a:latin typeface="Verdana"/>
                <a:cs typeface="Verdana"/>
              </a:rPr>
              <a:t>1843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2" name="object 32">
            <a:extLst>
              <a:ext uri="{FF2B5EF4-FFF2-40B4-BE49-F238E27FC236}">
                <a16:creationId xmlns:a16="http://schemas.microsoft.com/office/drawing/2014/main" id="{64AAC2DF-2B57-07E1-C94A-D9AF7EEB6555}"/>
              </a:ext>
            </a:extLst>
          </p:cNvPr>
          <p:cNvSpPr txBox="1"/>
          <p:nvPr/>
        </p:nvSpPr>
        <p:spPr>
          <a:xfrm>
            <a:off x="3727704" y="4090161"/>
            <a:ext cx="20510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60" dirty="0">
                <a:solidFill>
                  <a:srgbClr val="D9D9D9"/>
                </a:solidFill>
                <a:latin typeface="Verdana"/>
                <a:cs typeface="Verdana"/>
              </a:rPr>
              <a:t>246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3" name="object 33">
            <a:extLst>
              <a:ext uri="{FF2B5EF4-FFF2-40B4-BE49-F238E27FC236}">
                <a16:creationId xmlns:a16="http://schemas.microsoft.com/office/drawing/2014/main" id="{2F96CE59-EFBD-28D8-7AFE-0E26B97D322E}"/>
              </a:ext>
            </a:extLst>
          </p:cNvPr>
          <p:cNvSpPr txBox="1"/>
          <p:nvPr/>
        </p:nvSpPr>
        <p:spPr>
          <a:xfrm>
            <a:off x="3666490" y="3683889"/>
            <a:ext cx="20510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60" dirty="0">
                <a:solidFill>
                  <a:srgbClr val="D9D9D9"/>
                </a:solidFill>
                <a:latin typeface="Verdana"/>
                <a:cs typeface="Verdana"/>
              </a:rPr>
              <a:t>230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4" name="object 34">
            <a:extLst>
              <a:ext uri="{FF2B5EF4-FFF2-40B4-BE49-F238E27FC236}">
                <a16:creationId xmlns:a16="http://schemas.microsoft.com/office/drawing/2014/main" id="{EC5D23E2-5936-7186-D8F6-6F75FBE71D33}"/>
              </a:ext>
            </a:extLst>
          </p:cNvPr>
          <p:cNvSpPr txBox="1"/>
          <p:nvPr/>
        </p:nvSpPr>
        <p:spPr>
          <a:xfrm>
            <a:off x="4644517" y="3277311"/>
            <a:ext cx="205104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60" dirty="0">
                <a:solidFill>
                  <a:srgbClr val="D9D9D9"/>
                </a:solidFill>
                <a:latin typeface="Verdana"/>
                <a:cs typeface="Verdana"/>
              </a:rPr>
              <a:t>485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5" name="object 35">
            <a:extLst>
              <a:ext uri="{FF2B5EF4-FFF2-40B4-BE49-F238E27FC236}">
                <a16:creationId xmlns:a16="http://schemas.microsoft.com/office/drawing/2014/main" id="{66470084-50D7-17DA-5E90-1AA5B9F7F556}"/>
              </a:ext>
            </a:extLst>
          </p:cNvPr>
          <p:cNvSpPr txBox="1"/>
          <p:nvPr/>
        </p:nvSpPr>
        <p:spPr>
          <a:xfrm>
            <a:off x="7829424" y="2871596"/>
            <a:ext cx="2692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65" dirty="0">
                <a:solidFill>
                  <a:srgbClr val="D9D9D9"/>
                </a:solidFill>
                <a:latin typeface="Verdana"/>
                <a:cs typeface="Verdana"/>
              </a:rPr>
              <a:t>1332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6" name="object 36">
            <a:extLst>
              <a:ext uri="{FF2B5EF4-FFF2-40B4-BE49-F238E27FC236}">
                <a16:creationId xmlns:a16="http://schemas.microsoft.com/office/drawing/2014/main" id="{B4830F35-EE6C-6697-2036-2A266762E1DF}"/>
              </a:ext>
            </a:extLst>
          </p:cNvPr>
          <p:cNvSpPr txBox="1"/>
          <p:nvPr/>
        </p:nvSpPr>
        <p:spPr>
          <a:xfrm>
            <a:off x="3019934" y="6465214"/>
            <a:ext cx="76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D9D9D9"/>
                </a:solidFill>
                <a:latin typeface="Verdana"/>
                <a:cs typeface="Verdana"/>
              </a:rPr>
              <a:t>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7" name="object 37">
            <a:extLst>
              <a:ext uri="{FF2B5EF4-FFF2-40B4-BE49-F238E27FC236}">
                <a16:creationId xmlns:a16="http://schemas.microsoft.com/office/drawing/2014/main" id="{D49AE989-62D4-8FCC-60CC-D55D561999CB}"/>
              </a:ext>
            </a:extLst>
          </p:cNvPr>
          <p:cNvSpPr txBox="1"/>
          <p:nvPr/>
        </p:nvSpPr>
        <p:spPr>
          <a:xfrm>
            <a:off x="3723514" y="6465214"/>
            <a:ext cx="2025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200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8" name="object 38">
            <a:extLst>
              <a:ext uri="{FF2B5EF4-FFF2-40B4-BE49-F238E27FC236}">
                <a16:creationId xmlns:a16="http://schemas.microsoft.com/office/drawing/2014/main" id="{6888E06F-2A83-D2C6-BB08-7D2C2F753AB0}"/>
              </a:ext>
            </a:extLst>
          </p:cNvPr>
          <p:cNvSpPr txBox="1"/>
          <p:nvPr/>
        </p:nvSpPr>
        <p:spPr>
          <a:xfrm>
            <a:off x="4490594" y="6465214"/>
            <a:ext cx="2025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400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9" name="object 39">
            <a:extLst>
              <a:ext uri="{FF2B5EF4-FFF2-40B4-BE49-F238E27FC236}">
                <a16:creationId xmlns:a16="http://schemas.microsoft.com/office/drawing/2014/main" id="{877E2614-4037-27D5-E7C0-92DAF9D97B73}"/>
              </a:ext>
            </a:extLst>
          </p:cNvPr>
          <p:cNvSpPr txBox="1"/>
          <p:nvPr/>
        </p:nvSpPr>
        <p:spPr>
          <a:xfrm>
            <a:off x="5257801" y="6465214"/>
            <a:ext cx="2025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600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80" name="object 40">
            <a:extLst>
              <a:ext uri="{FF2B5EF4-FFF2-40B4-BE49-F238E27FC236}">
                <a16:creationId xmlns:a16="http://schemas.microsoft.com/office/drawing/2014/main" id="{09734C9C-D5E0-B57A-E830-898B210B1F52}"/>
              </a:ext>
            </a:extLst>
          </p:cNvPr>
          <p:cNvSpPr txBox="1"/>
          <p:nvPr/>
        </p:nvSpPr>
        <p:spPr>
          <a:xfrm>
            <a:off x="6024753" y="6465214"/>
            <a:ext cx="2025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800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81" name="object 41">
            <a:extLst>
              <a:ext uri="{FF2B5EF4-FFF2-40B4-BE49-F238E27FC236}">
                <a16:creationId xmlns:a16="http://schemas.microsoft.com/office/drawing/2014/main" id="{6DE84E8C-AA35-9058-7B7D-B4AC02D8579B}"/>
              </a:ext>
            </a:extLst>
          </p:cNvPr>
          <p:cNvSpPr txBox="1"/>
          <p:nvPr/>
        </p:nvSpPr>
        <p:spPr>
          <a:xfrm>
            <a:off x="6760211" y="6465214"/>
            <a:ext cx="266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1000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82" name="object 42">
            <a:extLst>
              <a:ext uri="{FF2B5EF4-FFF2-40B4-BE49-F238E27FC236}">
                <a16:creationId xmlns:a16="http://schemas.microsoft.com/office/drawing/2014/main" id="{1FD007E3-F5E3-FB6D-993F-FD4C9F0E2A86}"/>
              </a:ext>
            </a:extLst>
          </p:cNvPr>
          <p:cNvSpPr txBox="1"/>
          <p:nvPr/>
        </p:nvSpPr>
        <p:spPr>
          <a:xfrm>
            <a:off x="7527417" y="6465214"/>
            <a:ext cx="266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1200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83" name="object 43">
            <a:extLst>
              <a:ext uri="{FF2B5EF4-FFF2-40B4-BE49-F238E27FC236}">
                <a16:creationId xmlns:a16="http://schemas.microsoft.com/office/drawing/2014/main" id="{C2293F71-C37A-3BE1-3205-AC99AC79F007}"/>
              </a:ext>
            </a:extLst>
          </p:cNvPr>
          <p:cNvSpPr txBox="1"/>
          <p:nvPr/>
        </p:nvSpPr>
        <p:spPr>
          <a:xfrm>
            <a:off x="8294244" y="6465214"/>
            <a:ext cx="266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1400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84" name="object 44">
            <a:extLst>
              <a:ext uri="{FF2B5EF4-FFF2-40B4-BE49-F238E27FC236}">
                <a16:creationId xmlns:a16="http://schemas.microsoft.com/office/drawing/2014/main" id="{6395C3AB-CFE9-C432-F650-B5A966EFA5F4}"/>
              </a:ext>
            </a:extLst>
          </p:cNvPr>
          <p:cNvSpPr txBox="1"/>
          <p:nvPr/>
        </p:nvSpPr>
        <p:spPr>
          <a:xfrm>
            <a:off x="9061450" y="6465214"/>
            <a:ext cx="266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1600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85" name="object 45">
            <a:extLst>
              <a:ext uri="{FF2B5EF4-FFF2-40B4-BE49-F238E27FC236}">
                <a16:creationId xmlns:a16="http://schemas.microsoft.com/office/drawing/2014/main" id="{EC6C0F01-80CC-B8D4-BA73-96C67DE76B65}"/>
              </a:ext>
            </a:extLst>
          </p:cNvPr>
          <p:cNvSpPr txBox="1"/>
          <p:nvPr/>
        </p:nvSpPr>
        <p:spPr>
          <a:xfrm>
            <a:off x="9828658" y="6465214"/>
            <a:ext cx="266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1800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86" name="object 46">
            <a:extLst>
              <a:ext uri="{FF2B5EF4-FFF2-40B4-BE49-F238E27FC236}">
                <a16:creationId xmlns:a16="http://schemas.microsoft.com/office/drawing/2014/main" id="{4C884363-8D5C-D836-4F44-10F8420318D6}"/>
              </a:ext>
            </a:extLst>
          </p:cNvPr>
          <p:cNvSpPr txBox="1"/>
          <p:nvPr/>
        </p:nvSpPr>
        <p:spPr>
          <a:xfrm>
            <a:off x="10595484" y="6465214"/>
            <a:ext cx="266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2000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87" name="object 47">
            <a:extLst>
              <a:ext uri="{FF2B5EF4-FFF2-40B4-BE49-F238E27FC236}">
                <a16:creationId xmlns:a16="http://schemas.microsoft.com/office/drawing/2014/main" id="{069FC95E-7544-75D3-9CF5-BACA4B732BF2}"/>
              </a:ext>
            </a:extLst>
          </p:cNvPr>
          <p:cNvSpPr txBox="1"/>
          <p:nvPr/>
        </p:nvSpPr>
        <p:spPr>
          <a:xfrm>
            <a:off x="1792225" y="6114694"/>
            <a:ext cx="11664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9D9D9"/>
                </a:solidFill>
                <a:latin typeface="Verdana"/>
                <a:cs typeface="Verdana"/>
              </a:rPr>
              <a:t>Finance</a:t>
            </a:r>
            <a:r>
              <a:rPr sz="900" spc="-75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D9D9D9"/>
                </a:solidFill>
                <a:latin typeface="Verdana"/>
                <a:cs typeface="Verdana"/>
              </a:rPr>
              <a:t>Department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88" name="object 48">
            <a:extLst>
              <a:ext uri="{FF2B5EF4-FFF2-40B4-BE49-F238E27FC236}">
                <a16:creationId xmlns:a16="http://schemas.microsoft.com/office/drawing/2014/main" id="{ED6097CE-1403-7297-E286-A9AC180B0AFC}"/>
              </a:ext>
            </a:extLst>
          </p:cNvPr>
          <p:cNvSpPr txBox="1"/>
          <p:nvPr/>
        </p:nvSpPr>
        <p:spPr>
          <a:xfrm>
            <a:off x="1689228" y="5708396"/>
            <a:ext cx="12687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9D9D9"/>
                </a:solidFill>
                <a:latin typeface="Verdana"/>
                <a:cs typeface="Verdana"/>
              </a:rPr>
              <a:t>General</a:t>
            </a:r>
            <a:r>
              <a:rPr sz="900" spc="-65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D9D9D9"/>
                </a:solidFill>
                <a:latin typeface="Verdana"/>
                <a:cs typeface="Verdana"/>
              </a:rPr>
              <a:t>Management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89" name="object 49">
            <a:extLst>
              <a:ext uri="{FF2B5EF4-FFF2-40B4-BE49-F238E27FC236}">
                <a16:creationId xmlns:a16="http://schemas.microsoft.com/office/drawing/2014/main" id="{8F320B8E-5383-31E1-F681-D2D94DFB012B}"/>
              </a:ext>
            </a:extLst>
          </p:cNvPr>
          <p:cNvSpPr txBox="1"/>
          <p:nvPr/>
        </p:nvSpPr>
        <p:spPr>
          <a:xfrm>
            <a:off x="1286891" y="5308853"/>
            <a:ext cx="1981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100"/>
              </a:spcBef>
              <a:tabLst>
                <a:tab pos="1840230" algn="l"/>
              </a:tabLst>
            </a:pPr>
            <a:r>
              <a:rPr sz="1350" spc="-37" baseline="3086" dirty="0">
                <a:solidFill>
                  <a:srgbClr val="D9D9D9"/>
                </a:solidFill>
                <a:latin typeface="Verdana"/>
                <a:cs typeface="Verdana"/>
              </a:rPr>
              <a:t>Human</a:t>
            </a:r>
            <a:r>
              <a:rPr sz="1350" spc="-44" baseline="3086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1350" spc="-37" baseline="3086" dirty="0">
                <a:solidFill>
                  <a:srgbClr val="D9D9D9"/>
                </a:solidFill>
                <a:latin typeface="Verdana"/>
                <a:cs typeface="Verdana"/>
              </a:rPr>
              <a:t>Resource</a:t>
            </a:r>
            <a:r>
              <a:rPr sz="1350" spc="-44" baseline="3086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1350" spc="-15" baseline="3086" dirty="0">
                <a:solidFill>
                  <a:srgbClr val="D9D9D9"/>
                </a:solidFill>
                <a:latin typeface="Verdana"/>
                <a:cs typeface="Verdana"/>
              </a:rPr>
              <a:t>Department</a:t>
            </a:r>
            <a:r>
              <a:rPr sz="1350" baseline="3086" dirty="0">
                <a:solidFill>
                  <a:srgbClr val="D9D9D9"/>
                </a:solidFill>
                <a:latin typeface="Verdana"/>
                <a:cs typeface="Verdana"/>
              </a:rPr>
              <a:t>	</a:t>
            </a:r>
            <a:r>
              <a:rPr sz="900" spc="-45" dirty="0">
                <a:solidFill>
                  <a:srgbClr val="D9D9D9"/>
                </a:solidFill>
                <a:latin typeface="Verdana"/>
                <a:cs typeface="Verdana"/>
              </a:rPr>
              <a:t>70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90" name="object 50">
            <a:extLst>
              <a:ext uri="{FF2B5EF4-FFF2-40B4-BE49-F238E27FC236}">
                <a16:creationId xmlns:a16="http://schemas.microsoft.com/office/drawing/2014/main" id="{34F31256-9D7C-33AF-5885-C139DE29E68B}"/>
              </a:ext>
            </a:extLst>
          </p:cNvPr>
          <p:cNvSpPr txBox="1"/>
          <p:nvPr/>
        </p:nvSpPr>
        <p:spPr>
          <a:xfrm>
            <a:off x="1678813" y="4896104"/>
            <a:ext cx="12788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D9D9D9"/>
                </a:solidFill>
                <a:latin typeface="Verdana"/>
                <a:cs typeface="Verdana"/>
              </a:rPr>
              <a:t>Marketing</a:t>
            </a:r>
            <a:r>
              <a:rPr sz="900" spc="-35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D9D9D9"/>
                </a:solidFill>
                <a:latin typeface="Verdana"/>
                <a:cs typeface="Verdana"/>
              </a:rPr>
              <a:t>Department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91" name="object 51">
            <a:extLst>
              <a:ext uri="{FF2B5EF4-FFF2-40B4-BE49-F238E27FC236}">
                <a16:creationId xmlns:a16="http://schemas.microsoft.com/office/drawing/2014/main" id="{7E460A55-8601-0BD9-C099-04EACEE838BE}"/>
              </a:ext>
            </a:extLst>
          </p:cNvPr>
          <p:cNvSpPr txBox="1"/>
          <p:nvPr/>
        </p:nvSpPr>
        <p:spPr>
          <a:xfrm>
            <a:off x="1621536" y="4489830"/>
            <a:ext cx="1337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D9D9D9"/>
                </a:solidFill>
                <a:latin typeface="Verdana"/>
                <a:cs typeface="Verdana"/>
              </a:rPr>
              <a:t>Operations</a:t>
            </a:r>
            <a:r>
              <a:rPr sz="900" spc="20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D9D9D9"/>
                </a:solidFill>
                <a:latin typeface="Verdana"/>
                <a:cs typeface="Verdana"/>
              </a:rPr>
              <a:t>Department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92" name="object 52">
            <a:extLst>
              <a:ext uri="{FF2B5EF4-FFF2-40B4-BE49-F238E27FC236}">
                <a16:creationId xmlns:a16="http://schemas.microsoft.com/office/drawing/2014/main" id="{DE14CD09-4369-648E-7DEA-B58155556248}"/>
              </a:ext>
            </a:extLst>
          </p:cNvPr>
          <p:cNvSpPr txBox="1"/>
          <p:nvPr/>
        </p:nvSpPr>
        <p:spPr>
          <a:xfrm>
            <a:off x="1631316" y="4083557"/>
            <a:ext cx="13258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D9D9D9"/>
                </a:solidFill>
                <a:latin typeface="Verdana"/>
                <a:cs typeface="Verdana"/>
              </a:rPr>
              <a:t>Production</a:t>
            </a:r>
            <a:r>
              <a:rPr sz="900" spc="30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D9D9D9"/>
                </a:solidFill>
                <a:latin typeface="Verdana"/>
                <a:cs typeface="Verdana"/>
              </a:rPr>
              <a:t>Department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93" name="object 53">
            <a:extLst>
              <a:ext uri="{FF2B5EF4-FFF2-40B4-BE49-F238E27FC236}">
                <a16:creationId xmlns:a16="http://schemas.microsoft.com/office/drawing/2014/main" id="{8E1EE19C-F251-274C-820E-85D2FE41B026}"/>
              </a:ext>
            </a:extLst>
          </p:cNvPr>
          <p:cNvSpPr txBox="1"/>
          <p:nvPr/>
        </p:nvSpPr>
        <p:spPr>
          <a:xfrm>
            <a:off x="1724279" y="3677539"/>
            <a:ext cx="12331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D9D9D9"/>
                </a:solidFill>
                <a:latin typeface="Verdana"/>
                <a:cs typeface="Verdana"/>
              </a:rPr>
              <a:t>Purchase</a:t>
            </a:r>
            <a:r>
              <a:rPr sz="900" spc="-10" dirty="0">
                <a:solidFill>
                  <a:srgbClr val="D9D9D9"/>
                </a:solidFill>
                <a:latin typeface="Verdana"/>
                <a:cs typeface="Verdana"/>
              </a:rPr>
              <a:t> Department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94" name="object 54">
            <a:extLst>
              <a:ext uri="{FF2B5EF4-FFF2-40B4-BE49-F238E27FC236}">
                <a16:creationId xmlns:a16="http://schemas.microsoft.com/office/drawing/2014/main" id="{DD448E94-F076-CEBC-3FBC-69608985863C}"/>
              </a:ext>
            </a:extLst>
          </p:cNvPr>
          <p:cNvSpPr txBox="1"/>
          <p:nvPr/>
        </p:nvSpPr>
        <p:spPr>
          <a:xfrm>
            <a:off x="1959610" y="3271265"/>
            <a:ext cx="1000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5" dirty="0">
                <a:solidFill>
                  <a:srgbClr val="D9D9D9"/>
                </a:solidFill>
                <a:latin typeface="Verdana"/>
                <a:cs typeface="Verdana"/>
              </a:rPr>
              <a:t>Sales</a:t>
            </a:r>
            <a:r>
              <a:rPr sz="900" spc="-45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D9D9D9"/>
                </a:solidFill>
                <a:latin typeface="Verdana"/>
                <a:cs typeface="Verdana"/>
              </a:rPr>
              <a:t>Department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95" name="object 55">
            <a:extLst>
              <a:ext uri="{FF2B5EF4-FFF2-40B4-BE49-F238E27FC236}">
                <a16:creationId xmlns:a16="http://schemas.microsoft.com/office/drawing/2014/main" id="{60539DC3-7DCE-4CA5-53CE-758EB1024B34}"/>
              </a:ext>
            </a:extLst>
          </p:cNvPr>
          <p:cNvSpPr txBox="1"/>
          <p:nvPr/>
        </p:nvSpPr>
        <p:spPr>
          <a:xfrm>
            <a:off x="1836166" y="2864865"/>
            <a:ext cx="11220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40" dirty="0">
                <a:solidFill>
                  <a:srgbClr val="D9D9D9"/>
                </a:solidFill>
                <a:latin typeface="Verdana"/>
                <a:cs typeface="Verdana"/>
              </a:rPr>
              <a:t>Service</a:t>
            </a:r>
            <a:r>
              <a:rPr sz="900" spc="-20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D9D9D9"/>
                </a:solidFill>
                <a:latin typeface="Verdana"/>
                <a:cs typeface="Verdana"/>
              </a:rPr>
              <a:t>Department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96" name="object 56">
            <a:extLst>
              <a:ext uri="{FF2B5EF4-FFF2-40B4-BE49-F238E27FC236}">
                <a16:creationId xmlns:a16="http://schemas.microsoft.com/office/drawing/2014/main" id="{FE9D971E-A489-DF42-D2FF-73EB1E688DF5}"/>
              </a:ext>
            </a:extLst>
          </p:cNvPr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048635" y="2273807"/>
            <a:ext cx="6092189" cy="473201"/>
          </a:xfrm>
          <a:prstGeom prst="rect">
            <a:avLst/>
          </a:prstGeom>
        </p:spPr>
      </p:pic>
      <p:sp>
        <p:nvSpPr>
          <p:cNvPr id="97" name="object 57">
            <a:extLst>
              <a:ext uri="{FF2B5EF4-FFF2-40B4-BE49-F238E27FC236}">
                <a16:creationId xmlns:a16="http://schemas.microsoft.com/office/drawing/2014/main" id="{52785C2A-E0AF-93C6-B931-C27C658F3642}"/>
              </a:ext>
            </a:extLst>
          </p:cNvPr>
          <p:cNvSpPr txBox="1"/>
          <p:nvPr/>
        </p:nvSpPr>
        <p:spPr>
          <a:xfrm>
            <a:off x="3193415" y="2332100"/>
            <a:ext cx="57962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1F1F1"/>
                </a:solidFill>
                <a:latin typeface="Tahoma"/>
                <a:cs typeface="Tahoma"/>
              </a:rPr>
              <a:t>Proportion</a:t>
            </a:r>
            <a:r>
              <a:rPr sz="1600" b="1" spc="220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F1F1F1"/>
                </a:solidFill>
                <a:latin typeface="Tahoma"/>
                <a:cs typeface="Tahoma"/>
              </a:rPr>
              <a:t>of</a:t>
            </a:r>
            <a:r>
              <a:rPr sz="1600" b="1" spc="175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1600" b="1" spc="100" dirty="0">
                <a:solidFill>
                  <a:srgbClr val="F1F1F1"/>
                </a:solidFill>
                <a:latin typeface="Tahoma"/>
                <a:cs typeface="Tahoma"/>
              </a:rPr>
              <a:t>people</a:t>
            </a:r>
            <a:r>
              <a:rPr sz="1600" b="1" spc="190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F1F1F1"/>
                </a:solidFill>
                <a:latin typeface="Tahoma"/>
                <a:cs typeface="Tahoma"/>
              </a:rPr>
              <a:t>working</a:t>
            </a:r>
            <a:r>
              <a:rPr sz="1600" b="1" spc="204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F1F1F1"/>
                </a:solidFill>
                <a:latin typeface="Tahoma"/>
                <a:cs typeface="Tahoma"/>
              </a:rPr>
              <a:t>in</a:t>
            </a:r>
            <a:r>
              <a:rPr sz="1600" b="1" spc="185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F1F1F1"/>
                </a:solidFill>
                <a:latin typeface="Tahoma"/>
                <a:cs typeface="Tahoma"/>
              </a:rPr>
              <a:t>different</a:t>
            </a:r>
            <a:r>
              <a:rPr sz="1600" b="1" spc="204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1600" b="1" spc="35" dirty="0">
                <a:solidFill>
                  <a:srgbClr val="F1F1F1"/>
                </a:solidFill>
                <a:latin typeface="Tahoma"/>
                <a:cs typeface="Tahoma"/>
              </a:rPr>
              <a:t>department</a:t>
            </a:r>
            <a:endParaRPr sz="16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{B8B57D90-F930-4DD1-9E6E-679DF6E7DD9D}tf11964407_win32</Template>
  <TotalTime>1688</TotalTime>
  <Words>1273</Words>
  <Application>Microsoft Office PowerPoint</Application>
  <PresentationFormat>Widescreen</PresentationFormat>
  <Paragraphs>280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Arial MT</vt:lpstr>
      <vt:lpstr>Berlin Sans FB</vt:lpstr>
      <vt:lpstr>Calibri</vt:lpstr>
      <vt:lpstr>Century</vt:lpstr>
      <vt:lpstr>Courier New</vt:lpstr>
      <vt:lpstr>Gill Sans Nova Light</vt:lpstr>
      <vt:lpstr>Sagona Book</vt:lpstr>
      <vt:lpstr>Tahoma</vt:lpstr>
      <vt:lpstr>Times New Roman</vt:lpstr>
      <vt:lpstr>Verdana</vt:lpstr>
      <vt:lpstr>Custom</vt:lpstr>
      <vt:lpstr>PowerPoint Presentation</vt:lpstr>
      <vt:lpstr>PowerPoint Presentation</vt:lpstr>
      <vt:lpstr> </vt:lpstr>
      <vt:lpstr>. </vt:lpstr>
      <vt:lpstr>PowerPoint Presentation</vt:lpstr>
      <vt:lpstr>.</vt:lpstr>
      <vt:lpstr>.</vt:lpstr>
      <vt:lpstr>. </vt:lpstr>
      <vt:lpstr>.</vt:lpstr>
      <vt:lpstr>.</vt:lpstr>
      <vt:lpstr>.</vt:lpstr>
      <vt:lpstr>.</vt:lpstr>
      <vt:lpstr>.</vt:lpstr>
      <vt:lpstr>.</vt:lpstr>
      <vt:lpstr>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245anushkashinde@gmail.com</dc:creator>
  <cp:lastModifiedBy>_ Abhie_</cp:lastModifiedBy>
  <cp:revision>3</cp:revision>
  <dcterms:created xsi:type="dcterms:W3CDTF">2025-01-19T13:21:27Z</dcterms:created>
  <dcterms:modified xsi:type="dcterms:W3CDTF">2025-01-21T17:31:43Z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