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8dce3e5350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8dce3e5350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8dce3e5350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8dce3e5350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dce3e5350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dce3e5350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dce3e5350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8dce3e5350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dce3e5350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8dce3e5350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dce3e5350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8dce3e5350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8dce3e5350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8dce3e5350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8dce3e5350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8dce3e5350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8dce3e5350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8dce3e5350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8dce3e5350_0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8dce3e5350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Morphological Analysis of Hindi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157300"/>
            <a:ext cx="3470700" cy="12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Montserrat"/>
                <a:ea typeface="Montserrat"/>
                <a:cs typeface="Montserrat"/>
                <a:sym typeface="Montserrat"/>
              </a:rPr>
              <a:t>Group Members 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AutoNum type="arabicParenR"/>
            </a:pPr>
            <a:r>
              <a:rPr lang="en-GB" sz="1500">
                <a:latin typeface="Montserrat"/>
                <a:ea typeface="Montserrat"/>
                <a:cs typeface="Montserrat"/>
                <a:sym typeface="Montserrat"/>
              </a:rPr>
              <a:t>Sanket Kale (22111052)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AutoNum type="arabicParenR"/>
            </a:pPr>
            <a:r>
              <a:rPr lang="en-GB" sz="1500">
                <a:latin typeface="Montserrat"/>
                <a:ea typeface="Montserrat"/>
                <a:cs typeface="Montserrat"/>
                <a:sym typeface="Montserrat"/>
              </a:rPr>
              <a:t>Saqeeb (22111053)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AutoNum type="arabicParenR"/>
            </a:pPr>
            <a:r>
              <a:rPr lang="en-GB" sz="1500">
                <a:latin typeface="Montserrat"/>
                <a:ea typeface="Montserrat"/>
                <a:cs typeface="Montserrat"/>
                <a:sym typeface="Montserrat"/>
              </a:rPr>
              <a:t>Abhinav Kuruma (22111401)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Results</a:t>
            </a:r>
            <a:endParaRPr b="1"/>
          </a:p>
        </p:txBody>
      </p:sp>
      <p:sp>
        <p:nvSpPr>
          <p:cNvPr id="203" name="Google Shape;20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POS Tagger   ⇒  Test accuracy = 98%, Macro precision ⇒ 68.32%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Lemmatizer   ⇒  Test accuracy = 44.39%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Gender             ⇒ T</a:t>
            </a:r>
            <a:r>
              <a:rPr lang="en-GB" sz="1600"/>
              <a:t>est accuracy for i)</a:t>
            </a:r>
            <a:r>
              <a:rPr lang="en-GB" sz="1600"/>
              <a:t>Rule based = 78.52% ii) DL = 90.59%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Case                   ⇒  Deep Learning test accuracy 65.37%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Number           ⇒   Test accuracy for i)Rule based = 82.97%,ii)DL = 92.46%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Conclusion</a:t>
            </a:r>
            <a:endParaRPr b="1"/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We proposed morphological analysis on Hindi dataset by providing pos tags,lemmas,gender,case and numbers of each input hindi word.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We used both deep learning and rule based approaches for some features and we compared the results.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/>
              <a:t>Introduction</a:t>
            </a:r>
            <a:endParaRPr b="1" sz="27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600"/>
              <a:t>Morphology  refers  to formation  of  words  by  focusing  on  their  internal structure.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Morphological analysis is concerned with analyzing individual  words into  their components.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Effective  implementation  of  morphological analyzer can be seen in language which is rich in morphemes such as Hindi.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We propose to create a morphological analyzer for Hindi.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It finds out  the pos tag of each word in sentence given a sentence and gender,case,lemma and number given a word.</a:t>
            </a:r>
            <a:endParaRPr sz="1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Problem Statement</a:t>
            </a:r>
            <a:endParaRPr b="1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To find out the pos tag,lemma and other morphological features of the word such as gender,case and number.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Proposal</a:t>
            </a:r>
            <a:endParaRPr b="1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Finding the pos tags of each word given a sentence using HMM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Finding the lemma given a word using rule based approach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Finding the gender,case and number of given word using both rule </a:t>
            </a:r>
            <a:r>
              <a:rPr lang="en-GB" sz="1600"/>
              <a:t>based</a:t>
            </a:r>
            <a:r>
              <a:rPr lang="en-GB" sz="1600"/>
              <a:t> and statistical approach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Process Flow</a:t>
            </a:r>
            <a:endParaRPr b="1"/>
          </a:p>
        </p:txBody>
      </p:sp>
      <p:grpSp>
        <p:nvGrpSpPr>
          <p:cNvPr id="159" name="Google Shape;159;p17"/>
          <p:cNvGrpSpPr/>
          <p:nvPr/>
        </p:nvGrpSpPr>
        <p:grpSpPr>
          <a:xfrm>
            <a:off x="1293736" y="1258050"/>
            <a:ext cx="2726286" cy="2547000"/>
            <a:chOff x="1293736" y="1258050"/>
            <a:chExt cx="2726286" cy="2547000"/>
          </a:xfrm>
        </p:grpSpPr>
        <p:sp>
          <p:nvSpPr>
            <p:cNvPr id="160" name="Google Shape;160;p17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17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POS tagger using HMM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17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We created POS tagger for given sentence using HMM algorithm.</a:t>
              </a:r>
              <a:endPara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3203958" y="1258050"/>
            <a:ext cx="2726286" cy="2547000"/>
            <a:chOff x="3203958" y="1258050"/>
            <a:chExt cx="2726286" cy="2547000"/>
          </a:xfrm>
        </p:grpSpPr>
        <p:sp>
          <p:nvSpPr>
            <p:cNvPr id="165" name="Google Shape;165;p17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" name="Google Shape;167;p17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Lemmatizer for each word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p17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We are finding out the lemma of given word for the hindi dataset.</a:t>
              </a:r>
              <a:endPara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" name="Google Shape;169;p17"/>
          <p:cNvGrpSpPr/>
          <p:nvPr/>
        </p:nvGrpSpPr>
        <p:grpSpPr>
          <a:xfrm>
            <a:off x="5123977" y="1258050"/>
            <a:ext cx="2726286" cy="2547000"/>
            <a:chOff x="5123977" y="1258050"/>
            <a:chExt cx="2726286" cy="2547000"/>
          </a:xfrm>
        </p:grpSpPr>
        <p:sp>
          <p:nvSpPr>
            <p:cNvPr id="170" name="Google Shape;170;p17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" name="Google Shape;172;p17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Gender,Case and Number prediction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" name="Google Shape;173;p17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We are using rule based approach and deep learning model for predicting these features of given word.</a:t>
              </a:r>
              <a:endPara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 Collection</a:t>
            </a:r>
            <a:endParaRPr b="1"/>
          </a:p>
        </p:txBody>
      </p:sp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We are using Hindi labelled dataset provided by AI4Bharat in conllu file.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POS Tagger</a:t>
            </a:r>
            <a:endParaRPr b="1"/>
          </a:p>
        </p:txBody>
      </p:sp>
      <p:sp>
        <p:nvSpPr>
          <p:cNvPr id="185" name="Google Shape;18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are using HMM model for predicting POS tags of all words given a sentence.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HMM stands for Hidden Markov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Experimentally it is proved that HMM gives much better accuracies than traditional approaches.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used viterbi algorithm which uses dynamic programming for speeding up HMM execution.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Lemmatizer</a:t>
            </a:r>
            <a:endParaRPr b="1"/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We created a rule based lemmatizer for hindi using rule based approach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We defined some rules such as we added some suffixes which lead to obvious lemmas if remove such suffixes.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If they don’t lead to lemmas after removing suffixes,we are applying some more rules like adding other affixes to this word which lead to lemmas.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Gender,Case and Number Prediction</a:t>
            </a:r>
            <a:endParaRPr b="1"/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We are using two approaches for finding out these features,which are rule based and deep learning model based.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We created a dictionary of certain suffixes which are very common in one type of class like feminine gender or plural number.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If given word’s suffix matches with that word we are predicting its respective class.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In our second approach we created a deep learning model in which we created a sequential model containing one hidden layer having 128 nodes.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Our  deep learning based approach is outperforming rule based approach.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