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Lilita One" panose="02000000000000000000" pitchFamily="2" charset="0"/>
      <p:regular r:id="rId27"/>
    </p:embeddedFont>
    <p:embeddedFont>
      <p:font typeface="Merriweather" pitchFamily="2" charset="77"/>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Source Sans Pro" panose="020B0503030403020204" pitchFamily="3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15:clr>
            <a:srgbClr val="9AA0A6"/>
          </p15:clr>
        </p15:guide>
        <p15:guide id="2" pos="381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67BB8F-D8A2-4AAF-922D-9710A2D4B10E}">
  <a:tblStyle styleId="{F667BB8F-D8A2-4AAF-922D-9710A2D4B1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6"/>
  </p:normalViewPr>
  <p:slideViewPr>
    <p:cSldViewPr snapToGrid="0">
      <p:cViewPr varScale="1">
        <p:scale>
          <a:sx n="120" d="100"/>
          <a:sy n="120" d="100"/>
        </p:scale>
        <p:origin x="200" y="488"/>
      </p:cViewPr>
      <p:guideLst>
        <p:guide/>
        <p:guide pos="3816"/>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ga266271319_0_7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4" name="Google Shape;1904;ga266271319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5"/>
        <p:cNvGrpSpPr/>
        <p:nvPr/>
      </p:nvGrpSpPr>
      <p:grpSpPr>
        <a:xfrm>
          <a:off x="0" y="0"/>
          <a:ext cx="0" cy="0"/>
          <a:chOff x="0" y="0"/>
          <a:chExt cx="0" cy="0"/>
        </a:xfrm>
      </p:grpSpPr>
      <p:sp>
        <p:nvSpPr>
          <p:cNvPr id="2816" name="Google Shape;2816;gaceb6e77c6_1_2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7" name="Google Shape;2817;gaceb6e77c6_1_2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0"/>
        <p:cNvGrpSpPr/>
        <p:nvPr/>
      </p:nvGrpSpPr>
      <p:grpSpPr>
        <a:xfrm>
          <a:off x="0" y="0"/>
          <a:ext cx="0" cy="0"/>
          <a:chOff x="0" y="0"/>
          <a:chExt cx="0" cy="0"/>
        </a:xfrm>
      </p:grpSpPr>
      <p:sp>
        <p:nvSpPr>
          <p:cNvPr id="2831" name="Google Shape;2831;ge3781fef0c_4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2" name="Google Shape;2832;ge3781fef0c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9"/>
        <p:cNvGrpSpPr/>
        <p:nvPr/>
      </p:nvGrpSpPr>
      <p:grpSpPr>
        <a:xfrm>
          <a:off x="0" y="0"/>
          <a:ext cx="0" cy="0"/>
          <a:chOff x="0" y="0"/>
          <a:chExt cx="0" cy="0"/>
        </a:xfrm>
      </p:grpSpPr>
      <p:sp>
        <p:nvSpPr>
          <p:cNvPr id="2860" name="Google Shape;2860;gaceb6e77c6_1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1" name="Google Shape;2861;gaceb6e77c6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0"/>
        <p:cNvGrpSpPr/>
        <p:nvPr/>
      </p:nvGrpSpPr>
      <p:grpSpPr>
        <a:xfrm>
          <a:off x="0" y="0"/>
          <a:ext cx="0" cy="0"/>
          <a:chOff x="0" y="0"/>
          <a:chExt cx="0" cy="0"/>
        </a:xfrm>
      </p:grpSpPr>
      <p:sp>
        <p:nvSpPr>
          <p:cNvPr id="2911" name="Google Shape;2911;ge38cc169c5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2" name="Google Shape;2912;ge38cc169c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0"/>
        <p:cNvGrpSpPr/>
        <p:nvPr/>
      </p:nvGrpSpPr>
      <p:grpSpPr>
        <a:xfrm>
          <a:off x="0" y="0"/>
          <a:ext cx="0" cy="0"/>
          <a:chOff x="0" y="0"/>
          <a:chExt cx="0" cy="0"/>
        </a:xfrm>
      </p:grpSpPr>
      <p:sp>
        <p:nvSpPr>
          <p:cNvPr id="3031" name="Google Shape;3031;g26d73763984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2" name="Google Shape;3032;g26d73763984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0"/>
        <p:cNvGrpSpPr/>
        <p:nvPr/>
      </p:nvGrpSpPr>
      <p:grpSpPr>
        <a:xfrm>
          <a:off x="0" y="0"/>
          <a:ext cx="0" cy="0"/>
          <a:chOff x="0" y="0"/>
          <a:chExt cx="0" cy="0"/>
        </a:xfrm>
      </p:grpSpPr>
      <p:sp>
        <p:nvSpPr>
          <p:cNvPr id="3151" name="Google Shape;3151;gaceb6e77c6_1_5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2" name="Google Shape;3152;gaceb6e77c6_1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1"/>
        <p:cNvGrpSpPr/>
        <p:nvPr/>
      </p:nvGrpSpPr>
      <p:grpSpPr>
        <a:xfrm>
          <a:off x="0" y="0"/>
          <a:ext cx="0" cy="0"/>
          <a:chOff x="0" y="0"/>
          <a:chExt cx="0" cy="0"/>
        </a:xfrm>
      </p:grpSpPr>
      <p:sp>
        <p:nvSpPr>
          <p:cNvPr id="3212" name="Google Shape;3212;g26d73763984_0_8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3" name="Google Shape;3213;g26d73763984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9"/>
        <p:cNvGrpSpPr/>
        <p:nvPr/>
      </p:nvGrpSpPr>
      <p:grpSpPr>
        <a:xfrm>
          <a:off x="0" y="0"/>
          <a:ext cx="0" cy="0"/>
          <a:chOff x="0" y="0"/>
          <a:chExt cx="0" cy="0"/>
        </a:xfrm>
      </p:grpSpPr>
      <p:sp>
        <p:nvSpPr>
          <p:cNvPr id="3220" name="Google Shape;3220;ge3781fef0c_4_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1" name="Google Shape;3221;ge3781fef0c_4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aceb6e77c6_1_1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aceb6e77c6_1_1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5"/>
        <p:cNvGrpSpPr/>
        <p:nvPr/>
      </p:nvGrpSpPr>
      <p:grpSpPr>
        <a:xfrm>
          <a:off x="0" y="0"/>
          <a:ext cx="0" cy="0"/>
          <a:chOff x="0" y="0"/>
          <a:chExt cx="0" cy="0"/>
        </a:xfrm>
      </p:grpSpPr>
      <p:sp>
        <p:nvSpPr>
          <p:cNvPr id="3286" name="Google Shape;3286;g26d73763984_0_9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7" name="Google Shape;3287;g26d73763984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4"/>
        <p:cNvGrpSpPr/>
        <p:nvPr/>
      </p:nvGrpSpPr>
      <p:grpSpPr>
        <a:xfrm>
          <a:off x="0" y="0"/>
          <a:ext cx="0" cy="0"/>
          <a:chOff x="0" y="0"/>
          <a:chExt cx="0" cy="0"/>
        </a:xfrm>
      </p:grpSpPr>
      <p:sp>
        <p:nvSpPr>
          <p:cNvPr id="1955" name="Google Shape;19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6" name="Google Shape;19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e38cc169c5_0_15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e38cc169c5_0_1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0"/>
        <p:cNvGrpSpPr/>
        <p:nvPr/>
      </p:nvGrpSpPr>
      <p:grpSpPr>
        <a:xfrm>
          <a:off x="0" y="0"/>
          <a:ext cx="0" cy="0"/>
          <a:chOff x="0" y="0"/>
          <a:chExt cx="0" cy="0"/>
        </a:xfrm>
      </p:grpSpPr>
      <p:sp>
        <p:nvSpPr>
          <p:cNvPr id="2291" name="Google Shape;2291;ga266271319_0_10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2" name="Google Shape;2292;ga266271319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7"/>
        <p:cNvGrpSpPr/>
        <p:nvPr/>
      </p:nvGrpSpPr>
      <p:grpSpPr>
        <a:xfrm>
          <a:off x="0" y="0"/>
          <a:ext cx="0" cy="0"/>
          <a:chOff x="0" y="0"/>
          <a:chExt cx="0" cy="0"/>
        </a:xfrm>
      </p:grpSpPr>
      <p:sp>
        <p:nvSpPr>
          <p:cNvPr id="2308" name="Google Shape;2308;ga266271319_0_1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9" name="Google Shape;2309;ga266271319_0_1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9"/>
        <p:cNvGrpSpPr/>
        <p:nvPr/>
      </p:nvGrpSpPr>
      <p:grpSpPr>
        <a:xfrm>
          <a:off x="0" y="0"/>
          <a:ext cx="0" cy="0"/>
          <a:chOff x="0" y="0"/>
          <a:chExt cx="0" cy="0"/>
        </a:xfrm>
      </p:grpSpPr>
      <p:sp>
        <p:nvSpPr>
          <p:cNvPr id="2360" name="Google Shape;2360;ge3a2340be3_1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1" name="Google Shape;2361;ge3a2340be3_1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7"/>
        <p:cNvGrpSpPr/>
        <p:nvPr/>
      </p:nvGrpSpPr>
      <p:grpSpPr>
        <a:xfrm>
          <a:off x="0" y="0"/>
          <a:ext cx="0" cy="0"/>
          <a:chOff x="0" y="0"/>
          <a:chExt cx="0" cy="0"/>
        </a:xfrm>
      </p:grpSpPr>
      <p:sp>
        <p:nvSpPr>
          <p:cNvPr id="2368" name="Google Shape;2368;ga266271319_6_7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9" name="Google Shape;2369;ga266271319_6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7"/>
        <p:cNvGrpSpPr/>
        <p:nvPr/>
      </p:nvGrpSpPr>
      <p:grpSpPr>
        <a:xfrm>
          <a:off x="0" y="0"/>
          <a:ext cx="0" cy="0"/>
          <a:chOff x="0" y="0"/>
          <a:chExt cx="0" cy="0"/>
        </a:xfrm>
      </p:grpSpPr>
      <p:sp>
        <p:nvSpPr>
          <p:cNvPr id="2418" name="Google Shape;2418;ge29b6d347e_0_3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9" name="Google Shape;2419;ge29b6d347e_0_3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e38cc169c5_0_1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e38cc169c5_0_1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5"/>
        <p:cNvGrpSpPr/>
        <p:nvPr/>
      </p:nvGrpSpPr>
      <p:grpSpPr>
        <a:xfrm>
          <a:off x="0" y="0"/>
          <a:ext cx="0" cy="0"/>
          <a:chOff x="0" y="0"/>
          <a:chExt cx="0" cy="0"/>
        </a:xfrm>
      </p:grpSpPr>
      <p:sp>
        <p:nvSpPr>
          <p:cNvPr id="2766" name="Google Shape;2766;g26d73763984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7" name="Google Shape;2767;g26d7376398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4.xml"/><Relationship Id="rId1" Type="http://schemas.openxmlformats.org/officeDocument/2006/relationships/slideMaster" Target="../slideMasters/slideMaster1.xml"/><Relationship Id="rId5" Type="http://schemas.openxmlformats.org/officeDocument/2006/relationships/slide" Target="../slides/slide15.xml"/><Relationship Id="rId4" Type="http://schemas.openxmlformats.org/officeDocument/2006/relationships/slide" Target="../slides/slide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3847808" y="2255296"/>
            <a:ext cx="5296153" cy="2888254"/>
          </a:xfrm>
          <a:custGeom>
            <a:avLst/>
            <a:gdLst/>
            <a:ahLst/>
            <a:cxnLst/>
            <a:rect l="l" t="t" r="r" b="b"/>
            <a:pathLst>
              <a:path w="41598" h="22685" extrusionOk="0">
                <a:moveTo>
                  <a:pt x="41598" y="1"/>
                </a:moveTo>
                <a:cubicBezTo>
                  <a:pt x="39765" y="1111"/>
                  <a:pt x="38641" y="3300"/>
                  <a:pt x="39266" y="6321"/>
                </a:cubicBezTo>
                <a:cubicBezTo>
                  <a:pt x="39974" y="10290"/>
                  <a:pt x="38188" y="13312"/>
                  <a:pt x="35318" y="14458"/>
                </a:cubicBezTo>
                <a:cubicBezTo>
                  <a:pt x="34549" y="14779"/>
                  <a:pt x="33860" y="14914"/>
                  <a:pt x="33222" y="14914"/>
                </a:cubicBezTo>
                <a:cubicBezTo>
                  <a:pt x="30892" y="14914"/>
                  <a:pt x="29251" y="13115"/>
                  <a:pt x="26930" y="12033"/>
                </a:cubicBezTo>
                <a:cubicBezTo>
                  <a:pt x="25584" y="11430"/>
                  <a:pt x="24543" y="11099"/>
                  <a:pt x="23605" y="11099"/>
                </a:cubicBezTo>
                <a:cubicBezTo>
                  <a:pt x="22117" y="11099"/>
                  <a:pt x="20889" y="11934"/>
                  <a:pt x="19110" y="13842"/>
                </a:cubicBezTo>
                <a:cubicBezTo>
                  <a:pt x="16350" y="16806"/>
                  <a:pt x="15516" y="17779"/>
                  <a:pt x="13607" y="17779"/>
                </a:cubicBezTo>
                <a:cubicBezTo>
                  <a:pt x="13019" y="17779"/>
                  <a:pt x="12328" y="17686"/>
                  <a:pt x="11448" y="17531"/>
                </a:cubicBezTo>
                <a:cubicBezTo>
                  <a:pt x="10228" y="17317"/>
                  <a:pt x="9072" y="17204"/>
                  <a:pt x="7996" y="17204"/>
                </a:cubicBezTo>
                <a:cubicBezTo>
                  <a:pt x="3919" y="17204"/>
                  <a:pt x="984" y="18826"/>
                  <a:pt x="0" y="22685"/>
                </a:cubicBezTo>
                <a:lnTo>
                  <a:pt x="41598" y="22685"/>
                </a:lnTo>
                <a:lnTo>
                  <a:pt x="415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560"/>
            <a:ext cx="5114217" cy="3948575"/>
          </a:xfrm>
          <a:custGeom>
            <a:avLst/>
            <a:gdLst/>
            <a:ahLst/>
            <a:cxnLst/>
            <a:rect l="l" t="t" r="r" b="b"/>
            <a:pathLst>
              <a:path w="40169" h="31013" extrusionOk="0">
                <a:moveTo>
                  <a:pt x="117" y="0"/>
                </a:moveTo>
                <a:cubicBezTo>
                  <a:pt x="78" y="31"/>
                  <a:pt x="40" y="61"/>
                  <a:pt x="0" y="92"/>
                </a:cubicBezTo>
                <a:lnTo>
                  <a:pt x="0" y="31012"/>
                </a:lnTo>
                <a:cubicBezTo>
                  <a:pt x="2676" y="30041"/>
                  <a:pt x="4422" y="27266"/>
                  <a:pt x="3092" y="23514"/>
                </a:cubicBezTo>
                <a:cubicBezTo>
                  <a:pt x="1851" y="19677"/>
                  <a:pt x="3211" y="16441"/>
                  <a:pt x="5898" y="14916"/>
                </a:cubicBezTo>
                <a:cubicBezTo>
                  <a:pt x="6853" y="14354"/>
                  <a:pt x="7713" y="14138"/>
                  <a:pt x="8527" y="14138"/>
                </a:cubicBezTo>
                <a:cubicBezTo>
                  <a:pt x="10563" y="14138"/>
                  <a:pt x="12312" y="15491"/>
                  <a:pt x="14538" y="16179"/>
                </a:cubicBezTo>
                <a:cubicBezTo>
                  <a:pt x="15658" y="16507"/>
                  <a:pt x="16566" y="16693"/>
                  <a:pt x="17356" y="16693"/>
                </a:cubicBezTo>
                <a:cubicBezTo>
                  <a:pt x="19151" y="16693"/>
                  <a:pt x="20339" y="15737"/>
                  <a:pt x="22039" y="13324"/>
                </a:cubicBezTo>
                <a:cubicBezTo>
                  <a:pt x="24815" y="9385"/>
                  <a:pt x="25269" y="8608"/>
                  <a:pt x="28182" y="8608"/>
                </a:cubicBezTo>
                <a:cubicBezTo>
                  <a:pt x="28472" y="8608"/>
                  <a:pt x="28786" y="8615"/>
                  <a:pt x="29129" y="8629"/>
                </a:cubicBezTo>
                <a:cubicBezTo>
                  <a:pt x="29442" y="8640"/>
                  <a:pt x="29750" y="8646"/>
                  <a:pt x="30053" y="8646"/>
                </a:cubicBezTo>
                <a:cubicBezTo>
                  <a:pt x="36185" y="8646"/>
                  <a:pt x="40168" y="6173"/>
                  <a:pt x="39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72843" y="201005"/>
            <a:ext cx="1161905" cy="1077501"/>
            <a:chOff x="272843" y="201005"/>
            <a:chExt cx="1161905" cy="1077501"/>
          </a:xfrm>
        </p:grpSpPr>
        <p:sp>
          <p:nvSpPr>
            <p:cNvPr id="12" name="Google Shape;12;p2"/>
            <p:cNvSpPr/>
            <p:nvPr/>
          </p:nvSpPr>
          <p:spPr>
            <a:xfrm>
              <a:off x="1286422" y="538909"/>
              <a:ext cx="63786" cy="63787"/>
            </a:xfrm>
            <a:custGeom>
              <a:avLst/>
              <a:gdLst/>
              <a:ahLst/>
              <a:cxnLst/>
              <a:rect l="l" t="t" r="r" b="b"/>
              <a:pathLst>
                <a:path w="501" h="501" extrusionOk="0">
                  <a:moveTo>
                    <a:pt x="250" y="0"/>
                  </a:moveTo>
                  <a:cubicBezTo>
                    <a:pt x="112" y="0"/>
                    <a:pt x="0" y="112"/>
                    <a:pt x="0" y="250"/>
                  </a:cubicBezTo>
                  <a:cubicBezTo>
                    <a:pt x="0" y="389"/>
                    <a:pt x="112" y="501"/>
                    <a:pt x="250" y="501"/>
                  </a:cubicBezTo>
                  <a:cubicBezTo>
                    <a:pt x="389" y="501"/>
                    <a:pt x="501" y="389"/>
                    <a:pt x="501" y="250"/>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01883" y="369957"/>
              <a:ext cx="63913" cy="63915"/>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286422" y="876686"/>
              <a:ext cx="63786" cy="63915"/>
            </a:xfrm>
            <a:custGeom>
              <a:avLst/>
              <a:gdLst/>
              <a:ahLst/>
              <a:cxnLst/>
              <a:rect l="l" t="t" r="r" b="b"/>
              <a:pathLst>
                <a:path w="501" h="502" extrusionOk="0">
                  <a:moveTo>
                    <a:pt x="250" y="1"/>
                  </a:moveTo>
                  <a:cubicBezTo>
                    <a:pt x="112" y="1"/>
                    <a:pt x="0" y="113"/>
                    <a:pt x="0" y="251"/>
                  </a:cubicBezTo>
                  <a:cubicBezTo>
                    <a:pt x="0" y="389"/>
                    <a:pt x="112" y="502"/>
                    <a:pt x="250" y="502"/>
                  </a:cubicBezTo>
                  <a:cubicBezTo>
                    <a:pt x="389" y="502"/>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370834"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48392" y="201514"/>
              <a:ext cx="64041" cy="63405"/>
            </a:xfrm>
            <a:custGeom>
              <a:avLst/>
              <a:gdLst/>
              <a:ahLst/>
              <a:cxnLst/>
              <a:rect l="l" t="t" r="r" b="b"/>
              <a:pathLst>
                <a:path w="503" h="498" extrusionOk="0">
                  <a:moveTo>
                    <a:pt x="230" y="0"/>
                  </a:moveTo>
                  <a:cubicBezTo>
                    <a:pt x="102" y="12"/>
                    <a:pt x="1" y="116"/>
                    <a:pt x="1" y="247"/>
                  </a:cubicBezTo>
                  <a:cubicBezTo>
                    <a:pt x="1" y="385"/>
                    <a:pt x="114" y="497"/>
                    <a:pt x="252" y="497"/>
                  </a:cubicBezTo>
                  <a:cubicBezTo>
                    <a:pt x="390" y="497"/>
                    <a:pt x="502" y="385"/>
                    <a:pt x="502" y="247"/>
                  </a:cubicBezTo>
                  <a:cubicBezTo>
                    <a:pt x="502" y="180"/>
                    <a:pt x="475" y="120"/>
                    <a:pt x="433" y="75"/>
                  </a:cubicBezTo>
                  <a:cubicBezTo>
                    <a:pt x="366" y="49"/>
                    <a:pt x="298" y="24"/>
                    <a:pt x="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48392" y="538909"/>
              <a:ext cx="64041" cy="63787"/>
            </a:xfrm>
            <a:custGeom>
              <a:avLst/>
              <a:gdLst/>
              <a:ahLst/>
              <a:cxnLst/>
              <a:rect l="l" t="t" r="r" b="b"/>
              <a:pathLst>
                <a:path w="503" h="501" extrusionOk="0">
                  <a:moveTo>
                    <a:pt x="252" y="0"/>
                  </a:moveTo>
                  <a:cubicBezTo>
                    <a:pt x="114" y="0"/>
                    <a:pt x="1" y="112"/>
                    <a:pt x="1" y="250"/>
                  </a:cubicBezTo>
                  <a:cubicBezTo>
                    <a:pt x="1" y="389"/>
                    <a:pt x="114" y="501"/>
                    <a:pt x="252" y="501"/>
                  </a:cubicBezTo>
                  <a:cubicBezTo>
                    <a:pt x="390" y="501"/>
                    <a:pt x="502" y="389"/>
                    <a:pt x="502" y="250"/>
                  </a:cubicBezTo>
                  <a:cubicBezTo>
                    <a:pt x="502" y="112"/>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32932" y="369957"/>
              <a:ext cx="63913" cy="63915"/>
            </a:xfrm>
            <a:custGeom>
              <a:avLst/>
              <a:gdLst/>
              <a:ahLst/>
              <a:cxnLst/>
              <a:rect l="l" t="t" r="r" b="b"/>
              <a:pathLst>
                <a:path w="502"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3981" y="369957"/>
              <a:ext cx="63913" cy="63915"/>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17471" y="876686"/>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48392" y="876686"/>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01883" y="707734"/>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032932" y="707734"/>
              <a:ext cx="63913" cy="63915"/>
            </a:xfrm>
            <a:custGeom>
              <a:avLst/>
              <a:gdLst/>
              <a:ahLst/>
              <a:cxnLst/>
              <a:rect l="l" t="t" r="r" b="b"/>
              <a:pathLst>
                <a:path w="502" h="502" extrusionOk="0">
                  <a:moveTo>
                    <a:pt x="251" y="1"/>
                  </a:moveTo>
                  <a:cubicBezTo>
                    <a:pt x="113" y="1"/>
                    <a:pt x="1" y="113"/>
                    <a:pt x="1" y="251"/>
                  </a:cubicBezTo>
                  <a:cubicBezTo>
                    <a:pt x="1" y="389"/>
                    <a:pt x="113"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117471" y="538909"/>
              <a:ext cx="63913" cy="63787"/>
            </a:xfrm>
            <a:custGeom>
              <a:avLst/>
              <a:gdLst/>
              <a:ahLst/>
              <a:cxnLst/>
              <a:rect l="l" t="t" r="r" b="b"/>
              <a:pathLst>
                <a:path w="502" h="501" extrusionOk="0">
                  <a:moveTo>
                    <a:pt x="251" y="0"/>
                  </a:moveTo>
                  <a:cubicBezTo>
                    <a:pt x="112" y="0"/>
                    <a:pt x="0" y="112"/>
                    <a:pt x="0" y="250"/>
                  </a:cubicBezTo>
                  <a:cubicBezTo>
                    <a:pt x="0"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17471" y="1214591"/>
              <a:ext cx="63913" cy="63915"/>
            </a:xfrm>
            <a:custGeom>
              <a:avLst/>
              <a:gdLst/>
              <a:ahLst/>
              <a:cxnLst/>
              <a:rect l="l" t="t" r="r" b="b"/>
              <a:pathLst>
                <a:path w="502" h="502" extrusionOk="0">
                  <a:moveTo>
                    <a:pt x="251" y="0"/>
                  </a:moveTo>
                  <a:cubicBezTo>
                    <a:pt x="112" y="0"/>
                    <a:pt x="0" y="113"/>
                    <a:pt x="0" y="251"/>
                  </a:cubicBezTo>
                  <a:cubicBezTo>
                    <a:pt x="0"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48392" y="1214591"/>
              <a:ext cx="64041" cy="63915"/>
            </a:xfrm>
            <a:custGeom>
              <a:avLst/>
              <a:gdLst/>
              <a:ahLst/>
              <a:cxnLst/>
              <a:rect l="l" t="t" r="r" b="b"/>
              <a:pathLst>
                <a:path w="503" h="502" extrusionOk="0">
                  <a:moveTo>
                    <a:pt x="252" y="0"/>
                  </a:moveTo>
                  <a:cubicBezTo>
                    <a:pt x="114" y="0"/>
                    <a:pt x="1" y="113"/>
                    <a:pt x="1" y="251"/>
                  </a:cubicBezTo>
                  <a:cubicBezTo>
                    <a:pt x="1" y="389"/>
                    <a:pt x="114" y="501"/>
                    <a:pt x="252" y="501"/>
                  </a:cubicBezTo>
                  <a:cubicBezTo>
                    <a:pt x="390" y="501"/>
                    <a:pt x="502" y="389"/>
                    <a:pt x="502" y="251"/>
                  </a:cubicBezTo>
                  <a:cubicBezTo>
                    <a:pt x="502" y="113"/>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201883" y="1045639"/>
              <a:ext cx="63913" cy="63915"/>
            </a:xfrm>
            <a:custGeom>
              <a:avLst/>
              <a:gdLst/>
              <a:ahLst/>
              <a:cxnLst/>
              <a:rect l="l" t="t" r="r" b="b"/>
              <a:pathLst>
                <a:path w="502" h="502" extrusionOk="0">
                  <a:moveTo>
                    <a:pt x="251" y="0"/>
                  </a:moveTo>
                  <a:cubicBezTo>
                    <a:pt x="112" y="0"/>
                    <a:pt x="1" y="113"/>
                    <a:pt x="1" y="251"/>
                  </a:cubicBezTo>
                  <a:cubicBezTo>
                    <a:pt x="1"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32932" y="1045639"/>
              <a:ext cx="63913" cy="63915"/>
            </a:xfrm>
            <a:custGeom>
              <a:avLst/>
              <a:gdLst/>
              <a:ahLst/>
              <a:cxnLst/>
              <a:rect l="l" t="t" r="r" b="b"/>
              <a:pathLst>
                <a:path w="502"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79569" y="201005"/>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10618" y="201005"/>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79569" y="538909"/>
              <a:ext cx="63786" cy="63787"/>
            </a:xfrm>
            <a:custGeom>
              <a:avLst/>
              <a:gdLst/>
              <a:ahLst/>
              <a:cxnLst/>
              <a:rect l="l" t="t" r="r" b="b"/>
              <a:pathLst>
                <a:path w="501" h="501" extrusionOk="0">
                  <a:moveTo>
                    <a:pt x="251" y="0"/>
                  </a:moveTo>
                  <a:cubicBezTo>
                    <a:pt x="112" y="0"/>
                    <a:pt x="1" y="112"/>
                    <a:pt x="1" y="250"/>
                  </a:cubicBezTo>
                  <a:cubicBezTo>
                    <a:pt x="1"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10618" y="538909"/>
              <a:ext cx="63913" cy="63787"/>
            </a:xfrm>
            <a:custGeom>
              <a:avLst/>
              <a:gdLst/>
              <a:ahLst/>
              <a:cxnLst/>
              <a:rect l="l" t="t" r="r" b="b"/>
              <a:pathLst>
                <a:path w="502" h="501" extrusionOk="0">
                  <a:moveTo>
                    <a:pt x="251" y="0"/>
                  </a:moveTo>
                  <a:cubicBezTo>
                    <a:pt x="112" y="0"/>
                    <a:pt x="1" y="112"/>
                    <a:pt x="1" y="250"/>
                  </a:cubicBezTo>
                  <a:cubicBezTo>
                    <a:pt x="1" y="389"/>
                    <a:pt x="112" y="501"/>
                    <a:pt x="251" y="501"/>
                  </a:cubicBezTo>
                  <a:cubicBezTo>
                    <a:pt x="389" y="501"/>
                    <a:pt x="502" y="389"/>
                    <a:pt x="502" y="250"/>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5157" y="369957"/>
              <a:ext cx="63913" cy="63915"/>
            </a:xfrm>
            <a:custGeom>
              <a:avLst/>
              <a:gdLst/>
              <a:ahLst/>
              <a:cxnLst/>
              <a:rect l="l" t="t" r="r" b="b"/>
              <a:pathLst>
                <a:path w="502"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79569" y="876686"/>
              <a:ext cx="63786" cy="63915"/>
            </a:xfrm>
            <a:custGeom>
              <a:avLst/>
              <a:gdLst/>
              <a:ahLst/>
              <a:cxnLst/>
              <a:rect l="l" t="t" r="r" b="b"/>
              <a:pathLst>
                <a:path w="501"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0618" y="876686"/>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63981"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95157" y="707734"/>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79569" y="1214591"/>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10618" y="1214591"/>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63981" y="1045639"/>
              <a:ext cx="63913" cy="63915"/>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95157" y="1045639"/>
              <a:ext cx="63913" cy="63915"/>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41666" y="538909"/>
              <a:ext cx="63913" cy="63787"/>
            </a:xfrm>
            <a:custGeom>
              <a:avLst/>
              <a:gdLst/>
              <a:ahLst/>
              <a:cxnLst/>
              <a:rect l="l" t="t" r="r" b="b"/>
              <a:pathLst>
                <a:path w="502" h="501" extrusionOk="0">
                  <a:moveTo>
                    <a:pt x="251" y="0"/>
                  </a:moveTo>
                  <a:cubicBezTo>
                    <a:pt x="113" y="0"/>
                    <a:pt x="0" y="112"/>
                    <a:pt x="0" y="250"/>
                  </a:cubicBezTo>
                  <a:cubicBezTo>
                    <a:pt x="0" y="389"/>
                    <a:pt x="113" y="501"/>
                    <a:pt x="251" y="501"/>
                  </a:cubicBezTo>
                  <a:cubicBezTo>
                    <a:pt x="390" y="501"/>
                    <a:pt x="502" y="389"/>
                    <a:pt x="502" y="250"/>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6078" y="369957"/>
              <a:ext cx="64041" cy="63915"/>
            </a:xfrm>
            <a:custGeom>
              <a:avLst/>
              <a:gdLst/>
              <a:ahLst/>
              <a:cxnLst/>
              <a:rect l="l" t="t" r="r" b="b"/>
              <a:pathLst>
                <a:path w="503" h="502"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5657" y="372376"/>
              <a:ext cx="55383" cy="61496"/>
            </a:xfrm>
            <a:custGeom>
              <a:avLst/>
              <a:gdLst/>
              <a:ahLst/>
              <a:cxnLst/>
              <a:rect l="l" t="t" r="r" b="b"/>
              <a:pathLst>
                <a:path w="435" h="483" extrusionOk="0">
                  <a:moveTo>
                    <a:pt x="279" y="0"/>
                  </a:moveTo>
                  <a:cubicBezTo>
                    <a:pt x="182" y="129"/>
                    <a:pt x="89" y="261"/>
                    <a:pt x="0" y="398"/>
                  </a:cubicBezTo>
                  <a:cubicBezTo>
                    <a:pt x="46" y="448"/>
                    <a:pt x="111" y="482"/>
                    <a:pt x="184" y="482"/>
                  </a:cubicBezTo>
                  <a:cubicBezTo>
                    <a:pt x="323" y="482"/>
                    <a:pt x="435" y="370"/>
                    <a:pt x="435" y="232"/>
                  </a:cubicBezTo>
                  <a:cubicBezTo>
                    <a:pt x="435" y="126"/>
                    <a:pt x="370" y="37"/>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41666" y="876686"/>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2843" y="876686"/>
              <a:ext cx="63786" cy="63915"/>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26078" y="707734"/>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89" y="502"/>
                    <a:pt x="502" y="389"/>
                    <a:pt x="502" y="251"/>
                  </a:cubicBezTo>
                  <a:cubicBezTo>
                    <a:pt x="502" y="113"/>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7254" y="707734"/>
              <a:ext cx="63786" cy="63915"/>
            </a:xfrm>
            <a:custGeom>
              <a:avLst/>
              <a:gdLst/>
              <a:ahLst/>
              <a:cxnLst/>
              <a:rect l="l" t="t" r="r" b="b"/>
              <a:pathLst>
                <a:path w="501" h="502" extrusionOk="0">
                  <a:moveTo>
                    <a:pt x="250" y="1"/>
                  </a:moveTo>
                  <a:cubicBezTo>
                    <a:pt x="112" y="1"/>
                    <a:pt x="1" y="113"/>
                    <a:pt x="1" y="251"/>
                  </a:cubicBezTo>
                  <a:cubicBezTo>
                    <a:pt x="1" y="389"/>
                    <a:pt x="112" y="502"/>
                    <a:pt x="250" y="502"/>
                  </a:cubicBezTo>
                  <a:cubicBezTo>
                    <a:pt x="389" y="502"/>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75262" y="538909"/>
              <a:ext cx="61367" cy="63787"/>
            </a:xfrm>
            <a:custGeom>
              <a:avLst/>
              <a:gdLst/>
              <a:ahLst/>
              <a:cxnLst/>
              <a:rect l="l" t="t" r="r" b="b"/>
              <a:pathLst>
                <a:path w="482" h="501" extrusionOk="0">
                  <a:moveTo>
                    <a:pt x="232" y="0"/>
                  </a:moveTo>
                  <a:cubicBezTo>
                    <a:pt x="212" y="0"/>
                    <a:pt x="194" y="6"/>
                    <a:pt x="176" y="11"/>
                  </a:cubicBezTo>
                  <a:cubicBezTo>
                    <a:pt x="117" y="123"/>
                    <a:pt x="59" y="235"/>
                    <a:pt x="0" y="348"/>
                  </a:cubicBezTo>
                  <a:cubicBezTo>
                    <a:pt x="39" y="438"/>
                    <a:pt x="128" y="501"/>
                    <a:pt x="232" y="501"/>
                  </a:cubicBezTo>
                  <a:cubicBezTo>
                    <a:pt x="370" y="501"/>
                    <a:pt x="481" y="389"/>
                    <a:pt x="481" y="250"/>
                  </a:cubicBezTo>
                  <a:cubicBezTo>
                    <a:pt x="481" y="112"/>
                    <a:pt x="370"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26078" y="1045639"/>
              <a:ext cx="64041" cy="63915"/>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57254" y="1045639"/>
              <a:ext cx="63786" cy="63915"/>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2"/>
          <p:cNvSpPr/>
          <p:nvPr/>
        </p:nvSpPr>
        <p:spPr>
          <a:xfrm>
            <a:off x="8823146" y="4037251"/>
            <a:ext cx="63913" cy="63915"/>
          </a:xfrm>
          <a:custGeom>
            <a:avLst/>
            <a:gdLst/>
            <a:ahLst/>
            <a:cxnLst/>
            <a:rect l="l" t="t" r="r" b="b"/>
            <a:pathLst>
              <a:path w="502" h="502" extrusionOk="0">
                <a:moveTo>
                  <a:pt x="251" y="0"/>
                </a:moveTo>
                <a:cubicBezTo>
                  <a:pt x="113" y="0"/>
                  <a:pt x="1" y="113"/>
                  <a:pt x="1" y="251"/>
                </a:cubicBezTo>
                <a:cubicBezTo>
                  <a:pt x="1" y="389"/>
                  <a:pt x="113"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738734" y="3868172"/>
            <a:ext cx="63786" cy="64042"/>
          </a:xfrm>
          <a:custGeom>
            <a:avLst/>
            <a:gdLst/>
            <a:ahLst/>
            <a:cxnLst/>
            <a:rect l="l" t="t" r="r" b="b"/>
            <a:pathLst>
              <a:path w="501" h="503" extrusionOk="0">
                <a:moveTo>
                  <a:pt x="251" y="1"/>
                </a:moveTo>
                <a:cubicBezTo>
                  <a:pt x="112" y="1"/>
                  <a:pt x="0" y="114"/>
                  <a:pt x="0" y="251"/>
                </a:cubicBezTo>
                <a:cubicBezTo>
                  <a:pt x="0" y="390"/>
                  <a:pt x="112" y="502"/>
                  <a:pt x="251" y="502"/>
                </a:cubicBezTo>
                <a:cubicBezTo>
                  <a:pt x="389" y="502"/>
                  <a:pt x="501" y="390"/>
                  <a:pt x="501" y="251"/>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823146" y="4375028"/>
            <a:ext cx="63913" cy="63915"/>
          </a:xfrm>
          <a:custGeom>
            <a:avLst/>
            <a:gdLst/>
            <a:ahLst/>
            <a:cxnLst/>
            <a:rect l="l" t="t" r="r" b="b"/>
            <a:pathLst>
              <a:path w="502" h="502" extrusionOk="0">
                <a:moveTo>
                  <a:pt x="251" y="1"/>
                </a:moveTo>
                <a:cubicBezTo>
                  <a:pt x="113" y="1"/>
                  <a:pt x="1" y="113"/>
                  <a:pt x="1" y="251"/>
                </a:cubicBezTo>
                <a:cubicBezTo>
                  <a:pt x="1" y="390"/>
                  <a:pt x="113"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907558" y="4206203"/>
            <a:ext cx="63913" cy="63787"/>
          </a:xfrm>
          <a:custGeom>
            <a:avLst/>
            <a:gdLst/>
            <a:ahLst/>
            <a:cxnLst/>
            <a:rect l="l" t="t" r="r" b="b"/>
            <a:pathLst>
              <a:path w="502" h="501"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485243" y="3699856"/>
            <a:ext cx="63913" cy="63405"/>
          </a:xfrm>
          <a:custGeom>
            <a:avLst/>
            <a:gdLst/>
            <a:ahLst/>
            <a:cxnLst/>
            <a:rect l="l" t="t" r="r" b="b"/>
            <a:pathLst>
              <a:path w="502" h="498" extrusionOk="0">
                <a:moveTo>
                  <a:pt x="229" y="1"/>
                </a:moveTo>
                <a:cubicBezTo>
                  <a:pt x="102" y="12"/>
                  <a:pt x="1" y="116"/>
                  <a:pt x="1" y="247"/>
                </a:cubicBezTo>
                <a:cubicBezTo>
                  <a:pt x="1" y="385"/>
                  <a:pt x="113" y="498"/>
                  <a:pt x="251" y="498"/>
                </a:cubicBezTo>
                <a:cubicBezTo>
                  <a:pt x="390" y="498"/>
                  <a:pt x="502" y="385"/>
                  <a:pt x="502" y="247"/>
                </a:cubicBezTo>
                <a:cubicBezTo>
                  <a:pt x="502" y="180"/>
                  <a:pt x="475" y="121"/>
                  <a:pt x="433" y="76"/>
                </a:cubicBezTo>
                <a:cubicBezTo>
                  <a:pt x="365" y="50"/>
                  <a:pt x="297" y="25"/>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485243" y="4037251"/>
            <a:ext cx="63913" cy="63915"/>
          </a:xfrm>
          <a:custGeom>
            <a:avLst/>
            <a:gdLst/>
            <a:ahLst/>
            <a:cxnLst/>
            <a:rect l="l" t="t" r="r" b="b"/>
            <a:pathLst>
              <a:path w="502" h="502" extrusionOk="0">
                <a:moveTo>
                  <a:pt x="251" y="0"/>
                </a:moveTo>
                <a:cubicBezTo>
                  <a:pt x="113" y="0"/>
                  <a:pt x="1" y="113"/>
                  <a:pt x="1" y="251"/>
                </a:cubicBezTo>
                <a:cubicBezTo>
                  <a:pt x="1" y="389"/>
                  <a:pt x="113" y="501"/>
                  <a:pt x="251" y="501"/>
                </a:cubicBezTo>
                <a:cubicBezTo>
                  <a:pt x="390" y="501"/>
                  <a:pt x="502" y="389"/>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569783" y="3868172"/>
            <a:ext cx="63913" cy="64042"/>
          </a:xfrm>
          <a:custGeom>
            <a:avLst/>
            <a:gdLst/>
            <a:ahLst/>
            <a:cxnLst/>
            <a:rect l="l" t="t" r="r" b="b"/>
            <a:pathLst>
              <a:path w="502" h="503" extrusionOk="0">
                <a:moveTo>
                  <a:pt x="251" y="1"/>
                </a:moveTo>
                <a:cubicBezTo>
                  <a:pt x="112" y="1"/>
                  <a:pt x="0" y="114"/>
                  <a:pt x="0" y="251"/>
                </a:cubicBezTo>
                <a:cubicBezTo>
                  <a:pt x="0" y="390"/>
                  <a:pt x="112" y="502"/>
                  <a:pt x="251" y="502"/>
                </a:cubicBezTo>
                <a:cubicBezTo>
                  <a:pt x="389" y="502"/>
                  <a:pt x="501" y="390"/>
                  <a:pt x="501" y="251"/>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400831" y="3868172"/>
            <a:ext cx="63913" cy="64042"/>
          </a:xfrm>
          <a:custGeom>
            <a:avLst/>
            <a:gdLst/>
            <a:ahLst/>
            <a:cxnLst/>
            <a:rect l="l" t="t" r="r" b="b"/>
            <a:pathLst>
              <a:path w="502" h="503" extrusionOk="0">
                <a:moveTo>
                  <a:pt x="251" y="1"/>
                </a:moveTo>
                <a:cubicBezTo>
                  <a:pt x="113" y="1"/>
                  <a:pt x="0" y="114"/>
                  <a:pt x="0" y="251"/>
                </a:cubicBezTo>
                <a:cubicBezTo>
                  <a:pt x="0" y="390"/>
                  <a:pt x="113" y="502"/>
                  <a:pt x="251" y="502"/>
                </a:cubicBezTo>
                <a:cubicBezTo>
                  <a:pt x="389" y="502"/>
                  <a:pt x="501" y="390"/>
                  <a:pt x="501" y="251"/>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654194" y="4375028"/>
            <a:ext cx="63913" cy="63915"/>
          </a:xfrm>
          <a:custGeom>
            <a:avLst/>
            <a:gdLst/>
            <a:ahLst/>
            <a:cxnLst/>
            <a:rect l="l" t="t" r="r" b="b"/>
            <a:pathLst>
              <a:path w="502"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485243" y="4375028"/>
            <a:ext cx="63913" cy="63915"/>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738734" y="4206203"/>
            <a:ext cx="63786" cy="63787"/>
          </a:xfrm>
          <a:custGeom>
            <a:avLst/>
            <a:gdLst/>
            <a:ahLst/>
            <a:cxnLst/>
            <a:rect l="l" t="t" r="r" b="b"/>
            <a:pathLst>
              <a:path w="501" h="501"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569783" y="4206203"/>
            <a:ext cx="63913" cy="63787"/>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654194" y="4037251"/>
            <a:ext cx="63913" cy="63915"/>
          </a:xfrm>
          <a:custGeom>
            <a:avLst/>
            <a:gdLst/>
            <a:ahLst/>
            <a:cxnLst/>
            <a:rect l="l" t="t" r="r" b="b"/>
            <a:pathLst>
              <a:path w="502" h="502" extrusionOk="0">
                <a:moveTo>
                  <a:pt x="251" y="0"/>
                </a:moveTo>
                <a:cubicBezTo>
                  <a:pt x="113" y="0"/>
                  <a:pt x="1" y="113"/>
                  <a:pt x="1" y="251"/>
                </a:cubicBezTo>
                <a:cubicBezTo>
                  <a:pt x="1" y="389"/>
                  <a:pt x="113"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654194" y="4712933"/>
            <a:ext cx="63913" cy="63915"/>
          </a:xfrm>
          <a:custGeom>
            <a:avLst/>
            <a:gdLst/>
            <a:ahLst/>
            <a:cxnLst/>
            <a:rect l="l" t="t" r="r" b="b"/>
            <a:pathLst>
              <a:path w="502"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485243" y="4712933"/>
            <a:ext cx="63913" cy="63915"/>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8734" y="4543980"/>
            <a:ext cx="63786" cy="63915"/>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8569783" y="4543980"/>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8316419" y="3699347"/>
            <a:ext cx="63786" cy="63915"/>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147468" y="3699347"/>
            <a:ext cx="63913" cy="63915"/>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316419" y="4037251"/>
            <a:ext cx="63786" cy="63915"/>
          </a:xfrm>
          <a:custGeom>
            <a:avLst/>
            <a:gdLst/>
            <a:ahLst/>
            <a:cxnLst/>
            <a:rect l="l" t="t" r="r" b="b"/>
            <a:pathLst>
              <a:path w="501" h="502" extrusionOk="0">
                <a:moveTo>
                  <a:pt x="250" y="0"/>
                </a:moveTo>
                <a:cubicBezTo>
                  <a:pt x="112" y="0"/>
                  <a:pt x="0" y="113"/>
                  <a:pt x="0" y="251"/>
                </a:cubicBezTo>
                <a:cubicBezTo>
                  <a:pt x="0" y="389"/>
                  <a:pt x="112" y="501"/>
                  <a:pt x="250" y="501"/>
                </a:cubicBezTo>
                <a:cubicBezTo>
                  <a:pt x="389" y="501"/>
                  <a:pt x="501" y="389"/>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147468" y="4037251"/>
            <a:ext cx="63913" cy="63915"/>
          </a:xfrm>
          <a:custGeom>
            <a:avLst/>
            <a:gdLst/>
            <a:ahLst/>
            <a:cxnLst/>
            <a:rect l="l" t="t" r="r" b="b"/>
            <a:pathLst>
              <a:path w="502" h="502" extrusionOk="0">
                <a:moveTo>
                  <a:pt x="251" y="0"/>
                </a:moveTo>
                <a:cubicBezTo>
                  <a:pt x="112" y="0"/>
                  <a:pt x="0" y="113"/>
                  <a:pt x="0" y="251"/>
                </a:cubicBezTo>
                <a:cubicBezTo>
                  <a:pt x="0"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231880" y="3868172"/>
            <a:ext cx="63913" cy="64042"/>
          </a:xfrm>
          <a:custGeom>
            <a:avLst/>
            <a:gdLst/>
            <a:ahLst/>
            <a:cxnLst/>
            <a:rect l="l" t="t" r="r" b="b"/>
            <a:pathLst>
              <a:path w="502" h="503" extrusionOk="0">
                <a:moveTo>
                  <a:pt x="251" y="1"/>
                </a:moveTo>
                <a:cubicBezTo>
                  <a:pt x="112" y="1"/>
                  <a:pt x="1" y="114"/>
                  <a:pt x="1" y="251"/>
                </a:cubicBezTo>
                <a:cubicBezTo>
                  <a:pt x="1" y="390"/>
                  <a:pt x="112" y="502"/>
                  <a:pt x="251" y="502"/>
                </a:cubicBezTo>
                <a:cubicBezTo>
                  <a:pt x="389" y="502"/>
                  <a:pt x="501" y="390"/>
                  <a:pt x="501" y="251"/>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316419" y="4375028"/>
            <a:ext cx="63786" cy="63915"/>
          </a:xfrm>
          <a:custGeom>
            <a:avLst/>
            <a:gdLst/>
            <a:ahLst/>
            <a:cxnLst/>
            <a:rect l="l" t="t" r="r" b="b"/>
            <a:pathLst>
              <a:path w="501" h="502" extrusionOk="0">
                <a:moveTo>
                  <a:pt x="250" y="1"/>
                </a:moveTo>
                <a:cubicBezTo>
                  <a:pt x="112" y="1"/>
                  <a:pt x="0" y="113"/>
                  <a:pt x="0" y="251"/>
                </a:cubicBezTo>
                <a:cubicBezTo>
                  <a:pt x="0" y="390"/>
                  <a:pt x="112" y="502"/>
                  <a:pt x="250" y="502"/>
                </a:cubicBezTo>
                <a:cubicBezTo>
                  <a:pt x="389" y="502"/>
                  <a:pt x="501" y="390"/>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147468" y="4375028"/>
            <a:ext cx="63913" cy="63915"/>
          </a:xfrm>
          <a:custGeom>
            <a:avLst/>
            <a:gdLst/>
            <a:ahLst/>
            <a:cxnLst/>
            <a:rect l="l" t="t" r="r" b="b"/>
            <a:pathLst>
              <a:path w="502"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400831" y="4206203"/>
            <a:ext cx="63913" cy="63787"/>
          </a:xfrm>
          <a:custGeom>
            <a:avLst/>
            <a:gdLst/>
            <a:ahLst/>
            <a:cxnLst/>
            <a:rect l="l" t="t" r="r" b="b"/>
            <a:pathLst>
              <a:path w="502" h="501" extrusionOk="0">
                <a:moveTo>
                  <a:pt x="251" y="0"/>
                </a:moveTo>
                <a:cubicBezTo>
                  <a:pt x="113" y="0"/>
                  <a:pt x="0" y="112"/>
                  <a:pt x="0" y="251"/>
                </a:cubicBezTo>
                <a:cubicBezTo>
                  <a:pt x="0" y="389"/>
                  <a:pt x="113"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8231880" y="4206203"/>
            <a:ext cx="63913" cy="63787"/>
          </a:xfrm>
          <a:custGeom>
            <a:avLst/>
            <a:gdLst/>
            <a:ahLst/>
            <a:cxnLst/>
            <a:rect l="l" t="t" r="r" b="b"/>
            <a:pathLst>
              <a:path w="502" h="501" extrusionOk="0">
                <a:moveTo>
                  <a:pt x="251" y="0"/>
                </a:moveTo>
                <a:cubicBezTo>
                  <a:pt x="112" y="0"/>
                  <a:pt x="1" y="112"/>
                  <a:pt x="1" y="251"/>
                </a:cubicBezTo>
                <a:cubicBezTo>
                  <a:pt x="1"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316419" y="4712933"/>
            <a:ext cx="63786" cy="63915"/>
          </a:xfrm>
          <a:custGeom>
            <a:avLst/>
            <a:gdLst/>
            <a:ahLst/>
            <a:cxnLst/>
            <a:rect l="l" t="t" r="r" b="b"/>
            <a:pathLst>
              <a:path w="501" h="502" extrusionOk="0">
                <a:moveTo>
                  <a:pt x="250" y="1"/>
                </a:moveTo>
                <a:cubicBezTo>
                  <a:pt x="112" y="1"/>
                  <a:pt x="0" y="113"/>
                  <a:pt x="0" y="251"/>
                </a:cubicBezTo>
                <a:cubicBezTo>
                  <a:pt x="0" y="389"/>
                  <a:pt x="112" y="501"/>
                  <a:pt x="250" y="501"/>
                </a:cubicBezTo>
                <a:cubicBezTo>
                  <a:pt x="389" y="501"/>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147468" y="4712933"/>
            <a:ext cx="63913" cy="63915"/>
          </a:xfrm>
          <a:custGeom>
            <a:avLst/>
            <a:gdLst/>
            <a:ahLst/>
            <a:cxnLst/>
            <a:rect l="l" t="t" r="r" b="b"/>
            <a:pathLst>
              <a:path w="502"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400831" y="4543980"/>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231880" y="4543980"/>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978390" y="4037251"/>
            <a:ext cx="64041" cy="63915"/>
          </a:xfrm>
          <a:custGeom>
            <a:avLst/>
            <a:gdLst/>
            <a:ahLst/>
            <a:cxnLst/>
            <a:rect l="l" t="t" r="r" b="b"/>
            <a:pathLst>
              <a:path w="503" h="502" extrusionOk="0">
                <a:moveTo>
                  <a:pt x="252" y="0"/>
                </a:moveTo>
                <a:cubicBezTo>
                  <a:pt x="114" y="0"/>
                  <a:pt x="1" y="113"/>
                  <a:pt x="1" y="251"/>
                </a:cubicBezTo>
                <a:cubicBezTo>
                  <a:pt x="1" y="389"/>
                  <a:pt x="114" y="501"/>
                  <a:pt x="252" y="501"/>
                </a:cubicBezTo>
                <a:cubicBezTo>
                  <a:pt x="390" y="501"/>
                  <a:pt x="502" y="389"/>
                  <a:pt x="502" y="251"/>
                </a:cubicBezTo>
                <a:cubicBezTo>
                  <a:pt x="502" y="113"/>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8062929" y="3868172"/>
            <a:ext cx="63913" cy="64042"/>
          </a:xfrm>
          <a:custGeom>
            <a:avLst/>
            <a:gdLst/>
            <a:ahLst/>
            <a:cxnLst/>
            <a:rect l="l" t="t" r="r" b="b"/>
            <a:pathLst>
              <a:path w="502" h="503" extrusionOk="0">
                <a:moveTo>
                  <a:pt x="251" y="1"/>
                </a:moveTo>
                <a:cubicBezTo>
                  <a:pt x="113" y="1"/>
                  <a:pt x="1" y="114"/>
                  <a:pt x="1" y="251"/>
                </a:cubicBezTo>
                <a:cubicBezTo>
                  <a:pt x="1" y="390"/>
                  <a:pt x="113" y="502"/>
                  <a:pt x="251" y="502"/>
                </a:cubicBezTo>
                <a:cubicBezTo>
                  <a:pt x="389" y="502"/>
                  <a:pt x="502" y="390"/>
                  <a:pt x="502" y="251"/>
                </a:cubicBezTo>
                <a:cubicBezTo>
                  <a:pt x="502"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902381" y="3870718"/>
            <a:ext cx="55510" cy="61496"/>
          </a:xfrm>
          <a:custGeom>
            <a:avLst/>
            <a:gdLst/>
            <a:ahLst/>
            <a:cxnLst/>
            <a:rect l="l" t="t" r="r" b="b"/>
            <a:pathLst>
              <a:path w="436" h="483" extrusionOk="0">
                <a:moveTo>
                  <a:pt x="279" y="0"/>
                </a:moveTo>
                <a:cubicBezTo>
                  <a:pt x="182" y="129"/>
                  <a:pt x="90" y="261"/>
                  <a:pt x="1" y="398"/>
                </a:cubicBezTo>
                <a:cubicBezTo>
                  <a:pt x="47" y="449"/>
                  <a:pt x="112" y="482"/>
                  <a:pt x="185" y="482"/>
                </a:cubicBezTo>
                <a:cubicBezTo>
                  <a:pt x="324" y="482"/>
                  <a:pt x="436" y="370"/>
                  <a:pt x="436" y="231"/>
                </a:cubicBezTo>
                <a:cubicBezTo>
                  <a:pt x="436" y="127"/>
                  <a:pt x="371" y="38"/>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978390" y="4375028"/>
            <a:ext cx="64041" cy="63915"/>
          </a:xfrm>
          <a:custGeom>
            <a:avLst/>
            <a:gdLst/>
            <a:ahLst/>
            <a:cxnLst/>
            <a:rect l="l" t="t" r="r" b="b"/>
            <a:pathLst>
              <a:path w="503" h="502" extrusionOk="0">
                <a:moveTo>
                  <a:pt x="252" y="1"/>
                </a:moveTo>
                <a:cubicBezTo>
                  <a:pt x="114" y="1"/>
                  <a:pt x="1" y="113"/>
                  <a:pt x="1" y="251"/>
                </a:cubicBezTo>
                <a:cubicBezTo>
                  <a:pt x="1" y="390"/>
                  <a:pt x="114" y="502"/>
                  <a:pt x="252" y="502"/>
                </a:cubicBezTo>
                <a:cubicBezTo>
                  <a:pt x="390" y="502"/>
                  <a:pt x="502" y="390"/>
                  <a:pt x="502" y="251"/>
                </a:cubicBezTo>
                <a:cubicBezTo>
                  <a:pt x="502" y="113"/>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809566" y="4375028"/>
            <a:ext cx="63913" cy="63915"/>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8062929" y="4206203"/>
            <a:ext cx="63913" cy="63787"/>
          </a:xfrm>
          <a:custGeom>
            <a:avLst/>
            <a:gdLst/>
            <a:ahLst/>
            <a:cxnLst/>
            <a:rect l="l" t="t" r="r" b="b"/>
            <a:pathLst>
              <a:path w="502" h="501"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893978" y="4206203"/>
            <a:ext cx="63913" cy="63787"/>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811985" y="4037251"/>
            <a:ext cx="61494" cy="63915"/>
          </a:xfrm>
          <a:custGeom>
            <a:avLst/>
            <a:gdLst/>
            <a:ahLst/>
            <a:cxnLst/>
            <a:rect l="l" t="t" r="r" b="b"/>
            <a:pathLst>
              <a:path w="483" h="502" extrusionOk="0">
                <a:moveTo>
                  <a:pt x="231" y="0"/>
                </a:moveTo>
                <a:cubicBezTo>
                  <a:pt x="212" y="0"/>
                  <a:pt x="195" y="7"/>
                  <a:pt x="176" y="11"/>
                </a:cubicBezTo>
                <a:cubicBezTo>
                  <a:pt x="118" y="123"/>
                  <a:pt x="59" y="236"/>
                  <a:pt x="1" y="348"/>
                </a:cubicBezTo>
                <a:cubicBezTo>
                  <a:pt x="39" y="438"/>
                  <a:pt x="128" y="501"/>
                  <a:pt x="231" y="501"/>
                </a:cubicBezTo>
                <a:cubicBezTo>
                  <a:pt x="370" y="501"/>
                  <a:pt x="482" y="389"/>
                  <a:pt x="482" y="251"/>
                </a:cubicBezTo>
                <a:cubicBezTo>
                  <a:pt x="482" y="113"/>
                  <a:pt x="370" y="0"/>
                  <a:pt x="2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062929" y="4543980"/>
            <a:ext cx="63913" cy="63915"/>
          </a:xfrm>
          <a:custGeom>
            <a:avLst/>
            <a:gdLst/>
            <a:ahLst/>
            <a:cxnLst/>
            <a:rect l="l" t="t" r="r" b="b"/>
            <a:pathLst>
              <a:path w="502" h="502" extrusionOk="0">
                <a:moveTo>
                  <a:pt x="251" y="1"/>
                </a:moveTo>
                <a:cubicBezTo>
                  <a:pt x="113" y="1"/>
                  <a:pt x="1" y="113"/>
                  <a:pt x="1" y="251"/>
                </a:cubicBezTo>
                <a:cubicBezTo>
                  <a:pt x="1" y="389"/>
                  <a:pt x="113"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893978" y="4543980"/>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txBox="1">
            <a:spLocks noGrp="1"/>
          </p:cNvSpPr>
          <p:nvPr>
            <p:ph type="ctrTitle"/>
          </p:nvPr>
        </p:nvSpPr>
        <p:spPr>
          <a:xfrm>
            <a:off x="1032450" y="1199025"/>
            <a:ext cx="7079100" cy="214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Font typeface="Roboto"/>
              <a:buNone/>
              <a:defRPr sz="7200" b="1"/>
            </a:lvl1pPr>
            <a:lvl2pPr lvl="1" algn="ctr" rtl="0">
              <a:spcBef>
                <a:spcPts val="0"/>
              </a:spcBef>
              <a:spcAft>
                <a:spcPts val="0"/>
              </a:spcAft>
              <a:buSzPts val="5200"/>
              <a:buFont typeface="Roboto"/>
              <a:buNone/>
              <a:defRPr sz="5200" b="1">
                <a:latin typeface="Roboto"/>
                <a:ea typeface="Roboto"/>
                <a:cs typeface="Roboto"/>
                <a:sym typeface="Roboto"/>
              </a:defRPr>
            </a:lvl2pPr>
            <a:lvl3pPr lvl="2" algn="ctr" rtl="0">
              <a:spcBef>
                <a:spcPts val="0"/>
              </a:spcBef>
              <a:spcAft>
                <a:spcPts val="0"/>
              </a:spcAft>
              <a:buSzPts val="5200"/>
              <a:buFont typeface="Roboto"/>
              <a:buNone/>
              <a:defRPr sz="5200" b="1">
                <a:latin typeface="Roboto"/>
                <a:ea typeface="Roboto"/>
                <a:cs typeface="Roboto"/>
                <a:sym typeface="Roboto"/>
              </a:defRPr>
            </a:lvl3pPr>
            <a:lvl4pPr lvl="3" algn="ctr" rtl="0">
              <a:spcBef>
                <a:spcPts val="0"/>
              </a:spcBef>
              <a:spcAft>
                <a:spcPts val="0"/>
              </a:spcAft>
              <a:buSzPts val="5200"/>
              <a:buFont typeface="Roboto"/>
              <a:buNone/>
              <a:defRPr sz="5200" b="1">
                <a:latin typeface="Roboto"/>
                <a:ea typeface="Roboto"/>
                <a:cs typeface="Roboto"/>
                <a:sym typeface="Roboto"/>
              </a:defRPr>
            </a:lvl4pPr>
            <a:lvl5pPr lvl="4" algn="ctr" rtl="0">
              <a:spcBef>
                <a:spcPts val="0"/>
              </a:spcBef>
              <a:spcAft>
                <a:spcPts val="0"/>
              </a:spcAft>
              <a:buSzPts val="5200"/>
              <a:buFont typeface="Roboto"/>
              <a:buNone/>
              <a:defRPr sz="5200" b="1">
                <a:latin typeface="Roboto"/>
                <a:ea typeface="Roboto"/>
                <a:cs typeface="Roboto"/>
                <a:sym typeface="Roboto"/>
              </a:defRPr>
            </a:lvl5pPr>
            <a:lvl6pPr lvl="5" algn="ctr" rtl="0">
              <a:spcBef>
                <a:spcPts val="0"/>
              </a:spcBef>
              <a:spcAft>
                <a:spcPts val="0"/>
              </a:spcAft>
              <a:buSzPts val="5200"/>
              <a:buFont typeface="Roboto"/>
              <a:buNone/>
              <a:defRPr sz="5200" b="1">
                <a:latin typeface="Roboto"/>
                <a:ea typeface="Roboto"/>
                <a:cs typeface="Roboto"/>
                <a:sym typeface="Roboto"/>
              </a:defRPr>
            </a:lvl6pPr>
            <a:lvl7pPr lvl="6" algn="ctr" rtl="0">
              <a:spcBef>
                <a:spcPts val="0"/>
              </a:spcBef>
              <a:spcAft>
                <a:spcPts val="0"/>
              </a:spcAft>
              <a:buSzPts val="5200"/>
              <a:buFont typeface="Roboto"/>
              <a:buNone/>
              <a:defRPr sz="5200" b="1">
                <a:latin typeface="Roboto"/>
                <a:ea typeface="Roboto"/>
                <a:cs typeface="Roboto"/>
                <a:sym typeface="Roboto"/>
              </a:defRPr>
            </a:lvl7pPr>
            <a:lvl8pPr lvl="7" algn="ctr" rtl="0">
              <a:spcBef>
                <a:spcPts val="0"/>
              </a:spcBef>
              <a:spcAft>
                <a:spcPts val="0"/>
              </a:spcAft>
              <a:buSzPts val="5200"/>
              <a:buFont typeface="Roboto"/>
              <a:buNone/>
              <a:defRPr sz="5200" b="1">
                <a:latin typeface="Roboto"/>
                <a:ea typeface="Roboto"/>
                <a:cs typeface="Roboto"/>
                <a:sym typeface="Roboto"/>
              </a:defRPr>
            </a:lvl8pPr>
            <a:lvl9pPr lvl="8" algn="ctr" rtl="0">
              <a:spcBef>
                <a:spcPts val="0"/>
              </a:spcBef>
              <a:spcAft>
                <a:spcPts val="0"/>
              </a:spcAft>
              <a:buSzPts val="5200"/>
              <a:buFont typeface="Roboto"/>
              <a:buNone/>
              <a:defRPr sz="5200" b="1">
                <a:latin typeface="Roboto"/>
                <a:ea typeface="Roboto"/>
                <a:cs typeface="Roboto"/>
                <a:sym typeface="Roboto"/>
              </a:defRPr>
            </a:lvl9pPr>
          </a:lstStyle>
          <a:p>
            <a:endParaRPr/>
          </a:p>
        </p:txBody>
      </p:sp>
      <p:sp>
        <p:nvSpPr>
          <p:cNvPr id="93" name="Google Shape;93;p2"/>
          <p:cNvSpPr txBox="1">
            <a:spLocks noGrp="1"/>
          </p:cNvSpPr>
          <p:nvPr>
            <p:ph type="subTitle" idx="1"/>
          </p:nvPr>
        </p:nvSpPr>
        <p:spPr>
          <a:xfrm>
            <a:off x="2526600" y="3488550"/>
            <a:ext cx="4090800" cy="50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0"/>
        <p:cNvGrpSpPr/>
        <p:nvPr/>
      </p:nvGrpSpPr>
      <p:grpSpPr>
        <a:xfrm>
          <a:off x="0" y="0"/>
          <a:ext cx="0" cy="0"/>
          <a:chOff x="0" y="0"/>
          <a:chExt cx="0" cy="0"/>
        </a:xfrm>
      </p:grpSpPr>
      <p:sp>
        <p:nvSpPr>
          <p:cNvPr id="331" name="Google Shape;331;p11"/>
          <p:cNvSpPr txBox="1">
            <a:spLocks noGrp="1"/>
          </p:cNvSpPr>
          <p:nvPr>
            <p:ph type="title" hasCustomPrompt="1"/>
          </p:nvPr>
        </p:nvSpPr>
        <p:spPr>
          <a:xfrm>
            <a:off x="713225" y="1472825"/>
            <a:ext cx="7717500" cy="1258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32" name="Google Shape;332;p11"/>
          <p:cNvSpPr txBox="1">
            <a:spLocks noGrp="1"/>
          </p:cNvSpPr>
          <p:nvPr>
            <p:ph type="body" idx="1"/>
          </p:nvPr>
        </p:nvSpPr>
        <p:spPr>
          <a:xfrm>
            <a:off x="713225" y="2813800"/>
            <a:ext cx="7717500" cy="6144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333" name="Google Shape;333;p11"/>
          <p:cNvSpPr/>
          <p:nvPr/>
        </p:nvSpPr>
        <p:spPr>
          <a:xfrm>
            <a:off x="4897499" y="3274428"/>
            <a:ext cx="4246481" cy="1870428"/>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106" y="-105"/>
            <a:ext cx="1710378" cy="1320468"/>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11"/>
          <p:cNvGrpSpPr/>
          <p:nvPr/>
        </p:nvGrpSpPr>
        <p:grpSpPr>
          <a:xfrm>
            <a:off x="7695085" y="343393"/>
            <a:ext cx="1162027" cy="1077488"/>
            <a:chOff x="5181475" y="2999525"/>
            <a:chExt cx="228175" cy="211575"/>
          </a:xfrm>
        </p:grpSpPr>
        <p:sp>
          <p:nvSpPr>
            <p:cNvPr id="336" name="Google Shape;336;p11"/>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1"/>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1"/>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1"/>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1"/>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1"/>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1"/>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1"/>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1"/>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1"/>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1"/>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1"/>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1"/>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1"/>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1"/>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1"/>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1"/>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1"/>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1"/>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1"/>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1"/>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1"/>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1"/>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1"/>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1"/>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1"/>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1"/>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1"/>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1"/>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1"/>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1"/>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1"/>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1"/>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76"/>
        <p:cNvGrpSpPr/>
        <p:nvPr/>
      </p:nvGrpSpPr>
      <p:grpSpPr>
        <a:xfrm>
          <a:off x="0" y="0"/>
          <a:ext cx="0" cy="0"/>
          <a:chOff x="0" y="0"/>
          <a:chExt cx="0" cy="0"/>
        </a:xfrm>
      </p:grpSpPr>
      <p:sp>
        <p:nvSpPr>
          <p:cNvPr id="377" name="Google Shape;37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78"/>
        <p:cNvGrpSpPr/>
        <p:nvPr/>
      </p:nvGrpSpPr>
      <p:grpSpPr>
        <a:xfrm>
          <a:off x="0" y="0"/>
          <a:ext cx="0" cy="0"/>
          <a:chOff x="0" y="0"/>
          <a:chExt cx="0" cy="0"/>
        </a:xfrm>
      </p:grpSpPr>
      <p:grpSp>
        <p:nvGrpSpPr>
          <p:cNvPr id="379" name="Google Shape;379;p13"/>
          <p:cNvGrpSpPr/>
          <p:nvPr/>
        </p:nvGrpSpPr>
        <p:grpSpPr>
          <a:xfrm>
            <a:off x="0" y="0"/>
            <a:ext cx="9143985" cy="5144913"/>
            <a:chOff x="0" y="0"/>
            <a:chExt cx="9143985" cy="5144913"/>
          </a:xfrm>
        </p:grpSpPr>
        <p:sp>
          <p:nvSpPr>
            <p:cNvPr id="380" name="Google Shape;380;p13"/>
            <p:cNvSpPr/>
            <p:nvPr/>
          </p:nvSpPr>
          <p:spPr>
            <a:xfrm>
              <a:off x="5795025" y="3669812"/>
              <a:ext cx="3348960" cy="1475101"/>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0" y="0"/>
              <a:ext cx="3282245" cy="2534000"/>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3"/>
            <p:cNvGrpSpPr/>
            <p:nvPr/>
          </p:nvGrpSpPr>
          <p:grpSpPr>
            <a:xfrm>
              <a:off x="7695061" y="343452"/>
              <a:ext cx="1162027" cy="1077488"/>
              <a:chOff x="5181475" y="2999525"/>
              <a:chExt cx="228175" cy="211575"/>
            </a:xfrm>
          </p:grpSpPr>
          <p:sp>
            <p:nvSpPr>
              <p:cNvPr id="383" name="Google Shape;383;p13"/>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3"/>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3"/>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3"/>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3"/>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3"/>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3"/>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3"/>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3"/>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3"/>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3"/>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3"/>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3"/>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3"/>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3"/>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3"/>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3" name="Google Shape;423;p1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4" name="Google Shape;424;p13">
            <a:hlinkClick r:id="rId2" action="ppaction://hlinksldjump"/>
          </p:cNvPr>
          <p:cNvSpPr txBox="1">
            <a:spLocks noGrp="1"/>
          </p:cNvSpPr>
          <p:nvPr>
            <p:ph type="title" idx="2" hasCustomPrompt="1"/>
          </p:nvPr>
        </p:nvSpPr>
        <p:spPr>
          <a:xfrm>
            <a:off x="1273563" y="1647050"/>
            <a:ext cx="923400" cy="96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700">
                <a:solidFill>
                  <a:schemeClr val="dk1"/>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425" name="Google Shape;425;p13">
            <a:hlinkClick r:id="rId2" action="ppaction://hlinksldjump"/>
          </p:cNvPr>
          <p:cNvSpPr txBox="1">
            <a:spLocks noGrp="1"/>
          </p:cNvSpPr>
          <p:nvPr>
            <p:ph type="title" idx="3"/>
          </p:nvPr>
        </p:nvSpPr>
        <p:spPr>
          <a:xfrm>
            <a:off x="2196925" y="1765550"/>
            <a:ext cx="20934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6" name="Google Shape;426;p13">
            <a:hlinkClick r:id="rId2" action="ppaction://hlinksldjump"/>
          </p:cNvPr>
          <p:cNvSpPr txBox="1">
            <a:spLocks noGrp="1"/>
          </p:cNvSpPr>
          <p:nvPr>
            <p:ph type="subTitle" idx="1"/>
          </p:nvPr>
        </p:nvSpPr>
        <p:spPr>
          <a:xfrm>
            <a:off x="2196913" y="20409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7" name="Google Shape;427;p13">
            <a:hlinkClick r:id="rId3" action="ppaction://hlinksldjump"/>
          </p:cNvPr>
          <p:cNvSpPr txBox="1">
            <a:spLocks noGrp="1"/>
          </p:cNvSpPr>
          <p:nvPr>
            <p:ph type="title" idx="4" hasCustomPrompt="1"/>
          </p:nvPr>
        </p:nvSpPr>
        <p:spPr>
          <a:xfrm>
            <a:off x="1273563" y="3066025"/>
            <a:ext cx="923400" cy="96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700">
                <a:solidFill>
                  <a:schemeClr val="dk1"/>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428" name="Google Shape;428;p13">
            <a:hlinkClick r:id="rId3" action="ppaction://hlinksldjump"/>
          </p:cNvPr>
          <p:cNvSpPr txBox="1">
            <a:spLocks noGrp="1"/>
          </p:cNvSpPr>
          <p:nvPr>
            <p:ph type="title" idx="5"/>
          </p:nvPr>
        </p:nvSpPr>
        <p:spPr>
          <a:xfrm>
            <a:off x="2196925" y="3184425"/>
            <a:ext cx="20934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9" name="Google Shape;429;p13">
            <a:hlinkClick r:id="rId3" action="ppaction://hlinksldjump"/>
          </p:cNvPr>
          <p:cNvSpPr txBox="1">
            <a:spLocks noGrp="1"/>
          </p:cNvSpPr>
          <p:nvPr>
            <p:ph type="subTitle" idx="6"/>
          </p:nvPr>
        </p:nvSpPr>
        <p:spPr>
          <a:xfrm>
            <a:off x="2196913" y="34599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0" name="Google Shape;430;p13">
            <a:hlinkClick r:id="rId4" action="ppaction://hlinksldjump"/>
          </p:cNvPr>
          <p:cNvSpPr txBox="1">
            <a:spLocks noGrp="1"/>
          </p:cNvSpPr>
          <p:nvPr>
            <p:ph type="title" idx="7" hasCustomPrompt="1"/>
          </p:nvPr>
        </p:nvSpPr>
        <p:spPr>
          <a:xfrm>
            <a:off x="4853662" y="1647050"/>
            <a:ext cx="923400" cy="96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700">
                <a:solidFill>
                  <a:schemeClr val="dk1"/>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431" name="Google Shape;431;p13">
            <a:hlinkClick r:id="rId4" action="ppaction://hlinksldjump"/>
          </p:cNvPr>
          <p:cNvSpPr txBox="1">
            <a:spLocks noGrp="1"/>
          </p:cNvSpPr>
          <p:nvPr>
            <p:ph type="title" idx="8"/>
          </p:nvPr>
        </p:nvSpPr>
        <p:spPr>
          <a:xfrm>
            <a:off x="5777025" y="1765550"/>
            <a:ext cx="20934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2" name="Google Shape;432;p13">
            <a:hlinkClick r:id="rId4" action="ppaction://hlinksldjump"/>
          </p:cNvPr>
          <p:cNvSpPr txBox="1">
            <a:spLocks noGrp="1"/>
          </p:cNvSpPr>
          <p:nvPr>
            <p:ph type="subTitle" idx="9"/>
          </p:nvPr>
        </p:nvSpPr>
        <p:spPr>
          <a:xfrm>
            <a:off x="5777013" y="20409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3" name="Google Shape;433;p13">
            <a:hlinkClick r:id="rId5" action="ppaction://hlinksldjump"/>
          </p:cNvPr>
          <p:cNvSpPr txBox="1">
            <a:spLocks noGrp="1"/>
          </p:cNvSpPr>
          <p:nvPr>
            <p:ph type="title" idx="13" hasCustomPrompt="1"/>
          </p:nvPr>
        </p:nvSpPr>
        <p:spPr>
          <a:xfrm>
            <a:off x="4853662" y="3066025"/>
            <a:ext cx="923400" cy="96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700">
                <a:solidFill>
                  <a:schemeClr val="dk1"/>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434" name="Google Shape;434;p13">
            <a:hlinkClick r:id="rId5" action="ppaction://hlinksldjump"/>
          </p:cNvPr>
          <p:cNvSpPr txBox="1">
            <a:spLocks noGrp="1"/>
          </p:cNvSpPr>
          <p:nvPr>
            <p:ph type="title" idx="14"/>
          </p:nvPr>
        </p:nvSpPr>
        <p:spPr>
          <a:xfrm>
            <a:off x="5777025" y="3184425"/>
            <a:ext cx="20934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5" name="Google Shape;435;p13">
            <a:hlinkClick r:id="rId5" action="ppaction://hlinksldjump"/>
          </p:cNvPr>
          <p:cNvSpPr txBox="1">
            <a:spLocks noGrp="1"/>
          </p:cNvSpPr>
          <p:nvPr>
            <p:ph type="subTitle" idx="15"/>
          </p:nvPr>
        </p:nvSpPr>
        <p:spPr>
          <a:xfrm>
            <a:off x="5777013" y="34599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436"/>
        <p:cNvGrpSpPr/>
        <p:nvPr/>
      </p:nvGrpSpPr>
      <p:grpSpPr>
        <a:xfrm>
          <a:off x="0" y="0"/>
          <a:ext cx="0" cy="0"/>
          <a:chOff x="0" y="0"/>
          <a:chExt cx="0" cy="0"/>
        </a:xfrm>
      </p:grpSpPr>
      <p:sp>
        <p:nvSpPr>
          <p:cNvPr id="437" name="Google Shape;437;p14"/>
          <p:cNvSpPr txBox="1">
            <a:spLocks noGrp="1"/>
          </p:cNvSpPr>
          <p:nvPr>
            <p:ph type="title"/>
          </p:nvPr>
        </p:nvSpPr>
        <p:spPr>
          <a:xfrm>
            <a:off x="770975" y="1630888"/>
            <a:ext cx="3568800" cy="66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38" name="Google Shape;438;p14"/>
          <p:cNvSpPr txBox="1">
            <a:spLocks noGrp="1"/>
          </p:cNvSpPr>
          <p:nvPr>
            <p:ph type="subTitle" idx="1"/>
          </p:nvPr>
        </p:nvSpPr>
        <p:spPr>
          <a:xfrm>
            <a:off x="1122275" y="2300613"/>
            <a:ext cx="3217500" cy="121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439" name="Google Shape;439;p14"/>
          <p:cNvGrpSpPr/>
          <p:nvPr/>
        </p:nvGrpSpPr>
        <p:grpSpPr>
          <a:xfrm>
            <a:off x="0" y="0"/>
            <a:ext cx="9143985" cy="5144913"/>
            <a:chOff x="0" y="0"/>
            <a:chExt cx="9143985" cy="5144913"/>
          </a:xfrm>
        </p:grpSpPr>
        <p:sp>
          <p:nvSpPr>
            <p:cNvPr id="440" name="Google Shape;440;p14"/>
            <p:cNvSpPr/>
            <p:nvPr/>
          </p:nvSpPr>
          <p:spPr>
            <a:xfrm>
              <a:off x="5795025" y="3669812"/>
              <a:ext cx="3348960" cy="1475101"/>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0" y="0"/>
              <a:ext cx="3282245" cy="2534000"/>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14"/>
            <p:cNvGrpSpPr/>
            <p:nvPr/>
          </p:nvGrpSpPr>
          <p:grpSpPr>
            <a:xfrm>
              <a:off x="7695061" y="343452"/>
              <a:ext cx="1162027" cy="1077488"/>
              <a:chOff x="5181475" y="2999525"/>
              <a:chExt cx="228175" cy="211575"/>
            </a:xfrm>
          </p:grpSpPr>
          <p:sp>
            <p:nvSpPr>
              <p:cNvPr id="443" name="Google Shape;443;p14"/>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483"/>
        <p:cNvGrpSpPr/>
        <p:nvPr/>
      </p:nvGrpSpPr>
      <p:grpSpPr>
        <a:xfrm>
          <a:off x="0" y="0"/>
          <a:ext cx="0" cy="0"/>
          <a:chOff x="0" y="0"/>
          <a:chExt cx="0" cy="0"/>
        </a:xfrm>
      </p:grpSpPr>
      <p:sp>
        <p:nvSpPr>
          <p:cNvPr id="484" name="Google Shape;484;p15"/>
          <p:cNvSpPr txBox="1">
            <a:spLocks noGrp="1"/>
          </p:cNvSpPr>
          <p:nvPr>
            <p:ph type="title"/>
          </p:nvPr>
        </p:nvSpPr>
        <p:spPr>
          <a:xfrm>
            <a:off x="4861975" y="1227225"/>
            <a:ext cx="3568800" cy="12120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85" name="Google Shape;485;p15"/>
          <p:cNvSpPr txBox="1">
            <a:spLocks noGrp="1"/>
          </p:cNvSpPr>
          <p:nvPr>
            <p:ph type="subTitle" idx="1"/>
          </p:nvPr>
        </p:nvSpPr>
        <p:spPr>
          <a:xfrm>
            <a:off x="4861975" y="2439225"/>
            <a:ext cx="3568800" cy="121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486" name="Google Shape;486;p15"/>
          <p:cNvGrpSpPr/>
          <p:nvPr/>
        </p:nvGrpSpPr>
        <p:grpSpPr>
          <a:xfrm flipH="1">
            <a:off x="0" y="0"/>
            <a:ext cx="9143985" cy="5144913"/>
            <a:chOff x="0" y="0"/>
            <a:chExt cx="9143985" cy="5144913"/>
          </a:xfrm>
        </p:grpSpPr>
        <p:sp>
          <p:nvSpPr>
            <p:cNvPr id="487" name="Google Shape;487;p15"/>
            <p:cNvSpPr/>
            <p:nvPr/>
          </p:nvSpPr>
          <p:spPr>
            <a:xfrm>
              <a:off x="5795025" y="3669812"/>
              <a:ext cx="3348960" cy="1475101"/>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a:off x="0" y="0"/>
              <a:ext cx="3282245" cy="2534000"/>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15"/>
            <p:cNvGrpSpPr/>
            <p:nvPr/>
          </p:nvGrpSpPr>
          <p:grpSpPr>
            <a:xfrm>
              <a:off x="7695061" y="343452"/>
              <a:ext cx="1162027" cy="1077488"/>
              <a:chOff x="5181475" y="2999525"/>
              <a:chExt cx="228175" cy="211575"/>
            </a:xfrm>
          </p:grpSpPr>
          <p:sp>
            <p:nvSpPr>
              <p:cNvPr id="490" name="Google Shape;490;p15"/>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5"/>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5"/>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5"/>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5"/>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5"/>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5"/>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5"/>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5"/>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CUSTOM_1_1_1">
    <p:spTree>
      <p:nvGrpSpPr>
        <p:cNvPr id="1" name="Shape 530"/>
        <p:cNvGrpSpPr/>
        <p:nvPr/>
      </p:nvGrpSpPr>
      <p:grpSpPr>
        <a:xfrm>
          <a:off x="0" y="0"/>
          <a:ext cx="0" cy="0"/>
          <a:chOff x="0" y="0"/>
          <a:chExt cx="0" cy="0"/>
        </a:xfrm>
      </p:grpSpPr>
      <p:sp>
        <p:nvSpPr>
          <p:cNvPr id="531" name="Google Shape;531;p16"/>
          <p:cNvSpPr txBox="1">
            <a:spLocks noGrp="1"/>
          </p:cNvSpPr>
          <p:nvPr>
            <p:ph type="title"/>
          </p:nvPr>
        </p:nvSpPr>
        <p:spPr>
          <a:xfrm>
            <a:off x="4861975" y="803263"/>
            <a:ext cx="3568800" cy="19740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532" name="Google Shape;532;p16"/>
          <p:cNvSpPr txBox="1">
            <a:spLocks noGrp="1"/>
          </p:cNvSpPr>
          <p:nvPr>
            <p:ph type="subTitle" idx="1"/>
          </p:nvPr>
        </p:nvSpPr>
        <p:spPr>
          <a:xfrm>
            <a:off x="4861975" y="2777038"/>
            <a:ext cx="3568800" cy="121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533" name="Google Shape;533;p16"/>
          <p:cNvGrpSpPr/>
          <p:nvPr/>
        </p:nvGrpSpPr>
        <p:grpSpPr>
          <a:xfrm>
            <a:off x="5464549" y="343452"/>
            <a:ext cx="3679404" cy="4801477"/>
            <a:chOff x="5464549" y="343452"/>
            <a:chExt cx="3679404" cy="4801477"/>
          </a:xfrm>
        </p:grpSpPr>
        <p:sp>
          <p:nvSpPr>
            <p:cNvPr id="534" name="Google Shape;534;p16"/>
            <p:cNvSpPr/>
            <p:nvPr/>
          </p:nvSpPr>
          <p:spPr>
            <a:xfrm>
              <a:off x="5464549" y="3524251"/>
              <a:ext cx="3679404" cy="1620679"/>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16"/>
            <p:cNvGrpSpPr/>
            <p:nvPr/>
          </p:nvGrpSpPr>
          <p:grpSpPr>
            <a:xfrm>
              <a:off x="7695061" y="343452"/>
              <a:ext cx="1162027" cy="1077488"/>
              <a:chOff x="5181475" y="2999525"/>
              <a:chExt cx="228175" cy="211575"/>
            </a:xfrm>
          </p:grpSpPr>
          <p:sp>
            <p:nvSpPr>
              <p:cNvPr id="536" name="Google Shape;536;p16"/>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6"/>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5">
  <p:cSld name="CUSTOM_21">
    <p:spTree>
      <p:nvGrpSpPr>
        <p:cNvPr id="1" name="Shape 576"/>
        <p:cNvGrpSpPr/>
        <p:nvPr/>
      </p:nvGrpSpPr>
      <p:grpSpPr>
        <a:xfrm>
          <a:off x="0" y="0"/>
          <a:ext cx="0" cy="0"/>
          <a:chOff x="0" y="0"/>
          <a:chExt cx="0" cy="0"/>
        </a:xfrm>
      </p:grpSpPr>
      <p:sp>
        <p:nvSpPr>
          <p:cNvPr id="577" name="Google Shape;577;p17"/>
          <p:cNvSpPr txBox="1">
            <a:spLocks noGrp="1"/>
          </p:cNvSpPr>
          <p:nvPr>
            <p:ph type="title"/>
          </p:nvPr>
        </p:nvSpPr>
        <p:spPr>
          <a:xfrm>
            <a:off x="957450" y="1297500"/>
            <a:ext cx="3568800" cy="127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500">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578" name="Google Shape;578;p17"/>
          <p:cNvSpPr txBox="1">
            <a:spLocks noGrp="1"/>
          </p:cNvSpPr>
          <p:nvPr>
            <p:ph type="subTitle" idx="1"/>
          </p:nvPr>
        </p:nvSpPr>
        <p:spPr>
          <a:xfrm>
            <a:off x="957450" y="2634000"/>
            <a:ext cx="3568800" cy="1212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9" name="Google Shape;579;p17"/>
          <p:cNvSpPr/>
          <p:nvPr/>
        </p:nvSpPr>
        <p:spPr>
          <a:xfrm>
            <a:off x="-100" y="-100"/>
            <a:ext cx="2409657" cy="1860333"/>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17"/>
          <p:cNvGrpSpPr/>
          <p:nvPr/>
        </p:nvGrpSpPr>
        <p:grpSpPr>
          <a:xfrm>
            <a:off x="7849710" y="3845993"/>
            <a:ext cx="1162027" cy="1077488"/>
            <a:chOff x="5181475" y="2999525"/>
            <a:chExt cx="228175" cy="211575"/>
          </a:xfrm>
        </p:grpSpPr>
        <p:sp>
          <p:nvSpPr>
            <p:cNvPr id="581" name="Google Shape;581;p17"/>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7"/>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7"/>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7"/>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7"/>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7"/>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7"/>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7"/>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7"/>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7"/>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7"/>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7"/>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7"/>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7"/>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7"/>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7"/>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7"/>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7"/>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7"/>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7"/>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7"/>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7"/>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7"/>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7"/>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7"/>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7"/>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7"/>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7"/>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7"/>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7"/>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7"/>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7"/>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7"/>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7"/>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7"/>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7"/>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6">
  <p:cSld name="CUSTOM_27">
    <p:spTree>
      <p:nvGrpSpPr>
        <p:cNvPr id="1" name="Shape 621"/>
        <p:cNvGrpSpPr/>
        <p:nvPr/>
      </p:nvGrpSpPr>
      <p:grpSpPr>
        <a:xfrm>
          <a:off x="0" y="0"/>
          <a:ext cx="0" cy="0"/>
          <a:chOff x="0" y="0"/>
          <a:chExt cx="0" cy="0"/>
        </a:xfrm>
      </p:grpSpPr>
      <p:sp>
        <p:nvSpPr>
          <p:cNvPr id="622" name="Google Shape;622;p18"/>
          <p:cNvSpPr/>
          <p:nvPr/>
        </p:nvSpPr>
        <p:spPr>
          <a:xfrm>
            <a:off x="3847783" y="2256714"/>
            <a:ext cx="5296257" cy="2888254"/>
          </a:xfrm>
          <a:custGeom>
            <a:avLst/>
            <a:gdLst/>
            <a:ahLst/>
            <a:cxnLst/>
            <a:rect l="l" t="t" r="r" b="b"/>
            <a:pathLst>
              <a:path w="41598" h="22685" extrusionOk="0">
                <a:moveTo>
                  <a:pt x="41598" y="1"/>
                </a:moveTo>
                <a:cubicBezTo>
                  <a:pt x="39765" y="1111"/>
                  <a:pt x="38641" y="3300"/>
                  <a:pt x="39266" y="6321"/>
                </a:cubicBezTo>
                <a:cubicBezTo>
                  <a:pt x="39974" y="10291"/>
                  <a:pt x="38188" y="13312"/>
                  <a:pt x="35318" y="14458"/>
                </a:cubicBezTo>
                <a:cubicBezTo>
                  <a:pt x="34549" y="14779"/>
                  <a:pt x="33860" y="14914"/>
                  <a:pt x="33222" y="14914"/>
                </a:cubicBezTo>
                <a:cubicBezTo>
                  <a:pt x="30892" y="14914"/>
                  <a:pt x="29251" y="13115"/>
                  <a:pt x="26930" y="12033"/>
                </a:cubicBezTo>
                <a:cubicBezTo>
                  <a:pt x="25584" y="11430"/>
                  <a:pt x="24543" y="11099"/>
                  <a:pt x="23606" y="11099"/>
                </a:cubicBezTo>
                <a:cubicBezTo>
                  <a:pt x="22117" y="11099"/>
                  <a:pt x="20889" y="11935"/>
                  <a:pt x="19110" y="13843"/>
                </a:cubicBezTo>
                <a:cubicBezTo>
                  <a:pt x="16350" y="16806"/>
                  <a:pt x="15516" y="17779"/>
                  <a:pt x="13607" y="17779"/>
                </a:cubicBezTo>
                <a:cubicBezTo>
                  <a:pt x="13019" y="17779"/>
                  <a:pt x="12328" y="17687"/>
                  <a:pt x="11448" y="17531"/>
                </a:cubicBezTo>
                <a:cubicBezTo>
                  <a:pt x="10228" y="17317"/>
                  <a:pt x="9072" y="17204"/>
                  <a:pt x="7996" y="17204"/>
                </a:cubicBezTo>
                <a:cubicBezTo>
                  <a:pt x="3919" y="17204"/>
                  <a:pt x="984" y="18826"/>
                  <a:pt x="0" y="22685"/>
                </a:cubicBezTo>
                <a:lnTo>
                  <a:pt x="41598" y="22685"/>
                </a:lnTo>
                <a:lnTo>
                  <a:pt x="41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8"/>
          <p:cNvSpPr/>
          <p:nvPr/>
        </p:nvSpPr>
        <p:spPr>
          <a:xfrm>
            <a:off x="0" y="0"/>
            <a:ext cx="5114317" cy="3948448"/>
          </a:xfrm>
          <a:custGeom>
            <a:avLst/>
            <a:gdLst/>
            <a:ahLst/>
            <a:cxnLst/>
            <a:rect l="l" t="t" r="r" b="b"/>
            <a:pathLst>
              <a:path w="40169" h="31012" extrusionOk="0">
                <a:moveTo>
                  <a:pt x="117" y="0"/>
                </a:moveTo>
                <a:cubicBezTo>
                  <a:pt x="78" y="30"/>
                  <a:pt x="40" y="60"/>
                  <a:pt x="0" y="91"/>
                </a:cubicBezTo>
                <a:lnTo>
                  <a:pt x="0" y="31011"/>
                </a:lnTo>
                <a:cubicBezTo>
                  <a:pt x="2676" y="30040"/>
                  <a:pt x="4422" y="27265"/>
                  <a:pt x="3092" y="23513"/>
                </a:cubicBezTo>
                <a:cubicBezTo>
                  <a:pt x="1851" y="19676"/>
                  <a:pt x="3211" y="16440"/>
                  <a:pt x="5898" y="14915"/>
                </a:cubicBezTo>
                <a:cubicBezTo>
                  <a:pt x="6853" y="14353"/>
                  <a:pt x="7713" y="14137"/>
                  <a:pt x="8527" y="14137"/>
                </a:cubicBezTo>
                <a:cubicBezTo>
                  <a:pt x="10563" y="14137"/>
                  <a:pt x="12312" y="15490"/>
                  <a:pt x="14538" y="16178"/>
                </a:cubicBezTo>
                <a:cubicBezTo>
                  <a:pt x="15658" y="16506"/>
                  <a:pt x="16566" y="16692"/>
                  <a:pt x="17356" y="16692"/>
                </a:cubicBezTo>
                <a:cubicBezTo>
                  <a:pt x="19151" y="16692"/>
                  <a:pt x="20339" y="15736"/>
                  <a:pt x="22039" y="13323"/>
                </a:cubicBezTo>
                <a:cubicBezTo>
                  <a:pt x="24814" y="9385"/>
                  <a:pt x="25269" y="8608"/>
                  <a:pt x="28182" y="8608"/>
                </a:cubicBezTo>
                <a:cubicBezTo>
                  <a:pt x="28471" y="8608"/>
                  <a:pt x="28786" y="8615"/>
                  <a:pt x="29129" y="8628"/>
                </a:cubicBezTo>
                <a:cubicBezTo>
                  <a:pt x="29441" y="8640"/>
                  <a:pt x="29748" y="8646"/>
                  <a:pt x="30050" y="8646"/>
                </a:cubicBezTo>
                <a:cubicBezTo>
                  <a:pt x="36183" y="8646"/>
                  <a:pt x="40168" y="6173"/>
                  <a:pt x="398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18"/>
          <p:cNvGrpSpPr/>
          <p:nvPr/>
        </p:nvGrpSpPr>
        <p:grpSpPr>
          <a:xfrm>
            <a:off x="515934" y="3701032"/>
            <a:ext cx="1162050" cy="1077636"/>
            <a:chOff x="1582150" y="3658750"/>
            <a:chExt cx="228175" cy="211600"/>
          </a:xfrm>
        </p:grpSpPr>
        <p:sp>
          <p:nvSpPr>
            <p:cNvPr id="625" name="Google Shape;625;p18"/>
            <p:cNvSpPr/>
            <p:nvPr/>
          </p:nvSpPr>
          <p:spPr>
            <a:xfrm>
              <a:off x="1781175" y="3725100"/>
              <a:ext cx="12575" cy="12550"/>
            </a:xfrm>
            <a:custGeom>
              <a:avLst/>
              <a:gdLst/>
              <a:ahLst/>
              <a:cxnLst/>
              <a:rect l="l" t="t" r="r" b="b"/>
              <a:pathLst>
                <a:path w="503" h="502" extrusionOk="0">
                  <a:moveTo>
                    <a:pt x="252" y="0"/>
                  </a:moveTo>
                  <a:cubicBezTo>
                    <a:pt x="113" y="0"/>
                    <a:pt x="1" y="113"/>
                    <a:pt x="1" y="251"/>
                  </a:cubicBezTo>
                  <a:cubicBezTo>
                    <a:pt x="1" y="390"/>
                    <a:pt x="113" y="501"/>
                    <a:pt x="252" y="501"/>
                  </a:cubicBezTo>
                  <a:cubicBezTo>
                    <a:pt x="390" y="501"/>
                    <a:pt x="502" y="390"/>
                    <a:pt x="502" y="251"/>
                  </a:cubicBezTo>
                  <a:cubicBezTo>
                    <a:pt x="502" y="113"/>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8"/>
            <p:cNvSpPr/>
            <p:nvPr/>
          </p:nvSpPr>
          <p:spPr>
            <a:xfrm>
              <a:off x="1764600" y="3691925"/>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8"/>
            <p:cNvSpPr/>
            <p:nvPr/>
          </p:nvSpPr>
          <p:spPr>
            <a:xfrm>
              <a:off x="1781175" y="3791450"/>
              <a:ext cx="12575" cy="12525"/>
            </a:xfrm>
            <a:custGeom>
              <a:avLst/>
              <a:gdLst/>
              <a:ahLst/>
              <a:cxnLst/>
              <a:rect l="l" t="t" r="r" b="b"/>
              <a:pathLst>
                <a:path w="503" h="501" extrusionOk="0">
                  <a:moveTo>
                    <a:pt x="252" y="0"/>
                  </a:moveTo>
                  <a:cubicBezTo>
                    <a:pt x="113" y="0"/>
                    <a:pt x="1" y="112"/>
                    <a:pt x="1" y="250"/>
                  </a:cubicBezTo>
                  <a:cubicBezTo>
                    <a:pt x="1" y="389"/>
                    <a:pt x="113" y="501"/>
                    <a:pt x="252" y="501"/>
                  </a:cubicBezTo>
                  <a:cubicBezTo>
                    <a:pt x="390" y="501"/>
                    <a:pt x="502" y="389"/>
                    <a:pt x="502" y="250"/>
                  </a:cubicBezTo>
                  <a:cubicBezTo>
                    <a:pt x="502" y="112"/>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8"/>
            <p:cNvSpPr/>
            <p:nvPr/>
          </p:nvSpPr>
          <p:spPr>
            <a:xfrm>
              <a:off x="1797775" y="3758275"/>
              <a:ext cx="12550" cy="12550"/>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8"/>
            <p:cNvSpPr/>
            <p:nvPr/>
          </p:nvSpPr>
          <p:spPr>
            <a:xfrm>
              <a:off x="1714850" y="3658875"/>
              <a:ext cx="12525" cy="12425"/>
            </a:xfrm>
            <a:custGeom>
              <a:avLst/>
              <a:gdLst/>
              <a:ahLst/>
              <a:cxnLst/>
              <a:rect l="l" t="t" r="r" b="b"/>
              <a:pathLst>
                <a:path w="501" h="497" extrusionOk="0">
                  <a:moveTo>
                    <a:pt x="229" y="0"/>
                  </a:moveTo>
                  <a:cubicBezTo>
                    <a:pt x="102" y="11"/>
                    <a:pt x="1" y="115"/>
                    <a:pt x="1" y="246"/>
                  </a:cubicBezTo>
                  <a:cubicBezTo>
                    <a:pt x="1" y="384"/>
                    <a:pt x="112" y="497"/>
                    <a:pt x="251" y="497"/>
                  </a:cubicBezTo>
                  <a:cubicBezTo>
                    <a:pt x="389" y="497"/>
                    <a:pt x="501" y="384"/>
                    <a:pt x="501" y="246"/>
                  </a:cubicBezTo>
                  <a:cubicBezTo>
                    <a:pt x="501" y="180"/>
                    <a:pt x="475" y="120"/>
                    <a:pt x="432" y="75"/>
                  </a:cubicBezTo>
                  <a:cubicBezTo>
                    <a:pt x="365"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8"/>
            <p:cNvSpPr/>
            <p:nvPr/>
          </p:nvSpPr>
          <p:spPr>
            <a:xfrm>
              <a:off x="1714850" y="3725100"/>
              <a:ext cx="12525" cy="12550"/>
            </a:xfrm>
            <a:custGeom>
              <a:avLst/>
              <a:gdLst/>
              <a:ahLst/>
              <a:cxnLst/>
              <a:rect l="l" t="t" r="r" b="b"/>
              <a:pathLst>
                <a:path w="501" h="502" extrusionOk="0">
                  <a:moveTo>
                    <a:pt x="251" y="0"/>
                  </a:moveTo>
                  <a:cubicBezTo>
                    <a:pt x="112" y="0"/>
                    <a:pt x="1" y="113"/>
                    <a:pt x="1" y="251"/>
                  </a:cubicBezTo>
                  <a:cubicBezTo>
                    <a:pt x="1"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8"/>
            <p:cNvSpPr/>
            <p:nvPr/>
          </p:nvSpPr>
          <p:spPr>
            <a:xfrm>
              <a:off x="1731450" y="3691925"/>
              <a:ext cx="12525" cy="12550"/>
            </a:xfrm>
            <a:custGeom>
              <a:avLst/>
              <a:gdLst/>
              <a:ahLst/>
              <a:cxnLst/>
              <a:rect l="l" t="t" r="r" b="b"/>
              <a:pathLst>
                <a:path w="501" h="502" extrusionOk="0">
                  <a:moveTo>
                    <a:pt x="250" y="1"/>
                  </a:moveTo>
                  <a:cubicBezTo>
                    <a:pt x="112" y="1"/>
                    <a:pt x="0" y="113"/>
                    <a:pt x="0" y="251"/>
                  </a:cubicBezTo>
                  <a:cubicBezTo>
                    <a:pt x="0" y="389"/>
                    <a:pt x="112" y="501"/>
                    <a:pt x="250" y="501"/>
                  </a:cubicBezTo>
                  <a:cubicBezTo>
                    <a:pt x="389" y="501"/>
                    <a:pt x="500" y="389"/>
                    <a:pt x="500" y="251"/>
                  </a:cubicBezTo>
                  <a:cubicBezTo>
                    <a:pt x="500"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8"/>
            <p:cNvSpPr/>
            <p:nvPr/>
          </p:nvSpPr>
          <p:spPr>
            <a:xfrm>
              <a:off x="1698250" y="3691925"/>
              <a:ext cx="12575" cy="12550"/>
            </a:xfrm>
            <a:custGeom>
              <a:avLst/>
              <a:gdLst/>
              <a:ahLst/>
              <a:cxnLst/>
              <a:rect l="l" t="t" r="r" b="b"/>
              <a:pathLst>
                <a:path w="503" h="502" extrusionOk="0">
                  <a:moveTo>
                    <a:pt x="252" y="1"/>
                  </a:moveTo>
                  <a:cubicBezTo>
                    <a:pt x="113" y="1"/>
                    <a:pt x="1" y="113"/>
                    <a:pt x="1" y="251"/>
                  </a:cubicBezTo>
                  <a:cubicBezTo>
                    <a:pt x="1" y="389"/>
                    <a:pt x="113" y="501"/>
                    <a:pt x="252" y="501"/>
                  </a:cubicBezTo>
                  <a:cubicBezTo>
                    <a:pt x="389" y="501"/>
                    <a:pt x="502" y="389"/>
                    <a:pt x="502" y="251"/>
                  </a:cubicBezTo>
                  <a:cubicBezTo>
                    <a:pt x="502" y="113"/>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8"/>
            <p:cNvSpPr/>
            <p:nvPr/>
          </p:nvSpPr>
          <p:spPr>
            <a:xfrm>
              <a:off x="1748000" y="3791450"/>
              <a:ext cx="12550" cy="12525"/>
            </a:xfrm>
            <a:custGeom>
              <a:avLst/>
              <a:gdLst/>
              <a:ahLst/>
              <a:cxnLst/>
              <a:rect l="l" t="t" r="r" b="b"/>
              <a:pathLst>
                <a:path w="502" h="501" extrusionOk="0">
                  <a:moveTo>
                    <a:pt x="251" y="0"/>
                  </a:moveTo>
                  <a:cubicBezTo>
                    <a:pt x="113" y="0"/>
                    <a:pt x="1" y="112"/>
                    <a:pt x="1" y="250"/>
                  </a:cubicBezTo>
                  <a:cubicBezTo>
                    <a:pt x="1" y="389"/>
                    <a:pt x="113" y="501"/>
                    <a:pt x="251" y="501"/>
                  </a:cubicBezTo>
                  <a:cubicBezTo>
                    <a:pt x="390" y="501"/>
                    <a:pt x="502" y="389"/>
                    <a:pt x="502" y="250"/>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8"/>
            <p:cNvSpPr/>
            <p:nvPr/>
          </p:nvSpPr>
          <p:spPr>
            <a:xfrm>
              <a:off x="1714850" y="3791450"/>
              <a:ext cx="12525" cy="12525"/>
            </a:xfrm>
            <a:custGeom>
              <a:avLst/>
              <a:gdLst/>
              <a:ahLst/>
              <a:cxnLst/>
              <a:rect l="l" t="t" r="r" b="b"/>
              <a:pathLst>
                <a:path w="501" h="501" extrusionOk="0">
                  <a:moveTo>
                    <a:pt x="251" y="0"/>
                  </a:moveTo>
                  <a:cubicBezTo>
                    <a:pt x="112" y="0"/>
                    <a:pt x="1" y="112"/>
                    <a:pt x="1" y="250"/>
                  </a:cubicBezTo>
                  <a:cubicBezTo>
                    <a:pt x="1"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8"/>
            <p:cNvSpPr/>
            <p:nvPr/>
          </p:nvSpPr>
          <p:spPr>
            <a:xfrm>
              <a:off x="1764600" y="37582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8"/>
            <p:cNvSpPr/>
            <p:nvPr/>
          </p:nvSpPr>
          <p:spPr>
            <a:xfrm>
              <a:off x="1731450" y="3758275"/>
              <a:ext cx="12525" cy="12550"/>
            </a:xfrm>
            <a:custGeom>
              <a:avLst/>
              <a:gdLst/>
              <a:ahLst/>
              <a:cxnLst/>
              <a:rect l="l" t="t" r="r" b="b"/>
              <a:pathLst>
                <a:path w="501" h="502"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8"/>
            <p:cNvSpPr/>
            <p:nvPr/>
          </p:nvSpPr>
          <p:spPr>
            <a:xfrm>
              <a:off x="1748000" y="3725100"/>
              <a:ext cx="12550" cy="12550"/>
            </a:xfrm>
            <a:custGeom>
              <a:avLst/>
              <a:gdLst/>
              <a:ahLst/>
              <a:cxnLst/>
              <a:rect l="l" t="t" r="r" b="b"/>
              <a:pathLst>
                <a:path w="502" h="502" extrusionOk="0">
                  <a:moveTo>
                    <a:pt x="251" y="0"/>
                  </a:moveTo>
                  <a:cubicBezTo>
                    <a:pt x="113" y="0"/>
                    <a:pt x="1" y="113"/>
                    <a:pt x="1" y="251"/>
                  </a:cubicBezTo>
                  <a:cubicBezTo>
                    <a:pt x="1" y="390"/>
                    <a:pt x="113" y="501"/>
                    <a:pt x="251" y="501"/>
                  </a:cubicBezTo>
                  <a:cubicBezTo>
                    <a:pt x="390" y="501"/>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8"/>
            <p:cNvSpPr/>
            <p:nvPr/>
          </p:nvSpPr>
          <p:spPr>
            <a:xfrm>
              <a:off x="1748000" y="3857775"/>
              <a:ext cx="12550" cy="12575"/>
            </a:xfrm>
            <a:custGeom>
              <a:avLst/>
              <a:gdLst/>
              <a:ahLst/>
              <a:cxnLst/>
              <a:rect l="l" t="t" r="r" b="b"/>
              <a:pathLst>
                <a:path w="502" h="503" extrusionOk="0">
                  <a:moveTo>
                    <a:pt x="251" y="1"/>
                  </a:moveTo>
                  <a:cubicBezTo>
                    <a:pt x="113" y="1"/>
                    <a:pt x="1" y="113"/>
                    <a:pt x="1" y="251"/>
                  </a:cubicBezTo>
                  <a:cubicBezTo>
                    <a:pt x="1"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8"/>
            <p:cNvSpPr/>
            <p:nvPr/>
          </p:nvSpPr>
          <p:spPr>
            <a:xfrm>
              <a:off x="1714850" y="3857775"/>
              <a:ext cx="12525" cy="12575"/>
            </a:xfrm>
            <a:custGeom>
              <a:avLst/>
              <a:gdLst/>
              <a:ahLst/>
              <a:cxnLst/>
              <a:rect l="l" t="t" r="r" b="b"/>
              <a:pathLst>
                <a:path w="501" h="503"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8"/>
            <p:cNvSpPr/>
            <p:nvPr/>
          </p:nvSpPr>
          <p:spPr>
            <a:xfrm>
              <a:off x="1764600" y="382460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8"/>
            <p:cNvSpPr/>
            <p:nvPr/>
          </p:nvSpPr>
          <p:spPr>
            <a:xfrm>
              <a:off x="1731450" y="3824600"/>
              <a:ext cx="12525" cy="12550"/>
            </a:xfrm>
            <a:custGeom>
              <a:avLst/>
              <a:gdLst/>
              <a:ahLst/>
              <a:cxnLst/>
              <a:rect l="l" t="t" r="r" b="b"/>
              <a:pathLst>
                <a:path w="501" h="502" extrusionOk="0">
                  <a:moveTo>
                    <a:pt x="250" y="1"/>
                  </a:moveTo>
                  <a:cubicBezTo>
                    <a:pt x="112" y="1"/>
                    <a:pt x="0" y="113"/>
                    <a:pt x="0" y="251"/>
                  </a:cubicBezTo>
                  <a:cubicBezTo>
                    <a:pt x="0" y="390"/>
                    <a:pt x="112" y="502"/>
                    <a:pt x="250" y="502"/>
                  </a:cubicBezTo>
                  <a:cubicBezTo>
                    <a:pt x="389" y="502"/>
                    <a:pt x="500" y="390"/>
                    <a:pt x="500" y="251"/>
                  </a:cubicBezTo>
                  <a:cubicBezTo>
                    <a:pt x="500"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8"/>
            <p:cNvSpPr/>
            <p:nvPr/>
          </p:nvSpPr>
          <p:spPr>
            <a:xfrm>
              <a:off x="1681675" y="3658750"/>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8"/>
            <p:cNvSpPr/>
            <p:nvPr/>
          </p:nvSpPr>
          <p:spPr>
            <a:xfrm>
              <a:off x="1648500" y="3658750"/>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8"/>
            <p:cNvSpPr/>
            <p:nvPr/>
          </p:nvSpPr>
          <p:spPr>
            <a:xfrm>
              <a:off x="1681675" y="3725100"/>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8"/>
            <p:cNvSpPr/>
            <p:nvPr/>
          </p:nvSpPr>
          <p:spPr>
            <a:xfrm>
              <a:off x="1648500" y="3725100"/>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8"/>
            <p:cNvSpPr/>
            <p:nvPr/>
          </p:nvSpPr>
          <p:spPr>
            <a:xfrm>
              <a:off x="1665075" y="3691925"/>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8"/>
            <p:cNvSpPr/>
            <p:nvPr/>
          </p:nvSpPr>
          <p:spPr>
            <a:xfrm>
              <a:off x="1681675" y="3791450"/>
              <a:ext cx="12550" cy="12525"/>
            </a:xfrm>
            <a:custGeom>
              <a:avLst/>
              <a:gdLst/>
              <a:ahLst/>
              <a:cxnLst/>
              <a:rect l="l" t="t" r="r" b="b"/>
              <a:pathLst>
                <a:path w="502" h="501" extrusionOk="0">
                  <a:moveTo>
                    <a:pt x="251" y="0"/>
                  </a:moveTo>
                  <a:cubicBezTo>
                    <a:pt x="112" y="0"/>
                    <a:pt x="0" y="112"/>
                    <a:pt x="0" y="250"/>
                  </a:cubicBezTo>
                  <a:cubicBezTo>
                    <a:pt x="0" y="389"/>
                    <a:pt x="112" y="501"/>
                    <a:pt x="251" y="501"/>
                  </a:cubicBezTo>
                  <a:cubicBezTo>
                    <a:pt x="389" y="501"/>
                    <a:pt x="502" y="389"/>
                    <a:pt x="502" y="250"/>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8"/>
            <p:cNvSpPr/>
            <p:nvPr/>
          </p:nvSpPr>
          <p:spPr>
            <a:xfrm>
              <a:off x="1648500" y="3791450"/>
              <a:ext cx="12550" cy="12525"/>
            </a:xfrm>
            <a:custGeom>
              <a:avLst/>
              <a:gdLst/>
              <a:ahLst/>
              <a:cxnLst/>
              <a:rect l="l" t="t" r="r" b="b"/>
              <a:pathLst>
                <a:path w="502" h="501" extrusionOk="0">
                  <a:moveTo>
                    <a:pt x="251" y="0"/>
                  </a:moveTo>
                  <a:cubicBezTo>
                    <a:pt x="113" y="0"/>
                    <a:pt x="0" y="112"/>
                    <a:pt x="0" y="250"/>
                  </a:cubicBezTo>
                  <a:cubicBezTo>
                    <a:pt x="0" y="389"/>
                    <a:pt x="113" y="501"/>
                    <a:pt x="251" y="501"/>
                  </a:cubicBezTo>
                  <a:cubicBezTo>
                    <a:pt x="390" y="501"/>
                    <a:pt x="501" y="389"/>
                    <a:pt x="501" y="250"/>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8"/>
            <p:cNvSpPr/>
            <p:nvPr/>
          </p:nvSpPr>
          <p:spPr>
            <a:xfrm>
              <a:off x="1698250" y="3758275"/>
              <a:ext cx="12575" cy="12550"/>
            </a:xfrm>
            <a:custGeom>
              <a:avLst/>
              <a:gdLst/>
              <a:ahLst/>
              <a:cxnLst/>
              <a:rect l="l" t="t" r="r" b="b"/>
              <a:pathLst>
                <a:path w="503" h="502" extrusionOk="0">
                  <a:moveTo>
                    <a:pt x="252" y="0"/>
                  </a:moveTo>
                  <a:cubicBezTo>
                    <a:pt x="113" y="0"/>
                    <a:pt x="1" y="112"/>
                    <a:pt x="1" y="251"/>
                  </a:cubicBezTo>
                  <a:cubicBezTo>
                    <a:pt x="1" y="389"/>
                    <a:pt x="113"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8"/>
            <p:cNvSpPr/>
            <p:nvPr/>
          </p:nvSpPr>
          <p:spPr>
            <a:xfrm>
              <a:off x="1665075" y="37582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8"/>
            <p:cNvSpPr/>
            <p:nvPr/>
          </p:nvSpPr>
          <p:spPr>
            <a:xfrm>
              <a:off x="1681675" y="3857775"/>
              <a:ext cx="12550" cy="12575"/>
            </a:xfrm>
            <a:custGeom>
              <a:avLst/>
              <a:gdLst/>
              <a:ahLst/>
              <a:cxnLst/>
              <a:rect l="l" t="t" r="r" b="b"/>
              <a:pathLst>
                <a:path w="502" h="503" extrusionOk="0">
                  <a:moveTo>
                    <a:pt x="251" y="1"/>
                  </a:moveTo>
                  <a:cubicBezTo>
                    <a:pt x="112" y="1"/>
                    <a:pt x="0" y="113"/>
                    <a:pt x="0" y="251"/>
                  </a:cubicBezTo>
                  <a:cubicBezTo>
                    <a:pt x="0" y="389"/>
                    <a:pt x="112"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8"/>
            <p:cNvSpPr/>
            <p:nvPr/>
          </p:nvSpPr>
          <p:spPr>
            <a:xfrm>
              <a:off x="1648500" y="3857775"/>
              <a:ext cx="12550" cy="12575"/>
            </a:xfrm>
            <a:custGeom>
              <a:avLst/>
              <a:gdLst/>
              <a:ahLst/>
              <a:cxnLst/>
              <a:rect l="l" t="t" r="r" b="b"/>
              <a:pathLst>
                <a:path w="502" h="503" extrusionOk="0">
                  <a:moveTo>
                    <a:pt x="251" y="1"/>
                  </a:moveTo>
                  <a:cubicBezTo>
                    <a:pt x="113" y="1"/>
                    <a:pt x="0" y="113"/>
                    <a:pt x="0" y="251"/>
                  </a:cubicBezTo>
                  <a:cubicBezTo>
                    <a:pt x="0" y="389"/>
                    <a:pt x="113" y="502"/>
                    <a:pt x="251" y="502"/>
                  </a:cubicBezTo>
                  <a:cubicBezTo>
                    <a:pt x="390" y="502"/>
                    <a:pt x="501" y="389"/>
                    <a:pt x="501" y="251"/>
                  </a:cubicBezTo>
                  <a:cubicBezTo>
                    <a:pt x="501"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8"/>
            <p:cNvSpPr/>
            <p:nvPr/>
          </p:nvSpPr>
          <p:spPr>
            <a:xfrm>
              <a:off x="1698250" y="3824600"/>
              <a:ext cx="12575" cy="12550"/>
            </a:xfrm>
            <a:custGeom>
              <a:avLst/>
              <a:gdLst/>
              <a:ahLst/>
              <a:cxnLst/>
              <a:rect l="l" t="t" r="r" b="b"/>
              <a:pathLst>
                <a:path w="503" h="502" extrusionOk="0">
                  <a:moveTo>
                    <a:pt x="252" y="1"/>
                  </a:moveTo>
                  <a:cubicBezTo>
                    <a:pt x="113" y="1"/>
                    <a:pt x="1" y="113"/>
                    <a:pt x="1" y="251"/>
                  </a:cubicBezTo>
                  <a:cubicBezTo>
                    <a:pt x="1" y="390"/>
                    <a:pt x="113" y="502"/>
                    <a:pt x="252" y="502"/>
                  </a:cubicBezTo>
                  <a:cubicBezTo>
                    <a:pt x="389" y="502"/>
                    <a:pt x="502" y="390"/>
                    <a:pt x="502" y="251"/>
                  </a:cubicBezTo>
                  <a:cubicBezTo>
                    <a:pt x="502" y="113"/>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8"/>
            <p:cNvSpPr/>
            <p:nvPr/>
          </p:nvSpPr>
          <p:spPr>
            <a:xfrm>
              <a:off x="1665075" y="382460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8"/>
            <p:cNvSpPr/>
            <p:nvPr/>
          </p:nvSpPr>
          <p:spPr>
            <a:xfrm>
              <a:off x="1615325" y="3725100"/>
              <a:ext cx="12550" cy="12550"/>
            </a:xfrm>
            <a:custGeom>
              <a:avLst/>
              <a:gdLst/>
              <a:ahLst/>
              <a:cxnLst/>
              <a:rect l="l" t="t" r="r" b="b"/>
              <a:pathLst>
                <a:path w="502" h="502" extrusionOk="0">
                  <a:moveTo>
                    <a:pt x="251" y="0"/>
                  </a:moveTo>
                  <a:cubicBezTo>
                    <a:pt x="113" y="0"/>
                    <a:pt x="1" y="113"/>
                    <a:pt x="1" y="251"/>
                  </a:cubicBezTo>
                  <a:cubicBezTo>
                    <a:pt x="1" y="390"/>
                    <a:pt x="113"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8"/>
            <p:cNvSpPr/>
            <p:nvPr/>
          </p:nvSpPr>
          <p:spPr>
            <a:xfrm>
              <a:off x="1631925" y="3691925"/>
              <a:ext cx="12525" cy="12550"/>
            </a:xfrm>
            <a:custGeom>
              <a:avLst/>
              <a:gdLst/>
              <a:ahLst/>
              <a:cxnLst/>
              <a:rect l="l" t="t" r="r" b="b"/>
              <a:pathLst>
                <a:path w="501" h="502" extrusionOk="0">
                  <a:moveTo>
                    <a:pt x="250" y="1"/>
                  </a:moveTo>
                  <a:cubicBezTo>
                    <a:pt x="112" y="1"/>
                    <a:pt x="0" y="113"/>
                    <a:pt x="0" y="251"/>
                  </a:cubicBezTo>
                  <a:cubicBezTo>
                    <a:pt x="0" y="389"/>
                    <a:pt x="112" y="501"/>
                    <a:pt x="250" y="501"/>
                  </a:cubicBezTo>
                  <a:cubicBezTo>
                    <a:pt x="389" y="501"/>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8"/>
            <p:cNvSpPr/>
            <p:nvPr/>
          </p:nvSpPr>
          <p:spPr>
            <a:xfrm>
              <a:off x="1600400" y="3692400"/>
              <a:ext cx="10900" cy="12075"/>
            </a:xfrm>
            <a:custGeom>
              <a:avLst/>
              <a:gdLst/>
              <a:ahLst/>
              <a:cxnLst/>
              <a:rect l="l" t="t" r="r" b="b"/>
              <a:pathLst>
                <a:path w="436" h="483" extrusionOk="0">
                  <a:moveTo>
                    <a:pt x="278" y="0"/>
                  </a:moveTo>
                  <a:cubicBezTo>
                    <a:pt x="181" y="129"/>
                    <a:pt x="89" y="262"/>
                    <a:pt x="1" y="398"/>
                  </a:cubicBezTo>
                  <a:cubicBezTo>
                    <a:pt x="46" y="449"/>
                    <a:pt x="111" y="482"/>
                    <a:pt x="185" y="482"/>
                  </a:cubicBezTo>
                  <a:cubicBezTo>
                    <a:pt x="323" y="482"/>
                    <a:pt x="436" y="370"/>
                    <a:pt x="436" y="232"/>
                  </a:cubicBezTo>
                  <a:cubicBezTo>
                    <a:pt x="436" y="127"/>
                    <a:pt x="370" y="38"/>
                    <a:pt x="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8"/>
            <p:cNvSpPr/>
            <p:nvPr/>
          </p:nvSpPr>
          <p:spPr>
            <a:xfrm>
              <a:off x="1615325" y="3791450"/>
              <a:ext cx="12550" cy="12525"/>
            </a:xfrm>
            <a:custGeom>
              <a:avLst/>
              <a:gdLst/>
              <a:ahLst/>
              <a:cxnLst/>
              <a:rect l="l" t="t" r="r" b="b"/>
              <a:pathLst>
                <a:path w="502" h="501" extrusionOk="0">
                  <a:moveTo>
                    <a:pt x="251" y="0"/>
                  </a:moveTo>
                  <a:cubicBezTo>
                    <a:pt x="113" y="0"/>
                    <a:pt x="1" y="112"/>
                    <a:pt x="1" y="250"/>
                  </a:cubicBezTo>
                  <a:cubicBezTo>
                    <a:pt x="1" y="389"/>
                    <a:pt x="113"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8"/>
            <p:cNvSpPr/>
            <p:nvPr/>
          </p:nvSpPr>
          <p:spPr>
            <a:xfrm>
              <a:off x="1582150" y="3791450"/>
              <a:ext cx="12550" cy="12525"/>
            </a:xfrm>
            <a:custGeom>
              <a:avLst/>
              <a:gdLst/>
              <a:ahLst/>
              <a:cxnLst/>
              <a:rect l="l" t="t" r="r" b="b"/>
              <a:pathLst>
                <a:path w="502" h="501" extrusionOk="0">
                  <a:moveTo>
                    <a:pt x="251" y="0"/>
                  </a:moveTo>
                  <a:cubicBezTo>
                    <a:pt x="113" y="0"/>
                    <a:pt x="1" y="112"/>
                    <a:pt x="1" y="250"/>
                  </a:cubicBezTo>
                  <a:cubicBezTo>
                    <a:pt x="1" y="389"/>
                    <a:pt x="113" y="501"/>
                    <a:pt x="251" y="501"/>
                  </a:cubicBezTo>
                  <a:cubicBezTo>
                    <a:pt x="389" y="501"/>
                    <a:pt x="502" y="389"/>
                    <a:pt x="502" y="250"/>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8"/>
            <p:cNvSpPr/>
            <p:nvPr/>
          </p:nvSpPr>
          <p:spPr>
            <a:xfrm>
              <a:off x="1631925" y="3758275"/>
              <a:ext cx="12525" cy="12550"/>
            </a:xfrm>
            <a:custGeom>
              <a:avLst/>
              <a:gdLst/>
              <a:ahLst/>
              <a:cxnLst/>
              <a:rect l="l" t="t" r="r" b="b"/>
              <a:pathLst>
                <a:path w="501" h="502" extrusionOk="0">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8"/>
            <p:cNvSpPr/>
            <p:nvPr/>
          </p:nvSpPr>
          <p:spPr>
            <a:xfrm>
              <a:off x="1598750" y="3758275"/>
              <a:ext cx="12550" cy="12550"/>
            </a:xfrm>
            <a:custGeom>
              <a:avLst/>
              <a:gdLst/>
              <a:ahLst/>
              <a:cxnLst/>
              <a:rect l="l" t="t" r="r" b="b"/>
              <a:pathLst>
                <a:path w="502" h="502"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8"/>
            <p:cNvSpPr/>
            <p:nvPr/>
          </p:nvSpPr>
          <p:spPr>
            <a:xfrm>
              <a:off x="1582650" y="3725100"/>
              <a:ext cx="12050" cy="12550"/>
            </a:xfrm>
            <a:custGeom>
              <a:avLst/>
              <a:gdLst/>
              <a:ahLst/>
              <a:cxnLst/>
              <a:rect l="l" t="t" r="r" b="b"/>
              <a:pathLst>
                <a:path w="482" h="502" extrusionOk="0">
                  <a:moveTo>
                    <a:pt x="231" y="0"/>
                  </a:moveTo>
                  <a:cubicBezTo>
                    <a:pt x="212" y="0"/>
                    <a:pt x="195" y="7"/>
                    <a:pt x="176" y="11"/>
                  </a:cubicBezTo>
                  <a:cubicBezTo>
                    <a:pt x="117" y="123"/>
                    <a:pt x="58" y="236"/>
                    <a:pt x="1" y="348"/>
                  </a:cubicBezTo>
                  <a:cubicBezTo>
                    <a:pt x="38" y="438"/>
                    <a:pt x="127" y="501"/>
                    <a:pt x="231" y="501"/>
                  </a:cubicBezTo>
                  <a:cubicBezTo>
                    <a:pt x="369" y="501"/>
                    <a:pt x="482" y="390"/>
                    <a:pt x="482" y="251"/>
                  </a:cubicBezTo>
                  <a:cubicBezTo>
                    <a:pt x="482" y="113"/>
                    <a:pt x="369" y="0"/>
                    <a:pt x="2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8"/>
            <p:cNvSpPr/>
            <p:nvPr/>
          </p:nvSpPr>
          <p:spPr>
            <a:xfrm>
              <a:off x="1631925" y="3824600"/>
              <a:ext cx="12525" cy="12550"/>
            </a:xfrm>
            <a:custGeom>
              <a:avLst/>
              <a:gdLst/>
              <a:ahLst/>
              <a:cxnLst/>
              <a:rect l="l" t="t" r="r" b="b"/>
              <a:pathLst>
                <a:path w="501" h="502" extrusionOk="0">
                  <a:moveTo>
                    <a:pt x="250" y="1"/>
                  </a:moveTo>
                  <a:cubicBezTo>
                    <a:pt x="112" y="1"/>
                    <a:pt x="0" y="113"/>
                    <a:pt x="0" y="251"/>
                  </a:cubicBezTo>
                  <a:cubicBezTo>
                    <a:pt x="0" y="390"/>
                    <a:pt x="112" y="502"/>
                    <a:pt x="250" y="502"/>
                  </a:cubicBezTo>
                  <a:cubicBezTo>
                    <a:pt x="389" y="502"/>
                    <a:pt x="501" y="390"/>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8"/>
            <p:cNvSpPr/>
            <p:nvPr/>
          </p:nvSpPr>
          <p:spPr>
            <a:xfrm>
              <a:off x="1598750" y="3824600"/>
              <a:ext cx="12550" cy="12550"/>
            </a:xfrm>
            <a:custGeom>
              <a:avLst/>
              <a:gdLst/>
              <a:ahLst/>
              <a:cxnLst/>
              <a:rect l="l" t="t" r="r" b="b"/>
              <a:pathLst>
                <a:path w="502" h="502" extrusionOk="0">
                  <a:moveTo>
                    <a:pt x="251" y="1"/>
                  </a:moveTo>
                  <a:cubicBezTo>
                    <a:pt x="112" y="1"/>
                    <a:pt x="0" y="113"/>
                    <a:pt x="0" y="251"/>
                  </a:cubicBezTo>
                  <a:cubicBezTo>
                    <a:pt x="0"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 name="Google Shape;665;p18"/>
          <p:cNvSpPr txBox="1">
            <a:spLocks noGrp="1"/>
          </p:cNvSpPr>
          <p:nvPr>
            <p:ph type="title"/>
          </p:nvPr>
        </p:nvSpPr>
        <p:spPr>
          <a:xfrm>
            <a:off x="2451450" y="1411475"/>
            <a:ext cx="42411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3600"/>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66" name="Google Shape;666;p18"/>
          <p:cNvSpPr txBox="1">
            <a:spLocks noGrp="1"/>
          </p:cNvSpPr>
          <p:nvPr>
            <p:ph type="subTitle" idx="1"/>
          </p:nvPr>
        </p:nvSpPr>
        <p:spPr>
          <a:xfrm>
            <a:off x="2451450" y="2239000"/>
            <a:ext cx="4241100" cy="97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1">
  <p:cSld name="CUSTOM_19">
    <p:spTree>
      <p:nvGrpSpPr>
        <p:cNvPr id="1" name="Shape 667"/>
        <p:cNvGrpSpPr/>
        <p:nvPr/>
      </p:nvGrpSpPr>
      <p:grpSpPr>
        <a:xfrm>
          <a:off x="0" y="0"/>
          <a:ext cx="0" cy="0"/>
          <a:chOff x="0" y="0"/>
          <a:chExt cx="0" cy="0"/>
        </a:xfrm>
      </p:grpSpPr>
      <p:sp>
        <p:nvSpPr>
          <p:cNvPr id="668" name="Google Shape;668;p19"/>
          <p:cNvSpPr txBox="1">
            <a:spLocks noGrp="1"/>
          </p:cNvSpPr>
          <p:nvPr>
            <p:ph type="title" hasCustomPrompt="1"/>
          </p:nvPr>
        </p:nvSpPr>
        <p:spPr>
          <a:xfrm>
            <a:off x="1640700" y="1495700"/>
            <a:ext cx="5862600" cy="128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69" name="Google Shape;669;p19"/>
          <p:cNvSpPr txBox="1">
            <a:spLocks noGrp="1"/>
          </p:cNvSpPr>
          <p:nvPr>
            <p:ph type="body" idx="1"/>
          </p:nvPr>
        </p:nvSpPr>
        <p:spPr>
          <a:xfrm>
            <a:off x="1640700" y="2839988"/>
            <a:ext cx="5862600" cy="38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70" name="Google Shape;670;p19"/>
          <p:cNvSpPr/>
          <p:nvPr/>
        </p:nvSpPr>
        <p:spPr>
          <a:xfrm flipH="1">
            <a:off x="-101" y="304950"/>
            <a:ext cx="8875349" cy="4840072"/>
          </a:xfrm>
          <a:custGeom>
            <a:avLst/>
            <a:gdLst/>
            <a:ahLst/>
            <a:cxnLst/>
            <a:rect l="l" t="t" r="r" b="b"/>
            <a:pathLst>
              <a:path w="41598" h="22685" extrusionOk="0">
                <a:moveTo>
                  <a:pt x="41598" y="1"/>
                </a:moveTo>
                <a:cubicBezTo>
                  <a:pt x="39765" y="1111"/>
                  <a:pt x="38641" y="3300"/>
                  <a:pt x="39266" y="6321"/>
                </a:cubicBezTo>
                <a:cubicBezTo>
                  <a:pt x="39974" y="10291"/>
                  <a:pt x="38188" y="13312"/>
                  <a:pt x="35318" y="14458"/>
                </a:cubicBezTo>
                <a:cubicBezTo>
                  <a:pt x="34549" y="14779"/>
                  <a:pt x="33860" y="14914"/>
                  <a:pt x="33222" y="14914"/>
                </a:cubicBezTo>
                <a:cubicBezTo>
                  <a:pt x="30892" y="14914"/>
                  <a:pt x="29251" y="13115"/>
                  <a:pt x="26930" y="12033"/>
                </a:cubicBezTo>
                <a:cubicBezTo>
                  <a:pt x="25584" y="11430"/>
                  <a:pt x="24543" y="11099"/>
                  <a:pt x="23606" y="11099"/>
                </a:cubicBezTo>
                <a:cubicBezTo>
                  <a:pt x="22117" y="11099"/>
                  <a:pt x="20889" y="11935"/>
                  <a:pt x="19110" y="13843"/>
                </a:cubicBezTo>
                <a:cubicBezTo>
                  <a:pt x="16350" y="16806"/>
                  <a:pt x="15516" y="17779"/>
                  <a:pt x="13607" y="17779"/>
                </a:cubicBezTo>
                <a:cubicBezTo>
                  <a:pt x="13019" y="17779"/>
                  <a:pt x="12328" y="17687"/>
                  <a:pt x="11448" y="17531"/>
                </a:cubicBezTo>
                <a:cubicBezTo>
                  <a:pt x="10228" y="17317"/>
                  <a:pt x="9072" y="17204"/>
                  <a:pt x="7996" y="17204"/>
                </a:cubicBezTo>
                <a:cubicBezTo>
                  <a:pt x="3919" y="17204"/>
                  <a:pt x="984" y="18826"/>
                  <a:pt x="0" y="22685"/>
                </a:cubicBezTo>
                <a:lnTo>
                  <a:pt x="41598" y="22685"/>
                </a:lnTo>
                <a:lnTo>
                  <a:pt x="41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19"/>
          <p:cNvGrpSpPr/>
          <p:nvPr/>
        </p:nvGrpSpPr>
        <p:grpSpPr>
          <a:xfrm>
            <a:off x="7695085" y="343393"/>
            <a:ext cx="1162027" cy="1077488"/>
            <a:chOff x="5181475" y="2999525"/>
            <a:chExt cx="228175" cy="211575"/>
          </a:xfrm>
        </p:grpSpPr>
        <p:sp>
          <p:nvSpPr>
            <p:cNvPr id="672" name="Google Shape;672;p19"/>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9"/>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9"/>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9"/>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9"/>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9"/>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9"/>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9"/>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9"/>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9"/>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9"/>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9"/>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9"/>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9"/>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9"/>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9"/>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9"/>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9"/>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9"/>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9"/>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9"/>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9"/>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9"/>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9"/>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9"/>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9"/>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9"/>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9"/>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9"/>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9"/>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9"/>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9"/>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9"/>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9"/>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9"/>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9"/>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9"/>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9"/>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9"/>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9"/>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1">
  <p:cSld name="CUSTOM_18">
    <p:spTree>
      <p:nvGrpSpPr>
        <p:cNvPr id="1" name="Shape 712"/>
        <p:cNvGrpSpPr/>
        <p:nvPr/>
      </p:nvGrpSpPr>
      <p:grpSpPr>
        <a:xfrm>
          <a:off x="0" y="0"/>
          <a:ext cx="0" cy="0"/>
          <a:chOff x="0" y="0"/>
          <a:chExt cx="0" cy="0"/>
        </a:xfrm>
      </p:grpSpPr>
      <p:sp>
        <p:nvSpPr>
          <p:cNvPr id="713" name="Google Shape;713;p20"/>
          <p:cNvSpPr txBox="1">
            <a:spLocks noGrp="1"/>
          </p:cNvSpPr>
          <p:nvPr>
            <p:ph type="title"/>
          </p:nvPr>
        </p:nvSpPr>
        <p:spPr>
          <a:xfrm>
            <a:off x="5693925" y="1468800"/>
            <a:ext cx="2736900" cy="2205900"/>
          </a:xfrm>
          <a:prstGeom prst="rect">
            <a:avLst/>
          </a:prstGeom>
        </p:spPr>
        <p:txBody>
          <a:bodyPr spcFirstLastPara="1" wrap="square" lIns="91425" tIns="91425" rIns="91425" bIns="91425" anchor="ctr" anchorCtr="0">
            <a:noAutofit/>
          </a:bodyPr>
          <a:lstStyle>
            <a:lvl1pPr lvl="0" algn="r">
              <a:spcBef>
                <a:spcPts val="0"/>
              </a:spcBef>
              <a:spcAft>
                <a:spcPts val="0"/>
              </a:spcAft>
              <a:buSzPts val="2800"/>
              <a:buNone/>
              <a:defRPr sz="3300"/>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grpSp>
        <p:nvGrpSpPr>
          <p:cNvPr id="714" name="Google Shape;714;p20"/>
          <p:cNvGrpSpPr/>
          <p:nvPr/>
        </p:nvGrpSpPr>
        <p:grpSpPr>
          <a:xfrm>
            <a:off x="1499793" y="539505"/>
            <a:ext cx="1161905" cy="1077501"/>
            <a:chOff x="272843" y="201005"/>
            <a:chExt cx="1161905" cy="1077501"/>
          </a:xfrm>
        </p:grpSpPr>
        <p:sp>
          <p:nvSpPr>
            <p:cNvPr id="715" name="Google Shape;715;p20"/>
            <p:cNvSpPr/>
            <p:nvPr/>
          </p:nvSpPr>
          <p:spPr>
            <a:xfrm>
              <a:off x="1286422" y="538909"/>
              <a:ext cx="63786" cy="63787"/>
            </a:xfrm>
            <a:custGeom>
              <a:avLst/>
              <a:gdLst/>
              <a:ahLst/>
              <a:cxnLst/>
              <a:rect l="l" t="t" r="r" b="b"/>
              <a:pathLst>
                <a:path w="501" h="501" extrusionOk="0">
                  <a:moveTo>
                    <a:pt x="250" y="0"/>
                  </a:moveTo>
                  <a:cubicBezTo>
                    <a:pt x="112" y="0"/>
                    <a:pt x="0" y="112"/>
                    <a:pt x="0" y="250"/>
                  </a:cubicBezTo>
                  <a:cubicBezTo>
                    <a:pt x="0" y="389"/>
                    <a:pt x="112" y="501"/>
                    <a:pt x="250" y="501"/>
                  </a:cubicBezTo>
                  <a:cubicBezTo>
                    <a:pt x="389" y="501"/>
                    <a:pt x="501" y="389"/>
                    <a:pt x="501" y="250"/>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1201883" y="369957"/>
              <a:ext cx="63913" cy="63915"/>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1286422" y="876686"/>
              <a:ext cx="63786" cy="63915"/>
            </a:xfrm>
            <a:custGeom>
              <a:avLst/>
              <a:gdLst/>
              <a:ahLst/>
              <a:cxnLst/>
              <a:rect l="l" t="t" r="r" b="b"/>
              <a:pathLst>
                <a:path w="501" h="502" extrusionOk="0">
                  <a:moveTo>
                    <a:pt x="250" y="1"/>
                  </a:moveTo>
                  <a:cubicBezTo>
                    <a:pt x="112" y="1"/>
                    <a:pt x="0" y="113"/>
                    <a:pt x="0" y="251"/>
                  </a:cubicBezTo>
                  <a:cubicBezTo>
                    <a:pt x="0" y="389"/>
                    <a:pt x="112" y="502"/>
                    <a:pt x="250" y="502"/>
                  </a:cubicBezTo>
                  <a:cubicBezTo>
                    <a:pt x="389" y="502"/>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0"/>
            <p:cNvSpPr/>
            <p:nvPr/>
          </p:nvSpPr>
          <p:spPr>
            <a:xfrm>
              <a:off x="1370834"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0"/>
            <p:cNvSpPr/>
            <p:nvPr/>
          </p:nvSpPr>
          <p:spPr>
            <a:xfrm>
              <a:off x="948392" y="201514"/>
              <a:ext cx="64041" cy="63405"/>
            </a:xfrm>
            <a:custGeom>
              <a:avLst/>
              <a:gdLst/>
              <a:ahLst/>
              <a:cxnLst/>
              <a:rect l="l" t="t" r="r" b="b"/>
              <a:pathLst>
                <a:path w="503" h="498" extrusionOk="0">
                  <a:moveTo>
                    <a:pt x="230" y="0"/>
                  </a:moveTo>
                  <a:cubicBezTo>
                    <a:pt x="102" y="12"/>
                    <a:pt x="1" y="116"/>
                    <a:pt x="1" y="247"/>
                  </a:cubicBezTo>
                  <a:cubicBezTo>
                    <a:pt x="1" y="385"/>
                    <a:pt x="114" y="497"/>
                    <a:pt x="252" y="497"/>
                  </a:cubicBezTo>
                  <a:cubicBezTo>
                    <a:pt x="390" y="497"/>
                    <a:pt x="502" y="385"/>
                    <a:pt x="502" y="247"/>
                  </a:cubicBezTo>
                  <a:cubicBezTo>
                    <a:pt x="502" y="180"/>
                    <a:pt x="475" y="120"/>
                    <a:pt x="433" y="75"/>
                  </a:cubicBezTo>
                  <a:cubicBezTo>
                    <a:pt x="366" y="49"/>
                    <a:pt x="298" y="24"/>
                    <a:pt x="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948392" y="538909"/>
              <a:ext cx="64041" cy="63787"/>
            </a:xfrm>
            <a:custGeom>
              <a:avLst/>
              <a:gdLst/>
              <a:ahLst/>
              <a:cxnLst/>
              <a:rect l="l" t="t" r="r" b="b"/>
              <a:pathLst>
                <a:path w="503" h="501" extrusionOk="0">
                  <a:moveTo>
                    <a:pt x="252" y="0"/>
                  </a:moveTo>
                  <a:cubicBezTo>
                    <a:pt x="114" y="0"/>
                    <a:pt x="1" y="112"/>
                    <a:pt x="1" y="250"/>
                  </a:cubicBezTo>
                  <a:cubicBezTo>
                    <a:pt x="1" y="389"/>
                    <a:pt x="114" y="501"/>
                    <a:pt x="252" y="501"/>
                  </a:cubicBezTo>
                  <a:cubicBezTo>
                    <a:pt x="390" y="501"/>
                    <a:pt x="502" y="389"/>
                    <a:pt x="502" y="250"/>
                  </a:cubicBezTo>
                  <a:cubicBezTo>
                    <a:pt x="502" y="112"/>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1032932" y="369957"/>
              <a:ext cx="63913" cy="63915"/>
            </a:xfrm>
            <a:custGeom>
              <a:avLst/>
              <a:gdLst/>
              <a:ahLst/>
              <a:cxnLst/>
              <a:rect l="l" t="t" r="r" b="b"/>
              <a:pathLst>
                <a:path w="502"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863981" y="369957"/>
              <a:ext cx="63913" cy="63915"/>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1117471" y="876686"/>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948392" y="876686"/>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1201883" y="707734"/>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1032932" y="707734"/>
              <a:ext cx="63913" cy="63915"/>
            </a:xfrm>
            <a:custGeom>
              <a:avLst/>
              <a:gdLst/>
              <a:ahLst/>
              <a:cxnLst/>
              <a:rect l="l" t="t" r="r" b="b"/>
              <a:pathLst>
                <a:path w="502" h="502" extrusionOk="0">
                  <a:moveTo>
                    <a:pt x="251" y="1"/>
                  </a:moveTo>
                  <a:cubicBezTo>
                    <a:pt x="113" y="1"/>
                    <a:pt x="1" y="113"/>
                    <a:pt x="1" y="251"/>
                  </a:cubicBezTo>
                  <a:cubicBezTo>
                    <a:pt x="1" y="389"/>
                    <a:pt x="113"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0"/>
            <p:cNvSpPr/>
            <p:nvPr/>
          </p:nvSpPr>
          <p:spPr>
            <a:xfrm>
              <a:off x="1117471" y="538909"/>
              <a:ext cx="63913" cy="63787"/>
            </a:xfrm>
            <a:custGeom>
              <a:avLst/>
              <a:gdLst/>
              <a:ahLst/>
              <a:cxnLst/>
              <a:rect l="l" t="t" r="r" b="b"/>
              <a:pathLst>
                <a:path w="502" h="501" extrusionOk="0">
                  <a:moveTo>
                    <a:pt x="251" y="0"/>
                  </a:moveTo>
                  <a:cubicBezTo>
                    <a:pt x="112" y="0"/>
                    <a:pt x="0" y="112"/>
                    <a:pt x="0" y="250"/>
                  </a:cubicBezTo>
                  <a:cubicBezTo>
                    <a:pt x="0"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1117471" y="1214591"/>
              <a:ext cx="63913" cy="63915"/>
            </a:xfrm>
            <a:custGeom>
              <a:avLst/>
              <a:gdLst/>
              <a:ahLst/>
              <a:cxnLst/>
              <a:rect l="l" t="t" r="r" b="b"/>
              <a:pathLst>
                <a:path w="502" h="502" extrusionOk="0">
                  <a:moveTo>
                    <a:pt x="251" y="0"/>
                  </a:moveTo>
                  <a:cubicBezTo>
                    <a:pt x="112" y="0"/>
                    <a:pt x="0" y="113"/>
                    <a:pt x="0" y="251"/>
                  </a:cubicBezTo>
                  <a:cubicBezTo>
                    <a:pt x="0"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a:off x="948392" y="1214591"/>
              <a:ext cx="64041" cy="63915"/>
            </a:xfrm>
            <a:custGeom>
              <a:avLst/>
              <a:gdLst/>
              <a:ahLst/>
              <a:cxnLst/>
              <a:rect l="l" t="t" r="r" b="b"/>
              <a:pathLst>
                <a:path w="503" h="502" extrusionOk="0">
                  <a:moveTo>
                    <a:pt x="252" y="0"/>
                  </a:moveTo>
                  <a:cubicBezTo>
                    <a:pt x="114" y="0"/>
                    <a:pt x="1" y="113"/>
                    <a:pt x="1" y="251"/>
                  </a:cubicBezTo>
                  <a:cubicBezTo>
                    <a:pt x="1" y="389"/>
                    <a:pt x="114" y="501"/>
                    <a:pt x="252" y="501"/>
                  </a:cubicBezTo>
                  <a:cubicBezTo>
                    <a:pt x="390" y="501"/>
                    <a:pt x="502" y="389"/>
                    <a:pt x="502" y="251"/>
                  </a:cubicBezTo>
                  <a:cubicBezTo>
                    <a:pt x="502" y="113"/>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1201883" y="1045639"/>
              <a:ext cx="63913" cy="63915"/>
            </a:xfrm>
            <a:custGeom>
              <a:avLst/>
              <a:gdLst/>
              <a:ahLst/>
              <a:cxnLst/>
              <a:rect l="l" t="t" r="r" b="b"/>
              <a:pathLst>
                <a:path w="502" h="502" extrusionOk="0">
                  <a:moveTo>
                    <a:pt x="251" y="0"/>
                  </a:moveTo>
                  <a:cubicBezTo>
                    <a:pt x="112" y="0"/>
                    <a:pt x="1" y="113"/>
                    <a:pt x="1" y="251"/>
                  </a:cubicBezTo>
                  <a:cubicBezTo>
                    <a:pt x="1"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1032932" y="1045639"/>
              <a:ext cx="63913" cy="63915"/>
            </a:xfrm>
            <a:custGeom>
              <a:avLst/>
              <a:gdLst/>
              <a:ahLst/>
              <a:cxnLst/>
              <a:rect l="l" t="t" r="r" b="b"/>
              <a:pathLst>
                <a:path w="502"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a:off x="779569" y="201005"/>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610618" y="201005"/>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0"/>
            <p:cNvSpPr/>
            <p:nvPr/>
          </p:nvSpPr>
          <p:spPr>
            <a:xfrm>
              <a:off x="779569" y="538909"/>
              <a:ext cx="63786" cy="63787"/>
            </a:xfrm>
            <a:custGeom>
              <a:avLst/>
              <a:gdLst/>
              <a:ahLst/>
              <a:cxnLst/>
              <a:rect l="l" t="t" r="r" b="b"/>
              <a:pathLst>
                <a:path w="501" h="501" extrusionOk="0">
                  <a:moveTo>
                    <a:pt x="251" y="0"/>
                  </a:moveTo>
                  <a:cubicBezTo>
                    <a:pt x="112" y="0"/>
                    <a:pt x="1" y="112"/>
                    <a:pt x="1" y="250"/>
                  </a:cubicBezTo>
                  <a:cubicBezTo>
                    <a:pt x="1"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0"/>
            <p:cNvSpPr/>
            <p:nvPr/>
          </p:nvSpPr>
          <p:spPr>
            <a:xfrm>
              <a:off x="610618" y="538909"/>
              <a:ext cx="63913" cy="63787"/>
            </a:xfrm>
            <a:custGeom>
              <a:avLst/>
              <a:gdLst/>
              <a:ahLst/>
              <a:cxnLst/>
              <a:rect l="l" t="t" r="r" b="b"/>
              <a:pathLst>
                <a:path w="502" h="501" extrusionOk="0">
                  <a:moveTo>
                    <a:pt x="251" y="0"/>
                  </a:moveTo>
                  <a:cubicBezTo>
                    <a:pt x="112" y="0"/>
                    <a:pt x="1" y="112"/>
                    <a:pt x="1" y="250"/>
                  </a:cubicBezTo>
                  <a:cubicBezTo>
                    <a:pt x="1" y="389"/>
                    <a:pt x="112" y="501"/>
                    <a:pt x="251" y="501"/>
                  </a:cubicBezTo>
                  <a:cubicBezTo>
                    <a:pt x="389" y="501"/>
                    <a:pt x="502" y="389"/>
                    <a:pt x="502" y="250"/>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0"/>
            <p:cNvSpPr/>
            <p:nvPr/>
          </p:nvSpPr>
          <p:spPr>
            <a:xfrm>
              <a:off x="695157" y="369957"/>
              <a:ext cx="63913" cy="63915"/>
            </a:xfrm>
            <a:custGeom>
              <a:avLst/>
              <a:gdLst/>
              <a:ahLst/>
              <a:cxnLst/>
              <a:rect l="l" t="t" r="r" b="b"/>
              <a:pathLst>
                <a:path w="502"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0"/>
            <p:cNvSpPr/>
            <p:nvPr/>
          </p:nvSpPr>
          <p:spPr>
            <a:xfrm>
              <a:off x="779569" y="876686"/>
              <a:ext cx="63786" cy="63915"/>
            </a:xfrm>
            <a:custGeom>
              <a:avLst/>
              <a:gdLst/>
              <a:ahLst/>
              <a:cxnLst/>
              <a:rect l="l" t="t" r="r" b="b"/>
              <a:pathLst>
                <a:path w="501"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0"/>
            <p:cNvSpPr/>
            <p:nvPr/>
          </p:nvSpPr>
          <p:spPr>
            <a:xfrm>
              <a:off x="610618" y="876686"/>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0"/>
            <p:cNvSpPr/>
            <p:nvPr/>
          </p:nvSpPr>
          <p:spPr>
            <a:xfrm>
              <a:off x="863981"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0"/>
            <p:cNvSpPr/>
            <p:nvPr/>
          </p:nvSpPr>
          <p:spPr>
            <a:xfrm>
              <a:off x="695157" y="707734"/>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0"/>
            <p:cNvSpPr/>
            <p:nvPr/>
          </p:nvSpPr>
          <p:spPr>
            <a:xfrm>
              <a:off x="779569" y="1214591"/>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0"/>
            <p:cNvSpPr/>
            <p:nvPr/>
          </p:nvSpPr>
          <p:spPr>
            <a:xfrm>
              <a:off x="610618" y="1214591"/>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0"/>
            <p:cNvSpPr/>
            <p:nvPr/>
          </p:nvSpPr>
          <p:spPr>
            <a:xfrm>
              <a:off x="863981" y="1045639"/>
              <a:ext cx="63913" cy="63915"/>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0"/>
            <p:cNvSpPr/>
            <p:nvPr/>
          </p:nvSpPr>
          <p:spPr>
            <a:xfrm>
              <a:off x="695157" y="1045639"/>
              <a:ext cx="63913" cy="63915"/>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0"/>
            <p:cNvSpPr/>
            <p:nvPr/>
          </p:nvSpPr>
          <p:spPr>
            <a:xfrm>
              <a:off x="441666" y="538909"/>
              <a:ext cx="63913" cy="63787"/>
            </a:xfrm>
            <a:custGeom>
              <a:avLst/>
              <a:gdLst/>
              <a:ahLst/>
              <a:cxnLst/>
              <a:rect l="l" t="t" r="r" b="b"/>
              <a:pathLst>
                <a:path w="502" h="501" extrusionOk="0">
                  <a:moveTo>
                    <a:pt x="251" y="0"/>
                  </a:moveTo>
                  <a:cubicBezTo>
                    <a:pt x="113" y="0"/>
                    <a:pt x="0" y="112"/>
                    <a:pt x="0" y="250"/>
                  </a:cubicBezTo>
                  <a:cubicBezTo>
                    <a:pt x="0" y="389"/>
                    <a:pt x="113" y="501"/>
                    <a:pt x="251" y="501"/>
                  </a:cubicBezTo>
                  <a:cubicBezTo>
                    <a:pt x="390" y="501"/>
                    <a:pt x="502" y="389"/>
                    <a:pt x="502" y="250"/>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0"/>
            <p:cNvSpPr/>
            <p:nvPr/>
          </p:nvSpPr>
          <p:spPr>
            <a:xfrm>
              <a:off x="526078" y="369957"/>
              <a:ext cx="64041" cy="63915"/>
            </a:xfrm>
            <a:custGeom>
              <a:avLst/>
              <a:gdLst/>
              <a:ahLst/>
              <a:cxnLst/>
              <a:rect l="l" t="t" r="r" b="b"/>
              <a:pathLst>
                <a:path w="503" h="502"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0"/>
            <p:cNvSpPr/>
            <p:nvPr/>
          </p:nvSpPr>
          <p:spPr>
            <a:xfrm>
              <a:off x="365657" y="372376"/>
              <a:ext cx="55383" cy="61496"/>
            </a:xfrm>
            <a:custGeom>
              <a:avLst/>
              <a:gdLst/>
              <a:ahLst/>
              <a:cxnLst/>
              <a:rect l="l" t="t" r="r" b="b"/>
              <a:pathLst>
                <a:path w="435" h="483" extrusionOk="0">
                  <a:moveTo>
                    <a:pt x="279" y="0"/>
                  </a:moveTo>
                  <a:cubicBezTo>
                    <a:pt x="182" y="129"/>
                    <a:pt x="89" y="261"/>
                    <a:pt x="0" y="398"/>
                  </a:cubicBezTo>
                  <a:cubicBezTo>
                    <a:pt x="46" y="448"/>
                    <a:pt x="111" y="482"/>
                    <a:pt x="184" y="482"/>
                  </a:cubicBezTo>
                  <a:cubicBezTo>
                    <a:pt x="323" y="482"/>
                    <a:pt x="435" y="370"/>
                    <a:pt x="435" y="232"/>
                  </a:cubicBezTo>
                  <a:cubicBezTo>
                    <a:pt x="435" y="126"/>
                    <a:pt x="370" y="37"/>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0"/>
            <p:cNvSpPr/>
            <p:nvPr/>
          </p:nvSpPr>
          <p:spPr>
            <a:xfrm>
              <a:off x="441666" y="876686"/>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0"/>
            <p:cNvSpPr/>
            <p:nvPr/>
          </p:nvSpPr>
          <p:spPr>
            <a:xfrm>
              <a:off x="272843" y="876686"/>
              <a:ext cx="63786" cy="63915"/>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0"/>
            <p:cNvSpPr/>
            <p:nvPr/>
          </p:nvSpPr>
          <p:spPr>
            <a:xfrm>
              <a:off x="526078" y="707734"/>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89" y="502"/>
                    <a:pt x="502" y="389"/>
                    <a:pt x="502" y="251"/>
                  </a:cubicBezTo>
                  <a:cubicBezTo>
                    <a:pt x="502" y="113"/>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0"/>
            <p:cNvSpPr/>
            <p:nvPr/>
          </p:nvSpPr>
          <p:spPr>
            <a:xfrm>
              <a:off x="357254" y="707734"/>
              <a:ext cx="63786" cy="63915"/>
            </a:xfrm>
            <a:custGeom>
              <a:avLst/>
              <a:gdLst/>
              <a:ahLst/>
              <a:cxnLst/>
              <a:rect l="l" t="t" r="r" b="b"/>
              <a:pathLst>
                <a:path w="501" h="502" extrusionOk="0">
                  <a:moveTo>
                    <a:pt x="250" y="1"/>
                  </a:moveTo>
                  <a:cubicBezTo>
                    <a:pt x="112" y="1"/>
                    <a:pt x="1" y="113"/>
                    <a:pt x="1" y="251"/>
                  </a:cubicBezTo>
                  <a:cubicBezTo>
                    <a:pt x="1" y="389"/>
                    <a:pt x="112" y="502"/>
                    <a:pt x="250" y="502"/>
                  </a:cubicBezTo>
                  <a:cubicBezTo>
                    <a:pt x="389" y="502"/>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0"/>
            <p:cNvSpPr/>
            <p:nvPr/>
          </p:nvSpPr>
          <p:spPr>
            <a:xfrm>
              <a:off x="275262" y="538909"/>
              <a:ext cx="61367" cy="63787"/>
            </a:xfrm>
            <a:custGeom>
              <a:avLst/>
              <a:gdLst/>
              <a:ahLst/>
              <a:cxnLst/>
              <a:rect l="l" t="t" r="r" b="b"/>
              <a:pathLst>
                <a:path w="482" h="501" extrusionOk="0">
                  <a:moveTo>
                    <a:pt x="232" y="0"/>
                  </a:moveTo>
                  <a:cubicBezTo>
                    <a:pt x="212" y="0"/>
                    <a:pt x="194" y="6"/>
                    <a:pt x="176" y="11"/>
                  </a:cubicBezTo>
                  <a:cubicBezTo>
                    <a:pt x="117" y="123"/>
                    <a:pt x="59" y="235"/>
                    <a:pt x="0" y="348"/>
                  </a:cubicBezTo>
                  <a:cubicBezTo>
                    <a:pt x="39" y="438"/>
                    <a:pt x="128" y="501"/>
                    <a:pt x="232" y="501"/>
                  </a:cubicBezTo>
                  <a:cubicBezTo>
                    <a:pt x="370" y="501"/>
                    <a:pt x="481" y="389"/>
                    <a:pt x="481" y="250"/>
                  </a:cubicBezTo>
                  <a:cubicBezTo>
                    <a:pt x="481" y="112"/>
                    <a:pt x="370"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0"/>
            <p:cNvSpPr/>
            <p:nvPr/>
          </p:nvSpPr>
          <p:spPr>
            <a:xfrm>
              <a:off x="526078" y="1045639"/>
              <a:ext cx="64041" cy="63915"/>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0"/>
            <p:cNvSpPr/>
            <p:nvPr/>
          </p:nvSpPr>
          <p:spPr>
            <a:xfrm>
              <a:off x="357254" y="1045639"/>
              <a:ext cx="63786" cy="63915"/>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5" name="Google Shape;755;p20"/>
          <p:cNvSpPr/>
          <p:nvPr/>
        </p:nvSpPr>
        <p:spPr>
          <a:xfrm rot="-5400000">
            <a:off x="-426325" y="1829650"/>
            <a:ext cx="3740162" cy="2887527"/>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0"/>
          <p:cNvSpPr/>
          <p:nvPr/>
        </p:nvSpPr>
        <p:spPr>
          <a:xfrm flipH="1">
            <a:off x="6561530" y="0"/>
            <a:ext cx="2582447" cy="1993733"/>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4657975" y="2437350"/>
            <a:ext cx="3760800" cy="561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6" name="Google Shape;96;p3"/>
          <p:cNvSpPr txBox="1">
            <a:spLocks noGrp="1"/>
          </p:cNvSpPr>
          <p:nvPr>
            <p:ph type="title" idx="2" hasCustomPrompt="1"/>
          </p:nvPr>
        </p:nvSpPr>
        <p:spPr>
          <a:xfrm>
            <a:off x="4669838" y="1360175"/>
            <a:ext cx="3760800" cy="961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96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7" name="Google Shape;97;p3"/>
          <p:cNvSpPr/>
          <p:nvPr/>
        </p:nvSpPr>
        <p:spPr>
          <a:xfrm rot="10800000">
            <a:off x="4014820" y="1183450"/>
            <a:ext cx="5129180" cy="3960050"/>
          </a:xfrm>
          <a:custGeom>
            <a:avLst/>
            <a:gdLst/>
            <a:ahLst/>
            <a:cxnLst/>
            <a:rect l="l" t="t" r="r" b="b"/>
            <a:pathLst>
              <a:path w="40169" h="31013" extrusionOk="0">
                <a:moveTo>
                  <a:pt x="117" y="0"/>
                </a:moveTo>
                <a:cubicBezTo>
                  <a:pt x="78" y="31"/>
                  <a:pt x="40" y="61"/>
                  <a:pt x="0" y="92"/>
                </a:cubicBezTo>
                <a:lnTo>
                  <a:pt x="0" y="31012"/>
                </a:lnTo>
                <a:cubicBezTo>
                  <a:pt x="2676" y="30041"/>
                  <a:pt x="4422" y="27266"/>
                  <a:pt x="3092" y="23514"/>
                </a:cubicBezTo>
                <a:cubicBezTo>
                  <a:pt x="1851" y="19677"/>
                  <a:pt x="3211" y="16441"/>
                  <a:pt x="5898" y="14916"/>
                </a:cubicBezTo>
                <a:cubicBezTo>
                  <a:pt x="6853" y="14354"/>
                  <a:pt x="7713" y="14138"/>
                  <a:pt x="8527" y="14138"/>
                </a:cubicBezTo>
                <a:cubicBezTo>
                  <a:pt x="10563" y="14138"/>
                  <a:pt x="12312" y="15491"/>
                  <a:pt x="14538" y="16179"/>
                </a:cubicBezTo>
                <a:cubicBezTo>
                  <a:pt x="15658" y="16507"/>
                  <a:pt x="16566" y="16693"/>
                  <a:pt x="17356" y="16693"/>
                </a:cubicBezTo>
                <a:cubicBezTo>
                  <a:pt x="19151" y="16693"/>
                  <a:pt x="20339" y="15737"/>
                  <a:pt x="22039" y="13324"/>
                </a:cubicBezTo>
                <a:cubicBezTo>
                  <a:pt x="24815" y="9385"/>
                  <a:pt x="25269" y="8608"/>
                  <a:pt x="28182" y="8608"/>
                </a:cubicBezTo>
                <a:cubicBezTo>
                  <a:pt x="28472" y="8608"/>
                  <a:pt x="28786" y="8615"/>
                  <a:pt x="29129" y="8629"/>
                </a:cubicBezTo>
                <a:cubicBezTo>
                  <a:pt x="29442" y="8640"/>
                  <a:pt x="29750" y="8646"/>
                  <a:pt x="30053" y="8646"/>
                </a:cubicBezTo>
                <a:cubicBezTo>
                  <a:pt x="36185" y="8646"/>
                  <a:pt x="40168" y="6173"/>
                  <a:pt x="39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757"/>
        <p:cNvGrpSpPr/>
        <p:nvPr/>
      </p:nvGrpSpPr>
      <p:grpSpPr>
        <a:xfrm>
          <a:off x="0" y="0"/>
          <a:ext cx="0" cy="0"/>
          <a:chOff x="0" y="0"/>
          <a:chExt cx="0" cy="0"/>
        </a:xfrm>
      </p:grpSpPr>
      <p:grpSp>
        <p:nvGrpSpPr>
          <p:cNvPr id="758" name="Google Shape;758;p21"/>
          <p:cNvGrpSpPr/>
          <p:nvPr/>
        </p:nvGrpSpPr>
        <p:grpSpPr>
          <a:xfrm>
            <a:off x="-106" y="-105"/>
            <a:ext cx="9144085" cy="5144960"/>
            <a:chOff x="3670451" y="2932076"/>
            <a:chExt cx="1795528" cy="1010262"/>
          </a:xfrm>
        </p:grpSpPr>
        <p:sp>
          <p:nvSpPr>
            <p:cNvPr id="759" name="Google Shape;759;p21"/>
            <p:cNvSpPr/>
            <p:nvPr/>
          </p:nvSpPr>
          <p:spPr>
            <a:xfrm>
              <a:off x="4632142" y="3575062"/>
              <a:ext cx="833837" cy="367276"/>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1"/>
            <p:cNvSpPr/>
            <p:nvPr/>
          </p:nvSpPr>
          <p:spPr>
            <a:xfrm>
              <a:off x="3670451" y="2932076"/>
              <a:ext cx="335849" cy="259286"/>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1" name="Google Shape;761;p21"/>
            <p:cNvGrpSpPr/>
            <p:nvPr/>
          </p:nvGrpSpPr>
          <p:grpSpPr>
            <a:xfrm>
              <a:off x="5181475" y="2999525"/>
              <a:ext cx="228175" cy="211575"/>
              <a:chOff x="5181475" y="2999525"/>
              <a:chExt cx="228175" cy="211575"/>
            </a:xfrm>
          </p:grpSpPr>
          <p:sp>
            <p:nvSpPr>
              <p:cNvPr id="762" name="Google Shape;762;p21"/>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1"/>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1"/>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1"/>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1"/>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1"/>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1"/>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1"/>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1"/>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1"/>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1"/>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1"/>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1"/>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1"/>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1"/>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1"/>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1"/>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1"/>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1"/>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1"/>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1"/>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1"/>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1"/>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1"/>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1"/>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1"/>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1"/>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1"/>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1"/>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1"/>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1"/>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1"/>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1"/>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1"/>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2" name="Google Shape;802;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2_1">
    <p:spTree>
      <p:nvGrpSpPr>
        <p:cNvPr id="1" name="Shape 803"/>
        <p:cNvGrpSpPr/>
        <p:nvPr/>
      </p:nvGrpSpPr>
      <p:grpSpPr>
        <a:xfrm>
          <a:off x="0" y="0"/>
          <a:ext cx="0" cy="0"/>
          <a:chOff x="0" y="0"/>
          <a:chExt cx="0" cy="0"/>
        </a:xfrm>
      </p:grpSpPr>
      <p:grpSp>
        <p:nvGrpSpPr>
          <p:cNvPr id="804" name="Google Shape;804;p22"/>
          <p:cNvGrpSpPr/>
          <p:nvPr/>
        </p:nvGrpSpPr>
        <p:grpSpPr>
          <a:xfrm>
            <a:off x="-287" y="-110"/>
            <a:ext cx="9144087" cy="5144962"/>
            <a:chOff x="3670450" y="2932075"/>
            <a:chExt cx="1795528" cy="1010262"/>
          </a:xfrm>
        </p:grpSpPr>
        <p:sp>
          <p:nvSpPr>
            <p:cNvPr id="805" name="Google Shape;805;p22"/>
            <p:cNvSpPr/>
            <p:nvPr/>
          </p:nvSpPr>
          <p:spPr>
            <a:xfrm>
              <a:off x="4965610" y="3721942"/>
              <a:ext cx="500368" cy="220395"/>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2"/>
            <p:cNvSpPr/>
            <p:nvPr/>
          </p:nvSpPr>
          <p:spPr>
            <a:xfrm>
              <a:off x="3670450" y="2932075"/>
              <a:ext cx="644500" cy="497575"/>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22"/>
            <p:cNvGrpSpPr/>
            <p:nvPr/>
          </p:nvGrpSpPr>
          <p:grpSpPr>
            <a:xfrm>
              <a:off x="5181475" y="2999525"/>
              <a:ext cx="228175" cy="211575"/>
              <a:chOff x="5181475" y="2999525"/>
              <a:chExt cx="228175" cy="211575"/>
            </a:xfrm>
          </p:grpSpPr>
          <p:sp>
            <p:nvSpPr>
              <p:cNvPr id="808" name="Google Shape;808;p22"/>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2"/>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2"/>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2"/>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2"/>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2"/>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2"/>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2"/>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2"/>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2"/>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2"/>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2"/>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2"/>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2"/>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2"/>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2"/>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2"/>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2"/>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2"/>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2"/>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2"/>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2"/>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2"/>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2"/>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2"/>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2"/>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2"/>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2"/>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2"/>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2"/>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2"/>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2"/>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2"/>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2"/>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2"/>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2"/>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2"/>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2"/>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2"/>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2"/>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8" name="Google Shape;848;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CUSTOM_8">
    <p:spTree>
      <p:nvGrpSpPr>
        <p:cNvPr id="1" name="Shape 849"/>
        <p:cNvGrpSpPr/>
        <p:nvPr/>
      </p:nvGrpSpPr>
      <p:grpSpPr>
        <a:xfrm>
          <a:off x="0" y="0"/>
          <a:ext cx="0" cy="0"/>
          <a:chOff x="0" y="0"/>
          <a:chExt cx="0" cy="0"/>
        </a:xfrm>
      </p:grpSpPr>
      <p:sp>
        <p:nvSpPr>
          <p:cNvPr id="850" name="Google Shape;850;p2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Font typeface="Lilita One"/>
              <a:buNone/>
              <a:defRPr>
                <a:latin typeface="Lilita One"/>
                <a:ea typeface="Lilita One"/>
                <a:cs typeface="Lilita One"/>
                <a:sym typeface="Lilita One"/>
              </a:defRPr>
            </a:lvl2pPr>
            <a:lvl3pPr lvl="2">
              <a:spcBef>
                <a:spcPts val="0"/>
              </a:spcBef>
              <a:spcAft>
                <a:spcPts val="0"/>
              </a:spcAft>
              <a:buSzPts val="2800"/>
              <a:buFont typeface="Lilita One"/>
              <a:buNone/>
              <a:defRPr>
                <a:latin typeface="Lilita One"/>
                <a:ea typeface="Lilita One"/>
                <a:cs typeface="Lilita One"/>
                <a:sym typeface="Lilita One"/>
              </a:defRPr>
            </a:lvl3pPr>
            <a:lvl4pPr lvl="3">
              <a:spcBef>
                <a:spcPts val="0"/>
              </a:spcBef>
              <a:spcAft>
                <a:spcPts val="0"/>
              </a:spcAft>
              <a:buSzPts val="2800"/>
              <a:buFont typeface="Lilita One"/>
              <a:buNone/>
              <a:defRPr>
                <a:latin typeface="Lilita One"/>
                <a:ea typeface="Lilita One"/>
                <a:cs typeface="Lilita One"/>
                <a:sym typeface="Lilita One"/>
              </a:defRPr>
            </a:lvl4pPr>
            <a:lvl5pPr lvl="4">
              <a:spcBef>
                <a:spcPts val="0"/>
              </a:spcBef>
              <a:spcAft>
                <a:spcPts val="0"/>
              </a:spcAft>
              <a:buSzPts val="2800"/>
              <a:buFont typeface="Lilita One"/>
              <a:buNone/>
              <a:defRPr>
                <a:latin typeface="Lilita One"/>
                <a:ea typeface="Lilita One"/>
                <a:cs typeface="Lilita One"/>
                <a:sym typeface="Lilita One"/>
              </a:defRPr>
            </a:lvl5pPr>
            <a:lvl6pPr lvl="5">
              <a:spcBef>
                <a:spcPts val="0"/>
              </a:spcBef>
              <a:spcAft>
                <a:spcPts val="0"/>
              </a:spcAft>
              <a:buSzPts val="2800"/>
              <a:buFont typeface="Lilita One"/>
              <a:buNone/>
              <a:defRPr>
                <a:latin typeface="Lilita One"/>
                <a:ea typeface="Lilita One"/>
                <a:cs typeface="Lilita One"/>
                <a:sym typeface="Lilita One"/>
              </a:defRPr>
            </a:lvl6pPr>
            <a:lvl7pPr lvl="6">
              <a:spcBef>
                <a:spcPts val="0"/>
              </a:spcBef>
              <a:spcAft>
                <a:spcPts val="0"/>
              </a:spcAft>
              <a:buSzPts val="2800"/>
              <a:buFont typeface="Lilita One"/>
              <a:buNone/>
              <a:defRPr>
                <a:latin typeface="Lilita One"/>
                <a:ea typeface="Lilita One"/>
                <a:cs typeface="Lilita One"/>
                <a:sym typeface="Lilita One"/>
              </a:defRPr>
            </a:lvl7pPr>
            <a:lvl8pPr lvl="7">
              <a:spcBef>
                <a:spcPts val="0"/>
              </a:spcBef>
              <a:spcAft>
                <a:spcPts val="0"/>
              </a:spcAft>
              <a:buSzPts val="2800"/>
              <a:buFont typeface="Lilita One"/>
              <a:buNone/>
              <a:defRPr>
                <a:latin typeface="Lilita One"/>
                <a:ea typeface="Lilita One"/>
                <a:cs typeface="Lilita One"/>
                <a:sym typeface="Lilita One"/>
              </a:defRPr>
            </a:lvl8pPr>
            <a:lvl9pPr lvl="8">
              <a:spcBef>
                <a:spcPts val="0"/>
              </a:spcBef>
              <a:spcAft>
                <a:spcPts val="0"/>
              </a:spcAft>
              <a:buSzPts val="2800"/>
              <a:buFont typeface="Lilita One"/>
              <a:buNone/>
              <a:defRPr>
                <a:latin typeface="Lilita One"/>
                <a:ea typeface="Lilita One"/>
                <a:cs typeface="Lilita One"/>
                <a:sym typeface="Lilita One"/>
              </a:defRPr>
            </a:lvl9pPr>
          </a:lstStyle>
          <a:p>
            <a:endParaRPr/>
          </a:p>
        </p:txBody>
      </p:sp>
      <p:grpSp>
        <p:nvGrpSpPr>
          <p:cNvPr id="851" name="Google Shape;851;p23"/>
          <p:cNvGrpSpPr/>
          <p:nvPr/>
        </p:nvGrpSpPr>
        <p:grpSpPr>
          <a:xfrm>
            <a:off x="7486618" y="1105280"/>
            <a:ext cx="1161905" cy="1077501"/>
            <a:chOff x="272843" y="201005"/>
            <a:chExt cx="1161905" cy="1077501"/>
          </a:xfrm>
        </p:grpSpPr>
        <p:sp>
          <p:nvSpPr>
            <p:cNvPr id="852" name="Google Shape;852;p23"/>
            <p:cNvSpPr/>
            <p:nvPr/>
          </p:nvSpPr>
          <p:spPr>
            <a:xfrm>
              <a:off x="1286422" y="538909"/>
              <a:ext cx="63786" cy="63787"/>
            </a:xfrm>
            <a:custGeom>
              <a:avLst/>
              <a:gdLst/>
              <a:ahLst/>
              <a:cxnLst/>
              <a:rect l="l" t="t" r="r" b="b"/>
              <a:pathLst>
                <a:path w="501" h="501" extrusionOk="0">
                  <a:moveTo>
                    <a:pt x="250" y="0"/>
                  </a:moveTo>
                  <a:cubicBezTo>
                    <a:pt x="112" y="0"/>
                    <a:pt x="0" y="112"/>
                    <a:pt x="0" y="250"/>
                  </a:cubicBezTo>
                  <a:cubicBezTo>
                    <a:pt x="0" y="389"/>
                    <a:pt x="112" y="501"/>
                    <a:pt x="250" y="501"/>
                  </a:cubicBezTo>
                  <a:cubicBezTo>
                    <a:pt x="389" y="501"/>
                    <a:pt x="501" y="389"/>
                    <a:pt x="501" y="250"/>
                  </a:cubicBezTo>
                  <a:cubicBezTo>
                    <a:pt x="501" y="112"/>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3"/>
            <p:cNvSpPr/>
            <p:nvPr/>
          </p:nvSpPr>
          <p:spPr>
            <a:xfrm>
              <a:off x="1201883" y="369957"/>
              <a:ext cx="63913" cy="63915"/>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1" y="389"/>
                    <a:pt x="501" y="251"/>
                  </a:cubicBezTo>
                  <a:cubicBezTo>
                    <a:pt x="501"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3"/>
            <p:cNvSpPr/>
            <p:nvPr/>
          </p:nvSpPr>
          <p:spPr>
            <a:xfrm>
              <a:off x="1286422" y="876686"/>
              <a:ext cx="63786" cy="63915"/>
            </a:xfrm>
            <a:custGeom>
              <a:avLst/>
              <a:gdLst/>
              <a:ahLst/>
              <a:cxnLst/>
              <a:rect l="l" t="t" r="r" b="b"/>
              <a:pathLst>
                <a:path w="501" h="502" extrusionOk="0">
                  <a:moveTo>
                    <a:pt x="250" y="1"/>
                  </a:moveTo>
                  <a:cubicBezTo>
                    <a:pt x="112" y="1"/>
                    <a:pt x="0" y="113"/>
                    <a:pt x="0" y="251"/>
                  </a:cubicBezTo>
                  <a:cubicBezTo>
                    <a:pt x="0" y="389"/>
                    <a:pt x="112" y="502"/>
                    <a:pt x="250" y="502"/>
                  </a:cubicBezTo>
                  <a:cubicBezTo>
                    <a:pt x="389" y="502"/>
                    <a:pt x="501" y="389"/>
                    <a:pt x="501" y="251"/>
                  </a:cubicBezTo>
                  <a:cubicBezTo>
                    <a:pt x="501" y="113"/>
                    <a:pt x="389"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3"/>
            <p:cNvSpPr/>
            <p:nvPr/>
          </p:nvSpPr>
          <p:spPr>
            <a:xfrm>
              <a:off x="1370834"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3"/>
            <p:cNvSpPr/>
            <p:nvPr/>
          </p:nvSpPr>
          <p:spPr>
            <a:xfrm>
              <a:off x="948392" y="201514"/>
              <a:ext cx="64041" cy="63405"/>
            </a:xfrm>
            <a:custGeom>
              <a:avLst/>
              <a:gdLst/>
              <a:ahLst/>
              <a:cxnLst/>
              <a:rect l="l" t="t" r="r" b="b"/>
              <a:pathLst>
                <a:path w="503" h="498" extrusionOk="0">
                  <a:moveTo>
                    <a:pt x="230" y="0"/>
                  </a:moveTo>
                  <a:cubicBezTo>
                    <a:pt x="102" y="12"/>
                    <a:pt x="1" y="116"/>
                    <a:pt x="1" y="247"/>
                  </a:cubicBezTo>
                  <a:cubicBezTo>
                    <a:pt x="1" y="385"/>
                    <a:pt x="114" y="497"/>
                    <a:pt x="252" y="497"/>
                  </a:cubicBezTo>
                  <a:cubicBezTo>
                    <a:pt x="390" y="497"/>
                    <a:pt x="502" y="385"/>
                    <a:pt x="502" y="247"/>
                  </a:cubicBezTo>
                  <a:cubicBezTo>
                    <a:pt x="502" y="180"/>
                    <a:pt x="475" y="120"/>
                    <a:pt x="433" y="75"/>
                  </a:cubicBezTo>
                  <a:cubicBezTo>
                    <a:pt x="366" y="49"/>
                    <a:pt x="298" y="24"/>
                    <a:pt x="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3"/>
            <p:cNvSpPr/>
            <p:nvPr/>
          </p:nvSpPr>
          <p:spPr>
            <a:xfrm>
              <a:off x="948392" y="538909"/>
              <a:ext cx="64041" cy="63787"/>
            </a:xfrm>
            <a:custGeom>
              <a:avLst/>
              <a:gdLst/>
              <a:ahLst/>
              <a:cxnLst/>
              <a:rect l="l" t="t" r="r" b="b"/>
              <a:pathLst>
                <a:path w="503" h="501" extrusionOk="0">
                  <a:moveTo>
                    <a:pt x="252" y="0"/>
                  </a:moveTo>
                  <a:cubicBezTo>
                    <a:pt x="114" y="0"/>
                    <a:pt x="1" y="112"/>
                    <a:pt x="1" y="250"/>
                  </a:cubicBezTo>
                  <a:cubicBezTo>
                    <a:pt x="1" y="389"/>
                    <a:pt x="114" y="501"/>
                    <a:pt x="252" y="501"/>
                  </a:cubicBezTo>
                  <a:cubicBezTo>
                    <a:pt x="390" y="501"/>
                    <a:pt x="502" y="389"/>
                    <a:pt x="502" y="250"/>
                  </a:cubicBezTo>
                  <a:cubicBezTo>
                    <a:pt x="502" y="112"/>
                    <a:pt x="390"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3"/>
            <p:cNvSpPr/>
            <p:nvPr/>
          </p:nvSpPr>
          <p:spPr>
            <a:xfrm>
              <a:off x="1032932" y="369957"/>
              <a:ext cx="63913" cy="63915"/>
            </a:xfrm>
            <a:custGeom>
              <a:avLst/>
              <a:gdLst/>
              <a:ahLst/>
              <a:cxnLst/>
              <a:rect l="l" t="t" r="r" b="b"/>
              <a:pathLst>
                <a:path w="502"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3"/>
            <p:cNvSpPr/>
            <p:nvPr/>
          </p:nvSpPr>
          <p:spPr>
            <a:xfrm>
              <a:off x="863981" y="369957"/>
              <a:ext cx="63913" cy="63915"/>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3"/>
            <p:cNvSpPr/>
            <p:nvPr/>
          </p:nvSpPr>
          <p:spPr>
            <a:xfrm>
              <a:off x="1117471" y="876686"/>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3"/>
            <p:cNvSpPr/>
            <p:nvPr/>
          </p:nvSpPr>
          <p:spPr>
            <a:xfrm>
              <a:off x="948392" y="876686"/>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3"/>
            <p:cNvSpPr/>
            <p:nvPr/>
          </p:nvSpPr>
          <p:spPr>
            <a:xfrm>
              <a:off x="1201883" y="707734"/>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3"/>
            <p:cNvSpPr/>
            <p:nvPr/>
          </p:nvSpPr>
          <p:spPr>
            <a:xfrm>
              <a:off x="1032932" y="707734"/>
              <a:ext cx="63913" cy="63915"/>
            </a:xfrm>
            <a:custGeom>
              <a:avLst/>
              <a:gdLst/>
              <a:ahLst/>
              <a:cxnLst/>
              <a:rect l="l" t="t" r="r" b="b"/>
              <a:pathLst>
                <a:path w="502" h="502" extrusionOk="0">
                  <a:moveTo>
                    <a:pt x="251" y="1"/>
                  </a:moveTo>
                  <a:cubicBezTo>
                    <a:pt x="113" y="1"/>
                    <a:pt x="1" y="113"/>
                    <a:pt x="1" y="251"/>
                  </a:cubicBezTo>
                  <a:cubicBezTo>
                    <a:pt x="1" y="389"/>
                    <a:pt x="113" y="502"/>
                    <a:pt x="251" y="502"/>
                  </a:cubicBezTo>
                  <a:cubicBezTo>
                    <a:pt x="389" y="502"/>
                    <a:pt x="502" y="389"/>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3"/>
            <p:cNvSpPr/>
            <p:nvPr/>
          </p:nvSpPr>
          <p:spPr>
            <a:xfrm>
              <a:off x="1117471" y="538909"/>
              <a:ext cx="63913" cy="63787"/>
            </a:xfrm>
            <a:custGeom>
              <a:avLst/>
              <a:gdLst/>
              <a:ahLst/>
              <a:cxnLst/>
              <a:rect l="l" t="t" r="r" b="b"/>
              <a:pathLst>
                <a:path w="502" h="501" extrusionOk="0">
                  <a:moveTo>
                    <a:pt x="251" y="0"/>
                  </a:moveTo>
                  <a:cubicBezTo>
                    <a:pt x="112" y="0"/>
                    <a:pt x="0" y="112"/>
                    <a:pt x="0" y="250"/>
                  </a:cubicBezTo>
                  <a:cubicBezTo>
                    <a:pt x="0" y="389"/>
                    <a:pt x="112" y="501"/>
                    <a:pt x="251" y="501"/>
                  </a:cubicBezTo>
                  <a:cubicBezTo>
                    <a:pt x="389" y="501"/>
                    <a:pt x="501" y="389"/>
                    <a:pt x="501" y="250"/>
                  </a:cubicBezTo>
                  <a:cubicBezTo>
                    <a:pt x="501"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3"/>
            <p:cNvSpPr/>
            <p:nvPr/>
          </p:nvSpPr>
          <p:spPr>
            <a:xfrm>
              <a:off x="1117471" y="1214591"/>
              <a:ext cx="63913" cy="63915"/>
            </a:xfrm>
            <a:custGeom>
              <a:avLst/>
              <a:gdLst/>
              <a:ahLst/>
              <a:cxnLst/>
              <a:rect l="l" t="t" r="r" b="b"/>
              <a:pathLst>
                <a:path w="502" h="502" extrusionOk="0">
                  <a:moveTo>
                    <a:pt x="251" y="0"/>
                  </a:moveTo>
                  <a:cubicBezTo>
                    <a:pt x="112" y="0"/>
                    <a:pt x="0" y="113"/>
                    <a:pt x="0" y="251"/>
                  </a:cubicBezTo>
                  <a:cubicBezTo>
                    <a:pt x="0" y="389"/>
                    <a:pt x="112" y="501"/>
                    <a:pt x="251" y="501"/>
                  </a:cubicBezTo>
                  <a:cubicBezTo>
                    <a:pt x="389" y="501"/>
                    <a:pt x="501" y="389"/>
                    <a:pt x="501" y="251"/>
                  </a:cubicBezTo>
                  <a:cubicBezTo>
                    <a:pt x="501"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3"/>
            <p:cNvSpPr/>
            <p:nvPr/>
          </p:nvSpPr>
          <p:spPr>
            <a:xfrm>
              <a:off x="948392" y="1214591"/>
              <a:ext cx="64041" cy="63915"/>
            </a:xfrm>
            <a:custGeom>
              <a:avLst/>
              <a:gdLst/>
              <a:ahLst/>
              <a:cxnLst/>
              <a:rect l="l" t="t" r="r" b="b"/>
              <a:pathLst>
                <a:path w="503" h="502" extrusionOk="0">
                  <a:moveTo>
                    <a:pt x="252" y="0"/>
                  </a:moveTo>
                  <a:cubicBezTo>
                    <a:pt x="114" y="0"/>
                    <a:pt x="1" y="113"/>
                    <a:pt x="1" y="251"/>
                  </a:cubicBezTo>
                  <a:cubicBezTo>
                    <a:pt x="1" y="389"/>
                    <a:pt x="114" y="501"/>
                    <a:pt x="252" y="501"/>
                  </a:cubicBezTo>
                  <a:cubicBezTo>
                    <a:pt x="390" y="501"/>
                    <a:pt x="502" y="389"/>
                    <a:pt x="502" y="251"/>
                  </a:cubicBezTo>
                  <a:cubicBezTo>
                    <a:pt x="502" y="113"/>
                    <a:pt x="390"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3"/>
            <p:cNvSpPr/>
            <p:nvPr/>
          </p:nvSpPr>
          <p:spPr>
            <a:xfrm>
              <a:off x="1201883" y="1045639"/>
              <a:ext cx="63913" cy="63915"/>
            </a:xfrm>
            <a:custGeom>
              <a:avLst/>
              <a:gdLst/>
              <a:ahLst/>
              <a:cxnLst/>
              <a:rect l="l" t="t" r="r" b="b"/>
              <a:pathLst>
                <a:path w="502" h="502" extrusionOk="0">
                  <a:moveTo>
                    <a:pt x="251" y="0"/>
                  </a:moveTo>
                  <a:cubicBezTo>
                    <a:pt x="112" y="0"/>
                    <a:pt x="1" y="113"/>
                    <a:pt x="1" y="251"/>
                  </a:cubicBezTo>
                  <a:cubicBezTo>
                    <a:pt x="1" y="390"/>
                    <a:pt x="112" y="501"/>
                    <a:pt x="251" y="501"/>
                  </a:cubicBezTo>
                  <a:cubicBezTo>
                    <a:pt x="389" y="501"/>
                    <a:pt x="501" y="390"/>
                    <a:pt x="501" y="251"/>
                  </a:cubicBezTo>
                  <a:cubicBezTo>
                    <a:pt x="501"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3"/>
            <p:cNvSpPr/>
            <p:nvPr/>
          </p:nvSpPr>
          <p:spPr>
            <a:xfrm>
              <a:off x="1032932" y="1045639"/>
              <a:ext cx="63913" cy="63915"/>
            </a:xfrm>
            <a:custGeom>
              <a:avLst/>
              <a:gdLst/>
              <a:ahLst/>
              <a:cxnLst/>
              <a:rect l="l" t="t" r="r" b="b"/>
              <a:pathLst>
                <a:path w="502"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3"/>
            <p:cNvSpPr/>
            <p:nvPr/>
          </p:nvSpPr>
          <p:spPr>
            <a:xfrm>
              <a:off x="779569" y="201005"/>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3"/>
            <p:cNvSpPr/>
            <p:nvPr/>
          </p:nvSpPr>
          <p:spPr>
            <a:xfrm>
              <a:off x="610618" y="201005"/>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3"/>
            <p:cNvSpPr/>
            <p:nvPr/>
          </p:nvSpPr>
          <p:spPr>
            <a:xfrm>
              <a:off x="779569" y="538909"/>
              <a:ext cx="63786" cy="63787"/>
            </a:xfrm>
            <a:custGeom>
              <a:avLst/>
              <a:gdLst/>
              <a:ahLst/>
              <a:cxnLst/>
              <a:rect l="l" t="t" r="r" b="b"/>
              <a:pathLst>
                <a:path w="501" h="501" extrusionOk="0">
                  <a:moveTo>
                    <a:pt x="251" y="0"/>
                  </a:moveTo>
                  <a:cubicBezTo>
                    <a:pt x="112" y="0"/>
                    <a:pt x="1" y="112"/>
                    <a:pt x="1" y="250"/>
                  </a:cubicBezTo>
                  <a:cubicBezTo>
                    <a:pt x="1" y="389"/>
                    <a:pt x="112" y="501"/>
                    <a:pt x="251" y="501"/>
                  </a:cubicBezTo>
                  <a:cubicBezTo>
                    <a:pt x="389" y="501"/>
                    <a:pt x="501" y="389"/>
                    <a:pt x="501" y="250"/>
                  </a:cubicBezTo>
                  <a:cubicBezTo>
                    <a:pt x="501"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3"/>
            <p:cNvSpPr/>
            <p:nvPr/>
          </p:nvSpPr>
          <p:spPr>
            <a:xfrm>
              <a:off x="610618" y="538909"/>
              <a:ext cx="63913" cy="63787"/>
            </a:xfrm>
            <a:custGeom>
              <a:avLst/>
              <a:gdLst/>
              <a:ahLst/>
              <a:cxnLst/>
              <a:rect l="l" t="t" r="r" b="b"/>
              <a:pathLst>
                <a:path w="502" h="501" extrusionOk="0">
                  <a:moveTo>
                    <a:pt x="251" y="0"/>
                  </a:moveTo>
                  <a:cubicBezTo>
                    <a:pt x="112" y="0"/>
                    <a:pt x="1" y="112"/>
                    <a:pt x="1" y="250"/>
                  </a:cubicBezTo>
                  <a:cubicBezTo>
                    <a:pt x="1" y="389"/>
                    <a:pt x="112" y="501"/>
                    <a:pt x="251" y="501"/>
                  </a:cubicBezTo>
                  <a:cubicBezTo>
                    <a:pt x="389" y="501"/>
                    <a:pt x="502" y="389"/>
                    <a:pt x="502" y="250"/>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3"/>
            <p:cNvSpPr/>
            <p:nvPr/>
          </p:nvSpPr>
          <p:spPr>
            <a:xfrm>
              <a:off x="695157" y="369957"/>
              <a:ext cx="63913" cy="63915"/>
            </a:xfrm>
            <a:custGeom>
              <a:avLst/>
              <a:gdLst/>
              <a:ahLst/>
              <a:cxnLst/>
              <a:rect l="l" t="t" r="r" b="b"/>
              <a:pathLst>
                <a:path w="502"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3"/>
            <p:cNvSpPr/>
            <p:nvPr/>
          </p:nvSpPr>
          <p:spPr>
            <a:xfrm>
              <a:off x="779569" y="876686"/>
              <a:ext cx="63786" cy="63915"/>
            </a:xfrm>
            <a:custGeom>
              <a:avLst/>
              <a:gdLst/>
              <a:ahLst/>
              <a:cxnLst/>
              <a:rect l="l" t="t" r="r" b="b"/>
              <a:pathLst>
                <a:path w="501"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3"/>
            <p:cNvSpPr/>
            <p:nvPr/>
          </p:nvSpPr>
          <p:spPr>
            <a:xfrm>
              <a:off x="610618" y="876686"/>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3"/>
            <p:cNvSpPr/>
            <p:nvPr/>
          </p:nvSpPr>
          <p:spPr>
            <a:xfrm>
              <a:off x="863981"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3"/>
            <p:cNvSpPr/>
            <p:nvPr/>
          </p:nvSpPr>
          <p:spPr>
            <a:xfrm>
              <a:off x="695157" y="707734"/>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3"/>
            <p:cNvSpPr/>
            <p:nvPr/>
          </p:nvSpPr>
          <p:spPr>
            <a:xfrm>
              <a:off x="779569" y="1214591"/>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3"/>
            <p:cNvSpPr/>
            <p:nvPr/>
          </p:nvSpPr>
          <p:spPr>
            <a:xfrm>
              <a:off x="610618" y="1214591"/>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3"/>
            <p:cNvSpPr/>
            <p:nvPr/>
          </p:nvSpPr>
          <p:spPr>
            <a:xfrm>
              <a:off x="863981" y="1045639"/>
              <a:ext cx="63913" cy="63915"/>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2" y="390"/>
                    <a:pt x="502" y="251"/>
                  </a:cubicBezTo>
                  <a:cubicBezTo>
                    <a:pt x="502" y="113"/>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p:nvPr/>
          </p:nvSpPr>
          <p:spPr>
            <a:xfrm>
              <a:off x="695157" y="1045639"/>
              <a:ext cx="63913" cy="63915"/>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1" y="390"/>
                    <a:pt x="501" y="251"/>
                  </a:cubicBezTo>
                  <a:cubicBezTo>
                    <a:pt x="501"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3"/>
            <p:cNvSpPr/>
            <p:nvPr/>
          </p:nvSpPr>
          <p:spPr>
            <a:xfrm>
              <a:off x="441666" y="538909"/>
              <a:ext cx="63913" cy="63787"/>
            </a:xfrm>
            <a:custGeom>
              <a:avLst/>
              <a:gdLst/>
              <a:ahLst/>
              <a:cxnLst/>
              <a:rect l="l" t="t" r="r" b="b"/>
              <a:pathLst>
                <a:path w="502" h="501" extrusionOk="0">
                  <a:moveTo>
                    <a:pt x="251" y="0"/>
                  </a:moveTo>
                  <a:cubicBezTo>
                    <a:pt x="113" y="0"/>
                    <a:pt x="0" y="112"/>
                    <a:pt x="0" y="250"/>
                  </a:cubicBezTo>
                  <a:cubicBezTo>
                    <a:pt x="0" y="389"/>
                    <a:pt x="113" y="501"/>
                    <a:pt x="251" y="501"/>
                  </a:cubicBezTo>
                  <a:cubicBezTo>
                    <a:pt x="390" y="501"/>
                    <a:pt x="502" y="389"/>
                    <a:pt x="502" y="250"/>
                  </a:cubicBezTo>
                  <a:cubicBezTo>
                    <a:pt x="502"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3"/>
            <p:cNvSpPr/>
            <p:nvPr/>
          </p:nvSpPr>
          <p:spPr>
            <a:xfrm>
              <a:off x="526078" y="369957"/>
              <a:ext cx="64041" cy="63915"/>
            </a:xfrm>
            <a:custGeom>
              <a:avLst/>
              <a:gdLst/>
              <a:ahLst/>
              <a:cxnLst/>
              <a:rect l="l" t="t" r="r" b="b"/>
              <a:pathLst>
                <a:path w="503" h="502"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3"/>
            <p:cNvSpPr/>
            <p:nvPr/>
          </p:nvSpPr>
          <p:spPr>
            <a:xfrm>
              <a:off x="365657" y="372376"/>
              <a:ext cx="55383" cy="61496"/>
            </a:xfrm>
            <a:custGeom>
              <a:avLst/>
              <a:gdLst/>
              <a:ahLst/>
              <a:cxnLst/>
              <a:rect l="l" t="t" r="r" b="b"/>
              <a:pathLst>
                <a:path w="435" h="483" extrusionOk="0">
                  <a:moveTo>
                    <a:pt x="279" y="0"/>
                  </a:moveTo>
                  <a:cubicBezTo>
                    <a:pt x="182" y="129"/>
                    <a:pt x="89" y="261"/>
                    <a:pt x="0" y="398"/>
                  </a:cubicBezTo>
                  <a:cubicBezTo>
                    <a:pt x="46" y="448"/>
                    <a:pt x="111" y="482"/>
                    <a:pt x="184" y="482"/>
                  </a:cubicBezTo>
                  <a:cubicBezTo>
                    <a:pt x="323" y="482"/>
                    <a:pt x="435" y="370"/>
                    <a:pt x="435" y="232"/>
                  </a:cubicBezTo>
                  <a:cubicBezTo>
                    <a:pt x="435" y="126"/>
                    <a:pt x="370" y="37"/>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3"/>
            <p:cNvSpPr/>
            <p:nvPr/>
          </p:nvSpPr>
          <p:spPr>
            <a:xfrm>
              <a:off x="441666" y="876686"/>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3"/>
            <p:cNvSpPr/>
            <p:nvPr/>
          </p:nvSpPr>
          <p:spPr>
            <a:xfrm>
              <a:off x="272843" y="876686"/>
              <a:ext cx="63786" cy="63915"/>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0" y="389"/>
                    <a:pt x="500" y="251"/>
                  </a:cubicBezTo>
                  <a:cubicBezTo>
                    <a:pt x="500"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3"/>
            <p:cNvSpPr/>
            <p:nvPr/>
          </p:nvSpPr>
          <p:spPr>
            <a:xfrm>
              <a:off x="526078" y="707734"/>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89" y="502"/>
                    <a:pt x="502" y="389"/>
                    <a:pt x="502" y="251"/>
                  </a:cubicBezTo>
                  <a:cubicBezTo>
                    <a:pt x="502" y="113"/>
                    <a:pt x="389" y="1"/>
                    <a:pt x="2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3"/>
            <p:cNvSpPr/>
            <p:nvPr/>
          </p:nvSpPr>
          <p:spPr>
            <a:xfrm>
              <a:off x="357254" y="707734"/>
              <a:ext cx="63786" cy="63915"/>
            </a:xfrm>
            <a:custGeom>
              <a:avLst/>
              <a:gdLst/>
              <a:ahLst/>
              <a:cxnLst/>
              <a:rect l="l" t="t" r="r" b="b"/>
              <a:pathLst>
                <a:path w="501" h="502" extrusionOk="0">
                  <a:moveTo>
                    <a:pt x="250" y="1"/>
                  </a:moveTo>
                  <a:cubicBezTo>
                    <a:pt x="112" y="1"/>
                    <a:pt x="1" y="113"/>
                    <a:pt x="1" y="251"/>
                  </a:cubicBezTo>
                  <a:cubicBezTo>
                    <a:pt x="1" y="389"/>
                    <a:pt x="112" y="502"/>
                    <a:pt x="250" y="502"/>
                  </a:cubicBezTo>
                  <a:cubicBezTo>
                    <a:pt x="389" y="502"/>
                    <a:pt x="501" y="389"/>
                    <a:pt x="501" y="251"/>
                  </a:cubicBezTo>
                  <a:cubicBezTo>
                    <a:pt x="501" y="113"/>
                    <a:pt x="389"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3"/>
            <p:cNvSpPr/>
            <p:nvPr/>
          </p:nvSpPr>
          <p:spPr>
            <a:xfrm>
              <a:off x="275262" y="538909"/>
              <a:ext cx="61367" cy="63787"/>
            </a:xfrm>
            <a:custGeom>
              <a:avLst/>
              <a:gdLst/>
              <a:ahLst/>
              <a:cxnLst/>
              <a:rect l="l" t="t" r="r" b="b"/>
              <a:pathLst>
                <a:path w="482" h="501" extrusionOk="0">
                  <a:moveTo>
                    <a:pt x="232" y="0"/>
                  </a:moveTo>
                  <a:cubicBezTo>
                    <a:pt x="212" y="0"/>
                    <a:pt x="194" y="6"/>
                    <a:pt x="176" y="11"/>
                  </a:cubicBezTo>
                  <a:cubicBezTo>
                    <a:pt x="117" y="123"/>
                    <a:pt x="59" y="235"/>
                    <a:pt x="0" y="348"/>
                  </a:cubicBezTo>
                  <a:cubicBezTo>
                    <a:pt x="39" y="438"/>
                    <a:pt x="128" y="501"/>
                    <a:pt x="232" y="501"/>
                  </a:cubicBezTo>
                  <a:cubicBezTo>
                    <a:pt x="370" y="501"/>
                    <a:pt x="481" y="389"/>
                    <a:pt x="481" y="250"/>
                  </a:cubicBezTo>
                  <a:cubicBezTo>
                    <a:pt x="481" y="112"/>
                    <a:pt x="370"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3"/>
            <p:cNvSpPr/>
            <p:nvPr/>
          </p:nvSpPr>
          <p:spPr>
            <a:xfrm>
              <a:off x="526078" y="1045639"/>
              <a:ext cx="64041" cy="63915"/>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3"/>
            <p:cNvSpPr/>
            <p:nvPr/>
          </p:nvSpPr>
          <p:spPr>
            <a:xfrm>
              <a:off x="357254" y="1045639"/>
              <a:ext cx="63786" cy="63915"/>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2" name="Google Shape;892;p23"/>
          <p:cNvSpPr/>
          <p:nvPr/>
        </p:nvSpPr>
        <p:spPr>
          <a:xfrm>
            <a:off x="0" y="0"/>
            <a:ext cx="2559911" cy="1557623"/>
          </a:xfrm>
          <a:custGeom>
            <a:avLst/>
            <a:gdLst/>
            <a:ahLst/>
            <a:cxnLst/>
            <a:rect l="l" t="t" r="r" b="b"/>
            <a:pathLst>
              <a:path w="25367" h="15435" extrusionOk="0">
                <a:moveTo>
                  <a:pt x="0" y="1"/>
                </a:moveTo>
                <a:lnTo>
                  <a:pt x="0" y="15434"/>
                </a:lnTo>
                <a:cubicBezTo>
                  <a:pt x="1647" y="15119"/>
                  <a:pt x="2911" y="13656"/>
                  <a:pt x="2437" y="11367"/>
                </a:cubicBezTo>
                <a:cubicBezTo>
                  <a:pt x="2028" y="9073"/>
                  <a:pt x="3060" y="7327"/>
                  <a:pt x="4719" y="6664"/>
                </a:cubicBezTo>
                <a:cubicBezTo>
                  <a:pt x="5163" y="6479"/>
                  <a:pt x="5562" y="6401"/>
                  <a:pt x="5930" y="6401"/>
                </a:cubicBezTo>
                <a:cubicBezTo>
                  <a:pt x="7277" y="6401"/>
                  <a:pt x="8225" y="7440"/>
                  <a:pt x="9567" y="8066"/>
                </a:cubicBezTo>
                <a:cubicBezTo>
                  <a:pt x="10345" y="8414"/>
                  <a:pt x="10947" y="8606"/>
                  <a:pt x="11488" y="8606"/>
                </a:cubicBezTo>
                <a:cubicBezTo>
                  <a:pt x="12349" y="8606"/>
                  <a:pt x="13059" y="8123"/>
                  <a:pt x="14087" y="7020"/>
                </a:cubicBezTo>
                <a:cubicBezTo>
                  <a:pt x="15682" y="5308"/>
                  <a:pt x="16164" y="4745"/>
                  <a:pt x="17267" y="4745"/>
                </a:cubicBezTo>
                <a:cubicBezTo>
                  <a:pt x="17607" y="4745"/>
                  <a:pt x="18006" y="4799"/>
                  <a:pt x="18515" y="4888"/>
                </a:cubicBezTo>
                <a:cubicBezTo>
                  <a:pt x="19220" y="5012"/>
                  <a:pt x="19888" y="5078"/>
                  <a:pt x="20510" y="5078"/>
                </a:cubicBezTo>
                <a:cubicBezTo>
                  <a:pt x="23453" y="5078"/>
                  <a:pt x="25367" y="3615"/>
                  <a:pt x="25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CUSTOM_11">
    <p:spTree>
      <p:nvGrpSpPr>
        <p:cNvPr id="1" name="Shape 893"/>
        <p:cNvGrpSpPr/>
        <p:nvPr/>
      </p:nvGrpSpPr>
      <p:grpSpPr>
        <a:xfrm>
          <a:off x="0" y="0"/>
          <a:ext cx="0" cy="0"/>
          <a:chOff x="0" y="0"/>
          <a:chExt cx="0" cy="0"/>
        </a:xfrm>
      </p:grpSpPr>
      <p:sp>
        <p:nvSpPr>
          <p:cNvPr id="894" name="Google Shape;894;p2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Font typeface="Lilita One"/>
              <a:buNone/>
              <a:defRPr>
                <a:latin typeface="Lilita One"/>
                <a:ea typeface="Lilita One"/>
                <a:cs typeface="Lilita One"/>
                <a:sym typeface="Lilita One"/>
              </a:defRPr>
            </a:lvl2pPr>
            <a:lvl3pPr lvl="2">
              <a:spcBef>
                <a:spcPts val="0"/>
              </a:spcBef>
              <a:spcAft>
                <a:spcPts val="0"/>
              </a:spcAft>
              <a:buSzPts val="2800"/>
              <a:buFont typeface="Lilita One"/>
              <a:buNone/>
              <a:defRPr>
                <a:latin typeface="Lilita One"/>
                <a:ea typeface="Lilita One"/>
                <a:cs typeface="Lilita One"/>
                <a:sym typeface="Lilita One"/>
              </a:defRPr>
            </a:lvl3pPr>
            <a:lvl4pPr lvl="3">
              <a:spcBef>
                <a:spcPts val="0"/>
              </a:spcBef>
              <a:spcAft>
                <a:spcPts val="0"/>
              </a:spcAft>
              <a:buSzPts val="2800"/>
              <a:buFont typeface="Lilita One"/>
              <a:buNone/>
              <a:defRPr>
                <a:latin typeface="Lilita One"/>
                <a:ea typeface="Lilita One"/>
                <a:cs typeface="Lilita One"/>
                <a:sym typeface="Lilita One"/>
              </a:defRPr>
            </a:lvl4pPr>
            <a:lvl5pPr lvl="4">
              <a:spcBef>
                <a:spcPts val="0"/>
              </a:spcBef>
              <a:spcAft>
                <a:spcPts val="0"/>
              </a:spcAft>
              <a:buSzPts val="2800"/>
              <a:buFont typeface="Lilita One"/>
              <a:buNone/>
              <a:defRPr>
                <a:latin typeface="Lilita One"/>
                <a:ea typeface="Lilita One"/>
                <a:cs typeface="Lilita One"/>
                <a:sym typeface="Lilita One"/>
              </a:defRPr>
            </a:lvl5pPr>
            <a:lvl6pPr lvl="5">
              <a:spcBef>
                <a:spcPts val="0"/>
              </a:spcBef>
              <a:spcAft>
                <a:spcPts val="0"/>
              </a:spcAft>
              <a:buSzPts val="2800"/>
              <a:buFont typeface="Lilita One"/>
              <a:buNone/>
              <a:defRPr>
                <a:latin typeface="Lilita One"/>
                <a:ea typeface="Lilita One"/>
                <a:cs typeface="Lilita One"/>
                <a:sym typeface="Lilita One"/>
              </a:defRPr>
            </a:lvl6pPr>
            <a:lvl7pPr lvl="6">
              <a:spcBef>
                <a:spcPts val="0"/>
              </a:spcBef>
              <a:spcAft>
                <a:spcPts val="0"/>
              </a:spcAft>
              <a:buSzPts val="2800"/>
              <a:buFont typeface="Lilita One"/>
              <a:buNone/>
              <a:defRPr>
                <a:latin typeface="Lilita One"/>
                <a:ea typeface="Lilita One"/>
                <a:cs typeface="Lilita One"/>
                <a:sym typeface="Lilita One"/>
              </a:defRPr>
            </a:lvl7pPr>
            <a:lvl8pPr lvl="7">
              <a:spcBef>
                <a:spcPts val="0"/>
              </a:spcBef>
              <a:spcAft>
                <a:spcPts val="0"/>
              </a:spcAft>
              <a:buSzPts val="2800"/>
              <a:buFont typeface="Lilita One"/>
              <a:buNone/>
              <a:defRPr>
                <a:latin typeface="Lilita One"/>
                <a:ea typeface="Lilita One"/>
                <a:cs typeface="Lilita One"/>
                <a:sym typeface="Lilita One"/>
              </a:defRPr>
            </a:lvl8pPr>
            <a:lvl9pPr lvl="8">
              <a:spcBef>
                <a:spcPts val="0"/>
              </a:spcBef>
              <a:spcAft>
                <a:spcPts val="0"/>
              </a:spcAft>
              <a:buSzPts val="2800"/>
              <a:buFont typeface="Lilita One"/>
              <a:buNone/>
              <a:defRPr>
                <a:latin typeface="Lilita One"/>
                <a:ea typeface="Lilita One"/>
                <a:cs typeface="Lilita One"/>
                <a:sym typeface="Lilita One"/>
              </a:defRPr>
            </a:lvl9pPr>
          </a:lstStyle>
          <a:p>
            <a:endParaRPr/>
          </a:p>
        </p:txBody>
      </p:sp>
      <p:sp>
        <p:nvSpPr>
          <p:cNvPr id="895" name="Google Shape;895;p24"/>
          <p:cNvSpPr/>
          <p:nvPr/>
        </p:nvSpPr>
        <p:spPr>
          <a:xfrm>
            <a:off x="0" y="4040598"/>
            <a:ext cx="2503585" cy="1102909"/>
          </a:xfrm>
          <a:custGeom>
            <a:avLst/>
            <a:gdLst/>
            <a:ahLst/>
            <a:cxnLst/>
            <a:rect l="l" t="t" r="r" b="b"/>
            <a:pathLst>
              <a:path w="26303" h="11587" extrusionOk="0">
                <a:moveTo>
                  <a:pt x="2698" y="0"/>
                </a:moveTo>
                <a:cubicBezTo>
                  <a:pt x="1911" y="0"/>
                  <a:pt x="1052" y="234"/>
                  <a:pt x="0" y="665"/>
                </a:cubicBezTo>
                <a:lnTo>
                  <a:pt x="0" y="11586"/>
                </a:lnTo>
                <a:lnTo>
                  <a:pt x="26303" y="11586"/>
                </a:lnTo>
                <a:cubicBezTo>
                  <a:pt x="25320" y="7728"/>
                  <a:pt x="22384" y="6105"/>
                  <a:pt x="18307" y="6105"/>
                </a:cubicBezTo>
                <a:cubicBezTo>
                  <a:pt x="17231" y="6105"/>
                  <a:pt x="16075" y="6218"/>
                  <a:pt x="14855" y="6433"/>
                </a:cubicBezTo>
                <a:cubicBezTo>
                  <a:pt x="13974" y="6588"/>
                  <a:pt x="13284" y="6680"/>
                  <a:pt x="12696" y="6680"/>
                </a:cubicBezTo>
                <a:cubicBezTo>
                  <a:pt x="10787" y="6680"/>
                  <a:pt x="9954" y="5707"/>
                  <a:pt x="7193" y="2745"/>
                </a:cubicBezTo>
                <a:cubicBezTo>
                  <a:pt x="5415" y="836"/>
                  <a:pt x="4187" y="0"/>
                  <a:pt x="2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861734" y="-1560"/>
            <a:ext cx="3282245" cy="2534000"/>
          </a:xfrm>
          <a:custGeom>
            <a:avLst/>
            <a:gdLst/>
            <a:ahLst/>
            <a:cxnLst/>
            <a:rect l="l" t="t" r="r" b="b"/>
            <a:pathLst>
              <a:path w="25780" h="19903" extrusionOk="0">
                <a:moveTo>
                  <a:pt x="227" y="1"/>
                </a:moveTo>
                <a:cubicBezTo>
                  <a:pt x="0" y="3963"/>
                  <a:pt x="2559" y="5549"/>
                  <a:pt x="6495" y="5549"/>
                </a:cubicBezTo>
                <a:cubicBezTo>
                  <a:pt x="6689" y="5549"/>
                  <a:pt x="6885" y="5546"/>
                  <a:pt x="7085" y="5538"/>
                </a:cubicBezTo>
                <a:cubicBezTo>
                  <a:pt x="7306" y="5530"/>
                  <a:pt x="7507" y="5525"/>
                  <a:pt x="7693" y="5525"/>
                </a:cubicBezTo>
                <a:cubicBezTo>
                  <a:pt x="9563" y="5525"/>
                  <a:pt x="9854" y="6024"/>
                  <a:pt x="11635" y="8551"/>
                </a:cubicBezTo>
                <a:cubicBezTo>
                  <a:pt x="12726" y="10099"/>
                  <a:pt x="13489" y="10713"/>
                  <a:pt x="14641" y="10713"/>
                </a:cubicBezTo>
                <a:cubicBezTo>
                  <a:pt x="15148" y="10713"/>
                  <a:pt x="15731" y="10594"/>
                  <a:pt x="16450" y="10383"/>
                </a:cubicBezTo>
                <a:cubicBezTo>
                  <a:pt x="17878" y="9941"/>
                  <a:pt x="19001" y="9073"/>
                  <a:pt x="20307" y="9073"/>
                </a:cubicBezTo>
                <a:cubicBezTo>
                  <a:pt x="20830" y="9073"/>
                  <a:pt x="21382" y="9212"/>
                  <a:pt x="21995" y="9573"/>
                </a:cubicBezTo>
                <a:cubicBezTo>
                  <a:pt x="23719" y="10551"/>
                  <a:pt x="24592" y="12628"/>
                  <a:pt x="23795" y="15090"/>
                </a:cubicBezTo>
                <a:cubicBezTo>
                  <a:pt x="22942" y="17498"/>
                  <a:pt x="24062" y="19279"/>
                  <a:pt x="25779" y="19903"/>
                </a:cubicBezTo>
                <a:lnTo>
                  <a:pt x="25779" y="59"/>
                </a:lnTo>
                <a:cubicBezTo>
                  <a:pt x="25755" y="39"/>
                  <a:pt x="25729" y="20"/>
                  <a:pt x="25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5">
  <p:cSld name="CUSTOM_24">
    <p:spTree>
      <p:nvGrpSpPr>
        <p:cNvPr id="1" name="Shape 897"/>
        <p:cNvGrpSpPr/>
        <p:nvPr/>
      </p:nvGrpSpPr>
      <p:grpSpPr>
        <a:xfrm>
          <a:off x="0" y="0"/>
          <a:ext cx="0" cy="0"/>
          <a:chOff x="0" y="0"/>
          <a:chExt cx="0" cy="0"/>
        </a:xfrm>
      </p:grpSpPr>
      <p:sp>
        <p:nvSpPr>
          <p:cNvPr id="898" name="Google Shape;898;p2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Font typeface="Lilita One"/>
              <a:buNone/>
              <a:defRPr>
                <a:latin typeface="Lilita One"/>
                <a:ea typeface="Lilita One"/>
                <a:cs typeface="Lilita One"/>
                <a:sym typeface="Lilita One"/>
              </a:defRPr>
            </a:lvl2pPr>
            <a:lvl3pPr lvl="2">
              <a:spcBef>
                <a:spcPts val="0"/>
              </a:spcBef>
              <a:spcAft>
                <a:spcPts val="0"/>
              </a:spcAft>
              <a:buSzPts val="2800"/>
              <a:buFont typeface="Lilita One"/>
              <a:buNone/>
              <a:defRPr>
                <a:latin typeface="Lilita One"/>
                <a:ea typeface="Lilita One"/>
                <a:cs typeface="Lilita One"/>
                <a:sym typeface="Lilita One"/>
              </a:defRPr>
            </a:lvl3pPr>
            <a:lvl4pPr lvl="3">
              <a:spcBef>
                <a:spcPts val="0"/>
              </a:spcBef>
              <a:spcAft>
                <a:spcPts val="0"/>
              </a:spcAft>
              <a:buSzPts val="2800"/>
              <a:buFont typeface="Lilita One"/>
              <a:buNone/>
              <a:defRPr>
                <a:latin typeface="Lilita One"/>
                <a:ea typeface="Lilita One"/>
                <a:cs typeface="Lilita One"/>
                <a:sym typeface="Lilita One"/>
              </a:defRPr>
            </a:lvl4pPr>
            <a:lvl5pPr lvl="4">
              <a:spcBef>
                <a:spcPts val="0"/>
              </a:spcBef>
              <a:spcAft>
                <a:spcPts val="0"/>
              </a:spcAft>
              <a:buSzPts val="2800"/>
              <a:buFont typeface="Lilita One"/>
              <a:buNone/>
              <a:defRPr>
                <a:latin typeface="Lilita One"/>
                <a:ea typeface="Lilita One"/>
                <a:cs typeface="Lilita One"/>
                <a:sym typeface="Lilita One"/>
              </a:defRPr>
            </a:lvl5pPr>
            <a:lvl6pPr lvl="5">
              <a:spcBef>
                <a:spcPts val="0"/>
              </a:spcBef>
              <a:spcAft>
                <a:spcPts val="0"/>
              </a:spcAft>
              <a:buSzPts val="2800"/>
              <a:buFont typeface="Lilita One"/>
              <a:buNone/>
              <a:defRPr>
                <a:latin typeface="Lilita One"/>
                <a:ea typeface="Lilita One"/>
                <a:cs typeface="Lilita One"/>
                <a:sym typeface="Lilita One"/>
              </a:defRPr>
            </a:lvl6pPr>
            <a:lvl7pPr lvl="6">
              <a:spcBef>
                <a:spcPts val="0"/>
              </a:spcBef>
              <a:spcAft>
                <a:spcPts val="0"/>
              </a:spcAft>
              <a:buSzPts val="2800"/>
              <a:buFont typeface="Lilita One"/>
              <a:buNone/>
              <a:defRPr>
                <a:latin typeface="Lilita One"/>
                <a:ea typeface="Lilita One"/>
                <a:cs typeface="Lilita One"/>
                <a:sym typeface="Lilita One"/>
              </a:defRPr>
            </a:lvl7pPr>
            <a:lvl8pPr lvl="7">
              <a:spcBef>
                <a:spcPts val="0"/>
              </a:spcBef>
              <a:spcAft>
                <a:spcPts val="0"/>
              </a:spcAft>
              <a:buSzPts val="2800"/>
              <a:buFont typeface="Lilita One"/>
              <a:buNone/>
              <a:defRPr>
                <a:latin typeface="Lilita One"/>
                <a:ea typeface="Lilita One"/>
                <a:cs typeface="Lilita One"/>
                <a:sym typeface="Lilita One"/>
              </a:defRPr>
            </a:lvl8pPr>
            <a:lvl9pPr lvl="8">
              <a:spcBef>
                <a:spcPts val="0"/>
              </a:spcBef>
              <a:spcAft>
                <a:spcPts val="0"/>
              </a:spcAft>
              <a:buSzPts val="2800"/>
              <a:buFont typeface="Lilita One"/>
              <a:buNone/>
              <a:defRPr>
                <a:latin typeface="Lilita One"/>
                <a:ea typeface="Lilita One"/>
                <a:cs typeface="Lilita One"/>
                <a:sym typeface="Lilita One"/>
              </a:defRPr>
            </a:lvl9pPr>
          </a:lstStyle>
          <a:p>
            <a:endParaRPr/>
          </a:p>
        </p:txBody>
      </p:sp>
      <p:sp>
        <p:nvSpPr>
          <p:cNvPr id="899" name="Google Shape;899;p25"/>
          <p:cNvSpPr/>
          <p:nvPr/>
        </p:nvSpPr>
        <p:spPr>
          <a:xfrm flipH="1">
            <a:off x="-24" y="3514228"/>
            <a:ext cx="2990376" cy="1630768"/>
          </a:xfrm>
          <a:custGeom>
            <a:avLst/>
            <a:gdLst/>
            <a:ahLst/>
            <a:cxnLst/>
            <a:rect l="l" t="t" r="r" b="b"/>
            <a:pathLst>
              <a:path w="41598" h="22685" extrusionOk="0">
                <a:moveTo>
                  <a:pt x="41598" y="1"/>
                </a:moveTo>
                <a:cubicBezTo>
                  <a:pt x="39765" y="1111"/>
                  <a:pt x="38641" y="3300"/>
                  <a:pt x="39266" y="6321"/>
                </a:cubicBezTo>
                <a:cubicBezTo>
                  <a:pt x="39974" y="10291"/>
                  <a:pt x="38188" y="13312"/>
                  <a:pt x="35318" y="14458"/>
                </a:cubicBezTo>
                <a:cubicBezTo>
                  <a:pt x="34549" y="14779"/>
                  <a:pt x="33860" y="14914"/>
                  <a:pt x="33222" y="14914"/>
                </a:cubicBezTo>
                <a:cubicBezTo>
                  <a:pt x="30892" y="14914"/>
                  <a:pt x="29251" y="13115"/>
                  <a:pt x="26930" y="12033"/>
                </a:cubicBezTo>
                <a:cubicBezTo>
                  <a:pt x="25584" y="11430"/>
                  <a:pt x="24543" y="11099"/>
                  <a:pt x="23606" y="11099"/>
                </a:cubicBezTo>
                <a:cubicBezTo>
                  <a:pt x="22117" y="11099"/>
                  <a:pt x="20889" y="11935"/>
                  <a:pt x="19110" y="13843"/>
                </a:cubicBezTo>
                <a:cubicBezTo>
                  <a:pt x="16350" y="16806"/>
                  <a:pt x="15516" y="17779"/>
                  <a:pt x="13607" y="17779"/>
                </a:cubicBezTo>
                <a:cubicBezTo>
                  <a:pt x="13019" y="17779"/>
                  <a:pt x="12328" y="17687"/>
                  <a:pt x="11448" y="17531"/>
                </a:cubicBezTo>
                <a:cubicBezTo>
                  <a:pt x="10228" y="17317"/>
                  <a:pt x="9072" y="17204"/>
                  <a:pt x="7996" y="17204"/>
                </a:cubicBezTo>
                <a:cubicBezTo>
                  <a:pt x="3919" y="17204"/>
                  <a:pt x="984" y="18826"/>
                  <a:pt x="0" y="22685"/>
                </a:cubicBezTo>
                <a:lnTo>
                  <a:pt x="41598" y="22685"/>
                </a:lnTo>
                <a:lnTo>
                  <a:pt x="41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0" name="Google Shape;900;p25"/>
          <p:cNvGrpSpPr/>
          <p:nvPr/>
        </p:nvGrpSpPr>
        <p:grpSpPr>
          <a:xfrm>
            <a:off x="7689820" y="341676"/>
            <a:ext cx="1246311" cy="1246438"/>
            <a:chOff x="5150350" y="4928275"/>
            <a:chExt cx="244725" cy="244750"/>
          </a:xfrm>
        </p:grpSpPr>
        <p:sp>
          <p:nvSpPr>
            <p:cNvPr id="901" name="Google Shape;901;p25"/>
            <p:cNvSpPr/>
            <p:nvPr/>
          </p:nvSpPr>
          <p:spPr>
            <a:xfrm>
              <a:off x="5365950" y="5027775"/>
              <a:ext cx="12550" cy="12575"/>
            </a:xfrm>
            <a:custGeom>
              <a:avLst/>
              <a:gdLst/>
              <a:ahLst/>
              <a:cxnLst/>
              <a:rect l="l" t="t" r="r" b="b"/>
              <a:pathLst>
                <a:path w="502" h="503" extrusionOk="0">
                  <a:moveTo>
                    <a:pt x="251" y="1"/>
                  </a:moveTo>
                  <a:cubicBezTo>
                    <a:pt x="113" y="1"/>
                    <a:pt x="0" y="114"/>
                    <a:pt x="0" y="252"/>
                  </a:cubicBezTo>
                  <a:cubicBezTo>
                    <a:pt x="0" y="390"/>
                    <a:pt x="113" y="502"/>
                    <a:pt x="251" y="502"/>
                  </a:cubicBezTo>
                  <a:cubicBezTo>
                    <a:pt x="390" y="502"/>
                    <a:pt x="501" y="390"/>
                    <a:pt x="501" y="252"/>
                  </a:cubicBezTo>
                  <a:cubicBezTo>
                    <a:pt x="501" y="114"/>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5"/>
            <p:cNvSpPr/>
            <p:nvPr/>
          </p:nvSpPr>
          <p:spPr>
            <a:xfrm>
              <a:off x="5349350" y="4994625"/>
              <a:ext cx="12550" cy="12525"/>
            </a:xfrm>
            <a:custGeom>
              <a:avLst/>
              <a:gdLst/>
              <a:ahLst/>
              <a:cxnLst/>
              <a:rect l="l" t="t" r="r" b="b"/>
              <a:pathLst>
                <a:path w="502" h="501" extrusionOk="0">
                  <a:moveTo>
                    <a:pt x="251" y="1"/>
                  </a:moveTo>
                  <a:cubicBezTo>
                    <a:pt x="113" y="1"/>
                    <a:pt x="1" y="112"/>
                    <a:pt x="1" y="250"/>
                  </a:cubicBezTo>
                  <a:cubicBezTo>
                    <a:pt x="1" y="389"/>
                    <a:pt x="113" y="501"/>
                    <a:pt x="251" y="501"/>
                  </a:cubicBezTo>
                  <a:cubicBezTo>
                    <a:pt x="390" y="501"/>
                    <a:pt x="502" y="389"/>
                    <a:pt x="502" y="250"/>
                  </a:cubicBezTo>
                  <a:cubicBezTo>
                    <a:pt x="502" y="112"/>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5"/>
            <p:cNvSpPr/>
            <p:nvPr/>
          </p:nvSpPr>
          <p:spPr>
            <a:xfrm>
              <a:off x="5365950" y="5094125"/>
              <a:ext cx="12550" cy="12550"/>
            </a:xfrm>
            <a:custGeom>
              <a:avLst/>
              <a:gdLst/>
              <a:ahLst/>
              <a:cxnLst/>
              <a:rect l="l" t="t" r="r" b="b"/>
              <a:pathLst>
                <a:path w="502" h="502" extrusionOk="0">
                  <a:moveTo>
                    <a:pt x="251" y="0"/>
                  </a:moveTo>
                  <a:cubicBezTo>
                    <a:pt x="113" y="0"/>
                    <a:pt x="0" y="113"/>
                    <a:pt x="0" y="251"/>
                  </a:cubicBezTo>
                  <a:cubicBezTo>
                    <a:pt x="0" y="390"/>
                    <a:pt x="113" y="502"/>
                    <a:pt x="251" y="502"/>
                  </a:cubicBezTo>
                  <a:cubicBezTo>
                    <a:pt x="390" y="502"/>
                    <a:pt x="501" y="390"/>
                    <a:pt x="501" y="251"/>
                  </a:cubicBezTo>
                  <a:cubicBezTo>
                    <a:pt x="501" y="113"/>
                    <a:pt x="390"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5"/>
            <p:cNvSpPr/>
            <p:nvPr/>
          </p:nvSpPr>
          <p:spPr>
            <a:xfrm>
              <a:off x="5382525"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5"/>
            <p:cNvSpPr/>
            <p:nvPr/>
          </p:nvSpPr>
          <p:spPr>
            <a:xfrm>
              <a:off x="5299600" y="4961550"/>
              <a:ext cx="12550" cy="12450"/>
            </a:xfrm>
            <a:custGeom>
              <a:avLst/>
              <a:gdLst/>
              <a:ahLst/>
              <a:cxnLst/>
              <a:rect l="l" t="t" r="r" b="b"/>
              <a:pathLst>
                <a:path w="502" h="498" extrusionOk="0">
                  <a:moveTo>
                    <a:pt x="229" y="1"/>
                  </a:moveTo>
                  <a:cubicBezTo>
                    <a:pt x="102" y="12"/>
                    <a:pt x="1" y="116"/>
                    <a:pt x="1" y="247"/>
                  </a:cubicBezTo>
                  <a:cubicBezTo>
                    <a:pt x="1" y="385"/>
                    <a:pt x="112" y="498"/>
                    <a:pt x="251" y="498"/>
                  </a:cubicBezTo>
                  <a:cubicBezTo>
                    <a:pt x="389" y="498"/>
                    <a:pt x="502" y="385"/>
                    <a:pt x="502" y="247"/>
                  </a:cubicBezTo>
                  <a:cubicBezTo>
                    <a:pt x="502" y="180"/>
                    <a:pt x="475" y="121"/>
                    <a:pt x="432" y="76"/>
                  </a:cubicBezTo>
                  <a:cubicBezTo>
                    <a:pt x="365" y="50"/>
                    <a:pt x="298" y="24"/>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5"/>
            <p:cNvSpPr/>
            <p:nvPr/>
          </p:nvSpPr>
          <p:spPr>
            <a:xfrm>
              <a:off x="5299600" y="5027775"/>
              <a:ext cx="12550" cy="12575"/>
            </a:xfrm>
            <a:custGeom>
              <a:avLst/>
              <a:gdLst/>
              <a:ahLst/>
              <a:cxnLst/>
              <a:rect l="l" t="t" r="r" b="b"/>
              <a:pathLst>
                <a:path w="502" h="503" extrusionOk="0">
                  <a:moveTo>
                    <a:pt x="251" y="1"/>
                  </a:moveTo>
                  <a:cubicBezTo>
                    <a:pt x="112" y="1"/>
                    <a:pt x="1" y="114"/>
                    <a:pt x="1" y="252"/>
                  </a:cubicBezTo>
                  <a:cubicBezTo>
                    <a:pt x="1" y="390"/>
                    <a:pt x="112" y="502"/>
                    <a:pt x="251" y="502"/>
                  </a:cubicBezTo>
                  <a:cubicBezTo>
                    <a:pt x="389" y="502"/>
                    <a:pt x="502" y="390"/>
                    <a:pt x="502" y="252"/>
                  </a:cubicBezTo>
                  <a:cubicBezTo>
                    <a:pt x="502" y="114"/>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5"/>
            <p:cNvSpPr/>
            <p:nvPr/>
          </p:nvSpPr>
          <p:spPr>
            <a:xfrm>
              <a:off x="5316200" y="4994625"/>
              <a:ext cx="12525" cy="12525"/>
            </a:xfrm>
            <a:custGeom>
              <a:avLst/>
              <a:gdLst/>
              <a:ahLst/>
              <a:cxnLst/>
              <a:rect l="l" t="t" r="r" b="b"/>
              <a:pathLst>
                <a:path w="501" h="501" extrusionOk="0">
                  <a:moveTo>
                    <a:pt x="251" y="1"/>
                  </a:moveTo>
                  <a:cubicBezTo>
                    <a:pt x="112" y="1"/>
                    <a:pt x="0" y="112"/>
                    <a:pt x="0" y="250"/>
                  </a:cubicBezTo>
                  <a:cubicBezTo>
                    <a:pt x="0" y="389"/>
                    <a:pt x="112" y="501"/>
                    <a:pt x="251" y="501"/>
                  </a:cubicBezTo>
                  <a:cubicBezTo>
                    <a:pt x="389" y="501"/>
                    <a:pt x="501" y="389"/>
                    <a:pt x="501" y="250"/>
                  </a:cubicBezTo>
                  <a:cubicBezTo>
                    <a:pt x="501"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5"/>
            <p:cNvSpPr/>
            <p:nvPr/>
          </p:nvSpPr>
          <p:spPr>
            <a:xfrm>
              <a:off x="5283025"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1" y="389"/>
                    <a:pt x="501" y="250"/>
                  </a:cubicBezTo>
                  <a:cubicBezTo>
                    <a:pt x="501"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5"/>
            <p:cNvSpPr/>
            <p:nvPr/>
          </p:nvSpPr>
          <p:spPr>
            <a:xfrm>
              <a:off x="533277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89" y="502"/>
                    <a:pt x="501" y="390"/>
                    <a:pt x="501" y="251"/>
                  </a:cubicBezTo>
                  <a:cubicBezTo>
                    <a:pt x="501" y="113"/>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5"/>
            <p:cNvSpPr/>
            <p:nvPr/>
          </p:nvSpPr>
          <p:spPr>
            <a:xfrm>
              <a:off x="5299600" y="5094125"/>
              <a:ext cx="12550" cy="12550"/>
            </a:xfrm>
            <a:custGeom>
              <a:avLst/>
              <a:gdLst/>
              <a:ahLst/>
              <a:cxnLst/>
              <a:rect l="l" t="t" r="r" b="b"/>
              <a:pathLst>
                <a:path w="502" h="502" extrusionOk="0">
                  <a:moveTo>
                    <a:pt x="251" y="0"/>
                  </a:moveTo>
                  <a:cubicBezTo>
                    <a:pt x="112" y="0"/>
                    <a:pt x="1" y="113"/>
                    <a:pt x="1" y="251"/>
                  </a:cubicBezTo>
                  <a:cubicBezTo>
                    <a:pt x="1" y="390"/>
                    <a:pt x="112" y="502"/>
                    <a:pt x="251" y="502"/>
                  </a:cubicBezTo>
                  <a:cubicBezTo>
                    <a:pt x="389" y="502"/>
                    <a:pt x="502" y="390"/>
                    <a:pt x="502" y="251"/>
                  </a:cubicBezTo>
                  <a:cubicBezTo>
                    <a:pt x="502" y="113"/>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5"/>
            <p:cNvSpPr/>
            <p:nvPr/>
          </p:nvSpPr>
          <p:spPr>
            <a:xfrm>
              <a:off x="5349350"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5"/>
            <p:cNvSpPr/>
            <p:nvPr/>
          </p:nvSpPr>
          <p:spPr>
            <a:xfrm>
              <a:off x="5316200" y="5060975"/>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5"/>
            <p:cNvSpPr/>
            <p:nvPr/>
          </p:nvSpPr>
          <p:spPr>
            <a:xfrm>
              <a:off x="533277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89" y="502"/>
                    <a:pt x="501" y="390"/>
                    <a:pt x="501" y="252"/>
                  </a:cubicBezTo>
                  <a:cubicBezTo>
                    <a:pt x="501" y="114"/>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5"/>
            <p:cNvSpPr/>
            <p:nvPr/>
          </p:nvSpPr>
          <p:spPr>
            <a:xfrm>
              <a:off x="5332775" y="5160475"/>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89" y="501"/>
                    <a:pt x="501" y="389"/>
                    <a:pt x="501" y="251"/>
                  </a:cubicBezTo>
                  <a:cubicBezTo>
                    <a:pt x="501"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5"/>
            <p:cNvSpPr/>
            <p:nvPr/>
          </p:nvSpPr>
          <p:spPr>
            <a:xfrm>
              <a:off x="5299600" y="5160475"/>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5"/>
            <p:cNvSpPr/>
            <p:nvPr/>
          </p:nvSpPr>
          <p:spPr>
            <a:xfrm>
              <a:off x="5349350" y="5127300"/>
              <a:ext cx="12550" cy="12550"/>
            </a:xfrm>
            <a:custGeom>
              <a:avLst/>
              <a:gdLst/>
              <a:ahLst/>
              <a:cxnLst/>
              <a:rect l="l" t="t" r="r" b="b"/>
              <a:pathLst>
                <a:path w="502" h="502" extrusionOk="0">
                  <a:moveTo>
                    <a:pt x="251" y="1"/>
                  </a:moveTo>
                  <a:cubicBezTo>
                    <a:pt x="113" y="1"/>
                    <a:pt x="1" y="113"/>
                    <a:pt x="1" y="251"/>
                  </a:cubicBezTo>
                  <a:cubicBezTo>
                    <a:pt x="1" y="389"/>
                    <a:pt x="113" y="502"/>
                    <a:pt x="251" y="502"/>
                  </a:cubicBezTo>
                  <a:cubicBezTo>
                    <a:pt x="390" y="502"/>
                    <a:pt x="502" y="389"/>
                    <a:pt x="502" y="251"/>
                  </a:cubicBezTo>
                  <a:cubicBezTo>
                    <a:pt x="502" y="113"/>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5"/>
            <p:cNvSpPr/>
            <p:nvPr/>
          </p:nvSpPr>
          <p:spPr>
            <a:xfrm>
              <a:off x="5316200" y="5127300"/>
              <a:ext cx="12525" cy="12550"/>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5"/>
            <p:cNvSpPr/>
            <p:nvPr/>
          </p:nvSpPr>
          <p:spPr>
            <a:xfrm>
              <a:off x="526642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90" y="502"/>
                    <a:pt x="502" y="389"/>
                    <a:pt x="502" y="251"/>
                  </a:cubicBezTo>
                  <a:cubicBezTo>
                    <a:pt x="502" y="112"/>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5"/>
            <p:cNvSpPr/>
            <p:nvPr/>
          </p:nvSpPr>
          <p:spPr>
            <a:xfrm>
              <a:off x="5233275" y="4961450"/>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1" y="389"/>
                    <a:pt x="501" y="251"/>
                  </a:cubicBezTo>
                  <a:cubicBezTo>
                    <a:pt x="501" y="112"/>
                    <a:pt x="389"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5"/>
            <p:cNvSpPr/>
            <p:nvPr/>
          </p:nvSpPr>
          <p:spPr>
            <a:xfrm>
              <a:off x="526642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90" y="502"/>
                    <a:pt x="502" y="390"/>
                    <a:pt x="502" y="252"/>
                  </a:cubicBezTo>
                  <a:cubicBezTo>
                    <a:pt x="502" y="114"/>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5"/>
            <p:cNvSpPr/>
            <p:nvPr/>
          </p:nvSpPr>
          <p:spPr>
            <a:xfrm>
              <a:off x="5233275" y="5027775"/>
              <a:ext cx="12525" cy="12575"/>
            </a:xfrm>
            <a:custGeom>
              <a:avLst/>
              <a:gdLst/>
              <a:ahLst/>
              <a:cxnLst/>
              <a:rect l="l" t="t" r="r" b="b"/>
              <a:pathLst>
                <a:path w="501" h="503" extrusionOk="0">
                  <a:moveTo>
                    <a:pt x="250" y="1"/>
                  </a:moveTo>
                  <a:cubicBezTo>
                    <a:pt x="112" y="1"/>
                    <a:pt x="0" y="114"/>
                    <a:pt x="0" y="252"/>
                  </a:cubicBezTo>
                  <a:cubicBezTo>
                    <a:pt x="0" y="390"/>
                    <a:pt x="112" y="502"/>
                    <a:pt x="250" y="502"/>
                  </a:cubicBezTo>
                  <a:cubicBezTo>
                    <a:pt x="389" y="502"/>
                    <a:pt x="501" y="390"/>
                    <a:pt x="501" y="252"/>
                  </a:cubicBezTo>
                  <a:cubicBezTo>
                    <a:pt x="501" y="114"/>
                    <a:pt x="389"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5"/>
            <p:cNvSpPr/>
            <p:nvPr/>
          </p:nvSpPr>
          <p:spPr>
            <a:xfrm>
              <a:off x="5249825" y="4994625"/>
              <a:ext cx="12575" cy="12525"/>
            </a:xfrm>
            <a:custGeom>
              <a:avLst/>
              <a:gdLst/>
              <a:ahLst/>
              <a:cxnLst/>
              <a:rect l="l" t="t" r="r" b="b"/>
              <a:pathLst>
                <a:path w="503" h="501" extrusionOk="0">
                  <a:moveTo>
                    <a:pt x="252" y="1"/>
                  </a:moveTo>
                  <a:cubicBezTo>
                    <a:pt x="114" y="1"/>
                    <a:pt x="1" y="112"/>
                    <a:pt x="1" y="250"/>
                  </a:cubicBezTo>
                  <a:cubicBezTo>
                    <a:pt x="1" y="389"/>
                    <a:pt x="114" y="501"/>
                    <a:pt x="252" y="501"/>
                  </a:cubicBezTo>
                  <a:cubicBezTo>
                    <a:pt x="390" y="501"/>
                    <a:pt x="502" y="389"/>
                    <a:pt x="502" y="250"/>
                  </a:cubicBezTo>
                  <a:cubicBezTo>
                    <a:pt x="502" y="112"/>
                    <a:pt x="390" y="1"/>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5"/>
            <p:cNvSpPr/>
            <p:nvPr/>
          </p:nvSpPr>
          <p:spPr>
            <a:xfrm>
              <a:off x="526642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90" y="502"/>
                    <a:pt x="502" y="390"/>
                    <a:pt x="502" y="251"/>
                  </a:cubicBezTo>
                  <a:cubicBezTo>
                    <a:pt x="502" y="113"/>
                    <a:pt x="390"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5"/>
            <p:cNvSpPr/>
            <p:nvPr/>
          </p:nvSpPr>
          <p:spPr>
            <a:xfrm>
              <a:off x="5233275" y="5094125"/>
              <a:ext cx="12525" cy="12550"/>
            </a:xfrm>
            <a:custGeom>
              <a:avLst/>
              <a:gdLst/>
              <a:ahLst/>
              <a:cxnLst/>
              <a:rect l="l" t="t" r="r" b="b"/>
              <a:pathLst>
                <a:path w="501" h="502" extrusionOk="0">
                  <a:moveTo>
                    <a:pt x="250" y="0"/>
                  </a:moveTo>
                  <a:cubicBezTo>
                    <a:pt x="112" y="0"/>
                    <a:pt x="0" y="113"/>
                    <a:pt x="0" y="251"/>
                  </a:cubicBezTo>
                  <a:cubicBezTo>
                    <a:pt x="0" y="390"/>
                    <a:pt x="112" y="502"/>
                    <a:pt x="250" y="502"/>
                  </a:cubicBezTo>
                  <a:cubicBezTo>
                    <a:pt x="389" y="502"/>
                    <a:pt x="501" y="390"/>
                    <a:pt x="501" y="251"/>
                  </a:cubicBezTo>
                  <a:cubicBezTo>
                    <a:pt x="501" y="113"/>
                    <a:pt x="389" y="0"/>
                    <a:pt x="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5"/>
            <p:cNvSpPr/>
            <p:nvPr/>
          </p:nvSpPr>
          <p:spPr>
            <a:xfrm>
              <a:off x="5283025"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1" y="389"/>
                    <a:pt x="501" y="251"/>
                  </a:cubicBezTo>
                  <a:cubicBezTo>
                    <a:pt x="501"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5"/>
            <p:cNvSpPr/>
            <p:nvPr/>
          </p:nvSpPr>
          <p:spPr>
            <a:xfrm>
              <a:off x="5249825" y="5060975"/>
              <a:ext cx="12575" cy="12550"/>
            </a:xfrm>
            <a:custGeom>
              <a:avLst/>
              <a:gdLst/>
              <a:ahLst/>
              <a:cxnLst/>
              <a:rect l="l" t="t" r="r" b="b"/>
              <a:pathLst>
                <a:path w="503" h="502" extrusionOk="0">
                  <a:moveTo>
                    <a:pt x="252" y="0"/>
                  </a:moveTo>
                  <a:cubicBezTo>
                    <a:pt x="114" y="0"/>
                    <a:pt x="1" y="112"/>
                    <a:pt x="1" y="251"/>
                  </a:cubicBezTo>
                  <a:cubicBezTo>
                    <a:pt x="1" y="389"/>
                    <a:pt x="114" y="501"/>
                    <a:pt x="252" y="501"/>
                  </a:cubicBezTo>
                  <a:cubicBezTo>
                    <a:pt x="390" y="501"/>
                    <a:pt x="502" y="389"/>
                    <a:pt x="502" y="251"/>
                  </a:cubicBezTo>
                  <a:cubicBezTo>
                    <a:pt x="502" y="112"/>
                    <a:pt x="390" y="0"/>
                    <a:pt x="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5"/>
            <p:cNvSpPr/>
            <p:nvPr/>
          </p:nvSpPr>
          <p:spPr>
            <a:xfrm>
              <a:off x="5266425" y="5160475"/>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5"/>
            <p:cNvSpPr/>
            <p:nvPr/>
          </p:nvSpPr>
          <p:spPr>
            <a:xfrm>
              <a:off x="5233275" y="5160475"/>
              <a:ext cx="12525" cy="12550"/>
            </a:xfrm>
            <a:custGeom>
              <a:avLst/>
              <a:gdLst/>
              <a:ahLst/>
              <a:cxnLst/>
              <a:rect l="l" t="t" r="r" b="b"/>
              <a:pathLst>
                <a:path w="501" h="502" extrusionOk="0">
                  <a:moveTo>
                    <a:pt x="250" y="1"/>
                  </a:moveTo>
                  <a:cubicBezTo>
                    <a:pt x="112" y="1"/>
                    <a:pt x="0" y="113"/>
                    <a:pt x="0" y="251"/>
                  </a:cubicBezTo>
                  <a:cubicBezTo>
                    <a:pt x="0" y="389"/>
                    <a:pt x="112" y="501"/>
                    <a:pt x="250" y="501"/>
                  </a:cubicBezTo>
                  <a:cubicBezTo>
                    <a:pt x="389" y="501"/>
                    <a:pt x="501" y="389"/>
                    <a:pt x="501" y="251"/>
                  </a:cubicBezTo>
                  <a:cubicBezTo>
                    <a:pt x="501" y="113"/>
                    <a:pt x="389"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5"/>
            <p:cNvSpPr/>
            <p:nvPr/>
          </p:nvSpPr>
          <p:spPr>
            <a:xfrm>
              <a:off x="5283025"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5"/>
            <p:cNvSpPr/>
            <p:nvPr/>
          </p:nvSpPr>
          <p:spPr>
            <a:xfrm>
              <a:off x="5249825" y="5127300"/>
              <a:ext cx="12575" cy="12550"/>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5"/>
            <p:cNvSpPr/>
            <p:nvPr/>
          </p:nvSpPr>
          <p:spPr>
            <a:xfrm>
              <a:off x="5200100" y="5027775"/>
              <a:ext cx="12550" cy="12575"/>
            </a:xfrm>
            <a:custGeom>
              <a:avLst/>
              <a:gdLst/>
              <a:ahLst/>
              <a:cxnLst/>
              <a:rect l="l" t="t" r="r" b="b"/>
              <a:pathLst>
                <a:path w="502"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5"/>
            <p:cNvSpPr/>
            <p:nvPr/>
          </p:nvSpPr>
          <p:spPr>
            <a:xfrm>
              <a:off x="5216675" y="4994625"/>
              <a:ext cx="12550" cy="12525"/>
            </a:xfrm>
            <a:custGeom>
              <a:avLst/>
              <a:gdLst/>
              <a:ahLst/>
              <a:cxnLst/>
              <a:rect l="l" t="t" r="r" b="b"/>
              <a:pathLst>
                <a:path w="502" h="501" extrusionOk="0">
                  <a:moveTo>
                    <a:pt x="251" y="1"/>
                  </a:moveTo>
                  <a:cubicBezTo>
                    <a:pt x="112" y="1"/>
                    <a:pt x="1" y="112"/>
                    <a:pt x="1" y="250"/>
                  </a:cubicBezTo>
                  <a:cubicBezTo>
                    <a:pt x="1" y="389"/>
                    <a:pt x="112" y="501"/>
                    <a:pt x="251" y="501"/>
                  </a:cubicBezTo>
                  <a:cubicBezTo>
                    <a:pt x="389" y="501"/>
                    <a:pt x="502" y="389"/>
                    <a:pt x="502" y="250"/>
                  </a:cubicBezTo>
                  <a:cubicBezTo>
                    <a:pt x="502"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5"/>
            <p:cNvSpPr/>
            <p:nvPr/>
          </p:nvSpPr>
          <p:spPr>
            <a:xfrm>
              <a:off x="5185150" y="4995100"/>
              <a:ext cx="10900" cy="12050"/>
            </a:xfrm>
            <a:custGeom>
              <a:avLst/>
              <a:gdLst/>
              <a:ahLst/>
              <a:cxnLst/>
              <a:rect l="l" t="t" r="r" b="b"/>
              <a:pathLst>
                <a:path w="436" h="482" extrusionOk="0">
                  <a:moveTo>
                    <a:pt x="279" y="0"/>
                  </a:moveTo>
                  <a:cubicBezTo>
                    <a:pt x="182" y="129"/>
                    <a:pt x="89" y="261"/>
                    <a:pt x="1" y="398"/>
                  </a:cubicBezTo>
                  <a:cubicBezTo>
                    <a:pt x="46" y="449"/>
                    <a:pt x="111" y="482"/>
                    <a:pt x="185" y="482"/>
                  </a:cubicBezTo>
                  <a:cubicBezTo>
                    <a:pt x="323" y="482"/>
                    <a:pt x="436" y="370"/>
                    <a:pt x="436" y="231"/>
                  </a:cubicBezTo>
                  <a:cubicBezTo>
                    <a:pt x="436" y="127"/>
                    <a:pt x="370" y="38"/>
                    <a:pt x="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5"/>
            <p:cNvSpPr/>
            <p:nvPr/>
          </p:nvSpPr>
          <p:spPr>
            <a:xfrm>
              <a:off x="5200100" y="5094125"/>
              <a:ext cx="12550" cy="12550"/>
            </a:xfrm>
            <a:custGeom>
              <a:avLst/>
              <a:gdLst/>
              <a:ahLst/>
              <a:cxnLst/>
              <a:rect l="l" t="t" r="r" b="b"/>
              <a:pathLst>
                <a:path w="502"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5"/>
            <p:cNvSpPr/>
            <p:nvPr/>
          </p:nvSpPr>
          <p:spPr>
            <a:xfrm>
              <a:off x="5166900" y="5094125"/>
              <a:ext cx="12575" cy="12550"/>
            </a:xfrm>
            <a:custGeom>
              <a:avLst/>
              <a:gdLst/>
              <a:ahLst/>
              <a:cxnLst/>
              <a:rect l="l" t="t" r="r" b="b"/>
              <a:pathLst>
                <a:path w="503" h="502" extrusionOk="0">
                  <a:moveTo>
                    <a:pt x="251" y="0"/>
                  </a:moveTo>
                  <a:cubicBezTo>
                    <a:pt x="114" y="0"/>
                    <a:pt x="1" y="113"/>
                    <a:pt x="1" y="251"/>
                  </a:cubicBezTo>
                  <a:cubicBezTo>
                    <a:pt x="1" y="390"/>
                    <a:pt x="114" y="502"/>
                    <a:pt x="251" y="502"/>
                  </a:cubicBezTo>
                  <a:cubicBezTo>
                    <a:pt x="390" y="502"/>
                    <a:pt x="502" y="390"/>
                    <a:pt x="502" y="251"/>
                  </a:cubicBezTo>
                  <a:cubicBezTo>
                    <a:pt x="502" y="113"/>
                    <a:pt x="390"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5"/>
            <p:cNvSpPr/>
            <p:nvPr/>
          </p:nvSpPr>
          <p:spPr>
            <a:xfrm>
              <a:off x="5216675" y="5060975"/>
              <a:ext cx="12550" cy="12550"/>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2" y="389"/>
                    <a:pt x="502" y="251"/>
                  </a:cubicBezTo>
                  <a:cubicBezTo>
                    <a:pt x="502"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5"/>
            <p:cNvSpPr/>
            <p:nvPr/>
          </p:nvSpPr>
          <p:spPr>
            <a:xfrm>
              <a:off x="5183500"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2" y="389"/>
                    <a:pt x="502" y="251"/>
                  </a:cubicBezTo>
                  <a:cubicBezTo>
                    <a:pt x="502"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5"/>
            <p:cNvSpPr/>
            <p:nvPr/>
          </p:nvSpPr>
          <p:spPr>
            <a:xfrm>
              <a:off x="5167400" y="5027775"/>
              <a:ext cx="12075" cy="12575"/>
            </a:xfrm>
            <a:custGeom>
              <a:avLst/>
              <a:gdLst/>
              <a:ahLst/>
              <a:cxnLst/>
              <a:rect l="l" t="t" r="r" b="b"/>
              <a:pathLst>
                <a:path w="483" h="503" extrusionOk="0">
                  <a:moveTo>
                    <a:pt x="231" y="1"/>
                  </a:moveTo>
                  <a:cubicBezTo>
                    <a:pt x="212" y="1"/>
                    <a:pt x="195" y="8"/>
                    <a:pt x="176" y="12"/>
                  </a:cubicBezTo>
                  <a:cubicBezTo>
                    <a:pt x="117" y="124"/>
                    <a:pt x="59" y="237"/>
                    <a:pt x="1" y="349"/>
                  </a:cubicBezTo>
                  <a:cubicBezTo>
                    <a:pt x="39" y="439"/>
                    <a:pt x="128" y="502"/>
                    <a:pt x="231" y="502"/>
                  </a:cubicBezTo>
                  <a:cubicBezTo>
                    <a:pt x="370" y="502"/>
                    <a:pt x="482" y="390"/>
                    <a:pt x="482" y="252"/>
                  </a:cubicBezTo>
                  <a:cubicBezTo>
                    <a:pt x="482" y="114"/>
                    <a:pt x="370" y="1"/>
                    <a:pt x="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5"/>
            <p:cNvSpPr/>
            <p:nvPr/>
          </p:nvSpPr>
          <p:spPr>
            <a:xfrm>
              <a:off x="5216675" y="5127300"/>
              <a:ext cx="12550" cy="12550"/>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5"/>
            <p:cNvSpPr/>
            <p:nvPr/>
          </p:nvSpPr>
          <p:spPr>
            <a:xfrm>
              <a:off x="5183500"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2" y="389"/>
                    <a:pt x="502" y="251"/>
                  </a:cubicBezTo>
                  <a:cubicBezTo>
                    <a:pt x="502"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5"/>
            <p:cNvSpPr/>
            <p:nvPr/>
          </p:nvSpPr>
          <p:spPr>
            <a:xfrm>
              <a:off x="5349350" y="4994625"/>
              <a:ext cx="12550" cy="12525"/>
            </a:xfrm>
            <a:custGeom>
              <a:avLst/>
              <a:gdLst/>
              <a:ahLst/>
              <a:cxnLst/>
              <a:rect l="l" t="t" r="r" b="b"/>
              <a:pathLst>
                <a:path w="502" h="501" extrusionOk="0">
                  <a:moveTo>
                    <a:pt x="251" y="1"/>
                  </a:moveTo>
                  <a:cubicBezTo>
                    <a:pt x="113" y="1"/>
                    <a:pt x="1" y="112"/>
                    <a:pt x="1" y="250"/>
                  </a:cubicBezTo>
                  <a:cubicBezTo>
                    <a:pt x="1" y="389"/>
                    <a:pt x="113" y="501"/>
                    <a:pt x="251" y="501"/>
                  </a:cubicBezTo>
                  <a:cubicBezTo>
                    <a:pt x="390" y="501"/>
                    <a:pt x="502" y="389"/>
                    <a:pt x="502" y="250"/>
                  </a:cubicBezTo>
                  <a:cubicBezTo>
                    <a:pt x="502" y="112"/>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5"/>
            <p:cNvSpPr/>
            <p:nvPr/>
          </p:nvSpPr>
          <p:spPr>
            <a:xfrm>
              <a:off x="533277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89" y="502"/>
                    <a:pt x="501" y="389"/>
                    <a:pt x="501" y="251"/>
                  </a:cubicBezTo>
                  <a:cubicBezTo>
                    <a:pt x="501"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5"/>
            <p:cNvSpPr/>
            <p:nvPr/>
          </p:nvSpPr>
          <p:spPr>
            <a:xfrm>
              <a:off x="5349350"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5"/>
            <p:cNvSpPr/>
            <p:nvPr/>
          </p:nvSpPr>
          <p:spPr>
            <a:xfrm>
              <a:off x="5365950" y="5027775"/>
              <a:ext cx="12550" cy="12575"/>
            </a:xfrm>
            <a:custGeom>
              <a:avLst/>
              <a:gdLst/>
              <a:ahLst/>
              <a:cxnLst/>
              <a:rect l="l" t="t" r="r" b="b"/>
              <a:pathLst>
                <a:path w="502" h="503" extrusionOk="0">
                  <a:moveTo>
                    <a:pt x="251" y="1"/>
                  </a:moveTo>
                  <a:cubicBezTo>
                    <a:pt x="113" y="1"/>
                    <a:pt x="0" y="114"/>
                    <a:pt x="0" y="252"/>
                  </a:cubicBezTo>
                  <a:cubicBezTo>
                    <a:pt x="0" y="390"/>
                    <a:pt x="113" y="502"/>
                    <a:pt x="251" y="502"/>
                  </a:cubicBezTo>
                  <a:cubicBezTo>
                    <a:pt x="390" y="502"/>
                    <a:pt x="501" y="390"/>
                    <a:pt x="501" y="252"/>
                  </a:cubicBezTo>
                  <a:cubicBezTo>
                    <a:pt x="501" y="114"/>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5"/>
            <p:cNvSpPr/>
            <p:nvPr/>
          </p:nvSpPr>
          <p:spPr>
            <a:xfrm>
              <a:off x="5283025" y="4928375"/>
              <a:ext cx="12550" cy="12450"/>
            </a:xfrm>
            <a:custGeom>
              <a:avLst/>
              <a:gdLst/>
              <a:ahLst/>
              <a:cxnLst/>
              <a:rect l="l" t="t" r="r" b="b"/>
              <a:pathLst>
                <a:path w="502" h="498" extrusionOk="0">
                  <a:moveTo>
                    <a:pt x="229" y="1"/>
                  </a:moveTo>
                  <a:cubicBezTo>
                    <a:pt x="101" y="12"/>
                    <a:pt x="0" y="116"/>
                    <a:pt x="0" y="247"/>
                  </a:cubicBezTo>
                  <a:cubicBezTo>
                    <a:pt x="0" y="385"/>
                    <a:pt x="113" y="498"/>
                    <a:pt x="251" y="498"/>
                  </a:cubicBezTo>
                  <a:cubicBezTo>
                    <a:pt x="389" y="498"/>
                    <a:pt x="501" y="385"/>
                    <a:pt x="501" y="247"/>
                  </a:cubicBezTo>
                  <a:cubicBezTo>
                    <a:pt x="501" y="181"/>
                    <a:pt x="474" y="120"/>
                    <a:pt x="431" y="76"/>
                  </a:cubicBezTo>
                  <a:cubicBezTo>
                    <a:pt x="364" y="50"/>
                    <a:pt x="297" y="24"/>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5"/>
            <p:cNvSpPr/>
            <p:nvPr/>
          </p:nvSpPr>
          <p:spPr>
            <a:xfrm>
              <a:off x="5283025"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1" y="389"/>
                    <a:pt x="501" y="250"/>
                  </a:cubicBezTo>
                  <a:cubicBezTo>
                    <a:pt x="501"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5"/>
            <p:cNvSpPr/>
            <p:nvPr/>
          </p:nvSpPr>
          <p:spPr>
            <a:xfrm>
              <a:off x="5299600" y="4961450"/>
              <a:ext cx="12550" cy="12550"/>
            </a:xfrm>
            <a:custGeom>
              <a:avLst/>
              <a:gdLst/>
              <a:ahLst/>
              <a:cxnLst/>
              <a:rect l="l" t="t" r="r" b="b"/>
              <a:pathLst>
                <a:path w="502" h="502" extrusionOk="0">
                  <a:moveTo>
                    <a:pt x="251" y="1"/>
                  </a:moveTo>
                  <a:cubicBezTo>
                    <a:pt x="112" y="1"/>
                    <a:pt x="1" y="112"/>
                    <a:pt x="1" y="251"/>
                  </a:cubicBezTo>
                  <a:cubicBezTo>
                    <a:pt x="1" y="389"/>
                    <a:pt x="112" y="502"/>
                    <a:pt x="251" y="502"/>
                  </a:cubicBezTo>
                  <a:cubicBezTo>
                    <a:pt x="389" y="502"/>
                    <a:pt x="502" y="389"/>
                    <a:pt x="502" y="251"/>
                  </a:cubicBezTo>
                  <a:cubicBezTo>
                    <a:pt x="502"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5"/>
            <p:cNvSpPr/>
            <p:nvPr/>
          </p:nvSpPr>
          <p:spPr>
            <a:xfrm>
              <a:off x="526642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90" y="502"/>
                    <a:pt x="502" y="389"/>
                    <a:pt x="502" y="251"/>
                  </a:cubicBezTo>
                  <a:cubicBezTo>
                    <a:pt x="502" y="112"/>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5"/>
            <p:cNvSpPr/>
            <p:nvPr/>
          </p:nvSpPr>
          <p:spPr>
            <a:xfrm>
              <a:off x="5316200" y="5060975"/>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5"/>
            <p:cNvSpPr/>
            <p:nvPr/>
          </p:nvSpPr>
          <p:spPr>
            <a:xfrm>
              <a:off x="5283025"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1" y="389"/>
                    <a:pt x="501" y="251"/>
                  </a:cubicBezTo>
                  <a:cubicBezTo>
                    <a:pt x="501"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5"/>
            <p:cNvSpPr/>
            <p:nvPr/>
          </p:nvSpPr>
          <p:spPr>
            <a:xfrm>
              <a:off x="533277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89" y="502"/>
                    <a:pt x="501" y="390"/>
                    <a:pt x="501" y="252"/>
                  </a:cubicBezTo>
                  <a:cubicBezTo>
                    <a:pt x="501" y="114"/>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5"/>
            <p:cNvSpPr/>
            <p:nvPr/>
          </p:nvSpPr>
          <p:spPr>
            <a:xfrm>
              <a:off x="5299600" y="5027775"/>
              <a:ext cx="12550" cy="12575"/>
            </a:xfrm>
            <a:custGeom>
              <a:avLst/>
              <a:gdLst/>
              <a:ahLst/>
              <a:cxnLst/>
              <a:rect l="l" t="t" r="r" b="b"/>
              <a:pathLst>
                <a:path w="502" h="503" extrusionOk="0">
                  <a:moveTo>
                    <a:pt x="251" y="1"/>
                  </a:moveTo>
                  <a:cubicBezTo>
                    <a:pt x="112" y="1"/>
                    <a:pt x="1" y="114"/>
                    <a:pt x="1" y="252"/>
                  </a:cubicBezTo>
                  <a:cubicBezTo>
                    <a:pt x="1" y="390"/>
                    <a:pt x="112" y="502"/>
                    <a:pt x="251" y="502"/>
                  </a:cubicBezTo>
                  <a:cubicBezTo>
                    <a:pt x="389" y="502"/>
                    <a:pt x="502" y="390"/>
                    <a:pt x="502" y="252"/>
                  </a:cubicBezTo>
                  <a:cubicBezTo>
                    <a:pt x="502" y="114"/>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5"/>
            <p:cNvSpPr/>
            <p:nvPr/>
          </p:nvSpPr>
          <p:spPr>
            <a:xfrm>
              <a:off x="5316200" y="4994625"/>
              <a:ext cx="12525" cy="12525"/>
            </a:xfrm>
            <a:custGeom>
              <a:avLst/>
              <a:gdLst/>
              <a:ahLst/>
              <a:cxnLst/>
              <a:rect l="l" t="t" r="r" b="b"/>
              <a:pathLst>
                <a:path w="501" h="501" extrusionOk="0">
                  <a:moveTo>
                    <a:pt x="251" y="1"/>
                  </a:moveTo>
                  <a:cubicBezTo>
                    <a:pt x="112" y="1"/>
                    <a:pt x="0" y="112"/>
                    <a:pt x="0" y="250"/>
                  </a:cubicBezTo>
                  <a:cubicBezTo>
                    <a:pt x="0" y="389"/>
                    <a:pt x="112" y="501"/>
                    <a:pt x="251" y="501"/>
                  </a:cubicBezTo>
                  <a:cubicBezTo>
                    <a:pt x="389" y="501"/>
                    <a:pt x="501" y="389"/>
                    <a:pt x="501" y="250"/>
                  </a:cubicBezTo>
                  <a:cubicBezTo>
                    <a:pt x="501"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5"/>
            <p:cNvSpPr/>
            <p:nvPr/>
          </p:nvSpPr>
          <p:spPr>
            <a:xfrm>
              <a:off x="5316200" y="5127300"/>
              <a:ext cx="12525" cy="12550"/>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5"/>
            <p:cNvSpPr/>
            <p:nvPr/>
          </p:nvSpPr>
          <p:spPr>
            <a:xfrm>
              <a:off x="5283025"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5"/>
            <p:cNvSpPr/>
            <p:nvPr/>
          </p:nvSpPr>
          <p:spPr>
            <a:xfrm>
              <a:off x="533277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89" y="502"/>
                    <a:pt x="501" y="390"/>
                    <a:pt x="501" y="251"/>
                  </a:cubicBezTo>
                  <a:cubicBezTo>
                    <a:pt x="501" y="113"/>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5"/>
            <p:cNvSpPr/>
            <p:nvPr/>
          </p:nvSpPr>
          <p:spPr>
            <a:xfrm>
              <a:off x="5299600" y="5094125"/>
              <a:ext cx="12550" cy="12550"/>
            </a:xfrm>
            <a:custGeom>
              <a:avLst/>
              <a:gdLst/>
              <a:ahLst/>
              <a:cxnLst/>
              <a:rect l="l" t="t" r="r" b="b"/>
              <a:pathLst>
                <a:path w="502" h="502" extrusionOk="0">
                  <a:moveTo>
                    <a:pt x="251" y="0"/>
                  </a:moveTo>
                  <a:cubicBezTo>
                    <a:pt x="112" y="0"/>
                    <a:pt x="1" y="113"/>
                    <a:pt x="1" y="251"/>
                  </a:cubicBezTo>
                  <a:cubicBezTo>
                    <a:pt x="1" y="390"/>
                    <a:pt x="112" y="502"/>
                    <a:pt x="251" y="502"/>
                  </a:cubicBezTo>
                  <a:cubicBezTo>
                    <a:pt x="389" y="502"/>
                    <a:pt x="502" y="390"/>
                    <a:pt x="502" y="251"/>
                  </a:cubicBezTo>
                  <a:cubicBezTo>
                    <a:pt x="502" y="113"/>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5"/>
            <p:cNvSpPr/>
            <p:nvPr/>
          </p:nvSpPr>
          <p:spPr>
            <a:xfrm>
              <a:off x="5249825" y="4928275"/>
              <a:ext cx="12575" cy="12550"/>
            </a:xfrm>
            <a:custGeom>
              <a:avLst/>
              <a:gdLst/>
              <a:ahLst/>
              <a:cxnLst/>
              <a:rect l="l" t="t" r="r" b="b"/>
              <a:pathLst>
                <a:path w="503" h="502" extrusionOk="0">
                  <a:moveTo>
                    <a:pt x="252" y="0"/>
                  </a:moveTo>
                  <a:cubicBezTo>
                    <a:pt x="114" y="0"/>
                    <a:pt x="1" y="113"/>
                    <a:pt x="1" y="251"/>
                  </a:cubicBezTo>
                  <a:cubicBezTo>
                    <a:pt x="1" y="389"/>
                    <a:pt x="114" y="502"/>
                    <a:pt x="252" y="502"/>
                  </a:cubicBezTo>
                  <a:cubicBezTo>
                    <a:pt x="390" y="502"/>
                    <a:pt x="502" y="389"/>
                    <a:pt x="502" y="251"/>
                  </a:cubicBezTo>
                  <a:cubicBezTo>
                    <a:pt x="502" y="113"/>
                    <a:pt x="390" y="0"/>
                    <a:pt x="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5"/>
            <p:cNvSpPr/>
            <p:nvPr/>
          </p:nvSpPr>
          <p:spPr>
            <a:xfrm>
              <a:off x="5216675" y="4928275"/>
              <a:ext cx="12550" cy="12550"/>
            </a:xfrm>
            <a:custGeom>
              <a:avLst/>
              <a:gdLst/>
              <a:ahLst/>
              <a:cxnLst/>
              <a:rect l="l" t="t" r="r" b="b"/>
              <a:pathLst>
                <a:path w="502" h="502" extrusionOk="0">
                  <a:moveTo>
                    <a:pt x="251" y="0"/>
                  </a:moveTo>
                  <a:cubicBezTo>
                    <a:pt x="112" y="0"/>
                    <a:pt x="1" y="113"/>
                    <a:pt x="1" y="251"/>
                  </a:cubicBezTo>
                  <a:cubicBezTo>
                    <a:pt x="1" y="389"/>
                    <a:pt x="112" y="502"/>
                    <a:pt x="251" y="502"/>
                  </a:cubicBezTo>
                  <a:cubicBezTo>
                    <a:pt x="389" y="502"/>
                    <a:pt x="502" y="389"/>
                    <a:pt x="502" y="251"/>
                  </a:cubicBezTo>
                  <a:cubicBezTo>
                    <a:pt x="502" y="113"/>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5"/>
            <p:cNvSpPr/>
            <p:nvPr/>
          </p:nvSpPr>
          <p:spPr>
            <a:xfrm>
              <a:off x="5249825" y="4994625"/>
              <a:ext cx="12575" cy="12525"/>
            </a:xfrm>
            <a:custGeom>
              <a:avLst/>
              <a:gdLst/>
              <a:ahLst/>
              <a:cxnLst/>
              <a:rect l="l" t="t" r="r" b="b"/>
              <a:pathLst>
                <a:path w="503" h="501" extrusionOk="0">
                  <a:moveTo>
                    <a:pt x="252" y="1"/>
                  </a:moveTo>
                  <a:cubicBezTo>
                    <a:pt x="114" y="1"/>
                    <a:pt x="1" y="112"/>
                    <a:pt x="1" y="250"/>
                  </a:cubicBezTo>
                  <a:cubicBezTo>
                    <a:pt x="1" y="389"/>
                    <a:pt x="114" y="501"/>
                    <a:pt x="252" y="501"/>
                  </a:cubicBezTo>
                  <a:cubicBezTo>
                    <a:pt x="390" y="501"/>
                    <a:pt x="502" y="389"/>
                    <a:pt x="502" y="250"/>
                  </a:cubicBezTo>
                  <a:cubicBezTo>
                    <a:pt x="502" y="112"/>
                    <a:pt x="390" y="1"/>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5"/>
            <p:cNvSpPr/>
            <p:nvPr/>
          </p:nvSpPr>
          <p:spPr>
            <a:xfrm>
              <a:off x="5216675" y="4994625"/>
              <a:ext cx="12550" cy="12525"/>
            </a:xfrm>
            <a:custGeom>
              <a:avLst/>
              <a:gdLst/>
              <a:ahLst/>
              <a:cxnLst/>
              <a:rect l="l" t="t" r="r" b="b"/>
              <a:pathLst>
                <a:path w="502" h="501" extrusionOk="0">
                  <a:moveTo>
                    <a:pt x="251" y="1"/>
                  </a:moveTo>
                  <a:cubicBezTo>
                    <a:pt x="112" y="1"/>
                    <a:pt x="1" y="112"/>
                    <a:pt x="1" y="250"/>
                  </a:cubicBezTo>
                  <a:cubicBezTo>
                    <a:pt x="1" y="389"/>
                    <a:pt x="112" y="501"/>
                    <a:pt x="251" y="501"/>
                  </a:cubicBezTo>
                  <a:cubicBezTo>
                    <a:pt x="389" y="501"/>
                    <a:pt x="502" y="389"/>
                    <a:pt x="502" y="250"/>
                  </a:cubicBezTo>
                  <a:cubicBezTo>
                    <a:pt x="502"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5"/>
            <p:cNvSpPr/>
            <p:nvPr/>
          </p:nvSpPr>
          <p:spPr>
            <a:xfrm>
              <a:off x="5233275" y="4961450"/>
              <a:ext cx="12525" cy="12550"/>
            </a:xfrm>
            <a:custGeom>
              <a:avLst/>
              <a:gdLst/>
              <a:ahLst/>
              <a:cxnLst/>
              <a:rect l="l" t="t" r="r" b="b"/>
              <a:pathLst>
                <a:path w="501"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5"/>
            <p:cNvSpPr/>
            <p:nvPr/>
          </p:nvSpPr>
          <p:spPr>
            <a:xfrm>
              <a:off x="5249825" y="5060975"/>
              <a:ext cx="12575" cy="12550"/>
            </a:xfrm>
            <a:custGeom>
              <a:avLst/>
              <a:gdLst/>
              <a:ahLst/>
              <a:cxnLst/>
              <a:rect l="l" t="t" r="r" b="b"/>
              <a:pathLst>
                <a:path w="503" h="502" extrusionOk="0">
                  <a:moveTo>
                    <a:pt x="252" y="0"/>
                  </a:moveTo>
                  <a:cubicBezTo>
                    <a:pt x="114" y="0"/>
                    <a:pt x="1" y="112"/>
                    <a:pt x="1" y="251"/>
                  </a:cubicBezTo>
                  <a:cubicBezTo>
                    <a:pt x="1" y="389"/>
                    <a:pt x="114" y="501"/>
                    <a:pt x="252" y="501"/>
                  </a:cubicBezTo>
                  <a:cubicBezTo>
                    <a:pt x="390" y="501"/>
                    <a:pt x="502" y="389"/>
                    <a:pt x="502" y="251"/>
                  </a:cubicBezTo>
                  <a:cubicBezTo>
                    <a:pt x="502" y="112"/>
                    <a:pt x="390" y="0"/>
                    <a:pt x="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5"/>
            <p:cNvSpPr/>
            <p:nvPr/>
          </p:nvSpPr>
          <p:spPr>
            <a:xfrm>
              <a:off x="5216675" y="5060975"/>
              <a:ext cx="12550" cy="12550"/>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2" y="389"/>
                    <a:pt x="502" y="251"/>
                  </a:cubicBezTo>
                  <a:cubicBezTo>
                    <a:pt x="502"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5"/>
            <p:cNvSpPr/>
            <p:nvPr/>
          </p:nvSpPr>
          <p:spPr>
            <a:xfrm>
              <a:off x="526642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90" y="502"/>
                    <a:pt x="502" y="390"/>
                    <a:pt x="502" y="252"/>
                  </a:cubicBezTo>
                  <a:cubicBezTo>
                    <a:pt x="502" y="114"/>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5"/>
            <p:cNvSpPr/>
            <p:nvPr/>
          </p:nvSpPr>
          <p:spPr>
            <a:xfrm>
              <a:off x="5233275" y="5027775"/>
              <a:ext cx="12525" cy="12575"/>
            </a:xfrm>
            <a:custGeom>
              <a:avLst/>
              <a:gdLst/>
              <a:ahLst/>
              <a:cxnLst/>
              <a:rect l="l" t="t" r="r" b="b"/>
              <a:pathLst>
                <a:path w="501"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5"/>
            <p:cNvSpPr/>
            <p:nvPr/>
          </p:nvSpPr>
          <p:spPr>
            <a:xfrm>
              <a:off x="5249825" y="5127300"/>
              <a:ext cx="12575" cy="12550"/>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5"/>
            <p:cNvSpPr/>
            <p:nvPr/>
          </p:nvSpPr>
          <p:spPr>
            <a:xfrm>
              <a:off x="5216675" y="5127300"/>
              <a:ext cx="12550" cy="12550"/>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5"/>
            <p:cNvSpPr/>
            <p:nvPr/>
          </p:nvSpPr>
          <p:spPr>
            <a:xfrm>
              <a:off x="526642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90" y="502"/>
                    <a:pt x="502" y="390"/>
                    <a:pt x="502" y="251"/>
                  </a:cubicBezTo>
                  <a:cubicBezTo>
                    <a:pt x="502" y="113"/>
                    <a:pt x="390"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5"/>
            <p:cNvSpPr/>
            <p:nvPr/>
          </p:nvSpPr>
          <p:spPr>
            <a:xfrm>
              <a:off x="5233275" y="5094125"/>
              <a:ext cx="12525" cy="12550"/>
            </a:xfrm>
            <a:custGeom>
              <a:avLst/>
              <a:gdLst/>
              <a:ahLst/>
              <a:cxnLst/>
              <a:rect l="l" t="t" r="r" b="b"/>
              <a:pathLst>
                <a:path w="501"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5"/>
            <p:cNvSpPr/>
            <p:nvPr/>
          </p:nvSpPr>
          <p:spPr>
            <a:xfrm>
              <a:off x="5183500"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2" y="389"/>
                    <a:pt x="502" y="250"/>
                  </a:cubicBezTo>
                  <a:cubicBezTo>
                    <a:pt x="502"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5"/>
            <p:cNvSpPr/>
            <p:nvPr/>
          </p:nvSpPr>
          <p:spPr>
            <a:xfrm>
              <a:off x="5200100" y="4961450"/>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5"/>
            <p:cNvSpPr/>
            <p:nvPr/>
          </p:nvSpPr>
          <p:spPr>
            <a:xfrm>
              <a:off x="5168575" y="4961925"/>
              <a:ext cx="10900" cy="12075"/>
            </a:xfrm>
            <a:custGeom>
              <a:avLst/>
              <a:gdLst/>
              <a:ahLst/>
              <a:cxnLst/>
              <a:rect l="l" t="t" r="r" b="b"/>
              <a:pathLst>
                <a:path w="436" h="483" extrusionOk="0">
                  <a:moveTo>
                    <a:pt x="279" y="1"/>
                  </a:moveTo>
                  <a:cubicBezTo>
                    <a:pt x="182" y="129"/>
                    <a:pt x="89" y="262"/>
                    <a:pt x="0" y="398"/>
                  </a:cubicBezTo>
                  <a:cubicBezTo>
                    <a:pt x="47" y="449"/>
                    <a:pt x="111" y="483"/>
                    <a:pt x="184" y="483"/>
                  </a:cubicBezTo>
                  <a:cubicBezTo>
                    <a:pt x="323" y="483"/>
                    <a:pt x="435" y="370"/>
                    <a:pt x="435" y="232"/>
                  </a:cubicBezTo>
                  <a:cubicBezTo>
                    <a:pt x="435" y="126"/>
                    <a:pt x="370" y="37"/>
                    <a:pt x="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5"/>
            <p:cNvSpPr/>
            <p:nvPr/>
          </p:nvSpPr>
          <p:spPr>
            <a:xfrm>
              <a:off x="5183500"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2" y="389"/>
                    <a:pt x="502" y="251"/>
                  </a:cubicBezTo>
                  <a:cubicBezTo>
                    <a:pt x="502"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5"/>
            <p:cNvSpPr/>
            <p:nvPr/>
          </p:nvSpPr>
          <p:spPr>
            <a:xfrm>
              <a:off x="5150350" y="5060975"/>
              <a:ext cx="12525" cy="12550"/>
            </a:xfrm>
            <a:custGeom>
              <a:avLst/>
              <a:gdLst/>
              <a:ahLst/>
              <a:cxnLst/>
              <a:rect l="l" t="t" r="r" b="b"/>
              <a:pathLst>
                <a:path w="501" h="502" extrusionOk="0">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5"/>
            <p:cNvSpPr/>
            <p:nvPr/>
          </p:nvSpPr>
          <p:spPr>
            <a:xfrm>
              <a:off x="5200100" y="5027775"/>
              <a:ext cx="12550" cy="12575"/>
            </a:xfrm>
            <a:custGeom>
              <a:avLst/>
              <a:gdLst/>
              <a:ahLst/>
              <a:cxnLst/>
              <a:rect l="l" t="t" r="r" b="b"/>
              <a:pathLst>
                <a:path w="502"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5"/>
            <p:cNvSpPr/>
            <p:nvPr/>
          </p:nvSpPr>
          <p:spPr>
            <a:xfrm>
              <a:off x="5166900" y="5027775"/>
              <a:ext cx="12575" cy="12575"/>
            </a:xfrm>
            <a:custGeom>
              <a:avLst/>
              <a:gdLst/>
              <a:ahLst/>
              <a:cxnLst/>
              <a:rect l="l" t="t" r="r" b="b"/>
              <a:pathLst>
                <a:path w="503" h="503" extrusionOk="0">
                  <a:moveTo>
                    <a:pt x="251" y="1"/>
                  </a:moveTo>
                  <a:cubicBezTo>
                    <a:pt x="114" y="1"/>
                    <a:pt x="1" y="114"/>
                    <a:pt x="1" y="252"/>
                  </a:cubicBezTo>
                  <a:cubicBezTo>
                    <a:pt x="1" y="390"/>
                    <a:pt x="114" y="502"/>
                    <a:pt x="251" y="502"/>
                  </a:cubicBezTo>
                  <a:cubicBezTo>
                    <a:pt x="390" y="502"/>
                    <a:pt x="502" y="390"/>
                    <a:pt x="502" y="252"/>
                  </a:cubicBezTo>
                  <a:cubicBezTo>
                    <a:pt x="502" y="114"/>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5"/>
            <p:cNvSpPr/>
            <p:nvPr/>
          </p:nvSpPr>
          <p:spPr>
            <a:xfrm>
              <a:off x="5150825" y="4994625"/>
              <a:ext cx="12050" cy="12525"/>
            </a:xfrm>
            <a:custGeom>
              <a:avLst/>
              <a:gdLst/>
              <a:ahLst/>
              <a:cxnLst/>
              <a:rect l="l" t="t" r="r" b="b"/>
              <a:pathLst>
                <a:path w="482" h="501" extrusionOk="0">
                  <a:moveTo>
                    <a:pt x="231" y="1"/>
                  </a:moveTo>
                  <a:cubicBezTo>
                    <a:pt x="212" y="1"/>
                    <a:pt x="194" y="7"/>
                    <a:pt x="176" y="11"/>
                  </a:cubicBezTo>
                  <a:cubicBezTo>
                    <a:pt x="117" y="123"/>
                    <a:pt x="58" y="236"/>
                    <a:pt x="0" y="348"/>
                  </a:cubicBezTo>
                  <a:cubicBezTo>
                    <a:pt x="39" y="438"/>
                    <a:pt x="128" y="501"/>
                    <a:pt x="231" y="501"/>
                  </a:cubicBezTo>
                  <a:cubicBezTo>
                    <a:pt x="370" y="501"/>
                    <a:pt x="482" y="389"/>
                    <a:pt x="482" y="250"/>
                  </a:cubicBezTo>
                  <a:cubicBezTo>
                    <a:pt x="482" y="112"/>
                    <a:pt x="370" y="1"/>
                    <a:pt x="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5"/>
            <p:cNvSpPr/>
            <p:nvPr/>
          </p:nvSpPr>
          <p:spPr>
            <a:xfrm>
              <a:off x="5200100" y="5094125"/>
              <a:ext cx="12550" cy="12550"/>
            </a:xfrm>
            <a:custGeom>
              <a:avLst/>
              <a:gdLst/>
              <a:ahLst/>
              <a:cxnLst/>
              <a:rect l="l" t="t" r="r" b="b"/>
              <a:pathLst>
                <a:path w="502"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5"/>
            <p:cNvSpPr/>
            <p:nvPr/>
          </p:nvSpPr>
          <p:spPr>
            <a:xfrm>
              <a:off x="5166900" y="5094125"/>
              <a:ext cx="12575" cy="12550"/>
            </a:xfrm>
            <a:custGeom>
              <a:avLst/>
              <a:gdLst/>
              <a:ahLst/>
              <a:cxnLst/>
              <a:rect l="l" t="t" r="r" b="b"/>
              <a:pathLst>
                <a:path w="503" h="502" extrusionOk="0">
                  <a:moveTo>
                    <a:pt x="251" y="0"/>
                  </a:moveTo>
                  <a:cubicBezTo>
                    <a:pt x="114" y="0"/>
                    <a:pt x="1" y="113"/>
                    <a:pt x="1" y="251"/>
                  </a:cubicBezTo>
                  <a:cubicBezTo>
                    <a:pt x="1" y="390"/>
                    <a:pt x="114" y="502"/>
                    <a:pt x="251" y="502"/>
                  </a:cubicBezTo>
                  <a:cubicBezTo>
                    <a:pt x="390" y="502"/>
                    <a:pt x="502" y="390"/>
                    <a:pt x="502" y="251"/>
                  </a:cubicBezTo>
                  <a:cubicBezTo>
                    <a:pt x="502" y="113"/>
                    <a:pt x="390"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6">
  <p:cSld name="CUSTOM_26">
    <p:spTree>
      <p:nvGrpSpPr>
        <p:cNvPr id="1" name="Shape 981"/>
        <p:cNvGrpSpPr/>
        <p:nvPr/>
      </p:nvGrpSpPr>
      <p:grpSpPr>
        <a:xfrm>
          <a:off x="0" y="0"/>
          <a:ext cx="0" cy="0"/>
          <a:chOff x="0" y="0"/>
          <a:chExt cx="0" cy="0"/>
        </a:xfrm>
      </p:grpSpPr>
      <p:sp>
        <p:nvSpPr>
          <p:cNvPr id="982" name="Google Shape;982;p2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983" name="Google Shape;983;p26"/>
          <p:cNvSpPr/>
          <p:nvPr/>
        </p:nvSpPr>
        <p:spPr>
          <a:xfrm>
            <a:off x="7112277" y="4249951"/>
            <a:ext cx="2031721" cy="894903"/>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6"/>
          <p:cNvSpPr/>
          <p:nvPr/>
        </p:nvSpPr>
        <p:spPr>
          <a:xfrm>
            <a:off x="-106" y="-105"/>
            <a:ext cx="1710374" cy="1320465"/>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26"/>
          <p:cNvGrpSpPr/>
          <p:nvPr/>
        </p:nvGrpSpPr>
        <p:grpSpPr>
          <a:xfrm>
            <a:off x="7695085" y="343393"/>
            <a:ext cx="1162027" cy="1077488"/>
            <a:chOff x="5181475" y="2999525"/>
            <a:chExt cx="228175" cy="211575"/>
          </a:xfrm>
        </p:grpSpPr>
        <p:sp>
          <p:nvSpPr>
            <p:cNvPr id="986" name="Google Shape;986;p26"/>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6"/>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6"/>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6"/>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6"/>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6"/>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6"/>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6"/>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6"/>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6"/>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6"/>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6"/>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6"/>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6"/>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6"/>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6"/>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6"/>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6"/>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6"/>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6"/>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6"/>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6"/>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6"/>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6"/>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6"/>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6"/>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6"/>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6"/>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6"/>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6"/>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6"/>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6"/>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6"/>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6"/>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6"/>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6"/>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6"/>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6"/>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6"/>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6"/>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1">
  <p:cSld name="CUSTOM_25">
    <p:spTree>
      <p:nvGrpSpPr>
        <p:cNvPr id="1" name="Shape 1026"/>
        <p:cNvGrpSpPr/>
        <p:nvPr/>
      </p:nvGrpSpPr>
      <p:grpSpPr>
        <a:xfrm>
          <a:off x="0" y="0"/>
          <a:ext cx="0" cy="0"/>
          <a:chOff x="0" y="0"/>
          <a:chExt cx="0" cy="0"/>
        </a:xfrm>
      </p:grpSpPr>
      <p:sp>
        <p:nvSpPr>
          <p:cNvPr id="1027" name="Google Shape;1027;p27"/>
          <p:cNvSpPr/>
          <p:nvPr/>
        </p:nvSpPr>
        <p:spPr>
          <a:xfrm>
            <a:off x="5234151" y="3348001"/>
            <a:ext cx="4079422" cy="1796844"/>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Font typeface="Lilita One"/>
              <a:buNone/>
              <a:defRPr>
                <a:latin typeface="Lilita One"/>
                <a:ea typeface="Lilita One"/>
                <a:cs typeface="Lilita One"/>
                <a:sym typeface="Lilita One"/>
              </a:defRPr>
            </a:lvl2pPr>
            <a:lvl3pPr lvl="2">
              <a:spcBef>
                <a:spcPts val="0"/>
              </a:spcBef>
              <a:spcAft>
                <a:spcPts val="0"/>
              </a:spcAft>
              <a:buSzPts val="2800"/>
              <a:buFont typeface="Lilita One"/>
              <a:buNone/>
              <a:defRPr>
                <a:latin typeface="Lilita One"/>
                <a:ea typeface="Lilita One"/>
                <a:cs typeface="Lilita One"/>
                <a:sym typeface="Lilita One"/>
              </a:defRPr>
            </a:lvl3pPr>
            <a:lvl4pPr lvl="3">
              <a:spcBef>
                <a:spcPts val="0"/>
              </a:spcBef>
              <a:spcAft>
                <a:spcPts val="0"/>
              </a:spcAft>
              <a:buSzPts val="2800"/>
              <a:buFont typeface="Lilita One"/>
              <a:buNone/>
              <a:defRPr>
                <a:latin typeface="Lilita One"/>
                <a:ea typeface="Lilita One"/>
                <a:cs typeface="Lilita One"/>
                <a:sym typeface="Lilita One"/>
              </a:defRPr>
            </a:lvl4pPr>
            <a:lvl5pPr lvl="4">
              <a:spcBef>
                <a:spcPts val="0"/>
              </a:spcBef>
              <a:spcAft>
                <a:spcPts val="0"/>
              </a:spcAft>
              <a:buSzPts val="2800"/>
              <a:buFont typeface="Lilita One"/>
              <a:buNone/>
              <a:defRPr>
                <a:latin typeface="Lilita One"/>
                <a:ea typeface="Lilita One"/>
                <a:cs typeface="Lilita One"/>
                <a:sym typeface="Lilita One"/>
              </a:defRPr>
            </a:lvl5pPr>
            <a:lvl6pPr lvl="5">
              <a:spcBef>
                <a:spcPts val="0"/>
              </a:spcBef>
              <a:spcAft>
                <a:spcPts val="0"/>
              </a:spcAft>
              <a:buSzPts val="2800"/>
              <a:buFont typeface="Lilita One"/>
              <a:buNone/>
              <a:defRPr>
                <a:latin typeface="Lilita One"/>
                <a:ea typeface="Lilita One"/>
                <a:cs typeface="Lilita One"/>
                <a:sym typeface="Lilita One"/>
              </a:defRPr>
            </a:lvl6pPr>
            <a:lvl7pPr lvl="6">
              <a:spcBef>
                <a:spcPts val="0"/>
              </a:spcBef>
              <a:spcAft>
                <a:spcPts val="0"/>
              </a:spcAft>
              <a:buSzPts val="2800"/>
              <a:buFont typeface="Lilita One"/>
              <a:buNone/>
              <a:defRPr>
                <a:latin typeface="Lilita One"/>
                <a:ea typeface="Lilita One"/>
                <a:cs typeface="Lilita One"/>
                <a:sym typeface="Lilita One"/>
              </a:defRPr>
            </a:lvl7pPr>
            <a:lvl8pPr lvl="7">
              <a:spcBef>
                <a:spcPts val="0"/>
              </a:spcBef>
              <a:spcAft>
                <a:spcPts val="0"/>
              </a:spcAft>
              <a:buSzPts val="2800"/>
              <a:buFont typeface="Lilita One"/>
              <a:buNone/>
              <a:defRPr>
                <a:latin typeface="Lilita One"/>
                <a:ea typeface="Lilita One"/>
                <a:cs typeface="Lilita One"/>
                <a:sym typeface="Lilita One"/>
              </a:defRPr>
            </a:lvl8pPr>
            <a:lvl9pPr lvl="8">
              <a:spcBef>
                <a:spcPts val="0"/>
              </a:spcBef>
              <a:spcAft>
                <a:spcPts val="0"/>
              </a:spcAft>
              <a:buSzPts val="2800"/>
              <a:buFont typeface="Lilita One"/>
              <a:buNone/>
              <a:defRPr>
                <a:latin typeface="Lilita One"/>
                <a:ea typeface="Lilita One"/>
                <a:cs typeface="Lilita One"/>
                <a:sym typeface="Lilita One"/>
              </a:defRPr>
            </a:lvl9pPr>
          </a:lstStyle>
          <a:p>
            <a:endParaRPr/>
          </a:p>
        </p:txBody>
      </p:sp>
      <p:sp>
        <p:nvSpPr>
          <p:cNvPr id="1029" name="Google Shape;1029;p27"/>
          <p:cNvSpPr txBox="1">
            <a:spLocks noGrp="1"/>
          </p:cNvSpPr>
          <p:nvPr>
            <p:ph type="subTitle" idx="1"/>
          </p:nvPr>
        </p:nvSpPr>
        <p:spPr>
          <a:xfrm>
            <a:off x="1243863" y="2714550"/>
            <a:ext cx="3168000" cy="125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1030" name="Google Shape;1030;p27"/>
          <p:cNvSpPr txBox="1">
            <a:spLocks noGrp="1"/>
          </p:cNvSpPr>
          <p:nvPr>
            <p:ph type="subTitle" idx="2"/>
          </p:nvPr>
        </p:nvSpPr>
        <p:spPr>
          <a:xfrm>
            <a:off x="2448138" y="1596250"/>
            <a:ext cx="759600" cy="89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Font typeface="Merriweather"/>
              <a:buNone/>
              <a:defRPr sz="3500" b="1">
                <a:solidFill>
                  <a:schemeClr val="lt2"/>
                </a:solidFill>
                <a:latin typeface="Lilita One"/>
                <a:ea typeface="Lilita One"/>
                <a:cs typeface="Lilita One"/>
                <a:sym typeface="Lilita One"/>
              </a:defRPr>
            </a:lvl1pPr>
            <a:lvl2pPr lvl="1"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2pPr>
            <a:lvl3pPr lvl="2"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3pPr>
            <a:lvl4pPr lvl="3"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4pPr>
            <a:lvl5pPr lvl="4"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5pPr>
            <a:lvl6pPr lvl="5"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6pPr>
            <a:lvl7pPr lvl="6"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7pPr>
            <a:lvl8pPr lvl="7"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8pPr>
            <a:lvl9pPr lvl="8"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9pPr>
          </a:lstStyle>
          <a:p>
            <a:endParaRPr/>
          </a:p>
        </p:txBody>
      </p:sp>
      <p:sp>
        <p:nvSpPr>
          <p:cNvPr id="1031" name="Google Shape;1031;p27"/>
          <p:cNvSpPr txBox="1">
            <a:spLocks noGrp="1"/>
          </p:cNvSpPr>
          <p:nvPr>
            <p:ph type="subTitle" idx="3"/>
          </p:nvPr>
        </p:nvSpPr>
        <p:spPr>
          <a:xfrm>
            <a:off x="4732137" y="2714550"/>
            <a:ext cx="3168000" cy="125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1032" name="Google Shape;1032;p27"/>
          <p:cNvSpPr txBox="1">
            <a:spLocks noGrp="1"/>
          </p:cNvSpPr>
          <p:nvPr>
            <p:ph type="subTitle" idx="4"/>
          </p:nvPr>
        </p:nvSpPr>
        <p:spPr>
          <a:xfrm>
            <a:off x="5936338" y="1596250"/>
            <a:ext cx="759600" cy="89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Font typeface="Merriweather"/>
              <a:buNone/>
              <a:defRPr sz="3500" b="1">
                <a:solidFill>
                  <a:schemeClr val="lt2"/>
                </a:solidFill>
                <a:latin typeface="Lilita One"/>
                <a:ea typeface="Lilita One"/>
                <a:cs typeface="Lilita One"/>
                <a:sym typeface="Lilita One"/>
              </a:defRPr>
            </a:lvl1pPr>
            <a:lvl2pPr lvl="1"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2pPr>
            <a:lvl3pPr lvl="2"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3pPr>
            <a:lvl4pPr lvl="3"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4pPr>
            <a:lvl5pPr lvl="4"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5pPr>
            <a:lvl6pPr lvl="5"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6pPr>
            <a:lvl7pPr lvl="6"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7pPr>
            <a:lvl8pPr lvl="7"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8pPr>
            <a:lvl9pPr lvl="8"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9pPr>
          </a:lstStyle>
          <a:p>
            <a:endParaRPr/>
          </a:p>
        </p:txBody>
      </p:sp>
      <p:sp>
        <p:nvSpPr>
          <p:cNvPr id="1033" name="Google Shape;1033;p27"/>
          <p:cNvSpPr/>
          <p:nvPr/>
        </p:nvSpPr>
        <p:spPr>
          <a:xfrm>
            <a:off x="5845625" y="3692128"/>
            <a:ext cx="3298127" cy="1452711"/>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7"/>
          <p:cNvSpPr/>
          <p:nvPr/>
        </p:nvSpPr>
        <p:spPr>
          <a:xfrm>
            <a:off x="-279" y="-103"/>
            <a:ext cx="2199432" cy="1698034"/>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2">
  <p:cSld name="CUSTOM_29">
    <p:spTree>
      <p:nvGrpSpPr>
        <p:cNvPr id="1" name="Shape 1035"/>
        <p:cNvGrpSpPr/>
        <p:nvPr/>
      </p:nvGrpSpPr>
      <p:grpSpPr>
        <a:xfrm>
          <a:off x="0" y="0"/>
          <a:ext cx="0" cy="0"/>
          <a:chOff x="0" y="0"/>
          <a:chExt cx="0" cy="0"/>
        </a:xfrm>
      </p:grpSpPr>
      <p:sp>
        <p:nvSpPr>
          <p:cNvPr id="1036" name="Google Shape;1036;p28"/>
          <p:cNvSpPr txBox="1">
            <a:spLocks noGrp="1"/>
          </p:cNvSpPr>
          <p:nvPr>
            <p:ph type="title"/>
          </p:nvPr>
        </p:nvSpPr>
        <p:spPr>
          <a:xfrm>
            <a:off x="1744025" y="1550750"/>
            <a:ext cx="5655900" cy="12249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8000"/>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1037" name="Google Shape;1037;p28"/>
          <p:cNvSpPr/>
          <p:nvPr/>
        </p:nvSpPr>
        <p:spPr>
          <a:xfrm>
            <a:off x="-275" y="-100"/>
            <a:ext cx="2803575" cy="2164451"/>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8"/>
          <p:cNvSpPr/>
          <p:nvPr/>
        </p:nvSpPr>
        <p:spPr>
          <a:xfrm rot="10800000">
            <a:off x="7093721" y="3174595"/>
            <a:ext cx="2050283" cy="1968904"/>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8"/>
          <p:cNvSpPr txBox="1">
            <a:spLocks noGrp="1"/>
          </p:cNvSpPr>
          <p:nvPr>
            <p:ph type="subTitle" idx="1"/>
          </p:nvPr>
        </p:nvSpPr>
        <p:spPr>
          <a:xfrm>
            <a:off x="1836425" y="3247325"/>
            <a:ext cx="2300400" cy="43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Merriweather"/>
              <a:buNone/>
              <a:defRPr b="1">
                <a:latin typeface="Lilita One"/>
                <a:ea typeface="Lilita One"/>
                <a:cs typeface="Lilita One"/>
                <a:sym typeface="Lilita One"/>
              </a:defRPr>
            </a:lvl1pPr>
            <a:lvl2pPr lvl="1" algn="ctr" rtl="0">
              <a:spcBef>
                <a:spcPts val="0"/>
              </a:spcBef>
              <a:spcAft>
                <a:spcPts val="0"/>
              </a:spcAft>
              <a:buSzPts val="1400"/>
              <a:buFont typeface="Merriweather"/>
              <a:buNone/>
              <a:defRPr>
                <a:latin typeface="Merriweather"/>
                <a:ea typeface="Merriweather"/>
                <a:cs typeface="Merriweather"/>
                <a:sym typeface="Merriweather"/>
              </a:defRPr>
            </a:lvl2pPr>
            <a:lvl3pPr lvl="2" algn="ctr" rtl="0">
              <a:spcBef>
                <a:spcPts val="0"/>
              </a:spcBef>
              <a:spcAft>
                <a:spcPts val="0"/>
              </a:spcAft>
              <a:buSzPts val="1400"/>
              <a:buFont typeface="Merriweather"/>
              <a:buNone/>
              <a:defRPr>
                <a:latin typeface="Merriweather"/>
                <a:ea typeface="Merriweather"/>
                <a:cs typeface="Merriweather"/>
                <a:sym typeface="Merriweather"/>
              </a:defRPr>
            </a:lvl3pPr>
            <a:lvl4pPr lvl="3" algn="ctr" rtl="0">
              <a:spcBef>
                <a:spcPts val="0"/>
              </a:spcBef>
              <a:spcAft>
                <a:spcPts val="0"/>
              </a:spcAft>
              <a:buSzPts val="1400"/>
              <a:buFont typeface="Merriweather"/>
              <a:buNone/>
              <a:defRPr>
                <a:latin typeface="Merriweather"/>
                <a:ea typeface="Merriweather"/>
                <a:cs typeface="Merriweather"/>
                <a:sym typeface="Merriweather"/>
              </a:defRPr>
            </a:lvl4pPr>
            <a:lvl5pPr lvl="4" algn="ctr" rtl="0">
              <a:spcBef>
                <a:spcPts val="0"/>
              </a:spcBef>
              <a:spcAft>
                <a:spcPts val="0"/>
              </a:spcAft>
              <a:buSzPts val="1400"/>
              <a:buFont typeface="Merriweather"/>
              <a:buNone/>
              <a:defRPr>
                <a:latin typeface="Merriweather"/>
                <a:ea typeface="Merriweather"/>
                <a:cs typeface="Merriweather"/>
                <a:sym typeface="Merriweather"/>
              </a:defRPr>
            </a:lvl5pPr>
            <a:lvl6pPr lvl="5" algn="ctr" rtl="0">
              <a:spcBef>
                <a:spcPts val="0"/>
              </a:spcBef>
              <a:spcAft>
                <a:spcPts val="0"/>
              </a:spcAft>
              <a:buSzPts val="1400"/>
              <a:buFont typeface="Merriweather"/>
              <a:buNone/>
              <a:defRPr>
                <a:latin typeface="Merriweather"/>
                <a:ea typeface="Merriweather"/>
                <a:cs typeface="Merriweather"/>
                <a:sym typeface="Merriweather"/>
              </a:defRPr>
            </a:lvl6pPr>
            <a:lvl7pPr lvl="6" algn="ctr" rtl="0">
              <a:spcBef>
                <a:spcPts val="0"/>
              </a:spcBef>
              <a:spcAft>
                <a:spcPts val="0"/>
              </a:spcAft>
              <a:buSzPts val="1400"/>
              <a:buFont typeface="Merriweather"/>
              <a:buNone/>
              <a:defRPr>
                <a:latin typeface="Merriweather"/>
                <a:ea typeface="Merriweather"/>
                <a:cs typeface="Merriweather"/>
                <a:sym typeface="Merriweather"/>
              </a:defRPr>
            </a:lvl7pPr>
            <a:lvl8pPr lvl="7" algn="ctr" rtl="0">
              <a:spcBef>
                <a:spcPts val="0"/>
              </a:spcBef>
              <a:spcAft>
                <a:spcPts val="0"/>
              </a:spcAft>
              <a:buSzPts val="1400"/>
              <a:buFont typeface="Merriweather"/>
              <a:buNone/>
              <a:defRPr>
                <a:latin typeface="Merriweather"/>
                <a:ea typeface="Merriweather"/>
                <a:cs typeface="Merriweather"/>
                <a:sym typeface="Merriweather"/>
              </a:defRPr>
            </a:lvl8pPr>
            <a:lvl9pPr lvl="8" algn="ctr" rtl="0">
              <a:spcBef>
                <a:spcPts val="0"/>
              </a:spcBef>
              <a:spcAft>
                <a:spcPts val="0"/>
              </a:spcAft>
              <a:buSzPts val="1400"/>
              <a:buFont typeface="Merriweather"/>
              <a:buNone/>
              <a:defRPr>
                <a:latin typeface="Merriweather"/>
                <a:ea typeface="Merriweather"/>
                <a:cs typeface="Merriweather"/>
                <a:sym typeface="Merriweather"/>
              </a:defRPr>
            </a:lvl9pPr>
          </a:lstStyle>
          <a:p>
            <a:endParaRPr/>
          </a:p>
        </p:txBody>
      </p:sp>
      <p:sp>
        <p:nvSpPr>
          <p:cNvPr id="1040" name="Google Shape;1040;p28">
            <a:hlinkClick r:id="" action="ppaction://hlinkshowjump?jump=previousslide"/>
          </p:cNvPr>
          <p:cNvSpPr txBox="1">
            <a:spLocks noGrp="1"/>
          </p:cNvSpPr>
          <p:nvPr>
            <p:ph type="subTitle" idx="2"/>
          </p:nvPr>
        </p:nvSpPr>
        <p:spPr>
          <a:xfrm>
            <a:off x="5007175" y="3247325"/>
            <a:ext cx="2300400" cy="43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Merriweather"/>
              <a:buNone/>
              <a:defRPr b="1">
                <a:latin typeface="Lilita One"/>
                <a:ea typeface="Lilita One"/>
                <a:cs typeface="Lilita One"/>
                <a:sym typeface="Lilita One"/>
              </a:defRPr>
            </a:lvl1pPr>
            <a:lvl2pPr lvl="1" algn="ctr" rtl="0">
              <a:spcBef>
                <a:spcPts val="0"/>
              </a:spcBef>
              <a:spcAft>
                <a:spcPts val="0"/>
              </a:spcAft>
              <a:buSzPts val="1400"/>
              <a:buFont typeface="Merriweather"/>
              <a:buNone/>
              <a:defRPr>
                <a:latin typeface="Merriweather"/>
                <a:ea typeface="Merriweather"/>
                <a:cs typeface="Merriweather"/>
                <a:sym typeface="Merriweather"/>
              </a:defRPr>
            </a:lvl2pPr>
            <a:lvl3pPr lvl="2" algn="ctr" rtl="0">
              <a:spcBef>
                <a:spcPts val="0"/>
              </a:spcBef>
              <a:spcAft>
                <a:spcPts val="0"/>
              </a:spcAft>
              <a:buSzPts val="1400"/>
              <a:buFont typeface="Merriweather"/>
              <a:buNone/>
              <a:defRPr>
                <a:latin typeface="Merriweather"/>
                <a:ea typeface="Merriweather"/>
                <a:cs typeface="Merriweather"/>
                <a:sym typeface="Merriweather"/>
              </a:defRPr>
            </a:lvl3pPr>
            <a:lvl4pPr lvl="3" algn="ctr" rtl="0">
              <a:spcBef>
                <a:spcPts val="0"/>
              </a:spcBef>
              <a:spcAft>
                <a:spcPts val="0"/>
              </a:spcAft>
              <a:buSzPts val="1400"/>
              <a:buFont typeface="Merriweather"/>
              <a:buNone/>
              <a:defRPr>
                <a:latin typeface="Merriweather"/>
                <a:ea typeface="Merriweather"/>
                <a:cs typeface="Merriweather"/>
                <a:sym typeface="Merriweather"/>
              </a:defRPr>
            </a:lvl4pPr>
            <a:lvl5pPr lvl="4" algn="ctr" rtl="0">
              <a:spcBef>
                <a:spcPts val="0"/>
              </a:spcBef>
              <a:spcAft>
                <a:spcPts val="0"/>
              </a:spcAft>
              <a:buSzPts val="1400"/>
              <a:buFont typeface="Merriweather"/>
              <a:buNone/>
              <a:defRPr>
                <a:latin typeface="Merriweather"/>
                <a:ea typeface="Merriweather"/>
                <a:cs typeface="Merriweather"/>
                <a:sym typeface="Merriweather"/>
              </a:defRPr>
            </a:lvl5pPr>
            <a:lvl6pPr lvl="5" algn="ctr" rtl="0">
              <a:spcBef>
                <a:spcPts val="0"/>
              </a:spcBef>
              <a:spcAft>
                <a:spcPts val="0"/>
              </a:spcAft>
              <a:buSzPts val="1400"/>
              <a:buFont typeface="Merriweather"/>
              <a:buNone/>
              <a:defRPr>
                <a:latin typeface="Merriweather"/>
                <a:ea typeface="Merriweather"/>
                <a:cs typeface="Merriweather"/>
                <a:sym typeface="Merriweather"/>
              </a:defRPr>
            </a:lvl6pPr>
            <a:lvl7pPr lvl="6" algn="ctr" rtl="0">
              <a:spcBef>
                <a:spcPts val="0"/>
              </a:spcBef>
              <a:spcAft>
                <a:spcPts val="0"/>
              </a:spcAft>
              <a:buSzPts val="1400"/>
              <a:buFont typeface="Merriweather"/>
              <a:buNone/>
              <a:defRPr>
                <a:latin typeface="Merriweather"/>
                <a:ea typeface="Merriweather"/>
                <a:cs typeface="Merriweather"/>
                <a:sym typeface="Merriweather"/>
              </a:defRPr>
            </a:lvl7pPr>
            <a:lvl8pPr lvl="7" algn="ctr" rtl="0">
              <a:spcBef>
                <a:spcPts val="0"/>
              </a:spcBef>
              <a:spcAft>
                <a:spcPts val="0"/>
              </a:spcAft>
              <a:buSzPts val="1400"/>
              <a:buFont typeface="Merriweather"/>
              <a:buNone/>
              <a:defRPr>
                <a:latin typeface="Merriweather"/>
                <a:ea typeface="Merriweather"/>
                <a:cs typeface="Merriweather"/>
                <a:sym typeface="Merriweather"/>
              </a:defRPr>
            </a:lvl8pPr>
            <a:lvl9pPr lvl="8" algn="ctr" rtl="0">
              <a:spcBef>
                <a:spcPts val="0"/>
              </a:spcBef>
              <a:spcAft>
                <a:spcPts val="0"/>
              </a:spcAft>
              <a:buSzPts val="1400"/>
              <a:buFont typeface="Merriweather"/>
              <a:buNone/>
              <a:defRPr>
                <a:latin typeface="Merriweather"/>
                <a:ea typeface="Merriweather"/>
                <a:cs typeface="Merriweather"/>
                <a:sym typeface="Merriweather"/>
              </a:defRPr>
            </a:lvl9pPr>
          </a:lstStyle>
          <a:p>
            <a:endParaRPr/>
          </a:p>
        </p:txBody>
      </p:sp>
      <p:grpSp>
        <p:nvGrpSpPr>
          <p:cNvPr id="1041" name="Google Shape;1041;p28"/>
          <p:cNvGrpSpPr/>
          <p:nvPr/>
        </p:nvGrpSpPr>
        <p:grpSpPr>
          <a:xfrm>
            <a:off x="7695085" y="343393"/>
            <a:ext cx="1162027" cy="1077488"/>
            <a:chOff x="5181475" y="2999525"/>
            <a:chExt cx="228175" cy="211575"/>
          </a:xfrm>
        </p:grpSpPr>
        <p:sp>
          <p:nvSpPr>
            <p:cNvPr id="1042" name="Google Shape;1042;p28"/>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8"/>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8"/>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8"/>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8"/>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8"/>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8"/>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8"/>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8"/>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8"/>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8"/>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8"/>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8"/>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8"/>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8"/>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8"/>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8"/>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8"/>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8"/>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8"/>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8"/>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8"/>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8"/>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8"/>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8"/>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8"/>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8"/>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8"/>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8"/>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8"/>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8"/>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8"/>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8"/>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8"/>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8"/>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8"/>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8"/>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8"/>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8"/>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3">
  <p:cSld name="CUSTOM_30">
    <p:spTree>
      <p:nvGrpSpPr>
        <p:cNvPr id="1" name="Shape 1082"/>
        <p:cNvGrpSpPr/>
        <p:nvPr/>
      </p:nvGrpSpPr>
      <p:grpSpPr>
        <a:xfrm>
          <a:off x="0" y="0"/>
          <a:ext cx="0" cy="0"/>
          <a:chOff x="0" y="0"/>
          <a:chExt cx="0" cy="0"/>
        </a:xfrm>
      </p:grpSpPr>
      <p:sp>
        <p:nvSpPr>
          <p:cNvPr id="1083" name="Google Shape;1083;p29"/>
          <p:cNvSpPr txBox="1">
            <a:spLocks noGrp="1"/>
          </p:cNvSpPr>
          <p:nvPr>
            <p:ph type="title"/>
          </p:nvPr>
        </p:nvSpPr>
        <p:spPr>
          <a:xfrm>
            <a:off x="1744025" y="1550750"/>
            <a:ext cx="5655900" cy="122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8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084" name="Google Shape;1084;p29"/>
          <p:cNvSpPr txBox="1">
            <a:spLocks noGrp="1"/>
          </p:cNvSpPr>
          <p:nvPr>
            <p:ph type="subTitle" idx="1"/>
          </p:nvPr>
        </p:nvSpPr>
        <p:spPr>
          <a:xfrm>
            <a:off x="1836425" y="3247325"/>
            <a:ext cx="2300400" cy="43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Merriweather"/>
              <a:buNone/>
              <a:defRPr b="1">
                <a:latin typeface="Lilita One"/>
                <a:ea typeface="Lilita One"/>
                <a:cs typeface="Lilita One"/>
                <a:sym typeface="Lilita One"/>
              </a:defRPr>
            </a:lvl1pPr>
            <a:lvl2pPr lvl="1" algn="ctr" rtl="0">
              <a:spcBef>
                <a:spcPts val="0"/>
              </a:spcBef>
              <a:spcAft>
                <a:spcPts val="0"/>
              </a:spcAft>
              <a:buSzPts val="1400"/>
              <a:buFont typeface="Merriweather"/>
              <a:buNone/>
              <a:defRPr>
                <a:latin typeface="Merriweather"/>
                <a:ea typeface="Merriweather"/>
                <a:cs typeface="Merriweather"/>
                <a:sym typeface="Merriweather"/>
              </a:defRPr>
            </a:lvl2pPr>
            <a:lvl3pPr lvl="2" algn="ctr" rtl="0">
              <a:spcBef>
                <a:spcPts val="0"/>
              </a:spcBef>
              <a:spcAft>
                <a:spcPts val="0"/>
              </a:spcAft>
              <a:buSzPts val="1400"/>
              <a:buFont typeface="Merriweather"/>
              <a:buNone/>
              <a:defRPr>
                <a:latin typeface="Merriweather"/>
                <a:ea typeface="Merriweather"/>
                <a:cs typeface="Merriweather"/>
                <a:sym typeface="Merriweather"/>
              </a:defRPr>
            </a:lvl3pPr>
            <a:lvl4pPr lvl="3" algn="ctr" rtl="0">
              <a:spcBef>
                <a:spcPts val="0"/>
              </a:spcBef>
              <a:spcAft>
                <a:spcPts val="0"/>
              </a:spcAft>
              <a:buSzPts val="1400"/>
              <a:buFont typeface="Merriweather"/>
              <a:buNone/>
              <a:defRPr>
                <a:latin typeface="Merriweather"/>
                <a:ea typeface="Merriweather"/>
                <a:cs typeface="Merriweather"/>
                <a:sym typeface="Merriweather"/>
              </a:defRPr>
            </a:lvl4pPr>
            <a:lvl5pPr lvl="4" algn="ctr" rtl="0">
              <a:spcBef>
                <a:spcPts val="0"/>
              </a:spcBef>
              <a:spcAft>
                <a:spcPts val="0"/>
              </a:spcAft>
              <a:buSzPts val="1400"/>
              <a:buFont typeface="Merriweather"/>
              <a:buNone/>
              <a:defRPr>
                <a:latin typeface="Merriweather"/>
                <a:ea typeface="Merriweather"/>
                <a:cs typeface="Merriweather"/>
                <a:sym typeface="Merriweather"/>
              </a:defRPr>
            </a:lvl5pPr>
            <a:lvl6pPr lvl="5" algn="ctr" rtl="0">
              <a:spcBef>
                <a:spcPts val="0"/>
              </a:spcBef>
              <a:spcAft>
                <a:spcPts val="0"/>
              </a:spcAft>
              <a:buSzPts val="1400"/>
              <a:buFont typeface="Merriweather"/>
              <a:buNone/>
              <a:defRPr>
                <a:latin typeface="Merriweather"/>
                <a:ea typeface="Merriweather"/>
                <a:cs typeface="Merriweather"/>
                <a:sym typeface="Merriweather"/>
              </a:defRPr>
            </a:lvl6pPr>
            <a:lvl7pPr lvl="6" algn="ctr" rtl="0">
              <a:spcBef>
                <a:spcPts val="0"/>
              </a:spcBef>
              <a:spcAft>
                <a:spcPts val="0"/>
              </a:spcAft>
              <a:buSzPts val="1400"/>
              <a:buFont typeface="Merriweather"/>
              <a:buNone/>
              <a:defRPr>
                <a:latin typeface="Merriweather"/>
                <a:ea typeface="Merriweather"/>
                <a:cs typeface="Merriweather"/>
                <a:sym typeface="Merriweather"/>
              </a:defRPr>
            </a:lvl7pPr>
            <a:lvl8pPr lvl="7" algn="ctr" rtl="0">
              <a:spcBef>
                <a:spcPts val="0"/>
              </a:spcBef>
              <a:spcAft>
                <a:spcPts val="0"/>
              </a:spcAft>
              <a:buSzPts val="1400"/>
              <a:buFont typeface="Merriweather"/>
              <a:buNone/>
              <a:defRPr>
                <a:latin typeface="Merriweather"/>
                <a:ea typeface="Merriweather"/>
                <a:cs typeface="Merriweather"/>
                <a:sym typeface="Merriweather"/>
              </a:defRPr>
            </a:lvl8pPr>
            <a:lvl9pPr lvl="8" algn="ctr" rtl="0">
              <a:spcBef>
                <a:spcPts val="0"/>
              </a:spcBef>
              <a:spcAft>
                <a:spcPts val="0"/>
              </a:spcAft>
              <a:buSzPts val="1400"/>
              <a:buFont typeface="Merriweather"/>
              <a:buNone/>
              <a:defRPr>
                <a:latin typeface="Merriweather"/>
                <a:ea typeface="Merriweather"/>
                <a:cs typeface="Merriweather"/>
                <a:sym typeface="Merriweather"/>
              </a:defRPr>
            </a:lvl9pPr>
          </a:lstStyle>
          <a:p>
            <a:endParaRPr/>
          </a:p>
        </p:txBody>
      </p:sp>
      <p:sp>
        <p:nvSpPr>
          <p:cNvPr id="1085" name="Google Shape;1085;p29">
            <a:hlinkClick r:id="" action="ppaction://hlinkshowjump?jump=previousslide"/>
          </p:cNvPr>
          <p:cNvSpPr txBox="1">
            <a:spLocks noGrp="1"/>
          </p:cNvSpPr>
          <p:nvPr>
            <p:ph type="subTitle" idx="2"/>
          </p:nvPr>
        </p:nvSpPr>
        <p:spPr>
          <a:xfrm>
            <a:off x="5007175" y="3247325"/>
            <a:ext cx="2300400" cy="43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Merriweather"/>
              <a:buNone/>
              <a:defRPr b="1">
                <a:latin typeface="Lilita One"/>
                <a:ea typeface="Lilita One"/>
                <a:cs typeface="Lilita One"/>
                <a:sym typeface="Lilita One"/>
              </a:defRPr>
            </a:lvl1pPr>
            <a:lvl2pPr lvl="1" algn="ctr" rtl="0">
              <a:spcBef>
                <a:spcPts val="0"/>
              </a:spcBef>
              <a:spcAft>
                <a:spcPts val="0"/>
              </a:spcAft>
              <a:buSzPts val="1400"/>
              <a:buFont typeface="Merriweather"/>
              <a:buNone/>
              <a:defRPr>
                <a:latin typeface="Merriweather"/>
                <a:ea typeface="Merriweather"/>
                <a:cs typeface="Merriweather"/>
                <a:sym typeface="Merriweather"/>
              </a:defRPr>
            </a:lvl2pPr>
            <a:lvl3pPr lvl="2" algn="ctr" rtl="0">
              <a:spcBef>
                <a:spcPts val="0"/>
              </a:spcBef>
              <a:spcAft>
                <a:spcPts val="0"/>
              </a:spcAft>
              <a:buSzPts val="1400"/>
              <a:buFont typeface="Merriweather"/>
              <a:buNone/>
              <a:defRPr>
                <a:latin typeface="Merriweather"/>
                <a:ea typeface="Merriweather"/>
                <a:cs typeface="Merriweather"/>
                <a:sym typeface="Merriweather"/>
              </a:defRPr>
            </a:lvl3pPr>
            <a:lvl4pPr lvl="3" algn="ctr" rtl="0">
              <a:spcBef>
                <a:spcPts val="0"/>
              </a:spcBef>
              <a:spcAft>
                <a:spcPts val="0"/>
              </a:spcAft>
              <a:buSzPts val="1400"/>
              <a:buFont typeface="Merriweather"/>
              <a:buNone/>
              <a:defRPr>
                <a:latin typeface="Merriweather"/>
                <a:ea typeface="Merriweather"/>
                <a:cs typeface="Merriweather"/>
                <a:sym typeface="Merriweather"/>
              </a:defRPr>
            </a:lvl4pPr>
            <a:lvl5pPr lvl="4" algn="ctr" rtl="0">
              <a:spcBef>
                <a:spcPts val="0"/>
              </a:spcBef>
              <a:spcAft>
                <a:spcPts val="0"/>
              </a:spcAft>
              <a:buSzPts val="1400"/>
              <a:buFont typeface="Merriweather"/>
              <a:buNone/>
              <a:defRPr>
                <a:latin typeface="Merriweather"/>
                <a:ea typeface="Merriweather"/>
                <a:cs typeface="Merriweather"/>
                <a:sym typeface="Merriweather"/>
              </a:defRPr>
            </a:lvl5pPr>
            <a:lvl6pPr lvl="5" algn="ctr" rtl="0">
              <a:spcBef>
                <a:spcPts val="0"/>
              </a:spcBef>
              <a:spcAft>
                <a:spcPts val="0"/>
              </a:spcAft>
              <a:buSzPts val="1400"/>
              <a:buFont typeface="Merriweather"/>
              <a:buNone/>
              <a:defRPr>
                <a:latin typeface="Merriweather"/>
                <a:ea typeface="Merriweather"/>
                <a:cs typeface="Merriweather"/>
                <a:sym typeface="Merriweather"/>
              </a:defRPr>
            </a:lvl6pPr>
            <a:lvl7pPr lvl="6" algn="ctr" rtl="0">
              <a:spcBef>
                <a:spcPts val="0"/>
              </a:spcBef>
              <a:spcAft>
                <a:spcPts val="0"/>
              </a:spcAft>
              <a:buSzPts val="1400"/>
              <a:buFont typeface="Merriweather"/>
              <a:buNone/>
              <a:defRPr>
                <a:latin typeface="Merriweather"/>
                <a:ea typeface="Merriweather"/>
                <a:cs typeface="Merriweather"/>
                <a:sym typeface="Merriweather"/>
              </a:defRPr>
            </a:lvl7pPr>
            <a:lvl8pPr lvl="7" algn="ctr" rtl="0">
              <a:spcBef>
                <a:spcPts val="0"/>
              </a:spcBef>
              <a:spcAft>
                <a:spcPts val="0"/>
              </a:spcAft>
              <a:buSzPts val="1400"/>
              <a:buFont typeface="Merriweather"/>
              <a:buNone/>
              <a:defRPr>
                <a:latin typeface="Merriweather"/>
                <a:ea typeface="Merriweather"/>
                <a:cs typeface="Merriweather"/>
                <a:sym typeface="Merriweather"/>
              </a:defRPr>
            </a:lvl8pPr>
            <a:lvl9pPr lvl="8" algn="ctr" rtl="0">
              <a:spcBef>
                <a:spcPts val="0"/>
              </a:spcBef>
              <a:spcAft>
                <a:spcPts val="0"/>
              </a:spcAft>
              <a:buSzPts val="1400"/>
              <a:buFont typeface="Merriweather"/>
              <a:buNone/>
              <a:defRPr>
                <a:latin typeface="Merriweather"/>
                <a:ea typeface="Merriweather"/>
                <a:cs typeface="Merriweather"/>
                <a:sym typeface="Merriweather"/>
              </a:defRPr>
            </a:lvl9pPr>
          </a:lstStyle>
          <a:p>
            <a:endParaRPr/>
          </a:p>
        </p:txBody>
      </p:sp>
      <p:sp>
        <p:nvSpPr>
          <p:cNvPr id="1086" name="Google Shape;1086;p29"/>
          <p:cNvSpPr/>
          <p:nvPr/>
        </p:nvSpPr>
        <p:spPr>
          <a:xfrm>
            <a:off x="6146067" y="3824376"/>
            <a:ext cx="2997989" cy="1320510"/>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29"/>
          <p:cNvGrpSpPr/>
          <p:nvPr/>
        </p:nvGrpSpPr>
        <p:grpSpPr>
          <a:xfrm>
            <a:off x="461360" y="360368"/>
            <a:ext cx="1162027" cy="1077488"/>
            <a:chOff x="5181475" y="2999525"/>
            <a:chExt cx="228175" cy="211575"/>
          </a:xfrm>
        </p:grpSpPr>
        <p:sp>
          <p:nvSpPr>
            <p:cNvPr id="1088" name="Google Shape;1088;p29"/>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9"/>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9"/>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9"/>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9"/>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9"/>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9"/>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9"/>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9"/>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9"/>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9"/>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9"/>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9"/>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9"/>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9"/>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9"/>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9"/>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9"/>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9"/>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9"/>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9"/>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9"/>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9"/>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9"/>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9"/>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9"/>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9"/>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9"/>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9"/>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9"/>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9"/>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9"/>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9"/>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9"/>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9"/>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9"/>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9"/>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9"/>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9"/>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9"/>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CUSTOM_2_1_1">
    <p:spTree>
      <p:nvGrpSpPr>
        <p:cNvPr id="1" name="Shape 1128"/>
        <p:cNvGrpSpPr/>
        <p:nvPr/>
      </p:nvGrpSpPr>
      <p:grpSpPr>
        <a:xfrm>
          <a:off x="0" y="0"/>
          <a:ext cx="0" cy="0"/>
          <a:chOff x="0" y="0"/>
          <a:chExt cx="0" cy="0"/>
        </a:xfrm>
      </p:grpSpPr>
      <p:sp>
        <p:nvSpPr>
          <p:cNvPr id="1129" name="Google Shape;1129;p3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0" name="Google Shape;1130;p30"/>
          <p:cNvSpPr txBox="1">
            <a:spLocks noGrp="1"/>
          </p:cNvSpPr>
          <p:nvPr>
            <p:ph type="subTitle" idx="1"/>
          </p:nvPr>
        </p:nvSpPr>
        <p:spPr>
          <a:xfrm>
            <a:off x="706875" y="3338375"/>
            <a:ext cx="2410500" cy="11613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31" name="Google Shape;1131;p30"/>
          <p:cNvSpPr txBox="1">
            <a:spLocks noGrp="1"/>
          </p:cNvSpPr>
          <p:nvPr>
            <p:ph type="subTitle" idx="2"/>
          </p:nvPr>
        </p:nvSpPr>
        <p:spPr>
          <a:xfrm>
            <a:off x="3363599" y="3338375"/>
            <a:ext cx="24105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32" name="Google Shape;1132;p30"/>
          <p:cNvSpPr txBox="1">
            <a:spLocks noGrp="1"/>
          </p:cNvSpPr>
          <p:nvPr>
            <p:ph type="subTitle" idx="3"/>
          </p:nvPr>
        </p:nvSpPr>
        <p:spPr>
          <a:xfrm>
            <a:off x="6020323" y="3338375"/>
            <a:ext cx="24105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33" name="Google Shape;1133;p30"/>
          <p:cNvSpPr txBox="1">
            <a:spLocks noGrp="1"/>
          </p:cNvSpPr>
          <p:nvPr>
            <p:ph type="subTitle" idx="4"/>
          </p:nvPr>
        </p:nvSpPr>
        <p:spPr>
          <a:xfrm>
            <a:off x="706875" y="2676075"/>
            <a:ext cx="2410500" cy="43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erriweather"/>
              <a:buNone/>
              <a:defRPr sz="2200" b="1">
                <a:solidFill>
                  <a:schemeClr val="dk1"/>
                </a:solidFill>
                <a:latin typeface="Lilita One"/>
                <a:ea typeface="Lilita One"/>
                <a:cs typeface="Lilita One"/>
                <a:sym typeface="Lilita One"/>
              </a:defRPr>
            </a:lvl1pPr>
            <a:lvl2pPr lvl="1"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2pPr>
            <a:lvl3pPr lvl="2"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3pPr>
            <a:lvl4pPr lvl="3"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4pPr>
            <a:lvl5pPr lvl="4"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5pPr>
            <a:lvl6pPr lvl="5"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6pPr>
            <a:lvl7pPr lvl="6"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7pPr>
            <a:lvl8pPr lvl="7"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8pPr>
            <a:lvl9pPr lvl="8"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9pPr>
          </a:lstStyle>
          <a:p>
            <a:endParaRPr/>
          </a:p>
        </p:txBody>
      </p:sp>
      <p:sp>
        <p:nvSpPr>
          <p:cNvPr id="1134" name="Google Shape;1134;p30"/>
          <p:cNvSpPr txBox="1">
            <a:spLocks noGrp="1"/>
          </p:cNvSpPr>
          <p:nvPr>
            <p:ph type="subTitle" idx="5"/>
          </p:nvPr>
        </p:nvSpPr>
        <p:spPr>
          <a:xfrm>
            <a:off x="3363599" y="2676075"/>
            <a:ext cx="2410500" cy="43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erriweather"/>
              <a:buNone/>
              <a:defRPr sz="2200" b="1">
                <a:solidFill>
                  <a:schemeClr val="dk1"/>
                </a:solidFill>
                <a:latin typeface="Lilita One"/>
                <a:ea typeface="Lilita One"/>
                <a:cs typeface="Lilita One"/>
                <a:sym typeface="Lilita One"/>
              </a:defRPr>
            </a:lvl1pPr>
            <a:lvl2pPr lvl="1"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2pPr>
            <a:lvl3pPr lvl="2"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3pPr>
            <a:lvl4pPr lvl="3"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4pPr>
            <a:lvl5pPr lvl="4"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5pPr>
            <a:lvl6pPr lvl="5"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6pPr>
            <a:lvl7pPr lvl="6"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7pPr>
            <a:lvl8pPr lvl="7"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8pPr>
            <a:lvl9pPr lvl="8"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9pPr>
          </a:lstStyle>
          <a:p>
            <a:endParaRPr/>
          </a:p>
        </p:txBody>
      </p:sp>
      <p:sp>
        <p:nvSpPr>
          <p:cNvPr id="1135" name="Google Shape;1135;p30"/>
          <p:cNvSpPr txBox="1">
            <a:spLocks noGrp="1"/>
          </p:cNvSpPr>
          <p:nvPr>
            <p:ph type="subTitle" idx="6"/>
          </p:nvPr>
        </p:nvSpPr>
        <p:spPr>
          <a:xfrm>
            <a:off x="6020323" y="2676075"/>
            <a:ext cx="2410500" cy="43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erriweather"/>
              <a:buNone/>
              <a:defRPr sz="2200" b="1">
                <a:solidFill>
                  <a:schemeClr val="dk1"/>
                </a:solidFill>
                <a:latin typeface="Lilita One"/>
                <a:ea typeface="Lilita One"/>
                <a:cs typeface="Lilita One"/>
                <a:sym typeface="Lilita One"/>
              </a:defRPr>
            </a:lvl1pPr>
            <a:lvl2pPr lvl="1"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2pPr>
            <a:lvl3pPr lvl="2"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3pPr>
            <a:lvl4pPr lvl="3"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4pPr>
            <a:lvl5pPr lvl="4"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5pPr>
            <a:lvl6pPr lvl="5"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6pPr>
            <a:lvl7pPr lvl="6"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7pPr>
            <a:lvl8pPr lvl="7"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8pPr>
            <a:lvl9pPr lvl="8"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9pPr>
          </a:lstStyle>
          <a:p>
            <a:endParaRPr/>
          </a:p>
        </p:txBody>
      </p:sp>
      <p:sp>
        <p:nvSpPr>
          <p:cNvPr id="1136" name="Google Shape;1136;p30"/>
          <p:cNvSpPr/>
          <p:nvPr/>
        </p:nvSpPr>
        <p:spPr>
          <a:xfrm>
            <a:off x="4897499" y="3274428"/>
            <a:ext cx="4246452" cy="1870415"/>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7" name="Google Shape;1137;p30"/>
          <p:cNvGrpSpPr/>
          <p:nvPr/>
        </p:nvGrpSpPr>
        <p:grpSpPr>
          <a:xfrm>
            <a:off x="132268" y="3788755"/>
            <a:ext cx="1161905" cy="1077501"/>
            <a:chOff x="272843" y="201005"/>
            <a:chExt cx="1161905" cy="1077501"/>
          </a:xfrm>
        </p:grpSpPr>
        <p:sp>
          <p:nvSpPr>
            <p:cNvPr id="1138" name="Google Shape;1138;p30"/>
            <p:cNvSpPr/>
            <p:nvPr/>
          </p:nvSpPr>
          <p:spPr>
            <a:xfrm>
              <a:off x="1286422" y="538909"/>
              <a:ext cx="63786" cy="63787"/>
            </a:xfrm>
            <a:custGeom>
              <a:avLst/>
              <a:gdLst/>
              <a:ahLst/>
              <a:cxnLst/>
              <a:rect l="l" t="t" r="r" b="b"/>
              <a:pathLst>
                <a:path w="501" h="501" extrusionOk="0">
                  <a:moveTo>
                    <a:pt x="250" y="0"/>
                  </a:moveTo>
                  <a:cubicBezTo>
                    <a:pt x="112" y="0"/>
                    <a:pt x="0" y="112"/>
                    <a:pt x="0" y="250"/>
                  </a:cubicBezTo>
                  <a:cubicBezTo>
                    <a:pt x="0" y="389"/>
                    <a:pt x="112" y="501"/>
                    <a:pt x="250" y="501"/>
                  </a:cubicBezTo>
                  <a:cubicBezTo>
                    <a:pt x="389" y="501"/>
                    <a:pt x="501" y="389"/>
                    <a:pt x="501" y="250"/>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0"/>
            <p:cNvSpPr/>
            <p:nvPr/>
          </p:nvSpPr>
          <p:spPr>
            <a:xfrm>
              <a:off x="1201883" y="369957"/>
              <a:ext cx="63913" cy="63915"/>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0"/>
            <p:cNvSpPr/>
            <p:nvPr/>
          </p:nvSpPr>
          <p:spPr>
            <a:xfrm>
              <a:off x="1286422" y="876686"/>
              <a:ext cx="63786" cy="63915"/>
            </a:xfrm>
            <a:custGeom>
              <a:avLst/>
              <a:gdLst/>
              <a:ahLst/>
              <a:cxnLst/>
              <a:rect l="l" t="t" r="r" b="b"/>
              <a:pathLst>
                <a:path w="501" h="502" extrusionOk="0">
                  <a:moveTo>
                    <a:pt x="250" y="1"/>
                  </a:moveTo>
                  <a:cubicBezTo>
                    <a:pt x="112" y="1"/>
                    <a:pt x="0" y="113"/>
                    <a:pt x="0" y="251"/>
                  </a:cubicBezTo>
                  <a:cubicBezTo>
                    <a:pt x="0" y="389"/>
                    <a:pt x="112" y="502"/>
                    <a:pt x="250" y="502"/>
                  </a:cubicBezTo>
                  <a:cubicBezTo>
                    <a:pt x="389" y="502"/>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0"/>
            <p:cNvSpPr/>
            <p:nvPr/>
          </p:nvSpPr>
          <p:spPr>
            <a:xfrm>
              <a:off x="1370834"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0"/>
            <p:cNvSpPr/>
            <p:nvPr/>
          </p:nvSpPr>
          <p:spPr>
            <a:xfrm>
              <a:off x="948392" y="201514"/>
              <a:ext cx="64041" cy="63405"/>
            </a:xfrm>
            <a:custGeom>
              <a:avLst/>
              <a:gdLst/>
              <a:ahLst/>
              <a:cxnLst/>
              <a:rect l="l" t="t" r="r" b="b"/>
              <a:pathLst>
                <a:path w="503" h="498" extrusionOk="0">
                  <a:moveTo>
                    <a:pt x="230" y="0"/>
                  </a:moveTo>
                  <a:cubicBezTo>
                    <a:pt x="102" y="12"/>
                    <a:pt x="1" y="116"/>
                    <a:pt x="1" y="247"/>
                  </a:cubicBezTo>
                  <a:cubicBezTo>
                    <a:pt x="1" y="385"/>
                    <a:pt x="114" y="497"/>
                    <a:pt x="252" y="497"/>
                  </a:cubicBezTo>
                  <a:cubicBezTo>
                    <a:pt x="390" y="497"/>
                    <a:pt x="502" y="385"/>
                    <a:pt x="502" y="247"/>
                  </a:cubicBezTo>
                  <a:cubicBezTo>
                    <a:pt x="502" y="180"/>
                    <a:pt x="475" y="120"/>
                    <a:pt x="433" y="75"/>
                  </a:cubicBezTo>
                  <a:cubicBezTo>
                    <a:pt x="366" y="49"/>
                    <a:pt x="298" y="24"/>
                    <a:pt x="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0"/>
            <p:cNvSpPr/>
            <p:nvPr/>
          </p:nvSpPr>
          <p:spPr>
            <a:xfrm>
              <a:off x="948392" y="538909"/>
              <a:ext cx="64041" cy="63787"/>
            </a:xfrm>
            <a:custGeom>
              <a:avLst/>
              <a:gdLst/>
              <a:ahLst/>
              <a:cxnLst/>
              <a:rect l="l" t="t" r="r" b="b"/>
              <a:pathLst>
                <a:path w="503" h="501" extrusionOk="0">
                  <a:moveTo>
                    <a:pt x="252" y="0"/>
                  </a:moveTo>
                  <a:cubicBezTo>
                    <a:pt x="114" y="0"/>
                    <a:pt x="1" y="112"/>
                    <a:pt x="1" y="250"/>
                  </a:cubicBezTo>
                  <a:cubicBezTo>
                    <a:pt x="1" y="389"/>
                    <a:pt x="114" y="501"/>
                    <a:pt x="252" y="501"/>
                  </a:cubicBezTo>
                  <a:cubicBezTo>
                    <a:pt x="390" y="501"/>
                    <a:pt x="502" y="389"/>
                    <a:pt x="502" y="250"/>
                  </a:cubicBezTo>
                  <a:cubicBezTo>
                    <a:pt x="502" y="112"/>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0"/>
            <p:cNvSpPr/>
            <p:nvPr/>
          </p:nvSpPr>
          <p:spPr>
            <a:xfrm>
              <a:off x="1032932" y="369957"/>
              <a:ext cx="63913" cy="63915"/>
            </a:xfrm>
            <a:custGeom>
              <a:avLst/>
              <a:gdLst/>
              <a:ahLst/>
              <a:cxnLst/>
              <a:rect l="l" t="t" r="r" b="b"/>
              <a:pathLst>
                <a:path w="502"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0"/>
            <p:cNvSpPr/>
            <p:nvPr/>
          </p:nvSpPr>
          <p:spPr>
            <a:xfrm>
              <a:off x="863981" y="369957"/>
              <a:ext cx="63913" cy="63915"/>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0"/>
            <p:cNvSpPr/>
            <p:nvPr/>
          </p:nvSpPr>
          <p:spPr>
            <a:xfrm>
              <a:off x="1117471" y="876686"/>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0"/>
            <p:cNvSpPr/>
            <p:nvPr/>
          </p:nvSpPr>
          <p:spPr>
            <a:xfrm>
              <a:off x="948392" y="876686"/>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0"/>
            <p:cNvSpPr/>
            <p:nvPr/>
          </p:nvSpPr>
          <p:spPr>
            <a:xfrm>
              <a:off x="1201883" y="707734"/>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0"/>
            <p:cNvSpPr/>
            <p:nvPr/>
          </p:nvSpPr>
          <p:spPr>
            <a:xfrm>
              <a:off x="1032932" y="707734"/>
              <a:ext cx="63913" cy="63915"/>
            </a:xfrm>
            <a:custGeom>
              <a:avLst/>
              <a:gdLst/>
              <a:ahLst/>
              <a:cxnLst/>
              <a:rect l="l" t="t" r="r" b="b"/>
              <a:pathLst>
                <a:path w="502" h="502" extrusionOk="0">
                  <a:moveTo>
                    <a:pt x="251" y="1"/>
                  </a:moveTo>
                  <a:cubicBezTo>
                    <a:pt x="113" y="1"/>
                    <a:pt x="1" y="113"/>
                    <a:pt x="1" y="251"/>
                  </a:cubicBezTo>
                  <a:cubicBezTo>
                    <a:pt x="1" y="389"/>
                    <a:pt x="113"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0"/>
            <p:cNvSpPr/>
            <p:nvPr/>
          </p:nvSpPr>
          <p:spPr>
            <a:xfrm>
              <a:off x="1117471" y="538909"/>
              <a:ext cx="63913" cy="63787"/>
            </a:xfrm>
            <a:custGeom>
              <a:avLst/>
              <a:gdLst/>
              <a:ahLst/>
              <a:cxnLst/>
              <a:rect l="l" t="t" r="r" b="b"/>
              <a:pathLst>
                <a:path w="502" h="501" extrusionOk="0">
                  <a:moveTo>
                    <a:pt x="251" y="0"/>
                  </a:moveTo>
                  <a:cubicBezTo>
                    <a:pt x="112" y="0"/>
                    <a:pt x="0" y="112"/>
                    <a:pt x="0" y="250"/>
                  </a:cubicBezTo>
                  <a:cubicBezTo>
                    <a:pt x="0"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0"/>
            <p:cNvSpPr/>
            <p:nvPr/>
          </p:nvSpPr>
          <p:spPr>
            <a:xfrm>
              <a:off x="1117471" y="1214591"/>
              <a:ext cx="63913" cy="63915"/>
            </a:xfrm>
            <a:custGeom>
              <a:avLst/>
              <a:gdLst/>
              <a:ahLst/>
              <a:cxnLst/>
              <a:rect l="l" t="t" r="r" b="b"/>
              <a:pathLst>
                <a:path w="502" h="502" extrusionOk="0">
                  <a:moveTo>
                    <a:pt x="251" y="0"/>
                  </a:moveTo>
                  <a:cubicBezTo>
                    <a:pt x="112" y="0"/>
                    <a:pt x="0" y="113"/>
                    <a:pt x="0" y="251"/>
                  </a:cubicBezTo>
                  <a:cubicBezTo>
                    <a:pt x="0"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0"/>
            <p:cNvSpPr/>
            <p:nvPr/>
          </p:nvSpPr>
          <p:spPr>
            <a:xfrm>
              <a:off x="948392" y="1214591"/>
              <a:ext cx="64041" cy="63915"/>
            </a:xfrm>
            <a:custGeom>
              <a:avLst/>
              <a:gdLst/>
              <a:ahLst/>
              <a:cxnLst/>
              <a:rect l="l" t="t" r="r" b="b"/>
              <a:pathLst>
                <a:path w="503" h="502" extrusionOk="0">
                  <a:moveTo>
                    <a:pt x="252" y="0"/>
                  </a:moveTo>
                  <a:cubicBezTo>
                    <a:pt x="114" y="0"/>
                    <a:pt x="1" y="113"/>
                    <a:pt x="1" y="251"/>
                  </a:cubicBezTo>
                  <a:cubicBezTo>
                    <a:pt x="1" y="389"/>
                    <a:pt x="114" y="501"/>
                    <a:pt x="252" y="501"/>
                  </a:cubicBezTo>
                  <a:cubicBezTo>
                    <a:pt x="390" y="501"/>
                    <a:pt x="502" y="389"/>
                    <a:pt x="502" y="251"/>
                  </a:cubicBezTo>
                  <a:cubicBezTo>
                    <a:pt x="502" y="113"/>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0"/>
            <p:cNvSpPr/>
            <p:nvPr/>
          </p:nvSpPr>
          <p:spPr>
            <a:xfrm>
              <a:off x="1201883" y="1045639"/>
              <a:ext cx="63913" cy="63915"/>
            </a:xfrm>
            <a:custGeom>
              <a:avLst/>
              <a:gdLst/>
              <a:ahLst/>
              <a:cxnLst/>
              <a:rect l="l" t="t" r="r" b="b"/>
              <a:pathLst>
                <a:path w="502" h="502" extrusionOk="0">
                  <a:moveTo>
                    <a:pt x="251" y="0"/>
                  </a:moveTo>
                  <a:cubicBezTo>
                    <a:pt x="112" y="0"/>
                    <a:pt x="1" y="113"/>
                    <a:pt x="1" y="251"/>
                  </a:cubicBezTo>
                  <a:cubicBezTo>
                    <a:pt x="1"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0"/>
            <p:cNvSpPr/>
            <p:nvPr/>
          </p:nvSpPr>
          <p:spPr>
            <a:xfrm>
              <a:off x="1032932" y="1045639"/>
              <a:ext cx="63913" cy="63915"/>
            </a:xfrm>
            <a:custGeom>
              <a:avLst/>
              <a:gdLst/>
              <a:ahLst/>
              <a:cxnLst/>
              <a:rect l="l" t="t" r="r" b="b"/>
              <a:pathLst>
                <a:path w="502"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0"/>
            <p:cNvSpPr/>
            <p:nvPr/>
          </p:nvSpPr>
          <p:spPr>
            <a:xfrm>
              <a:off x="779569" y="201005"/>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0"/>
            <p:cNvSpPr/>
            <p:nvPr/>
          </p:nvSpPr>
          <p:spPr>
            <a:xfrm>
              <a:off x="610618" y="201005"/>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0"/>
            <p:cNvSpPr/>
            <p:nvPr/>
          </p:nvSpPr>
          <p:spPr>
            <a:xfrm>
              <a:off x="779569" y="538909"/>
              <a:ext cx="63786" cy="63787"/>
            </a:xfrm>
            <a:custGeom>
              <a:avLst/>
              <a:gdLst/>
              <a:ahLst/>
              <a:cxnLst/>
              <a:rect l="l" t="t" r="r" b="b"/>
              <a:pathLst>
                <a:path w="501" h="501" extrusionOk="0">
                  <a:moveTo>
                    <a:pt x="251" y="0"/>
                  </a:moveTo>
                  <a:cubicBezTo>
                    <a:pt x="112" y="0"/>
                    <a:pt x="1" y="112"/>
                    <a:pt x="1" y="250"/>
                  </a:cubicBezTo>
                  <a:cubicBezTo>
                    <a:pt x="1"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610618" y="538909"/>
              <a:ext cx="63913" cy="63787"/>
            </a:xfrm>
            <a:custGeom>
              <a:avLst/>
              <a:gdLst/>
              <a:ahLst/>
              <a:cxnLst/>
              <a:rect l="l" t="t" r="r" b="b"/>
              <a:pathLst>
                <a:path w="502" h="501" extrusionOk="0">
                  <a:moveTo>
                    <a:pt x="251" y="0"/>
                  </a:moveTo>
                  <a:cubicBezTo>
                    <a:pt x="112" y="0"/>
                    <a:pt x="1" y="112"/>
                    <a:pt x="1" y="250"/>
                  </a:cubicBezTo>
                  <a:cubicBezTo>
                    <a:pt x="1" y="389"/>
                    <a:pt x="112" y="501"/>
                    <a:pt x="251" y="501"/>
                  </a:cubicBezTo>
                  <a:cubicBezTo>
                    <a:pt x="389" y="501"/>
                    <a:pt x="502" y="389"/>
                    <a:pt x="502" y="250"/>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0"/>
            <p:cNvSpPr/>
            <p:nvPr/>
          </p:nvSpPr>
          <p:spPr>
            <a:xfrm>
              <a:off x="695157" y="369957"/>
              <a:ext cx="63913" cy="63915"/>
            </a:xfrm>
            <a:custGeom>
              <a:avLst/>
              <a:gdLst/>
              <a:ahLst/>
              <a:cxnLst/>
              <a:rect l="l" t="t" r="r" b="b"/>
              <a:pathLst>
                <a:path w="502"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0"/>
            <p:cNvSpPr/>
            <p:nvPr/>
          </p:nvSpPr>
          <p:spPr>
            <a:xfrm>
              <a:off x="779569" y="876686"/>
              <a:ext cx="63786" cy="63915"/>
            </a:xfrm>
            <a:custGeom>
              <a:avLst/>
              <a:gdLst/>
              <a:ahLst/>
              <a:cxnLst/>
              <a:rect l="l" t="t" r="r" b="b"/>
              <a:pathLst>
                <a:path w="501"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0"/>
            <p:cNvSpPr/>
            <p:nvPr/>
          </p:nvSpPr>
          <p:spPr>
            <a:xfrm>
              <a:off x="610618" y="876686"/>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0"/>
            <p:cNvSpPr/>
            <p:nvPr/>
          </p:nvSpPr>
          <p:spPr>
            <a:xfrm>
              <a:off x="863981"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0"/>
            <p:cNvSpPr/>
            <p:nvPr/>
          </p:nvSpPr>
          <p:spPr>
            <a:xfrm>
              <a:off x="695157" y="707734"/>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0"/>
            <p:cNvSpPr/>
            <p:nvPr/>
          </p:nvSpPr>
          <p:spPr>
            <a:xfrm>
              <a:off x="779569" y="1214591"/>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610618" y="1214591"/>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863981" y="1045639"/>
              <a:ext cx="63913" cy="63915"/>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695157" y="1045639"/>
              <a:ext cx="63913" cy="63915"/>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441666" y="538909"/>
              <a:ext cx="63913" cy="63787"/>
            </a:xfrm>
            <a:custGeom>
              <a:avLst/>
              <a:gdLst/>
              <a:ahLst/>
              <a:cxnLst/>
              <a:rect l="l" t="t" r="r" b="b"/>
              <a:pathLst>
                <a:path w="502" h="501" extrusionOk="0">
                  <a:moveTo>
                    <a:pt x="251" y="0"/>
                  </a:moveTo>
                  <a:cubicBezTo>
                    <a:pt x="113" y="0"/>
                    <a:pt x="0" y="112"/>
                    <a:pt x="0" y="250"/>
                  </a:cubicBezTo>
                  <a:cubicBezTo>
                    <a:pt x="0" y="389"/>
                    <a:pt x="113" y="501"/>
                    <a:pt x="251" y="501"/>
                  </a:cubicBezTo>
                  <a:cubicBezTo>
                    <a:pt x="390" y="501"/>
                    <a:pt x="502" y="389"/>
                    <a:pt x="502" y="250"/>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526078" y="369957"/>
              <a:ext cx="64041" cy="63915"/>
            </a:xfrm>
            <a:custGeom>
              <a:avLst/>
              <a:gdLst/>
              <a:ahLst/>
              <a:cxnLst/>
              <a:rect l="l" t="t" r="r" b="b"/>
              <a:pathLst>
                <a:path w="503" h="502"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a:off x="365657" y="372376"/>
              <a:ext cx="55383" cy="61496"/>
            </a:xfrm>
            <a:custGeom>
              <a:avLst/>
              <a:gdLst/>
              <a:ahLst/>
              <a:cxnLst/>
              <a:rect l="l" t="t" r="r" b="b"/>
              <a:pathLst>
                <a:path w="435" h="483" extrusionOk="0">
                  <a:moveTo>
                    <a:pt x="279" y="0"/>
                  </a:moveTo>
                  <a:cubicBezTo>
                    <a:pt x="182" y="129"/>
                    <a:pt x="89" y="261"/>
                    <a:pt x="0" y="398"/>
                  </a:cubicBezTo>
                  <a:cubicBezTo>
                    <a:pt x="46" y="448"/>
                    <a:pt x="111" y="482"/>
                    <a:pt x="184" y="482"/>
                  </a:cubicBezTo>
                  <a:cubicBezTo>
                    <a:pt x="323" y="482"/>
                    <a:pt x="435" y="370"/>
                    <a:pt x="435" y="232"/>
                  </a:cubicBezTo>
                  <a:cubicBezTo>
                    <a:pt x="435" y="126"/>
                    <a:pt x="370" y="37"/>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a:off x="441666" y="876686"/>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272843" y="876686"/>
              <a:ext cx="63786" cy="63915"/>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526078" y="707734"/>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89" y="502"/>
                    <a:pt x="502" y="389"/>
                    <a:pt x="502" y="251"/>
                  </a:cubicBezTo>
                  <a:cubicBezTo>
                    <a:pt x="502" y="113"/>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357254" y="707734"/>
              <a:ext cx="63786" cy="63915"/>
            </a:xfrm>
            <a:custGeom>
              <a:avLst/>
              <a:gdLst/>
              <a:ahLst/>
              <a:cxnLst/>
              <a:rect l="l" t="t" r="r" b="b"/>
              <a:pathLst>
                <a:path w="501" h="502" extrusionOk="0">
                  <a:moveTo>
                    <a:pt x="250" y="1"/>
                  </a:moveTo>
                  <a:cubicBezTo>
                    <a:pt x="112" y="1"/>
                    <a:pt x="1" y="113"/>
                    <a:pt x="1" y="251"/>
                  </a:cubicBezTo>
                  <a:cubicBezTo>
                    <a:pt x="1" y="389"/>
                    <a:pt x="112" y="502"/>
                    <a:pt x="250" y="502"/>
                  </a:cubicBezTo>
                  <a:cubicBezTo>
                    <a:pt x="389" y="502"/>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275262" y="538909"/>
              <a:ext cx="61367" cy="63787"/>
            </a:xfrm>
            <a:custGeom>
              <a:avLst/>
              <a:gdLst/>
              <a:ahLst/>
              <a:cxnLst/>
              <a:rect l="l" t="t" r="r" b="b"/>
              <a:pathLst>
                <a:path w="482" h="501" extrusionOk="0">
                  <a:moveTo>
                    <a:pt x="232" y="0"/>
                  </a:moveTo>
                  <a:cubicBezTo>
                    <a:pt x="212" y="0"/>
                    <a:pt x="194" y="6"/>
                    <a:pt x="176" y="11"/>
                  </a:cubicBezTo>
                  <a:cubicBezTo>
                    <a:pt x="117" y="123"/>
                    <a:pt x="59" y="235"/>
                    <a:pt x="0" y="348"/>
                  </a:cubicBezTo>
                  <a:cubicBezTo>
                    <a:pt x="39" y="438"/>
                    <a:pt x="128" y="501"/>
                    <a:pt x="232" y="501"/>
                  </a:cubicBezTo>
                  <a:cubicBezTo>
                    <a:pt x="370" y="501"/>
                    <a:pt x="481" y="389"/>
                    <a:pt x="481" y="250"/>
                  </a:cubicBezTo>
                  <a:cubicBezTo>
                    <a:pt x="481" y="112"/>
                    <a:pt x="370"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526078" y="1045639"/>
              <a:ext cx="64041" cy="63915"/>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357254" y="1045639"/>
              <a:ext cx="63786" cy="63915"/>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713225" y="476457"/>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0" name="Google Shape;100;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sz="15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1">
  <p:cSld name="CUSTOM_17">
    <p:spTree>
      <p:nvGrpSpPr>
        <p:cNvPr id="1" name="Shape 1178"/>
        <p:cNvGrpSpPr/>
        <p:nvPr/>
      </p:nvGrpSpPr>
      <p:grpSpPr>
        <a:xfrm>
          <a:off x="0" y="0"/>
          <a:ext cx="0" cy="0"/>
          <a:chOff x="0" y="0"/>
          <a:chExt cx="0" cy="0"/>
        </a:xfrm>
      </p:grpSpPr>
      <p:sp>
        <p:nvSpPr>
          <p:cNvPr id="1179" name="Google Shape;1179;p3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1180" name="Google Shape;1180;p31"/>
          <p:cNvSpPr txBox="1">
            <a:spLocks noGrp="1"/>
          </p:cNvSpPr>
          <p:nvPr>
            <p:ph type="subTitle" idx="1"/>
          </p:nvPr>
        </p:nvSpPr>
        <p:spPr>
          <a:xfrm>
            <a:off x="2011738" y="1883625"/>
            <a:ext cx="2410500" cy="902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81" name="Google Shape;1181;p31"/>
          <p:cNvSpPr txBox="1">
            <a:spLocks noGrp="1"/>
          </p:cNvSpPr>
          <p:nvPr>
            <p:ph type="subTitle" idx="2"/>
          </p:nvPr>
        </p:nvSpPr>
        <p:spPr>
          <a:xfrm>
            <a:off x="2011738" y="1449225"/>
            <a:ext cx="2410500" cy="380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Font typeface="Merriweather"/>
              <a:buNone/>
              <a:defRPr sz="1900" b="1">
                <a:solidFill>
                  <a:schemeClr val="dk1"/>
                </a:solidFill>
                <a:latin typeface="Lilita One"/>
                <a:ea typeface="Lilita One"/>
                <a:cs typeface="Lilita One"/>
                <a:sym typeface="Lilita One"/>
              </a:defRPr>
            </a:lvl1pPr>
            <a:lvl2pPr lvl="1"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2pPr>
            <a:lvl3pPr lvl="2"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3pPr>
            <a:lvl4pPr lvl="3"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4pPr>
            <a:lvl5pPr lvl="4"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5pPr>
            <a:lvl6pPr lvl="5"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6pPr>
            <a:lvl7pPr lvl="6"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7pPr>
            <a:lvl8pPr lvl="7"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8pPr>
            <a:lvl9pPr lvl="8"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9pPr>
          </a:lstStyle>
          <a:p>
            <a:endParaRPr/>
          </a:p>
        </p:txBody>
      </p:sp>
      <p:sp>
        <p:nvSpPr>
          <p:cNvPr id="1182" name="Google Shape;1182;p31"/>
          <p:cNvSpPr txBox="1">
            <a:spLocks noGrp="1"/>
          </p:cNvSpPr>
          <p:nvPr>
            <p:ph type="subTitle" idx="3"/>
          </p:nvPr>
        </p:nvSpPr>
        <p:spPr>
          <a:xfrm>
            <a:off x="5594213" y="1883625"/>
            <a:ext cx="2410500" cy="902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83" name="Google Shape;1183;p31"/>
          <p:cNvSpPr txBox="1">
            <a:spLocks noGrp="1"/>
          </p:cNvSpPr>
          <p:nvPr>
            <p:ph type="subTitle" idx="4"/>
          </p:nvPr>
        </p:nvSpPr>
        <p:spPr>
          <a:xfrm>
            <a:off x="5594213" y="1449225"/>
            <a:ext cx="2410500" cy="380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Font typeface="Merriweather"/>
              <a:buNone/>
              <a:defRPr sz="1900" b="1">
                <a:solidFill>
                  <a:schemeClr val="dk1"/>
                </a:solidFill>
                <a:latin typeface="Lilita One"/>
                <a:ea typeface="Lilita One"/>
                <a:cs typeface="Lilita One"/>
                <a:sym typeface="Lilita One"/>
              </a:defRPr>
            </a:lvl1pPr>
            <a:lvl2pPr lvl="1"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2pPr>
            <a:lvl3pPr lvl="2"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3pPr>
            <a:lvl4pPr lvl="3"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4pPr>
            <a:lvl5pPr lvl="4"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5pPr>
            <a:lvl6pPr lvl="5"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6pPr>
            <a:lvl7pPr lvl="6"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7pPr>
            <a:lvl8pPr lvl="7"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8pPr>
            <a:lvl9pPr lvl="8"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9pPr>
          </a:lstStyle>
          <a:p>
            <a:endParaRPr/>
          </a:p>
        </p:txBody>
      </p:sp>
      <p:sp>
        <p:nvSpPr>
          <p:cNvPr id="1184" name="Google Shape;1184;p31"/>
          <p:cNvSpPr txBox="1">
            <a:spLocks noGrp="1"/>
          </p:cNvSpPr>
          <p:nvPr>
            <p:ph type="subTitle" idx="5"/>
          </p:nvPr>
        </p:nvSpPr>
        <p:spPr>
          <a:xfrm>
            <a:off x="3802950" y="3411875"/>
            <a:ext cx="2410500" cy="902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85" name="Google Shape;1185;p31"/>
          <p:cNvSpPr txBox="1">
            <a:spLocks noGrp="1"/>
          </p:cNvSpPr>
          <p:nvPr>
            <p:ph type="subTitle" idx="6"/>
          </p:nvPr>
        </p:nvSpPr>
        <p:spPr>
          <a:xfrm>
            <a:off x="3802950" y="2977475"/>
            <a:ext cx="2410500" cy="380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Font typeface="Merriweather"/>
              <a:buNone/>
              <a:defRPr sz="1900" b="1">
                <a:solidFill>
                  <a:schemeClr val="dk1"/>
                </a:solidFill>
                <a:latin typeface="Lilita One"/>
                <a:ea typeface="Lilita One"/>
                <a:cs typeface="Lilita One"/>
                <a:sym typeface="Lilita One"/>
              </a:defRPr>
            </a:lvl1pPr>
            <a:lvl2pPr lvl="1"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2pPr>
            <a:lvl3pPr lvl="2"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3pPr>
            <a:lvl4pPr lvl="3"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4pPr>
            <a:lvl5pPr lvl="4"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5pPr>
            <a:lvl6pPr lvl="5"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6pPr>
            <a:lvl7pPr lvl="6"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7pPr>
            <a:lvl8pPr lvl="7"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8pPr>
            <a:lvl9pPr lvl="8" algn="ctr" rtl="0">
              <a:spcBef>
                <a:spcPts val="0"/>
              </a:spcBef>
              <a:spcAft>
                <a:spcPts val="0"/>
              </a:spcAft>
              <a:buClr>
                <a:schemeClr val="dk1"/>
              </a:buClr>
              <a:buSzPts val="1400"/>
              <a:buFont typeface="Merriweather"/>
              <a:buNone/>
              <a:defRPr>
                <a:solidFill>
                  <a:schemeClr val="dk1"/>
                </a:solidFill>
                <a:latin typeface="Merriweather"/>
                <a:ea typeface="Merriweather"/>
                <a:cs typeface="Merriweather"/>
                <a:sym typeface="Merriweather"/>
              </a:defRPr>
            </a:lvl9pPr>
          </a:lstStyle>
          <a:p>
            <a:endParaRPr/>
          </a:p>
        </p:txBody>
      </p:sp>
      <p:sp>
        <p:nvSpPr>
          <p:cNvPr id="1186" name="Google Shape;1186;p31"/>
          <p:cNvSpPr/>
          <p:nvPr/>
        </p:nvSpPr>
        <p:spPr>
          <a:xfrm rot="10800000">
            <a:off x="5795175" y="-6250"/>
            <a:ext cx="3348832" cy="1475228"/>
          </a:xfrm>
          <a:custGeom>
            <a:avLst/>
            <a:gdLst/>
            <a:ahLst/>
            <a:cxnLst/>
            <a:rect l="l" t="t" r="r" b="b"/>
            <a:pathLst>
              <a:path w="26303" h="11587" extrusionOk="0">
                <a:moveTo>
                  <a:pt x="2698" y="0"/>
                </a:moveTo>
                <a:cubicBezTo>
                  <a:pt x="1911" y="0"/>
                  <a:pt x="1052" y="234"/>
                  <a:pt x="0" y="665"/>
                </a:cubicBezTo>
                <a:lnTo>
                  <a:pt x="0" y="11586"/>
                </a:lnTo>
                <a:lnTo>
                  <a:pt x="26303" y="11586"/>
                </a:lnTo>
                <a:cubicBezTo>
                  <a:pt x="25320" y="7728"/>
                  <a:pt x="22384" y="6105"/>
                  <a:pt x="18307" y="6105"/>
                </a:cubicBezTo>
                <a:cubicBezTo>
                  <a:pt x="17231" y="6105"/>
                  <a:pt x="16075" y="6218"/>
                  <a:pt x="14855" y="6433"/>
                </a:cubicBezTo>
                <a:cubicBezTo>
                  <a:pt x="13974" y="6588"/>
                  <a:pt x="13284" y="6680"/>
                  <a:pt x="12696" y="6680"/>
                </a:cubicBezTo>
                <a:cubicBezTo>
                  <a:pt x="10787" y="6680"/>
                  <a:pt x="9954" y="5707"/>
                  <a:pt x="7193" y="2745"/>
                </a:cubicBezTo>
                <a:cubicBezTo>
                  <a:pt x="5415" y="836"/>
                  <a:pt x="4187" y="0"/>
                  <a:pt x="2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0" y="3668263"/>
            <a:ext cx="3348832" cy="1475228"/>
          </a:xfrm>
          <a:custGeom>
            <a:avLst/>
            <a:gdLst/>
            <a:ahLst/>
            <a:cxnLst/>
            <a:rect l="l" t="t" r="r" b="b"/>
            <a:pathLst>
              <a:path w="26303" h="11587" extrusionOk="0">
                <a:moveTo>
                  <a:pt x="2698" y="0"/>
                </a:moveTo>
                <a:cubicBezTo>
                  <a:pt x="1911" y="0"/>
                  <a:pt x="1052" y="234"/>
                  <a:pt x="0" y="665"/>
                </a:cubicBezTo>
                <a:lnTo>
                  <a:pt x="0" y="11586"/>
                </a:lnTo>
                <a:lnTo>
                  <a:pt x="26303" y="11586"/>
                </a:lnTo>
                <a:cubicBezTo>
                  <a:pt x="25320" y="7728"/>
                  <a:pt x="22384" y="6105"/>
                  <a:pt x="18307" y="6105"/>
                </a:cubicBezTo>
                <a:cubicBezTo>
                  <a:pt x="17231" y="6105"/>
                  <a:pt x="16075" y="6218"/>
                  <a:pt x="14855" y="6433"/>
                </a:cubicBezTo>
                <a:cubicBezTo>
                  <a:pt x="13974" y="6588"/>
                  <a:pt x="13284" y="6680"/>
                  <a:pt x="12696" y="6680"/>
                </a:cubicBezTo>
                <a:cubicBezTo>
                  <a:pt x="10787" y="6680"/>
                  <a:pt x="9954" y="5707"/>
                  <a:pt x="7193" y="2745"/>
                </a:cubicBezTo>
                <a:cubicBezTo>
                  <a:pt x="5415" y="836"/>
                  <a:pt x="4187" y="0"/>
                  <a:pt x="2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p:cSld name="CUSTOM_2_1_1_1">
    <p:spTree>
      <p:nvGrpSpPr>
        <p:cNvPr id="1" name="Shape 1188"/>
        <p:cNvGrpSpPr/>
        <p:nvPr/>
      </p:nvGrpSpPr>
      <p:grpSpPr>
        <a:xfrm>
          <a:off x="0" y="0"/>
          <a:ext cx="0" cy="0"/>
          <a:chOff x="0" y="0"/>
          <a:chExt cx="0" cy="0"/>
        </a:xfrm>
      </p:grpSpPr>
      <p:sp>
        <p:nvSpPr>
          <p:cNvPr id="1189" name="Google Shape;1189;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0" name="Google Shape;1190;p32"/>
          <p:cNvSpPr txBox="1">
            <a:spLocks noGrp="1"/>
          </p:cNvSpPr>
          <p:nvPr>
            <p:ph type="subTitle" idx="1"/>
          </p:nvPr>
        </p:nvSpPr>
        <p:spPr>
          <a:xfrm>
            <a:off x="706875" y="3715675"/>
            <a:ext cx="1792200" cy="85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1" name="Google Shape;1191;p32"/>
          <p:cNvSpPr txBox="1">
            <a:spLocks noGrp="1"/>
          </p:cNvSpPr>
          <p:nvPr>
            <p:ph type="subTitle" idx="2"/>
          </p:nvPr>
        </p:nvSpPr>
        <p:spPr>
          <a:xfrm>
            <a:off x="2682008" y="3715675"/>
            <a:ext cx="1792200" cy="85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2" name="Google Shape;1192;p32"/>
          <p:cNvSpPr txBox="1">
            <a:spLocks noGrp="1"/>
          </p:cNvSpPr>
          <p:nvPr>
            <p:ph type="subTitle" idx="3"/>
          </p:nvPr>
        </p:nvSpPr>
        <p:spPr>
          <a:xfrm>
            <a:off x="4657142" y="3715675"/>
            <a:ext cx="1792200" cy="85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3" name="Google Shape;1193;p32"/>
          <p:cNvSpPr txBox="1">
            <a:spLocks noGrp="1"/>
          </p:cNvSpPr>
          <p:nvPr>
            <p:ph type="subTitle" idx="4"/>
          </p:nvPr>
        </p:nvSpPr>
        <p:spPr>
          <a:xfrm>
            <a:off x="706875" y="3281275"/>
            <a:ext cx="1792200" cy="43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erriweather"/>
              <a:buNone/>
              <a:defRPr sz="2000" b="1">
                <a:solidFill>
                  <a:schemeClr val="dk1"/>
                </a:solidFill>
                <a:latin typeface="Lilita One"/>
                <a:ea typeface="Lilita One"/>
                <a:cs typeface="Lilita One"/>
                <a:sym typeface="Lilita One"/>
              </a:defRPr>
            </a:lvl1pPr>
            <a:lvl2pPr lvl="1"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2pPr>
            <a:lvl3pPr lvl="2"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3pPr>
            <a:lvl4pPr lvl="3"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4pPr>
            <a:lvl5pPr lvl="4"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5pPr>
            <a:lvl6pPr lvl="5"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6pPr>
            <a:lvl7pPr lvl="6"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7pPr>
            <a:lvl8pPr lvl="7"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8pPr>
            <a:lvl9pPr lvl="8"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9pPr>
          </a:lstStyle>
          <a:p>
            <a:endParaRPr/>
          </a:p>
        </p:txBody>
      </p:sp>
      <p:sp>
        <p:nvSpPr>
          <p:cNvPr id="1194" name="Google Shape;1194;p32"/>
          <p:cNvSpPr txBox="1">
            <a:spLocks noGrp="1"/>
          </p:cNvSpPr>
          <p:nvPr>
            <p:ph type="subTitle" idx="5"/>
          </p:nvPr>
        </p:nvSpPr>
        <p:spPr>
          <a:xfrm>
            <a:off x="2682008" y="3281275"/>
            <a:ext cx="1792200" cy="43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erriweather"/>
              <a:buNone/>
              <a:defRPr sz="2000" b="1">
                <a:solidFill>
                  <a:schemeClr val="dk1"/>
                </a:solidFill>
                <a:latin typeface="Lilita One"/>
                <a:ea typeface="Lilita One"/>
                <a:cs typeface="Lilita One"/>
                <a:sym typeface="Lilita One"/>
              </a:defRPr>
            </a:lvl1pPr>
            <a:lvl2pPr lvl="1"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2pPr>
            <a:lvl3pPr lvl="2"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3pPr>
            <a:lvl4pPr lvl="3"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4pPr>
            <a:lvl5pPr lvl="4"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5pPr>
            <a:lvl6pPr lvl="5"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6pPr>
            <a:lvl7pPr lvl="6"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7pPr>
            <a:lvl8pPr lvl="7"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8pPr>
            <a:lvl9pPr lvl="8"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9pPr>
          </a:lstStyle>
          <a:p>
            <a:endParaRPr/>
          </a:p>
        </p:txBody>
      </p:sp>
      <p:sp>
        <p:nvSpPr>
          <p:cNvPr id="1195" name="Google Shape;1195;p32"/>
          <p:cNvSpPr txBox="1">
            <a:spLocks noGrp="1"/>
          </p:cNvSpPr>
          <p:nvPr>
            <p:ph type="subTitle" idx="6"/>
          </p:nvPr>
        </p:nvSpPr>
        <p:spPr>
          <a:xfrm>
            <a:off x="4657140" y="3281275"/>
            <a:ext cx="1792200" cy="43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erriweather"/>
              <a:buNone/>
              <a:defRPr sz="2000" b="1">
                <a:solidFill>
                  <a:schemeClr val="dk1"/>
                </a:solidFill>
                <a:latin typeface="Lilita One"/>
                <a:ea typeface="Lilita One"/>
                <a:cs typeface="Lilita One"/>
                <a:sym typeface="Lilita One"/>
              </a:defRPr>
            </a:lvl1pPr>
            <a:lvl2pPr lvl="1"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2pPr>
            <a:lvl3pPr lvl="2"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3pPr>
            <a:lvl4pPr lvl="3"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4pPr>
            <a:lvl5pPr lvl="4"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5pPr>
            <a:lvl6pPr lvl="5"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6pPr>
            <a:lvl7pPr lvl="6"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7pPr>
            <a:lvl8pPr lvl="7"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8pPr>
            <a:lvl9pPr lvl="8"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9pPr>
          </a:lstStyle>
          <a:p>
            <a:endParaRPr/>
          </a:p>
        </p:txBody>
      </p:sp>
      <p:sp>
        <p:nvSpPr>
          <p:cNvPr id="1196" name="Google Shape;1196;p32"/>
          <p:cNvSpPr txBox="1">
            <a:spLocks noGrp="1"/>
          </p:cNvSpPr>
          <p:nvPr>
            <p:ph type="subTitle" idx="7"/>
          </p:nvPr>
        </p:nvSpPr>
        <p:spPr>
          <a:xfrm>
            <a:off x="6632274" y="3715675"/>
            <a:ext cx="1792200" cy="85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7" name="Google Shape;1197;p32"/>
          <p:cNvSpPr txBox="1">
            <a:spLocks noGrp="1"/>
          </p:cNvSpPr>
          <p:nvPr>
            <p:ph type="subTitle" idx="8"/>
          </p:nvPr>
        </p:nvSpPr>
        <p:spPr>
          <a:xfrm>
            <a:off x="6632273" y="3281275"/>
            <a:ext cx="1792200" cy="43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erriweather"/>
              <a:buNone/>
              <a:defRPr sz="2000" b="1">
                <a:solidFill>
                  <a:schemeClr val="dk1"/>
                </a:solidFill>
                <a:latin typeface="Lilita One"/>
                <a:ea typeface="Lilita One"/>
                <a:cs typeface="Lilita One"/>
                <a:sym typeface="Lilita One"/>
              </a:defRPr>
            </a:lvl1pPr>
            <a:lvl2pPr lvl="1"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2pPr>
            <a:lvl3pPr lvl="2"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3pPr>
            <a:lvl4pPr lvl="3"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4pPr>
            <a:lvl5pPr lvl="4"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5pPr>
            <a:lvl6pPr lvl="5"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6pPr>
            <a:lvl7pPr lvl="6"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7pPr>
            <a:lvl8pPr lvl="7"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8pPr>
            <a:lvl9pPr lvl="8"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9pPr>
          </a:lstStyle>
          <a:p>
            <a:endParaRPr/>
          </a:p>
        </p:txBody>
      </p:sp>
      <p:sp>
        <p:nvSpPr>
          <p:cNvPr id="1198" name="Google Shape;1198;p32"/>
          <p:cNvSpPr/>
          <p:nvPr/>
        </p:nvSpPr>
        <p:spPr>
          <a:xfrm flipH="1">
            <a:off x="2" y="3396750"/>
            <a:ext cx="3968748" cy="1748096"/>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1">
  <p:cSld name="CUSTOM_31">
    <p:spTree>
      <p:nvGrpSpPr>
        <p:cNvPr id="1" name="Shape 1199"/>
        <p:cNvGrpSpPr/>
        <p:nvPr/>
      </p:nvGrpSpPr>
      <p:grpSpPr>
        <a:xfrm>
          <a:off x="0" y="0"/>
          <a:ext cx="0" cy="0"/>
          <a:chOff x="0" y="0"/>
          <a:chExt cx="0" cy="0"/>
        </a:xfrm>
      </p:grpSpPr>
      <p:sp>
        <p:nvSpPr>
          <p:cNvPr id="1200" name="Google Shape;1200;p33"/>
          <p:cNvSpPr/>
          <p:nvPr/>
        </p:nvSpPr>
        <p:spPr>
          <a:xfrm>
            <a:off x="0" y="4040598"/>
            <a:ext cx="2503585" cy="1102909"/>
          </a:xfrm>
          <a:custGeom>
            <a:avLst/>
            <a:gdLst/>
            <a:ahLst/>
            <a:cxnLst/>
            <a:rect l="l" t="t" r="r" b="b"/>
            <a:pathLst>
              <a:path w="26303" h="11587" extrusionOk="0">
                <a:moveTo>
                  <a:pt x="2698" y="0"/>
                </a:moveTo>
                <a:cubicBezTo>
                  <a:pt x="1911" y="0"/>
                  <a:pt x="1052" y="234"/>
                  <a:pt x="0" y="665"/>
                </a:cubicBezTo>
                <a:lnTo>
                  <a:pt x="0" y="11586"/>
                </a:lnTo>
                <a:lnTo>
                  <a:pt x="26303" y="11586"/>
                </a:lnTo>
                <a:cubicBezTo>
                  <a:pt x="25320" y="7728"/>
                  <a:pt x="22384" y="6105"/>
                  <a:pt x="18307" y="6105"/>
                </a:cubicBezTo>
                <a:cubicBezTo>
                  <a:pt x="17231" y="6105"/>
                  <a:pt x="16075" y="6218"/>
                  <a:pt x="14855" y="6433"/>
                </a:cubicBezTo>
                <a:cubicBezTo>
                  <a:pt x="13974" y="6588"/>
                  <a:pt x="13284" y="6680"/>
                  <a:pt x="12696" y="6680"/>
                </a:cubicBezTo>
                <a:cubicBezTo>
                  <a:pt x="10787" y="6680"/>
                  <a:pt x="9954" y="5707"/>
                  <a:pt x="7193" y="2745"/>
                </a:cubicBezTo>
                <a:cubicBezTo>
                  <a:pt x="5415" y="836"/>
                  <a:pt x="4187" y="0"/>
                  <a:pt x="2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3"/>
          <p:cNvSpPr/>
          <p:nvPr/>
        </p:nvSpPr>
        <p:spPr>
          <a:xfrm>
            <a:off x="6462401" y="-1552"/>
            <a:ext cx="2681571" cy="2070260"/>
          </a:xfrm>
          <a:custGeom>
            <a:avLst/>
            <a:gdLst/>
            <a:ahLst/>
            <a:cxnLst/>
            <a:rect l="l" t="t" r="r" b="b"/>
            <a:pathLst>
              <a:path w="25780" h="19903" extrusionOk="0">
                <a:moveTo>
                  <a:pt x="227" y="1"/>
                </a:moveTo>
                <a:cubicBezTo>
                  <a:pt x="0" y="3963"/>
                  <a:pt x="2559" y="5549"/>
                  <a:pt x="6495" y="5549"/>
                </a:cubicBezTo>
                <a:cubicBezTo>
                  <a:pt x="6689" y="5549"/>
                  <a:pt x="6885" y="5546"/>
                  <a:pt x="7085" y="5538"/>
                </a:cubicBezTo>
                <a:cubicBezTo>
                  <a:pt x="7306" y="5530"/>
                  <a:pt x="7507" y="5525"/>
                  <a:pt x="7693" y="5525"/>
                </a:cubicBezTo>
                <a:cubicBezTo>
                  <a:pt x="9563" y="5525"/>
                  <a:pt x="9854" y="6024"/>
                  <a:pt x="11635" y="8551"/>
                </a:cubicBezTo>
                <a:cubicBezTo>
                  <a:pt x="12726" y="10099"/>
                  <a:pt x="13489" y="10713"/>
                  <a:pt x="14641" y="10713"/>
                </a:cubicBezTo>
                <a:cubicBezTo>
                  <a:pt x="15148" y="10713"/>
                  <a:pt x="15731" y="10594"/>
                  <a:pt x="16450" y="10383"/>
                </a:cubicBezTo>
                <a:cubicBezTo>
                  <a:pt x="17878" y="9941"/>
                  <a:pt x="19001" y="9073"/>
                  <a:pt x="20307" y="9073"/>
                </a:cubicBezTo>
                <a:cubicBezTo>
                  <a:pt x="20830" y="9073"/>
                  <a:pt x="21382" y="9212"/>
                  <a:pt x="21995" y="9573"/>
                </a:cubicBezTo>
                <a:cubicBezTo>
                  <a:pt x="23719" y="10551"/>
                  <a:pt x="24592" y="12628"/>
                  <a:pt x="23795" y="15090"/>
                </a:cubicBezTo>
                <a:cubicBezTo>
                  <a:pt x="22942" y="17498"/>
                  <a:pt x="24062" y="19279"/>
                  <a:pt x="25779" y="19903"/>
                </a:cubicBezTo>
                <a:lnTo>
                  <a:pt x="25779" y="59"/>
                </a:lnTo>
                <a:cubicBezTo>
                  <a:pt x="25755" y="39"/>
                  <a:pt x="25729" y="20"/>
                  <a:pt x="257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Font typeface="Lilita One"/>
              <a:buNone/>
              <a:defRPr>
                <a:latin typeface="Lilita One"/>
                <a:ea typeface="Lilita One"/>
                <a:cs typeface="Lilita One"/>
                <a:sym typeface="Lilita One"/>
              </a:defRPr>
            </a:lvl2pPr>
            <a:lvl3pPr lvl="2">
              <a:spcBef>
                <a:spcPts val="0"/>
              </a:spcBef>
              <a:spcAft>
                <a:spcPts val="0"/>
              </a:spcAft>
              <a:buSzPts val="2800"/>
              <a:buFont typeface="Lilita One"/>
              <a:buNone/>
              <a:defRPr>
                <a:latin typeface="Lilita One"/>
                <a:ea typeface="Lilita One"/>
                <a:cs typeface="Lilita One"/>
                <a:sym typeface="Lilita One"/>
              </a:defRPr>
            </a:lvl3pPr>
            <a:lvl4pPr lvl="3">
              <a:spcBef>
                <a:spcPts val="0"/>
              </a:spcBef>
              <a:spcAft>
                <a:spcPts val="0"/>
              </a:spcAft>
              <a:buSzPts val="2800"/>
              <a:buFont typeface="Lilita One"/>
              <a:buNone/>
              <a:defRPr>
                <a:latin typeface="Lilita One"/>
                <a:ea typeface="Lilita One"/>
                <a:cs typeface="Lilita One"/>
                <a:sym typeface="Lilita One"/>
              </a:defRPr>
            </a:lvl4pPr>
            <a:lvl5pPr lvl="4">
              <a:spcBef>
                <a:spcPts val="0"/>
              </a:spcBef>
              <a:spcAft>
                <a:spcPts val="0"/>
              </a:spcAft>
              <a:buSzPts val="2800"/>
              <a:buFont typeface="Lilita One"/>
              <a:buNone/>
              <a:defRPr>
                <a:latin typeface="Lilita One"/>
                <a:ea typeface="Lilita One"/>
                <a:cs typeface="Lilita One"/>
                <a:sym typeface="Lilita One"/>
              </a:defRPr>
            </a:lvl5pPr>
            <a:lvl6pPr lvl="5">
              <a:spcBef>
                <a:spcPts val="0"/>
              </a:spcBef>
              <a:spcAft>
                <a:spcPts val="0"/>
              </a:spcAft>
              <a:buSzPts val="2800"/>
              <a:buFont typeface="Lilita One"/>
              <a:buNone/>
              <a:defRPr>
                <a:latin typeface="Lilita One"/>
                <a:ea typeface="Lilita One"/>
                <a:cs typeface="Lilita One"/>
                <a:sym typeface="Lilita One"/>
              </a:defRPr>
            </a:lvl6pPr>
            <a:lvl7pPr lvl="6">
              <a:spcBef>
                <a:spcPts val="0"/>
              </a:spcBef>
              <a:spcAft>
                <a:spcPts val="0"/>
              </a:spcAft>
              <a:buSzPts val="2800"/>
              <a:buFont typeface="Lilita One"/>
              <a:buNone/>
              <a:defRPr>
                <a:latin typeface="Lilita One"/>
                <a:ea typeface="Lilita One"/>
                <a:cs typeface="Lilita One"/>
                <a:sym typeface="Lilita One"/>
              </a:defRPr>
            </a:lvl7pPr>
            <a:lvl8pPr lvl="7">
              <a:spcBef>
                <a:spcPts val="0"/>
              </a:spcBef>
              <a:spcAft>
                <a:spcPts val="0"/>
              </a:spcAft>
              <a:buSzPts val="2800"/>
              <a:buFont typeface="Lilita One"/>
              <a:buNone/>
              <a:defRPr>
                <a:latin typeface="Lilita One"/>
                <a:ea typeface="Lilita One"/>
                <a:cs typeface="Lilita One"/>
                <a:sym typeface="Lilita One"/>
              </a:defRPr>
            </a:lvl8pPr>
            <a:lvl9pPr lvl="8">
              <a:spcBef>
                <a:spcPts val="0"/>
              </a:spcBef>
              <a:spcAft>
                <a:spcPts val="0"/>
              </a:spcAft>
              <a:buSzPts val="2800"/>
              <a:buFont typeface="Lilita One"/>
              <a:buNone/>
              <a:defRPr>
                <a:latin typeface="Lilita One"/>
                <a:ea typeface="Lilita One"/>
                <a:cs typeface="Lilita One"/>
                <a:sym typeface="Lilita One"/>
              </a:defRPr>
            </a:lvl9pPr>
          </a:lstStyle>
          <a:p>
            <a:endParaRPr/>
          </a:p>
        </p:txBody>
      </p:sp>
      <p:sp>
        <p:nvSpPr>
          <p:cNvPr id="1203" name="Google Shape;1203;p33"/>
          <p:cNvSpPr txBox="1">
            <a:spLocks noGrp="1"/>
          </p:cNvSpPr>
          <p:nvPr>
            <p:ph type="subTitle" idx="1"/>
          </p:nvPr>
        </p:nvSpPr>
        <p:spPr>
          <a:xfrm>
            <a:off x="1053050" y="2529625"/>
            <a:ext cx="1446000" cy="7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04" name="Google Shape;1204;p33"/>
          <p:cNvSpPr txBox="1">
            <a:spLocks noGrp="1"/>
          </p:cNvSpPr>
          <p:nvPr>
            <p:ph type="subTitle" idx="2"/>
          </p:nvPr>
        </p:nvSpPr>
        <p:spPr>
          <a:xfrm>
            <a:off x="1040925" y="3704025"/>
            <a:ext cx="1446000" cy="39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Merriweather"/>
              <a:buNone/>
              <a:defRPr sz="1400">
                <a:solidFill>
                  <a:schemeClr val="accent3"/>
                </a:solidFill>
                <a:latin typeface="Lilita One"/>
                <a:ea typeface="Lilita One"/>
                <a:cs typeface="Lilita One"/>
                <a:sym typeface="Lilita One"/>
              </a:defRPr>
            </a:lvl1pPr>
            <a:lvl2pPr lvl="1"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2pPr>
            <a:lvl3pPr lvl="2"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3pPr>
            <a:lvl4pPr lvl="3"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4pPr>
            <a:lvl5pPr lvl="4"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5pPr>
            <a:lvl6pPr lvl="5"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6pPr>
            <a:lvl7pPr lvl="6"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7pPr>
            <a:lvl8pPr lvl="7"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8pPr>
            <a:lvl9pPr lvl="8"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9pPr>
          </a:lstStyle>
          <a:p>
            <a:endParaRPr/>
          </a:p>
        </p:txBody>
      </p:sp>
      <p:sp>
        <p:nvSpPr>
          <p:cNvPr id="1205" name="Google Shape;1205;p33"/>
          <p:cNvSpPr txBox="1">
            <a:spLocks noGrp="1"/>
          </p:cNvSpPr>
          <p:nvPr>
            <p:ph type="subTitle" idx="3"/>
          </p:nvPr>
        </p:nvSpPr>
        <p:spPr>
          <a:xfrm>
            <a:off x="2921000" y="2130025"/>
            <a:ext cx="1446000" cy="7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06" name="Google Shape;1206;p33"/>
          <p:cNvSpPr txBox="1">
            <a:spLocks noGrp="1"/>
          </p:cNvSpPr>
          <p:nvPr>
            <p:ph type="subTitle" idx="4"/>
          </p:nvPr>
        </p:nvSpPr>
        <p:spPr>
          <a:xfrm>
            <a:off x="2908875" y="3304425"/>
            <a:ext cx="1446000" cy="39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Merriweather"/>
              <a:buNone/>
              <a:defRPr sz="1400">
                <a:solidFill>
                  <a:schemeClr val="accent3"/>
                </a:solidFill>
                <a:latin typeface="Lilita One"/>
                <a:ea typeface="Lilita One"/>
                <a:cs typeface="Lilita One"/>
                <a:sym typeface="Lilita One"/>
              </a:defRPr>
            </a:lvl1pPr>
            <a:lvl2pPr lvl="1"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2pPr>
            <a:lvl3pPr lvl="2"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3pPr>
            <a:lvl4pPr lvl="3"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4pPr>
            <a:lvl5pPr lvl="4"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5pPr>
            <a:lvl6pPr lvl="5"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6pPr>
            <a:lvl7pPr lvl="6"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7pPr>
            <a:lvl8pPr lvl="7"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8pPr>
            <a:lvl9pPr lvl="8"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9pPr>
          </a:lstStyle>
          <a:p>
            <a:endParaRPr/>
          </a:p>
        </p:txBody>
      </p:sp>
      <p:sp>
        <p:nvSpPr>
          <p:cNvPr id="1207" name="Google Shape;1207;p33"/>
          <p:cNvSpPr txBox="1">
            <a:spLocks noGrp="1"/>
          </p:cNvSpPr>
          <p:nvPr>
            <p:ph type="subTitle" idx="5"/>
          </p:nvPr>
        </p:nvSpPr>
        <p:spPr>
          <a:xfrm>
            <a:off x="4795063" y="2529625"/>
            <a:ext cx="1446000" cy="7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08" name="Google Shape;1208;p33"/>
          <p:cNvSpPr txBox="1">
            <a:spLocks noGrp="1"/>
          </p:cNvSpPr>
          <p:nvPr>
            <p:ph type="subTitle" idx="6"/>
          </p:nvPr>
        </p:nvSpPr>
        <p:spPr>
          <a:xfrm>
            <a:off x="4782938" y="3704025"/>
            <a:ext cx="1446000" cy="39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Merriweather"/>
              <a:buNone/>
              <a:defRPr sz="1400">
                <a:solidFill>
                  <a:schemeClr val="accent3"/>
                </a:solidFill>
                <a:latin typeface="Lilita One"/>
                <a:ea typeface="Lilita One"/>
                <a:cs typeface="Lilita One"/>
                <a:sym typeface="Lilita One"/>
              </a:defRPr>
            </a:lvl1pPr>
            <a:lvl2pPr lvl="1"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2pPr>
            <a:lvl3pPr lvl="2"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3pPr>
            <a:lvl4pPr lvl="3"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4pPr>
            <a:lvl5pPr lvl="4"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5pPr>
            <a:lvl6pPr lvl="5"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6pPr>
            <a:lvl7pPr lvl="6"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7pPr>
            <a:lvl8pPr lvl="7"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8pPr>
            <a:lvl9pPr lvl="8"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9pPr>
          </a:lstStyle>
          <a:p>
            <a:endParaRPr/>
          </a:p>
        </p:txBody>
      </p:sp>
      <p:sp>
        <p:nvSpPr>
          <p:cNvPr id="1209" name="Google Shape;1209;p33"/>
          <p:cNvSpPr txBox="1">
            <a:spLocks noGrp="1"/>
          </p:cNvSpPr>
          <p:nvPr>
            <p:ph type="subTitle" idx="7"/>
          </p:nvPr>
        </p:nvSpPr>
        <p:spPr>
          <a:xfrm>
            <a:off x="6657075" y="2130025"/>
            <a:ext cx="1446000" cy="7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10" name="Google Shape;1210;p33"/>
          <p:cNvSpPr txBox="1">
            <a:spLocks noGrp="1"/>
          </p:cNvSpPr>
          <p:nvPr>
            <p:ph type="subTitle" idx="8"/>
          </p:nvPr>
        </p:nvSpPr>
        <p:spPr>
          <a:xfrm>
            <a:off x="6644950" y="3304425"/>
            <a:ext cx="1446000" cy="39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Merriweather"/>
              <a:buNone/>
              <a:defRPr sz="1400">
                <a:solidFill>
                  <a:schemeClr val="accent3"/>
                </a:solidFill>
                <a:latin typeface="Lilita One"/>
                <a:ea typeface="Lilita One"/>
                <a:cs typeface="Lilita One"/>
                <a:sym typeface="Lilita One"/>
              </a:defRPr>
            </a:lvl1pPr>
            <a:lvl2pPr lvl="1"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2pPr>
            <a:lvl3pPr lvl="2"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3pPr>
            <a:lvl4pPr lvl="3"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4pPr>
            <a:lvl5pPr lvl="4"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5pPr>
            <a:lvl6pPr lvl="5"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6pPr>
            <a:lvl7pPr lvl="6"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7pPr>
            <a:lvl8pPr lvl="7"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8pPr>
            <a:lvl9pPr lvl="8" algn="ctr" rtl="0">
              <a:spcBef>
                <a:spcPts val="0"/>
              </a:spcBef>
              <a:spcAft>
                <a:spcPts val="0"/>
              </a:spcAft>
              <a:buClr>
                <a:schemeClr val="dk1"/>
              </a:buClr>
              <a:buSzPts val="1600"/>
              <a:buFont typeface="Merriweather"/>
              <a:buNone/>
              <a:defRPr sz="1600">
                <a:solidFill>
                  <a:schemeClr val="dk1"/>
                </a:solidFill>
                <a:latin typeface="Merriweather"/>
                <a:ea typeface="Merriweather"/>
                <a:cs typeface="Merriweather"/>
                <a:sym typeface="Merriweathe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1211"/>
        <p:cNvGrpSpPr/>
        <p:nvPr/>
      </p:nvGrpSpPr>
      <p:grpSpPr>
        <a:xfrm>
          <a:off x="0" y="0"/>
          <a:ext cx="0" cy="0"/>
          <a:chOff x="0" y="0"/>
          <a:chExt cx="0" cy="0"/>
        </a:xfrm>
      </p:grpSpPr>
      <p:grpSp>
        <p:nvGrpSpPr>
          <p:cNvPr id="1212" name="Google Shape;1212;p34"/>
          <p:cNvGrpSpPr/>
          <p:nvPr/>
        </p:nvGrpSpPr>
        <p:grpSpPr>
          <a:xfrm>
            <a:off x="-287" y="-110"/>
            <a:ext cx="9144087" cy="5144962"/>
            <a:chOff x="3670450" y="2932075"/>
            <a:chExt cx="1795528" cy="1010262"/>
          </a:xfrm>
        </p:grpSpPr>
        <p:sp>
          <p:nvSpPr>
            <p:cNvPr id="1213" name="Google Shape;1213;p34"/>
            <p:cNvSpPr/>
            <p:nvPr/>
          </p:nvSpPr>
          <p:spPr>
            <a:xfrm>
              <a:off x="4965610" y="3721942"/>
              <a:ext cx="500368" cy="220395"/>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4"/>
            <p:cNvSpPr/>
            <p:nvPr/>
          </p:nvSpPr>
          <p:spPr>
            <a:xfrm>
              <a:off x="3670450" y="2932075"/>
              <a:ext cx="644500" cy="497575"/>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 name="Google Shape;1215;p34"/>
            <p:cNvGrpSpPr/>
            <p:nvPr/>
          </p:nvGrpSpPr>
          <p:grpSpPr>
            <a:xfrm>
              <a:off x="5181475" y="2999525"/>
              <a:ext cx="228175" cy="211575"/>
              <a:chOff x="5181475" y="2999525"/>
              <a:chExt cx="228175" cy="211575"/>
            </a:xfrm>
          </p:grpSpPr>
          <p:sp>
            <p:nvSpPr>
              <p:cNvPr id="1216" name="Google Shape;1216;p34"/>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4"/>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4"/>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4"/>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4"/>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4"/>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4"/>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4"/>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4"/>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4"/>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4"/>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4"/>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4"/>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4"/>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4"/>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4"/>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4"/>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4"/>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4"/>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4"/>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4"/>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4"/>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4"/>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4"/>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4"/>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4"/>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4"/>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4"/>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4"/>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4"/>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4"/>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4"/>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4"/>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4"/>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4"/>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4"/>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4"/>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4"/>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4"/>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4"/>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6" name="Google Shape;1256;p3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1257" name="Google Shape;1257;p34"/>
          <p:cNvSpPr txBox="1"/>
          <p:nvPr/>
        </p:nvSpPr>
        <p:spPr>
          <a:xfrm>
            <a:off x="917775" y="153025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dk1"/>
              </a:solidFill>
              <a:latin typeface="Source Sans Pro"/>
              <a:ea typeface="Source Sans Pro"/>
              <a:cs typeface="Source Sans Pro"/>
              <a:sym typeface="Source Sans Pro"/>
            </a:endParaRPr>
          </a:p>
        </p:txBody>
      </p:sp>
      <p:sp>
        <p:nvSpPr>
          <p:cNvPr id="1258" name="Google Shape;1258;p34"/>
          <p:cNvSpPr txBox="1"/>
          <p:nvPr/>
        </p:nvSpPr>
        <p:spPr>
          <a:xfrm>
            <a:off x="5865425" y="1854550"/>
            <a:ext cx="1877700" cy="47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364E87"/>
              </a:solidFill>
              <a:latin typeface="Source Sans Pro"/>
              <a:ea typeface="Source Sans Pro"/>
              <a:cs typeface="Source Sans Pro"/>
              <a:sym typeface="Source Sans Pro"/>
            </a:endParaRPr>
          </a:p>
        </p:txBody>
      </p:sp>
      <p:sp>
        <p:nvSpPr>
          <p:cNvPr id="1259" name="Google Shape;1259;p34"/>
          <p:cNvSpPr txBox="1"/>
          <p:nvPr/>
        </p:nvSpPr>
        <p:spPr>
          <a:xfrm>
            <a:off x="1070175" y="290460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364E87"/>
              </a:solidFill>
              <a:latin typeface="Source Sans Pro"/>
              <a:ea typeface="Source Sans Pro"/>
              <a:cs typeface="Source Sans Pro"/>
              <a:sym typeface="Source Sans Pro"/>
            </a:endParaRPr>
          </a:p>
        </p:txBody>
      </p:sp>
      <p:sp>
        <p:nvSpPr>
          <p:cNvPr id="1260" name="Google Shape;1260;p34"/>
          <p:cNvSpPr txBox="1"/>
          <p:nvPr/>
        </p:nvSpPr>
        <p:spPr>
          <a:xfrm>
            <a:off x="1070175" y="3228900"/>
            <a:ext cx="1794300" cy="47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364E87"/>
              </a:solidFill>
              <a:latin typeface="Source Sans Pro"/>
              <a:ea typeface="Source Sans Pro"/>
              <a:cs typeface="Source Sans Pro"/>
              <a:sym typeface="Source Sans Pro"/>
            </a:endParaRPr>
          </a:p>
        </p:txBody>
      </p:sp>
      <p:sp>
        <p:nvSpPr>
          <p:cNvPr id="1261" name="Google Shape;1261;p34"/>
          <p:cNvSpPr txBox="1"/>
          <p:nvPr/>
        </p:nvSpPr>
        <p:spPr>
          <a:xfrm>
            <a:off x="3544000" y="168265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364E87"/>
              </a:solidFill>
              <a:latin typeface="Source Sans Pro"/>
              <a:ea typeface="Source Sans Pro"/>
              <a:cs typeface="Source Sans Pro"/>
              <a:sym typeface="Source Sans Pro"/>
            </a:endParaRPr>
          </a:p>
        </p:txBody>
      </p:sp>
      <p:sp>
        <p:nvSpPr>
          <p:cNvPr id="1262" name="Google Shape;1262;p34"/>
          <p:cNvSpPr txBox="1"/>
          <p:nvPr/>
        </p:nvSpPr>
        <p:spPr>
          <a:xfrm>
            <a:off x="3544000" y="2006950"/>
            <a:ext cx="1794300" cy="47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364E87"/>
              </a:solidFill>
              <a:latin typeface="Source Sans Pro"/>
              <a:ea typeface="Source Sans Pro"/>
              <a:cs typeface="Source Sans Pro"/>
              <a:sym typeface="Source Sans Pro"/>
            </a:endParaRPr>
          </a:p>
        </p:txBody>
      </p:sp>
      <p:sp>
        <p:nvSpPr>
          <p:cNvPr id="1263" name="Google Shape;1263;p34"/>
          <p:cNvSpPr txBox="1"/>
          <p:nvPr/>
        </p:nvSpPr>
        <p:spPr>
          <a:xfrm>
            <a:off x="3544000" y="290460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364E87"/>
              </a:solidFill>
              <a:latin typeface="Source Sans Pro"/>
              <a:ea typeface="Source Sans Pro"/>
              <a:cs typeface="Source Sans Pro"/>
              <a:sym typeface="Source Sans Pro"/>
            </a:endParaRPr>
          </a:p>
        </p:txBody>
      </p:sp>
      <p:sp>
        <p:nvSpPr>
          <p:cNvPr id="1264" name="Google Shape;1264;p34"/>
          <p:cNvSpPr txBox="1"/>
          <p:nvPr/>
        </p:nvSpPr>
        <p:spPr>
          <a:xfrm>
            <a:off x="3544000" y="3228900"/>
            <a:ext cx="1794300" cy="47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364E87"/>
              </a:solidFill>
              <a:latin typeface="Source Sans Pro"/>
              <a:ea typeface="Source Sans Pro"/>
              <a:cs typeface="Source Sans Pro"/>
              <a:sym typeface="Source Sans Pro"/>
            </a:endParaRPr>
          </a:p>
        </p:txBody>
      </p:sp>
      <p:sp>
        <p:nvSpPr>
          <p:cNvPr id="1265" name="Google Shape;1265;p34"/>
          <p:cNvSpPr txBox="1"/>
          <p:nvPr/>
        </p:nvSpPr>
        <p:spPr>
          <a:xfrm>
            <a:off x="6059500" y="168265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364E87"/>
              </a:solidFill>
              <a:latin typeface="Source Sans Pro"/>
              <a:ea typeface="Source Sans Pro"/>
              <a:cs typeface="Source Sans Pro"/>
              <a:sym typeface="Source Sans Pro"/>
            </a:endParaRPr>
          </a:p>
        </p:txBody>
      </p:sp>
      <p:sp>
        <p:nvSpPr>
          <p:cNvPr id="1266" name="Google Shape;1266;p34"/>
          <p:cNvSpPr txBox="1"/>
          <p:nvPr/>
        </p:nvSpPr>
        <p:spPr>
          <a:xfrm>
            <a:off x="6059500" y="290460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364E87"/>
              </a:solidFill>
              <a:latin typeface="Source Sans Pro"/>
              <a:ea typeface="Source Sans Pro"/>
              <a:cs typeface="Source Sans Pro"/>
              <a:sym typeface="Source Sans Pro"/>
            </a:endParaRPr>
          </a:p>
        </p:txBody>
      </p:sp>
      <p:sp>
        <p:nvSpPr>
          <p:cNvPr id="1267" name="Google Shape;1267;p34"/>
          <p:cNvSpPr txBox="1"/>
          <p:nvPr/>
        </p:nvSpPr>
        <p:spPr>
          <a:xfrm>
            <a:off x="6017825" y="3228900"/>
            <a:ext cx="1877700" cy="47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364E87"/>
              </a:solidFill>
              <a:latin typeface="Source Sans Pro"/>
              <a:ea typeface="Source Sans Pro"/>
              <a:cs typeface="Source Sans Pro"/>
              <a:sym typeface="Source Sans Pro"/>
            </a:endParaRPr>
          </a:p>
        </p:txBody>
      </p:sp>
      <p:sp>
        <p:nvSpPr>
          <p:cNvPr id="1268" name="Google Shape;1268;p34"/>
          <p:cNvSpPr txBox="1">
            <a:spLocks noGrp="1"/>
          </p:cNvSpPr>
          <p:nvPr>
            <p:ph type="subTitle" idx="1"/>
          </p:nvPr>
        </p:nvSpPr>
        <p:spPr>
          <a:xfrm>
            <a:off x="1414000" y="1837438"/>
            <a:ext cx="1794300" cy="32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Lilita One"/>
                <a:ea typeface="Lilita One"/>
                <a:cs typeface="Lilita One"/>
                <a:sym typeface="Lilita One"/>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
        <p:nvSpPr>
          <p:cNvPr id="1269" name="Google Shape;1269;p34"/>
          <p:cNvSpPr txBox="1">
            <a:spLocks noGrp="1"/>
          </p:cNvSpPr>
          <p:nvPr>
            <p:ph type="subTitle" idx="2"/>
          </p:nvPr>
        </p:nvSpPr>
        <p:spPr>
          <a:xfrm>
            <a:off x="1414000" y="2159350"/>
            <a:ext cx="17943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70" name="Google Shape;1270;p34"/>
          <p:cNvSpPr txBox="1">
            <a:spLocks noGrp="1"/>
          </p:cNvSpPr>
          <p:nvPr>
            <p:ph type="subTitle" idx="3"/>
          </p:nvPr>
        </p:nvSpPr>
        <p:spPr>
          <a:xfrm>
            <a:off x="1414000" y="3057000"/>
            <a:ext cx="1794300" cy="32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Lilita One"/>
                <a:ea typeface="Lilita One"/>
                <a:cs typeface="Lilita One"/>
                <a:sym typeface="Lilita 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271" name="Google Shape;1271;p34"/>
          <p:cNvSpPr txBox="1">
            <a:spLocks noGrp="1"/>
          </p:cNvSpPr>
          <p:nvPr>
            <p:ph type="subTitle" idx="4"/>
          </p:nvPr>
        </p:nvSpPr>
        <p:spPr>
          <a:xfrm>
            <a:off x="1414000" y="3381300"/>
            <a:ext cx="17943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72" name="Google Shape;1272;p34"/>
          <p:cNvSpPr txBox="1">
            <a:spLocks noGrp="1"/>
          </p:cNvSpPr>
          <p:nvPr>
            <p:ph type="subTitle" idx="5"/>
          </p:nvPr>
        </p:nvSpPr>
        <p:spPr>
          <a:xfrm>
            <a:off x="3887825" y="1837438"/>
            <a:ext cx="1794300" cy="32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Lilita One"/>
                <a:ea typeface="Lilita One"/>
                <a:cs typeface="Lilita One"/>
                <a:sym typeface="Lilita 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273" name="Google Shape;1273;p34"/>
          <p:cNvSpPr txBox="1">
            <a:spLocks noGrp="1"/>
          </p:cNvSpPr>
          <p:nvPr>
            <p:ph type="subTitle" idx="6"/>
          </p:nvPr>
        </p:nvSpPr>
        <p:spPr>
          <a:xfrm>
            <a:off x="3887825" y="2159350"/>
            <a:ext cx="17943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74" name="Google Shape;1274;p34"/>
          <p:cNvSpPr txBox="1">
            <a:spLocks noGrp="1"/>
          </p:cNvSpPr>
          <p:nvPr>
            <p:ph type="subTitle" idx="7"/>
          </p:nvPr>
        </p:nvSpPr>
        <p:spPr>
          <a:xfrm>
            <a:off x="3887825" y="3057000"/>
            <a:ext cx="1794300" cy="32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Lilita One"/>
                <a:ea typeface="Lilita One"/>
                <a:cs typeface="Lilita One"/>
                <a:sym typeface="Lilita 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275" name="Google Shape;1275;p34"/>
          <p:cNvSpPr txBox="1">
            <a:spLocks noGrp="1"/>
          </p:cNvSpPr>
          <p:nvPr>
            <p:ph type="subTitle" idx="8"/>
          </p:nvPr>
        </p:nvSpPr>
        <p:spPr>
          <a:xfrm>
            <a:off x="3887825" y="3381300"/>
            <a:ext cx="17943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76" name="Google Shape;1276;p34"/>
          <p:cNvSpPr txBox="1">
            <a:spLocks noGrp="1"/>
          </p:cNvSpPr>
          <p:nvPr>
            <p:ph type="subTitle" idx="9"/>
          </p:nvPr>
        </p:nvSpPr>
        <p:spPr>
          <a:xfrm>
            <a:off x="6361650" y="1837450"/>
            <a:ext cx="1794300" cy="32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Lilita One"/>
                <a:ea typeface="Lilita One"/>
                <a:cs typeface="Lilita One"/>
                <a:sym typeface="Lilita 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277" name="Google Shape;1277;p34"/>
          <p:cNvSpPr txBox="1">
            <a:spLocks noGrp="1"/>
          </p:cNvSpPr>
          <p:nvPr>
            <p:ph type="subTitle" idx="13"/>
          </p:nvPr>
        </p:nvSpPr>
        <p:spPr>
          <a:xfrm>
            <a:off x="6361650" y="2159350"/>
            <a:ext cx="17943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78" name="Google Shape;1278;p34"/>
          <p:cNvSpPr txBox="1">
            <a:spLocks noGrp="1"/>
          </p:cNvSpPr>
          <p:nvPr>
            <p:ph type="subTitle" idx="14"/>
          </p:nvPr>
        </p:nvSpPr>
        <p:spPr>
          <a:xfrm>
            <a:off x="6361650" y="3057003"/>
            <a:ext cx="1794300" cy="32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Lilita One"/>
                <a:ea typeface="Lilita One"/>
                <a:cs typeface="Lilita One"/>
                <a:sym typeface="Lilita 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279" name="Google Shape;1279;p34"/>
          <p:cNvSpPr txBox="1">
            <a:spLocks noGrp="1"/>
          </p:cNvSpPr>
          <p:nvPr>
            <p:ph type="subTitle" idx="15"/>
          </p:nvPr>
        </p:nvSpPr>
        <p:spPr>
          <a:xfrm>
            <a:off x="6361650" y="3381300"/>
            <a:ext cx="17943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ive columns">
  <p:cSld name="CUSTOM_22">
    <p:spTree>
      <p:nvGrpSpPr>
        <p:cNvPr id="1" name="Shape 1280"/>
        <p:cNvGrpSpPr/>
        <p:nvPr/>
      </p:nvGrpSpPr>
      <p:grpSpPr>
        <a:xfrm>
          <a:off x="0" y="0"/>
          <a:ext cx="0" cy="0"/>
          <a:chOff x="0" y="0"/>
          <a:chExt cx="0" cy="0"/>
        </a:xfrm>
      </p:grpSpPr>
      <p:sp>
        <p:nvSpPr>
          <p:cNvPr id="1281" name="Google Shape;1281;p3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1282" name="Google Shape;1282;p35"/>
          <p:cNvSpPr txBox="1">
            <a:spLocks noGrp="1"/>
          </p:cNvSpPr>
          <p:nvPr>
            <p:ph type="subTitle" idx="1"/>
          </p:nvPr>
        </p:nvSpPr>
        <p:spPr>
          <a:xfrm>
            <a:off x="741838" y="3170075"/>
            <a:ext cx="1387200" cy="3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b="1">
                <a:solidFill>
                  <a:schemeClr val="accent3"/>
                </a:solidFill>
                <a:latin typeface="Lilita One"/>
                <a:ea typeface="Lilita One"/>
                <a:cs typeface="Lilita One"/>
                <a:sym typeface="Lilita One"/>
              </a:defRPr>
            </a:lvl1pPr>
            <a:lvl2pPr lvl="1" algn="ctr" rtl="0">
              <a:spcBef>
                <a:spcPts val="0"/>
              </a:spcBef>
              <a:spcAft>
                <a:spcPts val="0"/>
              </a:spcAft>
              <a:buClr>
                <a:schemeClr val="lt2"/>
              </a:buClr>
              <a:buSzPts val="1600"/>
              <a:buNone/>
              <a:defRPr sz="1600">
                <a:solidFill>
                  <a:schemeClr val="lt2"/>
                </a:solidFill>
              </a:defRPr>
            </a:lvl2pPr>
            <a:lvl3pPr lvl="2" algn="ctr" rtl="0">
              <a:spcBef>
                <a:spcPts val="0"/>
              </a:spcBef>
              <a:spcAft>
                <a:spcPts val="0"/>
              </a:spcAft>
              <a:buClr>
                <a:schemeClr val="lt2"/>
              </a:buClr>
              <a:buSzPts val="1600"/>
              <a:buNone/>
              <a:defRPr sz="1600">
                <a:solidFill>
                  <a:schemeClr val="lt2"/>
                </a:solidFill>
              </a:defRPr>
            </a:lvl3pPr>
            <a:lvl4pPr lvl="3" algn="ctr" rtl="0">
              <a:spcBef>
                <a:spcPts val="0"/>
              </a:spcBef>
              <a:spcAft>
                <a:spcPts val="0"/>
              </a:spcAft>
              <a:buClr>
                <a:schemeClr val="lt2"/>
              </a:buClr>
              <a:buSzPts val="1600"/>
              <a:buNone/>
              <a:defRPr sz="1600">
                <a:solidFill>
                  <a:schemeClr val="lt2"/>
                </a:solidFill>
              </a:defRPr>
            </a:lvl4pPr>
            <a:lvl5pPr lvl="4" algn="ctr" rtl="0">
              <a:spcBef>
                <a:spcPts val="0"/>
              </a:spcBef>
              <a:spcAft>
                <a:spcPts val="0"/>
              </a:spcAft>
              <a:buClr>
                <a:schemeClr val="lt2"/>
              </a:buClr>
              <a:buSzPts val="1600"/>
              <a:buNone/>
              <a:defRPr sz="1600">
                <a:solidFill>
                  <a:schemeClr val="lt2"/>
                </a:solidFill>
              </a:defRPr>
            </a:lvl5pPr>
            <a:lvl6pPr lvl="5" algn="ctr" rtl="0">
              <a:spcBef>
                <a:spcPts val="0"/>
              </a:spcBef>
              <a:spcAft>
                <a:spcPts val="0"/>
              </a:spcAft>
              <a:buClr>
                <a:schemeClr val="lt2"/>
              </a:buClr>
              <a:buSzPts val="1600"/>
              <a:buNone/>
              <a:defRPr sz="1600">
                <a:solidFill>
                  <a:schemeClr val="lt2"/>
                </a:solidFill>
              </a:defRPr>
            </a:lvl6pPr>
            <a:lvl7pPr lvl="6" algn="ctr" rtl="0">
              <a:spcBef>
                <a:spcPts val="0"/>
              </a:spcBef>
              <a:spcAft>
                <a:spcPts val="0"/>
              </a:spcAft>
              <a:buClr>
                <a:schemeClr val="lt2"/>
              </a:buClr>
              <a:buSzPts val="1600"/>
              <a:buNone/>
              <a:defRPr sz="1600">
                <a:solidFill>
                  <a:schemeClr val="lt2"/>
                </a:solidFill>
              </a:defRPr>
            </a:lvl7pPr>
            <a:lvl8pPr lvl="7" algn="ctr" rtl="0">
              <a:spcBef>
                <a:spcPts val="0"/>
              </a:spcBef>
              <a:spcAft>
                <a:spcPts val="0"/>
              </a:spcAft>
              <a:buClr>
                <a:schemeClr val="lt2"/>
              </a:buClr>
              <a:buSzPts val="1600"/>
              <a:buNone/>
              <a:defRPr sz="1600">
                <a:solidFill>
                  <a:schemeClr val="lt2"/>
                </a:solidFill>
              </a:defRPr>
            </a:lvl8pPr>
            <a:lvl9pPr lvl="8" algn="ctr" rtl="0">
              <a:spcBef>
                <a:spcPts val="0"/>
              </a:spcBef>
              <a:spcAft>
                <a:spcPts val="0"/>
              </a:spcAft>
              <a:buClr>
                <a:schemeClr val="lt2"/>
              </a:buClr>
              <a:buSzPts val="1600"/>
              <a:buNone/>
              <a:defRPr sz="1600">
                <a:solidFill>
                  <a:schemeClr val="lt2"/>
                </a:solidFill>
              </a:defRPr>
            </a:lvl9pPr>
          </a:lstStyle>
          <a:p>
            <a:endParaRPr/>
          </a:p>
        </p:txBody>
      </p:sp>
      <p:sp>
        <p:nvSpPr>
          <p:cNvPr id="1283" name="Google Shape;1283;p35"/>
          <p:cNvSpPr txBox="1">
            <a:spLocks noGrp="1"/>
          </p:cNvSpPr>
          <p:nvPr>
            <p:ph type="subTitle" idx="2"/>
          </p:nvPr>
        </p:nvSpPr>
        <p:spPr>
          <a:xfrm>
            <a:off x="742413" y="3750550"/>
            <a:ext cx="1387200" cy="46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4" name="Google Shape;1284;p35"/>
          <p:cNvSpPr txBox="1">
            <a:spLocks noGrp="1"/>
          </p:cNvSpPr>
          <p:nvPr>
            <p:ph type="subTitle" idx="3"/>
          </p:nvPr>
        </p:nvSpPr>
        <p:spPr>
          <a:xfrm>
            <a:off x="2309100" y="3170075"/>
            <a:ext cx="1387200" cy="3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b="1">
                <a:solidFill>
                  <a:schemeClr val="accent3"/>
                </a:solidFill>
                <a:latin typeface="Lilita One"/>
                <a:ea typeface="Lilita One"/>
                <a:cs typeface="Lilita One"/>
                <a:sym typeface="Lilita One"/>
              </a:defRPr>
            </a:lvl1pPr>
            <a:lvl2pPr lvl="1" algn="ctr" rtl="0">
              <a:spcBef>
                <a:spcPts val="0"/>
              </a:spcBef>
              <a:spcAft>
                <a:spcPts val="0"/>
              </a:spcAft>
              <a:buClr>
                <a:schemeClr val="lt2"/>
              </a:buClr>
              <a:buSzPts val="1600"/>
              <a:buNone/>
              <a:defRPr sz="1600">
                <a:solidFill>
                  <a:schemeClr val="lt2"/>
                </a:solidFill>
              </a:defRPr>
            </a:lvl2pPr>
            <a:lvl3pPr lvl="2" algn="ctr" rtl="0">
              <a:spcBef>
                <a:spcPts val="0"/>
              </a:spcBef>
              <a:spcAft>
                <a:spcPts val="0"/>
              </a:spcAft>
              <a:buClr>
                <a:schemeClr val="lt2"/>
              </a:buClr>
              <a:buSzPts val="1600"/>
              <a:buNone/>
              <a:defRPr sz="1600">
                <a:solidFill>
                  <a:schemeClr val="lt2"/>
                </a:solidFill>
              </a:defRPr>
            </a:lvl3pPr>
            <a:lvl4pPr lvl="3" algn="ctr" rtl="0">
              <a:spcBef>
                <a:spcPts val="0"/>
              </a:spcBef>
              <a:spcAft>
                <a:spcPts val="0"/>
              </a:spcAft>
              <a:buClr>
                <a:schemeClr val="lt2"/>
              </a:buClr>
              <a:buSzPts val="1600"/>
              <a:buNone/>
              <a:defRPr sz="1600">
                <a:solidFill>
                  <a:schemeClr val="lt2"/>
                </a:solidFill>
              </a:defRPr>
            </a:lvl4pPr>
            <a:lvl5pPr lvl="4" algn="ctr" rtl="0">
              <a:spcBef>
                <a:spcPts val="0"/>
              </a:spcBef>
              <a:spcAft>
                <a:spcPts val="0"/>
              </a:spcAft>
              <a:buClr>
                <a:schemeClr val="lt2"/>
              </a:buClr>
              <a:buSzPts val="1600"/>
              <a:buNone/>
              <a:defRPr sz="1600">
                <a:solidFill>
                  <a:schemeClr val="lt2"/>
                </a:solidFill>
              </a:defRPr>
            </a:lvl5pPr>
            <a:lvl6pPr lvl="5" algn="ctr" rtl="0">
              <a:spcBef>
                <a:spcPts val="0"/>
              </a:spcBef>
              <a:spcAft>
                <a:spcPts val="0"/>
              </a:spcAft>
              <a:buClr>
                <a:schemeClr val="lt2"/>
              </a:buClr>
              <a:buSzPts val="1600"/>
              <a:buNone/>
              <a:defRPr sz="1600">
                <a:solidFill>
                  <a:schemeClr val="lt2"/>
                </a:solidFill>
              </a:defRPr>
            </a:lvl6pPr>
            <a:lvl7pPr lvl="6" algn="ctr" rtl="0">
              <a:spcBef>
                <a:spcPts val="0"/>
              </a:spcBef>
              <a:spcAft>
                <a:spcPts val="0"/>
              </a:spcAft>
              <a:buClr>
                <a:schemeClr val="lt2"/>
              </a:buClr>
              <a:buSzPts val="1600"/>
              <a:buNone/>
              <a:defRPr sz="1600">
                <a:solidFill>
                  <a:schemeClr val="lt2"/>
                </a:solidFill>
              </a:defRPr>
            </a:lvl7pPr>
            <a:lvl8pPr lvl="7" algn="ctr" rtl="0">
              <a:spcBef>
                <a:spcPts val="0"/>
              </a:spcBef>
              <a:spcAft>
                <a:spcPts val="0"/>
              </a:spcAft>
              <a:buClr>
                <a:schemeClr val="lt2"/>
              </a:buClr>
              <a:buSzPts val="1600"/>
              <a:buNone/>
              <a:defRPr sz="1600">
                <a:solidFill>
                  <a:schemeClr val="lt2"/>
                </a:solidFill>
              </a:defRPr>
            </a:lvl8pPr>
            <a:lvl9pPr lvl="8" algn="ctr" rtl="0">
              <a:spcBef>
                <a:spcPts val="0"/>
              </a:spcBef>
              <a:spcAft>
                <a:spcPts val="0"/>
              </a:spcAft>
              <a:buClr>
                <a:schemeClr val="lt2"/>
              </a:buClr>
              <a:buSzPts val="1600"/>
              <a:buNone/>
              <a:defRPr sz="1600">
                <a:solidFill>
                  <a:schemeClr val="lt2"/>
                </a:solidFill>
              </a:defRPr>
            </a:lvl9pPr>
          </a:lstStyle>
          <a:p>
            <a:endParaRPr/>
          </a:p>
        </p:txBody>
      </p:sp>
      <p:sp>
        <p:nvSpPr>
          <p:cNvPr id="1285" name="Google Shape;1285;p35"/>
          <p:cNvSpPr txBox="1">
            <a:spLocks noGrp="1"/>
          </p:cNvSpPr>
          <p:nvPr>
            <p:ph type="subTitle" idx="4"/>
          </p:nvPr>
        </p:nvSpPr>
        <p:spPr>
          <a:xfrm>
            <a:off x="2309675" y="3750550"/>
            <a:ext cx="1387200" cy="46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6" name="Google Shape;1286;p35"/>
          <p:cNvSpPr txBox="1">
            <a:spLocks noGrp="1"/>
          </p:cNvSpPr>
          <p:nvPr>
            <p:ph type="subTitle" idx="5"/>
          </p:nvPr>
        </p:nvSpPr>
        <p:spPr>
          <a:xfrm>
            <a:off x="3876950" y="3169975"/>
            <a:ext cx="1387200" cy="3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b="1">
                <a:solidFill>
                  <a:schemeClr val="accent3"/>
                </a:solidFill>
                <a:latin typeface="Lilita One"/>
                <a:ea typeface="Lilita One"/>
                <a:cs typeface="Lilita One"/>
                <a:sym typeface="Lilita One"/>
              </a:defRPr>
            </a:lvl1pPr>
            <a:lvl2pPr lvl="1" algn="ctr" rtl="0">
              <a:spcBef>
                <a:spcPts val="0"/>
              </a:spcBef>
              <a:spcAft>
                <a:spcPts val="0"/>
              </a:spcAft>
              <a:buClr>
                <a:schemeClr val="lt2"/>
              </a:buClr>
              <a:buSzPts val="1600"/>
              <a:buNone/>
              <a:defRPr sz="1600">
                <a:solidFill>
                  <a:schemeClr val="lt2"/>
                </a:solidFill>
              </a:defRPr>
            </a:lvl2pPr>
            <a:lvl3pPr lvl="2" algn="ctr" rtl="0">
              <a:spcBef>
                <a:spcPts val="0"/>
              </a:spcBef>
              <a:spcAft>
                <a:spcPts val="0"/>
              </a:spcAft>
              <a:buClr>
                <a:schemeClr val="lt2"/>
              </a:buClr>
              <a:buSzPts val="1600"/>
              <a:buNone/>
              <a:defRPr sz="1600">
                <a:solidFill>
                  <a:schemeClr val="lt2"/>
                </a:solidFill>
              </a:defRPr>
            </a:lvl3pPr>
            <a:lvl4pPr lvl="3" algn="ctr" rtl="0">
              <a:spcBef>
                <a:spcPts val="0"/>
              </a:spcBef>
              <a:spcAft>
                <a:spcPts val="0"/>
              </a:spcAft>
              <a:buClr>
                <a:schemeClr val="lt2"/>
              </a:buClr>
              <a:buSzPts val="1600"/>
              <a:buNone/>
              <a:defRPr sz="1600">
                <a:solidFill>
                  <a:schemeClr val="lt2"/>
                </a:solidFill>
              </a:defRPr>
            </a:lvl4pPr>
            <a:lvl5pPr lvl="4" algn="ctr" rtl="0">
              <a:spcBef>
                <a:spcPts val="0"/>
              </a:spcBef>
              <a:spcAft>
                <a:spcPts val="0"/>
              </a:spcAft>
              <a:buClr>
                <a:schemeClr val="lt2"/>
              </a:buClr>
              <a:buSzPts val="1600"/>
              <a:buNone/>
              <a:defRPr sz="1600">
                <a:solidFill>
                  <a:schemeClr val="lt2"/>
                </a:solidFill>
              </a:defRPr>
            </a:lvl5pPr>
            <a:lvl6pPr lvl="5" algn="ctr" rtl="0">
              <a:spcBef>
                <a:spcPts val="0"/>
              </a:spcBef>
              <a:spcAft>
                <a:spcPts val="0"/>
              </a:spcAft>
              <a:buClr>
                <a:schemeClr val="lt2"/>
              </a:buClr>
              <a:buSzPts val="1600"/>
              <a:buNone/>
              <a:defRPr sz="1600">
                <a:solidFill>
                  <a:schemeClr val="lt2"/>
                </a:solidFill>
              </a:defRPr>
            </a:lvl6pPr>
            <a:lvl7pPr lvl="6" algn="ctr" rtl="0">
              <a:spcBef>
                <a:spcPts val="0"/>
              </a:spcBef>
              <a:spcAft>
                <a:spcPts val="0"/>
              </a:spcAft>
              <a:buClr>
                <a:schemeClr val="lt2"/>
              </a:buClr>
              <a:buSzPts val="1600"/>
              <a:buNone/>
              <a:defRPr sz="1600">
                <a:solidFill>
                  <a:schemeClr val="lt2"/>
                </a:solidFill>
              </a:defRPr>
            </a:lvl7pPr>
            <a:lvl8pPr lvl="7" algn="ctr" rtl="0">
              <a:spcBef>
                <a:spcPts val="0"/>
              </a:spcBef>
              <a:spcAft>
                <a:spcPts val="0"/>
              </a:spcAft>
              <a:buClr>
                <a:schemeClr val="lt2"/>
              </a:buClr>
              <a:buSzPts val="1600"/>
              <a:buNone/>
              <a:defRPr sz="1600">
                <a:solidFill>
                  <a:schemeClr val="lt2"/>
                </a:solidFill>
              </a:defRPr>
            </a:lvl8pPr>
            <a:lvl9pPr lvl="8" algn="ctr" rtl="0">
              <a:spcBef>
                <a:spcPts val="0"/>
              </a:spcBef>
              <a:spcAft>
                <a:spcPts val="0"/>
              </a:spcAft>
              <a:buClr>
                <a:schemeClr val="lt2"/>
              </a:buClr>
              <a:buSzPts val="1600"/>
              <a:buNone/>
              <a:defRPr sz="1600">
                <a:solidFill>
                  <a:schemeClr val="lt2"/>
                </a:solidFill>
              </a:defRPr>
            </a:lvl9pPr>
          </a:lstStyle>
          <a:p>
            <a:endParaRPr/>
          </a:p>
        </p:txBody>
      </p:sp>
      <p:sp>
        <p:nvSpPr>
          <p:cNvPr id="1287" name="Google Shape;1287;p35"/>
          <p:cNvSpPr txBox="1">
            <a:spLocks noGrp="1"/>
          </p:cNvSpPr>
          <p:nvPr>
            <p:ph type="subTitle" idx="6"/>
          </p:nvPr>
        </p:nvSpPr>
        <p:spPr>
          <a:xfrm>
            <a:off x="3877525" y="3750450"/>
            <a:ext cx="1387200" cy="46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8" name="Google Shape;1288;p35"/>
          <p:cNvSpPr txBox="1">
            <a:spLocks noGrp="1"/>
          </p:cNvSpPr>
          <p:nvPr>
            <p:ph type="subTitle" idx="7"/>
          </p:nvPr>
        </p:nvSpPr>
        <p:spPr>
          <a:xfrm>
            <a:off x="5445375" y="3169975"/>
            <a:ext cx="1387200" cy="3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b="1">
                <a:solidFill>
                  <a:schemeClr val="accent3"/>
                </a:solidFill>
                <a:latin typeface="Lilita One"/>
                <a:ea typeface="Lilita One"/>
                <a:cs typeface="Lilita One"/>
                <a:sym typeface="Lilita One"/>
              </a:defRPr>
            </a:lvl1pPr>
            <a:lvl2pPr lvl="1" algn="ctr" rtl="0">
              <a:spcBef>
                <a:spcPts val="0"/>
              </a:spcBef>
              <a:spcAft>
                <a:spcPts val="0"/>
              </a:spcAft>
              <a:buClr>
                <a:schemeClr val="lt2"/>
              </a:buClr>
              <a:buSzPts val="1600"/>
              <a:buNone/>
              <a:defRPr sz="1600">
                <a:solidFill>
                  <a:schemeClr val="lt2"/>
                </a:solidFill>
              </a:defRPr>
            </a:lvl2pPr>
            <a:lvl3pPr lvl="2" algn="ctr" rtl="0">
              <a:spcBef>
                <a:spcPts val="0"/>
              </a:spcBef>
              <a:spcAft>
                <a:spcPts val="0"/>
              </a:spcAft>
              <a:buClr>
                <a:schemeClr val="lt2"/>
              </a:buClr>
              <a:buSzPts val="1600"/>
              <a:buNone/>
              <a:defRPr sz="1600">
                <a:solidFill>
                  <a:schemeClr val="lt2"/>
                </a:solidFill>
              </a:defRPr>
            </a:lvl3pPr>
            <a:lvl4pPr lvl="3" algn="ctr" rtl="0">
              <a:spcBef>
                <a:spcPts val="0"/>
              </a:spcBef>
              <a:spcAft>
                <a:spcPts val="0"/>
              </a:spcAft>
              <a:buClr>
                <a:schemeClr val="lt2"/>
              </a:buClr>
              <a:buSzPts val="1600"/>
              <a:buNone/>
              <a:defRPr sz="1600">
                <a:solidFill>
                  <a:schemeClr val="lt2"/>
                </a:solidFill>
              </a:defRPr>
            </a:lvl4pPr>
            <a:lvl5pPr lvl="4" algn="ctr" rtl="0">
              <a:spcBef>
                <a:spcPts val="0"/>
              </a:spcBef>
              <a:spcAft>
                <a:spcPts val="0"/>
              </a:spcAft>
              <a:buClr>
                <a:schemeClr val="lt2"/>
              </a:buClr>
              <a:buSzPts val="1600"/>
              <a:buNone/>
              <a:defRPr sz="1600">
                <a:solidFill>
                  <a:schemeClr val="lt2"/>
                </a:solidFill>
              </a:defRPr>
            </a:lvl5pPr>
            <a:lvl6pPr lvl="5" algn="ctr" rtl="0">
              <a:spcBef>
                <a:spcPts val="0"/>
              </a:spcBef>
              <a:spcAft>
                <a:spcPts val="0"/>
              </a:spcAft>
              <a:buClr>
                <a:schemeClr val="lt2"/>
              </a:buClr>
              <a:buSzPts val="1600"/>
              <a:buNone/>
              <a:defRPr sz="1600">
                <a:solidFill>
                  <a:schemeClr val="lt2"/>
                </a:solidFill>
              </a:defRPr>
            </a:lvl6pPr>
            <a:lvl7pPr lvl="6" algn="ctr" rtl="0">
              <a:spcBef>
                <a:spcPts val="0"/>
              </a:spcBef>
              <a:spcAft>
                <a:spcPts val="0"/>
              </a:spcAft>
              <a:buClr>
                <a:schemeClr val="lt2"/>
              </a:buClr>
              <a:buSzPts val="1600"/>
              <a:buNone/>
              <a:defRPr sz="1600">
                <a:solidFill>
                  <a:schemeClr val="lt2"/>
                </a:solidFill>
              </a:defRPr>
            </a:lvl7pPr>
            <a:lvl8pPr lvl="7" algn="ctr" rtl="0">
              <a:spcBef>
                <a:spcPts val="0"/>
              </a:spcBef>
              <a:spcAft>
                <a:spcPts val="0"/>
              </a:spcAft>
              <a:buClr>
                <a:schemeClr val="lt2"/>
              </a:buClr>
              <a:buSzPts val="1600"/>
              <a:buNone/>
              <a:defRPr sz="1600">
                <a:solidFill>
                  <a:schemeClr val="lt2"/>
                </a:solidFill>
              </a:defRPr>
            </a:lvl8pPr>
            <a:lvl9pPr lvl="8" algn="ctr" rtl="0">
              <a:spcBef>
                <a:spcPts val="0"/>
              </a:spcBef>
              <a:spcAft>
                <a:spcPts val="0"/>
              </a:spcAft>
              <a:buClr>
                <a:schemeClr val="lt2"/>
              </a:buClr>
              <a:buSzPts val="1600"/>
              <a:buNone/>
              <a:defRPr sz="1600">
                <a:solidFill>
                  <a:schemeClr val="lt2"/>
                </a:solidFill>
              </a:defRPr>
            </a:lvl9pPr>
          </a:lstStyle>
          <a:p>
            <a:endParaRPr/>
          </a:p>
        </p:txBody>
      </p:sp>
      <p:sp>
        <p:nvSpPr>
          <p:cNvPr id="1289" name="Google Shape;1289;p35"/>
          <p:cNvSpPr txBox="1">
            <a:spLocks noGrp="1"/>
          </p:cNvSpPr>
          <p:nvPr>
            <p:ph type="subTitle" idx="8"/>
          </p:nvPr>
        </p:nvSpPr>
        <p:spPr>
          <a:xfrm>
            <a:off x="5445950" y="3750450"/>
            <a:ext cx="1387200" cy="46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0" name="Google Shape;1290;p35"/>
          <p:cNvSpPr txBox="1">
            <a:spLocks noGrp="1"/>
          </p:cNvSpPr>
          <p:nvPr>
            <p:ph type="subTitle" idx="9"/>
          </p:nvPr>
        </p:nvSpPr>
        <p:spPr>
          <a:xfrm>
            <a:off x="7014388" y="3170075"/>
            <a:ext cx="1387200" cy="3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b="1">
                <a:solidFill>
                  <a:schemeClr val="accent3"/>
                </a:solidFill>
                <a:latin typeface="Lilita One"/>
                <a:ea typeface="Lilita One"/>
                <a:cs typeface="Lilita One"/>
                <a:sym typeface="Lilita One"/>
              </a:defRPr>
            </a:lvl1pPr>
            <a:lvl2pPr lvl="1" algn="ctr" rtl="0">
              <a:spcBef>
                <a:spcPts val="0"/>
              </a:spcBef>
              <a:spcAft>
                <a:spcPts val="0"/>
              </a:spcAft>
              <a:buClr>
                <a:schemeClr val="lt2"/>
              </a:buClr>
              <a:buSzPts val="1600"/>
              <a:buNone/>
              <a:defRPr sz="1600">
                <a:solidFill>
                  <a:schemeClr val="lt2"/>
                </a:solidFill>
              </a:defRPr>
            </a:lvl2pPr>
            <a:lvl3pPr lvl="2" algn="ctr" rtl="0">
              <a:spcBef>
                <a:spcPts val="0"/>
              </a:spcBef>
              <a:spcAft>
                <a:spcPts val="0"/>
              </a:spcAft>
              <a:buClr>
                <a:schemeClr val="lt2"/>
              </a:buClr>
              <a:buSzPts val="1600"/>
              <a:buNone/>
              <a:defRPr sz="1600">
                <a:solidFill>
                  <a:schemeClr val="lt2"/>
                </a:solidFill>
              </a:defRPr>
            </a:lvl3pPr>
            <a:lvl4pPr lvl="3" algn="ctr" rtl="0">
              <a:spcBef>
                <a:spcPts val="0"/>
              </a:spcBef>
              <a:spcAft>
                <a:spcPts val="0"/>
              </a:spcAft>
              <a:buClr>
                <a:schemeClr val="lt2"/>
              </a:buClr>
              <a:buSzPts val="1600"/>
              <a:buNone/>
              <a:defRPr sz="1600">
                <a:solidFill>
                  <a:schemeClr val="lt2"/>
                </a:solidFill>
              </a:defRPr>
            </a:lvl4pPr>
            <a:lvl5pPr lvl="4" algn="ctr" rtl="0">
              <a:spcBef>
                <a:spcPts val="0"/>
              </a:spcBef>
              <a:spcAft>
                <a:spcPts val="0"/>
              </a:spcAft>
              <a:buClr>
                <a:schemeClr val="lt2"/>
              </a:buClr>
              <a:buSzPts val="1600"/>
              <a:buNone/>
              <a:defRPr sz="1600">
                <a:solidFill>
                  <a:schemeClr val="lt2"/>
                </a:solidFill>
              </a:defRPr>
            </a:lvl5pPr>
            <a:lvl6pPr lvl="5" algn="ctr" rtl="0">
              <a:spcBef>
                <a:spcPts val="0"/>
              </a:spcBef>
              <a:spcAft>
                <a:spcPts val="0"/>
              </a:spcAft>
              <a:buClr>
                <a:schemeClr val="lt2"/>
              </a:buClr>
              <a:buSzPts val="1600"/>
              <a:buNone/>
              <a:defRPr sz="1600">
                <a:solidFill>
                  <a:schemeClr val="lt2"/>
                </a:solidFill>
              </a:defRPr>
            </a:lvl6pPr>
            <a:lvl7pPr lvl="6" algn="ctr" rtl="0">
              <a:spcBef>
                <a:spcPts val="0"/>
              </a:spcBef>
              <a:spcAft>
                <a:spcPts val="0"/>
              </a:spcAft>
              <a:buClr>
                <a:schemeClr val="lt2"/>
              </a:buClr>
              <a:buSzPts val="1600"/>
              <a:buNone/>
              <a:defRPr sz="1600">
                <a:solidFill>
                  <a:schemeClr val="lt2"/>
                </a:solidFill>
              </a:defRPr>
            </a:lvl7pPr>
            <a:lvl8pPr lvl="7" algn="ctr" rtl="0">
              <a:spcBef>
                <a:spcPts val="0"/>
              </a:spcBef>
              <a:spcAft>
                <a:spcPts val="0"/>
              </a:spcAft>
              <a:buClr>
                <a:schemeClr val="lt2"/>
              </a:buClr>
              <a:buSzPts val="1600"/>
              <a:buNone/>
              <a:defRPr sz="1600">
                <a:solidFill>
                  <a:schemeClr val="lt2"/>
                </a:solidFill>
              </a:defRPr>
            </a:lvl8pPr>
            <a:lvl9pPr lvl="8" algn="ctr" rtl="0">
              <a:spcBef>
                <a:spcPts val="0"/>
              </a:spcBef>
              <a:spcAft>
                <a:spcPts val="0"/>
              </a:spcAft>
              <a:buClr>
                <a:schemeClr val="lt2"/>
              </a:buClr>
              <a:buSzPts val="1600"/>
              <a:buNone/>
              <a:defRPr sz="1600">
                <a:solidFill>
                  <a:schemeClr val="lt2"/>
                </a:solidFill>
              </a:defRPr>
            </a:lvl9pPr>
          </a:lstStyle>
          <a:p>
            <a:endParaRPr/>
          </a:p>
        </p:txBody>
      </p:sp>
      <p:sp>
        <p:nvSpPr>
          <p:cNvPr id="1291" name="Google Shape;1291;p35"/>
          <p:cNvSpPr txBox="1">
            <a:spLocks noGrp="1"/>
          </p:cNvSpPr>
          <p:nvPr>
            <p:ph type="subTitle" idx="13"/>
          </p:nvPr>
        </p:nvSpPr>
        <p:spPr>
          <a:xfrm>
            <a:off x="7014963" y="3750550"/>
            <a:ext cx="1387200" cy="46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2" name="Google Shape;1292;p35"/>
          <p:cNvSpPr/>
          <p:nvPr/>
        </p:nvSpPr>
        <p:spPr>
          <a:xfrm>
            <a:off x="5861734" y="-1560"/>
            <a:ext cx="3282245" cy="2534000"/>
          </a:xfrm>
          <a:custGeom>
            <a:avLst/>
            <a:gdLst/>
            <a:ahLst/>
            <a:cxnLst/>
            <a:rect l="l" t="t" r="r" b="b"/>
            <a:pathLst>
              <a:path w="25780" h="19903" extrusionOk="0">
                <a:moveTo>
                  <a:pt x="227" y="1"/>
                </a:moveTo>
                <a:cubicBezTo>
                  <a:pt x="0" y="3963"/>
                  <a:pt x="2559" y="5549"/>
                  <a:pt x="6495" y="5549"/>
                </a:cubicBezTo>
                <a:cubicBezTo>
                  <a:pt x="6689" y="5549"/>
                  <a:pt x="6885" y="5546"/>
                  <a:pt x="7085" y="5538"/>
                </a:cubicBezTo>
                <a:cubicBezTo>
                  <a:pt x="7306" y="5530"/>
                  <a:pt x="7507" y="5525"/>
                  <a:pt x="7693" y="5525"/>
                </a:cubicBezTo>
                <a:cubicBezTo>
                  <a:pt x="9563" y="5525"/>
                  <a:pt x="9854" y="6024"/>
                  <a:pt x="11635" y="8551"/>
                </a:cubicBezTo>
                <a:cubicBezTo>
                  <a:pt x="12726" y="10099"/>
                  <a:pt x="13489" y="10713"/>
                  <a:pt x="14641" y="10713"/>
                </a:cubicBezTo>
                <a:cubicBezTo>
                  <a:pt x="15148" y="10713"/>
                  <a:pt x="15731" y="10594"/>
                  <a:pt x="16450" y="10383"/>
                </a:cubicBezTo>
                <a:cubicBezTo>
                  <a:pt x="17878" y="9941"/>
                  <a:pt x="19001" y="9073"/>
                  <a:pt x="20307" y="9073"/>
                </a:cubicBezTo>
                <a:cubicBezTo>
                  <a:pt x="20830" y="9073"/>
                  <a:pt x="21382" y="9212"/>
                  <a:pt x="21995" y="9573"/>
                </a:cubicBezTo>
                <a:cubicBezTo>
                  <a:pt x="23719" y="10551"/>
                  <a:pt x="24592" y="12628"/>
                  <a:pt x="23795" y="15090"/>
                </a:cubicBezTo>
                <a:cubicBezTo>
                  <a:pt x="22942" y="17498"/>
                  <a:pt x="24062" y="19279"/>
                  <a:pt x="25779" y="19903"/>
                </a:cubicBezTo>
                <a:lnTo>
                  <a:pt x="25779" y="59"/>
                </a:lnTo>
                <a:cubicBezTo>
                  <a:pt x="25755" y="39"/>
                  <a:pt x="25729" y="20"/>
                  <a:pt x="25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3" name="Google Shape;1293;p35"/>
          <p:cNvGrpSpPr/>
          <p:nvPr/>
        </p:nvGrpSpPr>
        <p:grpSpPr>
          <a:xfrm rot="5400000">
            <a:off x="228670" y="1139376"/>
            <a:ext cx="1246311" cy="1246438"/>
            <a:chOff x="5150350" y="4928275"/>
            <a:chExt cx="244725" cy="244750"/>
          </a:xfrm>
        </p:grpSpPr>
        <p:sp>
          <p:nvSpPr>
            <p:cNvPr id="1294" name="Google Shape;1294;p35"/>
            <p:cNvSpPr/>
            <p:nvPr/>
          </p:nvSpPr>
          <p:spPr>
            <a:xfrm>
              <a:off x="5365950" y="5027775"/>
              <a:ext cx="12550" cy="12575"/>
            </a:xfrm>
            <a:custGeom>
              <a:avLst/>
              <a:gdLst/>
              <a:ahLst/>
              <a:cxnLst/>
              <a:rect l="l" t="t" r="r" b="b"/>
              <a:pathLst>
                <a:path w="502" h="503" extrusionOk="0">
                  <a:moveTo>
                    <a:pt x="251" y="1"/>
                  </a:moveTo>
                  <a:cubicBezTo>
                    <a:pt x="113" y="1"/>
                    <a:pt x="0" y="114"/>
                    <a:pt x="0" y="252"/>
                  </a:cubicBezTo>
                  <a:cubicBezTo>
                    <a:pt x="0" y="390"/>
                    <a:pt x="113" y="502"/>
                    <a:pt x="251" y="502"/>
                  </a:cubicBezTo>
                  <a:cubicBezTo>
                    <a:pt x="390" y="502"/>
                    <a:pt x="501" y="390"/>
                    <a:pt x="501" y="252"/>
                  </a:cubicBezTo>
                  <a:cubicBezTo>
                    <a:pt x="501" y="114"/>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5"/>
            <p:cNvSpPr/>
            <p:nvPr/>
          </p:nvSpPr>
          <p:spPr>
            <a:xfrm>
              <a:off x="5349350" y="4994625"/>
              <a:ext cx="12550" cy="12525"/>
            </a:xfrm>
            <a:custGeom>
              <a:avLst/>
              <a:gdLst/>
              <a:ahLst/>
              <a:cxnLst/>
              <a:rect l="l" t="t" r="r" b="b"/>
              <a:pathLst>
                <a:path w="502" h="501" extrusionOk="0">
                  <a:moveTo>
                    <a:pt x="251" y="1"/>
                  </a:moveTo>
                  <a:cubicBezTo>
                    <a:pt x="113" y="1"/>
                    <a:pt x="1" y="112"/>
                    <a:pt x="1" y="250"/>
                  </a:cubicBezTo>
                  <a:cubicBezTo>
                    <a:pt x="1" y="389"/>
                    <a:pt x="113" y="501"/>
                    <a:pt x="251" y="501"/>
                  </a:cubicBezTo>
                  <a:cubicBezTo>
                    <a:pt x="390" y="501"/>
                    <a:pt x="502" y="389"/>
                    <a:pt x="502" y="250"/>
                  </a:cubicBezTo>
                  <a:cubicBezTo>
                    <a:pt x="502"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5"/>
            <p:cNvSpPr/>
            <p:nvPr/>
          </p:nvSpPr>
          <p:spPr>
            <a:xfrm>
              <a:off x="5365950" y="5094125"/>
              <a:ext cx="12550" cy="12550"/>
            </a:xfrm>
            <a:custGeom>
              <a:avLst/>
              <a:gdLst/>
              <a:ahLst/>
              <a:cxnLst/>
              <a:rect l="l" t="t" r="r" b="b"/>
              <a:pathLst>
                <a:path w="502" h="502" extrusionOk="0">
                  <a:moveTo>
                    <a:pt x="251" y="0"/>
                  </a:moveTo>
                  <a:cubicBezTo>
                    <a:pt x="113" y="0"/>
                    <a:pt x="0" y="113"/>
                    <a:pt x="0" y="251"/>
                  </a:cubicBezTo>
                  <a:cubicBezTo>
                    <a:pt x="0" y="390"/>
                    <a:pt x="113" y="502"/>
                    <a:pt x="251" y="502"/>
                  </a:cubicBezTo>
                  <a:cubicBezTo>
                    <a:pt x="390" y="502"/>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5"/>
            <p:cNvSpPr/>
            <p:nvPr/>
          </p:nvSpPr>
          <p:spPr>
            <a:xfrm>
              <a:off x="5382525"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5"/>
            <p:cNvSpPr/>
            <p:nvPr/>
          </p:nvSpPr>
          <p:spPr>
            <a:xfrm>
              <a:off x="5299600" y="4961550"/>
              <a:ext cx="12550" cy="12450"/>
            </a:xfrm>
            <a:custGeom>
              <a:avLst/>
              <a:gdLst/>
              <a:ahLst/>
              <a:cxnLst/>
              <a:rect l="l" t="t" r="r" b="b"/>
              <a:pathLst>
                <a:path w="502" h="498" extrusionOk="0">
                  <a:moveTo>
                    <a:pt x="229" y="1"/>
                  </a:moveTo>
                  <a:cubicBezTo>
                    <a:pt x="102" y="12"/>
                    <a:pt x="1" y="116"/>
                    <a:pt x="1" y="247"/>
                  </a:cubicBezTo>
                  <a:cubicBezTo>
                    <a:pt x="1" y="385"/>
                    <a:pt x="112" y="498"/>
                    <a:pt x="251" y="498"/>
                  </a:cubicBezTo>
                  <a:cubicBezTo>
                    <a:pt x="389" y="498"/>
                    <a:pt x="502" y="385"/>
                    <a:pt x="502" y="247"/>
                  </a:cubicBezTo>
                  <a:cubicBezTo>
                    <a:pt x="502" y="180"/>
                    <a:pt x="475" y="121"/>
                    <a:pt x="432" y="76"/>
                  </a:cubicBezTo>
                  <a:cubicBezTo>
                    <a:pt x="365" y="50"/>
                    <a:pt x="298" y="24"/>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5"/>
            <p:cNvSpPr/>
            <p:nvPr/>
          </p:nvSpPr>
          <p:spPr>
            <a:xfrm>
              <a:off x="5299600" y="5027775"/>
              <a:ext cx="12550" cy="12575"/>
            </a:xfrm>
            <a:custGeom>
              <a:avLst/>
              <a:gdLst/>
              <a:ahLst/>
              <a:cxnLst/>
              <a:rect l="l" t="t" r="r" b="b"/>
              <a:pathLst>
                <a:path w="502" h="503" extrusionOk="0">
                  <a:moveTo>
                    <a:pt x="251" y="1"/>
                  </a:moveTo>
                  <a:cubicBezTo>
                    <a:pt x="112" y="1"/>
                    <a:pt x="1" y="114"/>
                    <a:pt x="1" y="252"/>
                  </a:cubicBezTo>
                  <a:cubicBezTo>
                    <a:pt x="1" y="390"/>
                    <a:pt x="112" y="502"/>
                    <a:pt x="251" y="502"/>
                  </a:cubicBezTo>
                  <a:cubicBezTo>
                    <a:pt x="389" y="502"/>
                    <a:pt x="502" y="390"/>
                    <a:pt x="502" y="252"/>
                  </a:cubicBezTo>
                  <a:cubicBezTo>
                    <a:pt x="502"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5"/>
            <p:cNvSpPr/>
            <p:nvPr/>
          </p:nvSpPr>
          <p:spPr>
            <a:xfrm>
              <a:off x="5316200" y="4994625"/>
              <a:ext cx="12525" cy="12525"/>
            </a:xfrm>
            <a:custGeom>
              <a:avLst/>
              <a:gdLst/>
              <a:ahLst/>
              <a:cxnLst/>
              <a:rect l="l" t="t" r="r" b="b"/>
              <a:pathLst>
                <a:path w="501" h="501" extrusionOk="0">
                  <a:moveTo>
                    <a:pt x="251" y="1"/>
                  </a:moveTo>
                  <a:cubicBezTo>
                    <a:pt x="112" y="1"/>
                    <a:pt x="0" y="112"/>
                    <a:pt x="0" y="250"/>
                  </a:cubicBezTo>
                  <a:cubicBezTo>
                    <a:pt x="0" y="389"/>
                    <a:pt x="112" y="501"/>
                    <a:pt x="251" y="501"/>
                  </a:cubicBezTo>
                  <a:cubicBezTo>
                    <a:pt x="389" y="501"/>
                    <a:pt x="501" y="389"/>
                    <a:pt x="501" y="250"/>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5"/>
            <p:cNvSpPr/>
            <p:nvPr/>
          </p:nvSpPr>
          <p:spPr>
            <a:xfrm>
              <a:off x="5283025"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1" y="389"/>
                    <a:pt x="501" y="250"/>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5"/>
            <p:cNvSpPr/>
            <p:nvPr/>
          </p:nvSpPr>
          <p:spPr>
            <a:xfrm>
              <a:off x="533277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89" y="502"/>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5"/>
            <p:cNvSpPr/>
            <p:nvPr/>
          </p:nvSpPr>
          <p:spPr>
            <a:xfrm>
              <a:off x="5299600" y="5094125"/>
              <a:ext cx="12550" cy="12550"/>
            </a:xfrm>
            <a:custGeom>
              <a:avLst/>
              <a:gdLst/>
              <a:ahLst/>
              <a:cxnLst/>
              <a:rect l="l" t="t" r="r" b="b"/>
              <a:pathLst>
                <a:path w="502" h="502" extrusionOk="0">
                  <a:moveTo>
                    <a:pt x="251" y="0"/>
                  </a:moveTo>
                  <a:cubicBezTo>
                    <a:pt x="112" y="0"/>
                    <a:pt x="1" y="113"/>
                    <a:pt x="1" y="251"/>
                  </a:cubicBezTo>
                  <a:cubicBezTo>
                    <a:pt x="1" y="390"/>
                    <a:pt x="112" y="502"/>
                    <a:pt x="251" y="502"/>
                  </a:cubicBezTo>
                  <a:cubicBezTo>
                    <a:pt x="389" y="502"/>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5"/>
            <p:cNvSpPr/>
            <p:nvPr/>
          </p:nvSpPr>
          <p:spPr>
            <a:xfrm>
              <a:off x="5349350"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5"/>
            <p:cNvSpPr/>
            <p:nvPr/>
          </p:nvSpPr>
          <p:spPr>
            <a:xfrm>
              <a:off x="5316200" y="5060975"/>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5"/>
            <p:cNvSpPr/>
            <p:nvPr/>
          </p:nvSpPr>
          <p:spPr>
            <a:xfrm>
              <a:off x="533277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89" y="502"/>
                    <a:pt x="501" y="390"/>
                    <a:pt x="501" y="252"/>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5"/>
            <p:cNvSpPr/>
            <p:nvPr/>
          </p:nvSpPr>
          <p:spPr>
            <a:xfrm>
              <a:off x="5332775" y="5160475"/>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5"/>
            <p:cNvSpPr/>
            <p:nvPr/>
          </p:nvSpPr>
          <p:spPr>
            <a:xfrm>
              <a:off x="5299600" y="5160475"/>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5"/>
            <p:cNvSpPr/>
            <p:nvPr/>
          </p:nvSpPr>
          <p:spPr>
            <a:xfrm>
              <a:off x="5349350" y="5127300"/>
              <a:ext cx="12550" cy="12550"/>
            </a:xfrm>
            <a:custGeom>
              <a:avLst/>
              <a:gdLst/>
              <a:ahLst/>
              <a:cxnLst/>
              <a:rect l="l" t="t" r="r" b="b"/>
              <a:pathLst>
                <a:path w="502" h="502" extrusionOk="0">
                  <a:moveTo>
                    <a:pt x="251" y="1"/>
                  </a:moveTo>
                  <a:cubicBezTo>
                    <a:pt x="113" y="1"/>
                    <a:pt x="1" y="113"/>
                    <a:pt x="1" y="251"/>
                  </a:cubicBezTo>
                  <a:cubicBezTo>
                    <a:pt x="1"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5"/>
            <p:cNvSpPr/>
            <p:nvPr/>
          </p:nvSpPr>
          <p:spPr>
            <a:xfrm>
              <a:off x="5316200" y="5127300"/>
              <a:ext cx="12525" cy="12550"/>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5"/>
            <p:cNvSpPr/>
            <p:nvPr/>
          </p:nvSpPr>
          <p:spPr>
            <a:xfrm>
              <a:off x="526642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90" y="502"/>
                    <a:pt x="502" y="389"/>
                    <a:pt x="502" y="251"/>
                  </a:cubicBezTo>
                  <a:cubicBezTo>
                    <a:pt x="502"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5"/>
            <p:cNvSpPr/>
            <p:nvPr/>
          </p:nvSpPr>
          <p:spPr>
            <a:xfrm>
              <a:off x="5233275" y="4961450"/>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5"/>
            <p:cNvSpPr/>
            <p:nvPr/>
          </p:nvSpPr>
          <p:spPr>
            <a:xfrm>
              <a:off x="526642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90" y="502"/>
                    <a:pt x="502" y="390"/>
                    <a:pt x="502" y="252"/>
                  </a:cubicBezTo>
                  <a:cubicBezTo>
                    <a:pt x="502" y="114"/>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5"/>
            <p:cNvSpPr/>
            <p:nvPr/>
          </p:nvSpPr>
          <p:spPr>
            <a:xfrm>
              <a:off x="5233275" y="5027775"/>
              <a:ext cx="12525" cy="12575"/>
            </a:xfrm>
            <a:custGeom>
              <a:avLst/>
              <a:gdLst/>
              <a:ahLst/>
              <a:cxnLst/>
              <a:rect l="l" t="t" r="r" b="b"/>
              <a:pathLst>
                <a:path w="501" h="503" extrusionOk="0">
                  <a:moveTo>
                    <a:pt x="250" y="1"/>
                  </a:moveTo>
                  <a:cubicBezTo>
                    <a:pt x="112" y="1"/>
                    <a:pt x="0" y="114"/>
                    <a:pt x="0" y="252"/>
                  </a:cubicBezTo>
                  <a:cubicBezTo>
                    <a:pt x="0" y="390"/>
                    <a:pt x="112" y="502"/>
                    <a:pt x="250" y="502"/>
                  </a:cubicBezTo>
                  <a:cubicBezTo>
                    <a:pt x="389" y="502"/>
                    <a:pt x="501" y="390"/>
                    <a:pt x="501" y="252"/>
                  </a:cubicBezTo>
                  <a:cubicBezTo>
                    <a:pt x="501" y="114"/>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5"/>
            <p:cNvSpPr/>
            <p:nvPr/>
          </p:nvSpPr>
          <p:spPr>
            <a:xfrm>
              <a:off x="5249825" y="4994625"/>
              <a:ext cx="12575" cy="12525"/>
            </a:xfrm>
            <a:custGeom>
              <a:avLst/>
              <a:gdLst/>
              <a:ahLst/>
              <a:cxnLst/>
              <a:rect l="l" t="t" r="r" b="b"/>
              <a:pathLst>
                <a:path w="503" h="501" extrusionOk="0">
                  <a:moveTo>
                    <a:pt x="252" y="1"/>
                  </a:moveTo>
                  <a:cubicBezTo>
                    <a:pt x="114" y="1"/>
                    <a:pt x="1" y="112"/>
                    <a:pt x="1" y="250"/>
                  </a:cubicBezTo>
                  <a:cubicBezTo>
                    <a:pt x="1" y="389"/>
                    <a:pt x="114" y="501"/>
                    <a:pt x="252" y="501"/>
                  </a:cubicBezTo>
                  <a:cubicBezTo>
                    <a:pt x="390" y="501"/>
                    <a:pt x="502" y="389"/>
                    <a:pt x="502" y="250"/>
                  </a:cubicBezTo>
                  <a:cubicBezTo>
                    <a:pt x="502" y="112"/>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5"/>
            <p:cNvSpPr/>
            <p:nvPr/>
          </p:nvSpPr>
          <p:spPr>
            <a:xfrm>
              <a:off x="526642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90" y="502"/>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5"/>
            <p:cNvSpPr/>
            <p:nvPr/>
          </p:nvSpPr>
          <p:spPr>
            <a:xfrm>
              <a:off x="5233275" y="5094125"/>
              <a:ext cx="12525" cy="12550"/>
            </a:xfrm>
            <a:custGeom>
              <a:avLst/>
              <a:gdLst/>
              <a:ahLst/>
              <a:cxnLst/>
              <a:rect l="l" t="t" r="r" b="b"/>
              <a:pathLst>
                <a:path w="501" h="502" extrusionOk="0">
                  <a:moveTo>
                    <a:pt x="250" y="0"/>
                  </a:moveTo>
                  <a:cubicBezTo>
                    <a:pt x="112" y="0"/>
                    <a:pt x="0" y="113"/>
                    <a:pt x="0" y="251"/>
                  </a:cubicBezTo>
                  <a:cubicBezTo>
                    <a:pt x="0" y="390"/>
                    <a:pt x="112" y="502"/>
                    <a:pt x="250" y="502"/>
                  </a:cubicBezTo>
                  <a:cubicBezTo>
                    <a:pt x="389" y="502"/>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5"/>
            <p:cNvSpPr/>
            <p:nvPr/>
          </p:nvSpPr>
          <p:spPr>
            <a:xfrm>
              <a:off x="5283025"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5"/>
            <p:cNvSpPr/>
            <p:nvPr/>
          </p:nvSpPr>
          <p:spPr>
            <a:xfrm>
              <a:off x="5249825" y="5060975"/>
              <a:ext cx="12575" cy="12550"/>
            </a:xfrm>
            <a:custGeom>
              <a:avLst/>
              <a:gdLst/>
              <a:ahLst/>
              <a:cxnLst/>
              <a:rect l="l" t="t" r="r" b="b"/>
              <a:pathLst>
                <a:path w="503" h="502" extrusionOk="0">
                  <a:moveTo>
                    <a:pt x="252" y="0"/>
                  </a:moveTo>
                  <a:cubicBezTo>
                    <a:pt x="114" y="0"/>
                    <a:pt x="1" y="112"/>
                    <a:pt x="1" y="251"/>
                  </a:cubicBezTo>
                  <a:cubicBezTo>
                    <a:pt x="1" y="389"/>
                    <a:pt x="114" y="501"/>
                    <a:pt x="252" y="501"/>
                  </a:cubicBezTo>
                  <a:cubicBezTo>
                    <a:pt x="390" y="501"/>
                    <a:pt x="502" y="389"/>
                    <a:pt x="502" y="251"/>
                  </a:cubicBezTo>
                  <a:cubicBezTo>
                    <a:pt x="502" y="112"/>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5"/>
            <p:cNvSpPr/>
            <p:nvPr/>
          </p:nvSpPr>
          <p:spPr>
            <a:xfrm>
              <a:off x="5266425" y="5160475"/>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5"/>
            <p:cNvSpPr/>
            <p:nvPr/>
          </p:nvSpPr>
          <p:spPr>
            <a:xfrm>
              <a:off x="5233275" y="5160475"/>
              <a:ext cx="12525" cy="12550"/>
            </a:xfrm>
            <a:custGeom>
              <a:avLst/>
              <a:gdLst/>
              <a:ahLst/>
              <a:cxnLst/>
              <a:rect l="l" t="t" r="r" b="b"/>
              <a:pathLst>
                <a:path w="501" h="502" extrusionOk="0">
                  <a:moveTo>
                    <a:pt x="250" y="1"/>
                  </a:moveTo>
                  <a:cubicBezTo>
                    <a:pt x="112" y="1"/>
                    <a:pt x="0" y="113"/>
                    <a:pt x="0" y="251"/>
                  </a:cubicBezTo>
                  <a:cubicBezTo>
                    <a:pt x="0" y="389"/>
                    <a:pt x="112" y="501"/>
                    <a:pt x="250" y="501"/>
                  </a:cubicBezTo>
                  <a:cubicBezTo>
                    <a:pt x="389" y="501"/>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5"/>
            <p:cNvSpPr/>
            <p:nvPr/>
          </p:nvSpPr>
          <p:spPr>
            <a:xfrm>
              <a:off x="5283025"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5"/>
            <p:cNvSpPr/>
            <p:nvPr/>
          </p:nvSpPr>
          <p:spPr>
            <a:xfrm>
              <a:off x="5249825" y="5127300"/>
              <a:ext cx="12575" cy="12550"/>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5"/>
            <p:cNvSpPr/>
            <p:nvPr/>
          </p:nvSpPr>
          <p:spPr>
            <a:xfrm>
              <a:off x="5200100" y="5027775"/>
              <a:ext cx="12550" cy="12575"/>
            </a:xfrm>
            <a:custGeom>
              <a:avLst/>
              <a:gdLst/>
              <a:ahLst/>
              <a:cxnLst/>
              <a:rect l="l" t="t" r="r" b="b"/>
              <a:pathLst>
                <a:path w="502"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5"/>
            <p:cNvSpPr/>
            <p:nvPr/>
          </p:nvSpPr>
          <p:spPr>
            <a:xfrm>
              <a:off x="5216675" y="4994625"/>
              <a:ext cx="12550" cy="12525"/>
            </a:xfrm>
            <a:custGeom>
              <a:avLst/>
              <a:gdLst/>
              <a:ahLst/>
              <a:cxnLst/>
              <a:rect l="l" t="t" r="r" b="b"/>
              <a:pathLst>
                <a:path w="502" h="501" extrusionOk="0">
                  <a:moveTo>
                    <a:pt x="251" y="1"/>
                  </a:moveTo>
                  <a:cubicBezTo>
                    <a:pt x="112" y="1"/>
                    <a:pt x="1" y="112"/>
                    <a:pt x="1" y="250"/>
                  </a:cubicBezTo>
                  <a:cubicBezTo>
                    <a:pt x="1" y="389"/>
                    <a:pt x="112" y="501"/>
                    <a:pt x="251" y="501"/>
                  </a:cubicBezTo>
                  <a:cubicBezTo>
                    <a:pt x="389" y="501"/>
                    <a:pt x="502" y="389"/>
                    <a:pt x="502" y="250"/>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5"/>
            <p:cNvSpPr/>
            <p:nvPr/>
          </p:nvSpPr>
          <p:spPr>
            <a:xfrm>
              <a:off x="5185150" y="4995100"/>
              <a:ext cx="10900" cy="12050"/>
            </a:xfrm>
            <a:custGeom>
              <a:avLst/>
              <a:gdLst/>
              <a:ahLst/>
              <a:cxnLst/>
              <a:rect l="l" t="t" r="r" b="b"/>
              <a:pathLst>
                <a:path w="436" h="482" extrusionOk="0">
                  <a:moveTo>
                    <a:pt x="279" y="0"/>
                  </a:moveTo>
                  <a:cubicBezTo>
                    <a:pt x="182" y="129"/>
                    <a:pt x="89" y="261"/>
                    <a:pt x="1" y="398"/>
                  </a:cubicBezTo>
                  <a:cubicBezTo>
                    <a:pt x="46" y="449"/>
                    <a:pt x="111" y="482"/>
                    <a:pt x="185" y="482"/>
                  </a:cubicBezTo>
                  <a:cubicBezTo>
                    <a:pt x="323" y="482"/>
                    <a:pt x="436" y="370"/>
                    <a:pt x="436" y="231"/>
                  </a:cubicBezTo>
                  <a:cubicBezTo>
                    <a:pt x="436" y="127"/>
                    <a:pt x="370" y="38"/>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5"/>
            <p:cNvSpPr/>
            <p:nvPr/>
          </p:nvSpPr>
          <p:spPr>
            <a:xfrm>
              <a:off x="5200100" y="5094125"/>
              <a:ext cx="12550" cy="12550"/>
            </a:xfrm>
            <a:custGeom>
              <a:avLst/>
              <a:gdLst/>
              <a:ahLst/>
              <a:cxnLst/>
              <a:rect l="l" t="t" r="r" b="b"/>
              <a:pathLst>
                <a:path w="502"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5"/>
            <p:cNvSpPr/>
            <p:nvPr/>
          </p:nvSpPr>
          <p:spPr>
            <a:xfrm>
              <a:off x="5166900" y="5094125"/>
              <a:ext cx="12575" cy="12550"/>
            </a:xfrm>
            <a:custGeom>
              <a:avLst/>
              <a:gdLst/>
              <a:ahLst/>
              <a:cxnLst/>
              <a:rect l="l" t="t" r="r" b="b"/>
              <a:pathLst>
                <a:path w="503" h="502" extrusionOk="0">
                  <a:moveTo>
                    <a:pt x="251" y="0"/>
                  </a:moveTo>
                  <a:cubicBezTo>
                    <a:pt x="114" y="0"/>
                    <a:pt x="1" y="113"/>
                    <a:pt x="1" y="251"/>
                  </a:cubicBezTo>
                  <a:cubicBezTo>
                    <a:pt x="1" y="390"/>
                    <a:pt x="114" y="502"/>
                    <a:pt x="251" y="502"/>
                  </a:cubicBezTo>
                  <a:cubicBezTo>
                    <a:pt x="390" y="502"/>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5"/>
            <p:cNvSpPr/>
            <p:nvPr/>
          </p:nvSpPr>
          <p:spPr>
            <a:xfrm>
              <a:off x="5216675" y="5060975"/>
              <a:ext cx="12550" cy="12550"/>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5"/>
            <p:cNvSpPr/>
            <p:nvPr/>
          </p:nvSpPr>
          <p:spPr>
            <a:xfrm>
              <a:off x="5183500"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5"/>
            <p:cNvSpPr/>
            <p:nvPr/>
          </p:nvSpPr>
          <p:spPr>
            <a:xfrm>
              <a:off x="5167400" y="5027775"/>
              <a:ext cx="12075" cy="12575"/>
            </a:xfrm>
            <a:custGeom>
              <a:avLst/>
              <a:gdLst/>
              <a:ahLst/>
              <a:cxnLst/>
              <a:rect l="l" t="t" r="r" b="b"/>
              <a:pathLst>
                <a:path w="483" h="503" extrusionOk="0">
                  <a:moveTo>
                    <a:pt x="231" y="1"/>
                  </a:moveTo>
                  <a:cubicBezTo>
                    <a:pt x="212" y="1"/>
                    <a:pt x="195" y="8"/>
                    <a:pt x="176" y="12"/>
                  </a:cubicBezTo>
                  <a:cubicBezTo>
                    <a:pt x="117" y="124"/>
                    <a:pt x="59" y="237"/>
                    <a:pt x="1" y="349"/>
                  </a:cubicBezTo>
                  <a:cubicBezTo>
                    <a:pt x="39" y="439"/>
                    <a:pt x="128" y="502"/>
                    <a:pt x="231" y="502"/>
                  </a:cubicBezTo>
                  <a:cubicBezTo>
                    <a:pt x="370" y="502"/>
                    <a:pt x="482" y="390"/>
                    <a:pt x="482" y="252"/>
                  </a:cubicBezTo>
                  <a:cubicBezTo>
                    <a:pt x="482" y="114"/>
                    <a:pt x="370"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5"/>
            <p:cNvSpPr/>
            <p:nvPr/>
          </p:nvSpPr>
          <p:spPr>
            <a:xfrm>
              <a:off x="5216675" y="5127300"/>
              <a:ext cx="12550" cy="12550"/>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5"/>
            <p:cNvSpPr/>
            <p:nvPr/>
          </p:nvSpPr>
          <p:spPr>
            <a:xfrm>
              <a:off x="5183500"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5"/>
            <p:cNvSpPr/>
            <p:nvPr/>
          </p:nvSpPr>
          <p:spPr>
            <a:xfrm>
              <a:off x="5349350" y="4994625"/>
              <a:ext cx="12550" cy="12525"/>
            </a:xfrm>
            <a:custGeom>
              <a:avLst/>
              <a:gdLst/>
              <a:ahLst/>
              <a:cxnLst/>
              <a:rect l="l" t="t" r="r" b="b"/>
              <a:pathLst>
                <a:path w="502" h="501" extrusionOk="0">
                  <a:moveTo>
                    <a:pt x="251" y="1"/>
                  </a:moveTo>
                  <a:cubicBezTo>
                    <a:pt x="113" y="1"/>
                    <a:pt x="1" y="112"/>
                    <a:pt x="1" y="250"/>
                  </a:cubicBezTo>
                  <a:cubicBezTo>
                    <a:pt x="1" y="389"/>
                    <a:pt x="113" y="501"/>
                    <a:pt x="251" y="501"/>
                  </a:cubicBezTo>
                  <a:cubicBezTo>
                    <a:pt x="390" y="501"/>
                    <a:pt x="502" y="389"/>
                    <a:pt x="502" y="250"/>
                  </a:cubicBezTo>
                  <a:cubicBezTo>
                    <a:pt x="502"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5"/>
            <p:cNvSpPr/>
            <p:nvPr/>
          </p:nvSpPr>
          <p:spPr>
            <a:xfrm>
              <a:off x="533277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5"/>
            <p:cNvSpPr/>
            <p:nvPr/>
          </p:nvSpPr>
          <p:spPr>
            <a:xfrm>
              <a:off x="5349350"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5"/>
            <p:cNvSpPr/>
            <p:nvPr/>
          </p:nvSpPr>
          <p:spPr>
            <a:xfrm>
              <a:off x="5365950" y="5027775"/>
              <a:ext cx="12550" cy="12575"/>
            </a:xfrm>
            <a:custGeom>
              <a:avLst/>
              <a:gdLst/>
              <a:ahLst/>
              <a:cxnLst/>
              <a:rect l="l" t="t" r="r" b="b"/>
              <a:pathLst>
                <a:path w="502" h="503" extrusionOk="0">
                  <a:moveTo>
                    <a:pt x="251" y="1"/>
                  </a:moveTo>
                  <a:cubicBezTo>
                    <a:pt x="113" y="1"/>
                    <a:pt x="0" y="114"/>
                    <a:pt x="0" y="252"/>
                  </a:cubicBezTo>
                  <a:cubicBezTo>
                    <a:pt x="0" y="390"/>
                    <a:pt x="113" y="502"/>
                    <a:pt x="251" y="502"/>
                  </a:cubicBezTo>
                  <a:cubicBezTo>
                    <a:pt x="390" y="502"/>
                    <a:pt x="501" y="390"/>
                    <a:pt x="501" y="252"/>
                  </a:cubicBezTo>
                  <a:cubicBezTo>
                    <a:pt x="501" y="114"/>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5"/>
            <p:cNvSpPr/>
            <p:nvPr/>
          </p:nvSpPr>
          <p:spPr>
            <a:xfrm>
              <a:off x="5283025" y="4928375"/>
              <a:ext cx="12550" cy="12450"/>
            </a:xfrm>
            <a:custGeom>
              <a:avLst/>
              <a:gdLst/>
              <a:ahLst/>
              <a:cxnLst/>
              <a:rect l="l" t="t" r="r" b="b"/>
              <a:pathLst>
                <a:path w="502" h="498" extrusionOk="0">
                  <a:moveTo>
                    <a:pt x="229" y="1"/>
                  </a:moveTo>
                  <a:cubicBezTo>
                    <a:pt x="101" y="12"/>
                    <a:pt x="0" y="116"/>
                    <a:pt x="0" y="247"/>
                  </a:cubicBezTo>
                  <a:cubicBezTo>
                    <a:pt x="0" y="385"/>
                    <a:pt x="113" y="498"/>
                    <a:pt x="251" y="498"/>
                  </a:cubicBezTo>
                  <a:cubicBezTo>
                    <a:pt x="389" y="498"/>
                    <a:pt x="501" y="385"/>
                    <a:pt x="501" y="247"/>
                  </a:cubicBezTo>
                  <a:cubicBezTo>
                    <a:pt x="501" y="181"/>
                    <a:pt x="474" y="120"/>
                    <a:pt x="431" y="76"/>
                  </a:cubicBezTo>
                  <a:cubicBezTo>
                    <a:pt x="364" y="50"/>
                    <a:pt x="297" y="24"/>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5"/>
            <p:cNvSpPr/>
            <p:nvPr/>
          </p:nvSpPr>
          <p:spPr>
            <a:xfrm>
              <a:off x="5283025"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1" y="389"/>
                    <a:pt x="501" y="250"/>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5"/>
            <p:cNvSpPr/>
            <p:nvPr/>
          </p:nvSpPr>
          <p:spPr>
            <a:xfrm>
              <a:off x="5299600" y="4961450"/>
              <a:ext cx="12550" cy="12550"/>
            </a:xfrm>
            <a:custGeom>
              <a:avLst/>
              <a:gdLst/>
              <a:ahLst/>
              <a:cxnLst/>
              <a:rect l="l" t="t" r="r" b="b"/>
              <a:pathLst>
                <a:path w="502" h="502" extrusionOk="0">
                  <a:moveTo>
                    <a:pt x="251" y="1"/>
                  </a:moveTo>
                  <a:cubicBezTo>
                    <a:pt x="112" y="1"/>
                    <a:pt x="1" y="112"/>
                    <a:pt x="1" y="251"/>
                  </a:cubicBezTo>
                  <a:cubicBezTo>
                    <a:pt x="1"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5"/>
            <p:cNvSpPr/>
            <p:nvPr/>
          </p:nvSpPr>
          <p:spPr>
            <a:xfrm>
              <a:off x="526642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90" y="502"/>
                    <a:pt x="502" y="389"/>
                    <a:pt x="502" y="251"/>
                  </a:cubicBezTo>
                  <a:cubicBezTo>
                    <a:pt x="502"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5"/>
            <p:cNvSpPr/>
            <p:nvPr/>
          </p:nvSpPr>
          <p:spPr>
            <a:xfrm>
              <a:off x="5316200" y="5060975"/>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5"/>
            <p:cNvSpPr/>
            <p:nvPr/>
          </p:nvSpPr>
          <p:spPr>
            <a:xfrm>
              <a:off x="5283025"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5"/>
            <p:cNvSpPr/>
            <p:nvPr/>
          </p:nvSpPr>
          <p:spPr>
            <a:xfrm>
              <a:off x="533277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89" y="502"/>
                    <a:pt x="501" y="390"/>
                    <a:pt x="501" y="252"/>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5"/>
            <p:cNvSpPr/>
            <p:nvPr/>
          </p:nvSpPr>
          <p:spPr>
            <a:xfrm>
              <a:off x="5299600" y="5027775"/>
              <a:ext cx="12550" cy="12575"/>
            </a:xfrm>
            <a:custGeom>
              <a:avLst/>
              <a:gdLst/>
              <a:ahLst/>
              <a:cxnLst/>
              <a:rect l="l" t="t" r="r" b="b"/>
              <a:pathLst>
                <a:path w="502" h="503" extrusionOk="0">
                  <a:moveTo>
                    <a:pt x="251" y="1"/>
                  </a:moveTo>
                  <a:cubicBezTo>
                    <a:pt x="112" y="1"/>
                    <a:pt x="1" y="114"/>
                    <a:pt x="1" y="252"/>
                  </a:cubicBezTo>
                  <a:cubicBezTo>
                    <a:pt x="1" y="390"/>
                    <a:pt x="112" y="502"/>
                    <a:pt x="251" y="502"/>
                  </a:cubicBezTo>
                  <a:cubicBezTo>
                    <a:pt x="389" y="502"/>
                    <a:pt x="502" y="390"/>
                    <a:pt x="502" y="252"/>
                  </a:cubicBezTo>
                  <a:cubicBezTo>
                    <a:pt x="502"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5"/>
            <p:cNvSpPr/>
            <p:nvPr/>
          </p:nvSpPr>
          <p:spPr>
            <a:xfrm>
              <a:off x="5316200" y="4994625"/>
              <a:ext cx="12525" cy="12525"/>
            </a:xfrm>
            <a:custGeom>
              <a:avLst/>
              <a:gdLst/>
              <a:ahLst/>
              <a:cxnLst/>
              <a:rect l="l" t="t" r="r" b="b"/>
              <a:pathLst>
                <a:path w="501" h="501" extrusionOk="0">
                  <a:moveTo>
                    <a:pt x="251" y="1"/>
                  </a:moveTo>
                  <a:cubicBezTo>
                    <a:pt x="112" y="1"/>
                    <a:pt x="0" y="112"/>
                    <a:pt x="0" y="250"/>
                  </a:cubicBezTo>
                  <a:cubicBezTo>
                    <a:pt x="0" y="389"/>
                    <a:pt x="112" y="501"/>
                    <a:pt x="251" y="501"/>
                  </a:cubicBezTo>
                  <a:cubicBezTo>
                    <a:pt x="389" y="501"/>
                    <a:pt x="501" y="389"/>
                    <a:pt x="501" y="250"/>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5"/>
            <p:cNvSpPr/>
            <p:nvPr/>
          </p:nvSpPr>
          <p:spPr>
            <a:xfrm>
              <a:off x="5316200" y="5127300"/>
              <a:ext cx="12525" cy="12550"/>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5"/>
            <p:cNvSpPr/>
            <p:nvPr/>
          </p:nvSpPr>
          <p:spPr>
            <a:xfrm>
              <a:off x="5283025"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5"/>
            <p:cNvSpPr/>
            <p:nvPr/>
          </p:nvSpPr>
          <p:spPr>
            <a:xfrm>
              <a:off x="533277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89" y="502"/>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5"/>
            <p:cNvSpPr/>
            <p:nvPr/>
          </p:nvSpPr>
          <p:spPr>
            <a:xfrm>
              <a:off x="5299600" y="5094125"/>
              <a:ext cx="12550" cy="12550"/>
            </a:xfrm>
            <a:custGeom>
              <a:avLst/>
              <a:gdLst/>
              <a:ahLst/>
              <a:cxnLst/>
              <a:rect l="l" t="t" r="r" b="b"/>
              <a:pathLst>
                <a:path w="502" h="502" extrusionOk="0">
                  <a:moveTo>
                    <a:pt x="251" y="0"/>
                  </a:moveTo>
                  <a:cubicBezTo>
                    <a:pt x="112" y="0"/>
                    <a:pt x="1" y="113"/>
                    <a:pt x="1" y="251"/>
                  </a:cubicBezTo>
                  <a:cubicBezTo>
                    <a:pt x="1" y="390"/>
                    <a:pt x="112" y="502"/>
                    <a:pt x="251" y="502"/>
                  </a:cubicBezTo>
                  <a:cubicBezTo>
                    <a:pt x="389" y="502"/>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5"/>
            <p:cNvSpPr/>
            <p:nvPr/>
          </p:nvSpPr>
          <p:spPr>
            <a:xfrm>
              <a:off x="5249825" y="4928275"/>
              <a:ext cx="12575" cy="12550"/>
            </a:xfrm>
            <a:custGeom>
              <a:avLst/>
              <a:gdLst/>
              <a:ahLst/>
              <a:cxnLst/>
              <a:rect l="l" t="t" r="r" b="b"/>
              <a:pathLst>
                <a:path w="503" h="502" extrusionOk="0">
                  <a:moveTo>
                    <a:pt x="252" y="0"/>
                  </a:moveTo>
                  <a:cubicBezTo>
                    <a:pt x="114" y="0"/>
                    <a:pt x="1" y="113"/>
                    <a:pt x="1" y="251"/>
                  </a:cubicBezTo>
                  <a:cubicBezTo>
                    <a:pt x="1" y="389"/>
                    <a:pt x="114" y="502"/>
                    <a:pt x="252" y="502"/>
                  </a:cubicBezTo>
                  <a:cubicBezTo>
                    <a:pt x="390" y="502"/>
                    <a:pt x="502" y="389"/>
                    <a:pt x="502" y="251"/>
                  </a:cubicBezTo>
                  <a:cubicBezTo>
                    <a:pt x="502" y="113"/>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5"/>
            <p:cNvSpPr/>
            <p:nvPr/>
          </p:nvSpPr>
          <p:spPr>
            <a:xfrm>
              <a:off x="5216675" y="4928275"/>
              <a:ext cx="12550" cy="12550"/>
            </a:xfrm>
            <a:custGeom>
              <a:avLst/>
              <a:gdLst/>
              <a:ahLst/>
              <a:cxnLst/>
              <a:rect l="l" t="t" r="r" b="b"/>
              <a:pathLst>
                <a:path w="502" h="502" extrusionOk="0">
                  <a:moveTo>
                    <a:pt x="251" y="0"/>
                  </a:moveTo>
                  <a:cubicBezTo>
                    <a:pt x="112" y="0"/>
                    <a:pt x="1" y="113"/>
                    <a:pt x="1" y="251"/>
                  </a:cubicBezTo>
                  <a:cubicBezTo>
                    <a:pt x="1" y="389"/>
                    <a:pt x="112" y="502"/>
                    <a:pt x="251" y="502"/>
                  </a:cubicBezTo>
                  <a:cubicBezTo>
                    <a:pt x="389" y="502"/>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5"/>
            <p:cNvSpPr/>
            <p:nvPr/>
          </p:nvSpPr>
          <p:spPr>
            <a:xfrm>
              <a:off x="5249825" y="4994625"/>
              <a:ext cx="12575" cy="12525"/>
            </a:xfrm>
            <a:custGeom>
              <a:avLst/>
              <a:gdLst/>
              <a:ahLst/>
              <a:cxnLst/>
              <a:rect l="l" t="t" r="r" b="b"/>
              <a:pathLst>
                <a:path w="503" h="501" extrusionOk="0">
                  <a:moveTo>
                    <a:pt x="252" y="1"/>
                  </a:moveTo>
                  <a:cubicBezTo>
                    <a:pt x="114" y="1"/>
                    <a:pt x="1" y="112"/>
                    <a:pt x="1" y="250"/>
                  </a:cubicBezTo>
                  <a:cubicBezTo>
                    <a:pt x="1" y="389"/>
                    <a:pt x="114" y="501"/>
                    <a:pt x="252" y="501"/>
                  </a:cubicBezTo>
                  <a:cubicBezTo>
                    <a:pt x="390" y="501"/>
                    <a:pt x="502" y="389"/>
                    <a:pt x="502" y="250"/>
                  </a:cubicBezTo>
                  <a:cubicBezTo>
                    <a:pt x="502" y="112"/>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5"/>
            <p:cNvSpPr/>
            <p:nvPr/>
          </p:nvSpPr>
          <p:spPr>
            <a:xfrm>
              <a:off x="5216675" y="4994625"/>
              <a:ext cx="12550" cy="12525"/>
            </a:xfrm>
            <a:custGeom>
              <a:avLst/>
              <a:gdLst/>
              <a:ahLst/>
              <a:cxnLst/>
              <a:rect l="l" t="t" r="r" b="b"/>
              <a:pathLst>
                <a:path w="502" h="501" extrusionOk="0">
                  <a:moveTo>
                    <a:pt x="251" y="1"/>
                  </a:moveTo>
                  <a:cubicBezTo>
                    <a:pt x="112" y="1"/>
                    <a:pt x="1" y="112"/>
                    <a:pt x="1" y="250"/>
                  </a:cubicBezTo>
                  <a:cubicBezTo>
                    <a:pt x="1" y="389"/>
                    <a:pt x="112" y="501"/>
                    <a:pt x="251" y="501"/>
                  </a:cubicBezTo>
                  <a:cubicBezTo>
                    <a:pt x="389" y="501"/>
                    <a:pt x="502" y="389"/>
                    <a:pt x="502" y="250"/>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5"/>
            <p:cNvSpPr/>
            <p:nvPr/>
          </p:nvSpPr>
          <p:spPr>
            <a:xfrm>
              <a:off x="5233275" y="4961450"/>
              <a:ext cx="12525" cy="12550"/>
            </a:xfrm>
            <a:custGeom>
              <a:avLst/>
              <a:gdLst/>
              <a:ahLst/>
              <a:cxnLst/>
              <a:rect l="l" t="t" r="r" b="b"/>
              <a:pathLst>
                <a:path w="501"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5"/>
            <p:cNvSpPr/>
            <p:nvPr/>
          </p:nvSpPr>
          <p:spPr>
            <a:xfrm>
              <a:off x="5249825" y="5060975"/>
              <a:ext cx="12575" cy="12550"/>
            </a:xfrm>
            <a:custGeom>
              <a:avLst/>
              <a:gdLst/>
              <a:ahLst/>
              <a:cxnLst/>
              <a:rect l="l" t="t" r="r" b="b"/>
              <a:pathLst>
                <a:path w="503" h="502" extrusionOk="0">
                  <a:moveTo>
                    <a:pt x="252" y="0"/>
                  </a:moveTo>
                  <a:cubicBezTo>
                    <a:pt x="114" y="0"/>
                    <a:pt x="1" y="112"/>
                    <a:pt x="1" y="251"/>
                  </a:cubicBezTo>
                  <a:cubicBezTo>
                    <a:pt x="1" y="389"/>
                    <a:pt x="114" y="501"/>
                    <a:pt x="252" y="501"/>
                  </a:cubicBezTo>
                  <a:cubicBezTo>
                    <a:pt x="390" y="501"/>
                    <a:pt x="502" y="389"/>
                    <a:pt x="502" y="251"/>
                  </a:cubicBezTo>
                  <a:cubicBezTo>
                    <a:pt x="502" y="112"/>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5"/>
            <p:cNvSpPr/>
            <p:nvPr/>
          </p:nvSpPr>
          <p:spPr>
            <a:xfrm>
              <a:off x="5216675" y="5060975"/>
              <a:ext cx="12550" cy="12550"/>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5"/>
            <p:cNvSpPr/>
            <p:nvPr/>
          </p:nvSpPr>
          <p:spPr>
            <a:xfrm>
              <a:off x="526642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90" y="502"/>
                    <a:pt x="502" y="390"/>
                    <a:pt x="502" y="252"/>
                  </a:cubicBezTo>
                  <a:cubicBezTo>
                    <a:pt x="502" y="114"/>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5"/>
            <p:cNvSpPr/>
            <p:nvPr/>
          </p:nvSpPr>
          <p:spPr>
            <a:xfrm>
              <a:off x="5233275" y="5027775"/>
              <a:ext cx="12525" cy="12575"/>
            </a:xfrm>
            <a:custGeom>
              <a:avLst/>
              <a:gdLst/>
              <a:ahLst/>
              <a:cxnLst/>
              <a:rect l="l" t="t" r="r" b="b"/>
              <a:pathLst>
                <a:path w="501"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5"/>
            <p:cNvSpPr/>
            <p:nvPr/>
          </p:nvSpPr>
          <p:spPr>
            <a:xfrm>
              <a:off x="5249825" y="5127300"/>
              <a:ext cx="12575" cy="12550"/>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5"/>
            <p:cNvSpPr/>
            <p:nvPr/>
          </p:nvSpPr>
          <p:spPr>
            <a:xfrm>
              <a:off x="5216675" y="5127300"/>
              <a:ext cx="12550" cy="12550"/>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5"/>
            <p:cNvSpPr/>
            <p:nvPr/>
          </p:nvSpPr>
          <p:spPr>
            <a:xfrm>
              <a:off x="526642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90" y="502"/>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5"/>
            <p:cNvSpPr/>
            <p:nvPr/>
          </p:nvSpPr>
          <p:spPr>
            <a:xfrm>
              <a:off x="5233275" y="5094125"/>
              <a:ext cx="12525" cy="12550"/>
            </a:xfrm>
            <a:custGeom>
              <a:avLst/>
              <a:gdLst/>
              <a:ahLst/>
              <a:cxnLst/>
              <a:rect l="l" t="t" r="r" b="b"/>
              <a:pathLst>
                <a:path w="501"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5"/>
            <p:cNvSpPr/>
            <p:nvPr/>
          </p:nvSpPr>
          <p:spPr>
            <a:xfrm>
              <a:off x="5183500"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2" y="389"/>
                    <a:pt x="502" y="250"/>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5"/>
            <p:cNvSpPr/>
            <p:nvPr/>
          </p:nvSpPr>
          <p:spPr>
            <a:xfrm>
              <a:off x="5200100" y="4961450"/>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5"/>
            <p:cNvSpPr/>
            <p:nvPr/>
          </p:nvSpPr>
          <p:spPr>
            <a:xfrm>
              <a:off x="5168575" y="4961925"/>
              <a:ext cx="10900" cy="12075"/>
            </a:xfrm>
            <a:custGeom>
              <a:avLst/>
              <a:gdLst/>
              <a:ahLst/>
              <a:cxnLst/>
              <a:rect l="l" t="t" r="r" b="b"/>
              <a:pathLst>
                <a:path w="436" h="483" extrusionOk="0">
                  <a:moveTo>
                    <a:pt x="279" y="1"/>
                  </a:moveTo>
                  <a:cubicBezTo>
                    <a:pt x="182" y="129"/>
                    <a:pt x="89" y="262"/>
                    <a:pt x="0" y="398"/>
                  </a:cubicBezTo>
                  <a:cubicBezTo>
                    <a:pt x="47" y="449"/>
                    <a:pt x="111" y="483"/>
                    <a:pt x="184" y="483"/>
                  </a:cubicBezTo>
                  <a:cubicBezTo>
                    <a:pt x="323" y="483"/>
                    <a:pt x="435" y="370"/>
                    <a:pt x="435" y="232"/>
                  </a:cubicBezTo>
                  <a:cubicBezTo>
                    <a:pt x="435" y="126"/>
                    <a:pt x="370" y="37"/>
                    <a:pt x="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5"/>
            <p:cNvSpPr/>
            <p:nvPr/>
          </p:nvSpPr>
          <p:spPr>
            <a:xfrm>
              <a:off x="5183500"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5"/>
            <p:cNvSpPr/>
            <p:nvPr/>
          </p:nvSpPr>
          <p:spPr>
            <a:xfrm>
              <a:off x="5150350" y="5060975"/>
              <a:ext cx="12525" cy="12550"/>
            </a:xfrm>
            <a:custGeom>
              <a:avLst/>
              <a:gdLst/>
              <a:ahLst/>
              <a:cxnLst/>
              <a:rect l="l" t="t" r="r" b="b"/>
              <a:pathLst>
                <a:path w="501" h="502" extrusionOk="0">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5"/>
            <p:cNvSpPr/>
            <p:nvPr/>
          </p:nvSpPr>
          <p:spPr>
            <a:xfrm>
              <a:off x="5200100" y="5027775"/>
              <a:ext cx="12550" cy="12575"/>
            </a:xfrm>
            <a:custGeom>
              <a:avLst/>
              <a:gdLst/>
              <a:ahLst/>
              <a:cxnLst/>
              <a:rect l="l" t="t" r="r" b="b"/>
              <a:pathLst>
                <a:path w="502"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5"/>
            <p:cNvSpPr/>
            <p:nvPr/>
          </p:nvSpPr>
          <p:spPr>
            <a:xfrm>
              <a:off x="5166900" y="5027775"/>
              <a:ext cx="12575" cy="12575"/>
            </a:xfrm>
            <a:custGeom>
              <a:avLst/>
              <a:gdLst/>
              <a:ahLst/>
              <a:cxnLst/>
              <a:rect l="l" t="t" r="r" b="b"/>
              <a:pathLst>
                <a:path w="503" h="503" extrusionOk="0">
                  <a:moveTo>
                    <a:pt x="251" y="1"/>
                  </a:moveTo>
                  <a:cubicBezTo>
                    <a:pt x="114" y="1"/>
                    <a:pt x="1" y="114"/>
                    <a:pt x="1" y="252"/>
                  </a:cubicBezTo>
                  <a:cubicBezTo>
                    <a:pt x="1" y="390"/>
                    <a:pt x="114" y="502"/>
                    <a:pt x="251" y="502"/>
                  </a:cubicBezTo>
                  <a:cubicBezTo>
                    <a:pt x="390" y="502"/>
                    <a:pt x="502" y="390"/>
                    <a:pt x="502" y="252"/>
                  </a:cubicBezTo>
                  <a:cubicBezTo>
                    <a:pt x="502" y="114"/>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5"/>
            <p:cNvSpPr/>
            <p:nvPr/>
          </p:nvSpPr>
          <p:spPr>
            <a:xfrm>
              <a:off x="5150825" y="4994625"/>
              <a:ext cx="12050" cy="12525"/>
            </a:xfrm>
            <a:custGeom>
              <a:avLst/>
              <a:gdLst/>
              <a:ahLst/>
              <a:cxnLst/>
              <a:rect l="l" t="t" r="r" b="b"/>
              <a:pathLst>
                <a:path w="482" h="501" extrusionOk="0">
                  <a:moveTo>
                    <a:pt x="231" y="1"/>
                  </a:moveTo>
                  <a:cubicBezTo>
                    <a:pt x="212" y="1"/>
                    <a:pt x="194" y="7"/>
                    <a:pt x="176" y="11"/>
                  </a:cubicBezTo>
                  <a:cubicBezTo>
                    <a:pt x="117" y="123"/>
                    <a:pt x="58" y="236"/>
                    <a:pt x="0" y="348"/>
                  </a:cubicBezTo>
                  <a:cubicBezTo>
                    <a:pt x="39" y="438"/>
                    <a:pt x="128" y="501"/>
                    <a:pt x="231" y="501"/>
                  </a:cubicBezTo>
                  <a:cubicBezTo>
                    <a:pt x="370" y="501"/>
                    <a:pt x="482" y="389"/>
                    <a:pt x="482" y="250"/>
                  </a:cubicBezTo>
                  <a:cubicBezTo>
                    <a:pt x="482" y="112"/>
                    <a:pt x="370"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5"/>
            <p:cNvSpPr/>
            <p:nvPr/>
          </p:nvSpPr>
          <p:spPr>
            <a:xfrm>
              <a:off x="5200100" y="5094125"/>
              <a:ext cx="12550" cy="12550"/>
            </a:xfrm>
            <a:custGeom>
              <a:avLst/>
              <a:gdLst/>
              <a:ahLst/>
              <a:cxnLst/>
              <a:rect l="l" t="t" r="r" b="b"/>
              <a:pathLst>
                <a:path w="502"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5"/>
            <p:cNvSpPr/>
            <p:nvPr/>
          </p:nvSpPr>
          <p:spPr>
            <a:xfrm>
              <a:off x="5166900" y="5094125"/>
              <a:ext cx="12575" cy="12550"/>
            </a:xfrm>
            <a:custGeom>
              <a:avLst/>
              <a:gdLst/>
              <a:ahLst/>
              <a:cxnLst/>
              <a:rect l="l" t="t" r="r" b="b"/>
              <a:pathLst>
                <a:path w="503" h="502" extrusionOk="0">
                  <a:moveTo>
                    <a:pt x="251" y="0"/>
                  </a:moveTo>
                  <a:cubicBezTo>
                    <a:pt x="114" y="0"/>
                    <a:pt x="1" y="113"/>
                    <a:pt x="1" y="251"/>
                  </a:cubicBezTo>
                  <a:cubicBezTo>
                    <a:pt x="1" y="390"/>
                    <a:pt x="114" y="502"/>
                    <a:pt x="251" y="502"/>
                  </a:cubicBezTo>
                  <a:cubicBezTo>
                    <a:pt x="390" y="502"/>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1">
  <p:cSld name="CUSTOM_3">
    <p:bg>
      <p:bgPr>
        <a:solidFill>
          <a:schemeClr val="dk2"/>
        </a:solidFill>
        <a:effectLst/>
      </p:bgPr>
    </p:bg>
    <p:spTree>
      <p:nvGrpSpPr>
        <p:cNvPr id="1" name="Shape 1374"/>
        <p:cNvGrpSpPr/>
        <p:nvPr/>
      </p:nvGrpSpPr>
      <p:grpSpPr>
        <a:xfrm>
          <a:off x="0" y="0"/>
          <a:ext cx="0" cy="0"/>
          <a:chOff x="0" y="0"/>
          <a:chExt cx="0" cy="0"/>
        </a:xfrm>
      </p:grpSpPr>
      <p:sp>
        <p:nvSpPr>
          <p:cNvPr id="1375" name="Google Shape;1375;p36"/>
          <p:cNvSpPr/>
          <p:nvPr/>
        </p:nvSpPr>
        <p:spPr>
          <a:xfrm flipH="1">
            <a:off x="-16" y="3038798"/>
            <a:ext cx="3862166" cy="2106189"/>
          </a:xfrm>
          <a:custGeom>
            <a:avLst/>
            <a:gdLst/>
            <a:ahLst/>
            <a:cxnLst/>
            <a:rect l="l" t="t" r="r" b="b"/>
            <a:pathLst>
              <a:path w="41598" h="22685" extrusionOk="0">
                <a:moveTo>
                  <a:pt x="41598" y="1"/>
                </a:moveTo>
                <a:cubicBezTo>
                  <a:pt x="39765" y="1111"/>
                  <a:pt x="38641" y="3300"/>
                  <a:pt x="39266" y="6321"/>
                </a:cubicBezTo>
                <a:cubicBezTo>
                  <a:pt x="39974" y="10291"/>
                  <a:pt x="38188" y="13312"/>
                  <a:pt x="35318" y="14458"/>
                </a:cubicBezTo>
                <a:cubicBezTo>
                  <a:pt x="34549" y="14779"/>
                  <a:pt x="33860" y="14914"/>
                  <a:pt x="33222" y="14914"/>
                </a:cubicBezTo>
                <a:cubicBezTo>
                  <a:pt x="30892" y="14914"/>
                  <a:pt x="29251" y="13115"/>
                  <a:pt x="26930" y="12033"/>
                </a:cubicBezTo>
                <a:cubicBezTo>
                  <a:pt x="25584" y="11430"/>
                  <a:pt x="24543" y="11099"/>
                  <a:pt x="23606" y="11099"/>
                </a:cubicBezTo>
                <a:cubicBezTo>
                  <a:pt x="22117" y="11099"/>
                  <a:pt x="20889" y="11935"/>
                  <a:pt x="19110" y="13843"/>
                </a:cubicBezTo>
                <a:cubicBezTo>
                  <a:pt x="16350" y="16806"/>
                  <a:pt x="15516" y="17779"/>
                  <a:pt x="13607" y="17779"/>
                </a:cubicBezTo>
                <a:cubicBezTo>
                  <a:pt x="13019" y="17779"/>
                  <a:pt x="12328" y="17687"/>
                  <a:pt x="11448" y="17531"/>
                </a:cubicBezTo>
                <a:cubicBezTo>
                  <a:pt x="10228" y="17317"/>
                  <a:pt x="9072" y="17204"/>
                  <a:pt x="7996" y="17204"/>
                </a:cubicBezTo>
                <a:cubicBezTo>
                  <a:pt x="3919" y="17204"/>
                  <a:pt x="984" y="18826"/>
                  <a:pt x="0" y="22685"/>
                </a:cubicBezTo>
                <a:lnTo>
                  <a:pt x="41598" y="22685"/>
                </a:lnTo>
                <a:lnTo>
                  <a:pt x="415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6"/>
          <p:cNvSpPr/>
          <p:nvPr/>
        </p:nvSpPr>
        <p:spPr>
          <a:xfrm flipH="1">
            <a:off x="4029723" y="0"/>
            <a:ext cx="5114317" cy="3948448"/>
          </a:xfrm>
          <a:custGeom>
            <a:avLst/>
            <a:gdLst/>
            <a:ahLst/>
            <a:cxnLst/>
            <a:rect l="l" t="t" r="r" b="b"/>
            <a:pathLst>
              <a:path w="40169" h="31012" extrusionOk="0">
                <a:moveTo>
                  <a:pt x="117" y="0"/>
                </a:moveTo>
                <a:cubicBezTo>
                  <a:pt x="78" y="30"/>
                  <a:pt x="40" y="60"/>
                  <a:pt x="0" y="91"/>
                </a:cubicBezTo>
                <a:lnTo>
                  <a:pt x="0" y="31011"/>
                </a:lnTo>
                <a:cubicBezTo>
                  <a:pt x="2676" y="30040"/>
                  <a:pt x="4422" y="27265"/>
                  <a:pt x="3092" y="23513"/>
                </a:cubicBezTo>
                <a:cubicBezTo>
                  <a:pt x="1851" y="19676"/>
                  <a:pt x="3211" y="16440"/>
                  <a:pt x="5898" y="14915"/>
                </a:cubicBezTo>
                <a:cubicBezTo>
                  <a:pt x="6853" y="14353"/>
                  <a:pt x="7713" y="14137"/>
                  <a:pt x="8527" y="14137"/>
                </a:cubicBezTo>
                <a:cubicBezTo>
                  <a:pt x="10563" y="14137"/>
                  <a:pt x="12312" y="15490"/>
                  <a:pt x="14538" y="16178"/>
                </a:cubicBezTo>
                <a:cubicBezTo>
                  <a:pt x="15658" y="16506"/>
                  <a:pt x="16566" y="16692"/>
                  <a:pt x="17356" y="16692"/>
                </a:cubicBezTo>
                <a:cubicBezTo>
                  <a:pt x="19151" y="16692"/>
                  <a:pt x="20339" y="15736"/>
                  <a:pt x="22039" y="13323"/>
                </a:cubicBezTo>
                <a:cubicBezTo>
                  <a:pt x="24814" y="9385"/>
                  <a:pt x="25269" y="8608"/>
                  <a:pt x="28182" y="8608"/>
                </a:cubicBezTo>
                <a:cubicBezTo>
                  <a:pt x="28471" y="8608"/>
                  <a:pt x="28786" y="8615"/>
                  <a:pt x="29129" y="8628"/>
                </a:cubicBezTo>
                <a:cubicBezTo>
                  <a:pt x="29441" y="8640"/>
                  <a:pt x="29748" y="8646"/>
                  <a:pt x="30050" y="8646"/>
                </a:cubicBezTo>
                <a:cubicBezTo>
                  <a:pt x="36183" y="8646"/>
                  <a:pt x="40168" y="6173"/>
                  <a:pt x="39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6"/>
          <p:cNvSpPr txBox="1">
            <a:spLocks noGrp="1"/>
          </p:cNvSpPr>
          <p:nvPr>
            <p:ph type="title"/>
          </p:nvPr>
        </p:nvSpPr>
        <p:spPr>
          <a:xfrm>
            <a:off x="713454" y="2660962"/>
            <a:ext cx="3585300" cy="561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378" name="Google Shape;1378;p36"/>
          <p:cNvSpPr txBox="1">
            <a:spLocks noGrp="1"/>
          </p:cNvSpPr>
          <p:nvPr>
            <p:ph type="subTitle" idx="1"/>
          </p:nvPr>
        </p:nvSpPr>
        <p:spPr>
          <a:xfrm>
            <a:off x="713225" y="3221950"/>
            <a:ext cx="3585600" cy="368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379" name="Google Shape;1379;p36"/>
          <p:cNvSpPr txBox="1">
            <a:spLocks noGrp="1"/>
          </p:cNvSpPr>
          <p:nvPr>
            <p:ph type="title" idx="2" hasCustomPrompt="1"/>
          </p:nvPr>
        </p:nvSpPr>
        <p:spPr>
          <a:xfrm>
            <a:off x="713225" y="1552838"/>
            <a:ext cx="3585600" cy="96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9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2">
  <p:cSld name="CUSTOM_9">
    <p:spTree>
      <p:nvGrpSpPr>
        <p:cNvPr id="1" name="Shape 1380"/>
        <p:cNvGrpSpPr/>
        <p:nvPr/>
      </p:nvGrpSpPr>
      <p:grpSpPr>
        <a:xfrm>
          <a:off x="0" y="0"/>
          <a:ext cx="0" cy="0"/>
          <a:chOff x="0" y="0"/>
          <a:chExt cx="0" cy="0"/>
        </a:xfrm>
      </p:grpSpPr>
      <p:sp>
        <p:nvSpPr>
          <p:cNvPr id="1381" name="Google Shape;1381;p37"/>
          <p:cNvSpPr txBox="1">
            <a:spLocks noGrp="1"/>
          </p:cNvSpPr>
          <p:nvPr>
            <p:ph type="title"/>
          </p:nvPr>
        </p:nvSpPr>
        <p:spPr>
          <a:xfrm>
            <a:off x="3004050" y="2356900"/>
            <a:ext cx="3569100" cy="86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8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2" name="Google Shape;1382;p37"/>
          <p:cNvSpPr txBox="1">
            <a:spLocks noGrp="1"/>
          </p:cNvSpPr>
          <p:nvPr>
            <p:ph type="title" idx="2" hasCustomPrompt="1"/>
          </p:nvPr>
        </p:nvSpPr>
        <p:spPr>
          <a:xfrm>
            <a:off x="3004050" y="1445450"/>
            <a:ext cx="3569100" cy="86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83" name="Google Shape;1383;p37"/>
          <p:cNvSpPr/>
          <p:nvPr/>
        </p:nvSpPr>
        <p:spPr>
          <a:xfrm rot="10800000">
            <a:off x="4567972" y="1360186"/>
            <a:ext cx="5081278" cy="3922989"/>
          </a:xfrm>
          <a:custGeom>
            <a:avLst/>
            <a:gdLst/>
            <a:ahLst/>
            <a:cxnLst/>
            <a:rect l="l" t="t" r="r" b="b"/>
            <a:pathLst>
              <a:path w="40169" h="31013" extrusionOk="0">
                <a:moveTo>
                  <a:pt x="117" y="0"/>
                </a:moveTo>
                <a:cubicBezTo>
                  <a:pt x="78" y="31"/>
                  <a:pt x="40" y="61"/>
                  <a:pt x="0" y="92"/>
                </a:cubicBezTo>
                <a:lnTo>
                  <a:pt x="0" y="31012"/>
                </a:lnTo>
                <a:cubicBezTo>
                  <a:pt x="2676" y="30041"/>
                  <a:pt x="4422" y="27266"/>
                  <a:pt x="3092" y="23514"/>
                </a:cubicBezTo>
                <a:cubicBezTo>
                  <a:pt x="1851" y="19677"/>
                  <a:pt x="3211" y="16441"/>
                  <a:pt x="5898" y="14916"/>
                </a:cubicBezTo>
                <a:cubicBezTo>
                  <a:pt x="6853" y="14354"/>
                  <a:pt x="7713" y="14138"/>
                  <a:pt x="8527" y="14138"/>
                </a:cubicBezTo>
                <a:cubicBezTo>
                  <a:pt x="10563" y="14138"/>
                  <a:pt x="12312" y="15491"/>
                  <a:pt x="14538" y="16179"/>
                </a:cubicBezTo>
                <a:cubicBezTo>
                  <a:pt x="15658" y="16507"/>
                  <a:pt x="16566" y="16693"/>
                  <a:pt x="17356" y="16693"/>
                </a:cubicBezTo>
                <a:cubicBezTo>
                  <a:pt x="19151" y="16693"/>
                  <a:pt x="20339" y="15737"/>
                  <a:pt x="22039" y="13324"/>
                </a:cubicBezTo>
                <a:cubicBezTo>
                  <a:pt x="24815" y="9385"/>
                  <a:pt x="25269" y="8608"/>
                  <a:pt x="28182" y="8608"/>
                </a:cubicBezTo>
                <a:cubicBezTo>
                  <a:pt x="28472" y="8608"/>
                  <a:pt x="28786" y="8615"/>
                  <a:pt x="29129" y="8629"/>
                </a:cubicBezTo>
                <a:cubicBezTo>
                  <a:pt x="29442" y="8640"/>
                  <a:pt x="29750" y="8646"/>
                  <a:pt x="30053" y="8646"/>
                </a:cubicBezTo>
                <a:cubicBezTo>
                  <a:pt x="36185" y="8646"/>
                  <a:pt x="40168" y="6173"/>
                  <a:pt x="398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4" name="Google Shape;1384;p37"/>
          <p:cNvGrpSpPr/>
          <p:nvPr/>
        </p:nvGrpSpPr>
        <p:grpSpPr>
          <a:xfrm flipH="1">
            <a:off x="610576" y="2951043"/>
            <a:ext cx="1162027" cy="1077488"/>
            <a:chOff x="5181475" y="2999525"/>
            <a:chExt cx="228175" cy="211575"/>
          </a:xfrm>
        </p:grpSpPr>
        <p:sp>
          <p:nvSpPr>
            <p:cNvPr id="1385" name="Google Shape;1385;p37"/>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7"/>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7"/>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7"/>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7"/>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7"/>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7"/>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7"/>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7"/>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7"/>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7"/>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7"/>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CUSTOM_5">
    <p:spTree>
      <p:nvGrpSpPr>
        <p:cNvPr id="1" name="Shape 1425"/>
        <p:cNvGrpSpPr/>
        <p:nvPr/>
      </p:nvGrpSpPr>
      <p:grpSpPr>
        <a:xfrm>
          <a:off x="0" y="0"/>
          <a:ext cx="0" cy="0"/>
          <a:chOff x="0" y="0"/>
          <a:chExt cx="0" cy="0"/>
        </a:xfrm>
      </p:grpSpPr>
      <p:sp>
        <p:nvSpPr>
          <p:cNvPr id="1426" name="Google Shape;1426;p38"/>
          <p:cNvSpPr txBox="1">
            <a:spLocks noGrp="1"/>
          </p:cNvSpPr>
          <p:nvPr>
            <p:ph type="title"/>
          </p:nvPr>
        </p:nvSpPr>
        <p:spPr>
          <a:xfrm>
            <a:off x="1934400" y="3074805"/>
            <a:ext cx="5254800" cy="40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27" name="Google Shape;1427;p38"/>
          <p:cNvSpPr txBox="1">
            <a:spLocks noGrp="1"/>
          </p:cNvSpPr>
          <p:nvPr>
            <p:ph type="subTitle" idx="1"/>
          </p:nvPr>
        </p:nvSpPr>
        <p:spPr>
          <a:xfrm>
            <a:off x="1934400" y="1798825"/>
            <a:ext cx="5275200" cy="122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28" name="Google Shape;1428;p38"/>
          <p:cNvSpPr/>
          <p:nvPr/>
        </p:nvSpPr>
        <p:spPr>
          <a:xfrm>
            <a:off x="3847808" y="2255296"/>
            <a:ext cx="5296153" cy="2888254"/>
          </a:xfrm>
          <a:custGeom>
            <a:avLst/>
            <a:gdLst/>
            <a:ahLst/>
            <a:cxnLst/>
            <a:rect l="l" t="t" r="r" b="b"/>
            <a:pathLst>
              <a:path w="41598" h="22685" extrusionOk="0">
                <a:moveTo>
                  <a:pt x="41598" y="1"/>
                </a:moveTo>
                <a:cubicBezTo>
                  <a:pt x="39765" y="1111"/>
                  <a:pt x="38641" y="3300"/>
                  <a:pt x="39266" y="6321"/>
                </a:cubicBezTo>
                <a:cubicBezTo>
                  <a:pt x="39974" y="10290"/>
                  <a:pt x="38188" y="13312"/>
                  <a:pt x="35318" y="14458"/>
                </a:cubicBezTo>
                <a:cubicBezTo>
                  <a:pt x="34549" y="14779"/>
                  <a:pt x="33860" y="14914"/>
                  <a:pt x="33222" y="14914"/>
                </a:cubicBezTo>
                <a:cubicBezTo>
                  <a:pt x="30892" y="14914"/>
                  <a:pt x="29251" y="13115"/>
                  <a:pt x="26930" y="12033"/>
                </a:cubicBezTo>
                <a:cubicBezTo>
                  <a:pt x="25584" y="11430"/>
                  <a:pt x="24543" y="11099"/>
                  <a:pt x="23605" y="11099"/>
                </a:cubicBezTo>
                <a:cubicBezTo>
                  <a:pt x="22117" y="11099"/>
                  <a:pt x="20889" y="11934"/>
                  <a:pt x="19110" y="13842"/>
                </a:cubicBezTo>
                <a:cubicBezTo>
                  <a:pt x="16350" y="16806"/>
                  <a:pt x="15516" y="17779"/>
                  <a:pt x="13607" y="17779"/>
                </a:cubicBezTo>
                <a:cubicBezTo>
                  <a:pt x="13019" y="17779"/>
                  <a:pt x="12328" y="17686"/>
                  <a:pt x="11448" y="17531"/>
                </a:cubicBezTo>
                <a:cubicBezTo>
                  <a:pt x="10228" y="17317"/>
                  <a:pt x="9072" y="17204"/>
                  <a:pt x="7996" y="17204"/>
                </a:cubicBezTo>
                <a:cubicBezTo>
                  <a:pt x="3919" y="17204"/>
                  <a:pt x="984" y="18826"/>
                  <a:pt x="0" y="22685"/>
                </a:cubicBezTo>
                <a:lnTo>
                  <a:pt x="41598" y="22685"/>
                </a:lnTo>
                <a:lnTo>
                  <a:pt x="415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8"/>
          <p:cNvSpPr/>
          <p:nvPr/>
        </p:nvSpPr>
        <p:spPr>
          <a:xfrm>
            <a:off x="0" y="-1560"/>
            <a:ext cx="5114217" cy="3948575"/>
          </a:xfrm>
          <a:custGeom>
            <a:avLst/>
            <a:gdLst/>
            <a:ahLst/>
            <a:cxnLst/>
            <a:rect l="l" t="t" r="r" b="b"/>
            <a:pathLst>
              <a:path w="40169" h="31013" extrusionOk="0">
                <a:moveTo>
                  <a:pt x="117" y="0"/>
                </a:moveTo>
                <a:cubicBezTo>
                  <a:pt x="78" y="31"/>
                  <a:pt x="40" y="61"/>
                  <a:pt x="0" y="92"/>
                </a:cubicBezTo>
                <a:lnTo>
                  <a:pt x="0" y="31012"/>
                </a:lnTo>
                <a:cubicBezTo>
                  <a:pt x="2676" y="30041"/>
                  <a:pt x="4422" y="27266"/>
                  <a:pt x="3092" y="23514"/>
                </a:cubicBezTo>
                <a:cubicBezTo>
                  <a:pt x="1851" y="19677"/>
                  <a:pt x="3211" y="16441"/>
                  <a:pt x="5898" y="14916"/>
                </a:cubicBezTo>
                <a:cubicBezTo>
                  <a:pt x="6853" y="14354"/>
                  <a:pt x="7713" y="14138"/>
                  <a:pt x="8527" y="14138"/>
                </a:cubicBezTo>
                <a:cubicBezTo>
                  <a:pt x="10563" y="14138"/>
                  <a:pt x="12312" y="15491"/>
                  <a:pt x="14538" y="16179"/>
                </a:cubicBezTo>
                <a:cubicBezTo>
                  <a:pt x="15658" y="16507"/>
                  <a:pt x="16566" y="16693"/>
                  <a:pt x="17356" y="16693"/>
                </a:cubicBezTo>
                <a:cubicBezTo>
                  <a:pt x="19151" y="16693"/>
                  <a:pt x="20339" y="15737"/>
                  <a:pt x="22039" y="13324"/>
                </a:cubicBezTo>
                <a:cubicBezTo>
                  <a:pt x="24815" y="9385"/>
                  <a:pt x="25269" y="8608"/>
                  <a:pt x="28182" y="8608"/>
                </a:cubicBezTo>
                <a:cubicBezTo>
                  <a:pt x="28472" y="8608"/>
                  <a:pt x="28786" y="8615"/>
                  <a:pt x="29129" y="8629"/>
                </a:cubicBezTo>
                <a:cubicBezTo>
                  <a:pt x="29442" y="8640"/>
                  <a:pt x="29750" y="8646"/>
                  <a:pt x="30053" y="8646"/>
                </a:cubicBezTo>
                <a:cubicBezTo>
                  <a:pt x="36185" y="8646"/>
                  <a:pt x="40168" y="6173"/>
                  <a:pt x="39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Quote 1">
  <p:cSld name="CUSTOM_20">
    <p:spTree>
      <p:nvGrpSpPr>
        <p:cNvPr id="1" name="Shape 1430"/>
        <p:cNvGrpSpPr/>
        <p:nvPr/>
      </p:nvGrpSpPr>
      <p:grpSpPr>
        <a:xfrm>
          <a:off x="0" y="0"/>
          <a:ext cx="0" cy="0"/>
          <a:chOff x="0" y="0"/>
          <a:chExt cx="0" cy="0"/>
        </a:xfrm>
      </p:grpSpPr>
      <p:sp>
        <p:nvSpPr>
          <p:cNvPr id="1431" name="Google Shape;1431;p39"/>
          <p:cNvSpPr txBox="1">
            <a:spLocks noGrp="1"/>
          </p:cNvSpPr>
          <p:nvPr>
            <p:ph type="title"/>
          </p:nvPr>
        </p:nvSpPr>
        <p:spPr>
          <a:xfrm>
            <a:off x="1006925" y="3580475"/>
            <a:ext cx="5275200" cy="4320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2000" b="0">
                <a:solidFill>
                  <a:schemeClr val="accent3"/>
                </a:solidFill>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1432" name="Google Shape;1432;p39"/>
          <p:cNvSpPr txBox="1">
            <a:spLocks noGrp="1"/>
          </p:cNvSpPr>
          <p:nvPr>
            <p:ph type="subTitle" idx="1"/>
          </p:nvPr>
        </p:nvSpPr>
        <p:spPr>
          <a:xfrm>
            <a:off x="1006925" y="1700525"/>
            <a:ext cx="5275200" cy="1323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2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33" name="Google Shape;1433;p39"/>
          <p:cNvSpPr/>
          <p:nvPr/>
        </p:nvSpPr>
        <p:spPr>
          <a:xfrm>
            <a:off x="1" y="1418026"/>
            <a:ext cx="8456941" cy="3725481"/>
          </a:xfrm>
          <a:custGeom>
            <a:avLst/>
            <a:gdLst/>
            <a:ahLst/>
            <a:cxnLst/>
            <a:rect l="l" t="t" r="r" b="b"/>
            <a:pathLst>
              <a:path w="26303" h="11587" extrusionOk="0">
                <a:moveTo>
                  <a:pt x="2698" y="0"/>
                </a:moveTo>
                <a:cubicBezTo>
                  <a:pt x="1911" y="0"/>
                  <a:pt x="1052" y="234"/>
                  <a:pt x="0" y="665"/>
                </a:cubicBezTo>
                <a:lnTo>
                  <a:pt x="0" y="11586"/>
                </a:lnTo>
                <a:lnTo>
                  <a:pt x="26303" y="11586"/>
                </a:lnTo>
                <a:cubicBezTo>
                  <a:pt x="25320" y="7728"/>
                  <a:pt x="22384" y="6105"/>
                  <a:pt x="18307" y="6105"/>
                </a:cubicBezTo>
                <a:cubicBezTo>
                  <a:pt x="17231" y="6105"/>
                  <a:pt x="16075" y="6218"/>
                  <a:pt x="14855" y="6433"/>
                </a:cubicBezTo>
                <a:cubicBezTo>
                  <a:pt x="13974" y="6588"/>
                  <a:pt x="13284" y="6680"/>
                  <a:pt x="12696" y="6680"/>
                </a:cubicBezTo>
                <a:cubicBezTo>
                  <a:pt x="10787" y="6680"/>
                  <a:pt x="9954" y="5707"/>
                  <a:pt x="7193" y="2745"/>
                </a:cubicBezTo>
                <a:cubicBezTo>
                  <a:pt x="5415" y="836"/>
                  <a:pt x="4187" y="0"/>
                  <a:pt x="2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4" name="Google Shape;1434;p39"/>
          <p:cNvGrpSpPr/>
          <p:nvPr/>
        </p:nvGrpSpPr>
        <p:grpSpPr>
          <a:xfrm>
            <a:off x="7209595" y="767551"/>
            <a:ext cx="1246311" cy="1246438"/>
            <a:chOff x="5150350" y="4928275"/>
            <a:chExt cx="244725" cy="244750"/>
          </a:xfrm>
        </p:grpSpPr>
        <p:sp>
          <p:nvSpPr>
            <p:cNvPr id="1435" name="Google Shape;1435;p39"/>
            <p:cNvSpPr/>
            <p:nvPr/>
          </p:nvSpPr>
          <p:spPr>
            <a:xfrm>
              <a:off x="5365950" y="5027775"/>
              <a:ext cx="12550" cy="12575"/>
            </a:xfrm>
            <a:custGeom>
              <a:avLst/>
              <a:gdLst/>
              <a:ahLst/>
              <a:cxnLst/>
              <a:rect l="l" t="t" r="r" b="b"/>
              <a:pathLst>
                <a:path w="502" h="503" extrusionOk="0">
                  <a:moveTo>
                    <a:pt x="251" y="1"/>
                  </a:moveTo>
                  <a:cubicBezTo>
                    <a:pt x="113" y="1"/>
                    <a:pt x="0" y="114"/>
                    <a:pt x="0" y="252"/>
                  </a:cubicBezTo>
                  <a:cubicBezTo>
                    <a:pt x="0" y="390"/>
                    <a:pt x="113" y="502"/>
                    <a:pt x="251" y="502"/>
                  </a:cubicBezTo>
                  <a:cubicBezTo>
                    <a:pt x="390" y="502"/>
                    <a:pt x="501" y="390"/>
                    <a:pt x="501" y="252"/>
                  </a:cubicBezTo>
                  <a:cubicBezTo>
                    <a:pt x="501" y="114"/>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9"/>
            <p:cNvSpPr/>
            <p:nvPr/>
          </p:nvSpPr>
          <p:spPr>
            <a:xfrm>
              <a:off x="5349350" y="4994625"/>
              <a:ext cx="12550" cy="12525"/>
            </a:xfrm>
            <a:custGeom>
              <a:avLst/>
              <a:gdLst/>
              <a:ahLst/>
              <a:cxnLst/>
              <a:rect l="l" t="t" r="r" b="b"/>
              <a:pathLst>
                <a:path w="502" h="501" extrusionOk="0">
                  <a:moveTo>
                    <a:pt x="251" y="1"/>
                  </a:moveTo>
                  <a:cubicBezTo>
                    <a:pt x="113" y="1"/>
                    <a:pt x="1" y="112"/>
                    <a:pt x="1" y="250"/>
                  </a:cubicBezTo>
                  <a:cubicBezTo>
                    <a:pt x="1" y="389"/>
                    <a:pt x="113" y="501"/>
                    <a:pt x="251" y="501"/>
                  </a:cubicBezTo>
                  <a:cubicBezTo>
                    <a:pt x="390" y="501"/>
                    <a:pt x="502" y="389"/>
                    <a:pt x="502" y="250"/>
                  </a:cubicBezTo>
                  <a:cubicBezTo>
                    <a:pt x="502" y="112"/>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9"/>
            <p:cNvSpPr/>
            <p:nvPr/>
          </p:nvSpPr>
          <p:spPr>
            <a:xfrm>
              <a:off x="5365950" y="5094125"/>
              <a:ext cx="12550" cy="12550"/>
            </a:xfrm>
            <a:custGeom>
              <a:avLst/>
              <a:gdLst/>
              <a:ahLst/>
              <a:cxnLst/>
              <a:rect l="l" t="t" r="r" b="b"/>
              <a:pathLst>
                <a:path w="502" h="502" extrusionOk="0">
                  <a:moveTo>
                    <a:pt x="251" y="0"/>
                  </a:moveTo>
                  <a:cubicBezTo>
                    <a:pt x="113" y="0"/>
                    <a:pt x="0" y="113"/>
                    <a:pt x="0" y="251"/>
                  </a:cubicBezTo>
                  <a:cubicBezTo>
                    <a:pt x="0" y="390"/>
                    <a:pt x="113" y="502"/>
                    <a:pt x="251" y="502"/>
                  </a:cubicBezTo>
                  <a:cubicBezTo>
                    <a:pt x="390" y="502"/>
                    <a:pt x="501" y="390"/>
                    <a:pt x="501" y="251"/>
                  </a:cubicBezTo>
                  <a:cubicBezTo>
                    <a:pt x="501" y="113"/>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9"/>
            <p:cNvSpPr/>
            <p:nvPr/>
          </p:nvSpPr>
          <p:spPr>
            <a:xfrm>
              <a:off x="5382525"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9"/>
            <p:cNvSpPr/>
            <p:nvPr/>
          </p:nvSpPr>
          <p:spPr>
            <a:xfrm>
              <a:off x="5299600" y="4961550"/>
              <a:ext cx="12550" cy="12450"/>
            </a:xfrm>
            <a:custGeom>
              <a:avLst/>
              <a:gdLst/>
              <a:ahLst/>
              <a:cxnLst/>
              <a:rect l="l" t="t" r="r" b="b"/>
              <a:pathLst>
                <a:path w="502" h="498" extrusionOk="0">
                  <a:moveTo>
                    <a:pt x="229" y="1"/>
                  </a:moveTo>
                  <a:cubicBezTo>
                    <a:pt x="102" y="12"/>
                    <a:pt x="1" y="116"/>
                    <a:pt x="1" y="247"/>
                  </a:cubicBezTo>
                  <a:cubicBezTo>
                    <a:pt x="1" y="385"/>
                    <a:pt x="112" y="498"/>
                    <a:pt x="251" y="498"/>
                  </a:cubicBezTo>
                  <a:cubicBezTo>
                    <a:pt x="389" y="498"/>
                    <a:pt x="502" y="385"/>
                    <a:pt x="502" y="247"/>
                  </a:cubicBezTo>
                  <a:cubicBezTo>
                    <a:pt x="502" y="180"/>
                    <a:pt x="475" y="121"/>
                    <a:pt x="432" y="76"/>
                  </a:cubicBezTo>
                  <a:cubicBezTo>
                    <a:pt x="365" y="50"/>
                    <a:pt x="298" y="24"/>
                    <a:pt x="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9"/>
            <p:cNvSpPr/>
            <p:nvPr/>
          </p:nvSpPr>
          <p:spPr>
            <a:xfrm>
              <a:off x="5299600" y="5027775"/>
              <a:ext cx="12550" cy="12575"/>
            </a:xfrm>
            <a:custGeom>
              <a:avLst/>
              <a:gdLst/>
              <a:ahLst/>
              <a:cxnLst/>
              <a:rect l="l" t="t" r="r" b="b"/>
              <a:pathLst>
                <a:path w="502" h="503" extrusionOk="0">
                  <a:moveTo>
                    <a:pt x="251" y="1"/>
                  </a:moveTo>
                  <a:cubicBezTo>
                    <a:pt x="112" y="1"/>
                    <a:pt x="1" y="114"/>
                    <a:pt x="1" y="252"/>
                  </a:cubicBezTo>
                  <a:cubicBezTo>
                    <a:pt x="1" y="390"/>
                    <a:pt x="112" y="502"/>
                    <a:pt x="251" y="502"/>
                  </a:cubicBezTo>
                  <a:cubicBezTo>
                    <a:pt x="389" y="502"/>
                    <a:pt x="502" y="390"/>
                    <a:pt x="502" y="252"/>
                  </a:cubicBezTo>
                  <a:cubicBezTo>
                    <a:pt x="502" y="114"/>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9"/>
            <p:cNvSpPr/>
            <p:nvPr/>
          </p:nvSpPr>
          <p:spPr>
            <a:xfrm>
              <a:off x="5316200" y="4994625"/>
              <a:ext cx="12525" cy="12525"/>
            </a:xfrm>
            <a:custGeom>
              <a:avLst/>
              <a:gdLst/>
              <a:ahLst/>
              <a:cxnLst/>
              <a:rect l="l" t="t" r="r" b="b"/>
              <a:pathLst>
                <a:path w="501" h="501" extrusionOk="0">
                  <a:moveTo>
                    <a:pt x="251" y="1"/>
                  </a:moveTo>
                  <a:cubicBezTo>
                    <a:pt x="112" y="1"/>
                    <a:pt x="0" y="112"/>
                    <a:pt x="0" y="250"/>
                  </a:cubicBezTo>
                  <a:cubicBezTo>
                    <a:pt x="0" y="389"/>
                    <a:pt x="112" y="501"/>
                    <a:pt x="251" y="501"/>
                  </a:cubicBezTo>
                  <a:cubicBezTo>
                    <a:pt x="389" y="501"/>
                    <a:pt x="501" y="389"/>
                    <a:pt x="501" y="250"/>
                  </a:cubicBezTo>
                  <a:cubicBezTo>
                    <a:pt x="501"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9"/>
            <p:cNvSpPr/>
            <p:nvPr/>
          </p:nvSpPr>
          <p:spPr>
            <a:xfrm>
              <a:off x="5283025"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1" y="389"/>
                    <a:pt x="501" y="250"/>
                  </a:cubicBezTo>
                  <a:cubicBezTo>
                    <a:pt x="501"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9"/>
            <p:cNvSpPr/>
            <p:nvPr/>
          </p:nvSpPr>
          <p:spPr>
            <a:xfrm>
              <a:off x="533277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89" y="502"/>
                    <a:pt x="501" y="390"/>
                    <a:pt x="501" y="251"/>
                  </a:cubicBezTo>
                  <a:cubicBezTo>
                    <a:pt x="501"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9"/>
            <p:cNvSpPr/>
            <p:nvPr/>
          </p:nvSpPr>
          <p:spPr>
            <a:xfrm>
              <a:off x="5299600" y="5094125"/>
              <a:ext cx="12550" cy="12550"/>
            </a:xfrm>
            <a:custGeom>
              <a:avLst/>
              <a:gdLst/>
              <a:ahLst/>
              <a:cxnLst/>
              <a:rect l="l" t="t" r="r" b="b"/>
              <a:pathLst>
                <a:path w="502" h="502" extrusionOk="0">
                  <a:moveTo>
                    <a:pt x="251" y="0"/>
                  </a:moveTo>
                  <a:cubicBezTo>
                    <a:pt x="112" y="0"/>
                    <a:pt x="1" y="113"/>
                    <a:pt x="1" y="251"/>
                  </a:cubicBezTo>
                  <a:cubicBezTo>
                    <a:pt x="1" y="390"/>
                    <a:pt x="112" y="502"/>
                    <a:pt x="251" y="502"/>
                  </a:cubicBezTo>
                  <a:cubicBezTo>
                    <a:pt x="389" y="502"/>
                    <a:pt x="502" y="390"/>
                    <a:pt x="502" y="251"/>
                  </a:cubicBezTo>
                  <a:cubicBezTo>
                    <a:pt x="502"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9"/>
            <p:cNvSpPr/>
            <p:nvPr/>
          </p:nvSpPr>
          <p:spPr>
            <a:xfrm>
              <a:off x="5349350"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9"/>
            <p:cNvSpPr/>
            <p:nvPr/>
          </p:nvSpPr>
          <p:spPr>
            <a:xfrm>
              <a:off x="5316200" y="5060975"/>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9"/>
            <p:cNvSpPr/>
            <p:nvPr/>
          </p:nvSpPr>
          <p:spPr>
            <a:xfrm>
              <a:off x="533277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89" y="502"/>
                    <a:pt x="501" y="390"/>
                    <a:pt x="501" y="252"/>
                  </a:cubicBezTo>
                  <a:cubicBezTo>
                    <a:pt x="501" y="114"/>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9"/>
            <p:cNvSpPr/>
            <p:nvPr/>
          </p:nvSpPr>
          <p:spPr>
            <a:xfrm>
              <a:off x="5332775" y="5160475"/>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89" y="501"/>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9"/>
            <p:cNvSpPr/>
            <p:nvPr/>
          </p:nvSpPr>
          <p:spPr>
            <a:xfrm>
              <a:off x="5299600" y="5160475"/>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9"/>
            <p:cNvSpPr/>
            <p:nvPr/>
          </p:nvSpPr>
          <p:spPr>
            <a:xfrm>
              <a:off x="5349350" y="5127300"/>
              <a:ext cx="12550" cy="12550"/>
            </a:xfrm>
            <a:custGeom>
              <a:avLst/>
              <a:gdLst/>
              <a:ahLst/>
              <a:cxnLst/>
              <a:rect l="l" t="t" r="r" b="b"/>
              <a:pathLst>
                <a:path w="502" h="502" extrusionOk="0">
                  <a:moveTo>
                    <a:pt x="251" y="1"/>
                  </a:moveTo>
                  <a:cubicBezTo>
                    <a:pt x="113" y="1"/>
                    <a:pt x="1" y="113"/>
                    <a:pt x="1" y="251"/>
                  </a:cubicBezTo>
                  <a:cubicBezTo>
                    <a:pt x="1" y="389"/>
                    <a:pt x="113" y="502"/>
                    <a:pt x="251" y="502"/>
                  </a:cubicBezTo>
                  <a:cubicBezTo>
                    <a:pt x="390" y="502"/>
                    <a:pt x="502" y="389"/>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9"/>
            <p:cNvSpPr/>
            <p:nvPr/>
          </p:nvSpPr>
          <p:spPr>
            <a:xfrm>
              <a:off x="5316200" y="5127300"/>
              <a:ext cx="12525" cy="12550"/>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9"/>
            <p:cNvSpPr/>
            <p:nvPr/>
          </p:nvSpPr>
          <p:spPr>
            <a:xfrm>
              <a:off x="526642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90" y="502"/>
                    <a:pt x="502" y="389"/>
                    <a:pt x="502" y="251"/>
                  </a:cubicBezTo>
                  <a:cubicBezTo>
                    <a:pt x="502" y="112"/>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9"/>
            <p:cNvSpPr/>
            <p:nvPr/>
          </p:nvSpPr>
          <p:spPr>
            <a:xfrm>
              <a:off x="5233275" y="4961450"/>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1" y="389"/>
                    <a:pt x="501" y="251"/>
                  </a:cubicBezTo>
                  <a:cubicBezTo>
                    <a:pt x="501" y="112"/>
                    <a:pt x="389"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9"/>
            <p:cNvSpPr/>
            <p:nvPr/>
          </p:nvSpPr>
          <p:spPr>
            <a:xfrm>
              <a:off x="526642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90" y="502"/>
                    <a:pt x="502" y="390"/>
                    <a:pt x="502" y="252"/>
                  </a:cubicBezTo>
                  <a:cubicBezTo>
                    <a:pt x="502" y="114"/>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9"/>
            <p:cNvSpPr/>
            <p:nvPr/>
          </p:nvSpPr>
          <p:spPr>
            <a:xfrm>
              <a:off x="5233275" y="5027775"/>
              <a:ext cx="12525" cy="12575"/>
            </a:xfrm>
            <a:custGeom>
              <a:avLst/>
              <a:gdLst/>
              <a:ahLst/>
              <a:cxnLst/>
              <a:rect l="l" t="t" r="r" b="b"/>
              <a:pathLst>
                <a:path w="501" h="503" extrusionOk="0">
                  <a:moveTo>
                    <a:pt x="250" y="1"/>
                  </a:moveTo>
                  <a:cubicBezTo>
                    <a:pt x="112" y="1"/>
                    <a:pt x="0" y="114"/>
                    <a:pt x="0" y="252"/>
                  </a:cubicBezTo>
                  <a:cubicBezTo>
                    <a:pt x="0" y="390"/>
                    <a:pt x="112" y="502"/>
                    <a:pt x="250" y="502"/>
                  </a:cubicBezTo>
                  <a:cubicBezTo>
                    <a:pt x="389" y="502"/>
                    <a:pt x="501" y="390"/>
                    <a:pt x="501" y="252"/>
                  </a:cubicBezTo>
                  <a:cubicBezTo>
                    <a:pt x="501" y="114"/>
                    <a:pt x="389"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9"/>
            <p:cNvSpPr/>
            <p:nvPr/>
          </p:nvSpPr>
          <p:spPr>
            <a:xfrm>
              <a:off x="5249825" y="4994625"/>
              <a:ext cx="12575" cy="12525"/>
            </a:xfrm>
            <a:custGeom>
              <a:avLst/>
              <a:gdLst/>
              <a:ahLst/>
              <a:cxnLst/>
              <a:rect l="l" t="t" r="r" b="b"/>
              <a:pathLst>
                <a:path w="503" h="501" extrusionOk="0">
                  <a:moveTo>
                    <a:pt x="252" y="1"/>
                  </a:moveTo>
                  <a:cubicBezTo>
                    <a:pt x="114" y="1"/>
                    <a:pt x="1" y="112"/>
                    <a:pt x="1" y="250"/>
                  </a:cubicBezTo>
                  <a:cubicBezTo>
                    <a:pt x="1" y="389"/>
                    <a:pt x="114" y="501"/>
                    <a:pt x="252" y="501"/>
                  </a:cubicBezTo>
                  <a:cubicBezTo>
                    <a:pt x="390" y="501"/>
                    <a:pt x="502" y="389"/>
                    <a:pt x="502" y="250"/>
                  </a:cubicBezTo>
                  <a:cubicBezTo>
                    <a:pt x="502" y="112"/>
                    <a:pt x="390" y="1"/>
                    <a:pt x="2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9"/>
            <p:cNvSpPr/>
            <p:nvPr/>
          </p:nvSpPr>
          <p:spPr>
            <a:xfrm>
              <a:off x="526642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90" y="502"/>
                    <a:pt x="502" y="390"/>
                    <a:pt x="502" y="251"/>
                  </a:cubicBezTo>
                  <a:cubicBezTo>
                    <a:pt x="502" y="113"/>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9"/>
            <p:cNvSpPr/>
            <p:nvPr/>
          </p:nvSpPr>
          <p:spPr>
            <a:xfrm>
              <a:off x="5233275" y="5094125"/>
              <a:ext cx="12525" cy="12550"/>
            </a:xfrm>
            <a:custGeom>
              <a:avLst/>
              <a:gdLst/>
              <a:ahLst/>
              <a:cxnLst/>
              <a:rect l="l" t="t" r="r" b="b"/>
              <a:pathLst>
                <a:path w="501" h="502" extrusionOk="0">
                  <a:moveTo>
                    <a:pt x="250" y="0"/>
                  </a:moveTo>
                  <a:cubicBezTo>
                    <a:pt x="112" y="0"/>
                    <a:pt x="0" y="113"/>
                    <a:pt x="0" y="251"/>
                  </a:cubicBezTo>
                  <a:cubicBezTo>
                    <a:pt x="0" y="390"/>
                    <a:pt x="112" y="502"/>
                    <a:pt x="250" y="502"/>
                  </a:cubicBezTo>
                  <a:cubicBezTo>
                    <a:pt x="389" y="502"/>
                    <a:pt x="501" y="390"/>
                    <a:pt x="501" y="251"/>
                  </a:cubicBezTo>
                  <a:cubicBezTo>
                    <a:pt x="501" y="113"/>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9"/>
            <p:cNvSpPr/>
            <p:nvPr/>
          </p:nvSpPr>
          <p:spPr>
            <a:xfrm>
              <a:off x="5283025"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1" y="389"/>
                    <a:pt x="501" y="251"/>
                  </a:cubicBezTo>
                  <a:cubicBezTo>
                    <a:pt x="501"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9"/>
            <p:cNvSpPr/>
            <p:nvPr/>
          </p:nvSpPr>
          <p:spPr>
            <a:xfrm>
              <a:off x="5249825" y="5060975"/>
              <a:ext cx="12575" cy="12550"/>
            </a:xfrm>
            <a:custGeom>
              <a:avLst/>
              <a:gdLst/>
              <a:ahLst/>
              <a:cxnLst/>
              <a:rect l="l" t="t" r="r" b="b"/>
              <a:pathLst>
                <a:path w="503" h="502" extrusionOk="0">
                  <a:moveTo>
                    <a:pt x="252" y="0"/>
                  </a:moveTo>
                  <a:cubicBezTo>
                    <a:pt x="114" y="0"/>
                    <a:pt x="1" y="112"/>
                    <a:pt x="1" y="251"/>
                  </a:cubicBezTo>
                  <a:cubicBezTo>
                    <a:pt x="1" y="389"/>
                    <a:pt x="114" y="501"/>
                    <a:pt x="252" y="501"/>
                  </a:cubicBezTo>
                  <a:cubicBezTo>
                    <a:pt x="390" y="501"/>
                    <a:pt x="502" y="389"/>
                    <a:pt x="502" y="251"/>
                  </a:cubicBezTo>
                  <a:cubicBezTo>
                    <a:pt x="502" y="112"/>
                    <a:pt x="390"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9"/>
            <p:cNvSpPr/>
            <p:nvPr/>
          </p:nvSpPr>
          <p:spPr>
            <a:xfrm>
              <a:off x="5266425" y="5160475"/>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9"/>
            <p:cNvSpPr/>
            <p:nvPr/>
          </p:nvSpPr>
          <p:spPr>
            <a:xfrm>
              <a:off x="5233275" y="5160475"/>
              <a:ext cx="12525" cy="12550"/>
            </a:xfrm>
            <a:custGeom>
              <a:avLst/>
              <a:gdLst/>
              <a:ahLst/>
              <a:cxnLst/>
              <a:rect l="l" t="t" r="r" b="b"/>
              <a:pathLst>
                <a:path w="501" h="502" extrusionOk="0">
                  <a:moveTo>
                    <a:pt x="250" y="1"/>
                  </a:moveTo>
                  <a:cubicBezTo>
                    <a:pt x="112" y="1"/>
                    <a:pt x="0" y="113"/>
                    <a:pt x="0" y="251"/>
                  </a:cubicBezTo>
                  <a:cubicBezTo>
                    <a:pt x="0" y="389"/>
                    <a:pt x="112" y="501"/>
                    <a:pt x="250" y="501"/>
                  </a:cubicBezTo>
                  <a:cubicBezTo>
                    <a:pt x="389" y="501"/>
                    <a:pt x="501" y="389"/>
                    <a:pt x="501" y="251"/>
                  </a:cubicBezTo>
                  <a:cubicBezTo>
                    <a:pt x="501" y="113"/>
                    <a:pt x="389"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9"/>
            <p:cNvSpPr/>
            <p:nvPr/>
          </p:nvSpPr>
          <p:spPr>
            <a:xfrm>
              <a:off x="5283025"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9"/>
            <p:cNvSpPr/>
            <p:nvPr/>
          </p:nvSpPr>
          <p:spPr>
            <a:xfrm>
              <a:off x="5249825" y="5127300"/>
              <a:ext cx="12575" cy="12550"/>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9"/>
            <p:cNvSpPr/>
            <p:nvPr/>
          </p:nvSpPr>
          <p:spPr>
            <a:xfrm>
              <a:off x="5200100" y="5027775"/>
              <a:ext cx="12550" cy="12575"/>
            </a:xfrm>
            <a:custGeom>
              <a:avLst/>
              <a:gdLst/>
              <a:ahLst/>
              <a:cxnLst/>
              <a:rect l="l" t="t" r="r" b="b"/>
              <a:pathLst>
                <a:path w="502"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9"/>
            <p:cNvSpPr/>
            <p:nvPr/>
          </p:nvSpPr>
          <p:spPr>
            <a:xfrm>
              <a:off x="5216675" y="4994625"/>
              <a:ext cx="12550" cy="12525"/>
            </a:xfrm>
            <a:custGeom>
              <a:avLst/>
              <a:gdLst/>
              <a:ahLst/>
              <a:cxnLst/>
              <a:rect l="l" t="t" r="r" b="b"/>
              <a:pathLst>
                <a:path w="502" h="501" extrusionOk="0">
                  <a:moveTo>
                    <a:pt x="251" y="1"/>
                  </a:moveTo>
                  <a:cubicBezTo>
                    <a:pt x="112" y="1"/>
                    <a:pt x="1" y="112"/>
                    <a:pt x="1" y="250"/>
                  </a:cubicBezTo>
                  <a:cubicBezTo>
                    <a:pt x="1" y="389"/>
                    <a:pt x="112" y="501"/>
                    <a:pt x="251" y="501"/>
                  </a:cubicBezTo>
                  <a:cubicBezTo>
                    <a:pt x="389" y="501"/>
                    <a:pt x="502" y="389"/>
                    <a:pt x="502" y="250"/>
                  </a:cubicBezTo>
                  <a:cubicBezTo>
                    <a:pt x="502"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9"/>
            <p:cNvSpPr/>
            <p:nvPr/>
          </p:nvSpPr>
          <p:spPr>
            <a:xfrm>
              <a:off x="5185150" y="4995100"/>
              <a:ext cx="10900" cy="12050"/>
            </a:xfrm>
            <a:custGeom>
              <a:avLst/>
              <a:gdLst/>
              <a:ahLst/>
              <a:cxnLst/>
              <a:rect l="l" t="t" r="r" b="b"/>
              <a:pathLst>
                <a:path w="436" h="482" extrusionOk="0">
                  <a:moveTo>
                    <a:pt x="279" y="0"/>
                  </a:moveTo>
                  <a:cubicBezTo>
                    <a:pt x="182" y="129"/>
                    <a:pt x="89" y="261"/>
                    <a:pt x="1" y="398"/>
                  </a:cubicBezTo>
                  <a:cubicBezTo>
                    <a:pt x="46" y="449"/>
                    <a:pt x="111" y="482"/>
                    <a:pt x="185" y="482"/>
                  </a:cubicBezTo>
                  <a:cubicBezTo>
                    <a:pt x="323" y="482"/>
                    <a:pt x="436" y="370"/>
                    <a:pt x="436" y="231"/>
                  </a:cubicBezTo>
                  <a:cubicBezTo>
                    <a:pt x="436" y="127"/>
                    <a:pt x="370" y="38"/>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9"/>
            <p:cNvSpPr/>
            <p:nvPr/>
          </p:nvSpPr>
          <p:spPr>
            <a:xfrm>
              <a:off x="5200100" y="5094125"/>
              <a:ext cx="12550" cy="12550"/>
            </a:xfrm>
            <a:custGeom>
              <a:avLst/>
              <a:gdLst/>
              <a:ahLst/>
              <a:cxnLst/>
              <a:rect l="l" t="t" r="r" b="b"/>
              <a:pathLst>
                <a:path w="502"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9"/>
            <p:cNvSpPr/>
            <p:nvPr/>
          </p:nvSpPr>
          <p:spPr>
            <a:xfrm>
              <a:off x="5166900" y="5094125"/>
              <a:ext cx="12575" cy="12550"/>
            </a:xfrm>
            <a:custGeom>
              <a:avLst/>
              <a:gdLst/>
              <a:ahLst/>
              <a:cxnLst/>
              <a:rect l="l" t="t" r="r" b="b"/>
              <a:pathLst>
                <a:path w="503" h="502" extrusionOk="0">
                  <a:moveTo>
                    <a:pt x="251" y="0"/>
                  </a:moveTo>
                  <a:cubicBezTo>
                    <a:pt x="114" y="0"/>
                    <a:pt x="1" y="113"/>
                    <a:pt x="1" y="251"/>
                  </a:cubicBezTo>
                  <a:cubicBezTo>
                    <a:pt x="1" y="390"/>
                    <a:pt x="114" y="502"/>
                    <a:pt x="251" y="502"/>
                  </a:cubicBezTo>
                  <a:cubicBezTo>
                    <a:pt x="390" y="502"/>
                    <a:pt x="502" y="390"/>
                    <a:pt x="502" y="251"/>
                  </a:cubicBezTo>
                  <a:cubicBezTo>
                    <a:pt x="502" y="113"/>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9"/>
            <p:cNvSpPr/>
            <p:nvPr/>
          </p:nvSpPr>
          <p:spPr>
            <a:xfrm>
              <a:off x="5216675" y="5060975"/>
              <a:ext cx="12550" cy="12550"/>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9"/>
            <p:cNvSpPr/>
            <p:nvPr/>
          </p:nvSpPr>
          <p:spPr>
            <a:xfrm>
              <a:off x="5183500"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9"/>
            <p:cNvSpPr/>
            <p:nvPr/>
          </p:nvSpPr>
          <p:spPr>
            <a:xfrm>
              <a:off x="5167400" y="5027775"/>
              <a:ext cx="12075" cy="12575"/>
            </a:xfrm>
            <a:custGeom>
              <a:avLst/>
              <a:gdLst/>
              <a:ahLst/>
              <a:cxnLst/>
              <a:rect l="l" t="t" r="r" b="b"/>
              <a:pathLst>
                <a:path w="483" h="503" extrusionOk="0">
                  <a:moveTo>
                    <a:pt x="231" y="1"/>
                  </a:moveTo>
                  <a:cubicBezTo>
                    <a:pt x="212" y="1"/>
                    <a:pt x="195" y="8"/>
                    <a:pt x="176" y="12"/>
                  </a:cubicBezTo>
                  <a:cubicBezTo>
                    <a:pt x="117" y="124"/>
                    <a:pt x="59" y="237"/>
                    <a:pt x="1" y="349"/>
                  </a:cubicBezTo>
                  <a:cubicBezTo>
                    <a:pt x="39" y="439"/>
                    <a:pt x="128" y="502"/>
                    <a:pt x="231" y="502"/>
                  </a:cubicBezTo>
                  <a:cubicBezTo>
                    <a:pt x="370" y="502"/>
                    <a:pt x="482" y="390"/>
                    <a:pt x="482" y="252"/>
                  </a:cubicBezTo>
                  <a:cubicBezTo>
                    <a:pt x="482" y="114"/>
                    <a:pt x="370"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9"/>
            <p:cNvSpPr/>
            <p:nvPr/>
          </p:nvSpPr>
          <p:spPr>
            <a:xfrm>
              <a:off x="5216675" y="5127300"/>
              <a:ext cx="12550" cy="12550"/>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9"/>
            <p:cNvSpPr/>
            <p:nvPr/>
          </p:nvSpPr>
          <p:spPr>
            <a:xfrm>
              <a:off x="5183500"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2" y="389"/>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9"/>
            <p:cNvSpPr/>
            <p:nvPr/>
          </p:nvSpPr>
          <p:spPr>
            <a:xfrm>
              <a:off x="5349350" y="4994625"/>
              <a:ext cx="12550" cy="12525"/>
            </a:xfrm>
            <a:custGeom>
              <a:avLst/>
              <a:gdLst/>
              <a:ahLst/>
              <a:cxnLst/>
              <a:rect l="l" t="t" r="r" b="b"/>
              <a:pathLst>
                <a:path w="502" h="501" extrusionOk="0">
                  <a:moveTo>
                    <a:pt x="251" y="1"/>
                  </a:moveTo>
                  <a:cubicBezTo>
                    <a:pt x="113" y="1"/>
                    <a:pt x="1" y="112"/>
                    <a:pt x="1" y="250"/>
                  </a:cubicBezTo>
                  <a:cubicBezTo>
                    <a:pt x="1" y="389"/>
                    <a:pt x="113" y="501"/>
                    <a:pt x="251" y="501"/>
                  </a:cubicBezTo>
                  <a:cubicBezTo>
                    <a:pt x="390" y="501"/>
                    <a:pt x="502" y="389"/>
                    <a:pt x="502" y="250"/>
                  </a:cubicBezTo>
                  <a:cubicBezTo>
                    <a:pt x="502" y="112"/>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9"/>
            <p:cNvSpPr/>
            <p:nvPr/>
          </p:nvSpPr>
          <p:spPr>
            <a:xfrm>
              <a:off x="533277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89" y="502"/>
                    <a:pt x="501" y="389"/>
                    <a:pt x="501" y="251"/>
                  </a:cubicBezTo>
                  <a:cubicBezTo>
                    <a:pt x="501"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9"/>
            <p:cNvSpPr/>
            <p:nvPr/>
          </p:nvSpPr>
          <p:spPr>
            <a:xfrm>
              <a:off x="5349350"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9"/>
            <p:cNvSpPr/>
            <p:nvPr/>
          </p:nvSpPr>
          <p:spPr>
            <a:xfrm>
              <a:off x="5365950" y="5027775"/>
              <a:ext cx="12550" cy="12575"/>
            </a:xfrm>
            <a:custGeom>
              <a:avLst/>
              <a:gdLst/>
              <a:ahLst/>
              <a:cxnLst/>
              <a:rect l="l" t="t" r="r" b="b"/>
              <a:pathLst>
                <a:path w="502" h="503" extrusionOk="0">
                  <a:moveTo>
                    <a:pt x="251" y="1"/>
                  </a:moveTo>
                  <a:cubicBezTo>
                    <a:pt x="113" y="1"/>
                    <a:pt x="0" y="114"/>
                    <a:pt x="0" y="252"/>
                  </a:cubicBezTo>
                  <a:cubicBezTo>
                    <a:pt x="0" y="390"/>
                    <a:pt x="113" y="502"/>
                    <a:pt x="251" y="502"/>
                  </a:cubicBezTo>
                  <a:cubicBezTo>
                    <a:pt x="390" y="502"/>
                    <a:pt x="501" y="390"/>
                    <a:pt x="501" y="252"/>
                  </a:cubicBezTo>
                  <a:cubicBezTo>
                    <a:pt x="501" y="114"/>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9"/>
            <p:cNvSpPr/>
            <p:nvPr/>
          </p:nvSpPr>
          <p:spPr>
            <a:xfrm>
              <a:off x="5283025" y="4928375"/>
              <a:ext cx="12550" cy="12450"/>
            </a:xfrm>
            <a:custGeom>
              <a:avLst/>
              <a:gdLst/>
              <a:ahLst/>
              <a:cxnLst/>
              <a:rect l="l" t="t" r="r" b="b"/>
              <a:pathLst>
                <a:path w="502" h="498" extrusionOk="0">
                  <a:moveTo>
                    <a:pt x="229" y="1"/>
                  </a:moveTo>
                  <a:cubicBezTo>
                    <a:pt x="101" y="12"/>
                    <a:pt x="0" y="116"/>
                    <a:pt x="0" y="247"/>
                  </a:cubicBezTo>
                  <a:cubicBezTo>
                    <a:pt x="0" y="385"/>
                    <a:pt x="113" y="498"/>
                    <a:pt x="251" y="498"/>
                  </a:cubicBezTo>
                  <a:cubicBezTo>
                    <a:pt x="389" y="498"/>
                    <a:pt x="501" y="385"/>
                    <a:pt x="501" y="247"/>
                  </a:cubicBezTo>
                  <a:cubicBezTo>
                    <a:pt x="501" y="181"/>
                    <a:pt x="474" y="120"/>
                    <a:pt x="431" y="76"/>
                  </a:cubicBezTo>
                  <a:cubicBezTo>
                    <a:pt x="364" y="50"/>
                    <a:pt x="297" y="24"/>
                    <a:pt x="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9"/>
            <p:cNvSpPr/>
            <p:nvPr/>
          </p:nvSpPr>
          <p:spPr>
            <a:xfrm>
              <a:off x="5283025"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1" y="389"/>
                    <a:pt x="501" y="250"/>
                  </a:cubicBezTo>
                  <a:cubicBezTo>
                    <a:pt x="501"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9"/>
            <p:cNvSpPr/>
            <p:nvPr/>
          </p:nvSpPr>
          <p:spPr>
            <a:xfrm>
              <a:off x="5299600" y="4961450"/>
              <a:ext cx="12550" cy="12550"/>
            </a:xfrm>
            <a:custGeom>
              <a:avLst/>
              <a:gdLst/>
              <a:ahLst/>
              <a:cxnLst/>
              <a:rect l="l" t="t" r="r" b="b"/>
              <a:pathLst>
                <a:path w="502" h="502" extrusionOk="0">
                  <a:moveTo>
                    <a:pt x="251" y="1"/>
                  </a:moveTo>
                  <a:cubicBezTo>
                    <a:pt x="112" y="1"/>
                    <a:pt x="1" y="112"/>
                    <a:pt x="1" y="251"/>
                  </a:cubicBezTo>
                  <a:cubicBezTo>
                    <a:pt x="1" y="389"/>
                    <a:pt x="112" y="502"/>
                    <a:pt x="251" y="502"/>
                  </a:cubicBezTo>
                  <a:cubicBezTo>
                    <a:pt x="389" y="502"/>
                    <a:pt x="502" y="389"/>
                    <a:pt x="502" y="251"/>
                  </a:cubicBezTo>
                  <a:cubicBezTo>
                    <a:pt x="502"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a:off x="526642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90" y="502"/>
                    <a:pt x="502" y="389"/>
                    <a:pt x="502" y="251"/>
                  </a:cubicBezTo>
                  <a:cubicBezTo>
                    <a:pt x="502" y="112"/>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9"/>
            <p:cNvSpPr/>
            <p:nvPr/>
          </p:nvSpPr>
          <p:spPr>
            <a:xfrm>
              <a:off x="5316200" y="5060975"/>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9"/>
            <p:cNvSpPr/>
            <p:nvPr/>
          </p:nvSpPr>
          <p:spPr>
            <a:xfrm>
              <a:off x="5283025"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1" y="389"/>
                    <a:pt x="501" y="251"/>
                  </a:cubicBezTo>
                  <a:cubicBezTo>
                    <a:pt x="501"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a:off x="533277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89" y="502"/>
                    <a:pt x="501" y="390"/>
                    <a:pt x="501" y="252"/>
                  </a:cubicBezTo>
                  <a:cubicBezTo>
                    <a:pt x="501" y="114"/>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a:off x="5299600" y="5027775"/>
              <a:ext cx="12550" cy="12575"/>
            </a:xfrm>
            <a:custGeom>
              <a:avLst/>
              <a:gdLst/>
              <a:ahLst/>
              <a:cxnLst/>
              <a:rect l="l" t="t" r="r" b="b"/>
              <a:pathLst>
                <a:path w="502" h="503" extrusionOk="0">
                  <a:moveTo>
                    <a:pt x="251" y="1"/>
                  </a:moveTo>
                  <a:cubicBezTo>
                    <a:pt x="112" y="1"/>
                    <a:pt x="1" y="114"/>
                    <a:pt x="1" y="252"/>
                  </a:cubicBezTo>
                  <a:cubicBezTo>
                    <a:pt x="1" y="390"/>
                    <a:pt x="112" y="502"/>
                    <a:pt x="251" y="502"/>
                  </a:cubicBezTo>
                  <a:cubicBezTo>
                    <a:pt x="389" y="502"/>
                    <a:pt x="502" y="390"/>
                    <a:pt x="502" y="252"/>
                  </a:cubicBezTo>
                  <a:cubicBezTo>
                    <a:pt x="502" y="114"/>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a:off x="5316200" y="4994625"/>
              <a:ext cx="12525" cy="12525"/>
            </a:xfrm>
            <a:custGeom>
              <a:avLst/>
              <a:gdLst/>
              <a:ahLst/>
              <a:cxnLst/>
              <a:rect l="l" t="t" r="r" b="b"/>
              <a:pathLst>
                <a:path w="501" h="501" extrusionOk="0">
                  <a:moveTo>
                    <a:pt x="251" y="1"/>
                  </a:moveTo>
                  <a:cubicBezTo>
                    <a:pt x="112" y="1"/>
                    <a:pt x="0" y="112"/>
                    <a:pt x="0" y="250"/>
                  </a:cubicBezTo>
                  <a:cubicBezTo>
                    <a:pt x="0" y="389"/>
                    <a:pt x="112" y="501"/>
                    <a:pt x="251" y="501"/>
                  </a:cubicBezTo>
                  <a:cubicBezTo>
                    <a:pt x="389" y="501"/>
                    <a:pt x="501" y="389"/>
                    <a:pt x="501" y="250"/>
                  </a:cubicBezTo>
                  <a:cubicBezTo>
                    <a:pt x="501"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9"/>
            <p:cNvSpPr/>
            <p:nvPr/>
          </p:nvSpPr>
          <p:spPr>
            <a:xfrm>
              <a:off x="5316200" y="5127300"/>
              <a:ext cx="12525" cy="12550"/>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9"/>
            <p:cNvSpPr/>
            <p:nvPr/>
          </p:nvSpPr>
          <p:spPr>
            <a:xfrm>
              <a:off x="5283025"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9"/>
            <p:cNvSpPr/>
            <p:nvPr/>
          </p:nvSpPr>
          <p:spPr>
            <a:xfrm>
              <a:off x="533277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89" y="502"/>
                    <a:pt x="501" y="390"/>
                    <a:pt x="501" y="251"/>
                  </a:cubicBezTo>
                  <a:cubicBezTo>
                    <a:pt x="501"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9"/>
            <p:cNvSpPr/>
            <p:nvPr/>
          </p:nvSpPr>
          <p:spPr>
            <a:xfrm>
              <a:off x="5299600" y="5094125"/>
              <a:ext cx="12550" cy="12550"/>
            </a:xfrm>
            <a:custGeom>
              <a:avLst/>
              <a:gdLst/>
              <a:ahLst/>
              <a:cxnLst/>
              <a:rect l="l" t="t" r="r" b="b"/>
              <a:pathLst>
                <a:path w="502" h="502" extrusionOk="0">
                  <a:moveTo>
                    <a:pt x="251" y="0"/>
                  </a:moveTo>
                  <a:cubicBezTo>
                    <a:pt x="112" y="0"/>
                    <a:pt x="1" y="113"/>
                    <a:pt x="1" y="251"/>
                  </a:cubicBezTo>
                  <a:cubicBezTo>
                    <a:pt x="1" y="390"/>
                    <a:pt x="112" y="502"/>
                    <a:pt x="251" y="502"/>
                  </a:cubicBezTo>
                  <a:cubicBezTo>
                    <a:pt x="389" y="502"/>
                    <a:pt x="502" y="390"/>
                    <a:pt x="502" y="251"/>
                  </a:cubicBezTo>
                  <a:cubicBezTo>
                    <a:pt x="502"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9"/>
            <p:cNvSpPr/>
            <p:nvPr/>
          </p:nvSpPr>
          <p:spPr>
            <a:xfrm>
              <a:off x="5249825" y="4928275"/>
              <a:ext cx="12575" cy="12550"/>
            </a:xfrm>
            <a:custGeom>
              <a:avLst/>
              <a:gdLst/>
              <a:ahLst/>
              <a:cxnLst/>
              <a:rect l="l" t="t" r="r" b="b"/>
              <a:pathLst>
                <a:path w="503" h="502" extrusionOk="0">
                  <a:moveTo>
                    <a:pt x="252" y="0"/>
                  </a:moveTo>
                  <a:cubicBezTo>
                    <a:pt x="114" y="0"/>
                    <a:pt x="1" y="113"/>
                    <a:pt x="1" y="251"/>
                  </a:cubicBezTo>
                  <a:cubicBezTo>
                    <a:pt x="1" y="389"/>
                    <a:pt x="114" y="502"/>
                    <a:pt x="252" y="502"/>
                  </a:cubicBezTo>
                  <a:cubicBezTo>
                    <a:pt x="390" y="502"/>
                    <a:pt x="502" y="389"/>
                    <a:pt x="502" y="251"/>
                  </a:cubicBezTo>
                  <a:cubicBezTo>
                    <a:pt x="502" y="113"/>
                    <a:pt x="390"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9"/>
            <p:cNvSpPr/>
            <p:nvPr/>
          </p:nvSpPr>
          <p:spPr>
            <a:xfrm>
              <a:off x="5216675" y="4928275"/>
              <a:ext cx="12550" cy="12550"/>
            </a:xfrm>
            <a:custGeom>
              <a:avLst/>
              <a:gdLst/>
              <a:ahLst/>
              <a:cxnLst/>
              <a:rect l="l" t="t" r="r" b="b"/>
              <a:pathLst>
                <a:path w="502" h="502" extrusionOk="0">
                  <a:moveTo>
                    <a:pt x="251" y="0"/>
                  </a:moveTo>
                  <a:cubicBezTo>
                    <a:pt x="112" y="0"/>
                    <a:pt x="1" y="113"/>
                    <a:pt x="1" y="251"/>
                  </a:cubicBezTo>
                  <a:cubicBezTo>
                    <a:pt x="1" y="389"/>
                    <a:pt x="112" y="502"/>
                    <a:pt x="251" y="502"/>
                  </a:cubicBezTo>
                  <a:cubicBezTo>
                    <a:pt x="389" y="502"/>
                    <a:pt x="502" y="389"/>
                    <a:pt x="502" y="251"/>
                  </a:cubicBezTo>
                  <a:cubicBezTo>
                    <a:pt x="502"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9"/>
            <p:cNvSpPr/>
            <p:nvPr/>
          </p:nvSpPr>
          <p:spPr>
            <a:xfrm>
              <a:off x="5249825" y="4994625"/>
              <a:ext cx="12575" cy="12525"/>
            </a:xfrm>
            <a:custGeom>
              <a:avLst/>
              <a:gdLst/>
              <a:ahLst/>
              <a:cxnLst/>
              <a:rect l="l" t="t" r="r" b="b"/>
              <a:pathLst>
                <a:path w="503" h="501" extrusionOk="0">
                  <a:moveTo>
                    <a:pt x="252" y="1"/>
                  </a:moveTo>
                  <a:cubicBezTo>
                    <a:pt x="114" y="1"/>
                    <a:pt x="1" y="112"/>
                    <a:pt x="1" y="250"/>
                  </a:cubicBezTo>
                  <a:cubicBezTo>
                    <a:pt x="1" y="389"/>
                    <a:pt x="114" y="501"/>
                    <a:pt x="252" y="501"/>
                  </a:cubicBezTo>
                  <a:cubicBezTo>
                    <a:pt x="390" y="501"/>
                    <a:pt x="502" y="389"/>
                    <a:pt x="502" y="250"/>
                  </a:cubicBezTo>
                  <a:cubicBezTo>
                    <a:pt x="502" y="112"/>
                    <a:pt x="390" y="1"/>
                    <a:pt x="2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9"/>
            <p:cNvSpPr/>
            <p:nvPr/>
          </p:nvSpPr>
          <p:spPr>
            <a:xfrm>
              <a:off x="5216675" y="4994625"/>
              <a:ext cx="12550" cy="12525"/>
            </a:xfrm>
            <a:custGeom>
              <a:avLst/>
              <a:gdLst/>
              <a:ahLst/>
              <a:cxnLst/>
              <a:rect l="l" t="t" r="r" b="b"/>
              <a:pathLst>
                <a:path w="502" h="501" extrusionOk="0">
                  <a:moveTo>
                    <a:pt x="251" y="1"/>
                  </a:moveTo>
                  <a:cubicBezTo>
                    <a:pt x="112" y="1"/>
                    <a:pt x="1" y="112"/>
                    <a:pt x="1" y="250"/>
                  </a:cubicBezTo>
                  <a:cubicBezTo>
                    <a:pt x="1" y="389"/>
                    <a:pt x="112" y="501"/>
                    <a:pt x="251" y="501"/>
                  </a:cubicBezTo>
                  <a:cubicBezTo>
                    <a:pt x="389" y="501"/>
                    <a:pt x="502" y="389"/>
                    <a:pt x="502" y="250"/>
                  </a:cubicBezTo>
                  <a:cubicBezTo>
                    <a:pt x="502"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9"/>
            <p:cNvSpPr/>
            <p:nvPr/>
          </p:nvSpPr>
          <p:spPr>
            <a:xfrm>
              <a:off x="5233275" y="4961450"/>
              <a:ext cx="12525" cy="12550"/>
            </a:xfrm>
            <a:custGeom>
              <a:avLst/>
              <a:gdLst/>
              <a:ahLst/>
              <a:cxnLst/>
              <a:rect l="l" t="t" r="r" b="b"/>
              <a:pathLst>
                <a:path w="501"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9"/>
            <p:cNvSpPr/>
            <p:nvPr/>
          </p:nvSpPr>
          <p:spPr>
            <a:xfrm>
              <a:off x="5249825" y="5060975"/>
              <a:ext cx="12575" cy="12550"/>
            </a:xfrm>
            <a:custGeom>
              <a:avLst/>
              <a:gdLst/>
              <a:ahLst/>
              <a:cxnLst/>
              <a:rect l="l" t="t" r="r" b="b"/>
              <a:pathLst>
                <a:path w="503" h="502" extrusionOk="0">
                  <a:moveTo>
                    <a:pt x="252" y="0"/>
                  </a:moveTo>
                  <a:cubicBezTo>
                    <a:pt x="114" y="0"/>
                    <a:pt x="1" y="112"/>
                    <a:pt x="1" y="251"/>
                  </a:cubicBezTo>
                  <a:cubicBezTo>
                    <a:pt x="1" y="389"/>
                    <a:pt x="114" y="501"/>
                    <a:pt x="252" y="501"/>
                  </a:cubicBezTo>
                  <a:cubicBezTo>
                    <a:pt x="390" y="501"/>
                    <a:pt x="502" y="389"/>
                    <a:pt x="502" y="251"/>
                  </a:cubicBezTo>
                  <a:cubicBezTo>
                    <a:pt x="502" y="112"/>
                    <a:pt x="390"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9"/>
            <p:cNvSpPr/>
            <p:nvPr/>
          </p:nvSpPr>
          <p:spPr>
            <a:xfrm>
              <a:off x="5216675" y="5060975"/>
              <a:ext cx="12550" cy="12550"/>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9"/>
            <p:cNvSpPr/>
            <p:nvPr/>
          </p:nvSpPr>
          <p:spPr>
            <a:xfrm>
              <a:off x="526642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90" y="502"/>
                    <a:pt x="502" y="390"/>
                    <a:pt x="502" y="252"/>
                  </a:cubicBezTo>
                  <a:cubicBezTo>
                    <a:pt x="502" y="114"/>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9"/>
            <p:cNvSpPr/>
            <p:nvPr/>
          </p:nvSpPr>
          <p:spPr>
            <a:xfrm>
              <a:off x="5233275" y="5027775"/>
              <a:ext cx="12525" cy="12575"/>
            </a:xfrm>
            <a:custGeom>
              <a:avLst/>
              <a:gdLst/>
              <a:ahLst/>
              <a:cxnLst/>
              <a:rect l="l" t="t" r="r" b="b"/>
              <a:pathLst>
                <a:path w="501"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9"/>
            <p:cNvSpPr/>
            <p:nvPr/>
          </p:nvSpPr>
          <p:spPr>
            <a:xfrm>
              <a:off x="5249825" y="5127300"/>
              <a:ext cx="12575" cy="12550"/>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9"/>
            <p:cNvSpPr/>
            <p:nvPr/>
          </p:nvSpPr>
          <p:spPr>
            <a:xfrm>
              <a:off x="5216675" y="5127300"/>
              <a:ext cx="12550" cy="12550"/>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9"/>
            <p:cNvSpPr/>
            <p:nvPr/>
          </p:nvSpPr>
          <p:spPr>
            <a:xfrm>
              <a:off x="526642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90" y="502"/>
                    <a:pt x="502" y="390"/>
                    <a:pt x="502" y="251"/>
                  </a:cubicBezTo>
                  <a:cubicBezTo>
                    <a:pt x="502" y="113"/>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9"/>
            <p:cNvSpPr/>
            <p:nvPr/>
          </p:nvSpPr>
          <p:spPr>
            <a:xfrm>
              <a:off x="5233275" y="5094125"/>
              <a:ext cx="12525" cy="12550"/>
            </a:xfrm>
            <a:custGeom>
              <a:avLst/>
              <a:gdLst/>
              <a:ahLst/>
              <a:cxnLst/>
              <a:rect l="l" t="t" r="r" b="b"/>
              <a:pathLst>
                <a:path w="501"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9"/>
            <p:cNvSpPr/>
            <p:nvPr/>
          </p:nvSpPr>
          <p:spPr>
            <a:xfrm>
              <a:off x="5183500"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2" y="389"/>
                    <a:pt x="502" y="250"/>
                  </a:cubicBezTo>
                  <a:cubicBezTo>
                    <a:pt x="502"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9"/>
            <p:cNvSpPr/>
            <p:nvPr/>
          </p:nvSpPr>
          <p:spPr>
            <a:xfrm>
              <a:off x="5200100" y="4961450"/>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9"/>
            <p:cNvSpPr/>
            <p:nvPr/>
          </p:nvSpPr>
          <p:spPr>
            <a:xfrm>
              <a:off x="5168575" y="4961925"/>
              <a:ext cx="10900" cy="12075"/>
            </a:xfrm>
            <a:custGeom>
              <a:avLst/>
              <a:gdLst/>
              <a:ahLst/>
              <a:cxnLst/>
              <a:rect l="l" t="t" r="r" b="b"/>
              <a:pathLst>
                <a:path w="436" h="483" extrusionOk="0">
                  <a:moveTo>
                    <a:pt x="279" y="1"/>
                  </a:moveTo>
                  <a:cubicBezTo>
                    <a:pt x="182" y="129"/>
                    <a:pt x="89" y="262"/>
                    <a:pt x="0" y="398"/>
                  </a:cubicBezTo>
                  <a:cubicBezTo>
                    <a:pt x="47" y="449"/>
                    <a:pt x="111" y="483"/>
                    <a:pt x="184" y="483"/>
                  </a:cubicBezTo>
                  <a:cubicBezTo>
                    <a:pt x="323" y="483"/>
                    <a:pt x="435" y="370"/>
                    <a:pt x="435" y="232"/>
                  </a:cubicBezTo>
                  <a:cubicBezTo>
                    <a:pt x="435" y="126"/>
                    <a:pt x="370" y="37"/>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9"/>
            <p:cNvSpPr/>
            <p:nvPr/>
          </p:nvSpPr>
          <p:spPr>
            <a:xfrm>
              <a:off x="5183500"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9"/>
            <p:cNvSpPr/>
            <p:nvPr/>
          </p:nvSpPr>
          <p:spPr>
            <a:xfrm>
              <a:off x="5150350" y="5060975"/>
              <a:ext cx="12525" cy="12550"/>
            </a:xfrm>
            <a:custGeom>
              <a:avLst/>
              <a:gdLst/>
              <a:ahLst/>
              <a:cxnLst/>
              <a:rect l="l" t="t" r="r" b="b"/>
              <a:pathLst>
                <a:path w="501" h="502" extrusionOk="0">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9"/>
            <p:cNvSpPr/>
            <p:nvPr/>
          </p:nvSpPr>
          <p:spPr>
            <a:xfrm>
              <a:off x="5200100" y="5027775"/>
              <a:ext cx="12550" cy="12575"/>
            </a:xfrm>
            <a:custGeom>
              <a:avLst/>
              <a:gdLst/>
              <a:ahLst/>
              <a:cxnLst/>
              <a:rect l="l" t="t" r="r" b="b"/>
              <a:pathLst>
                <a:path w="502"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9"/>
            <p:cNvSpPr/>
            <p:nvPr/>
          </p:nvSpPr>
          <p:spPr>
            <a:xfrm>
              <a:off x="5166900" y="5027775"/>
              <a:ext cx="12575" cy="12575"/>
            </a:xfrm>
            <a:custGeom>
              <a:avLst/>
              <a:gdLst/>
              <a:ahLst/>
              <a:cxnLst/>
              <a:rect l="l" t="t" r="r" b="b"/>
              <a:pathLst>
                <a:path w="503" h="503" extrusionOk="0">
                  <a:moveTo>
                    <a:pt x="251" y="1"/>
                  </a:moveTo>
                  <a:cubicBezTo>
                    <a:pt x="114" y="1"/>
                    <a:pt x="1" y="114"/>
                    <a:pt x="1" y="252"/>
                  </a:cubicBezTo>
                  <a:cubicBezTo>
                    <a:pt x="1" y="390"/>
                    <a:pt x="114" y="502"/>
                    <a:pt x="251" y="502"/>
                  </a:cubicBezTo>
                  <a:cubicBezTo>
                    <a:pt x="390" y="502"/>
                    <a:pt x="502" y="390"/>
                    <a:pt x="502" y="252"/>
                  </a:cubicBezTo>
                  <a:cubicBezTo>
                    <a:pt x="502" y="114"/>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9"/>
            <p:cNvSpPr/>
            <p:nvPr/>
          </p:nvSpPr>
          <p:spPr>
            <a:xfrm>
              <a:off x="5150825" y="4994625"/>
              <a:ext cx="12050" cy="12525"/>
            </a:xfrm>
            <a:custGeom>
              <a:avLst/>
              <a:gdLst/>
              <a:ahLst/>
              <a:cxnLst/>
              <a:rect l="l" t="t" r="r" b="b"/>
              <a:pathLst>
                <a:path w="482" h="501" extrusionOk="0">
                  <a:moveTo>
                    <a:pt x="231" y="1"/>
                  </a:moveTo>
                  <a:cubicBezTo>
                    <a:pt x="212" y="1"/>
                    <a:pt x="194" y="7"/>
                    <a:pt x="176" y="11"/>
                  </a:cubicBezTo>
                  <a:cubicBezTo>
                    <a:pt x="117" y="123"/>
                    <a:pt x="58" y="236"/>
                    <a:pt x="0" y="348"/>
                  </a:cubicBezTo>
                  <a:cubicBezTo>
                    <a:pt x="39" y="438"/>
                    <a:pt x="128" y="501"/>
                    <a:pt x="231" y="501"/>
                  </a:cubicBezTo>
                  <a:cubicBezTo>
                    <a:pt x="370" y="501"/>
                    <a:pt x="482" y="389"/>
                    <a:pt x="482" y="250"/>
                  </a:cubicBezTo>
                  <a:cubicBezTo>
                    <a:pt x="482" y="112"/>
                    <a:pt x="370"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9"/>
            <p:cNvSpPr/>
            <p:nvPr/>
          </p:nvSpPr>
          <p:spPr>
            <a:xfrm>
              <a:off x="5200100" y="5094125"/>
              <a:ext cx="12550" cy="12550"/>
            </a:xfrm>
            <a:custGeom>
              <a:avLst/>
              <a:gdLst/>
              <a:ahLst/>
              <a:cxnLst/>
              <a:rect l="l" t="t" r="r" b="b"/>
              <a:pathLst>
                <a:path w="502"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9"/>
            <p:cNvSpPr/>
            <p:nvPr/>
          </p:nvSpPr>
          <p:spPr>
            <a:xfrm>
              <a:off x="5166900" y="5094125"/>
              <a:ext cx="12575" cy="12550"/>
            </a:xfrm>
            <a:custGeom>
              <a:avLst/>
              <a:gdLst/>
              <a:ahLst/>
              <a:cxnLst/>
              <a:rect l="l" t="t" r="r" b="b"/>
              <a:pathLst>
                <a:path w="503" h="502" extrusionOk="0">
                  <a:moveTo>
                    <a:pt x="251" y="0"/>
                  </a:moveTo>
                  <a:cubicBezTo>
                    <a:pt x="114" y="0"/>
                    <a:pt x="1" y="113"/>
                    <a:pt x="1" y="251"/>
                  </a:cubicBezTo>
                  <a:cubicBezTo>
                    <a:pt x="1" y="390"/>
                    <a:pt x="114" y="502"/>
                    <a:pt x="251" y="502"/>
                  </a:cubicBezTo>
                  <a:cubicBezTo>
                    <a:pt x="390" y="502"/>
                    <a:pt x="502" y="390"/>
                    <a:pt x="502" y="251"/>
                  </a:cubicBezTo>
                  <a:cubicBezTo>
                    <a:pt x="502" y="113"/>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Numbers and text">
  <p:cSld name="CUSTOM_5_1">
    <p:spTree>
      <p:nvGrpSpPr>
        <p:cNvPr id="1" name="Shape 1515"/>
        <p:cNvGrpSpPr/>
        <p:nvPr/>
      </p:nvGrpSpPr>
      <p:grpSpPr>
        <a:xfrm>
          <a:off x="0" y="0"/>
          <a:ext cx="0" cy="0"/>
          <a:chOff x="0" y="0"/>
          <a:chExt cx="0" cy="0"/>
        </a:xfrm>
      </p:grpSpPr>
      <p:sp>
        <p:nvSpPr>
          <p:cNvPr id="1516" name="Google Shape;1516;p40"/>
          <p:cNvSpPr txBox="1">
            <a:spLocks noGrp="1"/>
          </p:cNvSpPr>
          <p:nvPr>
            <p:ph type="title" hasCustomPrompt="1"/>
          </p:nvPr>
        </p:nvSpPr>
        <p:spPr>
          <a:xfrm>
            <a:off x="3243775" y="983325"/>
            <a:ext cx="5064600" cy="46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517" name="Google Shape;1517;p40"/>
          <p:cNvSpPr txBox="1">
            <a:spLocks noGrp="1"/>
          </p:cNvSpPr>
          <p:nvPr>
            <p:ph type="subTitle" idx="1"/>
          </p:nvPr>
        </p:nvSpPr>
        <p:spPr>
          <a:xfrm>
            <a:off x="3243825" y="1468184"/>
            <a:ext cx="5064600" cy="30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518" name="Google Shape;1518;p40"/>
          <p:cNvSpPr txBox="1">
            <a:spLocks noGrp="1"/>
          </p:cNvSpPr>
          <p:nvPr>
            <p:ph type="title" idx="2" hasCustomPrompt="1"/>
          </p:nvPr>
        </p:nvSpPr>
        <p:spPr>
          <a:xfrm>
            <a:off x="3243825" y="2175728"/>
            <a:ext cx="5064600" cy="46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519" name="Google Shape;1519;p40"/>
          <p:cNvSpPr txBox="1">
            <a:spLocks noGrp="1"/>
          </p:cNvSpPr>
          <p:nvPr>
            <p:ph type="title" idx="3" hasCustomPrompt="1"/>
          </p:nvPr>
        </p:nvSpPr>
        <p:spPr>
          <a:xfrm>
            <a:off x="3243825" y="3368128"/>
            <a:ext cx="5064600" cy="46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520" name="Google Shape;1520;p40"/>
          <p:cNvSpPr txBox="1">
            <a:spLocks noGrp="1"/>
          </p:cNvSpPr>
          <p:nvPr>
            <p:ph type="subTitle" idx="4"/>
          </p:nvPr>
        </p:nvSpPr>
        <p:spPr>
          <a:xfrm>
            <a:off x="3243825" y="3852984"/>
            <a:ext cx="5064600" cy="30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521" name="Google Shape;1521;p40"/>
          <p:cNvSpPr txBox="1">
            <a:spLocks noGrp="1"/>
          </p:cNvSpPr>
          <p:nvPr>
            <p:ph type="subTitle" idx="5"/>
          </p:nvPr>
        </p:nvSpPr>
        <p:spPr>
          <a:xfrm>
            <a:off x="3243825" y="2653204"/>
            <a:ext cx="5064600" cy="30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522" name="Google Shape;1522;p40"/>
          <p:cNvSpPr/>
          <p:nvPr/>
        </p:nvSpPr>
        <p:spPr>
          <a:xfrm flipH="1">
            <a:off x="-16" y="3038798"/>
            <a:ext cx="3862166" cy="2106189"/>
          </a:xfrm>
          <a:custGeom>
            <a:avLst/>
            <a:gdLst/>
            <a:ahLst/>
            <a:cxnLst/>
            <a:rect l="l" t="t" r="r" b="b"/>
            <a:pathLst>
              <a:path w="41598" h="22685" extrusionOk="0">
                <a:moveTo>
                  <a:pt x="41598" y="1"/>
                </a:moveTo>
                <a:cubicBezTo>
                  <a:pt x="39765" y="1111"/>
                  <a:pt x="38641" y="3300"/>
                  <a:pt x="39266" y="6321"/>
                </a:cubicBezTo>
                <a:cubicBezTo>
                  <a:pt x="39974" y="10291"/>
                  <a:pt x="38188" y="13312"/>
                  <a:pt x="35318" y="14458"/>
                </a:cubicBezTo>
                <a:cubicBezTo>
                  <a:pt x="34549" y="14779"/>
                  <a:pt x="33860" y="14914"/>
                  <a:pt x="33222" y="14914"/>
                </a:cubicBezTo>
                <a:cubicBezTo>
                  <a:pt x="30892" y="14914"/>
                  <a:pt x="29251" y="13115"/>
                  <a:pt x="26930" y="12033"/>
                </a:cubicBezTo>
                <a:cubicBezTo>
                  <a:pt x="25584" y="11430"/>
                  <a:pt x="24543" y="11099"/>
                  <a:pt x="23606" y="11099"/>
                </a:cubicBezTo>
                <a:cubicBezTo>
                  <a:pt x="22117" y="11099"/>
                  <a:pt x="20889" y="11935"/>
                  <a:pt x="19110" y="13843"/>
                </a:cubicBezTo>
                <a:cubicBezTo>
                  <a:pt x="16350" y="16806"/>
                  <a:pt x="15516" y="17779"/>
                  <a:pt x="13607" y="17779"/>
                </a:cubicBezTo>
                <a:cubicBezTo>
                  <a:pt x="13019" y="17779"/>
                  <a:pt x="12328" y="17687"/>
                  <a:pt x="11448" y="17531"/>
                </a:cubicBezTo>
                <a:cubicBezTo>
                  <a:pt x="10228" y="17317"/>
                  <a:pt x="9072" y="17204"/>
                  <a:pt x="7996" y="17204"/>
                </a:cubicBezTo>
                <a:cubicBezTo>
                  <a:pt x="3919" y="17204"/>
                  <a:pt x="984" y="18826"/>
                  <a:pt x="0" y="22685"/>
                </a:cubicBezTo>
                <a:lnTo>
                  <a:pt x="41598" y="22685"/>
                </a:lnTo>
                <a:lnTo>
                  <a:pt x="415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1"/>
        <p:cNvGrpSpPr/>
        <p:nvPr/>
      </p:nvGrpSpPr>
      <p:grpSpPr>
        <a:xfrm>
          <a:off x="0" y="0"/>
          <a:ext cx="0" cy="0"/>
          <a:chOff x="0" y="0"/>
          <a:chExt cx="0" cy="0"/>
        </a:xfrm>
      </p:grpSpPr>
      <p:grpSp>
        <p:nvGrpSpPr>
          <p:cNvPr id="102" name="Google Shape;102;p5"/>
          <p:cNvGrpSpPr/>
          <p:nvPr/>
        </p:nvGrpSpPr>
        <p:grpSpPr>
          <a:xfrm>
            <a:off x="-106" y="-105"/>
            <a:ext cx="9144085" cy="5144960"/>
            <a:chOff x="3670451" y="2932076"/>
            <a:chExt cx="1795528" cy="1010262"/>
          </a:xfrm>
        </p:grpSpPr>
        <p:sp>
          <p:nvSpPr>
            <p:cNvPr id="103" name="Google Shape;103;p5"/>
            <p:cNvSpPr/>
            <p:nvPr/>
          </p:nvSpPr>
          <p:spPr>
            <a:xfrm>
              <a:off x="4632142" y="3575062"/>
              <a:ext cx="833837" cy="367276"/>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3670451" y="2932076"/>
              <a:ext cx="335849" cy="259286"/>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5"/>
            <p:cNvGrpSpPr/>
            <p:nvPr/>
          </p:nvGrpSpPr>
          <p:grpSpPr>
            <a:xfrm>
              <a:off x="5181475" y="2999525"/>
              <a:ext cx="228175" cy="211575"/>
              <a:chOff x="5181475" y="2999525"/>
              <a:chExt cx="228175" cy="211575"/>
            </a:xfrm>
          </p:grpSpPr>
          <p:sp>
            <p:nvSpPr>
              <p:cNvPr id="106" name="Google Shape;106;p5"/>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6" name="Google Shape;146;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7" name="Google Shape;147;p5"/>
          <p:cNvSpPr txBox="1">
            <a:spLocks noGrp="1"/>
          </p:cNvSpPr>
          <p:nvPr>
            <p:ph type="subTitle" idx="1"/>
          </p:nvPr>
        </p:nvSpPr>
        <p:spPr>
          <a:xfrm>
            <a:off x="1291050" y="2049925"/>
            <a:ext cx="3115800" cy="20421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4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48" name="Google Shape;148;p5"/>
          <p:cNvSpPr txBox="1">
            <a:spLocks noGrp="1"/>
          </p:cNvSpPr>
          <p:nvPr>
            <p:ph type="subTitle" idx="2"/>
          </p:nvPr>
        </p:nvSpPr>
        <p:spPr>
          <a:xfrm>
            <a:off x="4745700" y="2049925"/>
            <a:ext cx="3115800" cy="2042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cSld name="CUSTOM_13">
    <p:spTree>
      <p:nvGrpSpPr>
        <p:cNvPr id="1" name="Shape 1523"/>
        <p:cNvGrpSpPr/>
        <p:nvPr/>
      </p:nvGrpSpPr>
      <p:grpSpPr>
        <a:xfrm>
          <a:off x="0" y="0"/>
          <a:ext cx="0" cy="0"/>
          <a:chOff x="0" y="0"/>
          <a:chExt cx="0" cy="0"/>
        </a:xfrm>
      </p:grpSpPr>
      <p:sp>
        <p:nvSpPr>
          <p:cNvPr id="1524" name="Google Shape;1524;p41"/>
          <p:cNvSpPr txBox="1">
            <a:spLocks noGrp="1"/>
          </p:cNvSpPr>
          <p:nvPr>
            <p:ph type="title" hasCustomPrompt="1"/>
          </p:nvPr>
        </p:nvSpPr>
        <p:spPr>
          <a:xfrm>
            <a:off x="2670463" y="1683825"/>
            <a:ext cx="3803100" cy="46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5000"/>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525" name="Google Shape;1525;p41"/>
          <p:cNvSpPr txBox="1">
            <a:spLocks noGrp="1"/>
          </p:cNvSpPr>
          <p:nvPr>
            <p:ph type="title" idx="2" hasCustomPrompt="1"/>
          </p:nvPr>
        </p:nvSpPr>
        <p:spPr>
          <a:xfrm>
            <a:off x="2670463" y="2876222"/>
            <a:ext cx="3803100" cy="46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5000"/>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526" name="Google Shape;1526;p41"/>
          <p:cNvSpPr txBox="1">
            <a:spLocks noGrp="1"/>
          </p:cNvSpPr>
          <p:nvPr>
            <p:ph type="subTitle" idx="1"/>
          </p:nvPr>
        </p:nvSpPr>
        <p:spPr>
          <a:xfrm>
            <a:off x="2670463" y="3437276"/>
            <a:ext cx="3803100" cy="30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527" name="Google Shape;1527;p41"/>
          <p:cNvSpPr txBox="1">
            <a:spLocks noGrp="1"/>
          </p:cNvSpPr>
          <p:nvPr>
            <p:ph type="subTitle" idx="3"/>
          </p:nvPr>
        </p:nvSpPr>
        <p:spPr>
          <a:xfrm>
            <a:off x="2670463" y="2237500"/>
            <a:ext cx="3803100" cy="30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528" name="Google Shape;1528;p41"/>
          <p:cNvSpPr/>
          <p:nvPr/>
        </p:nvSpPr>
        <p:spPr>
          <a:xfrm>
            <a:off x="0" y="3668263"/>
            <a:ext cx="3348832" cy="1475228"/>
          </a:xfrm>
          <a:custGeom>
            <a:avLst/>
            <a:gdLst/>
            <a:ahLst/>
            <a:cxnLst/>
            <a:rect l="l" t="t" r="r" b="b"/>
            <a:pathLst>
              <a:path w="26303" h="11587" extrusionOk="0">
                <a:moveTo>
                  <a:pt x="2698" y="0"/>
                </a:moveTo>
                <a:cubicBezTo>
                  <a:pt x="1911" y="0"/>
                  <a:pt x="1052" y="234"/>
                  <a:pt x="0" y="665"/>
                </a:cubicBezTo>
                <a:lnTo>
                  <a:pt x="0" y="11586"/>
                </a:lnTo>
                <a:lnTo>
                  <a:pt x="26303" y="11586"/>
                </a:lnTo>
                <a:cubicBezTo>
                  <a:pt x="25320" y="7728"/>
                  <a:pt x="22384" y="6105"/>
                  <a:pt x="18307" y="6105"/>
                </a:cubicBezTo>
                <a:cubicBezTo>
                  <a:pt x="17231" y="6105"/>
                  <a:pt x="16075" y="6218"/>
                  <a:pt x="14855" y="6433"/>
                </a:cubicBezTo>
                <a:cubicBezTo>
                  <a:pt x="13974" y="6588"/>
                  <a:pt x="13284" y="6680"/>
                  <a:pt x="12696" y="6680"/>
                </a:cubicBezTo>
                <a:cubicBezTo>
                  <a:pt x="10787" y="6680"/>
                  <a:pt x="9954" y="5707"/>
                  <a:pt x="7193" y="2745"/>
                </a:cubicBezTo>
                <a:cubicBezTo>
                  <a:pt x="5415" y="836"/>
                  <a:pt x="4187" y="0"/>
                  <a:pt x="2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1"/>
          <p:cNvSpPr/>
          <p:nvPr/>
        </p:nvSpPr>
        <p:spPr>
          <a:xfrm>
            <a:off x="5861734" y="-1560"/>
            <a:ext cx="3282245" cy="2534000"/>
          </a:xfrm>
          <a:custGeom>
            <a:avLst/>
            <a:gdLst/>
            <a:ahLst/>
            <a:cxnLst/>
            <a:rect l="l" t="t" r="r" b="b"/>
            <a:pathLst>
              <a:path w="25780" h="19903" extrusionOk="0">
                <a:moveTo>
                  <a:pt x="227" y="1"/>
                </a:moveTo>
                <a:cubicBezTo>
                  <a:pt x="0" y="3963"/>
                  <a:pt x="2559" y="5549"/>
                  <a:pt x="6495" y="5549"/>
                </a:cubicBezTo>
                <a:cubicBezTo>
                  <a:pt x="6689" y="5549"/>
                  <a:pt x="6885" y="5546"/>
                  <a:pt x="7085" y="5538"/>
                </a:cubicBezTo>
                <a:cubicBezTo>
                  <a:pt x="7306" y="5530"/>
                  <a:pt x="7507" y="5525"/>
                  <a:pt x="7693" y="5525"/>
                </a:cubicBezTo>
                <a:cubicBezTo>
                  <a:pt x="9563" y="5525"/>
                  <a:pt x="9854" y="6024"/>
                  <a:pt x="11635" y="8551"/>
                </a:cubicBezTo>
                <a:cubicBezTo>
                  <a:pt x="12726" y="10099"/>
                  <a:pt x="13489" y="10713"/>
                  <a:pt x="14641" y="10713"/>
                </a:cubicBezTo>
                <a:cubicBezTo>
                  <a:pt x="15148" y="10713"/>
                  <a:pt x="15731" y="10594"/>
                  <a:pt x="16450" y="10383"/>
                </a:cubicBezTo>
                <a:cubicBezTo>
                  <a:pt x="17878" y="9941"/>
                  <a:pt x="19001" y="9073"/>
                  <a:pt x="20307" y="9073"/>
                </a:cubicBezTo>
                <a:cubicBezTo>
                  <a:pt x="20830" y="9073"/>
                  <a:pt x="21382" y="9212"/>
                  <a:pt x="21995" y="9573"/>
                </a:cubicBezTo>
                <a:cubicBezTo>
                  <a:pt x="23719" y="10551"/>
                  <a:pt x="24592" y="12628"/>
                  <a:pt x="23795" y="15090"/>
                </a:cubicBezTo>
                <a:cubicBezTo>
                  <a:pt x="22942" y="17498"/>
                  <a:pt x="24062" y="19279"/>
                  <a:pt x="25779" y="19903"/>
                </a:cubicBezTo>
                <a:lnTo>
                  <a:pt x="25779" y="59"/>
                </a:lnTo>
                <a:cubicBezTo>
                  <a:pt x="25755" y="39"/>
                  <a:pt x="25729" y="20"/>
                  <a:pt x="25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0" name="Google Shape;1530;p41"/>
          <p:cNvGrpSpPr/>
          <p:nvPr/>
        </p:nvGrpSpPr>
        <p:grpSpPr>
          <a:xfrm>
            <a:off x="1619820" y="157326"/>
            <a:ext cx="1246311" cy="1246438"/>
            <a:chOff x="5150350" y="4928275"/>
            <a:chExt cx="244725" cy="244750"/>
          </a:xfrm>
        </p:grpSpPr>
        <p:sp>
          <p:nvSpPr>
            <p:cNvPr id="1531" name="Google Shape;1531;p41"/>
            <p:cNvSpPr/>
            <p:nvPr/>
          </p:nvSpPr>
          <p:spPr>
            <a:xfrm>
              <a:off x="5365950" y="5027775"/>
              <a:ext cx="12550" cy="12575"/>
            </a:xfrm>
            <a:custGeom>
              <a:avLst/>
              <a:gdLst/>
              <a:ahLst/>
              <a:cxnLst/>
              <a:rect l="l" t="t" r="r" b="b"/>
              <a:pathLst>
                <a:path w="502" h="503" extrusionOk="0">
                  <a:moveTo>
                    <a:pt x="251" y="1"/>
                  </a:moveTo>
                  <a:cubicBezTo>
                    <a:pt x="113" y="1"/>
                    <a:pt x="0" y="114"/>
                    <a:pt x="0" y="252"/>
                  </a:cubicBezTo>
                  <a:cubicBezTo>
                    <a:pt x="0" y="390"/>
                    <a:pt x="113" y="502"/>
                    <a:pt x="251" y="502"/>
                  </a:cubicBezTo>
                  <a:cubicBezTo>
                    <a:pt x="390" y="502"/>
                    <a:pt x="501" y="390"/>
                    <a:pt x="501" y="252"/>
                  </a:cubicBezTo>
                  <a:cubicBezTo>
                    <a:pt x="501" y="114"/>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1"/>
            <p:cNvSpPr/>
            <p:nvPr/>
          </p:nvSpPr>
          <p:spPr>
            <a:xfrm>
              <a:off x="5349350" y="4994625"/>
              <a:ext cx="12550" cy="12525"/>
            </a:xfrm>
            <a:custGeom>
              <a:avLst/>
              <a:gdLst/>
              <a:ahLst/>
              <a:cxnLst/>
              <a:rect l="l" t="t" r="r" b="b"/>
              <a:pathLst>
                <a:path w="502" h="501" extrusionOk="0">
                  <a:moveTo>
                    <a:pt x="251" y="1"/>
                  </a:moveTo>
                  <a:cubicBezTo>
                    <a:pt x="113" y="1"/>
                    <a:pt x="1" y="112"/>
                    <a:pt x="1" y="250"/>
                  </a:cubicBezTo>
                  <a:cubicBezTo>
                    <a:pt x="1" y="389"/>
                    <a:pt x="113" y="501"/>
                    <a:pt x="251" y="501"/>
                  </a:cubicBezTo>
                  <a:cubicBezTo>
                    <a:pt x="390" y="501"/>
                    <a:pt x="502" y="389"/>
                    <a:pt x="502" y="250"/>
                  </a:cubicBezTo>
                  <a:cubicBezTo>
                    <a:pt x="502" y="112"/>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1"/>
            <p:cNvSpPr/>
            <p:nvPr/>
          </p:nvSpPr>
          <p:spPr>
            <a:xfrm>
              <a:off x="5365950" y="5094125"/>
              <a:ext cx="12550" cy="12550"/>
            </a:xfrm>
            <a:custGeom>
              <a:avLst/>
              <a:gdLst/>
              <a:ahLst/>
              <a:cxnLst/>
              <a:rect l="l" t="t" r="r" b="b"/>
              <a:pathLst>
                <a:path w="502" h="502" extrusionOk="0">
                  <a:moveTo>
                    <a:pt x="251" y="0"/>
                  </a:moveTo>
                  <a:cubicBezTo>
                    <a:pt x="113" y="0"/>
                    <a:pt x="0" y="113"/>
                    <a:pt x="0" y="251"/>
                  </a:cubicBezTo>
                  <a:cubicBezTo>
                    <a:pt x="0" y="390"/>
                    <a:pt x="113" y="502"/>
                    <a:pt x="251" y="502"/>
                  </a:cubicBezTo>
                  <a:cubicBezTo>
                    <a:pt x="390" y="502"/>
                    <a:pt x="501" y="390"/>
                    <a:pt x="501" y="251"/>
                  </a:cubicBezTo>
                  <a:cubicBezTo>
                    <a:pt x="501" y="113"/>
                    <a:pt x="390"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1"/>
            <p:cNvSpPr/>
            <p:nvPr/>
          </p:nvSpPr>
          <p:spPr>
            <a:xfrm>
              <a:off x="5382525"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1"/>
            <p:cNvSpPr/>
            <p:nvPr/>
          </p:nvSpPr>
          <p:spPr>
            <a:xfrm>
              <a:off x="5299600" y="4961550"/>
              <a:ext cx="12550" cy="12450"/>
            </a:xfrm>
            <a:custGeom>
              <a:avLst/>
              <a:gdLst/>
              <a:ahLst/>
              <a:cxnLst/>
              <a:rect l="l" t="t" r="r" b="b"/>
              <a:pathLst>
                <a:path w="502" h="498" extrusionOk="0">
                  <a:moveTo>
                    <a:pt x="229" y="1"/>
                  </a:moveTo>
                  <a:cubicBezTo>
                    <a:pt x="102" y="12"/>
                    <a:pt x="1" y="116"/>
                    <a:pt x="1" y="247"/>
                  </a:cubicBezTo>
                  <a:cubicBezTo>
                    <a:pt x="1" y="385"/>
                    <a:pt x="112" y="498"/>
                    <a:pt x="251" y="498"/>
                  </a:cubicBezTo>
                  <a:cubicBezTo>
                    <a:pt x="389" y="498"/>
                    <a:pt x="502" y="385"/>
                    <a:pt x="502" y="247"/>
                  </a:cubicBezTo>
                  <a:cubicBezTo>
                    <a:pt x="502" y="180"/>
                    <a:pt x="475" y="121"/>
                    <a:pt x="432" y="76"/>
                  </a:cubicBezTo>
                  <a:cubicBezTo>
                    <a:pt x="365" y="50"/>
                    <a:pt x="298" y="24"/>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1"/>
            <p:cNvSpPr/>
            <p:nvPr/>
          </p:nvSpPr>
          <p:spPr>
            <a:xfrm>
              <a:off x="5299600" y="5027775"/>
              <a:ext cx="12550" cy="12575"/>
            </a:xfrm>
            <a:custGeom>
              <a:avLst/>
              <a:gdLst/>
              <a:ahLst/>
              <a:cxnLst/>
              <a:rect l="l" t="t" r="r" b="b"/>
              <a:pathLst>
                <a:path w="502" h="503" extrusionOk="0">
                  <a:moveTo>
                    <a:pt x="251" y="1"/>
                  </a:moveTo>
                  <a:cubicBezTo>
                    <a:pt x="112" y="1"/>
                    <a:pt x="1" y="114"/>
                    <a:pt x="1" y="252"/>
                  </a:cubicBezTo>
                  <a:cubicBezTo>
                    <a:pt x="1" y="390"/>
                    <a:pt x="112" y="502"/>
                    <a:pt x="251" y="502"/>
                  </a:cubicBezTo>
                  <a:cubicBezTo>
                    <a:pt x="389" y="502"/>
                    <a:pt x="502" y="390"/>
                    <a:pt x="502" y="252"/>
                  </a:cubicBezTo>
                  <a:cubicBezTo>
                    <a:pt x="502" y="114"/>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1"/>
            <p:cNvSpPr/>
            <p:nvPr/>
          </p:nvSpPr>
          <p:spPr>
            <a:xfrm>
              <a:off x="5316200" y="4994625"/>
              <a:ext cx="12525" cy="12525"/>
            </a:xfrm>
            <a:custGeom>
              <a:avLst/>
              <a:gdLst/>
              <a:ahLst/>
              <a:cxnLst/>
              <a:rect l="l" t="t" r="r" b="b"/>
              <a:pathLst>
                <a:path w="501" h="501" extrusionOk="0">
                  <a:moveTo>
                    <a:pt x="251" y="1"/>
                  </a:moveTo>
                  <a:cubicBezTo>
                    <a:pt x="112" y="1"/>
                    <a:pt x="0" y="112"/>
                    <a:pt x="0" y="250"/>
                  </a:cubicBezTo>
                  <a:cubicBezTo>
                    <a:pt x="0" y="389"/>
                    <a:pt x="112" y="501"/>
                    <a:pt x="251" y="501"/>
                  </a:cubicBezTo>
                  <a:cubicBezTo>
                    <a:pt x="389" y="501"/>
                    <a:pt x="501" y="389"/>
                    <a:pt x="501" y="250"/>
                  </a:cubicBezTo>
                  <a:cubicBezTo>
                    <a:pt x="501"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1"/>
            <p:cNvSpPr/>
            <p:nvPr/>
          </p:nvSpPr>
          <p:spPr>
            <a:xfrm>
              <a:off x="5283025"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1" y="389"/>
                    <a:pt x="501" y="250"/>
                  </a:cubicBezTo>
                  <a:cubicBezTo>
                    <a:pt x="501"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1"/>
            <p:cNvSpPr/>
            <p:nvPr/>
          </p:nvSpPr>
          <p:spPr>
            <a:xfrm>
              <a:off x="533277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89" y="502"/>
                    <a:pt x="501" y="390"/>
                    <a:pt x="501" y="251"/>
                  </a:cubicBezTo>
                  <a:cubicBezTo>
                    <a:pt x="501" y="113"/>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1"/>
            <p:cNvSpPr/>
            <p:nvPr/>
          </p:nvSpPr>
          <p:spPr>
            <a:xfrm>
              <a:off x="5299600" y="5094125"/>
              <a:ext cx="12550" cy="12550"/>
            </a:xfrm>
            <a:custGeom>
              <a:avLst/>
              <a:gdLst/>
              <a:ahLst/>
              <a:cxnLst/>
              <a:rect l="l" t="t" r="r" b="b"/>
              <a:pathLst>
                <a:path w="502" h="502" extrusionOk="0">
                  <a:moveTo>
                    <a:pt x="251" y="0"/>
                  </a:moveTo>
                  <a:cubicBezTo>
                    <a:pt x="112" y="0"/>
                    <a:pt x="1" y="113"/>
                    <a:pt x="1" y="251"/>
                  </a:cubicBezTo>
                  <a:cubicBezTo>
                    <a:pt x="1" y="390"/>
                    <a:pt x="112" y="502"/>
                    <a:pt x="251" y="502"/>
                  </a:cubicBezTo>
                  <a:cubicBezTo>
                    <a:pt x="389" y="502"/>
                    <a:pt x="502" y="390"/>
                    <a:pt x="502" y="251"/>
                  </a:cubicBezTo>
                  <a:cubicBezTo>
                    <a:pt x="502" y="113"/>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1"/>
            <p:cNvSpPr/>
            <p:nvPr/>
          </p:nvSpPr>
          <p:spPr>
            <a:xfrm>
              <a:off x="5349350"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1"/>
            <p:cNvSpPr/>
            <p:nvPr/>
          </p:nvSpPr>
          <p:spPr>
            <a:xfrm>
              <a:off x="5316200" y="5060975"/>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1"/>
            <p:cNvSpPr/>
            <p:nvPr/>
          </p:nvSpPr>
          <p:spPr>
            <a:xfrm>
              <a:off x="533277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89" y="502"/>
                    <a:pt x="501" y="390"/>
                    <a:pt x="501" y="252"/>
                  </a:cubicBezTo>
                  <a:cubicBezTo>
                    <a:pt x="501" y="114"/>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1"/>
            <p:cNvSpPr/>
            <p:nvPr/>
          </p:nvSpPr>
          <p:spPr>
            <a:xfrm>
              <a:off x="5332775" y="5160475"/>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89" y="501"/>
                    <a:pt x="501" y="389"/>
                    <a:pt x="501" y="251"/>
                  </a:cubicBezTo>
                  <a:cubicBezTo>
                    <a:pt x="501"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1"/>
            <p:cNvSpPr/>
            <p:nvPr/>
          </p:nvSpPr>
          <p:spPr>
            <a:xfrm>
              <a:off x="5299600" y="5160475"/>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1"/>
            <p:cNvSpPr/>
            <p:nvPr/>
          </p:nvSpPr>
          <p:spPr>
            <a:xfrm>
              <a:off x="5349350" y="5127300"/>
              <a:ext cx="12550" cy="12550"/>
            </a:xfrm>
            <a:custGeom>
              <a:avLst/>
              <a:gdLst/>
              <a:ahLst/>
              <a:cxnLst/>
              <a:rect l="l" t="t" r="r" b="b"/>
              <a:pathLst>
                <a:path w="502" h="502" extrusionOk="0">
                  <a:moveTo>
                    <a:pt x="251" y="1"/>
                  </a:moveTo>
                  <a:cubicBezTo>
                    <a:pt x="113" y="1"/>
                    <a:pt x="1" y="113"/>
                    <a:pt x="1" y="251"/>
                  </a:cubicBezTo>
                  <a:cubicBezTo>
                    <a:pt x="1" y="389"/>
                    <a:pt x="113" y="502"/>
                    <a:pt x="251" y="502"/>
                  </a:cubicBezTo>
                  <a:cubicBezTo>
                    <a:pt x="390" y="502"/>
                    <a:pt x="502" y="389"/>
                    <a:pt x="502" y="251"/>
                  </a:cubicBezTo>
                  <a:cubicBezTo>
                    <a:pt x="502" y="113"/>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1"/>
            <p:cNvSpPr/>
            <p:nvPr/>
          </p:nvSpPr>
          <p:spPr>
            <a:xfrm>
              <a:off x="5316200" y="5127300"/>
              <a:ext cx="12525" cy="12550"/>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1"/>
            <p:cNvSpPr/>
            <p:nvPr/>
          </p:nvSpPr>
          <p:spPr>
            <a:xfrm>
              <a:off x="526642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90" y="502"/>
                    <a:pt x="502" y="389"/>
                    <a:pt x="502" y="251"/>
                  </a:cubicBezTo>
                  <a:cubicBezTo>
                    <a:pt x="502" y="112"/>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1"/>
            <p:cNvSpPr/>
            <p:nvPr/>
          </p:nvSpPr>
          <p:spPr>
            <a:xfrm>
              <a:off x="5233275" y="4961450"/>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1" y="389"/>
                    <a:pt x="501" y="251"/>
                  </a:cubicBezTo>
                  <a:cubicBezTo>
                    <a:pt x="501" y="112"/>
                    <a:pt x="389"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1"/>
            <p:cNvSpPr/>
            <p:nvPr/>
          </p:nvSpPr>
          <p:spPr>
            <a:xfrm>
              <a:off x="526642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90" y="502"/>
                    <a:pt x="502" y="390"/>
                    <a:pt x="502" y="252"/>
                  </a:cubicBezTo>
                  <a:cubicBezTo>
                    <a:pt x="502" y="114"/>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1"/>
            <p:cNvSpPr/>
            <p:nvPr/>
          </p:nvSpPr>
          <p:spPr>
            <a:xfrm>
              <a:off x="5233275" y="5027775"/>
              <a:ext cx="12525" cy="12575"/>
            </a:xfrm>
            <a:custGeom>
              <a:avLst/>
              <a:gdLst/>
              <a:ahLst/>
              <a:cxnLst/>
              <a:rect l="l" t="t" r="r" b="b"/>
              <a:pathLst>
                <a:path w="501" h="503" extrusionOk="0">
                  <a:moveTo>
                    <a:pt x="250" y="1"/>
                  </a:moveTo>
                  <a:cubicBezTo>
                    <a:pt x="112" y="1"/>
                    <a:pt x="0" y="114"/>
                    <a:pt x="0" y="252"/>
                  </a:cubicBezTo>
                  <a:cubicBezTo>
                    <a:pt x="0" y="390"/>
                    <a:pt x="112" y="502"/>
                    <a:pt x="250" y="502"/>
                  </a:cubicBezTo>
                  <a:cubicBezTo>
                    <a:pt x="389" y="502"/>
                    <a:pt x="501" y="390"/>
                    <a:pt x="501" y="252"/>
                  </a:cubicBezTo>
                  <a:cubicBezTo>
                    <a:pt x="501" y="114"/>
                    <a:pt x="389"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1"/>
            <p:cNvSpPr/>
            <p:nvPr/>
          </p:nvSpPr>
          <p:spPr>
            <a:xfrm>
              <a:off x="5249825" y="4994625"/>
              <a:ext cx="12575" cy="12525"/>
            </a:xfrm>
            <a:custGeom>
              <a:avLst/>
              <a:gdLst/>
              <a:ahLst/>
              <a:cxnLst/>
              <a:rect l="l" t="t" r="r" b="b"/>
              <a:pathLst>
                <a:path w="503" h="501" extrusionOk="0">
                  <a:moveTo>
                    <a:pt x="252" y="1"/>
                  </a:moveTo>
                  <a:cubicBezTo>
                    <a:pt x="114" y="1"/>
                    <a:pt x="1" y="112"/>
                    <a:pt x="1" y="250"/>
                  </a:cubicBezTo>
                  <a:cubicBezTo>
                    <a:pt x="1" y="389"/>
                    <a:pt x="114" y="501"/>
                    <a:pt x="252" y="501"/>
                  </a:cubicBezTo>
                  <a:cubicBezTo>
                    <a:pt x="390" y="501"/>
                    <a:pt x="502" y="389"/>
                    <a:pt x="502" y="250"/>
                  </a:cubicBezTo>
                  <a:cubicBezTo>
                    <a:pt x="502" y="112"/>
                    <a:pt x="390" y="1"/>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1"/>
            <p:cNvSpPr/>
            <p:nvPr/>
          </p:nvSpPr>
          <p:spPr>
            <a:xfrm>
              <a:off x="526642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90" y="502"/>
                    <a:pt x="502" y="390"/>
                    <a:pt x="502" y="251"/>
                  </a:cubicBezTo>
                  <a:cubicBezTo>
                    <a:pt x="502" y="113"/>
                    <a:pt x="390"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1"/>
            <p:cNvSpPr/>
            <p:nvPr/>
          </p:nvSpPr>
          <p:spPr>
            <a:xfrm>
              <a:off x="5233275" y="5094125"/>
              <a:ext cx="12525" cy="12550"/>
            </a:xfrm>
            <a:custGeom>
              <a:avLst/>
              <a:gdLst/>
              <a:ahLst/>
              <a:cxnLst/>
              <a:rect l="l" t="t" r="r" b="b"/>
              <a:pathLst>
                <a:path w="501" h="502" extrusionOk="0">
                  <a:moveTo>
                    <a:pt x="250" y="0"/>
                  </a:moveTo>
                  <a:cubicBezTo>
                    <a:pt x="112" y="0"/>
                    <a:pt x="0" y="113"/>
                    <a:pt x="0" y="251"/>
                  </a:cubicBezTo>
                  <a:cubicBezTo>
                    <a:pt x="0" y="390"/>
                    <a:pt x="112" y="502"/>
                    <a:pt x="250" y="502"/>
                  </a:cubicBezTo>
                  <a:cubicBezTo>
                    <a:pt x="389" y="502"/>
                    <a:pt x="501" y="390"/>
                    <a:pt x="501" y="251"/>
                  </a:cubicBezTo>
                  <a:cubicBezTo>
                    <a:pt x="501" y="113"/>
                    <a:pt x="389" y="0"/>
                    <a:pt x="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1"/>
            <p:cNvSpPr/>
            <p:nvPr/>
          </p:nvSpPr>
          <p:spPr>
            <a:xfrm>
              <a:off x="5283025"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1" y="389"/>
                    <a:pt x="501" y="251"/>
                  </a:cubicBezTo>
                  <a:cubicBezTo>
                    <a:pt x="501"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1"/>
            <p:cNvSpPr/>
            <p:nvPr/>
          </p:nvSpPr>
          <p:spPr>
            <a:xfrm>
              <a:off x="5249825" y="5060975"/>
              <a:ext cx="12575" cy="12550"/>
            </a:xfrm>
            <a:custGeom>
              <a:avLst/>
              <a:gdLst/>
              <a:ahLst/>
              <a:cxnLst/>
              <a:rect l="l" t="t" r="r" b="b"/>
              <a:pathLst>
                <a:path w="503" h="502" extrusionOk="0">
                  <a:moveTo>
                    <a:pt x="252" y="0"/>
                  </a:moveTo>
                  <a:cubicBezTo>
                    <a:pt x="114" y="0"/>
                    <a:pt x="1" y="112"/>
                    <a:pt x="1" y="251"/>
                  </a:cubicBezTo>
                  <a:cubicBezTo>
                    <a:pt x="1" y="389"/>
                    <a:pt x="114" y="501"/>
                    <a:pt x="252" y="501"/>
                  </a:cubicBezTo>
                  <a:cubicBezTo>
                    <a:pt x="390" y="501"/>
                    <a:pt x="502" y="389"/>
                    <a:pt x="502" y="251"/>
                  </a:cubicBezTo>
                  <a:cubicBezTo>
                    <a:pt x="502" y="112"/>
                    <a:pt x="390" y="0"/>
                    <a:pt x="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1"/>
            <p:cNvSpPr/>
            <p:nvPr/>
          </p:nvSpPr>
          <p:spPr>
            <a:xfrm>
              <a:off x="5266425" y="5160475"/>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1"/>
            <p:cNvSpPr/>
            <p:nvPr/>
          </p:nvSpPr>
          <p:spPr>
            <a:xfrm>
              <a:off x="5233275" y="5160475"/>
              <a:ext cx="12525" cy="12550"/>
            </a:xfrm>
            <a:custGeom>
              <a:avLst/>
              <a:gdLst/>
              <a:ahLst/>
              <a:cxnLst/>
              <a:rect l="l" t="t" r="r" b="b"/>
              <a:pathLst>
                <a:path w="501" h="502" extrusionOk="0">
                  <a:moveTo>
                    <a:pt x="250" y="1"/>
                  </a:moveTo>
                  <a:cubicBezTo>
                    <a:pt x="112" y="1"/>
                    <a:pt x="0" y="113"/>
                    <a:pt x="0" y="251"/>
                  </a:cubicBezTo>
                  <a:cubicBezTo>
                    <a:pt x="0" y="389"/>
                    <a:pt x="112" y="501"/>
                    <a:pt x="250" y="501"/>
                  </a:cubicBezTo>
                  <a:cubicBezTo>
                    <a:pt x="389" y="501"/>
                    <a:pt x="501" y="389"/>
                    <a:pt x="501" y="251"/>
                  </a:cubicBezTo>
                  <a:cubicBezTo>
                    <a:pt x="501" y="113"/>
                    <a:pt x="389"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1"/>
            <p:cNvSpPr/>
            <p:nvPr/>
          </p:nvSpPr>
          <p:spPr>
            <a:xfrm>
              <a:off x="5283025"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1"/>
            <p:cNvSpPr/>
            <p:nvPr/>
          </p:nvSpPr>
          <p:spPr>
            <a:xfrm>
              <a:off x="5249825" y="5127300"/>
              <a:ext cx="12575" cy="12550"/>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1"/>
            <p:cNvSpPr/>
            <p:nvPr/>
          </p:nvSpPr>
          <p:spPr>
            <a:xfrm>
              <a:off x="5200100" y="5027775"/>
              <a:ext cx="12550" cy="12575"/>
            </a:xfrm>
            <a:custGeom>
              <a:avLst/>
              <a:gdLst/>
              <a:ahLst/>
              <a:cxnLst/>
              <a:rect l="l" t="t" r="r" b="b"/>
              <a:pathLst>
                <a:path w="502"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1"/>
            <p:cNvSpPr/>
            <p:nvPr/>
          </p:nvSpPr>
          <p:spPr>
            <a:xfrm>
              <a:off x="5216675" y="4994625"/>
              <a:ext cx="12550" cy="12525"/>
            </a:xfrm>
            <a:custGeom>
              <a:avLst/>
              <a:gdLst/>
              <a:ahLst/>
              <a:cxnLst/>
              <a:rect l="l" t="t" r="r" b="b"/>
              <a:pathLst>
                <a:path w="502" h="501" extrusionOk="0">
                  <a:moveTo>
                    <a:pt x="251" y="1"/>
                  </a:moveTo>
                  <a:cubicBezTo>
                    <a:pt x="112" y="1"/>
                    <a:pt x="1" y="112"/>
                    <a:pt x="1" y="250"/>
                  </a:cubicBezTo>
                  <a:cubicBezTo>
                    <a:pt x="1" y="389"/>
                    <a:pt x="112" y="501"/>
                    <a:pt x="251" y="501"/>
                  </a:cubicBezTo>
                  <a:cubicBezTo>
                    <a:pt x="389" y="501"/>
                    <a:pt x="502" y="389"/>
                    <a:pt x="502" y="250"/>
                  </a:cubicBezTo>
                  <a:cubicBezTo>
                    <a:pt x="502"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1"/>
            <p:cNvSpPr/>
            <p:nvPr/>
          </p:nvSpPr>
          <p:spPr>
            <a:xfrm>
              <a:off x="5185150" y="4995100"/>
              <a:ext cx="10900" cy="12050"/>
            </a:xfrm>
            <a:custGeom>
              <a:avLst/>
              <a:gdLst/>
              <a:ahLst/>
              <a:cxnLst/>
              <a:rect l="l" t="t" r="r" b="b"/>
              <a:pathLst>
                <a:path w="436" h="482" extrusionOk="0">
                  <a:moveTo>
                    <a:pt x="279" y="0"/>
                  </a:moveTo>
                  <a:cubicBezTo>
                    <a:pt x="182" y="129"/>
                    <a:pt x="89" y="261"/>
                    <a:pt x="1" y="398"/>
                  </a:cubicBezTo>
                  <a:cubicBezTo>
                    <a:pt x="46" y="449"/>
                    <a:pt x="111" y="482"/>
                    <a:pt x="185" y="482"/>
                  </a:cubicBezTo>
                  <a:cubicBezTo>
                    <a:pt x="323" y="482"/>
                    <a:pt x="436" y="370"/>
                    <a:pt x="436" y="231"/>
                  </a:cubicBezTo>
                  <a:cubicBezTo>
                    <a:pt x="436" y="127"/>
                    <a:pt x="370" y="38"/>
                    <a:pt x="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1"/>
            <p:cNvSpPr/>
            <p:nvPr/>
          </p:nvSpPr>
          <p:spPr>
            <a:xfrm>
              <a:off x="5200100" y="5094125"/>
              <a:ext cx="12550" cy="12550"/>
            </a:xfrm>
            <a:custGeom>
              <a:avLst/>
              <a:gdLst/>
              <a:ahLst/>
              <a:cxnLst/>
              <a:rect l="l" t="t" r="r" b="b"/>
              <a:pathLst>
                <a:path w="502"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1"/>
            <p:cNvSpPr/>
            <p:nvPr/>
          </p:nvSpPr>
          <p:spPr>
            <a:xfrm>
              <a:off x="5166900" y="5094125"/>
              <a:ext cx="12575" cy="12550"/>
            </a:xfrm>
            <a:custGeom>
              <a:avLst/>
              <a:gdLst/>
              <a:ahLst/>
              <a:cxnLst/>
              <a:rect l="l" t="t" r="r" b="b"/>
              <a:pathLst>
                <a:path w="503" h="502" extrusionOk="0">
                  <a:moveTo>
                    <a:pt x="251" y="0"/>
                  </a:moveTo>
                  <a:cubicBezTo>
                    <a:pt x="114" y="0"/>
                    <a:pt x="1" y="113"/>
                    <a:pt x="1" y="251"/>
                  </a:cubicBezTo>
                  <a:cubicBezTo>
                    <a:pt x="1" y="390"/>
                    <a:pt x="114" y="502"/>
                    <a:pt x="251" y="502"/>
                  </a:cubicBezTo>
                  <a:cubicBezTo>
                    <a:pt x="390" y="502"/>
                    <a:pt x="502" y="390"/>
                    <a:pt x="502" y="251"/>
                  </a:cubicBezTo>
                  <a:cubicBezTo>
                    <a:pt x="502" y="113"/>
                    <a:pt x="390"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1"/>
            <p:cNvSpPr/>
            <p:nvPr/>
          </p:nvSpPr>
          <p:spPr>
            <a:xfrm>
              <a:off x="5216675" y="5060975"/>
              <a:ext cx="12550" cy="12550"/>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2" y="389"/>
                    <a:pt x="502" y="251"/>
                  </a:cubicBezTo>
                  <a:cubicBezTo>
                    <a:pt x="502"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1"/>
            <p:cNvSpPr/>
            <p:nvPr/>
          </p:nvSpPr>
          <p:spPr>
            <a:xfrm>
              <a:off x="5183500"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2" y="389"/>
                    <a:pt x="502" y="251"/>
                  </a:cubicBezTo>
                  <a:cubicBezTo>
                    <a:pt x="502"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1"/>
            <p:cNvSpPr/>
            <p:nvPr/>
          </p:nvSpPr>
          <p:spPr>
            <a:xfrm>
              <a:off x="5167400" y="5027775"/>
              <a:ext cx="12075" cy="12575"/>
            </a:xfrm>
            <a:custGeom>
              <a:avLst/>
              <a:gdLst/>
              <a:ahLst/>
              <a:cxnLst/>
              <a:rect l="l" t="t" r="r" b="b"/>
              <a:pathLst>
                <a:path w="483" h="503" extrusionOk="0">
                  <a:moveTo>
                    <a:pt x="231" y="1"/>
                  </a:moveTo>
                  <a:cubicBezTo>
                    <a:pt x="212" y="1"/>
                    <a:pt x="195" y="8"/>
                    <a:pt x="176" y="12"/>
                  </a:cubicBezTo>
                  <a:cubicBezTo>
                    <a:pt x="117" y="124"/>
                    <a:pt x="59" y="237"/>
                    <a:pt x="1" y="349"/>
                  </a:cubicBezTo>
                  <a:cubicBezTo>
                    <a:pt x="39" y="439"/>
                    <a:pt x="128" y="502"/>
                    <a:pt x="231" y="502"/>
                  </a:cubicBezTo>
                  <a:cubicBezTo>
                    <a:pt x="370" y="502"/>
                    <a:pt x="482" y="390"/>
                    <a:pt x="482" y="252"/>
                  </a:cubicBezTo>
                  <a:cubicBezTo>
                    <a:pt x="482" y="114"/>
                    <a:pt x="370" y="1"/>
                    <a:pt x="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1"/>
            <p:cNvSpPr/>
            <p:nvPr/>
          </p:nvSpPr>
          <p:spPr>
            <a:xfrm>
              <a:off x="5216675" y="5127300"/>
              <a:ext cx="12550" cy="12550"/>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1"/>
            <p:cNvSpPr/>
            <p:nvPr/>
          </p:nvSpPr>
          <p:spPr>
            <a:xfrm>
              <a:off x="5183500"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2" y="389"/>
                    <a:pt x="502" y="251"/>
                  </a:cubicBezTo>
                  <a:cubicBezTo>
                    <a:pt x="502"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1"/>
            <p:cNvSpPr/>
            <p:nvPr/>
          </p:nvSpPr>
          <p:spPr>
            <a:xfrm>
              <a:off x="5349350" y="4994625"/>
              <a:ext cx="12550" cy="12525"/>
            </a:xfrm>
            <a:custGeom>
              <a:avLst/>
              <a:gdLst/>
              <a:ahLst/>
              <a:cxnLst/>
              <a:rect l="l" t="t" r="r" b="b"/>
              <a:pathLst>
                <a:path w="502" h="501" extrusionOk="0">
                  <a:moveTo>
                    <a:pt x="251" y="1"/>
                  </a:moveTo>
                  <a:cubicBezTo>
                    <a:pt x="113" y="1"/>
                    <a:pt x="1" y="112"/>
                    <a:pt x="1" y="250"/>
                  </a:cubicBezTo>
                  <a:cubicBezTo>
                    <a:pt x="1" y="389"/>
                    <a:pt x="113" y="501"/>
                    <a:pt x="251" y="501"/>
                  </a:cubicBezTo>
                  <a:cubicBezTo>
                    <a:pt x="390" y="501"/>
                    <a:pt x="502" y="389"/>
                    <a:pt x="502" y="250"/>
                  </a:cubicBezTo>
                  <a:cubicBezTo>
                    <a:pt x="502" y="112"/>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1"/>
            <p:cNvSpPr/>
            <p:nvPr/>
          </p:nvSpPr>
          <p:spPr>
            <a:xfrm>
              <a:off x="533277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89" y="502"/>
                    <a:pt x="501" y="389"/>
                    <a:pt x="501" y="251"/>
                  </a:cubicBezTo>
                  <a:cubicBezTo>
                    <a:pt x="501"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1"/>
            <p:cNvSpPr/>
            <p:nvPr/>
          </p:nvSpPr>
          <p:spPr>
            <a:xfrm>
              <a:off x="5349350"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1"/>
            <p:cNvSpPr/>
            <p:nvPr/>
          </p:nvSpPr>
          <p:spPr>
            <a:xfrm>
              <a:off x="5365950" y="5027775"/>
              <a:ext cx="12550" cy="12575"/>
            </a:xfrm>
            <a:custGeom>
              <a:avLst/>
              <a:gdLst/>
              <a:ahLst/>
              <a:cxnLst/>
              <a:rect l="l" t="t" r="r" b="b"/>
              <a:pathLst>
                <a:path w="502" h="503" extrusionOk="0">
                  <a:moveTo>
                    <a:pt x="251" y="1"/>
                  </a:moveTo>
                  <a:cubicBezTo>
                    <a:pt x="113" y="1"/>
                    <a:pt x="0" y="114"/>
                    <a:pt x="0" y="252"/>
                  </a:cubicBezTo>
                  <a:cubicBezTo>
                    <a:pt x="0" y="390"/>
                    <a:pt x="113" y="502"/>
                    <a:pt x="251" y="502"/>
                  </a:cubicBezTo>
                  <a:cubicBezTo>
                    <a:pt x="390" y="502"/>
                    <a:pt x="501" y="390"/>
                    <a:pt x="501" y="252"/>
                  </a:cubicBezTo>
                  <a:cubicBezTo>
                    <a:pt x="501" y="114"/>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1"/>
            <p:cNvSpPr/>
            <p:nvPr/>
          </p:nvSpPr>
          <p:spPr>
            <a:xfrm>
              <a:off x="5283025" y="4928375"/>
              <a:ext cx="12550" cy="12450"/>
            </a:xfrm>
            <a:custGeom>
              <a:avLst/>
              <a:gdLst/>
              <a:ahLst/>
              <a:cxnLst/>
              <a:rect l="l" t="t" r="r" b="b"/>
              <a:pathLst>
                <a:path w="502" h="498" extrusionOk="0">
                  <a:moveTo>
                    <a:pt x="229" y="1"/>
                  </a:moveTo>
                  <a:cubicBezTo>
                    <a:pt x="101" y="12"/>
                    <a:pt x="0" y="116"/>
                    <a:pt x="0" y="247"/>
                  </a:cubicBezTo>
                  <a:cubicBezTo>
                    <a:pt x="0" y="385"/>
                    <a:pt x="113" y="498"/>
                    <a:pt x="251" y="498"/>
                  </a:cubicBezTo>
                  <a:cubicBezTo>
                    <a:pt x="389" y="498"/>
                    <a:pt x="501" y="385"/>
                    <a:pt x="501" y="247"/>
                  </a:cubicBezTo>
                  <a:cubicBezTo>
                    <a:pt x="501" y="181"/>
                    <a:pt x="474" y="120"/>
                    <a:pt x="431" y="76"/>
                  </a:cubicBezTo>
                  <a:cubicBezTo>
                    <a:pt x="364" y="50"/>
                    <a:pt x="297" y="24"/>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1"/>
            <p:cNvSpPr/>
            <p:nvPr/>
          </p:nvSpPr>
          <p:spPr>
            <a:xfrm>
              <a:off x="5283025"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1" y="389"/>
                    <a:pt x="501" y="250"/>
                  </a:cubicBezTo>
                  <a:cubicBezTo>
                    <a:pt x="501"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1"/>
            <p:cNvSpPr/>
            <p:nvPr/>
          </p:nvSpPr>
          <p:spPr>
            <a:xfrm>
              <a:off x="5299600" y="4961450"/>
              <a:ext cx="12550" cy="12550"/>
            </a:xfrm>
            <a:custGeom>
              <a:avLst/>
              <a:gdLst/>
              <a:ahLst/>
              <a:cxnLst/>
              <a:rect l="l" t="t" r="r" b="b"/>
              <a:pathLst>
                <a:path w="502" h="502" extrusionOk="0">
                  <a:moveTo>
                    <a:pt x="251" y="1"/>
                  </a:moveTo>
                  <a:cubicBezTo>
                    <a:pt x="112" y="1"/>
                    <a:pt x="1" y="112"/>
                    <a:pt x="1" y="251"/>
                  </a:cubicBezTo>
                  <a:cubicBezTo>
                    <a:pt x="1" y="389"/>
                    <a:pt x="112" y="502"/>
                    <a:pt x="251" y="502"/>
                  </a:cubicBezTo>
                  <a:cubicBezTo>
                    <a:pt x="389" y="502"/>
                    <a:pt x="502" y="389"/>
                    <a:pt x="502" y="251"/>
                  </a:cubicBezTo>
                  <a:cubicBezTo>
                    <a:pt x="502"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1"/>
            <p:cNvSpPr/>
            <p:nvPr/>
          </p:nvSpPr>
          <p:spPr>
            <a:xfrm>
              <a:off x="526642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90" y="502"/>
                    <a:pt x="502" y="389"/>
                    <a:pt x="502" y="251"/>
                  </a:cubicBezTo>
                  <a:cubicBezTo>
                    <a:pt x="502" y="112"/>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1"/>
            <p:cNvSpPr/>
            <p:nvPr/>
          </p:nvSpPr>
          <p:spPr>
            <a:xfrm>
              <a:off x="5316200" y="5060975"/>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1"/>
            <p:cNvSpPr/>
            <p:nvPr/>
          </p:nvSpPr>
          <p:spPr>
            <a:xfrm>
              <a:off x="5283025"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1" y="389"/>
                    <a:pt x="501" y="251"/>
                  </a:cubicBezTo>
                  <a:cubicBezTo>
                    <a:pt x="501"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1"/>
            <p:cNvSpPr/>
            <p:nvPr/>
          </p:nvSpPr>
          <p:spPr>
            <a:xfrm>
              <a:off x="533277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89" y="502"/>
                    <a:pt x="501" y="390"/>
                    <a:pt x="501" y="252"/>
                  </a:cubicBezTo>
                  <a:cubicBezTo>
                    <a:pt x="501" y="114"/>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1"/>
            <p:cNvSpPr/>
            <p:nvPr/>
          </p:nvSpPr>
          <p:spPr>
            <a:xfrm>
              <a:off x="5299600" y="5027775"/>
              <a:ext cx="12550" cy="12575"/>
            </a:xfrm>
            <a:custGeom>
              <a:avLst/>
              <a:gdLst/>
              <a:ahLst/>
              <a:cxnLst/>
              <a:rect l="l" t="t" r="r" b="b"/>
              <a:pathLst>
                <a:path w="502" h="503" extrusionOk="0">
                  <a:moveTo>
                    <a:pt x="251" y="1"/>
                  </a:moveTo>
                  <a:cubicBezTo>
                    <a:pt x="112" y="1"/>
                    <a:pt x="1" y="114"/>
                    <a:pt x="1" y="252"/>
                  </a:cubicBezTo>
                  <a:cubicBezTo>
                    <a:pt x="1" y="390"/>
                    <a:pt x="112" y="502"/>
                    <a:pt x="251" y="502"/>
                  </a:cubicBezTo>
                  <a:cubicBezTo>
                    <a:pt x="389" y="502"/>
                    <a:pt x="502" y="390"/>
                    <a:pt x="502" y="252"/>
                  </a:cubicBezTo>
                  <a:cubicBezTo>
                    <a:pt x="502" y="114"/>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1"/>
            <p:cNvSpPr/>
            <p:nvPr/>
          </p:nvSpPr>
          <p:spPr>
            <a:xfrm>
              <a:off x="5316200" y="4994625"/>
              <a:ext cx="12525" cy="12525"/>
            </a:xfrm>
            <a:custGeom>
              <a:avLst/>
              <a:gdLst/>
              <a:ahLst/>
              <a:cxnLst/>
              <a:rect l="l" t="t" r="r" b="b"/>
              <a:pathLst>
                <a:path w="501" h="501" extrusionOk="0">
                  <a:moveTo>
                    <a:pt x="251" y="1"/>
                  </a:moveTo>
                  <a:cubicBezTo>
                    <a:pt x="112" y="1"/>
                    <a:pt x="0" y="112"/>
                    <a:pt x="0" y="250"/>
                  </a:cubicBezTo>
                  <a:cubicBezTo>
                    <a:pt x="0" y="389"/>
                    <a:pt x="112" y="501"/>
                    <a:pt x="251" y="501"/>
                  </a:cubicBezTo>
                  <a:cubicBezTo>
                    <a:pt x="389" y="501"/>
                    <a:pt x="501" y="389"/>
                    <a:pt x="501" y="250"/>
                  </a:cubicBezTo>
                  <a:cubicBezTo>
                    <a:pt x="501"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1"/>
            <p:cNvSpPr/>
            <p:nvPr/>
          </p:nvSpPr>
          <p:spPr>
            <a:xfrm>
              <a:off x="5316200" y="5127300"/>
              <a:ext cx="12525" cy="12550"/>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1"/>
            <p:cNvSpPr/>
            <p:nvPr/>
          </p:nvSpPr>
          <p:spPr>
            <a:xfrm>
              <a:off x="5283025"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1"/>
            <p:cNvSpPr/>
            <p:nvPr/>
          </p:nvSpPr>
          <p:spPr>
            <a:xfrm>
              <a:off x="533277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89" y="502"/>
                    <a:pt x="501" y="390"/>
                    <a:pt x="501" y="251"/>
                  </a:cubicBezTo>
                  <a:cubicBezTo>
                    <a:pt x="501" y="113"/>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1"/>
            <p:cNvSpPr/>
            <p:nvPr/>
          </p:nvSpPr>
          <p:spPr>
            <a:xfrm>
              <a:off x="5299600" y="5094125"/>
              <a:ext cx="12550" cy="12550"/>
            </a:xfrm>
            <a:custGeom>
              <a:avLst/>
              <a:gdLst/>
              <a:ahLst/>
              <a:cxnLst/>
              <a:rect l="l" t="t" r="r" b="b"/>
              <a:pathLst>
                <a:path w="502" h="502" extrusionOk="0">
                  <a:moveTo>
                    <a:pt x="251" y="0"/>
                  </a:moveTo>
                  <a:cubicBezTo>
                    <a:pt x="112" y="0"/>
                    <a:pt x="1" y="113"/>
                    <a:pt x="1" y="251"/>
                  </a:cubicBezTo>
                  <a:cubicBezTo>
                    <a:pt x="1" y="390"/>
                    <a:pt x="112" y="502"/>
                    <a:pt x="251" y="502"/>
                  </a:cubicBezTo>
                  <a:cubicBezTo>
                    <a:pt x="389" y="502"/>
                    <a:pt x="502" y="390"/>
                    <a:pt x="502" y="251"/>
                  </a:cubicBezTo>
                  <a:cubicBezTo>
                    <a:pt x="502" y="113"/>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1"/>
            <p:cNvSpPr/>
            <p:nvPr/>
          </p:nvSpPr>
          <p:spPr>
            <a:xfrm>
              <a:off x="5249825" y="4928275"/>
              <a:ext cx="12575" cy="12550"/>
            </a:xfrm>
            <a:custGeom>
              <a:avLst/>
              <a:gdLst/>
              <a:ahLst/>
              <a:cxnLst/>
              <a:rect l="l" t="t" r="r" b="b"/>
              <a:pathLst>
                <a:path w="503" h="502" extrusionOk="0">
                  <a:moveTo>
                    <a:pt x="252" y="0"/>
                  </a:moveTo>
                  <a:cubicBezTo>
                    <a:pt x="114" y="0"/>
                    <a:pt x="1" y="113"/>
                    <a:pt x="1" y="251"/>
                  </a:cubicBezTo>
                  <a:cubicBezTo>
                    <a:pt x="1" y="389"/>
                    <a:pt x="114" y="502"/>
                    <a:pt x="252" y="502"/>
                  </a:cubicBezTo>
                  <a:cubicBezTo>
                    <a:pt x="390" y="502"/>
                    <a:pt x="502" y="389"/>
                    <a:pt x="502" y="251"/>
                  </a:cubicBezTo>
                  <a:cubicBezTo>
                    <a:pt x="502" y="113"/>
                    <a:pt x="390" y="0"/>
                    <a:pt x="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5216675" y="4928275"/>
              <a:ext cx="12550" cy="12550"/>
            </a:xfrm>
            <a:custGeom>
              <a:avLst/>
              <a:gdLst/>
              <a:ahLst/>
              <a:cxnLst/>
              <a:rect l="l" t="t" r="r" b="b"/>
              <a:pathLst>
                <a:path w="502" h="502" extrusionOk="0">
                  <a:moveTo>
                    <a:pt x="251" y="0"/>
                  </a:moveTo>
                  <a:cubicBezTo>
                    <a:pt x="112" y="0"/>
                    <a:pt x="1" y="113"/>
                    <a:pt x="1" y="251"/>
                  </a:cubicBezTo>
                  <a:cubicBezTo>
                    <a:pt x="1" y="389"/>
                    <a:pt x="112" y="502"/>
                    <a:pt x="251" y="502"/>
                  </a:cubicBezTo>
                  <a:cubicBezTo>
                    <a:pt x="389" y="502"/>
                    <a:pt x="502" y="389"/>
                    <a:pt x="502" y="251"/>
                  </a:cubicBezTo>
                  <a:cubicBezTo>
                    <a:pt x="502" y="113"/>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5249825" y="4994625"/>
              <a:ext cx="12575" cy="12525"/>
            </a:xfrm>
            <a:custGeom>
              <a:avLst/>
              <a:gdLst/>
              <a:ahLst/>
              <a:cxnLst/>
              <a:rect l="l" t="t" r="r" b="b"/>
              <a:pathLst>
                <a:path w="503" h="501" extrusionOk="0">
                  <a:moveTo>
                    <a:pt x="252" y="1"/>
                  </a:moveTo>
                  <a:cubicBezTo>
                    <a:pt x="114" y="1"/>
                    <a:pt x="1" y="112"/>
                    <a:pt x="1" y="250"/>
                  </a:cubicBezTo>
                  <a:cubicBezTo>
                    <a:pt x="1" y="389"/>
                    <a:pt x="114" y="501"/>
                    <a:pt x="252" y="501"/>
                  </a:cubicBezTo>
                  <a:cubicBezTo>
                    <a:pt x="390" y="501"/>
                    <a:pt x="502" y="389"/>
                    <a:pt x="502" y="250"/>
                  </a:cubicBezTo>
                  <a:cubicBezTo>
                    <a:pt x="502" y="112"/>
                    <a:pt x="390" y="1"/>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5216675" y="4994625"/>
              <a:ext cx="12550" cy="12525"/>
            </a:xfrm>
            <a:custGeom>
              <a:avLst/>
              <a:gdLst/>
              <a:ahLst/>
              <a:cxnLst/>
              <a:rect l="l" t="t" r="r" b="b"/>
              <a:pathLst>
                <a:path w="502" h="501" extrusionOk="0">
                  <a:moveTo>
                    <a:pt x="251" y="1"/>
                  </a:moveTo>
                  <a:cubicBezTo>
                    <a:pt x="112" y="1"/>
                    <a:pt x="1" y="112"/>
                    <a:pt x="1" y="250"/>
                  </a:cubicBezTo>
                  <a:cubicBezTo>
                    <a:pt x="1" y="389"/>
                    <a:pt x="112" y="501"/>
                    <a:pt x="251" y="501"/>
                  </a:cubicBezTo>
                  <a:cubicBezTo>
                    <a:pt x="389" y="501"/>
                    <a:pt x="502" y="389"/>
                    <a:pt x="502" y="250"/>
                  </a:cubicBezTo>
                  <a:cubicBezTo>
                    <a:pt x="502"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1"/>
            <p:cNvSpPr/>
            <p:nvPr/>
          </p:nvSpPr>
          <p:spPr>
            <a:xfrm>
              <a:off x="5233275" y="4961450"/>
              <a:ext cx="12525" cy="12550"/>
            </a:xfrm>
            <a:custGeom>
              <a:avLst/>
              <a:gdLst/>
              <a:ahLst/>
              <a:cxnLst/>
              <a:rect l="l" t="t" r="r" b="b"/>
              <a:pathLst>
                <a:path w="501"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1"/>
            <p:cNvSpPr/>
            <p:nvPr/>
          </p:nvSpPr>
          <p:spPr>
            <a:xfrm>
              <a:off x="5249825" y="5060975"/>
              <a:ext cx="12575" cy="12550"/>
            </a:xfrm>
            <a:custGeom>
              <a:avLst/>
              <a:gdLst/>
              <a:ahLst/>
              <a:cxnLst/>
              <a:rect l="l" t="t" r="r" b="b"/>
              <a:pathLst>
                <a:path w="503" h="502" extrusionOk="0">
                  <a:moveTo>
                    <a:pt x="252" y="0"/>
                  </a:moveTo>
                  <a:cubicBezTo>
                    <a:pt x="114" y="0"/>
                    <a:pt x="1" y="112"/>
                    <a:pt x="1" y="251"/>
                  </a:cubicBezTo>
                  <a:cubicBezTo>
                    <a:pt x="1" y="389"/>
                    <a:pt x="114" y="501"/>
                    <a:pt x="252" y="501"/>
                  </a:cubicBezTo>
                  <a:cubicBezTo>
                    <a:pt x="390" y="501"/>
                    <a:pt x="502" y="389"/>
                    <a:pt x="502" y="251"/>
                  </a:cubicBezTo>
                  <a:cubicBezTo>
                    <a:pt x="502" y="112"/>
                    <a:pt x="390" y="0"/>
                    <a:pt x="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1"/>
            <p:cNvSpPr/>
            <p:nvPr/>
          </p:nvSpPr>
          <p:spPr>
            <a:xfrm>
              <a:off x="5216675" y="5060975"/>
              <a:ext cx="12550" cy="12550"/>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2" y="389"/>
                    <a:pt x="502" y="251"/>
                  </a:cubicBezTo>
                  <a:cubicBezTo>
                    <a:pt x="502"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526642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90" y="502"/>
                    <a:pt x="502" y="390"/>
                    <a:pt x="502" y="252"/>
                  </a:cubicBezTo>
                  <a:cubicBezTo>
                    <a:pt x="502" y="114"/>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5233275" y="5027775"/>
              <a:ext cx="12525" cy="12575"/>
            </a:xfrm>
            <a:custGeom>
              <a:avLst/>
              <a:gdLst/>
              <a:ahLst/>
              <a:cxnLst/>
              <a:rect l="l" t="t" r="r" b="b"/>
              <a:pathLst>
                <a:path w="501"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5249825" y="5127300"/>
              <a:ext cx="12575" cy="12550"/>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1"/>
            <p:cNvSpPr/>
            <p:nvPr/>
          </p:nvSpPr>
          <p:spPr>
            <a:xfrm>
              <a:off x="5216675" y="5127300"/>
              <a:ext cx="12550" cy="12550"/>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1"/>
            <p:cNvSpPr/>
            <p:nvPr/>
          </p:nvSpPr>
          <p:spPr>
            <a:xfrm>
              <a:off x="526642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90" y="502"/>
                    <a:pt x="502" y="390"/>
                    <a:pt x="502" y="251"/>
                  </a:cubicBezTo>
                  <a:cubicBezTo>
                    <a:pt x="502" y="113"/>
                    <a:pt x="390"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1"/>
            <p:cNvSpPr/>
            <p:nvPr/>
          </p:nvSpPr>
          <p:spPr>
            <a:xfrm>
              <a:off x="5233275" y="5094125"/>
              <a:ext cx="12525" cy="12550"/>
            </a:xfrm>
            <a:custGeom>
              <a:avLst/>
              <a:gdLst/>
              <a:ahLst/>
              <a:cxnLst/>
              <a:rect l="l" t="t" r="r" b="b"/>
              <a:pathLst>
                <a:path w="501"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5183500"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2" y="389"/>
                    <a:pt x="502" y="250"/>
                  </a:cubicBezTo>
                  <a:cubicBezTo>
                    <a:pt x="502"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5200100" y="4961450"/>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5168575" y="4961925"/>
              <a:ext cx="10900" cy="12075"/>
            </a:xfrm>
            <a:custGeom>
              <a:avLst/>
              <a:gdLst/>
              <a:ahLst/>
              <a:cxnLst/>
              <a:rect l="l" t="t" r="r" b="b"/>
              <a:pathLst>
                <a:path w="436" h="483" extrusionOk="0">
                  <a:moveTo>
                    <a:pt x="279" y="1"/>
                  </a:moveTo>
                  <a:cubicBezTo>
                    <a:pt x="182" y="129"/>
                    <a:pt x="89" y="262"/>
                    <a:pt x="0" y="398"/>
                  </a:cubicBezTo>
                  <a:cubicBezTo>
                    <a:pt x="47" y="449"/>
                    <a:pt x="111" y="483"/>
                    <a:pt x="184" y="483"/>
                  </a:cubicBezTo>
                  <a:cubicBezTo>
                    <a:pt x="323" y="483"/>
                    <a:pt x="435" y="370"/>
                    <a:pt x="435" y="232"/>
                  </a:cubicBezTo>
                  <a:cubicBezTo>
                    <a:pt x="435" y="126"/>
                    <a:pt x="370" y="37"/>
                    <a:pt x="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1"/>
            <p:cNvSpPr/>
            <p:nvPr/>
          </p:nvSpPr>
          <p:spPr>
            <a:xfrm>
              <a:off x="5183500"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2" y="389"/>
                    <a:pt x="502" y="251"/>
                  </a:cubicBezTo>
                  <a:cubicBezTo>
                    <a:pt x="502" y="112"/>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1"/>
            <p:cNvSpPr/>
            <p:nvPr/>
          </p:nvSpPr>
          <p:spPr>
            <a:xfrm>
              <a:off x="5150350" y="5060975"/>
              <a:ext cx="12525" cy="12550"/>
            </a:xfrm>
            <a:custGeom>
              <a:avLst/>
              <a:gdLst/>
              <a:ahLst/>
              <a:cxnLst/>
              <a:rect l="l" t="t" r="r" b="b"/>
              <a:pathLst>
                <a:path w="501" h="502" extrusionOk="0">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1"/>
            <p:cNvSpPr/>
            <p:nvPr/>
          </p:nvSpPr>
          <p:spPr>
            <a:xfrm>
              <a:off x="5200100" y="5027775"/>
              <a:ext cx="12550" cy="12575"/>
            </a:xfrm>
            <a:custGeom>
              <a:avLst/>
              <a:gdLst/>
              <a:ahLst/>
              <a:cxnLst/>
              <a:rect l="l" t="t" r="r" b="b"/>
              <a:pathLst>
                <a:path w="502"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1"/>
            <p:cNvSpPr/>
            <p:nvPr/>
          </p:nvSpPr>
          <p:spPr>
            <a:xfrm>
              <a:off x="5166900" y="5027775"/>
              <a:ext cx="12575" cy="12575"/>
            </a:xfrm>
            <a:custGeom>
              <a:avLst/>
              <a:gdLst/>
              <a:ahLst/>
              <a:cxnLst/>
              <a:rect l="l" t="t" r="r" b="b"/>
              <a:pathLst>
                <a:path w="503" h="503" extrusionOk="0">
                  <a:moveTo>
                    <a:pt x="251" y="1"/>
                  </a:moveTo>
                  <a:cubicBezTo>
                    <a:pt x="114" y="1"/>
                    <a:pt x="1" y="114"/>
                    <a:pt x="1" y="252"/>
                  </a:cubicBezTo>
                  <a:cubicBezTo>
                    <a:pt x="1" y="390"/>
                    <a:pt x="114" y="502"/>
                    <a:pt x="251" y="502"/>
                  </a:cubicBezTo>
                  <a:cubicBezTo>
                    <a:pt x="390" y="502"/>
                    <a:pt x="502" y="390"/>
                    <a:pt x="502" y="252"/>
                  </a:cubicBezTo>
                  <a:cubicBezTo>
                    <a:pt x="502" y="114"/>
                    <a:pt x="390"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1"/>
            <p:cNvSpPr/>
            <p:nvPr/>
          </p:nvSpPr>
          <p:spPr>
            <a:xfrm>
              <a:off x="5150825" y="4994625"/>
              <a:ext cx="12050" cy="12525"/>
            </a:xfrm>
            <a:custGeom>
              <a:avLst/>
              <a:gdLst/>
              <a:ahLst/>
              <a:cxnLst/>
              <a:rect l="l" t="t" r="r" b="b"/>
              <a:pathLst>
                <a:path w="482" h="501" extrusionOk="0">
                  <a:moveTo>
                    <a:pt x="231" y="1"/>
                  </a:moveTo>
                  <a:cubicBezTo>
                    <a:pt x="212" y="1"/>
                    <a:pt x="194" y="7"/>
                    <a:pt x="176" y="11"/>
                  </a:cubicBezTo>
                  <a:cubicBezTo>
                    <a:pt x="117" y="123"/>
                    <a:pt x="58" y="236"/>
                    <a:pt x="0" y="348"/>
                  </a:cubicBezTo>
                  <a:cubicBezTo>
                    <a:pt x="39" y="438"/>
                    <a:pt x="128" y="501"/>
                    <a:pt x="231" y="501"/>
                  </a:cubicBezTo>
                  <a:cubicBezTo>
                    <a:pt x="370" y="501"/>
                    <a:pt x="482" y="389"/>
                    <a:pt x="482" y="250"/>
                  </a:cubicBezTo>
                  <a:cubicBezTo>
                    <a:pt x="482" y="112"/>
                    <a:pt x="370" y="1"/>
                    <a:pt x="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1"/>
            <p:cNvSpPr/>
            <p:nvPr/>
          </p:nvSpPr>
          <p:spPr>
            <a:xfrm>
              <a:off x="5200100" y="5094125"/>
              <a:ext cx="12550" cy="12550"/>
            </a:xfrm>
            <a:custGeom>
              <a:avLst/>
              <a:gdLst/>
              <a:ahLst/>
              <a:cxnLst/>
              <a:rect l="l" t="t" r="r" b="b"/>
              <a:pathLst>
                <a:path w="502"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1"/>
            <p:cNvSpPr/>
            <p:nvPr/>
          </p:nvSpPr>
          <p:spPr>
            <a:xfrm>
              <a:off x="5166900" y="5094125"/>
              <a:ext cx="12575" cy="12550"/>
            </a:xfrm>
            <a:custGeom>
              <a:avLst/>
              <a:gdLst/>
              <a:ahLst/>
              <a:cxnLst/>
              <a:rect l="l" t="t" r="r" b="b"/>
              <a:pathLst>
                <a:path w="503" h="502" extrusionOk="0">
                  <a:moveTo>
                    <a:pt x="251" y="0"/>
                  </a:moveTo>
                  <a:cubicBezTo>
                    <a:pt x="114" y="0"/>
                    <a:pt x="1" y="113"/>
                    <a:pt x="1" y="251"/>
                  </a:cubicBezTo>
                  <a:cubicBezTo>
                    <a:pt x="1" y="390"/>
                    <a:pt x="114" y="502"/>
                    <a:pt x="251" y="502"/>
                  </a:cubicBezTo>
                  <a:cubicBezTo>
                    <a:pt x="390" y="502"/>
                    <a:pt x="502" y="390"/>
                    <a:pt x="502" y="251"/>
                  </a:cubicBezTo>
                  <a:cubicBezTo>
                    <a:pt x="502" y="113"/>
                    <a:pt x="390"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CUSTOM_7">
    <p:spTree>
      <p:nvGrpSpPr>
        <p:cNvPr id="1" name="Shape 1611"/>
        <p:cNvGrpSpPr/>
        <p:nvPr/>
      </p:nvGrpSpPr>
      <p:grpSpPr>
        <a:xfrm>
          <a:off x="0" y="0"/>
          <a:ext cx="0" cy="0"/>
          <a:chOff x="0" y="0"/>
          <a:chExt cx="0" cy="0"/>
        </a:xfrm>
      </p:grpSpPr>
      <p:sp>
        <p:nvSpPr>
          <p:cNvPr id="1612" name="Google Shape;1612;p42"/>
          <p:cNvSpPr/>
          <p:nvPr/>
        </p:nvSpPr>
        <p:spPr>
          <a:xfrm>
            <a:off x="0" y="0"/>
            <a:ext cx="3229663" cy="1965146"/>
          </a:xfrm>
          <a:custGeom>
            <a:avLst/>
            <a:gdLst/>
            <a:ahLst/>
            <a:cxnLst/>
            <a:rect l="l" t="t" r="r" b="b"/>
            <a:pathLst>
              <a:path w="25367" h="15435" extrusionOk="0">
                <a:moveTo>
                  <a:pt x="0" y="1"/>
                </a:moveTo>
                <a:lnTo>
                  <a:pt x="0" y="15434"/>
                </a:lnTo>
                <a:cubicBezTo>
                  <a:pt x="1647" y="15119"/>
                  <a:pt x="2911" y="13656"/>
                  <a:pt x="2437" y="11367"/>
                </a:cubicBezTo>
                <a:cubicBezTo>
                  <a:pt x="2028" y="9073"/>
                  <a:pt x="3060" y="7327"/>
                  <a:pt x="4719" y="6664"/>
                </a:cubicBezTo>
                <a:cubicBezTo>
                  <a:pt x="5163" y="6479"/>
                  <a:pt x="5562" y="6401"/>
                  <a:pt x="5930" y="6401"/>
                </a:cubicBezTo>
                <a:cubicBezTo>
                  <a:pt x="7277" y="6401"/>
                  <a:pt x="8225" y="7440"/>
                  <a:pt x="9567" y="8066"/>
                </a:cubicBezTo>
                <a:cubicBezTo>
                  <a:pt x="10345" y="8414"/>
                  <a:pt x="10947" y="8606"/>
                  <a:pt x="11488" y="8606"/>
                </a:cubicBezTo>
                <a:cubicBezTo>
                  <a:pt x="12349" y="8606"/>
                  <a:pt x="13059" y="8123"/>
                  <a:pt x="14087" y="7020"/>
                </a:cubicBezTo>
                <a:cubicBezTo>
                  <a:pt x="15682" y="5308"/>
                  <a:pt x="16164" y="4745"/>
                  <a:pt x="17267" y="4745"/>
                </a:cubicBezTo>
                <a:cubicBezTo>
                  <a:pt x="17607" y="4745"/>
                  <a:pt x="18006" y="4799"/>
                  <a:pt x="18515" y="4888"/>
                </a:cubicBezTo>
                <a:cubicBezTo>
                  <a:pt x="19220" y="5012"/>
                  <a:pt x="19888" y="5078"/>
                  <a:pt x="20510" y="5078"/>
                </a:cubicBezTo>
                <a:cubicBezTo>
                  <a:pt x="23453" y="5078"/>
                  <a:pt x="25367" y="3615"/>
                  <a:pt x="25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1614" name="Google Shape;1614;p42"/>
          <p:cNvSpPr txBox="1">
            <a:spLocks noGrp="1"/>
          </p:cNvSpPr>
          <p:nvPr>
            <p:ph type="subTitle" idx="1"/>
          </p:nvPr>
        </p:nvSpPr>
        <p:spPr>
          <a:xfrm>
            <a:off x="724100" y="1347975"/>
            <a:ext cx="4397100" cy="273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5" name="Google Shape;1615;p42"/>
          <p:cNvSpPr/>
          <p:nvPr/>
        </p:nvSpPr>
        <p:spPr>
          <a:xfrm>
            <a:off x="6041380" y="2800111"/>
            <a:ext cx="3102600" cy="2344934"/>
          </a:xfrm>
          <a:custGeom>
            <a:avLst/>
            <a:gdLst/>
            <a:ahLst/>
            <a:cxnLst/>
            <a:rect l="l" t="t" r="r" b="b"/>
            <a:pathLst>
              <a:path w="24369" h="18418" extrusionOk="0">
                <a:moveTo>
                  <a:pt x="24369" y="1"/>
                </a:moveTo>
                <a:cubicBezTo>
                  <a:pt x="22545" y="438"/>
                  <a:pt x="21252" y="2187"/>
                  <a:pt x="22114" y="4622"/>
                </a:cubicBezTo>
                <a:cubicBezTo>
                  <a:pt x="22859" y="6924"/>
                  <a:pt x="22043" y="8867"/>
                  <a:pt x="20429" y="9782"/>
                </a:cubicBezTo>
                <a:cubicBezTo>
                  <a:pt x="19856" y="10119"/>
                  <a:pt x="19340" y="10249"/>
                  <a:pt x="18851" y="10249"/>
                </a:cubicBezTo>
                <a:cubicBezTo>
                  <a:pt x="17629" y="10249"/>
                  <a:pt x="16580" y="9437"/>
                  <a:pt x="15244" y="9024"/>
                </a:cubicBezTo>
                <a:cubicBezTo>
                  <a:pt x="14571" y="8827"/>
                  <a:pt x="14027" y="8716"/>
                  <a:pt x="13552" y="8716"/>
                </a:cubicBezTo>
                <a:cubicBezTo>
                  <a:pt x="12476" y="8716"/>
                  <a:pt x="11762" y="9290"/>
                  <a:pt x="10741" y="10738"/>
                </a:cubicBezTo>
                <a:cubicBezTo>
                  <a:pt x="9075" y="13102"/>
                  <a:pt x="8802" y="13568"/>
                  <a:pt x="7054" y="13568"/>
                </a:cubicBezTo>
                <a:cubicBezTo>
                  <a:pt x="6880" y="13568"/>
                  <a:pt x="6692" y="13563"/>
                  <a:pt x="6485" y="13556"/>
                </a:cubicBezTo>
                <a:cubicBezTo>
                  <a:pt x="6298" y="13548"/>
                  <a:pt x="6113" y="13545"/>
                  <a:pt x="5932" y="13545"/>
                </a:cubicBezTo>
                <a:cubicBezTo>
                  <a:pt x="2358" y="13545"/>
                  <a:pt x="0" y="14945"/>
                  <a:pt x="59" y="18417"/>
                </a:cubicBezTo>
                <a:lnTo>
                  <a:pt x="24299" y="18417"/>
                </a:lnTo>
                <a:cubicBezTo>
                  <a:pt x="24323" y="18399"/>
                  <a:pt x="24345" y="18380"/>
                  <a:pt x="24369" y="18361"/>
                </a:cubicBezTo>
                <a:lnTo>
                  <a:pt x="243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42"/>
          <p:cNvGrpSpPr/>
          <p:nvPr/>
        </p:nvGrpSpPr>
        <p:grpSpPr>
          <a:xfrm>
            <a:off x="7577343" y="338380"/>
            <a:ext cx="1161905" cy="1077501"/>
            <a:chOff x="272843" y="201005"/>
            <a:chExt cx="1161905" cy="1077501"/>
          </a:xfrm>
        </p:grpSpPr>
        <p:sp>
          <p:nvSpPr>
            <p:cNvPr id="1617" name="Google Shape;1617;p42"/>
            <p:cNvSpPr/>
            <p:nvPr/>
          </p:nvSpPr>
          <p:spPr>
            <a:xfrm>
              <a:off x="1286422" y="538909"/>
              <a:ext cx="63786" cy="63787"/>
            </a:xfrm>
            <a:custGeom>
              <a:avLst/>
              <a:gdLst/>
              <a:ahLst/>
              <a:cxnLst/>
              <a:rect l="l" t="t" r="r" b="b"/>
              <a:pathLst>
                <a:path w="501" h="501" extrusionOk="0">
                  <a:moveTo>
                    <a:pt x="250" y="0"/>
                  </a:moveTo>
                  <a:cubicBezTo>
                    <a:pt x="112" y="0"/>
                    <a:pt x="0" y="112"/>
                    <a:pt x="0" y="250"/>
                  </a:cubicBezTo>
                  <a:cubicBezTo>
                    <a:pt x="0" y="389"/>
                    <a:pt x="112" y="501"/>
                    <a:pt x="250" y="501"/>
                  </a:cubicBezTo>
                  <a:cubicBezTo>
                    <a:pt x="389" y="501"/>
                    <a:pt x="501" y="389"/>
                    <a:pt x="501" y="250"/>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2"/>
            <p:cNvSpPr/>
            <p:nvPr/>
          </p:nvSpPr>
          <p:spPr>
            <a:xfrm>
              <a:off x="1201883" y="369957"/>
              <a:ext cx="63913" cy="63915"/>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2"/>
            <p:cNvSpPr/>
            <p:nvPr/>
          </p:nvSpPr>
          <p:spPr>
            <a:xfrm>
              <a:off x="1286422" y="876686"/>
              <a:ext cx="63786" cy="63915"/>
            </a:xfrm>
            <a:custGeom>
              <a:avLst/>
              <a:gdLst/>
              <a:ahLst/>
              <a:cxnLst/>
              <a:rect l="l" t="t" r="r" b="b"/>
              <a:pathLst>
                <a:path w="501" h="502" extrusionOk="0">
                  <a:moveTo>
                    <a:pt x="250" y="1"/>
                  </a:moveTo>
                  <a:cubicBezTo>
                    <a:pt x="112" y="1"/>
                    <a:pt x="0" y="113"/>
                    <a:pt x="0" y="251"/>
                  </a:cubicBezTo>
                  <a:cubicBezTo>
                    <a:pt x="0" y="389"/>
                    <a:pt x="112" y="502"/>
                    <a:pt x="250" y="502"/>
                  </a:cubicBezTo>
                  <a:cubicBezTo>
                    <a:pt x="389" y="502"/>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2"/>
            <p:cNvSpPr/>
            <p:nvPr/>
          </p:nvSpPr>
          <p:spPr>
            <a:xfrm>
              <a:off x="1370834"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2"/>
            <p:cNvSpPr/>
            <p:nvPr/>
          </p:nvSpPr>
          <p:spPr>
            <a:xfrm>
              <a:off x="948392" y="201514"/>
              <a:ext cx="64041" cy="63405"/>
            </a:xfrm>
            <a:custGeom>
              <a:avLst/>
              <a:gdLst/>
              <a:ahLst/>
              <a:cxnLst/>
              <a:rect l="l" t="t" r="r" b="b"/>
              <a:pathLst>
                <a:path w="503" h="498" extrusionOk="0">
                  <a:moveTo>
                    <a:pt x="230" y="0"/>
                  </a:moveTo>
                  <a:cubicBezTo>
                    <a:pt x="102" y="12"/>
                    <a:pt x="1" y="116"/>
                    <a:pt x="1" y="247"/>
                  </a:cubicBezTo>
                  <a:cubicBezTo>
                    <a:pt x="1" y="385"/>
                    <a:pt x="114" y="497"/>
                    <a:pt x="252" y="497"/>
                  </a:cubicBezTo>
                  <a:cubicBezTo>
                    <a:pt x="390" y="497"/>
                    <a:pt x="502" y="385"/>
                    <a:pt x="502" y="247"/>
                  </a:cubicBezTo>
                  <a:cubicBezTo>
                    <a:pt x="502" y="180"/>
                    <a:pt x="475" y="120"/>
                    <a:pt x="433" y="75"/>
                  </a:cubicBezTo>
                  <a:cubicBezTo>
                    <a:pt x="366" y="49"/>
                    <a:pt x="298" y="24"/>
                    <a:pt x="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2"/>
            <p:cNvSpPr/>
            <p:nvPr/>
          </p:nvSpPr>
          <p:spPr>
            <a:xfrm>
              <a:off x="948392" y="538909"/>
              <a:ext cx="64041" cy="63787"/>
            </a:xfrm>
            <a:custGeom>
              <a:avLst/>
              <a:gdLst/>
              <a:ahLst/>
              <a:cxnLst/>
              <a:rect l="l" t="t" r="r" b="b"/>
              <a:pathLst>
                <a:path w="503" h="501" extrusionOk="0">
                  <a:moveTo>
                    <a:pt x="252" y="0"/>
                  </a:moveTo>
                  <a:cubicBezTo>
                    <a:pt x="114" y="0"/>
                    <a:pt x="1" y="112"/>
                    <a:pt x="1" y="250"/>
                  </a:cubicBezTo>
                  <a:cubicBezTo>
                    <a:pt x="1" y="389"/>
                    <a:pt x="114" y="501"/>
                    <a:pt x="252" y="501"/>
                  </a:cubicBezTo>
                  <a:cubicBezTo>
                    <a:pt x="390" y="501"/>
                    <a:pt x="502" y="389"/>
                    <a:pt x="502" y="250"/>
                  </a:cubicBezTo>
                  <a:cubicBezTo>
                    <a:pt x="502" y="112"/>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2"/>
            <p:cNvSpPr/>
            <p:nvPr/>
          </p:nvSpPr>
          <p:spPr>
            <a:xfrm>
              <a:off x="1032932" y="369957"/>
              <a:ext cx="63913" cy="63915"/>
            </a:xfrm>
            <a:custGeom>
              <a:avLst/>
              <a:gdLst/>
              <a:ahLst/>
              <a:cxnLst/>
              <a:rect l="l" t="t" r="r" b="b"/>
              <a:pathLst>
                <a:path w="502"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2"/>
            <p:cNvSpPr/>
            <p:nvPr/>
          </p:nvSpPr>
          <p:spPr>
            <a:xfrm>
              <a:off x="863981" y="369957"/>
              <a:ext cx="63913" cy="63915"/>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2"/>
            <p:cNvSpPr/>
            <p:nvPr/>
          </p:nvSpPr>
          <p:spPr>
            <a:xfrm>
              <a:off x="1117471" y="876686"/>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2"/>
            <p:cNvSpPr/>
            <p:nvPr/>
          </p:nvSpPr>
          <p:spPr>
            <a:xfrm>
              <a:off x="948392" y="876686"/>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2"/>
            <p:cNvSpPr/>
            <p:nvPr/>
          </p:nvSpPr>
          <p:spPr>
            <a:xfrm>
              <a:off x="1201883" y="707734"/>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2"/>
            <p:cNvSpPr/>
            <p:nvPr/>
          </p:nvSpPr>
          <p:spPr>
            <a:xfrm>
              <a:off x="1032932" y="707734"/>
              <a:ext cx="63913" cy="63915"/>
            </a:xfrm>
            <a:custGeom>
              <a:avLst/>
              <a:gdLst/>
              <a:ahLst/>
              <a:cxnLst/>
              <a:rect l="l" t="t" r="r" b="b"/>
              <a:pathLst>
                <a:path w="502" h="502" extrusionOk="0">
                  <a:moveTo>
                    <a:pt x="251" y="1"/>
                  </a:moveTo>
                  <a:cubicBezTo>
                    <a:pt x="113" y="1"/>
                    <a:pt x="1" y="113"/>
                    <a:pt x="1" y="251"/>
                  </a:cubicBezTo>
                  <a:cubicBezTo>
                    <a:pt x="1" y="389"/>
                    <a:pt x="113"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2"/>
            <p:cNvSpPr/>
            <p:nvPr/>
          </p:nvSpPr>
          <p:spPr>
            <a:xfrm>
              <a:off x="1117471" y="538909"/>
              <a:ext cx="63913" cy="63787"/>
            </a:xfrm>
            <a:custGeom>
              <a:avLst/>
              <a:gdLst/>
              <a:ahLst/>
              <a:cxnLst/>
              <a:rect l="l" t="t" r="r" b="b"/>
              <a:pathLst>
                <a:path w="502" h="501" extrusionOk="0">
                  <a:moveTo>
                    <a:pt x="251" y="0"/>
                  </a:moveTo>
                  <a:cubicBezTo>
                    <a:pt x="112" y="0"/>
                    <a:pt x="0" y="112"/>
                    <a:pt x="0" y="250"/>
                  </a:cubicBezTo>
                  <a:cubicBezTo>
                    <a:pt x="0"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2"/>
            <p:cNvSpPr/>
            <p:nvPr/>
          </p:nvSpPr>
          <p:spPr>
            <a:xfrm>
              <a:off x="1117471" y="1214591"/>
              <a:ext cx="63913" cy="63915"/>
            </a:xfrm>
            <a:custGeom>
              <a:avLst/>
              <a:gdLst/>
              <a:ahLst/>
              <a:cxnLst/>
              <a:rect l="l" t="t" r="r" b="b"/>
              <a:pathLst>
                <a:path w="502" h="502" extrusionOk="0">
                  <a:moveTo>
                    <a:pt x="251" y="0"/>
                  </a:moveTo>
                  <a:cubicBezTo>
                    <a:pt x="112" y="0"/>
                    <a:pt x="0" y="113"/>
                    <a:pt x="0" y="251"/>
                  </a:cubicBezTo>
                  <a:cubicBezTo>
                    <a:pt x="0"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2"/>
            <p:cNvSpPr/>
            <p:nvPr/>
          </p:nvSpPr>
          <p:spPr>
            <a:xfrm>
              <a:off x="948392" y="1214591"/>
              <a:ext cx="64041" cy="63915"/>
            </a:xfrm>
            <a:custGeom>
              <a:avLst/>
              <a:gdLst/>
              <a:ahLst/>
              <a:cxnLst/>
              <a:rect l="l" t="t" r="r" b="b"/>
              <a:pathLst>
                <a:path w="503" h="502" extrusionOk="0">
                  <a:moveTo>
                    <a:pt x="252" y="0"/>
                  </a:moveTo>
                  <a:cubicBezTo>
                    <a:pt x="114" y="0"/>
                    <a:pt x="1" y="113"/>
                    <a:pt x="1" y="251"/>
                  </a:cubicBezTo>
                  <a:cubicBezTo>
                    <a:pt x="1" y="389"/>
                    <a:pt x="114" y="501"/>
                    <a:pt x="252" y="501"/>
                  </a:cubicBezTo>
                  <a:cubicBezTo>
                    <a:pt x="390" y="501"/>
                    <a:pt x="502" y="389"/>
                    <a:pt x="502" y="251"/>
                  </a:cubicBezTo>
                  <a:cubicBezTo>
                    <a:pt x="502" y="113"/>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2"/>
            <p:cNvSpPr/>
            <p:nvPr/>
          </p:nvSpPr>
          <p:spPr>
            <a:xfrm>
              <a:off x="1201883" y="1045639"/>
              <a:ext cx="63913" cy="63915"/>
            </a:xfrm>
            <a:custGeom>
              <a:avLst/>
              <a:gdLst/>
              <a:ahLst/>
              <a:cxnLst/>
              <a:rect l="l" t="t" r="r" b="b"/>
              <a:pathLst>
                <a:path w="502" h="502" extrusionOk="0">
                  <a:moveTo>
                    <a:pt x="251" y="0"/>
                  </a:moveTo>
                  <a:cubicBezTo>
                    <a:pt x="112" y="0"/>
                    <a:pt x="1" y="113"/>
                    <a:pt x="1" y="251"/>
                  </a:cubicBezTo>
                  <a:cubicBezTo>
                    <a:pt x="1"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2"/>
            <p:cNvSpPr/>
            <p:nvPr/>
          </p:nvSpPr>
          <p:spPr>
            <a:xfrm>
              <a:off x="1032932" y="1045639"/>
              <a:ext cx="63913" cy="63915"/>
            </a:xfrm>
            <a:custGeom>
              <a:avLst/>
              <a:gdLst/>
              <a:ahLst/>
              <a:cxnLst/>
              <a:rect l="l" t="t" r="r" b="b"/>
              <a:pathLst>
                <a:path w="502"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2"/>
            <p:cNvSpPr/>
            <p:nvPr/>
          </p:nvSpPr>
          <p:spPr>
            <a:xfrm>
              <a:off x="779569" y="201005"/>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2"/>
            <p:cNvSpPr/>
            <p:nvPr/>
          </p:nvSpPr>
          <p:spPr>
            <a:xfrm>
              <a:off x="610618" y="201005"/>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2"/>
            <p:cNvSpPr/>
            <p:nvPr/>
          </p:nvSpPr>
          <p:spPr>
            <a:xfrm>
              <a:off x="779569" y="538909"/>
              <a:ext cx="63786" cy="63787"/>
            </a:xfrm>
            <a:custGeom>
              <a:avLst/>
              <a:gdLst/>
              <a:ahLst/>
              <a:cxnLst/>
              <a:rect l="l" t="t" r="r" b="b"/>
              <a:pathLst>
                <a:path w="501" h="501" extrusionOk="0">
                  <a:moveTo>
                    <a:pt x="251" y="0"/>
                  </a:moveTo>
                  <a:cubicBezTo>
                    <a:pt x="112" y="0"/>
                    <a:pt x="1" y="112"/>
                    <a:pt x="1" y="250"/>
                  </a:cubicBezTo>
                  <a:cubicBezTo>
                    <a:pt x="1"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2"/>
            <p:cNvSpPr/>
            <p:nvPr/>
          </p:nvSpPr>
          <p:spPr>
            <a:xfrm>
              <a:off x="610618" y="538909"/>
              <a:ext cx="63913" cy="63787"/>
            </a:xfrm>
            <a:custGeom>
              <a:avLst/>
              <a:gdLst/>
              <a:ahLst/>
              <a:cxnLst/>
              <a:rect l="l" t="t" r="r" b="b"/>
              <a:pathLst>
                <a:path w="502" h="501" extrusionOk="0">
                  <a:moveTo>
                    <a:pt x="251" y="0"/>
                  </a:moveTo>
                  <a:cubicBezTo>
                    <a:pt x="112" y="0"/>
                    <a:pt x="1" y="112"/>
                    <a:pt x="1" y="250"/>
                  </a:cubicBezTo>
                  <a:cubicBezTo>
                    <a:pt x="1" y="389"/>
                    <a:pt x="112" y="501"/>
                    <a:pt x="251" y="501"/>
                  </a:cubicBezTo>
                  <a:cubicBezTo>
                    <a:pt x="389" y="501"/>
                    <a:pt x="502" y="389"/>
                    <a:pt x="502" y="250"/>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2"/>
            <p:cNvSpPr/>
            <p:nvPr/>
          </p:nvSpPr>
          <p:spPr>
            <a:xfrm>
              <a:off x="695157" y="369957"/>
              <a:ext cx="63913" cy="63915"/>
            </a:xfrm>
            <a:custGeom>
              <a:avLst/>
              <a:gdLst/>
              <a:ahLst/>
              <a:cxnLst/>
              <a:rect l="l" t="t" r="r" b="b"/>
              <a:pathLst>
                <a:path w="502"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2"/>
            <p:cNvSpPr/>
            <p:nvPr/>
          </p:nvSpPr>
          <p:spPr>
            <a:xfrm>
              <a:off x="779569" y="876686"/>
              <a:ext cx="63786" cy="63915"/>
            </a:xfrm>
            <a:custGeom>
              <a:avLst/>
              <a:gdLst/>
              <a:ahLst/>
              <a:cxnLst/>
              <a:rect l="l" t="t" r="r" b="b"/>
              <a:pathLst>
                <a:path w="501"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2"/>
            <p:cNvSpPr/>
            <p:nvPr/>
          </p:nvSpPr>
          <p:spPr>
            <a:xfrm>
              <a:off x="610618" y="876686"/>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2"/>
            <p:cNvSpPr/>
            <p:nvPr/>
          </p:nvSpPr>
          <p:spPr>
            <a:xfrm>
              <a:off x="863981"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2"/>
            <p:cNvSpPr/>
            <p:nvPr/>
          </p:nvSpPr>
          <p:spPr>
            <a:xfrm>
              <a:off x="695157" y="707734"/>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2"/>
            <p:cNvSpPr/>
            <p:nvPr/>
          </p:nvSpPr>
          <p:spPr>
            <a:xfrm>
              <a:off x="779569" y="1214591"/>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2"/>
            <p:cNvSpPr/>
            <p:nvPr/>
          </p:nvSpPr>
          <p:spPr>
            <a:xfrm>
              <a:off x="610618" y="1214591"/>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2"/>
            <p:cNvSpPr/>
            <p:nvPr/>
          </p:nvSpPr>
          <p:spPr>
            <a:xfrm>
              <a:off x="863981" y="1045639"/>
              <a:ext cx="63913" cy="63915"/>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2"/>
            <p:cNvSpPr/>
            <p:nvPr/>
          </p:nvSpPr>
          <p:spPr>
            <a:xfrm>
              <a:off x="695157" y="1045639"/>
              <a:ext cx="63913" cy="63915"/>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2"/>
            <p:cNvSpPr/>
            <p:nvPr/>
          </p:nvSpPr>
          <p:spPr>
            <a:xfrm>
              <a:off x="441666" y="538909"/>
              <a:ext cx="63913" cy="63787"/>
            </a:xfrm>
            <a:custGeom>
              <a:avLst/>
              <a:gdLst/>
              <a:ahLst/>
              <a:cxnLst/>
              <a:rect l="l" t="t" r="r" b="b"/>
              <a:pathLst>
                <a:path w="502" h="501" extrusionOk="0">
                  <a:moveTo>
                    <a:pt x="251" y="0"/>
                  </a:moveTo>
                  <a:cubicBezTo>
                    <a:pt x="113" y="0"/>
                    <a:pt x="0" y="112"/>
                    <a:pt x="0" y="250"/>
                  </a:cubicBezTo>
                  <a:cubicBezTo>
                    <a:pt x="0" y="389"/>
                    <a:pt x="113" y="501"/>
                    <a:pt x="251" y="501"/>
                  </a:cubicBezTo>
                  <a:cubicBezTo>
                    <a:pt x="390" y="501"/>
                    <a:pt x="502" y="389"/>
                    <a:pt x="502" y="250"/>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2"/>
            <p:cNvSpPr/>
            <p:nvPr/>
          </p:nvSpPr>
          <p:spPr>
            <a:xfrm>
              <a:off x="526078" y="369957"/>
              <a:ext cx="64041" cy="63915"/>
            </a:xfrm>
            <a:custGeom>
              <a:avLst/>
              <a:gdLst/>
              <a:ahLst/>
              <a:cxnLst/>
              <a:rect l="l" t="t" r="r" b="b"/>
              <a:pathLst>
                <a:path w="503" h="502"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2"/>
            <p:cNvSpPr/>
            <p:nvPr/>
          </p:nvSpPr>
          <p:spPr>
            <a:xfrm>
              <a:off x="365657" y="372376"/>
              <a:ext cx="55383" cy="61496"/>
            </a:xfrm>
            <a:custGeom>
              <a:avLst/>
              <a:gdLst/>
              <a:ahLst/>
              <a:cxnLst/>
              <a:rect l="l" t="t" r="r" b="b"/>
              <a:pathLst>
                <a:path w="435" h="483" extrusionOk="0">
                  <a:moveTo>
                    <a:pt x="279" y="0"/>
                  </a:moveTo>
                  <a:cubicBezTo>
                    <a:pt x="182" y="129"/>
                    <a:pt x="89" y="261"/>
                    <a:pt x="0" y="398"/>
                  </a:cubicBezTo>
                  <a:cubicBezTo>
                    <a:pt x="46" y="448"/>
                    <a:pt x="111" y="482"/>
                    <a:pt x="184" y="482"/>
                  </a:cubicBezTo>
                  <a:cubicBezTo>
                    <a:pt x="323" y="482"/>
                    <a:pt x="435" y="370"/>
                    <a:pt x="435" y="232"/>
                  </a:cubicBezTo>
                  <a:cubicBezTo>
                    <a:pt x="435" y="126"/>
                    <a:pt x="370" y="37"/>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2"/>
            <p:cNvSpPr/>
            <p:nvPr/>
          </p:nvSpPr>
          <p:spPr>
            <a:xfrm>
              <a:off x="441666" y="876686"/>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2"/>
            <p:cNvSpPr/>
            <p:nvPr/>
          </p:nvSpPr>
          <p:spPr>
            <a:xfrm>
              <a:off x="272843" y="876686"/>
              <a:ext cx="63786" cy="63915"/>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2"/>
            <p:cNvSpPr/>
            <p:nvPr/>
          </p:nvSpPr>
          <p:spPr>
            <a:xfrm>
              <a:off x="526078" y="707734"/>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89" y="502"/>
                    <a:pt x="502" y="389"/>
                    <a:pt x="502" y="251"/>
                  </a:cubicBezTo>
                  <a:cubicBezTo>
                    <a:pt x="502" y="113"/>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2"/>
            <p:cNvSpPr/>
            <p:nvPr/>
          </p:nvSpPr>
          <p:spPr>
            <a:xfrm>
              <a:off x="357254" y="707734"/>
              <a:ext cx="63786" cy="63915"/>
            </a:xfrm>
            <a:custGeom>
              <a:avLst/>
              <a:gdLst/>
              <a:ahLst/>
              <a:cxnLst/>
              <a:rect l="l" t="t" r="r" b="b"/>
              <a:pathLst>
                <a:path w="501" h="502" extrusionOk="0">
                  <a:moveTo>
                    <a:pt x="250" y="1"/>
                  </a:moveTo>
                  <a:cubicBezTo>
                    <a:pt x="112" y="1"/>
                    <a:pt x="1" y="113"/>
                    <a:pt x="1" y="251"/>
                  </a:cubicBezTo>
                  <a:cubicBezTo>
                    <a:pt x="1" y="389"/>
                    <a:pt x="112" y="502"/>
                    <a:pt x="250" y="502"/>
                  </a:cubicBezTo>
                  <a:cubicBezTo>
                    <a:pt x="389" y="502"/>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2"/>
            <p:cNvSpPr/>
            <p:nvPr/>
          </p:nvSpPr>
          <p:spPr>
            <a:xfrm>
              <a:off x="275262" y="538909"/>
              <a:ext cx="61367" cy="63787"/>
            </a:xfrm>
            <a:custGeom>
              <a:avLst/>
              <a:gdLst/>
              <a:ahLst/>
              <a:cxnLst/>
              <a:rect l="l" t="t" r="r" b="b"/>
              <a:pathLst>
                <a:path w="482" h="501" extrusionOk="0">
                  <a:moveTo>
                    <a:pt x="232" y="0"/>
                  </a:moveTo>
                  <a:cubicBezTo>
                    <a:pt x="212" y="0"/>
                    <a:pt x="194" y="6"/>
                    <a:pt x="176" y="11"/>
                  </a:cubicBezTo>
                  <a:cubicBezTo>
                    <a:pt x="117" y="123"/>
                    <a:pt x="59" y="235"/>
                    <a:pt x="0" y="348"/>
                  </a:cubicBezTo>
                  <a:cubicBezTo>
                    <a:pt x="39" y="438"/>
                    <a:pt x="128" y="501"/>
                    <a:pt x="232" y="501"/>
                  </a:cubicBezTo>
                  <a:cubicBezTo>
                    <a:pt x="370" y="501"/>
                    <a:pt x="481" y="389"/>
                    <a:pt x="481" y="250"/>
                  </a:cubicBezTo>
                  <a:cubicBezTo>
                    <a:pt x="481" y="112"/>
                    <a:pt x="370"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2"/>
            <p:cNvSpPr/>
            <p:nvPr/>
          </p:nvSpPr>
          <p:spPr>
            <a:xfrm>
              <a:off x="526078" y="1045639"/>
              <a:ext cx="64041" cy="63915"/>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2"/>
            <p:cNvSpPr/>
            <p:nvPr/>
          </p:nvSpPr>
          <p:spPr>
            <a:xfrm>
              <a:off x="357254" y="1045639"/>
              <a:ext cx="63786" cy="63915"/>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4">
  <p:cSld name="CUSTOM_16">
    <p:spTree>
      <p:nvGrpSpPr>
        <p:cNvPr id="1" name="Shape 1657"/>
        <p:cNvGrpSpPr/>
        <p:nvPr/>
      </p:nvGrpSpPr>
      <p:grpSpPr>
        <a:xfrm>
          <a:off x="0" y="0"/>
          <a:ext cx="0" cy="0"/>
          <a:chOff x="0" y="0"/>
          <a:chExt cx="0" cy="0"/>
        </a:xfrm>
      </p:grpSpPr>
      <p:sp>
        <p:nvSpPr>
          <p:cNvPr id="1658" name="Google Shape;1658;p43"/>
          <p:cNvSpPr/>
          <p:nvPr/>
        </p:nvSpPr>
        <p:spPr>
          <a:xfrm rot="10800000" flipH="1">
            <a:off x="3206250" y="8"/>
            <a:ext cx="6455593" cy="2843465"/>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3"/>
          <p:cNvSpPr/>
          <p:nvPr/>
        </p:nvSpPr>
        <p:spPr>
          <a:xfrm flipH="1">
            <a:off x="27" y="2906274"/>
            <a:ext cx="4105099" cy="2238726"/>
          </a:xfrm>
          <a:custGeom>
            <a:avLst/>
            <a:gdLst/>
            <a:ahLst/>
            <a:cxnLst/>
            <a:rect l="l" t="t" r="r" b="b"/>
            <a:pathLst>
              <a:path w="41598" h="22685" extrusionOk="0">
                <a:moveTo>
                  <a:pt x="41598" y="1"/>
                </a:moveTo>
                <a:cubicBezTo>
                  <a:pt x="39765" y="1111"/>
                  <a:pt x="38641" y="3300"/>
                  <a:pt x="39266" y="6321"/>
                </a:cubicBezTo>
                <a:cubicBezTo>
                  <a:pt x="39974" y="10291"/>
                  <a:pt x="38188" y="13312"/>
                  <a:pt x="35318" y="14458"/>
                </a:cubicBezTo>
                <a:cubicBezTo>
                  <a:pt x="34549" y="14779"/>
                  <a:pt x="33860" y="14914"/>
                  <a:pt x="33222" y="14914"/>
                </a:cubicBezTo>
                <a:cubicBezTo>
                  <a:pt x="30892" y="14914"/>
                  <a:pt x="29251" y="13115"/>
                  <a:pt x="26930" y="12033"/>
                </a:cubicBezTo>
                <a:cubicBezTo>
                  <a:pt x="25584" y="11430"/>
                  <a:pt x="24543" y="11099"/>
                  <a:pt x="23606" y="11099"/>
                </a:cubicBezTo>
                <a:cubicBezTo>
                  <a:pt x="22117" y="11099"/>
                  <a:pt x="20889" y="11935"/>
                  <a:pt x="19110" y="13843"/>
                </a:cubicBezTo>
                <a:cubicBezTo>
                  <a:pt x="16350" y="16806"/>
                  <a:pt x="15516" y="17779"/>
                  <a:pt x="13607" y="17779"/>
                </a:cubicBezTo>
                <a:cubicBezTo>
                  <a:pt x="13019" y="17779"/>
                  <a:pt x="12328" y="17687"/>
                  <a:pt x="11448" y="17531"/>
                </a:cubicBezTo>
                <a:cubicBezTo>
                  <a:pt x="10228" y="17317"/>
                  <a:pt x="9072" y="17204"/>
                  <a:pt x="7996" y="17204"/>
                </a:cubicBezTo>
                <a:cubicBezTo>
                  <a:pt x="3919" y="17204"/>
                  <a:pt x="984" y="18826"/>
                  <a:pt x="0" y="22685"/>
                </a:cubicBezTo>
                <a:lnTo>
                  <a:pt x="41598" y="22685"/>
                </a:lnTo>
                <a:lnTo>
                  <a:pt x="415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3"/>
          <p:cNvSpPr txBox="1">
            <a:spLocks noGrp="1"/>
          </p:cNvSpPr>
          <p:nvPr>
            <p:ph type="title"/>
          </p:nvPr>
        </p:nvSpPr>
        <p:spPr>
          <a:xfrm>
            <a:off x="713225" y="1362775"/>
            <a:ext cx="4369200" cy="1011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1661" name="Google Shape;1661;p43"/>
          <p:cNvSpPr txBox="1">
            <a:spLocks noGrp="1"/>
          </p:cNvSpPr>
          <p:nvPr>
            <p:ph type="subTitle" idx="1"/>
          </p:nvPr>
        </p:nvSpPr>
        <p:spPr>
          <a:xfrm>
            <a:off x="713225" y="2661125"/>
            <a:ext cx="4369200" cy="111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b="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662" name="Google Shape;1662;p43"/>
          <p:cNvSpPr/>
          <p:nvPr/>
        </p:nvSpPr>
        <p:spPr>
          <a:xfrm rot="10800000" flipH="1">
            <a:off x="4444750" y="10"/>
            <a:ext cx="4699210" cy="2069839"/>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3" name="Google Shape;1663;p43"/>
          <p:cNvGrpSpPr/>
          <p:nvPr/>
        </p:nvGrpSpPr>
        <p:grpSpPr>
          <a:xfrm rot="-5400000">
            <a:off x="516933" y="183641"/>
            <a:ext cx="1161905" cy="1077501"/>
            <a:chOff x="272843" y="201005"/>
            <a:chExt cx="1161905" cy="1077501"/>
          </a:xfrm>
        </p:grpSpPr>
        <p:sp>
          <p:nvSpPr>
            <p:cNvPr id="1664" name="Google Shape;1664;p43"/>
            <p:cNvSpPr/>
            <p:nvPr/>
          </p:nvSpPr>
          <p:spPr>
            <a:xfrm>
              <a:off x="1286422" y="538909"/>
              <a:ext cx="63786" cy="63787"/>
            </a:xfrm>
            <a:custGeom>
              <a:avLst/>
              <a:gdLst/>
              <a:ahLst/>
              <a:cxnLst/>
              <a:rect l="l" t="t" r="r" b="b"/>
              <a:pathLst>
                <a:path w="501" h="501" extrusionOk="0">
                  <a:moveTo>
                    <a:pt x="250" y="0"/>
                  </a:moveTo>
                  <a:cubicBezTo>
                    <a:pt x="112" y="0"/>
                    <a:pt x="0" y="112"/>
                    <a:pt x="0" y="250"/>
                  </a:cubicBezTo>
                  <a:cubicBezTo>
                    <a:pt x="0" y="389"/>
                    <a:pt x="112" y="501"/>
                    <a:pt x="250" y="501"/>
                  </a:cubicBezTo>
                  <a:cubicBezTo>
                    <a:pt x="389" y="501"/>
                    <a:pt x="501" y="389"/>
                    <a:pt x="501" y="250"/>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3"/>
            <p:cNvSpPr/>
            <p:nvPr/>
          </p:nvSpPr>
          <p:spPr>
            <a:xfrm>
              <a:off x="1201883" y="369957"/>
              <a:ext cx="63913" cy="63915"/>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3"/>
            <p:cNvSpPr/>
            <p:nvPr/>
          </p:nvSpPr>
          <p:spPr>
            <a:xfrm>
              <a:off x="1286422" y="876686"/>
              <a:ext cx="63786" cy="63915"/>
            </a:xfrm>
            <a:custGeom>
              <a:avLst/>
              <a:gdLst/>
              <a:ahLst/>
              <a:cxnLst/>
              <a:rect l="l" t="t" r="r" b="b"/>
              <a:pathLst>
                <a:path w="501" h="502" extrusionOk="0">
                  <a:moveTo>
                    <a:pt x="250" y="1"/>
                  </a:moveTo>
                  <a:cubicBezTo>
                    <a:pt x="112" y="1"/>
                    <a:pt x="0" y="113"/>
                    <a:pt x="0" y="251"/>
                  </a:cubicBezTo>
                  <a:cubicBezTo>
                    <a:pt x="0" y="389"/>
                    <a:pt x="112" y="502"/>
                    <a:pt x="250" y="502"/>
                  </a:cubicBezTo>
                  <a:cubicBezTo>
                    <a:pt x="389" y="502"/>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3"/>
            <p:cNvSpPr/>
            <p:nvPr/>
          </p:nvSpPr>
          <p:spPr>
            <a:xfrm>
              <a:off x="1370834"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3"/>
            <p:cNvSpPr/>
            <p:nvPr/>
          </p:nvSpPr>
          <p:spPr>
            <a:xfrm>
              <a:off x="948392" y="201514"/>
              <a:ext cx="64041" cy="63405"/>
            </a:xfrm>
            <a:custGeom>
              <a:avLst/>
              <a:gdLst/>
              <a:ahLst/>
              <a:cxnLst/>
              <a:rect l="l" t="t" r="r" b="b"/>
              <a:pathLst>
                <a:path w="503" h="498" extrusionOk="0">
                  <a:moveTo>
                    <a:pt x="230" y="0"/>
                  </a:moveTo>
                  <a:cubicBezTo>
                    <a:pt x="102" y="12"/>
                    <a:pt x="1" y="116"/>
                    <a:pt x="1" y="247"/>
                  </a:cubicBezTo>
                  <a:cubicBezTo>
                    <a:pt x="1" y="385"/>
                    <a:pt x="114" y="497"/>
                    <a:pt x="252" y="497"/>
                  </a:cubicBezTo>
                  <a:cubicBezTo>
                    <a:pt x="390" y="497"/>
                    <a:pt x="502" y="385"/>
                    <a:pt x="502" y="247"/>
                  </a:cubicBezTo>
                  <a:cubicBezTo>
                    <a:pt x="502" y="180"/>
                    <a:pt x="475" y="120"/>
                    <a:pt x="433" y="75"/>
                  </a:cubicBezTo>
                  <a:cubicBezTo>
                    <a:pt x="366" y="49"/>
                    <a:pt x="298" y="24"/>
                    <a:pt x="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3"/>
            <p:cNvSpPr/>
            <p:nvPr/>
          </p:nvSpPr>
          <p:spPr>
            <a:xfrm>
              <a:off x="948392" y="538909"/>
              <a:ext cx="64041" cy="63787"/>
            </a:xfrm>
            <a:custGeom>
              <a:avLst/>
              <a:gdLst/>
              <a:ahLst/>
              <a:cxnLst/>
              <a:rect l="l" t="t" r="r" b="b"/>
              <a:pathLst>
                <a:path w="503" h="501" extrusionOk="0">
                  <a:moveTo>
                    <a:pt x="252" y="0"/>
                  </a:moveTo>
                  <a:cubicBezTo>
                    <a:pt x="114" y="0"/>
                    <a:pt x="1" y="112"/>
                    <a:pt x="1" y="250"/>
                  </a:cubicBezTo>
                  <a:cubicBezTo>
                    <a:pt x="1" y="389"/>
                    <a:pt x="114" y="501"/>
                    <a:pt x="252" y="501"/>
                  </a:cubicBezTo>
                  <a:cubicBezTo>
                    <a:pt x="390" y="501"/>
                    <a:pt x="502" y="389"/>
                    <a:pt x="502" y="250"/>
                  </a:cubicBezTo>
                  <a:cubicBezTo>
                    <a:pt x="502" y="112"/>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3"/>
            <p:cNvSpPr/>
            <p:nvPr/>
          </p:nvSpPr>
          <p:spPr>
            <a:xfrm>
              <a:off x="1032932" y="369957"/>
              <a:ext cx="63913" cy="63915"/>
            </a:xfrm>
            <a:custGeom>
              <a:avLst/>
              <a:gdLst/>
              <a:ahLst/>
              <a:cxnLst/>
              <a:rect l="l" t="t" r="r" b="b"/>
              <a:pathLst>
                <a:path w="502"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3"/>
            <p:cNvSpPr/>
            <p:nvPr/>
          </p:nvSpPr>
          <p:spPr>
            <a:xfrm>
              <a:off x="863981" y="369957"/>
              <a:ext cx="63913" cy="63915"/>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3"/>
            <p:cNvSpPr/>
            <p:nvPr/>
          </p:nvSpPr>
          <p:spPr>
            <a:xfrm>
              <a:off x="1117471" y="876686"/>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3"/>
            <p:cNvSpPr/>
            <p:nvPr/>
          </p:nvSpPr>
          <p:spPr>
            <a:xfrm>
              <a:off x="948392" y="876686"/>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3"/>
            <p:cNvSpPr/>
            <p:nvPr/>
          </p:nvSpPr>
          <p:spPr>
            <a:xfrm>
              <a:off x="1201883" y="707734"/>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3"/>
            <p:cNvSpPr/>
            <p:nvPr/>
          </p:nvSpPr>
          <p:spPr>
            <a:xfrm>
              <a:off x="1032932" y="707734"/>
              <a:ext cx="63913" cy="63915"/>
            </a:xfrm>
            <a:custGeom>
              <a:avLst/>
              <a:gdLst/>
              <a:ahLst/>
              <a:cxnLst/>
              <a:rect l="l" t="t" r="r" b="b"/>
              <a:pathLst>
                <a:path w="502" h="502" extrusionOk="0">
                  <a:moveTo>
                    <a:pt x="251" y="1"/>
                  </a:moveTo>
                  <a:cubicBezTo>
                    <a:pt x="113" y="1"/>
                    <a:pt x="1" y="113"/>
                    <a:pt x="1" y="251"/>
                  </a:cubicBezTo>
                  <a:cubicBezTo>
                    <a:pt x="1" y="389"/>
                    <a:pt x="113"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3"/>
            <p:cNvSpPr/>
            <p:nvPr/>
          </p:nvSpPr>
          <p:spPr>
            <a:xfrm>
              <a:off x="1117471" y="538909"/>
              <a:ext cx="63913" cy="63787"/>
            </a:xfrm>
            <a:custGeom>
              <a:avLst/>
              <a:gdLst/>
              <a:ahLst/>
              <a:cxnLst/>
              <a:rect l="l" t="t" r="r" b="b"/>
              <a:pathLst>
                <a:path w="502" h="501" extrusionOk="0">
                  <a:moveTo>
                    <a:pt x="251" y="0"/>
                  </a:moveTo>
                  <a:cubicBezTo>
                    <a:pt x="112" y="0"/>
                    <a:pt x="0" y="112"/>
                    <a:pt x="0" y="250"/>
                  </a:cubicBezTo>
                  <a:cubicBezTo>
                    <a:pt x="0"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3"/>
            <p:cNvSpPr/>
            <p:nvPr/>
          </p:nvSpPr>
          <p:spPr>
            <a:xfrm>
              <a:off x="1117471" y="1214591"/>
              <a:ext cx="63913" cy="63915"/>
            </a:xfrm>
            <a:custGeom>
              <a:avLst/>
              <a:gdLst/>
              <a:ahLst/>
              <a:cxnLst/>
              <a:rect l="l" t="t" r="r" b="b"/>
              <a:pathLst>
                <a:path w="502" h="502" extrusionOk="0">
                  <a:moveTo>
                    <a:pt x="251" y="0"/>
                  </a:moveTo>
                  <a:cubicBezTo>
                    <a:pt x="112" y="0"/>
                    <a:pt x="0" y="113"/>
                    <a:pt x="0" y="251"/>
                  </a:cubicBezTo>
                  <a:cubicBezTo>
                    <a:pt x="0"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3"/>
            <p:cNvSpPr/>
            <p:nvPr/>
          </p:nvSpPr>
          <p:spPr>
            <a:xfrm>
              <a:off x="948392" y="1214591"/>
              <a:ext cx="64041" cy="63915"/>
            </a:xfrm>
            <a:custGeom>
              <a:avLst/>
              <a:gdLst/>
              <a:ahLst/>
              <a:cxnLst/>
              <a:rect l="l" t="t" r="r" b="b"/>
              <a:pathLst>
                <a:path w="503" h="502" extrusionOk="0">
                  <a:moveTo>
                    <a:pt x="252" y="0"/>
                  </a:moveTo>
                  <a:cubicBezTo>
                    <a:pt x="114" y="0"/>
                    <a:pt x="1" y="113"/>
                    <a:pt x="1" y="251"/>
                  </a:cubicBezTo>
                  <a:cubicBezTo>
                    <a:pt x="1" y="389"/>
                    <a:pt x="114" y="501"/>
                    <a:pt x="252" y="501"/>
                  </a:cubicBezTo>
                  <a:cubicBezTo>
                    <a:pt x="390" y="501"/>
                    <a:pt x="502" y="389"/>
                    <a:pt x="502" y="251"/>
                  </a:cubicBezTo>
                  <a:cubicBezTo>
                    <a:pt x="502" y="113"/>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3"/>
            <p:cNvSpPr/>
            <p:nvPr/>
          </p:nvSpPr>
          <p:spPr>
            <a:xfrm>
              <a:off x="1201883" y="1045639"/>
              <a:ext cx="63913" cy="63915"/>
            </a:xfrm>
            <a:custGeom>
              <a:avLst/>
              <a:gdLst/>
              <a:ahLst/>
              <a:cxnLst/>
              <a:rect l="l" t="t" r="r" b="b"/>
              <a:pathLst>
                <a:path w="502" h="502" extrusionOk="0">
                  <a:moveTo>
                    <a:pt x="251" y="0"/>
                  </a:moveTo>
                  <a:cubicBezTo>
                    <a:pt x="112" y="0"/>
                    <a:pt x="1" y="113"/>
                    <a:pt x="1" y="251"/>
                  </a:cubicBezTo>
                  <a:cubicBezTo>
                    <a:pt x="1"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3"/>
            <p:cNvSpPr/>
            <p:nvPr/>
          </p:nvSpPr>
          <p:spPr>
            <a:xfrm>
              <a:off x="1032932" y="1045639"/>
              <a:ext cx="63913" cy="63915"/>
            </a:xfrm>
            <a:custGeom>
              <a:avLst/>
              <a:gdLst/>
              <a:ahLst/>
              <a:cxnLst/>
              <a:rect l="l" t="t" r="r" b="b"/>
              <a:pathLst>
                <a:path w="502"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3"/>
            <p:cNvSpPr/>
            <p:nvPr/>
          </p:nvSpPr>
          <p:spPr>
            <a:xfrm>
              <a:off x="779569" y="201005"/>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3"/>
            <p:cNvSpPr/>
            <p:nvPr/>
          </p:nvSpPr>
          <p:spPr>
            <a:xfrm>
              <a:off x="610618" y="201005"/>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3"/>
            <p:cNvSpPr/>
            <p:nvPr/>
          </p:nvSpPr>
          <p:spPr>
            <a:xfrm>
              <a:off x="779569" y="538909"/>
              <a:ext cx="63786" cy="63787"/>
            </a:xfrm>
            <a:custGeom>
              <a:avLst/>
              <a:gdLst/>
              <a:ahLst/>
              <a:cxnLst/>
              <a:rect l="l" t="t" r="r" b="b"/>
              <a:pathLst>
                <a:path w="501" h="501" extrusionOk="0">
                  <a:moveTo>
                    <a:pt x="251" y="0"/>
                  </a:moveTo>
                  <a:cubicBezTo>
                    <a:pt x="112" y="0"/>
                    <a:pt x="1" y="112"/>
                    <a:pt x="1" y="250"/>
                  </a:cubicBezTo>
                  <a:cubicBezTo>
                    <a:pt x="1"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3"/>
            <p:cNvSpPr/>
            <p:nvPr/>
          </p:nvSpPr>
          <p:spPr>
            <a:xfrm>
              <a:off x="610618" y="538909"/>
              <a:ext cx="63913" cy="63787"/>
            </a:xfrm>
            <a:custGeom>
              <a:avLst/>
              <a:gdLst/>
              <a:ahLst/>
              <a:cxnLst/>
              <a:rect l="l" t="t" r="r" b="b"/>
              <a:pathLst>
                <a:path w="502" h="501" extrusionOk="0">
                  <a:moveTo>
                    <a:pt x="251" y="0"/>
                  </a:moveTo>
                  <a:cubicBezTo>
                    <a:pt x="112" y="0"/>
                    <a:pt x="1" y="112"/>
                    <a:pt x="1" y="250"/>
                  </a:cubicBezTo>
                  <a:cubicBezTo>
                    <a:pt x="1" y="389"/>
                    <a:pt x="112" y="501"/>
                    <a:pt x="251" y="501"/>
                  </a:cubicBezTo>
                  <a:cubicBezTo>
                    <a:pt x="389" y="501"/>
                    <a:pt x="502" y="389"/>
                    <a:pt x="502" y="250"/>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3"/>
            <p:cNvSpPr/>
            <p:nvPr/>
          </p:nvSpPr>
          <p:spPr>
            <a:xfrm>
              <a:off x="695157" y="369957"/>
              <a:ext cx="63913" cy="63915"/>
            </a:xfrm>
            <a:custGeom>
              <a:avLst/>
              <a:gdLst/>
              <a:ahLst/>
              <a:cxnLst/>
              <a:rect l="l" t="t" r="r" b="b"/>
              <a:pathLst>
                <a:path w="502"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3"/>
            <p:cNvSpPr/>
            <p:nvPr/>
          </p:nvSpPr>
          <p:spPr>
            <a:xfrm>
              <a:off x="779569" y="876686"/>
              <a:ext cx="63786" cy="63915"/>
            </a:xfrm>
            <a:custGeom>
              <a:avLst/>
              <a:gdLst/>
              <a:ahLst/>
              <a:cxnLst/>
              <a:rect l="l" t="t" r="r" b="b"/>
              <a:pathLst>
                <a:path w="501"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3"/>
            <p:cNvSpPr/>
            <p:nvPr/>
          </p:nvSpPr>
          <p:spPr>
            <a:xfrm>
              <a:off x="610618" y="876686"/>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3"/>
            <p:cNvSpPr/>
            <p:nvPr/>
          </p:nvSpPr>
          <p:spPr>
            <a:xfrm>
              <a:off x="863981"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3"/>
            <p:cNvSpPr/>
            <p:nvPr/>
          </p:nvSpPr>
          <p:spPr>
            <a:xfrm>
              <a:off x="695157" y="707734"/>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3"/>
            <p:cNvSpPr/>
            <p:nvPr/>
          </p:nvSpPr>
          <p:spPr>
            <a:xfrm>
              <a:off x="779569" y="1214591"/>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3"/>
            <p:cNvSpPr/>
            <p:nvPr/>
          </p:nvSpPr>
          <p:spPr>
            <a:xfrm>
              <a:off x="610618" y="1214591"/>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3"/>
            <p:cNvSpPr/>
            <p:nvPr/>
          </p:nvSpPr>
          <p:spPr>
            <a:xfrm>
              <a:off x="863981" y="1045639"/>
              <a:ext cx="63913" cy="63915"/>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3"/>
            <p:cNvSpPr/>
            <p:nvPr/>
          </p:nvSpPr>
          <p:spPr>
            <a:xfrm>
              <a:off x="695157" y="1045639"/>
              <a:ext cx="63913" cy="63915"/>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3"/>
            <p:cNvSpPr/>
            <p:nvPr/>
          </p:nvSpPr>
          <p:spPr>
            <a:xfrm>
              <a:off x="441666" y="538909"/>
              <a:ext cx="63913" cy="63787"/>
            </a:xfrm>
            <a:custGeom>
              <a:avLst/>
              <a:gdLst/>
              <a:ahLst/>
              <a:cxnLst/>
              <a:rect l="l" t="t" r="r" b="b"/>
              <a:pathLst>
                <a:path w="502" h="501" extrusionOk="0">
                  <a:moveTo>
                    <a:pt x="251" y="0"/>
                  </a:moveTo>
                  <a:cubicBezTo>
                    <a:pt x="113" y="0"/>
                    <a:pt x="0" y="112"/>
                    <a:pt x="0" y="250"/>
                  </a:cubicBezTo>
                  <a:cubicBezTo>
                    <a:pt x="0" y="389"/>
                    <a:pt x="113" y="501"/>
                    <a:pt x="251" y="501"/>
                  </a:cubicBezTo>
                  <a:cubicBezTo>
                    <a:pt x="390" y="501"/>
                    <a:pt x="502" y="389"/>
                    <a:pt x="502" y="250"/>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3"/>
            <p:cNvSpPr/>
            <p:nvPr/>
          </p:nvSpPr>
          <p:spPr>
            <a:xfrm>
              <a:off x="526078" y="369957"/>
              <a:ext cx="64041" cy="63915"/>
            </a:xfrm>
            <a:custGeom>
              <a:avLst/>
              <a:gdLst/>
              <a:ahLst/>
              <a:cxnLst/>
              <a:rect l="l" t="t" r="r" b="b"/>
              <a:pathLst>
                <a:path w="503" h="502"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3"/>
            <p:cNvSpPr/>
            <p:nvPr/>
          </p:nvSpPr>
          <p:spPr>
            <a:xfrm>
              <a:off x="365657" y="372376"/>
              <a:ext cx="55383" cy="61496"/>
            </a:xfrm>
            <a:custGeom>
              <a:avLst/>
              <a:gdLst/>
              <a:ahLst/>
              <a:cxnLst/>
              <a:rect l="l" t="t" r="r" b="b"/>
              <a:pathLst>
                <a:path w="435" h="483" extrusionOk="0">
                  <a:moveTo>
                    <a:pt x="279" y="0"/>
                  </a:moveTo>
                  <a:cubicBezTo>
                    <a:pt x="182" y="129"/>
                    <a:pt x="89" y="261"/>
                    <a:pt x="0" y="398"/>
                  </a:cubicBezTo>
                  <a:cubicBezTo>
                    <a:pt x="46" y="448"/>
                    <a:pt x="111" y="482"/>
                    <a:pt x="184" y="482"/>
                  </a:cubicBezTo>
                  <a:cubicBezTo>
                    <a:pt x="323" y="482"/>
                    <a:pt x="435" y="370"/>
                    <a:pt x="435" y="232"/>
                  </a:cubicBezTo>
                  <a:cubicBezTo>
                    <a:pt x="435" y="126"/>
                    <a:pt x="370" y="37"/>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3"/>
            <p:cNvSpPr/>
            <p:nvPr/>
          </p:nvSpPr>
          <p:spPr>
            <a:xfrm>
              <a:off x="441666" y="876686"/>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3"/>
            <p:cNvSpPr/>
            <p:nvPr/>
          </p:nvSpPr>
          <p:spPr>
            <a:xfrm>
              <a:off x="272843" y="876686"/>
              <a:ext cx="63786" cy="63915"/>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3"/>
            <p:cNvSpPr/>
            <p:nvPr/>
          </p:nvSpPr>
          <p:spPr>
            <a:xfrm>
              <a:off x="526078" y="707734"/>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89" y="502"/>
                    <a:pt x="502" y="389"/>
                    <a:pt x="502" y="251"/>
                  </a:cubicBezTo>
                  <a:cubicBezTo>
                    <a:pt x="502" y="113"/>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3"/>
            <p:cNvSpPr/>
            <p:nvPr/>
          </p:nvSpPr>
          <p:spPr>
            <a:xfrm>
              <a:off x="357254" y="707734"/>
              <a:ext cx="63786" cy="63915"/>
            </a:xfrm>
            <a:custGeom>
              <a:avLst/>
              <a:gdLst/>
              <a:ahLst/>
              <a:cxnLst/>
              <a:rect l="l" t="t" r="r" b="b"/>
              <a:pathLst>
                <a:path w="501" h="502" extrusionOk="0">
                  <a:moveTo>
                    <a:pt x="250" y="1"/>
                  </a:moveTo>
                  <a:cubicBezTo>
                    <a:pt x="112" y="1"/>
                    <a:pt x="1" y="113"/>
                    <a:pt x="1" y="251"/>
                  </a:cubicBezTo>
                  <a:cubicBezTo>
                    <a:pt x="1" y="389"/>
                    <a:pt x="112" y="502"/>
                    <a:pt x="250" y="502"/>
                  </a:cubicBezTo>
                  <a:cubicBezTo>
                    <a:pt x="389" y="502"/>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3"/>
            <p:cNvSpPr/>
            <p:nvPr/>
          </p:nvSpPr>
          <p:spPr>
            <a:xfrm>
              <a:off x="275262" y="538909"/>
              <a:ext cx="61367" cy="63787"/>
            </a:xfrm>
            <a:custGeom>
              <a:avLst/>
              <a:gdLst/>
              <a:ahLst/>
              <a:cxnLst/>
              <a:rect l="l" t="t" r="r" b="b"/>
              <a:pathLst>
                <a:path w="482" h="501" extrusionOk="0">
                  <a:moveTo>
                    <a:pt x="232" y="0"/>
                  </a:moveTo>
                  <a:cubicBezTo>
                    <a:pt x="212" y="0"/>
                    <a:pt x="194" y="6"/>
                    <a:pt x="176" y="11"/>
                  </a:cubicBezTo>
                  <a:cubicBezTo>
                    <a:pt x="117" y="123"/>
                    <a:pt x="59" y="235"/>
                    <a:pt x="0" y="348"/>
                  </a:cubicBezTo>
                  <a:cubicBezTo>
                    <a:pt x="39" y="438"/>
                    <a:pt x="128" y="501"/>
                    <a:pt x="232" y="501"/>
                  </a:cubicBezTo>
                  <a:cubicBezTo>
                    <a:pt x="370" y="501"/>
                    <a:pt x="481" y="389"/>
                    <a:pt x="481" y="250"/>
                  </a:cubicBezTo>
                  <a:cubicBezTo>
                    <a:pt x="481" y="112"/>
                    <a:pt x="370"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3"/>
            <p:cNvSpPr/>
            <p:nvPr/>
          </p:nvSpPr>
          <p:spPr>
            <a:xfrm>
              <a:off x="526078" y="1045639"/>
              <a:ext cx="64041" cy="63915"/>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3"/>
            <p:cNvSpPr/>
            <p:nvPr/>
          </p:nvSpPr>
          <p:spPr>
            <a:xfrm>
              <a:off x="357254" y="1045639"/>
              <a:ext cx="63786" cy="63915"/>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in Point 1">
  <p:cSld name="CUSTOM_14">
    <p:spTree>
      <p:nvGrpSpPr>
        <p:cNvPr id="1" name="Shape 1704"/>
        <p:cNvGrpSpPr/>
        <p:nvPr/>
      </p:nvGrpSpPr>
      <p:grpSpPr>
        <a:xfrm>
          <a:off x="0" y="0"/>
          <a:ext cx="0" cy="0"/>
          <a:chOff x="0" y="0"/>
          <a:chExt cx="0" cy="0"/>
        </a:xfrm>
      </p:grpSpPr>
      <p:sp>
        <p:nvSpPr>
          <p:cNvPr id="1705" name="Google Shape;1705;p44"/>
          <p:cNvSpPr txBox="1">
            <a:spLocks noGrp="1"/>
          </p:cNvSpPr>
          <p:nvPr>
            <p:ph type="title"/>
          </p:nvPr>
        </p:nvSpPr>
        <p:spPr>
          <a:xfrm>
            <a:off x="2181900" y="1523834"/>
            <a:ext cx="4780200" cy="159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7000"/>
              <a:buNone/>
              <a:defRPr sz="11000"/>
            </a:lvl1pPr>
            <a:lvl2pPr lvl="1" algn="ctr">
              <a:spcBef>
                <a:spcPts val="0"/>
              </a:spcBef>
              <a:spcAft>
                <a:spcPts val="0"/>
              </a:spcAft>
              <a:buSzPts val="7000"/>
              <a:buFont typeface="Lilita One"/>
              <a:buNone/>
              <a:defRPr sz="7000">
                <a:latin typeface="Lilita One"/>
                <a:ea typeface="Lilita One"/>
                <a:cs typeface="Lilita One"/>
                <a:sym typeface="Lilita One"/>
              </a:defRPr>
            </a:lvl2pPr>
            <a:lvl3pPr lvl="2" algn="ctr">
              <a:spcBef>
                <a:spcPts val="0"/>
              </a:spcBef>
              <a:spcAft>
                <a:spcPts val="0"/>
              </a:spcAft>
              <a:buSzPts val="7000"/>
              <a:buFont typeface="Lilita One"/>
              <a:buNone/>
              <a:defRPr sz="7000">
                <a:latin typeface="Lilita One"/>
                <a:ea typeface="Lilita One"/>
                <a:cs typeface="Lilita One"/>
                <a:sym typeface="Lilita One"/>
              </a:defRPr>
            </a:lvl3pPr>
            <a:lvl4pPr lvl="3" algn="ctr">
              <a:spcBef>
                <a:spcPts val="0"/>
              </a:spcBef>
              <a:spcAft>
                <a:spcPts val="0"/>
              </a:spcAft>
              <a:buSzPts val="7000"/>
              <a:buFont typeface="Lilita One"/>
              <a:buNone/>
              <a:defRPr sz="7000">
                <a:latin typeface="Lilita One"/>
                <a:ea typeface="Lilita One"/>
                <a:cs typeface="Lilita One"/>
                <a:sym typeface="Lilita One"/>
              </a:defRPr>
            </a:lvl4pPr>
            <a:lvl5pPr lvl="4" algn="ctr">
              <a:spcBef>
                <a:spcPts val="0"/>
              </a:spcBef>
              <a:spcAft>
                <a:spcPts val="0"/>
              </a:spcAft>
              <a:buSzPts val="7000"/>
              <a:buFont typeface="Lilita One"/>
              <a:buNone/>
              <a:defRPr sz="7000">
                <a:latin typeface="Lilita One"/>
                <a:ea typeface="Lilita One"/>
                <a:cs typeface="Lilita One"/>
                <a:sym typeface="Lilita One"/>
              </a:defRPr>
            </a:lvl5pPr>
            <a:lvl6pPr lvl="5" algn="ctr">
              <a:spcBef>
                <a:spcPts val="0"/>
              </a:spcBef>
              <a:spcAft>
                <a:spcPts val="0"/>
              </a:spcAft>
              <a:buSzPts val="7000"/>
              <a:buFont typeface="Lilita One"/>
              <a:buNone/>
              <a:defRPr sz="7000">
                <a:latin typeface="Lilita One"/>
                <a:ea typeface="Lilita One"/>
                <a:cs typeface="Lilita One"/>
                <a:sym typeface="Lilita One"/>
              </a:defRPr>
            </a:lvl6pPr>
            <a:lvl7pPr lvl="6" algn="ctr">
              <a:spcBef>
                <a:spcPts val="0"/>
              </a:spcBef>
              <a:spcAft>
                <a:spcPts val="0"/>
              </a:spcAft>
              <a:buSzPts val="7000"/>
              <a:buFont typeface="Lilita One"/>
              <a:buNone/>
              <a:defRPr sz="7000">
                <a:latin typeface="Lilita One"/>
                <a:ea typeface="Lilita One"/>
                <a:cs typeface="Lilita One"/>
                <a:sym typeface="Lilita One"/>
              </a:defRPr>
            </a:lvl7pPr>
            <a:lvl8pPr lvl="7" algn="ctr">
              <a:spcBef>
                <a:spcPts val="0"/>
              </a:spcBef>
              <a:spcAft>
                <a:spcPts val="0"/>
              </a:spcAft>
              <a:buSzPts val="7000"/>
              <a:buFont typeface="Lilita One"/>
              <a:buNone/>
              <a:defRPr sz="7000">
                <a:latin typeface="Lilita One"/>
                <a:ea typeface="Lilita One"/>
                <a:cs typeface="Lilita One"/>
                <a:sym typeface="Lilita One"/>
              </a:defRPr>
            </a:lvl8pPr>
            <a:lvl9pPr lvl="8" algn="ctr">
              <a:spcBef>
                <a:spcPts val="0"/>
              </a:spcBef>
              <a:spcAft>
                <a:spcPts val="0"/>
              </a:spcAft>
              <a:buSzPts val="7000"/>
              <a:buFont typeface="Lilita One"/>
              <a:buNone/>
              <a:defRPr sz="7000">
                <a:latin typeface="Lilita One"/>
                <a:ea typeface="Lilita One"/>
                <a:cs typeface="Lilita One"/>
                <a:sym typeface="Lilita One"/>
              </a:defRPr>
            </a:lvl9pPr>
          </a:lstStyle>
          <a:p>
            <a:endParaRPr/>
          </a:p>
        </p:txBody>
      </p:sp>
      <p:sp>
        <p:nvSpPr>
          <p:cNvPr id="1706" name="Google Shape;1706;p44"/>
          <p:cNvSpPr/>
          <p:nvPr/>
        </p:nvSpPr>
        <p:spPr>
          <a:xfrm flipH="1">
            <a:off x="2" y="3396750"/>
            <a:ext cx="3968748" cy="1748096"/>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44"/>
          <p:cNvGrpSpPr/>
          <p:nvPr/>
        </p:nvGrpSpPr>
        <p:grpSpPr>
          <a:xfrm flipH="1">
            <a:off x="286897" y="0"/>
            <a:ext cx="8857088" cy="2534000"/>
            <a:chOff x="0" y="0"/>
            <a:chExt cx="8857088" cy="2534000"/>
          </a:xfrm>
        </p:grpSpPr>
        <p:sp>
          <p:nvSpPr>
            <p:cNvPr id="1708" name="Google Shape;1708;p44"/>
            <p:cNvSpPr/>
            <p:nvPr/>
          </p:nvSpPr>
          <p:spPr>
            <a:xfrm>
              <a:off x="0" y="0"/>
              <a:ext cx="3282245" cy="2534000"/>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9" name="Google Shape;1709;p44"/>
            <p:cNvGrpSpPr/>
            <p:nvPr/>
          </p:nvGrpSpPr>
          <p:grpSpPr>
            <a:xfrm>
              <a:off x="7695061" y="343452"/>
              <a:ext cx="1162027" cy="1077488"/>
              <a:chOff x="5181475" y="2999525"/>
              <a:chExt cx="228175" cy="211575"/>
            </a:xfrm>
          </p:grpSpPr>
          <p:sp>
            <p:nvSpPr>
              <p:cNvPr id="1710" name="Google Shape;1710;p44"/>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able of contents 1">
  <p:cSld name="CUSTOM_15">
    <p:spTree>
      <p:nvGrpSpPr>
        <p:cNvPr id="1" name="Shape 1750"/>
        <p:cNvGrpSpPr/>
        <p:nvPr/>
      </p:nvGrpSpPr>
      <p:grpSpPr>
        <a:xfrm>
          <a:off x="0" y="0"/>
          <a:ext cx="0" cy="0"/>
          <a:chOff x="0" y="0"/>
          <a:chExt cx="0" cy="0"/>
        </a:xfrm>
      </p:grpSpPr>
      <p:sp>
        <p:nvSpPr>
          <p:cNvPr id="1751" name="Google Shape;1751;p4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Font typeface="Lilita One"/>
              <a:buNone/>
              <a:defRPr>
                <a:latin typeface="Lilita One"/>
                <a:ea typeface="Lilita One"/>
                <a:cs typeface="Lilita One"/>
                <a:sym typeface="Lilita One"/>
              </a:defRPr>
            </a:lvl2pPr>
            <a:lvl3pPr lvl="2">
              <a:spcBef>
                <a:spcPts val="0"/>
              </a:spcBef>
              <a:spcAft>
                <a:spcPts val="0"/>
              </a:spcAft>
              <a:buSzPts val="2800"/>
              <a:buFont typeface="Lilita One"/>
              <a:buNone/>
              <a:defRPr>
                <a:latin typeface="Lilita One"/>
                <a:ea typeface="Lilita One"/>
                <a:cs typeface="Lilita One"/>
                <a:sym typeface="Lilita One"/>
              </a:defRPr>
            </a:lvl3pPr>
            <a:lvl4pPr lvl="3">
              <a:spcBef>
                <a:spcPts val="0"/>
              </a:spcBef>
              <a:spcAft>
                <a:spcPts val="0"/>
              </a:spcAft>
              <a:buSzPts val="2800"/>
              <a:buFont typeface="Lilita One"/>
              <a:buNone/>
              <a:defRPr>
                <a:latin typeface="Lilita One"/>
                <a:ea typeface="Lilita One"/>
                <a:cs typeface="Lilita One"/>
                <a:sym typeface="Lilita One"/>
              </a:defRPr>
            </a:lvl4pPr>
            <a:lvl5pPr lvl="4">
              <a:spcBef>
                <a:spcPts val="0"/>
              </a:spcBef>
              <a:spcAft>
                <a:spcPts val="0"/>
              </a:spcAft>
              <a:buSzPts val="2800"/>
              <a:buFont typeface="Lilita One"/>
              <a:buNone/>
              <a:defRPr>
                <a:latin typeface="Lilita One"/>
                <a:ea typeface="Lilita One"/>
                <a:cs typeface="Lilita One"/>
                <a:sym typeface="Lilita One"/>
              </a:defRPr>
            </a:lvl5pPr>
            <a:lvl6pPr lvl="5">
              <a:spcBef>
                <a:spcPts val="0"/>
              </a:spcBef>
              <a:spcAft>
                <a:spcPts val="0"/>
              </a:spcAft>
              <a:buSzPts val="2800"/>
              <a:buFont typeface="Lilita One"/>
              <a:buNone/>
              <a:defRPr>
                <a:latin typeface="Lilita One"/>
                <a:ea typeface="Lilita One"/>
                <a:cs typeface="Lilita One"/>
                <a:sym typeface="Lilita One"/>
              </a:defRPr>
            </a:lvl6pPr>
            <a:lvl7pPr lvl="6">
              <a:spcBef>
                <a:spcPts val="0"/>
              </a:spcBef>
              <a:spcAft>
                <a:spcPts val="0"/>
              </a:spcAft>
              <a:buSzPts val="2800"/>
              <a:buFont typeface="Lilita One"/>
              <a:buNone/>
              <a:defRPr>
                <a:latin typeface="Lilita One"/>
                <a:ea typeface="Lilita One"/>
                <a:cs typeface="Lilita One"/>
                <a:sym typeface="Lilita One"/>
              </a:defRPr>
            </a:lvl7pPr>
            <a:lvl8pPr lvl="7">
              <a:spcBef>
                <a:spcPts val="0"/>
              </a:spcBef>
              <a:spcAft>
                <a:spcPts val="0"/>
              </a:spcAft>
              <a:buSzPts val="2800"/>
              <a:buFont typeface="Lilita One"/>
              <a:buNone/>
              <a:defRPr>
                <a:latin typeface="Lilita One"/>
                <a:ea typeface="Lilita One"/>
                <a:cs typeface="Lilita One"/>
                <a:sym typeface="Lilita One"/>
              </a:defRPr>
            </a:lvl8pPr>
            <a:lvl9pPr lvl="8">
              <a:spcBef>
                <a:spcPts val="0"/>
              </a:spcBef>
              <a:spcAft>
                <a:spcPts val="0"/>
              </a:spcAft>
              <a:buSzPts val="2800"/>
              <a:buFont typeface="Lilita One"/>
              <a:buNone/>
              <a:defRPr>
                <a:latin typeface="Lilita One"/>
                <a:ea typeface="Lilita One"/>
                <a:cs typeface="Lilita One"/>
                <a:sym typeface="Lilita One"/>
              </a:defRPr>
            </a:lvl9pPr>
          </a:lstStyle>
          <a:p>
            <a:endParaRPr/>
          </a:p>
        </p:txBody>
      </p:sp>
      <p:sp>
        <p:nvSpPr>
          <p:cNvPr id="1752" name="Google Shape;1752;p45"/>
          <p:cNvSpPr txBox="1">
            <a:spLocks noGrp="1"/>
          </p:cNvSpPr>
          <p:nvPr>
            <p:ph type="title" idx="2" hasCustomPrompt="1"/>
          </p:nvPr>
        </p:nvSpPr>
        <p:spPr>
          <a:xfrm>
            <a:off x="770550" y="1553950"/>
            <a:ext cx="619200" cy="34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solidFill>
                  <a:schemeClr val="dk1"/>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1753" name="Google Shape;1753;p45"/>
          <p:cNvSpPr txBox="1">
            <a:spLocks noGrp="1"/>
          </p:cNvSpPr>
          <p:nvPr>
            <p:ph type="title" idx="3"/>
          </p:nvPr>
        </p:nvSpPr>
        <p:spPr>
          <a:xfrm>
            <a:off x="1389700" y="1553863"/>
            <a:ext cx="1524000" cy="268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754" name="Google Shape;1754;p45"/>
          <p:cNvSpPr txBox="1">
            <a:spLocks noGrp="1"/>
          </p:cNvSpPr>
          <p:nvPr>
            <p:ph type="subTitle" idx="1"/>
          </p:nvPr>
        </p:nvSpPr>
        <p:spPr>
          <a:xfrm>
            <a:off x="1389700" y="1902913"/>
            <a:ext cx="1524000" cy="66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5" name="Google Shape;1755;p45"/>
          <p:cNvSpPr/>
          <p:nvPr/>
        </p:nvSpPr>
        <p:spPr>
          <a:xfrm>
            <a:off x="0" y="3133353"/>
            <a:ext cx="4563110" cy="2010142"/>
          </a:xfrm>
          <a:custGeom>
            <a:avLst/>
            <a:gdLst/>
            <a:ahLst/>
            <a:cxnLst/>
            <a:rect l="l" t="t" r="r" b="b"/>
            <a:pathLst>
              <a:path w="26303" h="11587" extrusionOk="0">
                <a:moveTo>
                  <a:pt x="2698" y="0"/>
                </a:moveTo>
                <a:cubicBezTo>
                  <a:pt x="1911" y="0"/>
                  <a:pt x="1052" y="234"/>
                  <a:pt x="0" y="665"/>
                </a:cubicBezTo>
                <a:lnTo>
                  <a:pt x="0" y="11586"/>
                </a:lnTo>
                <a:lnTo>
                  <a:pt x="26303" y="11586"/>
                </a:lnTo>
                <a:cubicBezTo>
                  <a:pt x="25320" y="7728"/>
                  <a:pt x="22384" y="6105"/>
                  <a:pt x="18307" y="6105"/>
                </a:cubicBezTo>
                <a:cubicBezTo>
                  <a:pt x="17231" y="6105"/>
                  <a:pt x="16075" y="6218"/>
                  <a:pt x="14855" y="6433"/>
                </a:cubicBezTo>
                <a:cubicBezTo>
                  <a:pt x="13974" y="6588"/>
                  <a:pt x="13284" y="6680"/>
                  <a:pt x="12696" y="6680"/>
                </a:cubicBezTo>
                <a:cubicBezTo>
                  <a:pt x="10787" y="6680"/>
                  <a:pt x="9954" y="5707"/>
                  <a:pt x="7193" y="2745"/>
                </a:cubicBezTo>
                <a:cubicBezTo>
                  <a:pt x="5415" y="836"/>
                  <a:pt x="4187" y="0"/>
                  <a:pt x="2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5"/>
          <p:cNvSpPr/>
          <p:nvPr/>
        </p:nvSpPr>
        <p:spPr>
          <a:xfrm>
            <a:off x="4580873" y="-273221"/>
            <a:ext cx="4563124" cy="3522881"/>
          </a:xfrm>
          <a:custGeom>
            <a:avLst/>
            <a:gdLst/>
            <a:ahLst/>
            <a:cxnLst/>
            <a:rect l="l" t="t" r="r" b="b"/>
            <a:pathLst>
              <a:path w="25780" h="19903" extrusionOk="0">
                <a:moveTo>
                  <a:pt x="227" y="1"/>
                </a:moveTo>
                <a:cubicBezTo>
                  <a:pt x="0" y="3963"/>
                  <a:pt x="2559" y="5549"/>
                  <a:pt x="6495" y="5549"/>
                </a:cubicBezTo>
                <a:cubicBezTo>
                  <a:pt x="6689" y="5549"/>
                  <a:pt x="6885" y="5546"/>
                  <a:pt x="7085" y="5538"/>
                </a:cubicBezTo>
                <a:cubicBezTo>
                  <a:pt x="7306" y="5530"/>
                  <a:pt x="7507" y="5525"/>
                  <a:pt x="7693" y="5525"/>
                </a:cubicBezTo>
                <a:cubicBezTo>
                  <a:pt x="9563" y="5525"/>
                  <a:pt x="9854" y="6024"/>
                  <a:pt x="11635" y="8551"/>
                </a:cubicBezTo>
                <a:cubicBezTo>
                  <a:pt x="12726" y="10099"/>
                  <a:pt x="13489" y="10713"/>
                  <a:pt x="14641" y="10713"/>
                </a:cubicBezTo>
                <a:cubicBezTo>
                  <a:pt x="15148" y="10713"/>
                  <a:pt x="15731" y="10594"/>
                  <a:pt x="16450" y="10383"/>
                </a:cubicBezTo>
                <a:cubicBezTo>
                  <a:pt x="17878" y="9941"/>
                  <a:pt x="19001" y="9073"/>
                  <a:pt x="20307" y="9073"/>
                </a:cubicBezTo>
                <a:cubicBezTo>
                  <a:pt x="20830" y="9073"/>
                  <a:pt x="21382" y="9212"/>
                  <a:pt x="21995" y="9573"/>
                </a:cubicBezTo>
                <a:cubicBezTo>
                  <a:pt x="23719" y="10551"/>
                  <a:pt x="24592" y="12628"/>
                  <a:pt x="23795" y="15090"/>
                </a:cubicBezTo>
                <a:cubicBezTo>
                  <a:pt x="22942" y="17498"/>
                  <a:pt x="24062" y="19279"/>
                  <a:pt x="25779" y="19903"/>
                </a:cubicBezTo>
                <a:lnTo>
                  <a:pt x="25779" y="59"/>
                </a:lnTo>
                <a:cubicBezTo>
                  <a:pt x="25755" y="39"/>
                  <a:pt x="25729" y="20"/>
                  <a:pt x="25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7" name="Google Shape;1757;p45"/>
          <p:cNvGrpSpPr/>
          <p:nvPr/>
        </p:nvGrpSpPr>
        <p:grpSpPr>
          <a:xfrm>
            <a:off x="-337805" y="-315674"/>
            <a:ext cx="1246311" cy="1246438"/>
            <a:chOff x="5150350" y="4928275"/>
            <a:chExt cx="244725" cy="244750"/>
          </a:xfrm>
        </p:grpSpPr>
        <p:sp>
          <p:nvSpPr>
            <p:cNvPr id="1758" name="Google Shape;1758;p45"/>
            <p:cNvSpPr/>
            <p:nvPr/>
          </p:nvSpPr>
          <p:spPr>
            <a:xfrm>
              <a:off x="5365950" y="5027775"/>
              <a:ext cx="12550" cy="12575"/>
            </a:xfrm>
            <a:custGeom>
              <a:avLst/>
              <a:gdLst/>
              <a:ahLst/>
              <a:cxnLst/>
              <a:rect l="l" t="t" r="r" b="b"/>
              <a:pathLst>
                <a:path w="502" h="503" extrusionOk="0">
                  <a:moveTo>
                    <a:pt x="251" y="1"/>
                  </a:moveTo>
                  <a:cubicBezTo>
                    <a:pt x="113" y="1"/>
                    <a:pt x="0" y="114"/>
                    <a:pt x="0" y="252"/>
                  </a:cubicBezTo>
                  <a:cubicBezTo>
                    <a:pt x="0" y="390"/>
                    <a:pt x="113" y="502"/>
                    <a:pt x="251" y="502"/>
                  </a:cubicBezTo>
                  <a:cubicBezTo>
                    <a:pt x="390" y="502"/>
                    <a:pt x="501" y="390"/>
                    <a:pt x="501" y="252"/>
                  </a:cubicBezTo>
                  <a:cubicBezTo>
                    <a:pt x="501" y="114"/>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5"/>
            <p:cNvSpPr/>
            <p:nvPr/>
          </p:nvSpPr>
          <p:spPr>
            <a:xfrm>
              <a:off x="5349350" y="4994625"/>
              <a:ext cx="12550" cy="12525"/>
            </a:xfrm>
            <a:custGeom>
              <a:avLst/>
              <a:gdLst/>
              <a:ahLst/>
              <a:cxnLst/>
              <a:rect l="l" t="t" r="r" b="b"/>
              <a:pathLst>
                <a:path w="502" h="501" extrusionOk="0">
                  <a:moveTo>
                    <a:pt x="251" y="1"/>
                  </a:moveTo>
                  <a:cubicBezTo>
                    <a:pt x="113" y="1"/>
                    <a:pt x="1" y="112"/>
                    <a:pt x="1" y="250"/>
                  </a:cubicBezTo>
                  <a:cubicBezTo>
                    <a:pt x="1" y="389"/>
                    <a:pt x="113" y="501"/>
                    <a:pt x="251" y="501"/>
                  </a:cubicBezTo>
                  <a:cubicBezTo>
                    <a:pt x="390" y="501"/>
                    <a:pt x="502" y="389"/>
                    <a:pt x="502" y="250"/>
                  </a:cubicBezTo>
                  <a:cubicBezTo>
                    <a:pt x="502"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5"/>
            <p:cNvSpPr/>
            <p:nvPr/>
          </p:nvSpPr>
          <p:spPr>
            <a:xfrm>
              <a:off x="5365950" y="5094125"/>
              <a:ext cx="12550" cy="12550"/>
            </a:xfrm>
            <a:custGeom>
              <a:avLst/>
              <a:gdLst/>
              <a:ahLst/>
              <a:cxnLst/>
              <a:rect l="l" t="t" r="r" b="b"/>
              <a:pathLst>
                <a:path w="502" h="502" extrusionOk="0">
                  <a:moveTo>
                    <a:pt x="251" y="0"/>
                  </a:moveTo>
                  <a:cubicBezTo>
                    <a:pt x="113" y="0"/>
                    <a:pt x="0" y="113"/>
                    <a:pt x="0" y="251"/>
                  </a:cubicBezTo>
                  <a:cubicBezTo>
                    <a:pt x="0" y="390"/>
                    <a:pt x="113" y="502"/>
                    <a:pt x="251" y="502"/>
                  </a:cubicBezTo>
                  <a:cubicBezTo>
                    <a:pt x="390" y="502"/>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5"/>
            <p:cNvSpPr/>
            <p:nvPr/>
          </p:nvSpPr>
          <p:spPr>
            <a:xfrm>
              <a:off x="5382525"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5"/>
            <p:cNvSpPr/>
            <p:nvPr/>
          </p:nvSpPr>
          <p:spPr>
            <a:xfrm>
              <a:off x="5299600" y="4961550"/>
              <a:ext cx="12550" cy="12450"/>
            </a:xfrm>
            <a:custGeom>
              <a:avLst/>
              <a:gdLst/>
              <a:ahLst/>
              <a:cxnLst/>
              <a:rect l="l" t="t" r="r" b="b"/>
              <a:pathLst>
                <a:path w="502" h="498" extrusionOk="0">
                  <a:moveTo>
                    <a:pt x="229" y="1"/>
                  </a:moveTo>
                  <a:cubicBezTo>
                    <a:pt x="102" y="12"/>
                    <a:pt x="1" y="116"/>
                    <a:pt x="1" y="247"/>
                  </a:cubicBezTo>
                  <a:cubicBezTo>
                    <a:pt x="1" y="385"/>
                    <a:pt x="112" y="498"/>
                    <a:pt x="251" y="498"/>
                  </a:cubicBezTo>
                  <a:cubicBezTo>
                    <a:pt x="389" y="498"/>
                    <a:pt x="502" y="385"/>
                    <a:pt x="502" y="247"/>
                  </a:cubicBezTo>
                  <a:cubicBezTo>
                    <a:pt x="502" y="180"/>
                    <a:pt x="475" y="121"/>
                    <a:pt x="432" y="76"/>
                  </a:cubicBezTo>
                  <a:cubicBezTo>
                    <a:pt x="365" y="50"/>
                    <a:pt x="298" y="24"/>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5"/>
            <p:cNvSpPr/>
            <p:nvPr/>
          </p:nvSpPr>
          <p:spPr>
            <a:xfrm>
              <a:off x="5299600" y="5027775"/>
              <a:ext cx="12550" cy="12575"/>
            </a:xfrm>
            <a:custGeom>
              <a:avLst/>
              <a:gdLst/>
              <a:ahLst/>
              <a:cxnLst/>
              <a:rect l="l" t="t" r="r" b="b"/>
              <a:pathLst>
                <a:path w="502" h="503" extrusionOk="0">
                  <a:moveTo>
                    <a:pt x="251" y="1"/>
                  </a:moveTo>
                  <a:cubicBezTo>
                    <a:pt x="112" y="1"/>
                    <a:pt x="1" y="114"/>
                    <a:pt x="1" y="252"/>
                  </a:cubicBezTo>
                  <a:cubicBezTo>
                    <a:pt x="1" y="390"/>
                    <a:pt x="112" y="502"/>
                    <a:pt x="251" y="502"/>
                  </a:cubicBezTo>
                  <a:cubicBezTo>
                    <a:pt x="389" y="502"/>
                    <a:pt x="502" y="390"/>
                    <a:pt x="502" y="252"/>
                  </a:cubicBezTo>
                  <a:cubicBezTo>
                    <a:pt x="502"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5"/>
            <p:cNvSpPr/>
            <p:nvPr/>
          </p:nvSpPr>
          <p:spPr>
            <a:xfrm>
              <a:off x="5316200" y="4994625"/>
              <a:ext cx="12525" cy="12525"/>
            </a:xfrm>
            <a:custGeom>
              <a:avLst/>
              <a:gdLst/>
              <a:ahLst/>
              <a:cxnLst/>
              <a:rect l="l" t="t" r="r" b="b"/>
              <a:pathLst>
                <a:path w="501" h="501" extrusionOk="0">
                  <a:moveTo>
                    <a:pt x="251" y="1"/>
                  </a:moveTo>
                  <a:cubicBezTo>
                    <a:pt x="112" y="1"/>
                    <a:pt x="0" y="112"/>
                    <a:pt x="0" y="250"/>
                  </a:cubicBezTo>
                  <a:cubicBezTo>
                    <a:pt x="0" y="389"/>
                    <a:pt x="112" y="501"/>
                    <a:pt x="251" y="501"/>
                  </a:cubicBezTo>
                  <a:cubicBezTo>
                    <a:pt x="389" y="501"/>
                    <a:pt x="501" y="389"/>
                    <a:pt x="501" y="250"/>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5"/>
            <p:cNvSpPr/>
            <p:nvPr/>
          </p:nvSpPr>
          <p:spPr>
            <a:xfrm>
              <a:off x="5283025"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1" y="389"/>
                    <a:pt x="501" y="250"/>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5"/>
            <p:cNvSpPr/>
            <p:nvPr/>
          </p:nvSpPr>
          <p:spPr>
            <a:xfrm>
              <a:off x="533277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89" y="502"/>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5"/>
            <p:cNvSpPr/>
            <p:nvPr/>
          </p:nvSpPr>
          <p:spPr>
            <a:xfrm>
              <a:off x="5299600" y="5094125"/>
              <a:ext cx="12550" cy="12550"/>
            </a:xfrm>
            <a:custGeom>
              <a:avLst/>
              <a:gdLst/>
              <a:ahLst/>
              <a:cxnLst/>
              <a:rect l="l" t="t" r="r" b="b"/>
              <a:pathLst>
                <a:path w="502" h="502" extrusionOk="0">
                  <a:moveTo>
                    <a:pt x="251" y="0"/>
                  </a:moveTo>
                  <a:cubicBezTo>
                    <a:pt x="112" y="0"/>
                    <a:pt x="1" y="113"/>
                    <a:pt x="1" y="251"/>
                  </a:cubicBezTo>
                  <a:cubicBezTo>
                    <a:pt x="1" y="390"/>
                    <a:pt x="112" y="502"/>
                    <a:pt x="251" y="502"/>
                  </a:cubicBezTo>
                  <a:cubicBezTo>
                    <a:pt x="389" y="502"/>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5"/>
            <p:cNvSpPr/>
            <p:nvPr/>
          </p:nvSpPr>
          <p:spPr>
            <a:xfrm>
              <a:off x="5349350"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5"/>
            <p:cNvSpPr/>
            <p:nvPr/>
          </p:nvSpPr>
          <p:spPr>
            <a:xfrm>
              <a:off x="5316200" y="5060975"/>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5"/>
            <p:cNvSpPr/>
            <p:nvPr/>
          </p:nvSpPr>
          <p:spPr>
            <a:xfrm>
              <a:off x="533277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89" y="502"/>
                    <a:pt x="501" y="390"/>
                    <a:pt x="501" y="252"/>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5"/>
            <p:cNvSpPr/>
            <p:nvPr/>
          </p:nvSpPr>
          <p:spPr>
            <a:xfrm>
              <a:off x="5332775" y="5160475"/>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5"/>
            <p:cNvSpPr/>
            <p:nvPr/>
          </p:nvSpPr>
          <p:spPr>
            <a:xfrm>
              <a:off x="5299600" y="5160475"/>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5"/>
            <p:cNvSpPr/>
            <p:nvPr/>
          </p:nvSpPr>
          <p:spPr>
            <a:xfrm>
              <a:off x="5349350" y="5127300"/>
              <a:ext cx="12550" cy="12550"/>
            </a:xfrm>
            <a:custGeom>
              <a:avLst/>
              <a:gdLst/>
              <a:ahLst/>
              <a:cxnLst/>
              <a:rect l="l" t="t" r="r" b="b"/>
              <a:pathLst>
                <a:path w="502" h="502" extrusionOk="0">
                  <a:moveTo>
                    <a:pt x="251" y="1"/>
                  </a:moveTo>
                  <a:cubicBezTo>
                    <a:pt x="113" y="1"/>
                    <a:pt x="1" y="113"/>
                    <a:pt x="1" y="251"/>
                  </a:cubicBezTo>
                  <a:cubicBezTo>
                    <a:pt x="1"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5"/>
            <p:cNvSpPr/>
            <p:nvPr/>
          </p:nvSpPr>
          <p:spPr>
            <a:xfrm>
              <a:off x="5316200" y="5127300"/>
              <a:ext cx="12525" cy="12550"/>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5"/>
            <p:cNvSpPr/>
            <p:nvPr/>
          </p:nvSpPr>
          <p:spPr>
            <a:xfrm>
              <a:off x="526642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90" y="502"/>
                    <a:pt x="502" y="389"/>
                    <a:pt x="502" y="251"/>
                  </a:cubicBezTo>
                  <a:cubicBezTo>
                    <a:pt x="502"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5"/>
            <p:cNvSpPr/>
            <p:nvPr/>
          </p:nvSpPr>
          <p:spPr>
            <a:xfrm>
              <a:off x="5233275" y="4961450"/>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5"/>
            <p:cNvSpPr/>
            <p:nvPr/>
          </p:nvSpPr>
          <p:spPr>
            <a:xfrm>
              <a:off x="526642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90" y="502"/>
                    <a:pt x="502" y="390"/>
                    <a:pt x="502" y="252"/>
                  </a:cubicBezTo>
                  <a:cubicBezTo>
                    <a:pt x="502" y="114"/>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5"/>
            <p:cNvSpPr/>
            <p:nvPr/>
          </p:nvSpPr>
          <p:spPr>
            <a:xfrm>
              <a:off x="5233275" y="5027775"/>
              <a:ext cx="12525" cy="12575"/>
            </a:xfrm>
            <a:custGeom>
              <a:avLst/>
              <a:gdLst/>
              <a:ahLst/>
              <a:cxnLst/>
              <a:rect l="l" t="t" r="r" b="b"/>
              <a:pathLst>
                <a:path w="501" h="503" extrusionOk="0">
                  <a:moveTo>
                    <a:pt x="250" y="1"/>
                  </a:moveTo>
                  <a:cubicBezTo>
                    <a:pt x="112" y="1"/>
                    <a:pt x="0" y="114"/>
                    <a:pt x="0" y="252"/>
                  </a:cubicBezTo>
                  <a:cubicBezTo>
                    <a:pt x="0" y="390"/>
                    <a:pt x="112" y="502"/>
                    <a:pt x="250" y="502"/>
                  </a:cubicBezTo>
                  <a:cubicBezTo>
                    <a:pt x="389" y="502"/>
                    <a:pt x="501" y="390"/>
                    <a:pt x="501" y="252"/>
                  </a:cubicBezTo>
                  <a:cubicBezTo>
                    <a:pt x="501" y="114"/>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5"/>
            <p:cNvSpPr/>
            <p:nvPr/>
          </p:nvSpPr>
          <p:spPr>
            <a:xfrm>
              <a:off x="5249825" y="4994625"/>
              <a:ext cx="12575" cy="12525"/>
            </a:xfrm>
            <a:custGeom>
              <a:avLst/>
              <a:gdLst/>
              <a:ahLst/>
              <a:cxnLst/>
              <a:rect l="l" t="t" r="r" b="b"/>
              <a:pathLst>
                <a:path w="503" h="501" extrusionOk="0">
                  <a:moveTo>
                    <a:pt x="252" y="1"/>
                  </a:moveTo>
                  <a:cubicBezTo>
                    <a:pt x="114" y="1"/>
                    <a:pt x="1" y="112"/>
                    <a:pt x="1" y="250"/>
                  </a:cubicBezTo>
                  <a:cubicBezTo>
                    <a:pt x="1" y="389"/>
                    <a:pt x="114" y="501"/>
                    <a:pt x="252" y="501"/>
                  </a:cubicBezTo>
                  <a:cubicBezTo>
                    <a:pt x="390" y="501"/>
                    <a:pt x="502" y="389"/>
                    <a:pt x="502" y="250"/>
                  </a:cubicBezTo>
                  <a:cubicBezTo>
                    <a:pt x="502" y="112"/>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5"/>
            <p:cNvSpPr/>
            <p:nvPr/>
          </p:nvSpPr>
          <p:spPr>
            <a:xfrm>
              <a:off x="526642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90" y="502"/>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5"/>
            <p:cNvSpPr/>
            <p:nvPr/>
          </p:nvSpPr>
          <p:spPr>
            <a:xfrm>
              <a:off x="5233275" y="5094125"/>
              <a:ext cx="12525" cy="12550"/>
            </a:xfrm>
            <a:custGeom>
              <a:avLst/>
              <a:gdLst/>
              <a:ahLst/>
              <a:cxnLst/>
              <a:rect l="l" t="t" r="r" b="b"/>
              <a:pathLst>
                <a:path w="501" h="502" extrusionOk="0">
                  <a:moveTo>
                    <a:pt x="250" y="0"/>
                  </a:moveTo>
                  <a:cubicBezTo>
                    <a:pt x="112" y="0"/>
                    <a:pt x="0" y="113"/>
                    <a:pt x="0" y="251"/>
                  </a:cubicBezTo>
                  <a:cubicBezTo>
                    <a:pt x="0" y="390"/>
                    <a:pt x="112" y="502"/>
                    <a:pt x="250" y="502"/>
                  </a:cubicBezTo>
                  <a:cubicBezTo>
                    <a:pt x="389" y="502"/>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5"/>
            <p:cNvSpPr/>
            <p:nvPr/>
          </p:nvSpPr>
          <p:spPr>
            <a:xfrm>
              <a:off x="5283025"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5"/>
            <p:cNvSpPr/>
            <p:nvPr/>
          </p:nvSpPr>
          <p:spPr>
            <a:xfrm>
              <a:off x="5249825" y="5060975"/>
              <a:ext cx="12575" cy="12550"/>
            </a:xfrm>
            <a:custGeom>
              <a:avLst/>
              <a:gdLst/>
              <a:ahLst/>
              <a:cxnLst/>
              <a:rect l="l" t="t" r="r" b="b"/>
              <a:pathLst>
                <a:path w="503" h="502" extrusionOk="0">
                  <a:moveTo>
                    <a:pt x="252" y="0"/>
                  </a:moveTo>
                  <a:cubicBezTo>
                    <a:pt x="114" y="0"/>
                    <a:pt x="1" y="112"/>
                    <a:pt x="1" y="251"/>
                  </a:cubicBezTo>
                  <a:cubicBezTo>
                    <a:pt x="1" y="389"/>
                    <a:pt x="114" y="501"/>
                    <a:pt x="252" y="501"/>
                  </a:cubicBezTo>
                  <a:cubicBezTo>
                    <a:pt x="390" y="501"/>
                    <a:pt x="502" y="389"/>
                    <a:pt x="502" y="251"/>
                  </a:cubicBezTo>
                  <a:cubicBezTo>
                    <a:pt x="502" y="112"/>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5"/>
            <p:cNvSpPr/>
            <p:nvPr/>
          </p:nvSpPr>
          <p:spPr>
            <a:xfrm>
              <a:off x="5266425" y="5160475"/>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5"/>
            <p:cNvSpPr/>
            <p:nvPr/>
          </p:nvSpPr>
          <p:spPr>
            <a:xfrm>
              <a:off x="5233275" y="5160475"/>
              <a:ext cx="12525" cy="12550"/>
            </a:xfrm>
            <a:custGeom>
              <a:avLst/>
              <a:gdLst/>
              <a:ahLst/>
              <a:cxnLst/>
              <a:rect l="l" t="t" r="r" b="b"/>
              <a:pathLst>
                <a:path w="501" h="502" extrusionOk="0">
                  <a:moveTo>
                    <a:pt x="250" y="1"/>
                  </a:moveTo>
                  <a:cubicBezTo>
                    <a:pt x="112" y="1"/>
                    <a:pt x="0" y="113"/>
                    <a:pt x="0" y="251"/>
                  </a:cubicBezTo>
                  <a:cubicBezTo>
                    <a:pt x="0" y="389"/>
                    <a:pt x="112" y="501"/>
                    <a:pt x="250" y="501"/>
                  </a:cubicBezTo>
                  <a:cubicBezTo>
                    <a:pt x="389" y="501"/>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5"/>
            <p:cNvSpPr/>
            <p:nvPr/>
          </p:nvSpPr>
          <p:spPr>
            <a:xfrm>
              <a:off x="5283025"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5"/>
            <p:cNvSpPr/>
            <p:nvPr/>
          </p:nvSpPr>
          <p:spPr>
            <a:xfrm>
              <a:off x="5249825" y="5127300"/>
              <a:ext cx="12575" cy="12550"/>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5"/>
            <p:cNvSpPr/>
            <p:nvPr/>
          </p:nvSpPr>
          <p:spPr>
            <a:xfrm>
              <a:off x="5200100" y="5027775"/>
              <a:ext cx="12550" cy="12575"/>
            </a:xfrm>
            <a:custGeom>
              <a:avLst/>
              <a:gdLst/>
              <a:ahLst/>
              <a:cxnLst/>
              <a:rect l="l" t="t" r="r" b="b"/>
              <a:pathLst>
                <a:path w="502"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5"/>
            <p:cNvSpPr/>
            <p:nvPr/>
          </p:nvSpPr>
          <p:spPr>
            <a:xfrm>
              <a:off x="5216675" y="4994625"/>
              <a:ext cx="12550" cy="12525"/>
            </a:xfrm>
            <a:custGeom>
              <a:avLst/>
              <a:gdLst/>
              <a:ahLst/>
              <a:cxnLst/>
              <a:rect l="l" t="t" r="r" b="b"/>
              <a:pathLst>
                <a:path w="502" h="501" extrusionOk="0">
                  <a:moveTo>
                    <a:pt x="251" y="1"/>
                  </a:moveTo>
                  <a:cubicBezTo>
                    <a:pt x="112" y="1"/>
                    <a:pt x="1" y="112"/>
                    <a:pt x="1" y="250"/>
                  </a:cubicBezTo>
                  <a:cubicBezTo>
                    <a:pt x="1" y="389"/>
                    <a:pt x="112" y="501"/>
                    <a:pt x="251" y="501"/>
                  </a:cubicBezTo>
                  <a:cubicBezTo>
                    <a:pt x="389" y="501"/>
                    <a:pt x="502" y="389"/>
                    <a:pt x="502" y="250"/>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5"/>
            <p:cNvSpPr/>
            <p:nvPr/>
          </p:nvSpPr>
          <p:spPr>
            <a:xfrm>
              <a:off x="5185150" y="4995100"/>
              <a:ext cx="10900" cy="12050"/>
            </a:xfrm>
            <a:custGeom>
              <a:avLst/>
              <a:gdLst/>
              <a:ahLst/>
              <a:cxnLst/>
              <a:rect l="l" t="t" r="r" b="b"/>
              <a:pathLst>
                <a:path w="436" h="482" extrusionOk="0">
                  <a:moveTo>
                    <a:pt x="279" y="0"/>
                  </a:moveTo>
                  <a:cubicBezTo>
                    <a:pt x="182" y="129"/>
                    <a:pt x="89" y="261"/>
                    <a:pt x="1" y="398"/>
                  </a:cubicBezTo>
                  <a:cubicBezTo>
                    <a:pt x="46" y="449"/>
                    <a:pt x="111" y="482"/>
                    <a:pt x="185" y="482"/>
                  </a:cubicBezTo>
                  <a:cubicBezTo>
                    <a:pt x="323" y="482"/>
                    <a:pt x="436" y="370"/>
                    <a:pt x="436" y="231"/>
                  </a:cubicBezTo>
                  <a:cubicBezTo>
                    <a:pt x="436" y="127"/>
                    <a:pt x="370" y="38"/>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5"/>
            <p:cNvSpPr/>
            <p:nvPr/>
          </p:nvSpPr>
          <p:spPr>
            <a:xfrm>
              <a:off x="5200100" y="5094125"/>
              <a:ext cx="12550" cy="12550"/>
            </a:xfrm>
            <a:custGeom>
              <a:avLst/>
              <a:gdLst/>
              <a:ahLst/>
              <a:cxnLst/>
              <a:rect l="l" t="t" r="r" b="b"/>
              <a:pathLst>
                <a:path w="502"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5"/>
            <p:cNvSpPr/>
            <p:nvPr/>
          </p:nvSpPr>
          <p:spPr>
            <a:xfrm>
              <a:off x="5166900" y="5094125"/>
              <a:ext cx="12575" cy="12550"/>
            </a:xfrm>
            <a:custGeom>
              <a:avLst/>
              <a:gdLst/>
              <a:ahLst/>
              <a:cxnLst/>
              <a:rect l="l" t="t" r="r" b="b"/>
              <a:pathLst>
                <a:path w="503" h="502" extrusionOk="0">
                  <a:moveTo>
                    <a:pt x="251" y="0"/>
                  </a:moveTo>
                  <a:cubicBezTo>
                    <a:pt x="114" y="0"/>
                    <a:pt x="1" y="113"/>
                    <a:pt x="1" y="251"/>
                  </a:cubicBezTo>
                  <a:cubicBezTo>
                    <a:pt x="1" y="390"/>
                    <a:pt x="114" y="502"/>
                    <a:pt x="251" y="502"/>
                  </a:cubicBezTo>
                  <a:cubicBezTo>
                    <a:pt x="390" y="502"/>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5"/>
            <p:cNvSpPr/>
            <p:nvPr/>
          </p:nvSpPr>
          <p:spPr>
            <a:xfrm>
              <a:off x="5216675" y="5060975"/>
              <a:ext cx="12550" cy="12550"/>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5"/>
            <p:cNvSpPr/>
            <p:nvPr/>
          </p:nvSpPr>
          <p:spPr>
            <a:xfrm>
              <a:off x="5183500"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5"/>
            <p:cNvSpPr/>
            <p:nvPr/>
          </p:nvSpPr>
          <p:spPr>
            <a:xfrm>
              <a:off x="5167400" y="5027775"/>
              <a:ext cx="12075" cy="12575"/>
            </a:xfrm>
            <a:custGeom>
              <a:avLst/>
              <a:gdLst/>
              <a:ahLst/>
              <a:cxnLst/>
              <a:rect l="l" t="t" r="r" b="b"/>
              <a:pathLst>
                <a:path w="483" h="503" extrusionOk="0">
                  <a:moveTo>
                    <a:pt x="231" y="1"/>
                  </a:moveTo>
                  <a:cubicBezTo>
                    <a:pt x="212" y="1"/>
                    <a:pt x="195" y="8"/>
                    <a:pt x="176" y="12"/>
                  </a:cubicBezTo>
                  <a:cubicBezTo>
                    <a:pt x="117" y="124"/>
                    <a:pt x="59" y="237"/>
                    <a:pt x="1" y="349"/>
                  </a:cubicBezTo>
                  <a:cubicBezTo>
                    <a:pt x="39" y="439"/>
                    <a:pt x="128" y="502"/>
                    <a:pt x="231" y="502"/>
                  </a:cubicBezTo>
                  <a:cubicBezTo>
                    <a:pt x="370" y="502"/>
                    <a:pt x="482" y="390"/>
                    <a:pt x="482" y="252"/>
                  </a:cubicBezTo>
                  <a:cubicBezTo>
                    <a:pt x="482" y="114"/>
                    <a:pt x="370"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5"/>
            <p:cNvSpPr/>
            <p:nvPr/>
          </p:nvSpPr>
          <p:spPr>
            <a:xfrm>
              <a:off x="5216675" y="5127300"/>
              <a:ext cx="12550" cy="12550"/>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5"/>
            <p:cNvSpPr/>
            <p:nvPr/>
          </p:nvSpPr>
          <p:spPr>
            <a:xfrm>
              <a:off x="5183500"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5"/>
            <p:cNvSpPr/>
            <p:nvPr/>
          </p:nvSpPr>
          <p:spPr>
            <a:xfrm>
              <a:off x="5349350" y="4994625"/>
              <a:ext cx="12550" cy="12525"/>
            </a:xfrm>
            <a:custGeom>
              <a:avLst/>
              <a:gdLst/>
              <a:ahLst/>
              <a:cxnLst/>
              <a:rect l="l" t="t" r="r" b="b"/>
              <a:pathLst>
                <a:path w="502" h="501" extrusionOk="0">
                  <a:moveTo>
                    <a:pt x="251" y="1"/>
                  </a:moveTo>
                  <a:cubicBezTo>
                    <a:pt x="113" y="1"/>
                    <a:pt x="1" y="112"/>
                    <a:pt x="1" y="250"/>
                  </a:cubicBezTo>
                  <a:cubicBezTo>
                    <a:pt x="1" y="389"/>
                    <a:pt x="113" y="501"/>
                    <a:pt x="251" y="501"/>
                  </a:cubicBezTo>
                  <a:cubicBezTo>
                    <a:pt x="390" y="501"/>
                    <a:pt x="502" y="389"/>
                    <a:pt x="502" y="250"/>
                  </a:cubicBezTo>
                  <a:cubicBezTo>
                    <a:pt x="502"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5"/>
            <p:cNvSpPr/>
            <p:nvPr/>
          </p:nvSpPr>
          <p:spPr>
            <a:xfrm>
              <a:off x="533277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5"/>
            <p:cNvSpPr/>
            <p:nvPr/>
          </p:nvSpPr>
          <p:spPr>
            <a:xfrm>
              <a:off x="5349350"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5"/>
            <p:cNvSpPr/>
            <p:nvPr/>
          </p:nvSpPr>
          <p:spPr>
            <a:xfrm>
              <a:off x="5365950" y="5027775"/>
              <a:ext cx="12550" cy="12575"/>
            </a:xfrm>
            <a:custGeom>
              <a:avLst/>
              <a:gdLst/>
              <a:ahLst/>
              <a:cxnLst/>
              <a:rect l="l" t="t" r="r" b="b"/>
              <a:pathLst>
                <a:path w="502" h="503" extrusionOk="0">
                  <a:moveTo>
                    <a:pt x="251" y="1"/>
                  </a:moveTo>
                  <a:cubicBezTo>
                    <a:pt x="113" y="1"/>
                    <a:pt x="0" y="114"/>
                    <a:pt x="0" y="252"/>
                  </a:cubicBezTo>
                  <a:cubicBezTo>
                    <a:pt x="0" y="390"/>
                    <a:pt x="113" y="502"/>
                    <a:pt x="251" y="502"/>
                  </a:cubicBezTo>
                  <a:cubicBezTo>
                    <a:pt x="390" y="502"/>
                    <a:pt x="501" y="390"/>
                    <a:pt x="501" y="252"/>
                  </a:cubicBezTo>
                  <a:cubicBezTo>
                    <a:pt x="501" y="114"/>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5"/>
            <p:cNvSpPr/>
            <p:nvPr/>
          </p:nvSpPr>
          <p:spPr>
            <a:xfrm>
              <a:off x="5283025" y="4928375"/>
              <a:ext cx="12550" cy="12450"/>
            </a:xfrm>
            <a:custGeom>
              <a:avLst/>
              <a:gdLst/>
              <a:ahLst/>
              <a:cxnLst/>
              <a:rect l="l" t="t" r="r" b="b"/>
              <a:pathLst>
                <a:path w="502" h="498" extrusionOk="0">
                  <a:moveTo>
                    <a:pt x="229" y="1"/>
                  </a:moveTo>
                  <a:cubicBezTo>
                    <a:pt x="101" y="12"/>
                    <a:pt x="0" y="116"/>
                    <a:pt x="0" y="247"/>
                  </a:cubicBezTo>
                  <a:cubicBezTo>
                    <a:pt x="0" y="385"/>
                    <a:pt x="113" y="498"/>
                    <a:pt x="251" y="498"/>
                  </a:cubicBezTo>
                  <a:cubicBezTo>
                    <a:pt x="389" y="498"/>
                    <a:pt x="501" y="385"/>
                    <a:pt x="501" y="247"/>
                  </a:cubicBezTo>
                  <a:cubicBezTo>
                    <a:pt x="501" y="181"/>
                    <a:pt x="474" y="120"/>
                    <a:pt x="431" y="76"/>
                  </a:cubicBezTo>
                  <a:cubicBezTo>
                    <a:pt x="364" y="50"/>
                    <a:pt x="297" y="24"/>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5"/>
            <p:cNvSpPr/>
            <p:nvPr/>
          </p:nvSpPr>
          <p:spPr>
            <a:xfrm>
              <a:off x="5283025"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1" y="389"/>
                    <a:pt x="501" y="250"/>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5"/>
            <p:cNvSpPr/>
            <p:nvPr/>
          </p:nvSpPr>
          <p:spPr>
            <a:xfrm>
              <a:off x="5299600" y="4961450"/>
              <a:ext cx="12550" cy="12550"/>
            </a:xfrm>
            <a:custGeom>
              <a:avLst/>
              <a:gdLst/>
              <a:ahLst/>
              <a:cxnLst/>
              <a:rect l="l" t="t" r="r" b="b"/>
              <a:pathLst>
                <a:path w="502" h="502" extrusionOk="0">
                  <a:moveTo>
                    <a:pt x="251" y="1"/>
                  </a:moveTo>
                  <a:cubicBezTo>
                    <a:pt x="112" y="1"/>
                    <a:pt x="1" y="112"/>
                    <a:pt x="1" y="251"/>
                  </a:cubicBezTo>
                  <a:cubicBezTo>
                    <a:pt x="1"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5"/>
            <p:cNvSpPr/>
            <p:nvPr/>
          </p:nvSpPr>
          <p:spPr>
            <a:xfrm>
              <a:off x="526642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90" y="502"/>
                    <a:pt x="502" y="389"/>
                    <a:pt x="502" y="251"/>
                  </a:cubicBezTo>
                  <a:cubicBezTo>
                    <a:pt x="502"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5"/>
            <p:cNvSpPr/>
            <p:nvPr/>
          </p:nvSpPr>
          <p:spPr>
            <a:xfrm>
              <a:off x="5316200" y="5060975"/>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5"/>
            <p:cNvSpPr/>
            <p:nvPr/>
          </p:nvSpPr>
          <p:spPr>
            <a:xfrm>
              <a:off x="5283025"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5"/>
            <p:cNvSpPr/>
            <p:nvPr/>
          </p:nvSpPr>
          <p:spPr>
            <a:xfrm>
              <a:off x="533277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89" y="502"/>
                    <a:pt x="501" y="390"/>
                    <a:pt x="501" y="252"/>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5"/>
            <p:cNvSpPr/>
            <p:nvPr/>
          </p:nvSpPr>
          <p:spPr>
            <a:xfrm>
              <a:off x="5299600" y="5027775"/>
              <a:ext cx="12550" cy="12575"/>
            </a:xfrm>
            <a:custGeom>
              <a:avLst/>
              <a:gdLst/>
              <a:ahLst/>
              <a:cxnLst/>
              <a:rect l="l" t="t" r="r" b="b"/>
              <a:pathLst>
                <a:path w="502" h="503" extrusionOk="0">
                  <a:moveTo>
                    <a:pt x="251" y="1"/>
                  </a:moveTo>
                  <a:cubicBezTo>
                    <a:pt x="112" y="1"/>
                    <a:pt x="1" y="114"/>
                    <a:pt x="1" y="252"/>
                  </a:cubicBezTo>
                  <a:cubicBezTo>
                    <a:pt x="1" y="390"/>
                    <a:pt x="112" y="502"/>
                    <a:pt x="251" y="502"/>
                  </a:cubicBezTo>
                  <a:cubicBezTo>
                    <a:pt x="389" y="502"/>
                    <a:pt x="502" y="390"/>
                    <a:pt x="502" y="252"/>
                  </a:cubicBezTo>
                  <a:cubicBezTo>
                    <a:pt x="502"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5"/>
            <p:cNvSpPr/>
            <p:nvPr/>
          </p:nvSpPr>
          <p:spPr>
            <a:xfrm>
              <a:off x="5316200" y="4994625"/>
              <a:ext cx="12525" cy="12525"/>
            </a:xfrm>
            <a:custGeom>
              <a:avLst/>
              <a:gdLst/>
              <a:ahLst/>
              <a:cxnLst/>
              <a:rect l="l" t="t" r="r" b="b"/>
              <a:pathLst>
                <a:path w="501" h="501" extrusionOk="0">
                  <a:moveTo>
                    <a:pt x="251" y="1"/>
                  </a:moveTo>
                  <a:cubicBezTo>
                    <a:pt x="112" y="1"/>
                    <a:pt x="0" y="112"/>
                    <a:pt x="0" y="250"/>
                  </a:cubicBezTo>
                  <a:cubicBezTo>
                    <a:pt x="0" y="389"/>
                    <a:pt x="112" y="501"/>
                    <a:pt x="251" y="501"/>
                  </a:cubicBezTo>
                  <a:cubicBezTo>
                    <a:pt x="389" y="501"/>
                    <a:pt x="501" y="389"/>
                    <a:pt x="501" y="250"/>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5"/>
            <p:cNvSpPr/>
            <p:nvPr/>
          </p:nvSpPr>
          <p:spPr>
            <a:xfrm>
              <a:off x="5316200" y="5127300"/>
              <a:ext cx="12525" cy="12550"/>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5"/>
            <p:cNvSpPr/>
            <p:nvPr/>
          </p:nvSpPr>
          <p:spPr>
            <a:xfrm>
              <a:off x="5283025"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5"/>
            <p:cNvSpPr/>
            <p:nvPr/>
          </p:nvSpPr>
          <p:spPr>
            <a:xfrm>
              <a:off x="533277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89" y="502"/>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5"/>
            <p:cNvSpPr/>
            <p:nvPr/>
          </p:nvSpPr>
          <p:spPr>
            <a:xfrm>
              <a:off x="5299600" y="5094125"/>
              <a:ext cx="12550" cy="12550"/>
            </a:xfrm>
            <a:custGeom>
              <a:avLst/>
              <a:gdLst/>
              <a:ahLst/>
              <a:cxnLst/>
              <a:rect l="l" t="t" r="r" b="b"/>
              <a:pathLst>
                <a:path w="502" h="502" extrusionOk="0">
                  <a:moveTo>
                    <a:pt x="251" y="0"/>
                  </a:moveTo>
                  <a:cubicBezTo>
                    <a:pt x="112" y="0"/>
                    <a:pt x="1" y="113"/>
                    <a:pt x="1" y="251"/>
                  </a:cubicBezTo>
                  <a:cubicBezTo>
                    <a:pt x="1" y="390"/>
                    <a:pt x="112" y="502"/>
                    <a:pt x="251" y="502"/>
                  </a:cubicBezTo>
                  <a:cubicBezTo>
                    <a:pt x="389" y="502"/>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5"/>
            <p:cNvSpPr/>
            <p:nvPr/>
          </p:nvSpPr>
          <p:spPr>
            <a:xfrm>
              <a:off x="5249825" y="4928275"/>
              <a:ext cx="12575" cy="12550"/>
            </a:xfrm>
            <a:custGeom>
              <a:avLst/>
              <a:gdLst/>
              <a:ahLst/>
              <a:cxnLst/>
              <a:rect l="l" t="t" r="r" b="b"/>
              <a:pathLst>
                <a:path w="503" h="502" extrusionOk="0">
                  <a:moveTo>
                    <a:pt x="252" y="0"/>
                  </a:moveTo>
                  <a:cubicBezTo>
                    <a:pt x="114" y="0"/>
                    <a:pt x="1" y="113"/>
                    <a:pt x="1" y="251"/>
                  </a:cubicBezTo>
                  <a:cubicBezTo>
                    <a:pt x="1" y="389"/>
                    <a:pt x="114" y="502"/>
                    <a:pt x="252" y="502"/>
                  </a:cubicBezTo>
                  <a:cubicBezTo>
                    <a:pt x="390" y="502"/>
                    <a:pt x="502" y="389"/>
                    <a:pt x="502" y="251"/>
                  </a:cubicBezTo>
                  <a:cubicBezTo>
                    <a:pt x="502" y="113"/>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5"/>
            <p:cNvSpPr/>
            <p:nvPr/>
          </p:nvSpPr>
          <p:spPr>
            <a:xfrm>
              <a:off x="5216675" y="4928275"/>
              <a:ext cx="12550" cy="12550"/>
            </a:xfrm>
            <a:custGeom>
              <a:avLst/>
              <a:gdLst/>
              <a:ahLst/>
              <a:cxnLst/>
              <a:rect l="l" t="t" r="r" b="b"/>
              <a:pathLst>
                <a:path w="502" h="502" extrusionOk="0">
                  <a:moveTo>
                    <a:pt x="251" y="0"/>
                  </a:moveTo>
                  <a:cubicBezTo>
                    <a:pt x="112" y="0"/>
                    <a:pt x="1" y="113"/>
                    <a:pt x="1" y="251"/>
                  </a:cubicBezTo>
                  <a:cubicBezTo>
                    <a:pt x="1" y="389"/>
                    <a:pt x="112" y="502"/>
                    <a:pt x="251" y="502"/>
                  </a:cubicBezTo>
                  <a:cubicBezTo>
                    <a:pt x="389" y="502"/>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5"/>
            <p:cNvSpPr/>
            <p:nvPr/>
          </p:nvSpPr>
          <p:spPr>
            <a:xfrm>
              <a:off x="5249825" y="4994625"/>
              <a:ext cx="12575" cy="12525"/>
            </a:xfrm>
            <a:custGeom>
              <a:avLst/>
              <a:gdLst/>
              <a:ahLst/>
              <a:cxnLst/>
              <a:rect l="l" t="t" r="r" b="b"/>
              <a:pathLst>
                <a:path w="503" h="501" extrusionOk="0">
                  <a:moveTo>
                    <a:pt x="252" y="1"/>
                  </a:moveTo>
                  <a:cubicBezTo>
                    <a:pt x="114" y="1"/>
                    <a:pt x="1" y="112"/>
                    <a:pt x="1" y="250"/>
                  </a:cubicBezTo>
                  <a:cubicBezTo>
                    <a:pt x="1" y="389"/>
                    <a:pt x="114" y="501"/>
                    <a:pt x="252" y="501"/>
                  </a:cubicBezTo>
                  <a:cubicBezTo>
                    <a:pt x="390" y="501"/>
                    <a:pt x="502" y="389"/>
                    <a:pt x="502" y="250"/>
                  </a:cubicBezTo>
                  <a:cubicBezTo>
                    <a:pt x="502" y="112"/>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5"/>
            <p:cNvSpPr/>
            <p:nvPr/>
          </p:nvSpPr>
          <p:spPr>
            <a:xfrm>
              <a:off x="5216675" y="4994625"/>
              <a:ext cx="12550" cy="12525"/>
            </a:xfrm>
            <a:custGeom>
              <a:avLst/>
              <a:gdLst/>
              <a:ahLst/>
              <a:cxnLst/>
              <a:rect l="l" t="t" r="r" b="b"/>
              <a:pathLst>
                <a:path w="502" h="501" extrusionOk="0">
                  <a:moveTo>
                    <a:pt x="251" y="1"/>
                  </a:moveTo>
                  <a:cubicBezTo>
                    <a:pt x="112" y="1"/>
                    <a:pt x="1" y="112"/>
                    <a:pt x="1" y="250"/>
                  </a:cubicBezTo>
                  <a:cubicBezTo>
                    <a:pt x="1" y="389"/>
                    <a:pt x="112" y="501"/>
                    <a:pt x="251" y="501"/>
                  </a:cubicBezTo>
                  <a:cubicBezTo>
                    <a:pt x="389" y="501"/>
                    <a:pt x="502" y="389"/>
                    <a:pt x="502" y="250"/>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5"/>
            <p:cNvSpPr/>
            <p:nvPr/>
          </p:nvSpPr>
          <p:spPr>
            <a:xfrm>
              <a:off x="5233275" y="4961450"/>
              <a:ext cx="12525" cy="12550"/>
            </a:xfrm>
            <a:custGeom>
              <a:avLst/>
              <a:gdLst/>
              <a:ahLst/>
              <a:cxnLst/>
              <a:rect l="l" t="t" r="r" b="b"/>
              <a:pathLst>
                <a:path w="501"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5"/>
            <p:cNvSpPr/>
            <p:nvPr/>
          </p:nvSpPr>
          <p:spPr>
            <a:xfrm>
              <a:off x="5249825" y="5060975"/>
              <a:ext cx="12575" cy="12550"/>
            </a:xfrm>
            <a:custGeom>
              <a:avLst/>
              <a:gdLst/>
              <a:ahLst/>
              <a:cxnLst/>
              <a:rect l="l" t="t" r="r" b="b"/>
              <a:pathLst>
                <a:path w="503" h="502" extrusionOk="0">
                  <a:moveTo>
                    <a:pt x="252" y="0"/>
                  </a:moveTo>
                  <a:cubicBezTo>
                    <a:pt x="114" y="0"/>
                    <a:pt x="1" y="112"/>
                    <a:pt x="1" y="251"/>
                  </a:cubicBezTo>
                  <a:cubicBezTo>
                    <a:pt x="1" y="389"/>
                    <a:pt x="114" y="501"/>
                    <a:pt x="252" y="501"/>
                  </a:cubicBezTo>
                  <a:cubicBezTo>
                    <a:pt x="390" y="501"/>
                    <a:pt x="502" y="389"/>
                    <a:pt x="502" y="251"/>
                  </a:cubicBezTo>
                  <a:cubicBezTo>
                    <a:pt x="502" y="112"/>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5"/>
            <p:cNvSpPr/>
            <p:nvPr/>
          </p:nvSpPr>
          <p:spPr>
            <a:xfrm>
              <a:off x="5216675" y="5060975"/>
              <a:ext cx="12550" cy="12550"/>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5"/>
            <p:cNvSpPr/>
            <p:nvPr/>
          </p:nvSpPr>
          <p:spPr>
            <a:xfrm>
              <a:off x="526642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90" y="502"/>
                    <a:pt x="502" y="390"/>
                    <a:pt x="502" y="252"/>
                  </a:cubicBezTo>
                  <a:cubicBezTo>
                    <a:pt x="502" y="114"/>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5"/>
            <p:cNvSpPr/>
            <p:nvPr/>
          </p:nvSpPr>
          <p:spPr>
            <a:xfrm>
              <a:off x="5233275" y="5027775"/>
              <a:ext cx="12525" cy="12575"/>
            </a:xfrm>
            <a:custGeom>
              <a:avLst/>
              <a:gdLst/>
              <a:ahLst/>
              <a:cxnLst/>
              <a:rect l="l" t="t" r="r" b="b"/>
              <a:pathLst>
                <a:path w="501"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5"/>
            <p:cNvSpPr/>
            <p:nvPr/>
          </p:nvSpPr>
          <p:spPr>
            <a:xfrm>
              <a:off x="5249825" y="5127300"/>
              <a:ext cx="12575" cy="12550"/>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5"/>
            <p:cNvSpPr/>
            <p:nvPr/>
          </p:nvSpPr>
          <p:spPr>
            <a:xfrm>
              <a:off x="5216675" y="5127300"/>
              <a:ext cx="12550" cy="12550"/>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5"/>
            <p:cNvSpPr/>
            <p:nvPr/>
          </p:nvSpPr>
          <p:spPr>
            <a:xfrm>
              <a:off x="526642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90" y="502"/>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5"/>
            <p:cNvSpPr/>
            <p:nvPr/>
          </p:nvSpPr>
          <p:spPr>
            <a:xfrm>
              <a:off x="5233275" y="5094125"/>
              <a:ext cx="12525" cy="12550"/>
            </a:xfrm>
            <a:custGeom>
              <a:avLst/>
              <a:gdLst/>
              <a:ahLst/>
              <a:cxnLst/>
              <a:rect l="l" t="t" r="r" b="b"/>
              <a:pathLst>
                <a:path w="501"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5"/>
            <p:cNvSpPr/>
            <p:nvPr/>
          </p:nvSpPr>
          <p:spPr>
            <a:xfrm>
              <a:off x="5183500"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2" y="389"/>
                    <a:pt x="502" y="250"/>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5"/>
            <p:cNvSpPr/>
            <p:nvPr/>
          </p:nvSpPr>
          <p:spPr>
            <a:xfrm>
              <a:off x="5200100" y="4961450"/>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5"/>
            <p:cNvSpPr/>
            <p:nvPr/>
          </p:nvSpPr>
          <p:spPr>
            <a:xfrm>
              <a:off x="5168575" y="4961925"/>
              <a:ext cx="10900" cy="12075"/>
            </a:xfrm>
            <a:custGeom>
              <a:avLst/>
              <a:gdLst/>
              <a:ahLst/>
              <a:cxnLst/>
              <a:rect l="l" t="t" r="r" b="b"/>
              <a:pathLst>
                <a:path w="436" h="483" extrusionOk="0">
                  <a:moveTo>
                    <a:pt x="279" y="1"/>
                  </a:moveTo>
                  <a:cubicBezTo>
                    <a:pt x="182" y="129"/>
                    <a:pt x="89" y="262"/>
                    <a:pt x="0" y="398"/>
                  </a:cubicBezTo>
                  <a:cubicBezTo>
                    <a:pt x="47" y="449"/>
                    <a:pt x="111" y="483"/>
                    <a:pt x="184" y="483"/>
                  </a:cubicBezTo>
                  <a:cubicBezTo>
                    <a:pt x="323" y="483"/>
                    <a:pt x="435" y="370"/>
                    <a:pt x="435" y="232"/>
                  </a:cubicBezTo>
                  <a:cubicBezTo>
                    <a:pt x="435" y="126"/>
                    <a:pt x="370" y="37"/>
                    <a:pt x="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5"/>
            <p:cNvSpPr/>
            <p:nvPr/>
          </p:nvSpPr>
          <p:spPr>
            <a:xfrm>
              <a:off x="5183500"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5"/>
            <p:cNvSpPr/>
            <p:nvPr/>
          </p:nvSpPr>
          <p:spPr>
            <a:xfrm>
              <a:off x="5150350" y="5060975"/>
              <a:ext cx="12525" cy="12550"/>
            </a:xfrm>
            <a:custGeom>
              <a:avLst/>
              <a:gdLst/>
              <a:ahLst/>
              <a:cxnLst/>
              <a:rect l="l" t="t" r="r" b="b"/>
              <a:pathLst>
                <a:path w="501" h="502" extrusionOk="0">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5"/>
            <p:cNvSpPr/>
            <p:nvPr/>
          </p:nvSpPr>
          <p:spPr>
            <a:xfrm>
              <a:off x="5200100" y="5027775"/>
              <a:ext cx="12550" cy="12575"/>
            </a:xfrm>
            <a:custGeom>
              <a:avLst/>
              <a:gdLst/>
              <a:ahLst/>
              <a:cxnLst/>
              <a:rect l="l" t="t" r="r" b="b"/>
              <a:pathLst>
                <a:path w="502"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5"/>
            <p:cNvSpPr/>
            <p:nvPr/>
          </p:nvSpPr>
          <p:spPr>
            <a:xfrm>
              <a:off x="5166900" y="5027775"/>
              <a:ext cx="12575" cy="12575"/>
            </a:xfrm>
            <a:custGeom>
              <a:avLst/>
              <a:gdLst/>
              <a:ahLst/>
              <a:cxnLst/>
              <a:rect l="l" t="t" r="r" b="b"/>
              <a:pathLst>
                <a:path w="503" h="503" extrusionOk="0">
                  <a:moveTo>
                    <a:pt x="251" y="1"/>
                  </a:moveTo>
                  <a:cubicBezTo>
                    <a:pt x="114" y="1"/>
                    <a:pt x="1" y="114"/>
                    <a:pt x="1" y="252"/>
                  </a:cubicBezTo>
                  <a:cubicBezTo>
                    <a:pt x="1" y="390"/>
                    <a:pt x="114" y="502"/>
                    <a:pt x="251" y="502"/>
                  </a:cubicBezTo>
                  <a:cubicBezTo>
                    <a:pt x="390" y="502"/>
                    <a:pt x="502" y="390"/>
                    <a:pt x="502" y="252"/>
                  </a:cubicBezTo>
                  <a:cubicBezTo>
                    <a:pt x="502" y="114"/>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5"/>
            <p:cNvSpPr/>
            <p:nvPr/>
          </p:nvSpPr>
          <p:spPr>
            <a:xfrm>
              <a:off x="5150825" y="4994625"/>
              <a:ext cx="12050" cy="12525"/>
            </a:xfrm>
            <a:custGeom>
              <a:avLst/>
              <a:gdLst/>
              <a:ahLst/>
              <a:cxnLst/>
              <a:rect l="l" t="t" r="r" b="b"/>
              <a:pathLst>
                <a:path w="482" h="501" extrusionOk="0">
                  <a:moveTo>
                    <a:pt x="231" y="1"/>
                  </a:moveTo>
                  <a:cubicBezTo>
                    <a:pt x="212" y="1"/>
                    <a:pt x="194" y="7"/>
                    <a:pt x="176" y="11"/>
                  </a:cubicBezTo>
                  <a:cubicBezTo>
                    <a:pt x="117" y="123"/>
                    <a:pt x="58" y="236"/>
                    <a:pt x="0" y="348"/>
                  </a:cubicBezTo>
                  <a:cubicBezTo>
                    <a:pt x="39" y="438"/>
                    <a:pt x="128" y="501"/>
                    <a:pt x="231" y="501"/>
                  </a:cubicBezTo>
                  <a:cubicBezTo>
                    <a:pt x="370" y="501"/>
                    <a:pt x="482" y="389"/>
                    <a:pt x="482" y="250"/>
                  </a:cubicBezTo>
                  <a:cubicBezTo>
                    <a:pt x="482" y="112"/>
                    <a:pt x="370"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5"/>
            <p:cNvSpPr/>
            <p:nvPr/>
          </p:nvSpPr>
          <p:spPr>
            <a:xfrm>
              <a:off x="5200100" y="5094125"/>
              <a:ext cx="12550" cy="12550"/>
            </a:xfrm>
            <a:custGeom>
              <a:avLst/>
              <a:gdLst/>
              <a:ahLst/>
              <a:cxnLst/>
              <a:rect l="l" t="t" r="r" b="b"/>
              <a:pathLst>
                <a:path w="502"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5"/>
            <p:cNvSpPr/>
            <p:nvPr/>
          </p:nvSpPr>
          <p:spPr>
            <a:xfrm>
              <a:off x="5166900" y="5094125"/>
              <a:ext cx="12575" cy="12550"/>
            </a:xfrm>
            <a:custGeom>
              <a:avLst/>
              <a:gdLst/>
              <a:ahLst/>
              <a:cxnLst/>
              <a:rect l="l" t="t" r="r" b="b"/>
              <a:pathLst>
                <a:path w="503" h="502" extrusionOk="0">
                  <a:moveTo>
                    <a:pt x="251" y="0"/>
                  </a:moveTo>
                  <a:cubicBezTo>
                    <a:pt x="114" y="0"/>
                    <a:pt x="1" y="113"/>
                    <a:pt x="1" y="251"/>
                  </a:cubicBezTo>
                  <a:cubicBezTo>
                    <a:pt x="1" y="390"/>
                    <a:pt x="114" y="502"/>
                    <a:pt x="251" y="502"/>
                  </a:cubicBezTo>
                  <a:cubicBezTo>
                    <a:pt x="390" y="502"/>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8" name="Google Shape;1838;p45"/>
          <p:cNvSpPr txBox="1">
            <a:spLocks noGrp="1"/>
          </p:cNvSpPr>
          <p:nvPr>
            <p:ph type="title" idx="4" hasCustomPrompt="1"/>
          </p:nvPr>
        </p:nvSpPr>
        <p:spPr>
          <a:xfrm>
            <a:off x="3500400" y="1553950"/>
            <a:ext cx="619200" cy="34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solidFill>
                  <a:schemeClr val="dk1"/>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1839" name="Google Shape;1839;p45"/>
          <p:cNvSpPr txBox="1">
            <a:spLocks noGrp="1"/>
          </p:cNvSpPr>
          <p:nvPr>
            <p:ph type="title" idx="5"/>
          </p:nvPr>
        </p:nvSpPr>
        <p:spPr>
          <a:xfrm>
            <a:off x="4119550" y="1553863"/>
            <a:ext cx="1524000" cy="268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40" name="Google Shape;1840;p45"/>
          <p:cNvSpPr txBox="1">
            <a:spLocks noGrp="1"/>
          </p:cNvSpPr>
          <p:nvPr>
            <p:ph type="subTitle" idx="6"/>
          </p:nvPr>
        </p:nvSpPr>
        <p:spPr>
          <a:xfrm>
            <a:off x="4119550" y="1902913"/>
            <a:ext cx="1524000" cy="66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41" name="Google Shape;1841;p45"/>
          <p:cNvSpPr txBox="1">
            <a:spLocks noGrp="1"/>
          </p:cNvSpPr>
          <p:nvPr>
            <p:ph type="title" idx="7" hasCustomPrompt="1"/>
          </p:nvPr>
        </p:nvSpPr>
        <p:spPr>
          <a:xfrm>
            <a:off x="6230250" y="1553950"/>
            <a:ext cx="619200" cy="34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solidFill>
                  <a:schemeClr val="dk1"/>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1842" name="Google Shape;1842;p45"/>
          <p:cNvSpPr txBox="1">
            <a:spLocks noGrp="1"/>
          </p:cNvSpPr>
          <p:nvPr>
            <p:ph type="title" idx="8"/>
          </p:nvPr>
        </p:nvSpPr>
        <p:spPr>
          <a:xfrm>
            <a:off x="6849400" y="1553863"/>
            <a:ext cx="1524000" cy="268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43" name="Google Shape;1843;p45"/>
          <p:cNvSpPr txBox="1">
            <a:spLocks noGrp="1"/>
          </p:cNvSpPr>
          <p:nvPr>
            <p:ph type="subTitle" idx="9"/>
          </p:nvPr>
        </p:nvSpPr>
        <p:spPr>
          <a:xfrm>
            <a:off x="6849400" y="1902913"/>
            <a:ext cx="1524000" cy="66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44" name="Google Shape;1844;p45"/>
          <p:cNvSpPr txBox="1">
            <a:spLocks noGrp="1"/>
          </p:cNvSpPr>
          <p:nvPr>
            <p:ph type="title" idx="13" hasCustomPrompt="1"/>
          </p:nvPr>
        </p:nvSpPr>
        <p:spPr>
          <a:xfrm>
            <a:off x="770550" y="3072100"/>
            <a:ext cx="619200" cy="34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solidFill>
                  <a:schemeClr val="dk1"/>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1845" name="Google Shape;1845;p45"/>
          <p:cNvSpPr txBox="1">
            <a:spLocks noGrp="1"/>
          </p:cNvSpPr>
          <p:nvPr>
            <p:ph type="title" idx="14"/>
          </p:nvPr>
        </p:nvSpPr>
        <p:spPr>
          <a:xfrm>
            <a:off x="1389700" y="3072013"/>
            <a:ext cx="1524000" cy="268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46" name="Google Shape;1846;p45"/>
          <p:cNvSpPr txBox="1">
            <a:spLocks noGrp="1"/>
          </p:cNvSpPr>
          <p:nvPr>
            <p:ph type="subTitle" idx="15"/>
          </p:nvPr>
        </p:nvSpPr>
        <p:spPr>
          <a:xfrm>
            <a:off x="1389700" y="3421063"/>
            <a:ext cx="1524000" cy="66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47" name="Google Shape;1847;p45"/>
          <p:cNvSpPr txBox="1">
            <a:spLocks noGrp="1"/>
          </p:cNvSpPr>
          <p:nvPr>
            <p:ph type="title" idx="16" hasCustomPrompt="1"/>
          </p:nvPr>
        </p:nvSpPr>
        <p:spPr>
          <a:xfrm>
            <a:off x="3500388" y="3072100"/>
            <a:ext cx="619200" cy="34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solidFill>
                  <a:schemeClr val="dk1"/>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1848" name="Google Shape;1848;p45"/>
          <p:cNvSpPr txBox="1">
            <a:spLocks noGrp="1"/>
          </p:cNvSpPr>
          <p:nvPr>
            <p:ph type="title" idx="17"/>
          </p:nvPr>
        </p:nvSpPr>
        <p:spPr>
          <a:xfrm>
            <a:off x="4119538" y="3072013"/>
            <a:ext cx="1524000" cy="268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49" name="Google Shape;1849;p45"/>
          <p:cNvSpPr txBox="1">
            <a:spLocks noGrp="1"/>
          </p:cNvSpPr>
          <p:nvPr>
            <p:ph type="subTitle" idx="18"/>
          </p:nvPr>
        </p:nvSpPr>
        <p:spPr>
          <a:xfrm>
            <a:off x="4119538" y="3421063"/>
            <a:ext cx="1524000" cy="66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50" name="Google Shape;1850;p45"/>
          <p:cNvSpPr txBox="1">
            <a:spLocks noGrp="1"/>
          </p:cNvSpPr>
          <p:nvPr>
            <p:ph type="title" idx="19" hasCustomPrompt="1"/>
          </p:nvPr>
        </p:nvSpPr>
        <p:spPr>
          <a:xfrm>
            <a:off x="6230250" y="3072100"/>
            <a:ext cx="619200" cy="34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solidFill>
                  <a:schemeClr val="dk1"/>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1851" name="Google Shape;1851;p45"/>
          <p:cNvSpPr txBox="1">
            <a:spLocks noGrp="1"/>
          </p:cNvSpPr>
          <p:nvPr>
            <p:ph type="title" idx="20"/>
          </p:nvPr>
        </p:nvSpPr>
        <p:spPr>
          <a:xfrm>
            <a:off x="6849400" y="3072013"/>
            <a:ext cx="1524000" cy="268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52" name="Google Shape;1852;p45"/>
          <p:cNvSpPr txBox="1">
            <a:spLocks noGrp="1"/>
          </p:cNvSpPr>
          <p:nvPr>
            <p:ph type="subTitle" idx="21"/>
          </p:nvPr>
        </p:nvSpPr>
        <p:spPr>
          <a:xfrm>
            <a:off x="6849400" y="3421063"/>
            <a:ext cx="1524000" cy="66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s ">
  <p:cSld name="CUSTOM_4_1">
    <p:bg>
      <p:bgPr>
        <a:solidFill>
          <a:schemeClr val="dk2"/>
        </a:solidFill>
        <a:effectLst/>
      </p:bgPr>
    </p:bg>
    <p:spTree>
      <p:nvGrpSpPr>
        <p:cNvPr id="1" name="Shape 1853"/>
        <p:cNvGrpSpPr/>
        <p:nvPr/>
      </p:nvGrpSpPr>
      <p:grpSpPr>
        <a:xfrm>
          <a:off x="0" y="0"/>
          <a:ext cx="0" cy="0"/>
          <a:chOff x="0" y="0"/>
          <a:chExt cx="0" cy="0"/>
        </a:xfrm>
      </p:grpSpPr>
      <p:grpSp>
        <p:nvGrpSpPr>
          <p:cNvPr id="1854" name="Google Shape;1854;p46"/>
          <p:cNvGrpSpPr/>
          <p:nvPr/>
        </p:nvGrpSpPr>
        <p:grpSpPr>
          <a:xfrm flipH="1">
            <a:off x="-287" y="-110"/>
            <a:ext cx="9144087" cy="5144962"/>
            <a:chOff x="3670450" y="2932075"/>
            <a:chExt cx="1795528" cy="1010262"/>
          </a:xfrm>
        </p:grpSpPr>
        <p:sp>
          <p:nvSpPr>
            <p:cNvPr id="1855" name="Google Shape;1855;p46"/>
            <p:cNvSpPr/>
            <p:nvPr/>
          </p:nvSpPr>
          <p:spPr>
            <a:xfrm>
              <a:off x="4965610" y="3721942"/>
              <a:ext cx="500368" cy="220395"/>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6"/>
            <p:cNvSpPr/>
            <p:nvPr/>
          </p:nvSpPr>
          <p:spPr>
            <a:xfrm>
              <a:off x="3670450" y="2932075"/>
              <a:ext cx="644500" cy="497575"/>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7" name="Google Shape;1857;p46"/>
            <p:cNvGrpSpPr/>
            <p:nvPr/>
          </p:nvGrpSpPr>
          <p:grpSpPr>
            <a:xfrm>
              <a:off x="5181475" y="2999525"/>
              <a:ext cx="228175" cy="211575"/>
              <a:chOff x="5181475" y="2999525"/>
              <a:chExt cx="228175" cy="211575"/>
            </a:xfrm>
          </p:grpSpPr>
          <p:sp>
            <p:nvSpPr>
              <p:cNvPr id="1858" name="Google Shape;1858;p46"/>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6"/>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6"/>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6"/>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6"/>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6"/>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6"/>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6"/>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6"/>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6"/>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6"/>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6"/>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6"/>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6"/>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6"/>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6"/>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6"/>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6"/>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6"/>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6"/>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6"/>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6"/>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6"/>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6"/>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6"/>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6"/>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6"/>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6"/>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6"/>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6"/>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6"/>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6"/>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6"/>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6"/>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6"/>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6"/>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6"/>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6"/>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6"/>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6"/>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98" name="Google Shape;1898;p46"/>
          <p:cNvSpPr txBox="1">
            <a:spLocks noGrp="1"/>
          </p:cNvSpPr>
          <p:nvPr>
            <p:ph type="subTitle" idx="1"/>
          </p:nvPr>
        </p:nvSpPr>
        <p:spPr>
          <a:xfrm>
            <a:off x="713225" y="1570513"/>
            <a:ext cx="3207900" cy="35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b="1">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899" name="Google Shape;1899;p46"/>
          <p:cNvSpPr txBox="1">
            <a:spLocks noGrp="1"/>
          </p:cNvSpPr>
          <p:nvPr>
            <p:ph type="title"/>
          </p:nvPr>
        </p:nvSpPr>
        <p:spPr>
          <a:xfrm>
            <a:off x="713225" y="909188"/>
            <a:ext cx="3207900" cy="58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56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900" name="Google Shape;1900;p46"/>
          <p:cNvSpPr txBox="1">
            <a:spLocks noGrp="1"/>
          </p:cNvSpPr>
          <p:nvPr>
            <p:ph type="subTitle" idx="2"/>
          </p:nvPr>
        </p:nvSpPr>
        <p:spPr>
          <a:xfrm>
            <a:off x="713225" y="2136238"/>
            <a:ext cx="3207900" cy="133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atin typeface="Roboto"/>
                <a:ea typeface="Roboto"/>
                <a:cs typeface="Roboto"/>
                <a:sym typeface="Roboto"/>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901" name="Google Shape;1901;p46"/>
          <p:cNvSpPr txBox="1"/>
          <p:nvPr/>
        </p:nvSpPr>
        <p:spPr>
          <a:xfrm>
            <a:off x="3699875" y="4125475"/>
            <a:ext cx="4772700" cy="4434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dk1"/>
                </a:solidFill>
                <a:latin typeface="Lato"/>
                <a:ea typeface="Lato"/>
                <a:cs typeface="Lato"/>
                <a:sym typeface="Lato"/>
              </a:rPr>
              <a:t>CREDITS: This presentation template was created by </a:t>
            </a:r>
            <a:r>
              <a:rPr lang="en" sz="12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dk1"/>
                </a:solidFill>
                <a:latin typeface="Lato"/>
                <a:ea typeface="Lato"/>
                <a:cs typeface="Lato"/>
                <a:sym typeface="Lato"/>
              </a:rPr>
              <a:t>, including icons by </a:t>
            </a:r>
            <a:r>
              <a:rPr lang="en" sz="12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dk1"/>
                </a:solidFill>
                <a:latin typeface="Lato"/>
                <a:ea typeface="Lato"/>
                <a:cs typeface="Lato"/>
                <a:sym typeface="Lato"/>
              </a:rPr>
              <a:t>, and infographics &amp; images by </a:t>
            </a:r>
            <a:r>
              <a:rPr lang="en" sz="12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marL="0" lvl="0" indent="0" algn="r" rtl="0">
              <a:spcBef>
                <a:spcPts val="300"/>
              </a:spcBef>
              <a:spcAft>
                <a:spcPts val="0"/>
              </a:spcAft>
              <a:buNone/>
            </a:pPr>
            <a:endParaRPr sz="1200">
              <a:solidFill>
                <a:schemeClr val="dk2"/>
              </a:solidFill>
              <a:latin typeface="Lato"/>
              <a:ea typeface="Lato"/>
              <a:cs typeface="Lato"/>
              <a:sym typeface="La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9"/>
        <p:cNvGrpSpPr/>
        <p:nvPr/>
      </p:nvGrpSpPr>
      <p:grpSpPr>
        <a:xfrm>
          <a:off x="0" y="0"/>
          <a:ext cx="0" cy="0"/>
          <a:chOff x="0" y="0"/>
          <a:chExt cx="0" cy="0"/>
        </a:xfrm>
      </p:grpSpPr>
      <p:sp>
        <p:nvSpPr>
          <p:cNvPr id="150" name="Google Shape;150;p6"/>
          <p:cNvSpPr/>
          <p:nvPr/>
        </p:nvSpPr>
        <p:spPr>
          <a:xfrm>
            <a:off x="0" y="3668263"/>
            <a:ext cx="3348832" cy="1475228"/>
          </a:xfrm>
          <a:custGeom>
            <a:avLst/>
            <a:gdLst/>
            <a:ahLst/>
            <a:cxnLst/>
            <a:rect l="l" t="t" r="r" b="b"/>
            <a:pathLst>
              <a:path w="26303" h="11587" extrusionOk="0">
                <a:moveTo>
                  <a:pt x="2698" y="0"/>
                </a:moveTo>
                <a:cubicBezTo>
                  <a:pt x="1911" y="0"/>
                  <a:pt x="1052" y="234"/>
                  <a:pt x="0" y="665"/>
                </a:cubicBezTo>
                <a:lnTo>
                  <a:pt x="0" y="11586"/>
                </a:lnTo>
                <a:lnTo>
                  <a:pt x="26303" y="11586"/>
                </a:lnTo>
                <a:cubicBezTo>
                  <a:pt x="25320" y="7728"/>
                  <a:pt x="22384" y="6105"/>
                  <a:pt x="18307" y="6105"/>
                </a:cubicBezTo>
                <a:cubicBezTo>
                  <a:pt x="17231" y="6105"/>
                  <a:pt x="16075" y="6218"/>
                  <a:pt x="14855" y="6433"/>
                </a:cubicBezTo>
                <a:cubicBezTo>
                  <a:pt x="13974" y="6588"/>
                  <a:pt x="13284" y="6680"/>
                  <a:pt x="12696" y="6680"/>
                </a:cubicBezTo>
                <a:cubicBezTo>
                  <a:pt x="10787" y="6680"/>
                  <a:pt x="9954" y="5707"/>
                  <a:pt x="7193" y="2745"/>
                </a:cubicBezTo>
                <a:cubicBezTo>
                  <a:pt x="5415" y="836"/>
                  <a:pt x="4187" y="0"/>
                  <a:pt x="2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5861734" y="-1560"/>
            <a:ext cx="3282245" cy="2534000"/>
          </a:xfrm>
          <a:custGeom>
            <a:avLst/>
            <a:gdLst/>
            <a:ahLst/>
            <a:cxnLst/>
            <a:rect l="l" t="t" r="r" b="b"/>
            <a:pathLst>
              <a:path w="25780" h="19903" extrusionOk="0">
                <a:moveTo>
                  <a:pt x="227" y="1"/>
                </a:moveTo>
                <a:cubicBezTo>
                  <a:pt x="0" y="3963"/>
                  <a:pt x="2559" y="5549"/>
                  <a:pt x="6495" y="5549"/>
                </a:cubicBezTo>
                <a:cubicBezTo>
                  <a:pt x="6689" y="5549"/>
                  <a:pt x="6885" y="5546"/>
                  <a:pt x="7085" y="5538"/>
                </a:cubicBezTo>
                <a:cubicBezTo>
                  <a:pt x="7306" y="5530"/>
                  <a:pt x="7507" y="5525"/>
                  <a:pt x="7693" y="5525"/>
                </a:cubicBezTo>
                <a:cubicBezTo>
                  <a:pt x="9563" y="5525"/>
                  <a:pt x="9854" y="6024"/>
                  <a:pt x="11635" y="8551"/>
                </a:cubicBezTo>
                <a:cubicBezTo>
                  <a:pt x="12726" y="10099"/>
                  <a:pt x="13489" y="10713"/>
                  <a:pt x="14641" y="10713"/>
                </a:cubicBezTo>
                <a:cubicBezTo>
                  <a:pt x="15148" y="10713"/>
                  <a:pt x="15731" y="10594"/>
                  <a:pt x="16450" y="10383"/>
                </a:cubicBezTo>
                <a:cubicBezTo>
                  <a:pt x="17878" y="9941"/>
                  <a:pt x="19001" y="9073"/>
                  <a:pt x="20307" y="9073"/>
                </a:cubicBezTo>
                <a:cubicBezTo>
                  <a:pt x="20830" y="9073"/>
                  <a:pt x="21382" y="9212"/>
                  <a:pt x="21995" y="9573"/>
                </a:cubicBezTo>
                <a:cubicBezTo>
                  <a:pt x="23719" y="10551"/>
                  <a:pt x="24592" y="12628"/>
                  <a:pt x="23795" y="15090"/>
                </a:cubicBezTo>
                <a:cubicBezTo>
                  <a:pt x="22942" y="17498"/>
                  <a:pt x="24062" y="19279"/>
                  <a:pt x="25779" y="19903"/>
                </a:cubicBezTo>
                <a:lnTo>
                  <a:pt x="25779" y="59"/>
                </a:lnTo>
                <a:cubicBezTo>
                  <a:pt x="25755" y="39"/>
                  <a:pt x="25729" y="20"/>
                  <a:pt x="25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6"/>
          <p:cNvGrpSpPr/>
          <p:nvPr/>
        </p:nvGrpSpPr>
        <p:grpSpPr>
          <a:xfrm>
            <a:off x="7536570" y="3698026"/>
            <a:ext cx="1246311" cy="1246438"/>
            <a:chOff x="5150350" y="4928275"/>
            <a:chExt cx="244725" cy="244750"/>
          </a:xfrm>
        </p:grpSpPr>
        <p:sp>
          <p:nvSpPr>
            <p:cNvPr id="153" name="Google Shape;153;p6"/>
            <p:cNvSpPr/>
            <p:nvPr/>
          </p:nvSpPr>
          <p:spPr>
            <a:xfrm>
              <a:off x="5365950" y="5027775"/>
              <a:ext cx="12550" cy="12575"/>
            </a:xfrm>
            <a:custGeom>
              <a:avLst/>
              <a:gdLst/>
              <a:ahLst/>
              <a:cxnLst/>
              <a:rect l="l" t="t" r="r" b="b"/>
              <a:pathLst>
                <a:path w="502" h="503" extrusionOk="0">
                  <a:moveTo>
                    <a:pt x="251" y="1"/>
                  </a:moveTo>
                  <a:cubicBezTo>
                    <a:pt x="113" y="1"/>
                    <a:pt x="0" y="114"/>
                    <a:pt x="0" y="252"/>
                  </a:cubicBezTo>
                  <a:cubicBezTo>
                    <a:pt x="0" y="390"/>
                    <a:pt x="113" y="502"/>
                    <a:pt x="251" y="502"/>
                  </a:cubicBezTo>
                  <a:cubicBezTo>
                    <a:pt x="390" y="502"/>
                    <a:pt x="501" y="390"/>
                    <a:pt x="501" y="252"/>
                  </a:cubicBezTo>
                  <a:cubicBezTo>
                    <a:pt x="501" y="114"/>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5349350" y="4994625"/>
              <a:ext cx="12550" cy="12525"/>
            </a:xfrm>
            <a:custGeom>
              <a:avLst/>
              <a:gdLst/>
              <a:ahLst/>
              <a:cxnLst/>
              <a:rect l="l" t="t" r="r" b="b"/>
              <a:pathLst>
                <a:path w="502" h="501" extrusionOk="0">
                  <a:moveTo>
                    <a:pt x="251" y="1"/>
                  </a:moveTo>
                  <a:cubicBezTo>
                    <a:pt x="113" y="1"/>
                    <a:pt x="1" y="112"/>
                    <a:pt x="1" y="250"/>
                  </a:cubicBezTo>
                  <a:cubicBezTo>
                    <a:pt x="1" y="389"/>
                    <a:pt x="113" y="501"/>
                    <a:pt x="251" y="501"/>
                  </a:cubicBezTo>
                  <a:cubicBezTo>
                    <a:pt x="390" y="501"/>
                    <a:pt x="502" y="389"/>
                    <a:pt x="502" y="250"/>
                  </a:cubicBezTo>
                  <a:cubicBezTo>
                    <a:pt x="502"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5365950" y="5094125"/>
              <a:ext cx="12550" cy="12550"/>
            </a:xfrm>
            <a:custGeom>
              <a:avLst/>
              <a:gdLst/>
              <a:ahLst/>
              <a:cxnLst/>
              <a:rect l="l" t="t" r="r" b="b"/>
              <a:pathLst>
                <a:path w="502" h="502" extrusionOk="0">
                  <a:moveTo>
                    <a:pt x="251" y="0"/>
                  </a:moveTo>
                  <a:cubicBezTo>
                    <a:pt x="113" y="0"/>
                    <a:pt x="0" y="113"/>
                    <a:pt x="0" y="251"/>
                  </a:cubicBezTo>
                  <a:cubicBezTo>
                    <a:pt x="0" y="390"/>
                    <a:pt x="113" y="502"/>
                    <a:pt x="251" y="502"/>
                  </a:cubicBezTo>
                  <a:cubicBezTo>
                    <a:pt x="390" y="502"/>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5382525"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5299600" y="4961550"/>
              <a:ext cx="12550" cy="12450"/>
            </a:xfrm>
            <a:custGeom>
              <a:avLst/>
              <a:gdLst/>
              <a:ahLst/>
              <a:cxnLst/>
              <a:rect l="l" t="t" r="r" b="b"/>
              <a:pathLst>
                <a:path w="502" h="498" extrusionOk="0">
                  <a:moveTo>
                    <a:pt x="229" y="1"/>
                  </a:moveTo>
                  <a:cubicBezTo>
                    <a:pt x="102" y="12"/>
                    <a:pt x="1" y="116"/>
                    <a:pt x="1" y="247"/>
                  </a:cubicBezTo>
                  <a:cubicBezTo>
                    <a:pt x="1" y="385"/>
                    <a:pt x="112" y="498"/>
                    <a:pt x="251" y="498"/>
                  </a:cubicBezTo>
                  <a:cubicBezTo>
                    <a:pt x="389" y="498"/>
                    <a:pt x="502" y="385"/>
                    <a:pt x="502" y="247"/>
                  </a:cubicBezTo>
                  <a:cubicBezTo>
                    <a:pt x="502" y="180"/>
                    <a:pt x="475" y="121"/>
                    <a:pt x="432" y="76"/>
                  </a:cubicBezTo>
                  <a:cubicBezTo>
                    <a:pt x="365" y="50"/>
                    <a:pt x="298" y="24"/>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5299600" y="5027775"/>
              <a:ext cx="12550" cy="12575"/>
            </a:xfrm>
            <a:custGeom>
              <a:avLst/>
              <a:gdLst/>
              <a:ahLst/>
              <a:cxnLst/>
              <a:rect l="l" t="t" r="r" b="b"/>
              <a:pathLst>
                <a:path w="502" h="503" extrusionOk="0">
                  <a:moveTo>
                    <a:pt x="251" y="1"/>
                  </a:moveTo>
                  <a:cubicBezTo>
                    <a:pt x="112" y="1"/>
                    <a:pt x="1" y="114"/>
                    <a:pt x="1" y="252"/>
                  </a:cubicBezTo>
                  <a:cubicBezTo>
                    <a:pt x="1" y="390"/>
                    <a:pt x="112" y="502"/>
                    <a:pt x="251" y="502"/>
                  </a:cubicBezTo>
                  <a:cubicBezTo>
                    <a:pt x="389" y="502"/>
                    <a:pt x="502" y="390"/>
                    <a:pt x="502" y="252"/>
                  </a:cubicBezTo>
                  <a:cubicBezTo>
                    <a:pt x="502"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5316200" y="4994625"/>
              <a:ext cx="12525" cy="12525"/>
            </a:xfrm>
            <a:custGeom>
              <a:avLst/>
              <a:gdLst/>
              <a:ahLst/>
              <a:cxnLst/>
              <a:rect l="l" t="t" r="r" b="b"/>
              <a:pathLst>
                <a:path w="501" h="501" extrusionOk="0">
                  <a:moveTo>
                    <a:pt x="251" y="1"/>
                  </a:moveTo>
                  <a:cubicBezTo>
                    <a:pt x="112" y="1"/>
                    <a:pt x="0" y="112"/>
                    <a:pt x="0" y="250"/>
                  </a:cubicBezTo>
                  <a:cubicBezTo>
                    <a:pt x="0" y="389"/>
                    <a:pt x="112" y="501"/>
                    <a:pt x="251" y="501"/>
                  </a:cubicBezTo>
                  <a:cubicBezTo>
                    <a:pt x="389" y="501"/>
                    <a:pt x="501" y="389"/>
                    <a:pt x="501" y="250"/>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5283025"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1" y="389"/>
                    <a:pt x="501" y="250"/>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533277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89" y="502"/>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5299600" y="5094125"/>
              <a:ext cx="12550" cy="12550"/>
            </a:xfrm>
            <a:custGeom>
              <a:avLst/>
              <a:gdLst/>
              <a:ahLst/>
              <a:cxnLst/>
              <a:rect l="l" t="t" r="r" b="b"/>
              <a:pathLst>
                <a:path w="502" h="502" extrusionOk="0">
                  <a:moveTo>
                    <a:pt x="251" y="0"/>
                  </a:moveTo>
                  <a:cubicBezTo>
                    <a:pt x="112" y="0"/>
                    <a:pt x="1" y="113"/>
                    <a:pt x="1" y="251"/>
                  </a:cubicBezTo>
                  <a:cubicBezTo>
                    <a:pt x="1" y="390"/>
                    <a:pt x="112" y="502"/>
                    <a:pt x="251" y="502"/>
                  </a:cubicBezTo>
                  <a:cubicBezTo>
                    <a:pt x="389" y="502"/>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5349350"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5316200" y="5060975"/>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533277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89" y="502"/>
                    <a:pt x="501" y="390"/>
                    <a:pt x="501" y="252"/>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5332775" y="5160475"/>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5299600" y="5160475"/>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5349350" y="5127300"/>
              <a:ext cx="12550" cy="12550"/>
            </a:xfrm>
            <a:custGeom>
              <a:avLst/>
              <a:gdLst/>
              <a:ahLst/>
              <a:cxnLst/>
              <a:rect l="l" t="t" r="r" b="b"/>
              <a:pathLst>
                <a:path w="502" h="502" extrusionOk="0">
                  <a:moveTo>
                    <a:pt x="251" y="1"/>
                  </a:moveTo>
                  <a:cubicBezTo>
                    <a:pt x="113" y="1"/>
                    <a:pt x="1" y="113"/>
                    <a:pt x="1" y="251"/>
                  </a:cubicBezTo>
                  <a:cubicBezTo>
                    <a:pt x="1"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5316200" y="5127300"/>
              <a:ext cx="12525" cy="12550"/>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526642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90" y="502"/>
                    <a:pt x="502" y="389"/>
                    <a:pt x="502" y="251"/>
                  </a:cubicBezTo>
                  <a:cubicBezTo>
                    <a:pt x="502"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5233275" y="4961450"/>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526642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90" y="502"/>
                    <a:pt x="502" y="390"/>
                    <a:pt x="502" y="252"/>
                  </a:cubicBezTo>
                  <a:cubicBezTo>
                    <a:pt x="502" y="114"/>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5233275" y="5027775"/>
              <a:ext cx="12525" cy="12575"/>
            </a:xfrm>
            <a:custGeom>
              <a:avLst/>
              <a:gdLst/>
              <a:ahLst/>
              <a:cxnLst/>
              <a:rect l="l" t="t" r="r" b="b"/>
              <a:pathLst>
                <a:path w="501" h="503" extrusionOk="0">
                  <a:moveTo>
                    <a:pt x="250" y="1"/>
                  </a:moveTo>
                  <a:cubicBezTo>
                    <a:pt x="112" y="1"/>
                    <a:pt x="0" y="114"/>
                    <a:pt x="0" y="252"/>
                  </a:cubicBezTo>
                  <a:cubicBezTo>
                    <a:pt x="0" y="390"/>
                    <a:pt x="112" y="502"/>
                    <a:pt x="250" y="502"/>
                  </a:cubicBezTo>
                  <a:cubicBezTo>
                    <a:pt x="389" y="502"/>
                    <a:pt x="501" y="390"/>
                    <a:pt x="501" y="252"/>
                  </a:cubicBezTo>
                  <a:cubicBezTo>
                    <a:pt x="501" y="114"/>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5249825" y="4994625"/>
              <a:ext cx="12575" cy="12525"/>
            </a:xfrm>
            <a:custGeom>
              <a:avLst/>
              <a:gdLst/>
              <a:ahLst/>
              <a:cxnLst/>
              <a:rect l="l" t="t" r="r" b="b"/>
              <a:pathLst>
                <a:path w="503" h="501" extrusionOk="0">
                  <a:moveTo>
                    <a:pt x="252" y="1"/>
                  </a:moveTo>
                  <a:cubicBezTo>
                    <a:pt x="114" y="1"/>
                    <a:pt x="1" y="112"/>
                    <a:pt x="1" y="250"/>
                  </a:cubicBezTo>
                  <a:cubicBezTo>
                    <a:pt x="1" y="389"/>
                    <a:pt x="114" y="501"/>
                    <a:pt x="252" y="501"/>
                  </a:cubicBezTo>
                  <a:cubicBezTo>
                    <a:pt x="390" y="501"/>
                    <a:pt x="502" y="389"/>
                    <a:pt x="502" y="250"/>
                  </a:cubicBezTo>
                  <a:cubicBezTo>
                    <a:pt x="502" y="112"/>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526642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90" y="502"/>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5233275" y="5094125"/>
              <a:ext cx="12525" cy="12550"/>
            </a:xfrm>
            <a:custGeom>
              <a:avLst/>
              <a:gdLst/>
              <a:ahLst/>
              <a:cxnLst/>
              <a:rect l="l" t="t" r="r" b="b"/>
              <a:pathLst>
                <a:path w="501" h="502" extrusionOk="0">
                  <a:moveTo>
                    <a:pt x="250" y="0"/>
                  </a:moveTo>
                  <a:cubicBezTo>
                    <a:pt x="112" y="0"/>
                    <a:pt x="0" y="113"/>
                    <a:pt x="0" y="251"/>
                  </a:cubicBezTo>
                  <a:cubicBezTo>
                    <a:pt x="0" y="390"/>
                    <a:pt x="112" y="502"/>
                    <a:pt x="250" y="502"/>
                  </a:cubicBezTo>
                  <a:cubicBezTo>
                    <a:pt x="389" y="502"/>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5283025"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5249825" y="5060975"/>
              <a:ext cx="12575" cy="12550"/>
            </a:xfrm>
            <a:custGeom>
              <a:avLst/>
              <a:gdLst/>
              <a:ahLst/>
              <a:cxnLst/>
              <a:rect l="l" t="t" r="r" b="b"/>
              <a:pathLst>
                <a:path w="503" h="502" extrusionOk="0">
                  <a:moveTo>
                    <a:pt x="252" y="0"/>
                  </a:moveTo>
                  <a:cubicBezTo>
                    <a:pt x="114" y="0"/>
                    <a:pt x="1" y="112"/>
                    <a:pt x="1" y="251"/>
                  </a:cubicBezTo>
                  <a:cubicBezTo>
                    <a:pt x="1" y="389"/>
                    <a:pt x="114" y="501"/>
                    <a:pt x="252" y="501"/>
                  </a:cubicBezTo>
                  <a:cubicBezTo>
                    <a:pt x="390" y="501"/>
                    <a:pt x="502" y="389"/>
                    <a:pt x="502" y="251"/>
                  </a:cubicBezTo>
                  <a:cubicBezTo>
                    <a:pt x="502" y="112"/>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5266425" y="5160475"/>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5233275" y="5160475"/>
              <a:ext cx="12525" cy="12550"/>
            </a:xfrm>
            <a:custGeom>
              <a:avLst/>
              <a:gdLst/>
              <a:ahLst/>
              <a:cxnLst/>
              <a:rect l="l" t="t" r="r" b="b"/>
              <a:pathLst>
                <a:path w="501" h="502" extrusionOk="0">
                  <a:moveTo>
                    <a:pt x="250" y="1"/>
                  </a:moveTo>
                  <a:cubicBezTo>
                    <a:pt x="112" y="1"/>
                    <a:pt x="0" y="113"/>
                    <a:pt x="0" y="251"/>
                  </a:cubicBezTo>
                  <a:cubicBezTo>
                    <a:pt x="0" y="389"/>
                    <a:pt x="112" y="501"/>
                    <a:pt x="250" y="501"/>
                  </a:cubicBezTo>
                  <a:cubicBezTo>
                    <a:pt x="389" y="501"/>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5283025"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5249825" y="5127300"/>
              <a:ext cx="12575" cy="12550"/>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5200100" y="5027775"/>
              <a:ext cx="12550" cy="12575"/>
            </a:xfrm>
            <a:custGeom>
              <a:avLst/>
              <a:gdLst/>
              <a:ahLst/>
              <a:cxnLst/>
              <a:rect l="l" t="t" r="r" b="b"/>
              <a:pathLst>
                <a:path w="502"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5216675" y="4994625"/>
              <a:ext cx="12550" cy="12525"/>
            </a:xfrm>
            <a:custGeom>
              <a:avLst/>
              <a:gdLst/>
              <a:ahLst/>
              <a:cxnLst/>
              <a:rect l="l" t="t" r="r" b="b"/>
              <a:pathLst>
                <a:path w="502" h="501" extrusionOk="0">
                  <a:moveTo>
                    <a:pt x="251" y="1"/>
                  </a:moveTo>
                  <a:cubicBezTo>
                    <a:pt x="112" y="1"/>
                    <a:pt x="1" y="112"/>
                    <a:pt x="1" y="250"/>
                  </a:cubicBezTo>
                  <a:cubicBezTo>
                    <a:pt x="1" y="389"/>
                    <a:pt x="112" y="501"/>
                    <a:pt x="251" y="501"/>
                  </a:cubicBezTo>
                  <a:cubicBezTo>
                    <a:pt x="389" y="501"/>
                    <a:pt x="502" y="389"/>
                    <a:pt x="502" y="250"/>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5185150" y="4995100"/>
              <a:ext cx="10900" cy="12050"/>
            </a:xfrm>
            <a:custGeom>
              <a:avLst/>
              <a:gdLst/>
              <a:ahLst/>
              <a:cxnLst/>
              <a:rect l="l" t="t" r="r" b="b"/>
              <a:pathLst>
                <a:path w="436" h="482" extrusionOk="0">
                  <a:moveTo>
                    <a:pt x="279" y="0"/>
                  </a:moveTo>
                  <a:cubicBezTo>
                    <a:pt x="182" y="129"/>
                    <a:pt x="89" y="261"/>
                    <a:pt x="1" y="398"/>
                  </a:cubicBezTo>
                  <a:cubicBezTo>
                    <a:pt x="46" y="449"/>
                    <a:pt x="111" y="482"/>
                    <a:pt x="185" y="482"/>
                  </a:cubicBezTo>
                  <a:cubicBezTo>
                    <a:pt x="323" y="482"/>
                    <a:pt x="436" y="370"/>
                    <a:pt x="436" y="231"/>
                  </a:cubicBezTo>
                  <a:cubicBezTo>
                    <a:pt x="436" y="127"/>
                    <a:pt x="370" y="38"/>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5200100" y="5094125"/>
              <a:ext cx="12550" cy="12550"/>
            </a:xfrm>
            <a:custGeom>
              <a:avLst/>
              <a:gdLst/>
              <a:ahLst/>
              <a:cxnLst/>
              <a:rect l="l" t="t" r="r" b="b"/>
              <a:pathLst>
                <a:path w="502"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5166900" y="5094125"/>
              <a:ext cx="12575" cy="12550"/>
            </a:xfrm>
            <a:custGeom>
              <a:avLst/>
              <a:gdLst/>
              <a:ahLst/>
              <a:cxnLst/>
              <a:rect l="l" t="t" r="r" b="b"/>
              <a:pathLst>
                <a:path w="503" h="502" extrusionOk="0">
                  <a:moveTo>
                    <a:pt x="251" y="0"/>
                  </a:moveTo>
                  <a:cubicBezTo>
                    <a:pt x="114" y="0"/>
                    <a:pt x="1" y="113"/>
                    <a:pt x="1" y="251"/>
                  </a:cubicBezTo>
                  <a:cubicBezTo>
                    <a:pt x="1" y="390"/>
                    <a:pt x="114" y="502"/>
                    <a:pt x="251" y="502"/>
                  </a:cubicBezTo>
                  <a:cubicBezTo>
                    <a:pt x="390" y="502"/>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5216675" y="5060975"/>
              <a:ext cx="12550" cy="12550"/>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5183500"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5167400" y="5027775"/>
              <a:ext cx="12075" cy="12575"/>
            </a:xfrm>
            <a:custGeom>
              <a:avLst/>
              <a:gdLst/>
              <a:ahLst/>
              <a:cxnLst/>
              <a:rect l="l" t="t" r="r" b="b"/>
              <a:pathLst>
                <a:path w="483" h="503" extrusionOk="0">
                  <a:moveTo>
                    <a:pt x="231" y="1"/>
                  </a:moveTo>
                  <a:cubicBezTo>
                    <a:pt x="212" y="1"/>
                    <a:pt x="195" y="8"/>
                    <a:pt x="176" y="12"/>
                  </a:cubicBezTo>
                  <a:cubicBezTo>
                    <a:pt x="117" y="124"/>
                    <a:pt x="59" y="237"/>
                    <a:pt x="1" y="349"/>
                  </a:cubicBezTo>
                  <a:cubicBezTo>
                    <a:pt x="39" y="439"/>
                    <a:pt x="128" y="502"/>
                    <a:pt x="231" y="502"/>
                  </a:cubicBezTo>
                  <a:cubicBezTo>
                    <a:pt x="370" y="502"/>
                    <a:pt x="482" y="390"/>
                    <a:pt x="482" y="252"/>
                  </a:cubicBezTo>
                  <a:cubicBezTo>
                    <a:pt x="482" y="114"/>
                    <a:pt x="370"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5216675" y="5127300"/>
              <a:ext cx="12550" cy="12550"/>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5183500"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5349350" y="4994625"/>
              <a:ext cx="12550" cy="12525"/>
            </a:xfrm>
            <a:custGeom>
              <a:avLst/>
              <a:gdLst/>
              <a:ahLst/>
              <a:cxnLst/>
              <a:rect l="l" t="t" r="r" b="b"/>
              <a:pathLst>
                <a:path w="502" h="501" extrusionOk="0">
                  <a:moveTo>
                    <a:pt x="251" y="1"/>
                  </a:moveTo>
                  <a:cubicBezTo>
                    <a:pt x="113" y="1"/>
                    <a:pt x="1" y="112"/>
                    <a:pt x="1" y="250"/>
                  </a:cubicBezTo>
                  <a:cubicBezTo>
                    <a:pt x="1" y="389"/>
                    <a:pt x="113" y="501"/>
                    <a:pt x="251" y="501"/>
                  </a:cubicBezTo>
                  <a:cubicBezTo>
                    <a:pt x="390" y="501"/>
                    <a:pt x="502" y="389"/>
                    <a:pt x="502" y="250"/>
                  </a:cubicBezTo>
                  <a:cubicBezTo>
                    <a:pt x="502"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533277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5349350" y="50609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5365950" y="5027775"/>
              <a:ext cx="12550" cy="12575"/>
            </a:xfrm>
            <a:custGeom>
              <a:avLst/>
              <a:gdLst/>
              <a:ahLst/>
              <a:cxnLst/>
              <a:rect l="l" t="t" r="r" b="b"/>
              <a:pathLst>
                <a:path w="502" h="503" extrusionOk="0">
                  <a:moveTo>
                    <a:pt x="251" y="1"/>
                  </a:moveTo>
                  <a:cubicBezTo>
                    <a:pt x="113" y="1"/>
                    <a:pt x="0" y="114"/>
                    <a:pt x="0" y="252"/>
                  </a:cubicBezTo>
                  <a:cubicBezTo>
                    <a:pt x="0" y="390"/>
                    <a:pt x="113" y="502"/>
                    <a:pt x="251" y="502"/>
                  </a:cubicBezTo>
                  <a:cubicBezTo>
                    <a:pt x="390" y="502"/>
                    <a:pt x="501" y="390"/>
                    <a:pt x="501" y="252"/>
                  </a:cubicBezTo>
                  <a:cubicBezTo>
                    <a:pt x="501" y="114"/>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283025" y="4928375"/>
              <a:ext cx="12550" cy="12450"/>
            </a:xfrm>
            <a:custGeom>
              <a:avLst/>
              <a:gdLst/>
              <a:ahLst/>
              <a:cxnLst/>
              <a:rect l="l" t="t" r="r" b="b"/>
              <a:pathLst>
                <a:path w="502" h="498" extrusionOk="0">
                  <a:moveTo>
                    <a:pt x="229" y="1"/>
                  </a:moveTo>
                  <a:cubicBezTo>
                    <a:pt x="101" y="12"/>
                    <a:pt x="0" y="116"/>
                    <a:pt x="0" y="247"/>
                  </a:cubicBezTo>
                  <a:cubicBezTo>
                    <a:pt x="0" y="385"/>
                    <a:pt x="113" y="498"/>
                    <a:pt x="251" y="498"/>
                  </a:cubicBezTo>
                  <a:cubicBezTo>
                    <a:pt x="389" y="498"/>
                    <a:pt x="501" y="385"/>
                    <a:pt x="501" y="247"/>
                  </a:cubicBezTo>
                  <a:cubicBezTo>
                    <a:pt x="501" y="181"/>
                    <a:pt x="474" y="120"/>
                    <a:pt x="431" y="76"/>
                  </a:cubicBezTo>
                  <a:cubicBezTo>
                    <a:pt x="364" y="50"/>
                    <a:pt x="297" y="24"/>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5283025"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1" y="389"/>
                    <a:pt x="501" y="250"/>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5299600" y="4961450"/>
              <a:ext cx="12550" cy="12550"/>
            </a:xfrm>
            <a:custGeom>
              <a:avLst/>
              <a:gdLst/>
              <a:ahLst/>
              <a:cxnLst/>
              <a:rect l="l" t="t" r="r" b="b"/>
              <a:pathLst>
                <a:path w="502" h="502" extrusionOk="0">
                  <a:moveTo>
                    <a:pt x="251" y="1"/>
                  </a:moveTo>
                  <a:cubicBezTo>
                    <a:pt x="112" y="1"/>
                    <a:pt x="1" y="112"/>
                    <a:pt x="1" y="251"/>
                  </a:cubicBezTo>
                  <a:cubicBezTo>
                    <a:pt x="1"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266425" y="4961450"/>
              <a:ext cx="12550" cy="12550"/>
            </a:xfrm>
            <a:custGeom>
              <a:avLst/>
              <a:gdLst/>
              <a:ahLst/>
              <a:cxnLst/>
              <a:rect l="l" t="t" r="r" b="b"/>
              <a:pathLst>
                <a:path w="502" h="502" extrusionOk="0">
                  <a:moveTo>
                    <a:pt x="251" y="1"/>
                  </a:moveTo>
                  <a:cubicBezTo>
                    <a:pt x="113" y="1"/>
                    <a:pt x="1" y="112"/>
                    <a:pt x="1" y="251"/>
                  </a:cubicBezTo>
                  <a:cubicBezTo>
                    <a:pt x="1" y="389"/>
                    <a:pt x="113" y="502"/>
                    <a:pt x="251" y="502"/>
                  </a:cubicBezTo>
                  <a:cubicBezTo>
                    <a:pt x="390" y="502"/>
                    <a:pt x="502" y="389"/>
                    <a:pt x="502" y="251"/>
                  </a:cubicBezTo>
                  <a:cubicBezTo>
                    <a:pt x="502"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5316200" y="5060975"/>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5283025"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33277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89" y="502"/>
                    <a:pt x="501" y="390"/>
                    <a:pt x="501" y="252"/>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5299600" y="5027775"/>
              <a:ext cx="12550" cy="12575"/>
            </a:xfrm>
            <a:custGeom>
              <a:avLst/>
              <a:gdLst/>
              <a:ahLst/>
              <a:cxnLst/>
              <a:rect l="l" t="t" r="r" b="b"/>
              <a:pathLst>
                <a:path w="502" h="503" extrusionOk="0">
                  <a:moveTo>
                    <a:pt x="251" y="1"/>
                  </a:moveTo>
                  <a:cubicBezTo>
                    <a:pt x="112" y="1"/>
                    <a:pt x="1" y="114"/>
                    <a:pt x="1" y="252"/>
                  </a:cubicBezTo>
                  <a:cubicBezTo>
                    <a:pt x="1" y="390"/>
                    <a:pt x="112" y="502"/>
                    <a:pt x="251" y="502"/>
                  </a:cubicBezTo>
                  <a:cubicBezTo>
                    <a:pt x="389" y="502"/>
                    <a:pt x="502" y="390"/>
                    <a:pt x="502" y="252"/>
                  </a:cubicBezTo>
                  <a:cubicBezTo>
                    <a:pt x="502"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16200" y="4994625"/>
              <a:ext cx="12525" cy="12525"/>
            </a:xfrm>
            <a:custGeom>
              <a:avLst/>
              <a:gdLst/>
              <a:ahLst/>
              <a:cxnLst/>
              <a:rect l="l" t="t" r="r" b="b"/>
              <a:pathLst>
                <a:path w="501" h="501" extrusionOk="0">
                  <a:moveTo>
                    <a:pt x="251" y="1"/>
                  </a:moveTo>
                  <a:cubicBezTo>
                    <a:pt x="112" y="1"/>
                    <a:pt x="0" y="112"/>
                    <a:pt x="0" y="250"/>
                  </a:cubicBezTo>
                  <a:cubicBezTo>
                    <a:pt x="0" y="389"/>
                    <a:pt x="112" y="501"/>
                    <a:pt x="251" y="501"/>
                  </a:cubicBezTo>
                  <a:cubicBezTo>
                    <a:pt x="389" y="501"/>
                    <a:pt x="501" y="389"/>
                    <a:pt x="501" y="250"/>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316200" y="5127300"/>
              <a:ext cx="12525" cy="12550"/>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283025" y="5127300"/>
              <a:ext cx="12550" cy="12550"/>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33277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89" y="502"/>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299600" y="5094125"/>
              <a:ext cx="12550" cy="12550"/>
            </a:xfrm>
            <a:custGeom>
              <a:avLst/>
              <a:gdLst/>
              <a:ahLst/>
              <a:cxnLst/>
              <a:rect l="l" t="t" r="r" b="b"/>
              <a:pathLst>
                <a:path w="502" h="502" extrusionOk="0">
                  <a:moveTo>
                    <a:pt x="251" y="0"/>
                  </a:moveTo>
                  <a:cubicBezTo>
                    <a:pt x="112" y="0"/>
                    <a:pt x="1" y="113"/>
                    <a:pt x="1" y="251"/>
                  </a:cubicBezTo>
                  <a:cubicBezTo>
                    <a:pt x="1" y="390"/>
                    <a:pt x="112" y="502"/>
                    <a:pt x="251" y="502"/>
                  </a:cubicBezTo>
                  <a:cubicBezTo>
                    <a:pt x="389" y="502"/>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5249825" y="4928275"/>
              <a:ext cx="12575" cy="12550"/>
            </a:xfrm>
            <a:custGeom>
              <a:avLst/>
              <a:gdLst/>
              <a:ahLst/>
              <a:cxnLst/>
              <a:rect l="l" t="t" r="r" b="b"/>
              <a:pathLst>
                <a:path w="503" h="502" extrusionOk="0">
                  <a:moveTo>
                    <a:pt x="252" y="0"/>
                  </a:moveTo>
                  <a:cubicBezTo>
                    <a:pt x="114" y="0"/>
                    <a:pt x="1" y="113"/>
                    <a:pt x="1" y="251"/>
                  </a:cubicBezTo>
                  <a:cubicBezTo>
                    <a:pt x="1" y="389"/>
                    <a:pt x="114" y="502"/>
                    <a:pt x="252" y="502"/>
                  </a:cubicBezTo>
                  <a:cubicBezTo>
                    <a:pt x="390" y="502"/>
                    <a:pt x="502" y="389"/>
                    <a:pt x="502" y="251"/>
                  </a:cubicBezTo>
                  <a:cubicBezTo>
                    <a:pt x="502" y="113"/>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5216675" y="4928275"/>
              <a:ext cx="12550" cy="12550"/>
            </a:xfrm>
            <a:custGeom>
              <a:avLst/>
              <a:gdLst/>
              <a:ahLst/>
              <a:cxnLst/>
              <a:rect l="l" t="t" r="r" b="b"/>
              <a:pathLst>
                <a:path w="502" h="502" extrusionOk="0">
                  <a:moveTo>
                    <a:pt x="251" y="0"/>
                  </a:moveTo>
                  <a:cubicBezTo>
                    <a:pt x="112" y="0"/>
                    <a:pt x="1" y="113"/>
                    <a:pt x="1" y="251"/>
                  </a:cubicBezTo>
                  <a:cubicBezTo>
                    <a:pt x="1" y="389"/>
                    <a:pt x="112" y="502"/>
                    <a:pt x="251" y="502"/>
                  </a:cubicBezTo>
                  <a:cubicBezTo>
                    <a:pt x="389" y="502"/>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5249825" y="4994625"/>
              <a:ext cx="12575" cy="12525"/>
            </a:xfrm>
            <a:custGeom>
              <a:avLst/>
              <a:gdLst/>
              <a:ahLst/>
              <a:cxnLst/>
              <a:rect l="l" t="t" r="r" b="b"/>
              <a:pathLst>
                <a:path w="503" h="501" extrusionOk="0">
                  <a:moveTo>
                    <a:pt x="252" y="1"/>
                  </a:moveTo>
                  <a:cubicBezTo>
                    <a:pt x="114" y="1"/>
                    <a:pt x="1" y="112"/>
                    <a:pt x="1" y="250"/>
                  </a:cubicBezTo>
                  <a:cubicBezTo>
                    <a:pt x="1" y="389"/>
                    <a:pt x="114" y="501"/>
                    <a:pt x="252" y="501"/>
                  </a:cubicBezTo>
                  <a:cubicBezTo>
                    <a:pt x="390" y="501"/>
                    <a:pt x="502" y="389"/>
                    <a:pt x="502" y="250"/>
                  </a:cubicBezTo>
                  <a:cubicBezTo>
                    <a:pt x="502" y="112"/>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5216675" y="4994625"/>
              <a:ext cx="12550" cy="12525"/>
            </a:xfrm>
            <a:custGeom>
              <a:avLst/>
              <a:gdLst/>
              <a:ahLst/>
              <a:cxnLst/>
              <a:rect l="l" t="t" r="r" b="b"/>
              <a:pathLst>
                <a:path w="502" h="501" extrusionOk="0">
                  <a:moveTo>
                    <a:pt x="251" y="1"/>
                  </a:moveTo>
                  <a:cubicBezTo>
                    <a:pt x="112" y="1"/>
                    <a:pt x="1" y="112"/>
                    <a:pt x="1" y="250"/>
                  </a:cubicBezTo>
                  <a:cubicBezTo>
                    <a:pt x="1" y="389"/>
                    <a:pt x="112" y="501"/>
                    <a:pt x="251" y="501"/>
                  </a:cubicBezTo>
                  <a:cubicBezTo>
                    <a:pt x="389" y="501"/>
                    <a:pt x="502" y="389"/>
                    <a:pt x="502" y="250"/>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5233275" y="4961450"/>
              <a:ext cx="12525" cy="12550"/>
            </a:xfrm>
            <a:custGeom>
              <a:avLst/>
              <a:gdLst/>
              <a:ahLst/>
              <a:cxnLst/>
              <a:rect l="l" t="t" r="r" b="b"/>
              <a:pathLst>
                <a:path w="501"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5249825" y="5060975"/>
              <a:ext cx="12575" cy="12550"/>
            </a:xfrm>
            <a:custGeom>
              <a:avLst/>
              <a:gdLst/>
              <a:ahLst/>
              <a:cxnLst/>
              <a:rect l="l" t="t" r="r" b="b"/>
              <a:pathLst>
                <a:path w="503" h="502" extrusionOk="0">
                  <a:moveTo>
                    <a:pt x="252" y="0"/>
                  </a:moveTo>
                  <a:cubicBezTo>
                    <a:pt x="114" y="0"/>
                    <a:pt x="1" y="112"/>
                    <a:pt x="1" y="251"/>
                  </a:cubicBezTo>
                  <a:cubicBezTo>
                    <a:pt x="1" y="389"/>
                    <a:pt x="114" y="501"/>
                    <a:pt x="252" y="501"/>
                  </a:cubicBezTo>
                  <a:cubicBezTo>
                    <a:pt x="390" y="501"/>
                    <a:pt x="502" y="389"/>
                    <a:pt x="502" y="251"/>
                  </a:cubicBezTo>
                  <a:cubicBezTo>
                    <a:pt x="502" y="112"/>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5216675" y="5060975"/>
              <a:ext cx="12550" cy="12550"/>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5266425" y="5027775"/>
              <a:ext cx="12550" cy="12575"/>
            </a:xfrm>
            <a:custGeom>
              <a:avLst/>
              <a:gdLst/>
              <a:ahLst/>
              <a:cxnLst/>
              <a:rect l="l" t="t" r="r" b="b"/>
              <a:pathLst>
                <a:path w="502" h="503" extrusionOk="0">
                  <a:moveTo>
                    <a:pt x="251" y="1"/>
                  </a:moveTo>
                  <a:cubicBezTo>
                    <a:pt x="113" y="1"/>
                    <a:pt x="1" y="114"/>
                    <a:pt x="1" y="252"/>
                  </a:cubicBezTo>
                  <a:cubicBezTo>
                    <a:pt x="1" y="390"/>
                    <a:pt x="113" y="502"/>
                    <a:pt x="251" y="502"/>
                  </a:cubicBezTo>
                  <a:cubicBezTo>
                    <a:pt x="390" y="502"/>
                    <a:pt x="502" y="390"/>
                    <a:pt x="502" y="252"/>
                  </a:cubicBezTo>
                  <a:cubicBezTo>
                    <a:pt x="502" y="114"/>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5233275" y="5027775"/>
              <a:ext cx="12525" cy="12575"/>
            </a:xfrm>
            <a:custGeom>
              <a:avLst/>
              <a:gdLst/>
              <a:ahLst/>
              <a:cxnLst/>
              <a:rect l="l" t="t" r="r" b="b"/>
              <a:pathLst>
                <a:path w="501"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5249825" y="5127300"/>
              <a:ext cx="12575" cy="12550"/>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5216675" y="5127300"/>
              <a:ext cx="12550" cy="12550"/>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5266425" y="5094125"/>
              <a:ext cx="12550" cy="12550"/>
            </a:xfrm>
            <a:custGeom>
              <a:avLst/>
              <a:gdLst/>
              <a:ahLst/>
              <a:cxnLst/>
              <a:rect l="l" t="t" r="r" b="b"/>
              <a:pathLst>
                <a:path w="502" h="502" extrusionOk="0">
                  <a:moveTo>
                    <a:pt x="251" y="0"/>
                  </a:moveTo>
                  <a:cubicBezTo>
                    <a:pt x="113" y="0"/>
                    <a:pt x="1" y="113"/>
                    <a:pt x="1" y="251"/>
                  </a:cubicBezTo>
                  <a:cubicBezTo>
                    <a:pt x="1" y="390"/>
                    <a:pt x="113" y="502"/>
                    <a:pt x="251" y="502"/>
                  </a:cubicBezTo>
                  <a:cubicBezTo>
                    <a:pt x="390" y="502"/>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5233275" y="5094125"/>
              <a:ext cx="12525" cy="12550"/>
            </a:xfrm>
            <a:custGeom>
              <a:avLst/>
              <a:gdLst/>
              <a:ahLst/>
              <a:cxnLst/>
              <a:rect l="l" t="t" r="r" b="b"/>
              <a:pathLst>
                <a:path w="501"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5183500" y="4994625"/>
              <a:ext cx="12550" cy="12525"/>
            </a:xfrm>
            <a:custGeom>
              <a:avLst/>
              <a:gdLst/>
              <a:ahLst/>
              <a:cxnLst/>
              <a:rect l="l" t="t" r="r" b="b"/>
              <a:pathLst>
                <a:path w="502" h="501" extrusionOk="0">
                  <a:moveTo>
                    <a:pt x="251" y="1"/>
                  </a:moveTo>
                  <a:cubicBezTo>
                    <a:pt x="113" y="1"/>
                    <a:pt x="0" y="112"/>
                    <a:pt x="0" y="250"/>
                  </a:cubicBezTo>
                  <a:cubicBezTo>
                    <a:pt x="0" y="389"/>
                    <a:pt x="113" y="501"/>
                    <a:pt x="251" y="501"/>
                  </a:cubicBezTo>
                  <a:cubicBezTo>
                    <a:pt x="389" y="501"/>
                    <a:pt x="502" y="389"/>
                    <a:pt x="502" y="250"/>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5200100" y="4961450"/>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5168575" y="4961925"/>
              <a:ext cx="10900" cy="12075"/>
            </a:xfrm>
            <a:custGeom>
              <a:avLst/>
              <a:gdLst/>
              <a:ahLst/>
              <a:cxnLst/>
              <a:rect l="l" t="t" r="r" b="b"/>
              <a:pathLst>
                <a:path w="436" h="483" extrusionOk="0">
                  <a:moveTo>
                    <a:pt x="279" y="1"/>
                  </a:moveTo>
                  <a:cubicBezTo>
                    <a:pt x="182" y="129"/>
                    <a:pt x="89" y="262"/>
                    <a:pt x="0" y="398"/>
                  </a:cubicBezTo>
                  <a:cubicBezTo>
                    <a:pt x="47" y="449"/>
                    <a:pt x="111" y="483"/>
                    <a:pt x="184" y="483"/>
                  </a:cubicBezTo>
                  <a:cubicBezTo>
                    <a:pt x="323" y="483"/>
                    <a:pt x="435" y="370"/>
                    <a:pt x="435" y="232"/>
                  </a:cubicBezTo>
                  <a:cubicBezTo>
                    <a:pt x="435" y="126"/>
                    <a:pt x="370" y="37"/>
                    <a:pt x="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5183500" y="50609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5150350" y="5060975"/>
              <a:ext cx="12525" cy="12550"/>
            </a:xfrm>
            <a:custGeom>
              <a:avLst/>
              <a:gdLst/>
              <a:ahLst/>
              <a:cxnLst/>
              <a:rect l="l" t="t" r="r" b="b"/>
              <a:pathLst>
                <a:path w="501" h="502" extrusionOk="0">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200100" y="5027775"/>
              <a:ext cx="12550" cy="12575"/>
            </a:xfrm>
            <a:custGeom>
              <a:avLst/>
              <a:gdLst/>
              <a:ahLst/>
              <a:cxnLst/>
              <a:rect l="l" t="t" r="r" b="b"/>
              <a:pathLst>
                <a:path w="502" h="503" extrusionOk="0">
                  <a:moveTo>
                    <a:pt x="251" y="1"/>
                  </a:moveTo>
                  <a:cubicBezTo>
                    <a:pt x="112" y="1"/>
                    <a:pt x="0" y="114"/>
                    <a:pt x="0" y="252"/>
                  </a:cubicBezTo>
                  <a:cubicBezTo>
                    <a:pt x="0" y="390"/>
                    <a:pt x="112" y="502"/>
                    <a:pt x="251" y="502"/>
                  </a:cubicBezTo>
                  <a:cubicBezTo>
                    <a:pt x="389" y="502"/>
                    <a:pt x="501" y="390"/>
                    <a:pt x="501" y="252"/>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166900" y="5027775"/>
              <a:ext cx="12575" cy="12575"/>
            </a:xfrm>
            <a:custGeom>
              <a:avLst/>
              <a:gdLst/>
              <a:ahLst/>
              <a:cxnLst/>
              <a:rect l="l" t="t" r="r" b="b"/>
              <a:pathLst>
                <a:path w="503" h="503" extrusionOk="0">
                  <a:moveTo>
                    <a:pt x="251" y="1"/>
                  </a:moveTo>
                  <a:cubicBezTo>
                    <a:pt x="114" y="1"/>
                    <a:pt x="1" y="114"/>
                    <a:pt x="1" y="252"/>
                  </a:cubicBezTo>
                  <a:cubicBezTo>
                    <a:pt x="1" y="390"/>
                    <a:pt x="114" y="502"/>
                    <a:pt x="251" y="502"/>
                  </a:cubicBezTo>
                  <a:cubicBezTo>
                    <a:pt x="390" y="502"/>
                    <a:pt x="502" y="390"/>
                    <a:pt x="502" y="252"/>
                  </a:cubicBezTo>
                  <a:cubicBezTo>
                    <a:pt x="502" y="114"/>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5150825" y="4994625"/>
              <a:ext cx="12050" cy="12525"/>
            </a:xfrm>
            <a:custGeom>
              <a:avLst/>
              <a:gdLst/>
              <a:ahLst/>
              <a:cxnLst/>
              <a:rect l="l" t="t" r="r" b="b"/>
              <a:pathLst>
                <a:path w="482" h="501" extrusionOk="0">
                  <a:moveTo>
                    <a:pt x="231" y="1"/>
                  </a:moveTo>
                  <a:cubicBezTo>
                    <a:pt x="212" y="1"/>
                    <a:pt x="194" y="7"/>
                    <a:pt x="176" y="11"/>
                  </a:cubicBezTo>
                  <a:cubicBezTo>
                    <a:pt x="117" y="123"/>
                    <a:pt x="58" y="236"/>
                    <a:pt x="0" y="348"/>
                  </a:cubicBezTo>
                  <a:cubicBezTo>
                    <a:pt x="39" y="438"/>
                    <a:pt x="128" y="501"/>
                    <a:pt x="231" y="501"/>
                  </a:cubicBezTo>
                  <a:cubicBezTo>
                    <a:pt x="370" y="501"/>
                    <a:pt x="482" y="389"/>
                    <a:pt x="482" y="250"/>
                  </a:cubicBezTo>
                  <a:cubicBezTo>
                    <a:pt x="482" y="112"/>
                    <a:pt x="370"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200100" y="5094125"/>
              <a:ext cx="12550" cy="12550"/>
            </a:xfrm>
            <a:custGeom>
              <a:avLst/>
              <a:gdLst/>
              <a:ahLst/>
              <a:cxnLst/>
              <a:rect l="l" t="t" r="r" b="b"/>
              <a:pathLst>
                <a:path w="502" h="502" extrusionOk="0">
                  <a:moveTo>
                    <a:pt x="251" y="0"/>
                  </a:moveTo>
                  <a:cubicBezTo>
                    <a:pt x="112" y="0"/>
                    <a:pt x="0" y="113"/>
                    <a:pt x="0" y="251"/>
                  </a:cubicBezTo>
                  <a:cubicBezTo>
                    <a:pt x="0" y="390"/>
                    <a:pt x="112" y="502"/>
                    <a:pt x="251" y="502"/>
                  </a:cubicBezTo>
                  <a:cubicBezTo>
                    <a:pt x="389" y="502"/>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166900" y="5094125"/>
              <a:ext cx="12575" cy="12550"/>
            </a:xfrm>
            <a:custGeom>
              <a:avLst/>
              <a:gdLst/>
              <a:ahLst/>
              <a:cxnLst/>
              <a:rect l="l" t="t" r="r" b="b"/>
              <a:pathLst>
                <a:path w="503" h="502" extrusionOk="0">
                  <a:moveTo>
                    <a:pt x="251" y="0"/>
                  </a:moveTo>
                  <a:cubicBezTo>
                    <a:pt x="114" y="0"/>
                    <a:pt x="1" y="113"/>
                    <a:pt x="1" y="251"/>
                  </a:cubicBezTo>
                  <a:cubicBezTo>
                    <a:pt x="1" y="390"/>
                    <a:pt x="114" y="502"/>
                    <a:pt x="251" y="502"/>
                  </a:cubicBezTo>
                  <a:cubicBezTo>
                    <a:pt x="390" y="502"/>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4"/>
        <p:cNvGrpSpPr/>
        <p:nvPr/>
      </p:nvGrpSpPr>
      <p:grpSpPr>
        <a:xfrm>
          <a:off x="0" y="0"/>
          <a:ext cx="0" cy="0"/>
          <a:chOff x="0" y="0"/>
          <a:chExt cx="0" cy="0"/>
        </a:xfrm>
      </p:grpSpPr>
      <p:sp>
        <p:nvSpPr>
          <p:cNvPr id="235" name="Google Shape;235;p7"/>
          <p:cNvSpPr/>
          <p:nvPr/>
        </p:nvSpPr>
        <p:spPr>
          <a:xfrm rot="10800000">
            <a:off x="4029675" y="1195050"/>
            <a:ext cx="5114317" cy="3948448"/>
          </a:xfrm>
          <a:custGeom>
            <a:avLst/>
            <a:gdLst/>
            <a:ahLst/>
            <a:cxnLst/>
            <a:rect l="l" t="t" r="r" b="b"/>
            <a:pathLst>
              <a:path w="40169" h="31012" extrusionOk="0">
                <a:moveTo>
                  <a:pt x="117" y="0"/>
                </a:moveTo>
                <a:cubicBezTo>
                  <a:pt x="78" y="30"/>
                  <a:pt x="40" y="60"/>
                  <a:pt x="0" y="91"/>
                </a:cubicBezTo>
                <a:lnTo>
                  <a:pt x="0" y="31011"/>
                </a:lnTo>
                <a:cubicBezTo>
                  <a:pt x="2676" y="30040"/>
                  <a:pt x="4422" y="27265"/>
                  <a:pt x="3092" y="23513"/>
                </a:cubicBezTo>
                <a:cubicBezTo>
                  <a:pt x="1851" y="19676"/>
                  <a:pt x="3211" y="16440"/>
                  <a:pt x="5898" y="14915"/>
                </a:cubicBezTo>
                <a:cubicBezTo>
                  <a:pt x="6853" y="14353"/>
                  <a:pt x="7713" y="14137"/>
                  <a:pt x="8527" y="14137"/>
                </a:cubicBezTo>
                <a:cubicBezTo>
                  <a:pt x="10563" y="14137"/>
                  <a:pt x="12312" y="15490"/>
                  <a:pt x="14538" y="16178"/>
                </a:cubicBezTo>
                <a:cubicBezTo>
                  <a:pt x="15658" y="16506"/>
                  <a:pt x="16566" y="16692"/>
                  <a:pt x="17356" y="16692"/>
                </a:cubicBezTo>
                <a:cubicBezTo>
                  <a:pt x="19151" y="16692"/>
                  <a:pt x="20339" y="15736"/>
                  <a:pt x="22039" y="13323"/>
                </a:cubicBezTo>
                <a:cubicBezTo>
                  <a:pt x="24814" y="9385"/>
                  <a:pt x="25269" y="8608"/>
                  <a:pt x="28182" y="8608"/>
                </a:cubicBezTo>
                <a:cubicBezTo>
                  <a:pt x="28471" y="8608"/>
                  <a:pt x="28786" y="8615"/>
                  <a:pt x="29129" y="8628"/>
                </a:cubicBezTo>
                <a:cubicBezTo>
                  <a:pt x="29441" y="8640"/>
                  <a:pt x="29748" y="8646"/>
                  <a:pt x="30050" y="8646"/>
                </a:cubicBezTo>
                <a:cubicBezTo>
                  <a:pt x="36183" y="8646"/>
                  <a:pt x="40168" y="6173"/>
                  <a:pt x="398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txBox="1">
            <a:spLocks noGrp="1"/>
          </p:cNvSpPr>
          <p:nvPr>
            <p:ph type="title"/>
          </p:nvPr>
        </p:nvSpPr>
        <p:spPr>
          <a:xfrm>
            <a:off x="5322375" y="802250"/>
            <a:ext cx="2703600" cy="1303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600">
                <a:solidFill>
                  <a:schemeClr val="dk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37" name="Google Shape;237;p7"/>
          <p:cNvSpPr txBox="1">
            <a:spLocks noGrp="1"/>
          </p:cNvSpPr>
          <p:nvPr>
            <p:ph type="subTitle" idx="1"/>
          </p:nvPr>
        </p:nvSpPr>
        <p:spPr>
          <a:xfrm>
            <a:off x="5304375" y="2105816"/>
            <a:ext cx="2721600" cy="17598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8"/>
        <p:cNvGrpSpPr/>
        <p:nvPr/>
      </p:nvGrpSpPr>
      <p:grpSpPr>
        <a:xfrm>
          <a:off x="0" y="0"/>
          <a:ext cx="0" cy="0"/>
          <a:chOff x="0" y="0"/>
          <a:chExt cx="0" cy="0"/>
        </a:xfrm>
      </p:grpSpPr>
      <p:sp>
        <p:nvSpPr>
          <p:cNvPr id="239" name="Google Shape;239;p8"/>
          <p:cNvSpPr txBox="1">
            <a:spLocks noGrp="1"/>
          </p:cNvSpPr>
          <p:nvPr>
            <p:ph type="title"/>
          </p:nvPr>
        </p:nvSpPr>
        <p:spPr>
          <a:xfrm>
            <a:off x="951525" y="2029500"/>
            <a:ext cx="4275300" cy="181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40" name="Google Shape;240;p8"/>
          <p:cNvSpPr/>
          <p:nvPr/>
        </p:nvSpPr>
        <p:spPr>
          <a:xfrm>
            <a:off x="2739123" y="1650675"/>
            <a:ext cx="6404844" cy="3492866"/>
          </a:xfrm>
          <a:custGeom>
            <a:avLst/>
            <a:gdLst/>
            <a:ahLst/>
            <a:cxnLst/>
            <a:rect l="l" t="t" r="r" b="b"/>
            <a:pathLst>
              <a:path w="41598" h="22685" extrusionOk="0">
                <a:moveTo>
                  <a:pt x="41598" y="1"/>
                </a:moveTo>
                <a:cubicBezTo>
                  <a:pt x="39765" y="1111"/>
                  <a:pt x="38641" y="3300"/>
                  <a:pt x="39266" y="6321"/>
                </a:cubicBezTo>
                <a:cubicBezTo>
                  <a:pt x="39974" y="10290"/>
                  <a:pt x="38188" y="13312"/>
                  <a:pt x="35318" y="14458"/>
                </a:cubicBezTo>
                <a:cubicBezTo>
                  <a:pt x="34549" y="14779"/>
                  <a:pt x="33860" y="14914"/>
                  <a:pt x="33222" y="14914"/>
                </a:cubicBezTo>
                <a:cubicBezTo>
                  <a:pt x="30892" y="14914"/>
                  <a:pt x="29251" y="13115"/>
                  <a:pt x="26930" y="12033"/>
                </a:cubicBezTo>
                <a:cubicBezTo>
                  <a:pt x="25584" y="11430"/>
                  <a:pt x="24543" y="11099"/>
                  <a:pt x="23605" y="11099"/>
                </a:cubicBezTo>
                <a:cubicBezTo>
                  <a:pt x="22117" y="11099"/>
                  <a:pt x="20889" y="11934"/>
                  <a:pt x="19110" y="13842"/>
                </a:cubicBezTo>
                <a:cubicBezTo>
                  <a:pt x="16350" y="16806"/>
                  <a:pt x="15516" y="17779"/>
                  <a:pt x="13607" y="17779"/>
                </a:cubicBezTo>
                <a:cubicBezTo>
                  <a:pt x="13019" y="17779"/>
                  <a:pt x="12328" y="17686"/>
                  <a:pt x="11448" y="17531"/>
                </a:cubicBezTo>
                <a:cubicBezTo>
                  <a:pt x="10228" y="17317"/>
                  <a:pt x="9072" y="17204"/>
                  <a:pt x="7996" y="17204"/>
                </a:cubicBezTo>
                <a:cubicBezTo>
                  <a:pt x="3919" y="17204"/>
                  <a:pt x="984" y="18826"/>
                  <a:pt x="0" y="22685"/>
                </a:cubicBezTo>
                <a:lnTo>
                  <a:pt x="41598" y="22685"/>
                </a:lnTo>
                <a:lnTo>
                  <a:pt x="415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1"/>
        <p:cNvGrpSpPr/>
        <p:nvPr/>
      </p:nvGrpSpPr>
      <p:grpSpPr>
        <a:xfrm>
          <a:off x="0" y="0"/>
          <a:ext cx="0" cy="0"/>
          <a:chOff x="0" y="0"/>
          <a:chExt cx="0" cy="0"/>
        </a:xfrm>
      </p:grpSpPr>
      <p:sp>
        <p:nvSpPr>
          <p:cNvPr id="242" name="Google Shape;242;p9"/>
          <p:cNvSpPr txBox="1">
            <a:spLocks noGrp="1"/>
          </p:cNvSpPr>
          <p:nvPr>
            <p:ph type="title"/>
          </p:nvPr>
        </p:nvSpPr>
        <p:spPr>
          <a:xfrm>
            <a:off x="1231925" y="1160000"/>
            <a:ext cx="3329100" cy="943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43" name="Google Shape;243;p9"/>
          <p:cNvSpPr txBox="1">
            <a:spLocks noGrp="1"/>
          </p:cNvSpPr>
          <p:nvPr>
            <p:ph type="subTitle" idx="1"/>
          </p:nvPr>
        </p:nvSpPr>
        <p:spPr>
          <a:xfrm>
            <a:off x="1102000" y="2160100"/>
            <a:ext cx="3588900" cy="18234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4" name="Google Shape;244;p9"/>
          <p:cNvSpPr/>
          <p:nvPr/>
        </p:nvSpPr>
        <p:spPr>
          <a:xfrm>
            <a:off x="3847783" y="2256714"/>
            <a:ext cx="5296257" cy="2888254"/>
          </a:xfrm>
          <a:custGeom>
            <a:avLst/>
            <a:gdLst/>
            <a:ahLst/>
            <a:cxnLst/>
            <a:rect l="l" t="t" r="r" b="b"/>
            <a:pathLst>
              <a:path w="41598" h="22685" extrusionOk="0">
                <a:moveTo>
                  <a:pt x="41598" y="1"/>
                </a:moveTo>
                <a:cubicBezTo>
                  <a:pt x="39765" y="1111"/>
                  <a:pt x="38641" y="3300"/>
                  <a:pt x="39266" y="6321"/>
                </a:cubicBezTo>
                <a:cubicBezTo>
                  <a:pt x="39974" y="10291"/>
                  <a:pt x="38188" y="13312"/>
                  <a:pt x="35318" y="14458"/>
                </a:cubicBezTo>
                <a:cubicBezTo>
                  <a:pt x="34549" y="14779"/>
                  <a:pt x="33860" y="14914"/>
                  <a:pt x="33222" y="14914"/>
                </a:cubicBezTo>
                <a:cubicBezTo>
                  <a:pt x="30892" y="14914"/>
                  <a:pt x="29251" y="13115"/>
                  <a:pt x="26930" y="12033"/>
                </a:cubicBezTo>
                <a:cubicBezTo>
                  <a:pt x="25584" y="11430"/>
                  <a:pt x="24543" y="11099"/>
                  <a:pt x="23606" y="11099"/>
                </a:cubicBezTo>
                <a:cubicBezTo>
                  <a:pt x="22117" y="11099"/>
                  <a:pt x="20889" y="11935"/>
                  <a:pt x="19110" y="13843"/>
                </a:cubicBezTo>
                <a:cubicBezTo>
                  <a:pt x="16350" y="16806"/>
                  <a:pt x="15516" y="17779"/>
                  <a:pt x="13607" y="17779"/>
                </a:cubicBezTo>
                <a:cubicBezTo>
                  <a:pt x="13019" y="17779"/>
                  <a:pt x="12328" y="17687"/>
                  <a:pt x="11448" y="17531"/>
                </a:cubicBezTo>
                <a:cubicBezTo>
                  <a:pt x="10228" y="17317"/>
                  <a:pt x="9072" y="17204"/>
                  <a:pt x="7996" y="17204"/>
                </a:cubicBezTo>
                <a:cubicBezTo>
                  <a:pt x="3919" y="17204"/>
                  <a:pt x="984" y="18826"/>
                  <a:pt x="0" y="22685"/>
                </a:cubicBezTo>
                <a:lnTo>
                  <a:pt x="41598" y="22685"/>
                </a:lnTo>
                <a:lnTo>
                  <a:pt x="415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0" y="0"/>
            <a:ext cx="5114317" cy="3948448"/>
          </a:xfrm>
          <a:custGeom>
            <a:avLst/>
            <a:gdLst/>
            <a:ahLst/>
            <a:cxnLst/>
            <a:rect l="l" t="t" r="r" b="b"/>
            <a:pathLst>
              <a:path w="40169" h="31012" extrusionOk="0">
                <a:moveTo>
                  <a:pt x="117" y="0"/>
                </a:moveTo>
                <a:cubicBezTo>
                  <a:pt x="78" y="30"/>
                  <a:pt x="40" y="60"/>
                  <a:pt x="0" y="91"/>
                </a:cubicBezTo>
                <a:lnTo>
                  <a:pt x="0" y="31011"/>
                </a:lnTo>
                <a:cubicBezTo>
                  <a:pt x="2676" y="30040"/>
                  <a:pt x="4422" y="27265"/>
                  <a:pt x="3092" y="23513"/>
                </a:cubicBezTo>
                <a:cubicBezTo>
                  <a:pt x="1851" y="19676"/>
                  <a:pt x="3211" y="16440"/>
                  <a:pt x="5898" y="14915"/>
                </a:cubicBezTo>
                <a:cubicBezTo>
                  <a:pt x="6853" y="14353"/>
                  <a:pt x="7713" y="14137"/>
                  <a:pt x="8527" y="14137"/>
                </a:cubicBezTo>
                <a:cubicBezTo>
                  <a:pt x="10563" y="14137"/>
                  <a:pt x="12312" y="15490"/>
                  <a:pt x="14538" y="16178"/>
                </a:cubicBezTo>
                <a:cubicBezTo>
                  <a:pt x="15658" y="16506"/>
                  <a:pt x="16566" y="16692"/>
                  <a:pt x="17356" y="16692"/>
                </a:cubicBezTo>
                <a:cubicBezTo>
                  <a:pt x="19151" y="16692"/>
                  <a:pt x="20339" y="15736"/>
                  <a:pt x="22039" y="13323"/>
                </a:cubicBezTo>
                <a:cubicBezTo>
                  <a:pt x="24814" y="9385"/>
                  <a:pt x="25269" y="8608"/>
                  <a:pt x="28182" y="8608"/>
                </a:cubicBezTo>
                <a:cubicBezTo>
                  <a:pt x="28471" y="8608"/>
                  <a:pt x="28786" y="8615"/>
                  <a:pt x="29129" y="8628"/>
                </a:cubicBezTo>
                <a:cubicBezTo>
                  <a:pt x="29441" y="8640"/>
                  <a:pt x="29748" y="8646"/>
                  <a:pt x="30050" y="8646"/>
                </a:cubicBezTo>
                <a:cubicBezTo>
                  <a:pt x="36183" y="8646"/>
                  <a:pt x="40168" y="6173"/>
                  <a:pt x="398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9"/>
          <p:cNvGrpSpPr/>
          <p:nvPr/>
        </p:nvGrpSpPr>
        <p:grpSpPr>
          <a:xfrm>
            <a:off x="515934" y="3701032"/>
            <a:ext cx="1162050" cy="1077636"/>
            <a:chOff x="1582150" y="3658750"/>
            <a:chExt cx="228175" cy="211600"/>
          </a:xfrm>
        </p:grpSpPr>
        <p:sp>
          <p:nvSpPr>
            <p:cNvPr id="247" name="Google Shape;247;p9"/>
            <p:cNvSpPr/>
            <p:nvPr/>
          </p:nvSpPr>
          <p:spPr>
            <a:xfrm>
              <a:off x="1781175" y="3725100"/>
              <a:ext cx="12575" cy="12550"/>
            </a:xfrm>
            <a:custGeom>
              <a:avLst/>
              <a:gdLst/>
              <a:ahLst/>
              <a:cxnLst/>
              <a:rect l="l" t="t" r="r" b="b"/>
              <a:pathLst>
                <a:path w="503" h="502" extrusionOk="0">
                  <a:moveTo>
                    <a:pt x="252" y="0"/>
                  </a:moveTo>
                  <a:cubicBezTo>
                    <a:pt x="113" y="0"/>
                    <a:pt x="1" y="113"/>
                    <a:pt x="1" y="251"/>
                  </a:cubicBezTo>
                  <a:cubicBezTo>
                    <a:pt x="1" y="390"/>
                    <a:pt x="113" y="501"/>
                    <a:pt x="252" y="501"/>
                  </a:cubicBezTo>
                  <a:cubicBezTo>
                    <a:pt x="390" y="501"/>
                    <a:pt x="502" y="390"/>
                    <a:pt x="502" y="251"/>
                  </a:cubicBezTo>
                  <a:cubicBezTo>
                    <a:pt x="502" y="113"/>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1764600" y="3691925"/>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1781175" y="3791450"/>
              <a:ext cx="12575" cy="12525"/>
            </a:xfrm>
            <a:custGeom>
              <a:avLst/>
              <a:gdLst/>
              <a:ahLst/>
              <a:cxnLst/>
              <a:rect l="l" t="t" r="r" b="b"/>
              <a:pathLst>
                <a:path w="503" h="501" extrusionOk="0">
                  <a:moveTo>
                    <a:pt x="252" y="0"/>
                  </a:moveTo>
                  <a:cubicBezTo>
                    <a:pt x="113" y="0"/>
                    <a:pt x="1" y="112"/>
                    <a:pt x="1" y="250"/>
                  </a:cubicBezTo>
                  <a:cubicBezTo>
                    <a:pt x="1" y="389"/>
                    <a:pt x="113" y="501"/>
                    <a:pt x="252" y="501"/>
                  </a:cubicBezTo>
                  <a:cubicBezTo>
                    <a:pt x="390" y="501"/>
                    <a:pt x="502" y="389"/>
                    <a:pt x="502" y="250"/>
                  </a:cubicBezTo>
                  <a:cubicBezTo>
                    <a:pt x="502" y="112"/>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797775" y="3758275"/>
              <a:ext cx="12550" cy="12550"/>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1714850" y="3658875"/>
              <a:ext cx="12525" cy="12425"/>
            </a:xfrm>
            <a:custGeom>
              <a:avLst/>
              <a:gdLst/>
              <a:ahLst/>
              <a:cxnLst/>
              <a:rect l="l" t="t" r="r" b="b"/>
              <a:pathLst>
                <a:path w="501" h="497" extrusionOk="0">
                  <a:moveTo>
                    <a:pt x="229" y="0"/>
                  </a:moveTo>
                  <a:cubicBezTo>
                    <a:pt x="102" y="11"/>
                    <a:pt x="1" y="115"/>
                    <a:pt x="1" y="246"/>
                  </a:cubicBezTo>
                  <a:cubicBezTo>
                    <a:pt x="1" y="384"/>
                    <a:pt x="112" y="497"/>
                    <a:pt x="251" y="497"/>
                  </a:cubicBezTo>
                  <a:cubicBezTo>
                    <a:pt x="389" y="497"/>
                    <a:pt x="501" y="384"/>
                    <a:pt x="501" y="246"/>
                  </a:cubicBezTo>
                  <a:cubicBezTo>
                    <a:pt x="501" y="180"/>
                    <a:pt x="475" y="120"/>
                    <a:pt x="432" y="75"/>
                  </a:cubicBezTo>
                  <a:cubicBezTo>
                    <a:pt x="365"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1714850" y="3725100"/>
              <a:ext cx="12525" cy="12550"/>
            </a:xfrm>
            <a:custGeom>
              <a:avLst/>
              <a:gdLst/>
              <a:ahLst/>
              <a:cxnLst/>
              <a:rect l="l" t="t" r="r" b="b"/>
              <a:pathLst>
                <a:path w="501" h="502" extrusionOk="0">
                  <a:moveTo>
                    <a:pt x="251" y="0"/>
                  </a:moveTo>
                  <a:cubicBezTo>
                    <a:pt x="112" y="0"/>
                    <a:pt x="1" y="113"/>
                    <a:pt x="1" y="251"/>
                  </a:cubicBezTo>
                  <a:cubicBezTo>
                    <a:pt x="1"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731450" y="3691925"/>
              <a:ext cx="12525" cy="12550"/>
            </a:xfrm>
            <a:custGeom>
              <a:avLst/>
              <a:gdLst/>
              <a:ahLst/>
              <a:cxnLst/>
              <a:rect l="l" t="t" r="r" b="b"/>
              <a:pathLst>
                <a:path w="501" h="502" extrusionOk="0">
                  <a:moveTo>
                    <a:pt x="250" y="1"/>
                  </a:moveTo>
                  <a:cubicBezTo>
                    <a:pt x="112" y="1"/>
                    <a:pt x="0" y="113"/>
                    <a:pt x="0" y="251"/>
                  </a:cubicBezTo>
                  <a:cubicBezTo>
                    <a:pt x="0" y="389"/>
                    <a:pt x="112" y="501"/>
                    <a:pt x="250" y="501"/>
                  </a:cubicBezTo>
                  <a:cubicBezTo>
                    <a:pt x="389" y="501"/>
                    <a:pt x="500" y="389"/>
                    <a:pt x="500" y="251"/>
                  </a:cubicBezTo>
                  <a:cubicBezTo>
                    <a:pt x="500"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1698250" y="3691925"/>
              <a:ext cx="12575" cy="12550"/>
            </a:xfrm>
            <a:custGeom>
              <a:avLst/>
              <a:gdLst/>
              <a:ahLst/>
              <a:cxnLst/>
              <a:rect l="l" t="t" r="r" b="b"/>
              <a:pathLst>
                <a:path w="503" h="502" extrusionOk="0">
                  <a:moveTo>
                    <a:pt x="252" y="1"/>
                  </a:moveTo>
                  <a:cubicBezTo>
                    <a:pt x="113" y="1"/>
                    <a:pt x="1" y="113"/>
                    <a:pt x="1" y="251"/>
                  </a:cubicBezTo>
                  <a:cubicBezTo>
                    <a:pt x="1" y="389"/>
                    <a:pt x="113" y="501"/>
                    <a:pt x="252" y="501"/>
                  </a:cubicBezTo>
                  <a:cubicBezTo>
                    <a:pt x="389" y="501"/>
                    <a:pt x="502" y="389"/>
                    <a:pt x="502" y="251"/>
                  </a:cubicBezTo>
                  <a:cubicBezTo>
                    <a:pt x="502" y="113"/>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1748000" y="3791450"/>
              <a:ext cx="12550" cy="12525"/>
            </a:xfrm>
            <a:custGeom>
              <a:avLst/>
              <a:gdLst/>
              <a:ahLst/>
              <a:cxnLst/>
              <a:rect l="l" t="t" r="r" b="b"/>
              <a:pathLst>
                <a:path w="502" h="501" extrusionOk="0">
                  <a:moveTo>
                    <a:pt x="251" y="0"/>
                  </a:moveTo>
                  <a:cubicBezTo>
                    <a:pt x="113" y="0"/>
                    <a:pt x="1" y="112"/>
                    <a:pt x="1" y="250"/>
                  </a:cubicBezTo>
                  <a:cubicBezTo>
                    <a:pt x="1" y="389"/>
                    <a:pt x="113" y="501"/>
                    <a:pt x="251" y="501"/>
                  </a:cubicBezTo>
                  <a:cubicBezTo>
                    <a:pt x="390" y="501"/>
                    <a:pt x="502" y="389"/>
                    <a:pt x="502" y="250"/>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714850" y="3791450"/>
              <a:ext cx="12525" cy="12525"/>
            </a:xfrm>
            <a:custGeom>
              <a:avLst/>
              <a:gdLst/>
              <a:ahLst/>
              <a:cxnLst/>
              <a:rect l="l" t="t" r="r" b="b"/>
              <a:pathLst>
                <a:path w="501" h="501" extrusionOk="0">
                  <a:moveTo>
                    <a:pt x="251" y="0"/>
                  </a:moveTo>
                  <a:cubicBezTo>
                    <a:pt x="112" y="0"/>
                    <a:pt x="1" y="112"/>
                    <a:pt x="1" y="250"/>
                  </a:cubicBezTo>
                  <a:cubicBezTo>
                    <a:pt x="1"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1764600" y="37582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1731450" y="3758275"/>
              <a:ext cx="12525" cy="12550"/>
            </a:xfrm>
            <a:custGeom>
              <a:avLst/>
              <a:gdLst/>
              <a:ahLst/>
              <a:cxnLst/>
              <a:rect l="l" t="t" r="r" b="b"/>
              <a:pathLst>
                <a:path w="501" h="502"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748000" y="3725100"/>
              <a:ext cx="12550" cy="12550"/>
            </a:xfrm>
            <a:custGeom>
              <a:avLst/>
              <a:gdLst/>
              <a:ahLst/>
              <a:cxnLst/>
              <a:rect l="l" t="t" r="r" b="b"/>
              <a:pathLst>
                <a:path w="502" h="502" extrusionOk="0">
                  <a:moveTo>
                    <a:pt x="251" y="0"/>
                  </a:moveTo>
                  <a:cubicBezTo>
                    <a:pt x="113" y="0"/>
                    <a:pt x="1" y="113"/>
                    <a:pt x="1" y="251"/>
                  </a:cubicBezTo>
                  <a:cubicBezTo>
                    <a:pt x="1" y="390"/>
                    <a:pt x="113" y="501"/>
                    <a:pt x="251" y="501"/>
                  </a:cubicBezTo>
                  <a:cubicBezTo>
                    <a:pt x="390" y="501"/>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1748000" y="3857775"/>
              <a:ext cx="12550" cy="12575"/>
            </a:xfrm>
            <a:custGeom>
              <a:avLst/>
              <a:gdLst/>
              <a:ahLst/>
              <a:cxnLst/>
              <a:rect l="l" t="t" r="r" b="b"/>
              <a:pathLst>
                <a:path w="502" h="503" extrusionOk="0">
                  <a:moveTo>
                    <a:pt x="251" y="1"/>
                  </a:moveTo>
                  <a:cubicBezTo>
                    <a:pt x="113" y="1"/>
                    <a:pt x="1" y="113"/>
                    <a:pt x="1" y="251"/>
                  </a:cubicBezTo>
                  <a:cubicBezTo>
                    <a:pt x="1"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1714850" y="3857775"/>
              <a:ext cx="12525" cy="12575"/>
            </a:xfrm>
            <a:custGeom>
              <a:avLst/>
              <a:gdLst/>
              <a:ahLst/>
              <a:cxnLst/>
              <a:rect l="l" t="t" r="r" b="b"/>
              <a:pathLst>
                <a:path w="501" h="503"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1764600" y="382460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1731450" y="3824600"/>
              <a:ext cx="12525" cy="12550"/>
            </a:xfrm>
            <a:custGeom>
              <a:avLst/>
              <a:gdLst/>
              <a:ahLst/>
              <a:cxnLst/>
              <a:rect l="l" t="t" r="r" b="b"/>
              <a:pathLst>
                <a:path w="501" h="502" extrusionOk="0">
                  <a:moveTo>
                    <a:pt x="250" y="1"/>
                  </a:moveTo>
                  <a:cubicBezTo>
                    <a:pt x="112" y="1"/>
                    <a:pt x="0" y="113"/>
                    <a:pt x="0" y="251"/>
                  </a:cubicBezTo>
                  <a:cubicBezTo>
                    <a:pt x="0" y="390"/>
                    <a:pt x="112" y="502"/>
                    <a:pt x="250" y="502"/>
                  </a:cubicBezTo>
                  <a:cubicBezTo>
                    <a:pt x="389" y="502"/>
                    <a:pt x="500" y="390"/>
                    <a:pt x="500" y="251"/>
                  </a:cubicBezTo>
                  <a:cubicBezTo>
                    <a:pt x="500"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1681675" y="3658750"/>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1648500" y="3658750"/>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1681675" y="3725100"/>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1648500" y="3725100"/>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1665075" y="3691925"/>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1681675" y="3791450"/>
              <a:ext cx="12550" cy="12525"/>
            </a:xfrm>
            <a:custGeom>
              <a:avLst/>
              <a:gdLst/>
              <a:ahLst/>
              <a:cxnLst/>
              <a:rect l="l" t="t" r="r" b="b"/>
              <a:pathLst>
                <a:path w="502" h="501" extrusionOk="0">
                  <a:moveTo>
                    <a:pt x="251" y="0"/>
                  </a:moveTo>
                  <a:cubicBezTo>
                    <a:pt x="112" y="0"/>
                    <a:pt x="0" y="112"/>
                    <a:pt x="0" y="250"/>
                  </a:cubicBezTo>
                  <a:cubicBezTo>
                    <a:pt x="0" y="389"/>
                    <a:pt x="112" y="501"/>
                    <a:pt x="251" y="501"/>
                  </a:cubicBezTo>
                  <a:cubicBezTo>
                    <a:pt x="389" y="501"/>
                    <a:pt x="502" y="389"/>
                    <a:pt x="502" y="250"/>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1648500" y="3791450"/>
              <a:ext cx="12550" cy="12525"/>
            </a:xfrm>
            <a:custGeom>
              <a:avLst/>
              <a:gdLst/>
              <a:ahLst/>
              <a:cxnLst/>
              <a:rect l="l" t="t" r="r" b="b"/>
              <a:pathLst>
                <a:path w="502" h="501" extrusionOk="0">
                  <a:moveTo>
                    <a:pt x="251" y="0"/>
                  </a:moveTo>
                  <a:cubicBezTo>
                    <a:pt x="113" y="0"/>
                    <a:pt x="0" y="112"/>
                    <a:pt x="0" y="250"/>
                  </a:cubicBezTo>
                  <a:cubicBezTo>
                    <a:pt x="0" y="389"/>
                    <a:pt x="113" y="501"/>
                    <a:pt x="251" y="501"/>
                  </a:cubicBezTo>
                  <a:cubicBezTo>
                    <a:pt x="390" y="501"/>
                    <a:pt x="501" y="389"/>
                    <a:pt x="501" y="250"/>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1698250" y="3758275"/>
              <a:ext cx="12575" cy="12550"/>
            </a:xfrm>
            <a:custGeom>
              <a:avLst/>
              <a:gdLst/>
              <a:ahLst/>
              <a:cxnLst/>
              <a:rect l="l" t="t" r="r" b="b"/>
              <a:pathLst>
                <a:path w="503" h="502" extrusionOk="0">
                  <a:moveTo>
                    <a:pt x="252" y="0"/>
                  </a:moveTo>
                  <a:cubicBezTo>
                    <a:pt x="113" y="0"/>
                    <a:pt x="1" y="112"/>
                    <a:pt x="1" y="251"/>
                  </a:cubicBezTo>
                  <a:cubicBezTo>
                    <a:pt x="1" y="389"/>
                    <a:pt x="113"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1665075" y="37582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1681675" y="3857775"/>
              <a:ext cx="12550" cy="12575"/>
            </a:xfrm>
            <a:custGeom>
              <a:avLst/>
              <a:gdLst/>
              <a:ahLst/>
              <a:cxnLst/>
              <a:rect l="l" t="t" r="r" b="b"/>
              <a:pathLst>
                <a:path w="502" h="503" extrusionOk="0">
                  <a:moveTo>
                    <a:pt x="251" y="1"/>
                  </a:moveTo>
                  <a:cubicBezTo>
                    <a:pt x="112" y="1"/>
                    <a:pt x="0" y="113"/>
                    <a:pt x="0" y="251"/>
                  </a:cubicBezTo>
                  <a:cubicBezTo>
                    <a:pt x="0" y="389"/>
                    <a:pt x="112"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1648500" y="3857775"/>
              <a:ext cx="12550" cy="12575"/>
            </a:xfrm>
            <a:custGeom>
              <a:avLst/>
              <a:gdLst/>
              <a:ahLst/>
              <a:cxnLst/>
              <a:rect l="l" t="t" r="r" b="b"/>
              <a:pathLst>
                <a:path w="502" h="503" extrusionOk="0">
                  <a:moveTo>
                    <a:pt x="251" y="1"/>
                  </a:moveTo>
                  <a:cubicBezTo>
                    <a:pt x="113" y="1"/>
                    <a:pt x="0" y="113"/>
                    <a:pt x="0" y="251"/>
                  </a:cubicBezTo>
                  <a:cubicBezTo>
                    <a:pt x="0" y="389"/>
                    <a:pt x="113" y="502"/>
                    <a:pt x="251" y="502"/>
                  </a:cubicBezTo>
                  <a:cubicBezTo>
                    <a:pt x="390" y="502"/>
                    <a:pt x="501" y="389"/>
                    <a:pt x="501" y="251"/>
                  </a:cubicBezTo>
                  <a:cubicBezTo>
                    <a:pt x="501"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1698250" y="3824600"/>
              <a:ext cx="12575" cy="12550"/>
            </a:xfrm>
            <a:custGeom>
              <a:avLst/>
              <a:gdLst/>
              <a:ahLst/>
              <a:cxnLst/>
              <a:rect l="l" t="t" r="r" b="b"/>
              <a:pathLst>
                <a:path w="503" h="502" extrusionOk="0">
                  <a:moveTo>
                    <a:pt x="252" y="1"/>
                  </a:moveTo>
                  <a:cubicBezTo>
                    <a:pt x="113" y="1"/>
                    <a:pt x="1" y="113"/>
                    <a:pt x="1" y="251"/>
                  </a:cubicBezTo>
                  <a:cubicBezTo>
                    <a:pt x="1" y="390"/>
                    <a:pt x="113" y="502"/>
                    <a:pt x="252" y="502"/>
                  </a:cubicBezTo>
                  <a:cubicBezTo>
                    <a:pt x="389" y="502"/>
                    <a:pt x="502" y="390"/>
                    <a:pt x="502" y="251"/>
                  </a:cubicBezTo>
                  <a:cubicBezTo>
                    <a:pt x="502" y="113"/>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1665075" y="382460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1615325" y="3725100"/>
              <a:ext cx="12550" cy="12550"/>
            </a:xfrm>
            <a:custGeom>
              <a:avLst/>
              <a:gdLst/>
              <a:ahLst/>
              <a:cxnLst/>
              <a:rect l="l" t="t" r="r" b="b"/>
              <a:pathLst>
                <a:path w="502" h="502" extrusionOk="0">
                  <a:moveTo>
                    <a:pt x="251" y="0"/>
                  </a:moveTo>
                  <a:cubicBezTo>
                    <a:pt x="113" y="0"/>
                    <a:pt x="1" y="113"/>
                    <a:pt x="1" y="251"/>
                  </a:cubicBezTo>
                  <a:cubicBezTo>
                    <a:pt x="1" y="390"/>
                    <a:pt x="113"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1631925" y="3691925"/>
              <a:ext cx="12525" cy="12550"/>
            </a:xfrm>
            <a:custGeom>
              <a:avLst/>
              <a:gdLst/>
              <a:ahLst/>
              <a:cxnLst/>
              <a:rect l="l" t="t" r="r" b="b"/>
              <a:pathLst>
                <a:path w="501" h="502" extrusionOk="0">
                  <a:moveTo>
                    <a:pt x="250" y="1"/>
                  </a:moveTo>
                  <a:cubicBezTo>
                    <a:pt x="112" y="1"/>
                    <a:pt x="0" y="113"/>
                    <a:pt x="0" y="251"/>
                  </a:cubicBezTo>
                  <a:cubicBezTo>
                    <a:pt x="0" y="389"/>
                    <a:pt x="112" y="501"/>
                    <a:pt x="250" y="501"/>
                  </a:cubicBezTo>
                  <a:cubicBezTo>
                    <a:pt x="389" y="501"/>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1600400" y="3692400"/>
              <a:ext cx="10900" cy="12075"/>
            </a:xfrm>
            <a:custGeom>
              <a:avLst/>
              <a:gdLst/>
              <a:ahLst/>
              <a:cxnLst/>
              <a:rect l="l" t="t" r="r" b="b"/>
              <a:pathLst>
                <a:path w="436" h="483" extrusionOk="0">
                  <a:moveTo>
                    <a:pt x="278" y="0"/>
                  </a:moveTo>
                  <a:cubicBezTo>
                    <a:pt x="181" y="129"/>
                    <a:pt x="89" y="262"/>
                    <a:pt x="1" y="398"/>
                  </a:cubicBezTo>
                  <a:cubicBezTo>
                    <a:pt x="46" y="449"/>
                    <a:pt x="111" y="482"/>
                    <a:pt x="185" y="482"/>
                  </a:cubicBezTo>
                  <a:cubicBezTo>
                    <a:pt x="323" y="482"/>
                    <a:pt x="436" y="370"/>
                    <a:pt x="436" y="232"/>
                  </a:cubicBezTo>
                  <a:cubicBezTo>
                    <a:pt x="436" y="127"/>
                    <a:pt x="370" y="38"/>
                    <a:pt x="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1615325" y="3791450"/>
              <a:ext cx="12550" cy="12525"/>
            </a:xfrm>
            <a:custGeom>
              <a:avLst/>
              <a:gdLst/>
              <a:ahLst/>
              <a:cxnLst/>
              <a:rect l="l" t="t" r="r" b="b"/>
              <a:pathLst>
                <a:path w="502" h="501" extrusionOk="0">
                  <a:moveTo>
                    <a:pt x="251" y="0"/>
                  </a:moveTo>
                  <a:cubicBezTo>
                    <a:pt x="113" y="0"/>
                    <a:pt x="1" y="112"/>
                    <a:pt x="1" y="250"/>
                  </a:cubicBezTo>
                  <a:cubicBezTo>
                    <a:pt x="1" y="389"/>
                    <a:pt x="113"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1582150" y="3791450"/>
              <a:ext cx="12550" cy="12525"/>
            </a:xfrm>
            <a:custGeom>
              <a:avLst/>
              <a:gdLst/>
              <a:ahLst/>
              <a:cxnLst/>
              <a:rect l="l" t="t" r="r" b="b"/>
              <a:pathLst>
                <a:path w="502" h="501" extrusionOk="0">
                  <a:moveTo>
                    <a:pt x="251" y="0"/>
                  </a:moveTo>
                  <a:cubicBezTo>
                    <a:pt x="113" y="0"/>
                    <a:pt x="1" y="112"/>
                    <a:pt x="1" y="250"/>
                  </a:cubicBezTo>
                  <a:cubicBezTo>
                    <a:pt x="1" y="389"/>
                    <a:pt x="113" y="501"/>
                    <a:pt x="251" y="501"/>
                  </a:cubicBezTo>
                  <a:cubicBezTo>
                    <a:pt x="389" y="501"/>
                    <a:pt x="502" y="389"/>
                    <a:pt x="502" y="250"/>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9"/>
            <p:cNvSpPr/>
            <p:nvPr/>
          </p:nvSpPr>
          <p:spPr>
            <a:xfrm>
              <a:off x="1631925" y="3758275"/>
              <a:ext cx="12525" cy="12550"/>
            </a:xfrm>
            <a:custGeom>
              <a:avLst/>
              <a:gdLst/>
              <a:ahLst/>
              <a:cxnLst/>
              <a:rect l="l" t="t" r="r" b="b"/>
              <a:pathLst>
                <a:path w="501" h="502" extrusionOk="0">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1598750" y="3758275"/>
              <a:ext cx="12550" cy="12550"/>
            </a:xfrm>
            <a:custGeom>
              <a:avLst/>
              <a:gdLst/>
              <a:ahLst/>
              <a:cxnLst/>
              <a:rect l="l" t="t" r="r" b="b"/>
              <a:pathLst>
                <a:path w="502" h="502"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1582650" y="3725100"/>
              <a:ext cx="12050" cy="12550"/>
            </a:xfrm>
            <a:custGeom>
              <a:avLst/>
              <a:gdLst/>
              <a:ahLst/>
              <a:cxnLst/>
              <a:rect l="l" t="t" r="r" b="b"/>
              <a:pathLst>
                <a:path w="482" h="502" extrusionOk="0">
                  <a:moveTo>
                    <a:pt x="231" y="0"/>
                  </a:moveTo>
                  <a:cubicBezTo>
                    <a:pt x="212" y="0"/>
                    <a:pt x="195" y="7"/>
                    <a:pt x="176" y="11"/>
                  </a:cubicBezTo>
                  <a:cubicBezTo>
                    <a:pt x="117" y="123"/>
                    <a:pt x="58" y="236"/>
                    <a:pt x="1" y="348"/>
                  </a:cubicBezTo>
                  <a:cubicBezTo>
                    <a:pt x="38" y="438"/>
                    <a:pt x="127" y="501"/>
                    <a:pt x="231" y="501"/>
                  </a:cubicBezTo>
                  <a:cubicBezTo>
                    <a:pt x="369" y="501"/>
                    <a:pt x="482" y="390"/>
                    <a:pt x="482" y="251"/>
                  </a:cubicBezTo>
                  <a:cubicBezTo>
                    <a:pt x="482" y="113"/>
                    <a:pt x="369" y="0"/>
                    <a:pt x="2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1631925" y="3824600"/>
              <a:ext cx="12525" cy="12550"/>
            </a:xfrm>
            <a:custGeom>
              <a:avLst/>
              <a:gdLst/>
              <a:ahLst/>
              <a:cxnLst/>
              <a:rect l="l" t="t" r="r" b="b"/>
              <a:pathLst>
                <a:path w="501" h="502" extrusionOk="0">
                  <a:moveTo>
                    <a:pt x="250" y="1"/>
                  </a:moveTo>
                  <a:cubicBezTo>
                    <a:pt x="112" y="1"/>
                    <a:pt x="0" y="113"/>
                    <a:pt x="0" y="251"/>
                  </a:cubicBezTo>
                  <a:cubicBezTo>
                    <a:pt x="0" y="390"/>
                    <a:pt x="112" y="502"/>
                    <a:pt x="250" y="502"/>
                  </a:cubicBezTo>
                  <a:cubicBezTo>
                    <a:pt x="389" y="502"/>
                    <a:pt x="501" y="390"/>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1598750" y="3824600"/>
              <a:ext cx="12550" cy="12550"/>
            </a:xfrm>
            <a:custGeom>
              <a:avLst/>
              <a:gdLst/>
              <a:ahLst/>
              <a:cxnLst/>
              <a:rect l="l" t="t" r="r" b="b"/>
              <a:pathLst>
                <a:path w="502" h="502" extrusionOk="0">
                  <a:moveTo>
                    <a:pt x="251" y="1"/>
                  </a:moveTo>
                  <a:cubicBezTo>
                    <a:pt x="112" y="1"/>
                    <a:pt x="0" y="113"/>
                    <a:pt x="0" y="251"/>
                  </a:cubicBezTo>
                  <a:cubicBezTo>
                    <a:pt x="0"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7"/>
        <p:cNvGrpSpPr/>
        <p:nvPr/>
      </p:nvGrpSpPr>
      <p:grpSpPr>
        <a:xfrm>
          <a:off x="0" y="0"/>
          <a:ext cx="0" cy="0"/>
          <a:chOff x="0" y="0"/>
          <a:chExt cx="0" cy="0"/>
        </a:xfrm>
      </p:grpSpPr>
      <p:sp>
        <p:nvSpPr>
          <p:cNvPr id="288" name="Google Shape;288;p10"/>
          <p:cNvSpPr txBox="1">
            <a:spLocks noGrp="1"/>
          </p:cNvSpPr>
          <p:nvPr>
            <p:ph type="body" idx="1"/>
          </p:nvPr>
        </p:nvSpPr>
        <p:spPr>
          <a:xfrm>
            <a:off x="713225" y="831450"/>
            <a:ext cx="4163400" cy="3480600"/>
          </a:xfrm>
          <a:prstGeom prst="rect">
            <a:avLst/>
          </a:prstGeom>
        </p:spPr>
        <p:txBody>
          <a:bodyPr spcFirstLastPara="1" wrap="square" lIns="91425" tIns="91425" rIns="91425" bIns="91425" anchor="ctr" anchorCtr="0">
            <a:noAutofit/>
          </a:bodyPr>
          <a:lstStyle>
            <a:lvl1pPr marL="457200" lvl="0" indent="-228600" algn="ctr">
              <a:spcBef>
                <a:spcPts val="0"/>
              </a:spcBef>
              <a:spcAft>
                <a:spcPts val="0"/>
              </a:spcAft>
              <a:buClr>
                <a:schemeClr val="dk1"/>
              </a:buClr>
              <a:buSzPts val="1600"/>
              <a:buNone/>
              <a:defRPr sz="4800" b="1">
                <a:solidFill>
                  <a:schemeClr val="dk1"/>
                </a:solidFill>
                <a:latin typeface="Lilita One"/>
                <a:ea typeface="Lilita One"/>
                <a:cs typeface="Lilita One"/>
                <a:sym typeface="Lilita One"/>
              </a:defRPr>
            </a:lvl1pPr>
          </a:lstStyle>
          <a:p>
            <a:endParaRPr/>
          </a:p>
        </p:txBody>
      </p:sp>
      <p:grpSp>
        <p:nvGrpSpPr>
          <p:cNvPr id="289" name="Google Shape;289;p10"/>
          <p:cNvGrpSpPr/>
          <p:nvPr/>
        </p:nvGrpSpPr>
        <p:grpSpPr>
          <a:xfrm>
            <a:off x="7849759" y="3955032"/>
            <a:ext cx="1162050" cy="1077636"/>
            <a:chOff x="1582150" y="3658750"/>
            <a:chExt cx="228175" cy="211600"/>
          </a:xfrm>
        </p:grpSpPr>
        <p:sp>
          <p:nvSpPr>
            <p:cNvPr id="290" name="Google Shape;290;p10"/>
            <p:cNvSpPr/>
            <p:nvPr/>
          </p:nvSpPr>
          <p:spPr>
            <a:xfrm>
              <a:off x="1781175" y="3725100"/>
              <a:ext cx="12575" cy="12550"/>
            </a:xfrm>
            <a:custGeom>
              <a:avLst/>
              <a:gdLst/>
              <a:ahLst/>
              <a:cxnLst/>
              <a:rect l="l" t="t" r="r" b="b"/>
              <a:pathLst>
                <a:path w="503" h="502" extrusionOk="0">
                  <a:moveTo>
                    <a:pt x="252" y="0"/>
                  </a:moveTo>
                  <a:cubicBezTo>
                    <a:pt x="113" y="0"/>
                    <a:pt x="1" y="113"/>
                    <a:pt x="1" y="251"/>
                  </a:cubicBezTo>
                  <a:cubicBezTo>
                    <a:pt x="1" y="390"/>
                    <a:pt x="113" y="501"/>
                    <a:pt x="252" y="501"/>
                  </a:cubicBezTo>
                  <a:cubicBezTo>
                    <a:pt x="390" y="501"/>
                    <a:pt x="502" y="390"/>
                    <a:pt x="502" y="251"/>
                  </a:cubicBezTo>
                  <a:cubicBezTo>
                    <a:pt x="502" y="113"/>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0"/>
            <p:cNvSpPr/>
            <p:nvPr/>
          </p:nvSpPr>
          <p:spPr>
            <a:xfrm>
              <a:off x="1764600" y="3691925"/>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0"/>
            <p:cNvSpPr/>
            <p:nvPr/>
          </p:nvSpPr>
          <p:spPr>
            <a:xfrm>
              <a:off x="1781175" y="3791450"/>
              <a:ext cx="12575" cy="12525"/>
            </a:xfrm>
            <a:custGeom>
              <a:avLst/>
              <a:gdLst/>
              <a:ahLst/>
              <a:cxnLst/>
              <a:rect l="l" t="t" r="r" b="b"/>
              <a:pathLst>
                <a:path w="503" h="501" extrusionOk="0">
                  <a:moveTo>
                    <a:pt x="252" y="0"/>
                  </a:moveTo>
                  <a:cubicBezTo>
                    <a:pt x="113" y="0"/>
                    <a:pt x="1" y="112"/>
                    <a:pt x="1" y="250"/>
                  </a:cubicBezTo>
                  <a:cubicBezTo>
                    <a:pt x="1" y="389"/>
                    <a:pt x="113" y="501"/>
                    <a:pt x="252" y="501"/>
                  </a:cubicBezTo>
                  <a:cubicBezTo>
                    <a:pt x="390" y="501"/>
                    <a:pt x="502" y="389"/>
                    <a:pt x="502" y="250"/>
                  </a:cubicBezTo>
                  <a:cubicBezTo>
                    <a:pt x="502" y="112"/>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0"/>
            <p:cNvSpPr/>
            <p:nvPr/>
          </p:nvSpPr>
          <p:spPr>
            <a:xfrm>
              <a:off x="1797775" y="3758275"/>
              <a:ext cx="12550" cy="12550"/>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0"/>
            <p:cNvSpPr/>
            <p:nvPr/>
          </p:nvSpPr>
          <p:spPr>
            <a:xfrm>
              <a:off x="1714850" y="3658875"/>
              <a:ext cx="12525" cy="12425"/>
            </a:xfrm>
            <a:custGeom>
              <a:avLst/>
              <a:gdLst/>
              <a:ahLst/>
              <a:cxnLst/>
              <a:rect l="l" t="t" r="r" b="b"/>
              <a:pathLst>
                <a:path w="501" h="497" extrusionOk="0">
                  <a:moveTo>
                    <a:pt x="229" y="0"/>
                  </a:moveTo>
                  <a:cubicBezTo>
                    <a:pt x="102" y="11"/>
                    <a:pt x="1" y="115"/>
                    <a:pt x="1" y="246"/>
                  </a:cubicBezTo>
                  <a:cubicBezTo>
                    <a:pt x="1" y="384"/>
                    <a:pt x="112" y="497"/>
                    <a:pt x="251" y="497"/>
                  </a:cubicBezTo>
                  <a:cubicBezTo>
                    <a:pt x="389" y="497"/>
                    <a:pt x="501" y="384"/>
                    <a:pt x="501" y="246"/>
                  </a:cubicBezTo>
                  <a:cubicBezTo>
                    <a:pt x="501" y="180"/>
                    <a:pt x="475" y="120"/>
                    <a:pt x="432" y="75"/>
                  </a:cubicBezTo>
                  <a:cubicBezTo>
                    <a:pt x="365"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0"/>
            <p:cNvSpPr/>
            <p:nvPr/>
          </p:nvSpPr>
          <p:spPr>
            <a:xfrm>
              <a:off x="1714850" y="3725100"/>
              <a:ext cx="12525" cy="12550"/>
            </a:xfrm>
            <a:custGeom>
              <a:avLst/>
              <a:gdLst/>
              <a:ahLst/>
              <a:cxnLst/>
              <a:rect l="l" t="t" r="r" b="b"/>
              <a:pathLst>
                <a:path w="501" h="502" extrusionOk="0">
                  <a:moveTo>
                    <a:pt x="251" y="0"/>
                  </a:moveTo>
                  <a:cubicBezTo>
                    <a:pt x="112" y="0"/>
                    <a:pt x="1" y="113"/>
                    <a:pt x="1" y="251"/>
                  </a:cubicBezTo>
                  <a:cubicBezTo>
                    <a:pt x="1"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0"/>
            <p:cNvSpPr/>
            <p:nvPr/>
          </p:nvSpPr>
          <p:spPr>
            <a:xfrm>
              <a:off x="1731450" y="3691925"/>
              <a:ext cx="12525" cy="12550"/>
            </a:xfrm>
            <a:custGeom>
              <a:avLst/>
              <a:gdLst/>
              <a:ahLst/>
              <a:cxnLst/>
              <a:rect l="l" t="t" r="r" b="b"/>
              <a:pathLst>
                <a:path w="501" h="502" extrusionOk="0">
                  <a:moveTo>
                    <a:pt x="250" y="1"/>
                  </a:moveTo>
                  <a:cubicBezTo>
                    <a:pt x="112" y="1"/>
                    <a:pt x="0" y="113"/>
                    <a:pt x="0" y="251"/>
                  </a:cubicBezTo>
                  <a:cubicBezTo>
                    <a:pt x="0" y="389"/>
                    <a:pt x="112" y="501"/>
                    <a:pt x="250" y="501"/>
                  </a:cubicBezTo>
                  <a:cubicBezTo>
                    <a:pt x="389" y="501"/>
                    <a:pt x="500" y="389"/>
                    <a:pt x="500" y="251"/>
                  </a:cubicBezTo>
                  <a:cubicBezTo>
                    <a:pt x="500"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0"/>
            <p:cNvSpPr/>
            <p:nvPr/>
          </p:nvSpPr>
          <p:spPr>
            <a:xfrm>
              <a:off x="1698250" y="3691925"/>
              <a:ext cx="12575" cy="12550"/>
            </a:xfrm>
            <a:custGeom>
              <a:avLst/>
              <a:gdLst/>
              <a:ahLst/>
              <a:cxnLst/>
              <a:rect l="l" t="t" r="r" b="b"/>
              <a:pathLst>
                <a:path w="503" h="502" extrusionOk="0">
                  <a:moveTo>
                    <a:pt x="252" y="1"/>
                  </a:moveTo>
                  <a:cubicBezTo>
                    <a:pt x="113" y="1"/>
                    <a:pt x="1" y="113"/>
                    <a:pt x="1" y="251"/>
                  </a:cubicBezTo>
                  <a:cubicBezTo>
                    <a:pt x="1" y="389"/>
                    <a:pt x="113" y="501"/>
                    <a:pt x="252" y="501"/>
                  </a:cubicBezTo>
                  <a:cubicBezTo>
                    <a:pt x="389" y="501"/>
                    <a:pt x="502" y="389"/>
                    <a:pt x="502" y="251"/>
                  </a:cubicBezTo>
                  <a:cubicBezTo>
                    <a:pt x="502" y="113"/>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0"/>
            <p:cNvSpPr/>
            <p:nvPr/>
          </p:nvSpPr>
          <p:spPr>
            <a:xfrm>
              <a:off x="1748000" y="3791450"/>
              <a:ext cx="12550" cy="12525"/>
            </a:xfrm>
            <a:custGeom>
              <a:avLst/>
              <a:gdLst/>
              <a:ahLst/>
              <a:cxnLst/>
              <a:rect l="l" t="t" r="r" b="b"/>
              <a:pathLst>
                <a:path w="502" h="501" extrusionOk="0">
                  <a:moveTo>
                    <a:pt x="251" y="0"/>
                  </a:moveTo>
                  <a:cubicBezTo>
                    <a:pt x="113" y="0"/>
                    <a:pt x="1" y="112"/>
                    <a:pt x="1" y="250"/>
                  </a:cubicBezTo>
                  <a:cubicBezTo>
                    <a:pt x="1" y="389"/>
                    <a:pt x="113" y="501"/>
                    <a:pt x="251" y="501"/>
                  </a:cubicBezTo>
                  <a:cubicBezTo>
                    <a:pt x="390" y="501"/>
                    <a:pt x="502" y="389"/>
                    <a:pt x="502" y="250"/>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0"/>
            <p:cNvSpPr/>
            <p:nvPr/>
          </p:nvSpPr>
          <p:spPr>
            <a:xfrm>
              <a:off x="1714850" y="3791450"/>
              <a:ext cx="12525" cy="12525"/>
            </a:xfrm>
            <a:custGeom>
              <a:avLst/>
              <a:gdLst/>
              <a:ahLst/>
              <a:cxnLst/>
              <a:rect l="l" t="t" r="r" b="b"/>
              <a:pathLst>
                <a:path w="501" h="501" extrusionOk="0">
                  <a:moveTo>
                    <a:pt x="251" y="0"/>
                  </a:moveTo>
                  <a:cubicBezTo>
                    <a:pt x="112" y="0"/>
                    <a:pt x="1" y="112"/>
                    <a:pt x="1" y="250"/>
                  </a:cubicBezTo>
                  <a:cubicBezTo>
                    <a:pt x="1"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0"/>
            <p:cNvSpPr/>
            <p:nvPr/>
          </p:nvSpPr>
          <p:spPr>
            <a:xfrm>
              <a:off x="1764600" y="3758275"/>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0"/>
            <p:cNvSpPr/>
            <p:nvPr/>
          </p:nvSpPr>
          <p:spPr>
            <a:xfrm>
              <a:off x="1731450" y="3758275"/>
              <a:ext cx="12525" cy="12550"/>
            </a:xfrm>
            <a:custGeom>
              <a:avLst/>
              <a:gdLst/>
              <a:ahLst/>
              <a:cxnLst/>
              <a:rect l="l" t="t" r="r" b="b"/>
              <a:pathLst>
                <a:path w="501" h="502"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0"/>
            <p:cNvSpPr/>
            <p:nvPr/>
          </p:nvSpPr>
          <p:spPr>
            <a:xfrm>
              <a:off x="1748000" y="3725100"/>
              <a:ext cx="12550" cy="12550"/>
            </a:xfrm>
            <a:custGeom>
              <a:avLst/>
              <a:gdLst/>
              <a:ahLst/>
              <a:cxnLst/>
              <a:rect l="l" t="t" r="r" b="b"/>
              <a:pathLst>
                <a:path w="502" h="502" extrusionOk="0">
                  <a:moveTo>
                    <a:pt x="251" y="0"/>
                  </a:moveTo>
                  <a:cubicBezTo>
                    <a:pt x="113" y="0"/>
                    <a:pt x="1" y="113"/>
                    <a:pt x="1" y="251"/>
                  </a:cubicBezTo>
                  <a:cubicBezTo>
                    <a:pt x="1" y="390"/>
                    <a:pt x="113" y="501"/>
                    <a:pt x="251" y="501"/>
                  </a:cubicBezTo>
                  <a:cubicBezTo>
                    <a:pt x="390" y="501"/>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0"/>
            <p:cNvSpPr/>
            <p:nvPr/>
          </p:nvSpPr>
          <p:spPr>
            <a:xfrm>
              <a:off x="1748000" y="3857775"/>
              <a:ext cx="12550" cy="12575"/>
            </a:xfrm>
            <a:custGeom>
              <a:avLst/>
              <a:gdLst/>
              <a:ahLst/>
              <a:cxnLst/>
              <a:rect l="l" t="t" r="r" b="b"/>
              <a:pathLst>
                <a:path w="502" h="503" extrusionOk="0">
                  <a:moveTo>
                    <a:pt x="251" y="1"/>
                  </a:moveTo>
                  <a:cubicBezTo>
                    <a:pt x="113" y="1"/>
                    <a:pt x="1" y="113"/>
                    <a:pt x="1" y="251"/>
                  </a:cubicBezTo>
                  <a:cubicBezTo>
                    <a:pt x="1"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0"/>
            <p:cNvSpPr/>
            <p:nvPr/>
          </p:nvSpPr>
          <p:spPr>
            <a:xfrm>
              <a:off x="1714850" y="3857775"/>
              <a:ext cx="12525" cy="12575"/>
            </a:xfrm>
            <a:custGeom>
              <a:avLst/>
              <a:gdLst/>
              <a:ahLst/>
              <a:cxnLst/>
              <a:rect l="l" t="t" r="r" b="b"/>
              <a:pathLst>
                <a:path w="501" h="503"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0"/>
            <p:cNvSpPr/>
            <p:nvPr/>
          </p:nvSpPr>
          <p:spPr>
            <a:xfrm>
              <a:off x="1764600" y="382460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0"/>
            <p:cNvSpPr/>
            <p:nvPr/>
          </p:nvSpPr>
          <p:spPr>
            <a:xfrm>
              <a:off x="1731450" y="3824600"/>
              <a:ext cx="12525" cy="12550"/>
            </a:xfrm>
            <a:custGeom>
              <a:avLst/>
              <a:gdLst/>
              <a:ahLst/>
              <a:cxnLst/>
              <a:rect l="l" t="t" r="r" b="b"/>
              <a:pathLst>
                <a:path w="501" h="502" extrusionOk="0">
                  <a:moveTo>
                    <a:pt x="250" y="1"/>
                  </a:moveTo>
                  <a:cubicBezTo>
                    <a:pt x="112" y="1"/>
                    <a:pt x="0" y="113"/>
                    <a:pt x="0" y="251"/>
                  </a:cubicBezTo>
                  <a:cubicBezTo>
                    <a:pt x="0" y="390"/>
                    <a:pt x="112" y="502"/>
                    <a:pt x="250" y="502"/>
                  </a:cubicBezTo>
                  <a:cubicBezTo>
                    <a:pt x="389" y="502"/>
                    <a:pt x="500" y="390"/>
                    <a:pt x="500" y="251"/>
                  </a:cubicBezTo>
                  <a:cubicBezTo>
                    <a:pt x="500"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0"/>
            <p:cNvSpPr/>
            <p:nvPr/>
          </p:nvSpPr>
          <p:spPr>
            <a:xfrm>
              <a:off x="1681675" y="3658750"/>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0"/>
            <p:cNvSpPr/>
            <p:nvPr/>
          </p:nvSpPr>
          <p:spPr>
            <a:xfrm>
              <a:off x="1648500" y="3658750"/>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0"/>
            <p:cNvSpPr/>
            <p:nvPr/>
          </p:nvSpPr>
          <p:spPr>
            <a:xfrm>
              <a:off x="1681675" y="3725100"/>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0"/>
            <p:cNvSpPr/>
            <p:nvPr/>
          </p:nvSpPr>
          <p:spPr>
            <a:xfrm>
              <a:off x="1648500" y="3725100"/>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0"/>
            <p:cNvSpPr/>
            <p:nvPr/>
          </p:nvSpPr>
          <p:spPr>
            <a:xfrm>
              <a:off x="1665075" y="3691925"/>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0"/>
            <p:cNvSpPr/>
            <p:nvPr/>
          </p:nvSpPr>
          <p:spPr>
            <a:xfrm>
              <a:off x="1681675" y="3791450"/>
              <a:ext cx="12550" cy="12525"/>
            </a:xfrm>
            <a:custGeom>
              <a:avLst/>
              <a:gdLst/>
              <a:ahLst/>
              <a:cxnLst/>
              <a:rect l="l" t="t" r="r" b="b"/>
              <a:pathLst>
                <a:path w="502" h="501" extrusionOk="0">
                  <a:moveTo>
                    <a:pt x="251" y="0"/>
                  </a:moveTo>
                  <a:cubicBezTo>
                    <a:pt x="112" y="0"/>
                    <a:pt x="0" y="112"/>
                    <a:pt x="0" y="250"/>
                  </a:cubicBezTo>
                  <a:cubicBezTo>
                    <a:pt x="0" y="389"/>
                    <a:pt x="112" y="501"/>
                    <a:pt x="251" y="501"/>
                  </a:cubicBezTo>
                  <a:cubicBezTo>
                    <a:pt x="389" y="501"/>
                    <a:pt x="502" y="389"/>
                    <a:pt x="502" y="250"/>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0"/>
            <p:cNvSpPr/>
            <p:nvPr/>
          </p:nvSpPr>
          <p:spPr>
            <a:xfrm>
              <a:off x="1648500" y="3791450"/>
              <a:ext cx="12550" cy="12525"/>
            </a:xfrm>
            <a:custGeom>
              <a:avLst/>
              <a:gdLst/>
              <a:ahLst/>
              <a:cxnLst/>
              <a:rect l="l" t="t" r="r" b="b"/>
              <a:pathLst>
                <a:path w="502" h="501" extrusionOk="0">
                  <a:moveTo>
                    <a:pt x="251" y="0"/>
                  </a:moveTo>
                  <a:cubicBezTo>
                    <a:pt x="113" y="0"/>
                    <a:pt x="0" y="112"/>
                    <a:pt x="0" y="250"/>
                  </a:cubicBezTo>
                  <a:cubicBezTo>
                    <a:pt x="0" y="389"/>
                    <a:pt x="113" y="501"/>
                    <a:pt x="251" y="501"/>
                  </a:cubicBezTo>
                  <a:cubicBezTo>
                    <a:pt x="390" y="501"/>
                    <a:pt x="501" y="389"/>
                    <a:pt x="501" y="250"/>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0"/>
            <p:cNvSpPr/>
            <p:nvPr/>
          </p:nvSpPr>
          <p:spPr>
            <a:xfrm>
              <a:off x="1698250" y="3758275"/>
              <a:ext cx="12575" cy="12550"/>
            </a:xfrm>
            <a:custGeom>
              <a:avLst/>
              <a:gdLst/>
              <a:ahLst/>
              <a:cxnLst/>
              <a:rect l="l" t="t" r="r" b="b"/>
              <a:pathLst>
                <a:path w="503" h="502" extrusionOk="0">
                  <a:moveTo>
                    <a:pt x="252" y="0"/>
                  </a:moveTo>
                  <a:cubicBezTo>
                    <a:pt x="113" y="0"/>
                    <a:pt x="1" y="112"/>
                    <a:pt x="1" y="251"/>
                  </a:cubicBezTo>
                  <a:cubicBezTo>
                    <a:pt x="1" y="389"/>
                    <a:pt x="113"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0"/>
            <p:cNvSpPr/>
            <p:nvPr/>
          </p:nvSpPr>
          <p:spPr>
            <a:xfrm>
              <a:off x="1665075" y="375827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0"/>
            <p:cNvSpPr/>
            <p:nvPr/>
          </p:nvSpPr>
          <p:spPr>
            <a:xfrm>
              <a:off x="1681675" y="3857775"/>
              <a:ext cx="12550" cy="12575"/>
            </a:xfrm>
            <a:custGeom>
              <a:avLst/>
              <a:gdLst/>
              <a:ahLst/>
              <a:cxnLst/>
              <a:rect l="l" t="t" r="r" b="b"/>
              <a:pathLst>
                <a:path w="502" h="503" extrusionOk="0">
                  <a:moveTo>
                    <a:pt x="251" y="1"/>
                  </a:moveTo>
                  <a:cubicBezTo>
                    <a:pt x="112" y="1"/>
                    <a:pt x="0" y="113"/>
                    <a:pt x="0" y="251"/>
                  </a:cubicBezTo>
                  <a:cubicBezTo>
                    <a:pt x="0" y="389"/>
                    <a:pt x="112"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0"/>
            <p:cNvSpPr/>
            <p:nvPr/>
          </p:nvSpPr>
          <p:spPr>
            <a:xfrm>
              <a:off x="1648500" y="3857775"/>
              <a:ext cx="12550" cy="12575"/>
            </a:xfrm>
            <a:custGeom>
              <a:avLst/>
              <a:gdLst/>
              <a:ahLst/>
              <a:cxnLst/>
              <a:rect l="l" t="t" r="r" b="b"/>
              <a:pathLst>
                <a:path w="502" h="503" extrusionOk="0">
                  <a:moveTo>
                    <a:pt x="251" y="1"/>
                  </a:moveTo>
                  <a:cubicBezTo>
                    <a:pt x="113" y="1"/>
                    <a:pt x="0" y="113"/>
                    <a:pt x="0" y="251"/>
                  </a:cubicBezTo>
                  <a:cubicBezTo>
                    <a:pt x="0" y="389"/>
                    <a:pt x="113" y="502"/>
                    <a:pt x="251" y="502"/>
                  </a:cubicBezTo>
                  <a:cubicBezTo>
                    <a:pt x="390" y="502"/>
                    <a:pt x="501" y="389"/>
                    <a:pt x="501" y="251"/>
                  </a:cubicBezTo>
                  <a:cubicBezTo>
                    <a:pt x="501"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0"/>
            <p:cNvSpPr/>
            <p:nvPr/>
          </p:nvSpPr>
          <p:spPr>
            <a:xfrm>
              <a:off x="1698250" y="3824600"/>
              <a:ext cx="12575" cy="12550"/>
            </a:xfrm>
            <a:custGeom>
              <a:avLst/>
              <a:gdLst/>
              <a:ahLst/>
              <a:cxnLst/>
              <a:rect l="l" t="t" r="r" b="b"/>
              <a:pathLst>
                <a:path w="503" h="502" extrusionOk="0">
                  <a:moveTo>
                    <a:pt x="252" y="1"/>
                  </a:moveTo>
                  <a:cubicBezTo>
                    <a:pt x="113" y="1"/>
                    <a:pt x="1" y="113"/>
                    <a:pt x="1" y="251"/>
                  </a:cubicBezTo>
                  <a:cubicBezTo>
                    <a:pt x="1" y="390"/>
                    <a:pt x="113" y="502"/>
                    <a:pt x="252" y="502"/>
                  </a:cubicBezTo>
                  <a:cubicBezTo>
                    <a:pt x="389" y="502"/>
                    <a:pt x="502" y="390"/>
                    <a:pt x="502" y="251"/>
                  </a:cubicBezTo>
                  <a:cubicBezTo>
                    <a:pt x="502" y="113"/>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0"/>
            <p:cNvSpPr/>
            <p:nvPr/>
          </p:nvSpPr>
          <p:spPr>
            <a:xfrm>
              <a:off x="1665075" y="382460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0"/>
            <p:cNvSpPr/>
            <p:nvPr/>
          </p:nvSpPr>
          <p:spPr>
            <a:xfrm>
              <a:off x="1615325" y="3725100"/>
              <a:ext cx="12550" cy="12550"/>
            </a:xfrm>
            <a:custGeom>
              <a:avLst/>
              <a:gdLst/>
              <a:ahLst/>
              <a:cxnLst/>
              <a:rect l="l" t="t" r="r" b="b"/>
              <a:pathLst>
                <a:path w="502" h="502" extrusionOk="0">
                  <a:moveTo>
                    <a:pt x="251" y="0"/>
                  </a:moveTo>
                  <a:cubicBezTo>
                    <a:pt x="113" y="0"/>
                    <a:pt x="1" y="113"/>
                    <a:pt x="1" y="251"/>
                  </a:cubicBezTo>
                  <a:cubicBezTo>
                    <a:pt x="1" y="390"/>
                    <a:pt x="113"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0"/>
            <p:cNvSpPr/>
            <p:nvPr/>
          </p:nvSpPr>
          <p:spPr>
            <a:xfrm>
              <a:off x="1631925" y="3691925"/>
              <a:ext cx="12525" cy="12550"/>
            </a:xfrm>
            <a:custGeom>
              <a:avLst/>
              <a:gdLst/>
              <a:ahLst/>
              <a:cxnLst/>
              <a:rect l="l" t="t" r="r" b="b"/>
              <a:pathLst>
                <a:path w="501" h="502" extrusionOk="0">
                  <a:moveTo>
                    <a:pt x="250" y="1"/>
                  </a:moveTo>
                  <a:cubicBezTo>
                    <a:pt x="112" y="1"/>
                    <a:pt x="0" y="113"/>
                    <a:pt x="0" y="251"/>
                  </a:cubicBezTo>
                  <a:cubicBezTo>
                    <a:pt x="0" y="389"/>
                    <a:pt x="112" y="501"/>
                    <a:pt x="250" y="501"/>
                  </a:cubicBezTo>
                  <a:cubicBezTo>
                    <a:pt x="389" y="501"/>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0"/>
            <p:cNvSpPr/>
            <p:nvPr/>
          </p:nvSpPr>
          <p:spPr>
            <a:xfrm>
              <a:off x="1600400" y="3692400"/>
              <a:ext cx="10900" cy="12075"/>
            </a:xfrm>
            <a:custGeom>
              <a:avLst/>
              <a:gdLst/>
              <a:ahLst/>
              <a:cxnLst/>
              <a:rect l="l" t="t" r="r" b="b"/>
              <a:pathLst>
                <a:path w="436" h="483" extrusionOk="0">
                  <a:moveTo>
                    <a:pt x="278" y="0"/>
                  </a:moveTo>
                  <a:cubicBezTo>
                    <a:pt x="181" y="129"/>
                    <a:pt x="89" y="262"/>
                    <a:pt x="1" y="398"/>
                  </a:cubicBezTo>
                  <a:cubicBezTo>
                    <a:pt x="46" y="449"/>
                    <a:pt x="111" y="482"/>
                    <a:pt x="185" y="482"/>
                  </a:cubicBezTo>
                  <a:cubicBezTo>
                    <a:pt x="323" y="482"/>
                    <a:pt x="436" y="370"/>
                    <a:pt x="436" y="232"/>
                  </a:cubicBezTo>
                  <a:cubicBezTo>
                    <a:pt x="436" y="127"/>
                    <a:pt x="370" y="38"/>
                    <a:pt x="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0"/>
            <p:cNvSpPr/>
            <p:nvPr/>
          </p:nvSpPr>
          <p:spPr>
            <a:xfrm>
              <a:off x="1615325" y="3791450"/>
              <a:ext cx="12550" cy="12525"/>
            </a:xfrm>
            <a:custGeom>
              <a:avLst/>
              <a:gdLst/>
              <a:ahLst/>
              <a:cxnLst/>
              <a:rect l="l" t="t" r="r" b="b"/>
              <a:pathLst>
                <a:path w="502" h="501" extrusionOk="0">
                  <a:moveTo>
                    <a:pt x="251" y="0"/>
                  </a:moveTo>
                  <a:cubicBezTo>
                    <a:pt x="113" y="0"/>
                    <a:pt x="1" y="112"/>
                    <a:pt x="1" y="250"/>
                  </a:cubicBezTo>
                  <a:cubicBezTo>
                    <a:pt x="1" y="389"/>
                    <a:pt x="113"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0"/>
            <p:cNvSpPr/>
            <p:nvPr/>
          </p:nvSpPr>
          <p:spPr>
            <a:xfrm>
              <a:off x="1582150" y="3791450"/>
              <a:ext cx="12550" cy="12525"/>
            </a:xfrm>
            <a:custGeom>
              <a:avLst/>
              <a:gdLst/>
              <a:ahLst/>
              <a:cxnLst/>
              <a:rect l="l" t="t" r="r" b="b"/>
              <a:pathLst>
                <a:path w="502" h="501" extrusionOk="0">
                  <a:moveTo>
                    <a:pt x="251" y="0"/>
                  </a:moveTo>
                  <a:cubicBezTo>
                    <a:pt x="113" y="0"/>
                    <a:pt x="1" y="112"/>
                    <a:pt x="1" y="250"/>
                  </a:cubicBezTo>
                  <a:cubicBezTo>
                    <a:pt x="1" y="389"/>
                    <a:pt x="113" y="501"/>
                    <a:pt x="251" y="501"/>
                  </a:cubicBezTo>
                  <a:cubicBezTo>
                    <a:pt x="389" y="501"/>
                    <a:pt x="502" y="389"/>
                    <a:pt x="502" y="250"/>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a:off x="1631925" y="3758275"/>
              <a:ext cx="12525" cy="12550"/>
            </a:xfrm>
            <a:custGeom>
              <a:avLst/>
              <a:gdLst/>
              <a:ahLst/>
              <a:cxnLst/>
              <a:rect l="l" t="t" r="r" b="b"/>
              <a:pathLst>
                <a:path w="501" h="502" extrusionOk="0">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a:off x="1598750" y="3758275"/>
              <a:ext cx="12550" cy="12550"/>
            </a:xfrm>
            <a:custGeom>
              <a:avLst/>
              <a:gdLst/>
              <a:ahLst/>
              <a:cxnLst/>
              <a:rect l="l" t="t" r="r" b="b"/>
              <a:pathLst>
                <a:path w="502" h="502"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a:off x="1582650" y="3725100"/>
              <a:ext cx="12050" cy="12550"/>
            </a:xfrm>
            <a:custGeom>
              <a:avLst/>
              <a:gdLst/>
              <a:ahLst/>
              <a:cxnLst/>
              <a:rect l="l" t="t" r="r" b="b"/>
              <a:pathLst>
                <a:path w="482" h="502" extrusionOk="0">
                  <a:moveTo>
                    <a:pt x="231" y="0"/>
                  </a:moveTo>
                  <a:cubicBezTo>
                    <a:pt x="212" y="0"/>
                    <a:pt x="195" y="7"/>
                    <a:pt x="176" y="11"/>
                  </a:cubicBezTo>
                  <a:cubicBezTo>
                    <a:pt x="117" y="123"/>
                    <a:pt x="58" y="236"/>
                    <a:pt x="1" y="348"/>
                  </a:cubicBezTo>
                  <a:cubicBezTo>
                    <a:pt x="38" y="438"/>
                    <a:pt x="127" y="501"/>
                    <a:pt x="231" y="501"/>
                  </a:cubicBezTo>
                  <a:cubicBezTo>
                    <a:pt x="369" y="501"/>
                    <a:pt x="482" y="390"/>
                    <a:pt x="482" y="251"/>
                  </a:cubicBezTo>
                  <a:cubicBezTo>
                    <a:pt x="482" y="113"/>
                    <a:pt x="369" y="0"/>
                    <a:pt x="2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a:off x="1631925" y="3824600"/>
              <a:ext cx="12525" cy="12550"/>
            </a:xfrm>
            <a:custGeom>
              <a:avLst/>
              <a:gdLst/>
              <a:ahLst/>
              <a:cxnLst/>
              <a:rect l="l" t="t" r="r" b="b"/>
              <a:pathLst>
                <a:path w="501" h="502" extrusionOk="0">
                  <a:moveTo>
                    <a:pt x="250" y="1"/>
                  </a:moveTo>
                  <a:cubicBezTo>
                    <a:pt x="112" y="1"/>
                    <a:pt x="0" y="113"/>
                    <a:pt x="0" y="251"/>
                  </a:cubicBezTo>
                  <a:cubicBezTo>
                    <a:pt x="0" y="390"/>
                    <a:pt x="112" y="502"/>
                    <a:pt x="250" y="502"/>
                  </a:cubicBezTo>
                  <a:cubicBezTo>
                    <a:pt x="389" y="502"/>
                    <a:pt x="501" y="390"/>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a:off x="1598750" y="3824600"/>
              <a:ext cx="12550" cy="12550"/>
            </a:xfrm>
            <a:custGeom>
              <a:avLst/>
              <a:gdLst/>
              <a:ahLst/>
              <a:cxnLst/>
              <a:rect l="l" t="t" r="r" b="b"/>
              <a:pathLst>
                <a:path w="502" h="502" extrusionOk="0">
                  <a:moveTo>
                    <a:pt x="251" y="1"/>
                  </a:moveTo>
                  <a:cubicBezTo>
                    <a:pt x="112" y="1"/>
                    <a:pt x="0" y="113"/>
                    <a:pt x="0" y="251"/>
                  </a:cubicBezTo>
                  <a:cubicBezTo>
                    <a:pt x="0"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ilita One"/>
              <a:buNone/>
              <a:defRPr sz="2800" b="1">
                <a:solidFill>
                  <a:schemeClr val="dk1"/>
                </a:solidFill>
                <a:latin typeface="Lilita One"/>
                <a:ea typeface="Lilita One"/>
                <a:cs typeface="Lilita One"/>
                <a:sym typeface="Lilit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1pPr>
            <a:lvl2pPr marL="914400" lvl="1"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bhiejiit/Sentiment-Analysis.git" TargetMode="External"/><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1906" name="Google Shape;1906;p47"/>
          <p:cNvSpPr/>
          <p:nvPr/>
        </p:nvSpPr>
        <p:spPr>
          <a:xfrm rot="-521016">
            <a:off x="5416372" y="1427297"/>
            <a:ext cx="1670236" cy="246005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txBox="1">
            <a:spLocks noGrp="1"/>
          </p:cNvSpPr>
          <p:nvPr>
            <p:ph type="title"/>
          </p:nvPr>
        </p:nvSpPr>
        <p:spPr>
          <a:xfrm>
            <a:off x="643850" y="1068725"/>
            <a:ext cx="5101500" cy="94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Abhiejit Keshavan</a:t>
            </a:r>
            <a:endParaRPr/>
          </a:p>
        </p:txBody>
      </p:sp>
      <p:sp>
        <p:nvSpPr>
          <p:cNvPr id="1908" name="Google Shape;1908;p47"/>
          <p:cNvSpPr txBox="1">
            <a:spLocks noGrp="1"/>
          </p:cNvSpPr>
          <p:nvPr>
            <p:ph type="subTitle" idx="1"/>
          </p:nvPr>
        </p:nvSpPr>
        <p:spPr>
          <a:xfrm>
            <a:off x="1400150" y="2659025"/>
            <a:ext cx="3588900" cy="18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a:t>Currently pursuing undergrad at Information Technology at Madras Institute of Technology </a:t>
            </a:r>
            <a:endParaRPr/>
          </a:p>
          <a:p>
            <a:pPr marL="0" lvl="0" indent="0" algn="ctr" rtl="0">
              <a:spcBef>
                <a:spcPts val="0"/>
              </a:spcBef>
              <a:spcAft>
                <a:spcPts val="0"/>
              </a:spcAft>
              <a:buNone/>
            </a:pPr>
            <a:endParaRPr/>
          </a:p>
        </p:txBody>
      </p:sp>
      <p:sp>
        <p:nvSpPr>
          <p:cNvPr id="1909" name="Google Shape;1909;p47"/>
          <p:cNvSpPr/>
          <p:nvPr/>
        </p:nvSpPr>
        <p:spPr>
          <a:xfrm rot="341704">
            <a:off x="5595805" y="1267014"/>
            <a:ext cx="1670239" cy="2460057"/>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7"/>
          <p:cNvSpPr txBox="1">
            <a:spLocks noGrp="1"/>
          </p:cNvSpPr>
          <p:nvPr>
            <p:ph type="subTitle" idx="1"/>
          </p:nvPr>
        </p:nvSpPr>
        <p:spPr>
          <a:xfrm>
            <a:off x="819075" y="949775"/>
            <a:ext cx="3588900" cy="37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b="1"/>
              <a:t>About the maker</a:t>
            </a:r>
            <a:endParaRPr sz="2300" b="1"/>
          </a:p>
        </p:txBody>
      </p:sp>
      <p:sp>
        <p:nvSpPr>
          <p:cNvPr id="1911" name="Google Shape;1911;p47"/>
          <p:cNvSpPr txBox="1">
            <a:spLocks noGrp="1"/>
          </p:cNvSpPr>
          <p:nvPr>
            <p:ph type="subTitle" idx="1"/>
          </p:nvPr>
        </p:nvSpPr>
        <p:spPr>
          <a:xfrm>
            <a:off x="1294325" y="2030863"/>
            <a:ext cx="3588900" cy="7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3E2F67"/>
                </a:solidFill>
              </a:rPr>
              <a:t>Roll no</a:t>
            </a:r>
            <a:r>
              <a:rPr lang="en">
                <a:solidFill>
                  <a:srgbClr val="3E2F67"/>
                </a:solidFill>
              </a:rPr>
              <a:t>: 2021506001</a:t>
            </a:r>
            <a:endParaRPr>
              <a:solidFill>
                <a:srgbClr val="3E2F67"/>
              </a:solidFill>
            </a:endParaRPr>
          </a:p>
          <a:p>
            <a:pPr marL="0" lvl="0" indent="0" algn="ctr" rtl="0">
              <a:spcBef>
                <a:spcPts val="0"/>
              </a:spcBef>
              <a:spcAft>
                <a:spcPts val="0"/>
              </a:spcAft>
              <a:buNone/>
            </a:pPr>
            <a:r>
              <a:rPr lang="en" b="1">
                <a:solidFill>
                  <a:srgbClr val="3E2F67"/>
                </a:solidFill>
              </a:rPr>
              <a:t>Dept</a:t>
            </a:r>
            <a:r>
              <a:rPr lang="en">
                <a:solidFill>
                  <a:srgbClr val="3E2F67"/>
                </a:solidFill>
              </a:rPr>
              <a:t>: Information Technology</a:t>
            </a:r>
            <a:endParaRPr>
              <a:solidFill>
                <a:srgbClr val="3E2F67"/>
              </a:solidFill>
            </a:endParaRPr>
          </a:p>
          <a:p>
            <a:pPr marL="0" lvl="0" indent="0" algn="ctr" rtl="0">
              <a:spcBef>
                <a:spcPts val="0"/>
              </a:spcBef>
              <a:spcAft>
                <a:spcPts val="0"/>
              </a:spcAft>
              <a:buNone/>
            </a:pPr>
            <a:endParaRPr>
              <a:solidFill>
                <a:srgbClr val="3E2F67"/>
              </a:solidFill>
            </a:endParaRPr>
          </a:p>
        </p:txBody>
      </p:sp>
      <p:grpSp>
        <p:nvGrpSpPr>
          <p:cNvPr id="1912" name="Google Shape;1912;p47"/>
          <p:cNvGrpSpPr/>
          <p:nvPr/>
        </p:nvGrpSpPr>
        <p:grpSpPr>
          <a:xfrm>
            <a:off x="5464220" y="1327786"/>
            <a:ext cx="1574575" cy="2487920"/>
            <a:chOff x="7388130" y="1247298"/>
            <a:chExt cx="1670282" cy="2460121"/>
          </a:xfrm>
        </p:grpSpPr>
        <p:grpSp>
          <p:nvGrpSpPr>
            <p:cNvPr id="1913" name="Google Shape;1913;p47"/>
            <p:cNvGrpSpPr/>
            <p:nvPr/>
          </p:nvGrpSpPr>
          <p:grpSpPr>
            <a:xfrm>
              <a:off x="7388130" y="1247298"/>
              <a:ext cx="1670282" cy="2460121"/>
              <a:chOff x="2903825" y="2119650"/>
              <a:chExt cx="623100" cy="917750"/>
            </a:xfrm>
          </p:grpSpPr>
          <p:sp>
            <p:nvSpPr>
              <p:cNvPr id="1914" name="Google Shape;1914;p47"/>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7"/>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6" name="Google Shape;1916;p47"/>
            <p:cNvGrpSpPr/>
            <p:nvPr/>
          </p:nvGrpSpPr>
          <p:grpSpPr>
            <a:xfrm>
              <a:off x="7858240" y="1782147"/>
              <a:ext cx="730029" cy="1079588"/>
              <a:chOff x="5370175" y="823000"/>
              <a:chExt cx="356025" cy="526500"/>
            </a:xfrm>
          </p:grpSpPr>
          <p:sp>
            <p:nvSpPr>
              <p:cNvPr id="1917" name="Google Shape;1917;p47"/>
              <p:cNvSpPr/>
              <p:nvPr/>
            </p:nvSpPr>
            <p:spPr>
              <a:xfrm>
                <a:off x="5397300" y="823000"/>
                <a:ext cx="303200" cy="204450"/>
              </a:xfrm>
              <a:custGeom>
                <a:avLst/>
                <a:gdLst/>
                <a:ahLst/>
                <a:cxnLst/>
                <a:rect l="l" t="t" r="r" b="b"/>
                <a:pathLst>
                  <a:path w="12128" h="8178" extrusionOk="0">
                    <a:moveTo>
                      <a:pt x="8939" y="0"/>
                    </a:moveTo>
                    <a:cubicBezTo>
                      <a:pt x="8325" y="0"/>
                      <a:pt x="7729" y="227"/>
                      <a:pt x="7117" y="300"/>
                    </a:cubicBezTo>
                    <a:cubicBezTo>
                      <a:pt x="6936" y="322"/>
                      <a:pt x="6755" y="330"/>
                      <a:pt x="6572" y="330"/>
                    </a:cubicBezTo>
                    <a:cubicBezTo>
                      <a:pt x="6007" y="330"/>
                      <a:pt x="5437" y="251"/>
                      <a:pt x="4874" y="251"/>
                    </a:cubicBezTo>
                    <a:cubicBezTo>
                      <a:pt x="4591" y="251"/>
                      <a:pt x="4310" y="271"/>
                      <a:pt x="4033" y="331"/>
                    </a:cubicBezTo>
                    <a:cubicBezTo>
                      <a:pt x="3196" y="511"/>
                      <a:pt x="2448" y="1063"/>
                      <a:pt x="2031" y="1809"/>
                    </a:cubicBezTo>
                    <a:cubicBezTo>
                      <a:pt x="2004" y="1858"/>
                      <a:pt x="1975" y="1910"/>
                      <a:pt x="1925" y="1935"/>
                    </a:cubicBezTo>
                    <a:cubicBezTo>
                      <a:pt x="1899" y="1948"/>
                      <a:pt x="1871" y="1952"/>
                      <a:pt x="1841" y="1952"/>
                    </a:cubicBezTo>
                    <a:cubicBezTo>
                      <a:pt x="1814" y="1952"/>
                      <a:pt x="1786" y="1949"/>
                      <a:pt x="1758" y="1946"/>
                    </a:cubicBezTo>
                    <a:cubicBezTo>
                      <a:pt x="1722" y="1943"/>
                      <a:pt x="1687" y="1941"/>
                      <a:pt x="1652" y="1941"/>
                    </a:cubicBezTo>
                    <a:cubicBezTo>
                      <a:pt x="1014" y="1941"/>
                      <a:pt x="626" y="2491"/>
                      <a:pt x="457" y="3061"/>
                    </a:cubicBezTo>
                    <a:cubicBezTo>
                      <a:pt x="1" y="4597"/>
                      <a:pt x="698" y="6221"/>
                      <a:pt x="718" y="7823"/>
                    </a:cubicBezTo>
                    <a:lnTo>
                      <a:pt x="11448" y="8178"/>
                    </a:lnTo>
                    <a:cubicBezTo>
                      <a:pt x="11673" y="7147"/>
                      <a:pt x="11675" y="6068"/>
                      <a:pt x="11454" y="5037"/>
                    </a:cubicBezTo>
                    <a:cubicBezTo>
                      <a:pt x="11865" y="4833"/>
                      <a:pt x="12128" y="4362"/>
                      <a:pt x="12085" y="3905"/>
                    </a:cubicBezTo>
                    <a:cubicBezTo>
                      <a:pt x="12043" y="3448"/>
                      <a:pt x="11698" y="3034"/>
                      <a:pt x="11257" y="2908"/>
                    </a:cubicBezTo>
                    <a:cubicBezTo>
                      <a:pt x="11372" y="2572"/>
                      <a:pt x="11579" y="2193"/>
                      <a:pt x="11562" y="1840"/>
                    </a:cubicBezTo>
                    <a:cubicBezTo>
                      <a:pt x="11546" y="1502"/>
                      <a:pt x="11354" y="1135"/>
                      <a:pt x="11152" y="875"/>
                    </a:cubicBezTo>
                    <a:cubicBezTo>
                      <a:pt x="10572" y="126"/>
                      <a:pt x="9936" y="47"/>
                      <a:pt x="9056" y="3"/>
                    </a:cubicBezTo>
                    <a:cubicBezTo>
                      <a:pt x="9017" y="1"/>
                      <a:pt x="8978" y="0"/>
                      <a:pt x="8939"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7"/>
              <p:cNvSpPr/>
              <p:nvPr/>
            </p:nvSpPr>
            <p:spPr>
              <a:xfrm>
                <a:off x="5639425" y="1010325"/>
                <a:ext cx="71025" cy="72025"/>
              </a:xfrm>
              <a:custGeom>
                <a:avLst/>
                <a:gdLst/>
                <a:ahLst/>
                <a:cxnLst/>
                <a:rect l="l" t="t" r="r" b="b"/>
                <a:pathLst>
                  <a:path w="2841" h="2881" extrusionOk="0">
                    <a:moveTo>
                      <a:pt x="1910" y="0"/>
                    </a:moveTo>
                    <a:cubicBezTo>
                      <a:pt x="1470" y="0"/>
                      <a:pt x="947" y="301"/>
                      <a:pt x="569" y="817"/>
                    </a:cubicBezTo>
                    <a:cubicBezTo>
                      <a:pt x="44" y="1534"/>
                      <a:pt x="1" y="2394"/>
                      <a:pt x="470" y="2738"/>
                    </a:cubicBezTo>
                    <a:cubicBezTo>
                      <a:pt x="602" y="2835"/>
                      <a:pt x="761" y="2880"/>
                      <a:pt x="932" y="2880"/>
                    </a:cubicBezTo>
                    <a:cubicBezTo>
                      <a:pt x="1371" y="2880"/>
                      <a:pt x="1895" y="2579"/>
                      <a:pt x="2272" y="2063"/>
                    </a:cubicBezTo>
                    <a:cubicBezTo>
                      <a:pt x="2796" y="1346"/>
                      <a:pt x="2841" y="486"/>
                      <a:pt x="2370" y="142"/>
                    </a:cubicBezTo>
                    <a:cubicBezTo>
                      <a:pt x="2239" y="46"/>
                      <a:pt x="2080" y="0"/>
                      <a:pt x="1910" y="0"/>
                    </a:cubicBezTo>
                    <a:close/>
                  </a:path>
                </a:pathLst>
              </a:custGeom>
              <a:solidFill>
                <a:srgbClr val="D6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7"/>
              <p:cNvSpPr/>
              <p:nvPr/>
            </p:nvSpPr>
            <p:spPr>
              <a:xfrm>
                <a:off x="5657550" y="1026250"/>
                <a:ext cx="42375" cy="48000"/>
              </a:xfrm>
              <a:custGeom>
                <a:avLst/>
                <a:gdLst/>
                <a:ahLst/>
                <a:cxnLst/>
                <a:rect l="l" t="t" r="r" b="b"/>
                <a:pathLst>
                  <a:path w="1695" h="1920" extrusionOk="0">
                    <a:moveTo>
                      <a:pt x="1497" y="0"/>
                    </a:moveTo>
                    <a:cubicBezTo>
                      <a:pt x="1430" y="0"/>
                      <a:pt x="1368" y="41"/>
                      <a:pt x="1308" y="68"/>
                    </a:cubicBezTo>
                    <a:cubicBezTo>
                      <a:pt x="1244" y="96"/>
                      <a:pt x="1182" y="132"/>
                      <a:pt x="1122" y="172"/>
                    </a:cubicBezTo>
                    <a:cubicBezTo>
                      <a:pt x="1006" y="250"/>
                      <a:pt x="902" y="346"/>
                      <a:pt x="809" y="451"/>
                    </a:cubicBezTo>
                    <a:cubicBezTo>
                      <a:pt x="627" y="656"/>
                      <a:pt x="488" y="895"/>
                      <a:pt x="350" y="1132"/>
                    </a:cubicBezTo>
                    <a:cubicBezTo>
                      <a:pt x="249" y="1304"/>
                      <a:pt x="150" y="1475"/>
                      <a:pt x="50" y="1647"/>
                    </a:cubicBezTo>
                    <a:cubicBezTo>
                      <a:pt x="26" y="1688"/>
                      <a:pt x="0" y="1734"/>
                      <a:pt x="4" y="1782"/>
                    </a:cubicBezTo>
                    <a:cubicBezTo>
                      <a:pt x="9" y="1846"/>
                      <a:pt x="68" y="1897"/>
                      <a:pt x="131" y="1913"/>
                    </a:cubicBezTo>
                    <a:cubicBezTo>
                      <a:pt x="152" y="1918"/>
                      <a:pt x="173" y="1920"/>
                      <a:pt x="195" y="1920"/>
                    </a:cubicBezTo>
                    <a:cubicBezTo>
                      <a:pt x="238" y="1920"/>
                      <a:pt x="282" y="1911"/>
                      <a:pt x="324" y="1901"/>
                    </a:cubicBezTo>
                    <a:cubicBezTo>
                      <a:pt x="701" y="1812"/>
                      <a:pt x="1059" y="1617"/>
                      <a:pt x="1309" y="1320"/>
                    </a:cubicBezTo>
                    <a:cubicBezTo>
                      <a:pt x="1560" y="1024"/>
                      <a:pt x="1694" y="624"/>
                      <a:pt x="1639" y="240"/>
                    </a:cubicBezTo>
                    <a:cubicBezTo>
                      <a:pt x="1628" y="159"/>
                      <a:pt x="1604" y="3"/>
                      <a:pt x="1503" y="0"/>
                    </a:cubicBezTo>
                    <a:cubicBezTo>
                      <a:pt x="1501" y="0"/>
                      <a:pt x="1499" y="0"/>
                      <a:pt x="1497"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7"/>
              <p:cNvSpPr/>
              <p:nvPr/>
            </p:nvSpPr>
            <p:spPr>
              <a:xfrm>
                <a:off x="5660075" y="1025325"/>
                <a:ext cx="36175" cy="45750"/>
              </a:xfrm>
              <a:custGeom>
                <a:avLst/>
                <a:gdLst/>
                <a:ahLst/>
                <a:cxnLst/>
                <a:rect l="l" t="t" r="r" b="b"/>
                <a:pathLst>
                  <a:path w="1447" h="1830" extrusionOk="0">
                    <a:moveTo>
                      <a:pt x="1420" y="0"/>
                    </a:moveTo>
                    <a:cubicBezTo>
                      <a:pt x="1372" y="0"/>
                      <a:pt x="1250" y="22"/>
                      <a:pt x="1098" y="107"/>
                    </a:cubicBezTo>
                    <a:cubicBezTo>
                      <a:pt x="901" y="215"/>
                      <a:pt x="672" y="433"/>
                      <a:pt x="487" y="716"/>
                    </a:cubicBezTo>
                    <a:cubicBezTo>
                      <a:pt x="301" y="1000"/>
                      <a:pt x="187" y="1283"/>
                      <a:pt x="111" y="1488"/>
                    </a:cubicBezTo>
                    <a:cubicBezTo>
                      <a:pt x="36" y="1693"/>
                      <a:pt x="1" y="1824"/>
                      <a:pt x="14" y="1829"/>
                    </a:cubicBezTo>
                    <a:cubicBezTo>
                      <a:pt x="14" y="1829"/>
                      <a:pt x="14" y="1829"/>
                      <a:pt x="15" y="1829"/>
                    </a:cubicBezTo>
                    <a:cubicBezTo>
                      <a:pt x="30" y="1829"/>
                      <a:pt x="90" y="1709"/>
                      <a:pt x="180" y="1517"/>
                    </a:cubicBezTo>
                    <a:cubicBezTo>
                      <a:pt x="273" y="1321"/>
                      <a:pt x="396" y="1048"/>
                      <a:pt x="575" y="774"/>
                    </a:cubicBezTo>
                    <a:cubicBezTo>
                      <a:pt x="754" y="502"/>
                      <a:pt x="962" y="288"/>
                      <a:pt x="1137" y="171"/>
                    </a:cubicBezTo>
                    <a:cubicBezTo>
                      <a:pt x="1313" y="51"/>
                      <a:pt x="1446" y="22"/>
                      <a:pt x="1442" y="5"/>
                    </a:cubicBezTo>
                    <a:cubicBezTo>
                      <a:pt x="1442" y="2"/>
                      <a:pt x="1434" y="0"/>
                      <a:pt x="1420"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7"/>
              <p:cNvSpPr/>
              <p:nvPr/>
            </p:nvSpPr>
            <p:spPr>
              <a:xfrm>
                <a:off x="5671300" y="1045825"/>
                <a:ext cx="19475" cy="5250"/>
              </a:xfrm>
              <a:custGeom>
                <a:avLst/>
                <a:gdLst/>
                <a:ahLst/>
                <a:cxnLst/>
                <a:rect l="l" t="t" r="r" b="b"/>
                <a:pathLst>
                  <a:path w="779" h="210" extrusionOk="0">
                    <a:moveTo>
                      <a:pt x="206" y="1"/>
                    </a:moveTo>
                    <a:cubicBezTo>
                      <a:pt x="84" y="1"/>
                      <a:pt x="1" y="26"/>
                      <a:pt x="4" y="44"/>
                    </a:cubicBezTo>
                    <a:cubicBezTo>
                      <a:pt x="6" y="75"/>
                      <a:pt x="179" y="82"/>
                      <a:pt x="384" y="126"/>
                    </a:cubicBezTo>
                    <a:cubicBezTo>
                      <a:pt x="554" y="160"/>
                      <a:pt x="694" y="210"/>
                      <a:pt x="744" y="210"/>
                    </a:cubicBezTo>
                    <a:cubicBezTo>
                      <a:pt x="755" y="210"/>
                      <a:pt x="761" y="208"/>
                      <a:pt x="763" y="203"/>
                    </a:cubicBezTo>
                    <a:cubicBezTo>
                      <a:pt x="778" y="180"/>
                      <a:pt x="627" y="68"/>
                      <a:pt x="405" y="22"/>
                    </a:cubicBezTo>
                    <a:cubicBezTo>
                      <a:pt x="333" y="6"/>
                      <a:pt x="265" y="1"/>
                      <a:pt x="206"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7"/>
              <p:cNvSpPr/>
              <p:nvPr/>
            </p:nvSpPr>
            <p:spPr>
              <a:xfrm>
                <a:off x="5385925" y="1010325"/>
                <a:ext cx="71025" cy="72025"/>
              </a:xfrm>
              <a:custGeom>
                <a:avLst/>
                <a:gdLst/>
                <a:ahLst/>
                <a:cxnLst/>
                <a:rect l="l" t="t" r="r" b="b"/>
                <a:pathLst>
                  <a:path w="2841" h="2881" extrusionOk="0">
                    <a:moveTo>
                      <a:pt x="931" y="0"/>
                    </a:moveTo>
                    <a:cubicBezTo>
                      <a:pt x="760" y="0"/>
                      <a:pt x="602" y="46"/>
                      <a:pt x="471" y="142"/>
                    </a:cubicBezTo>
                    <a:cubicBezTo>
                      <a:pt x="0" y="486"/>
                      <a:pt x="45" y="1346"/>
                      <a:pt x="568" y="2063"/>
                    </a:cubicBezTo>
                    <a:cubicBezTo>
                      <a:pt x="946" y="2579"/>
                      <a:pt x="1470" y="2880"/>
                      <a:pt x="1909" y="2880"/>
                    </a:cubicBezTo>
                    <a:cubicBezTo>
                      <a:pt x="2080" y="2880"/>
                      <a:pt x="2239" y="2835"/>
                      <a:pt x="2371" y="2738"/>
                    </a:cubicBezTo>
                    <a:cubicBezTo>
                      <a:pt x="2840" y="2394"/>
                      <a:pt x="2797" y="1534"/>
                      <a:pt x="2272" y="817"/>
                    </a:cubicBezTo>
                    <a:cubicBezTo>
                      <a:pt x="1894" y="301"/>
                      <a:pt x="1371" y="0"/>
                      <a:pt x="931" y="0"/>
                    </a:cubicBezTo>
                    <a:close/>
                  </a:path>
                </a:pathLst>
              </a:custGeom>
              <a:solidFill>
                <a:srgbClr val="D6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7"/>
              <p:cNvSpPr/>
              <p:nvPr/>
            </p:nvSpPr>
            <p:spPr>
              <a:xfrm>
                <a:off x="5396450" y="1026250"/>
                <a:ext cx="42375" cy="48000"/>
              </a:xfrm>
              <a:custGeom>
                <a:avLst/>
                <a:gdLst/>
                <a:ahLst/>
                <a:cxnLst/>
                <a:rect l="l" t="t" r="r" b="b"/>
                <a:pathLst>
                  <a:path w="1695" h="1920" extrusionOk="0">
                    <a:moveTo>
                      <a:pt x="198" y="0"/>
                    </a:moveTo>
                    <a:cubicBezTo>
                      <a:pt x="196" y="0"/>
                      <a:pt x="194" y="0"/>
                      <a:pt x="192" y="0"/>
                    </a:cubicBezTo>
                    <a:cubicBezTo>
                      <a:pt x="90" y="3"/>
                      <a:pt x="67" y="159"/>
                      <a:pt x="56" y="240"/>
                    </a:cubicBezTo>
                    <a:cubicBezTo>
                      <a:pt x="1" y="624"/>
                      <a:pt x="135" y="1024"/>
                      <a:pt x="386" y="1320"/>
                    </a:cubicBezTo>
                    <a:cubicBezTo>
                      <a:pt x="636" y="1617"/>
                      <a:pt x="994" y="1812"/>
                      <a:pt x="1371" y="1901"/>
                    </a:cubicBezTo>
                    <a:cubicBezTo>
                      <a:pt x="1413" y="1911"/>
                      <a:pt x="1457" y="1920"/>
                      <a:pt x="1500" y="1920"/>
                    </a:cubicBezTo>
                    <a:cubicBezTo>
                      <a:pt x="1522" y="1920"/>
                      <a:pt x="1543" y="1918"/>
                      <a:pt x="1564" y="1913"/>
                    </a:cubicBezTo>
                    <a:cubicBezTo>
                      <a:pt x="1627" y="1897"/>
                      <a:pt x="1686" y="1846"/>
                      <a:pt x="1691" y="1782"/>
                    </a:cubicBezTo>
                    <a:cubicBezTo>
                      <a:pt x="1695" y="1734"/>
                      <a:pt x="1669" y="1688"/>
                      <a:pt x="1645" y="1647"/>
                    </a:cubicBezTo>
                    <a:cubicBezTo>
                      <a:pt x="1545" y="1475"/>
                      <a:pt x="1445" y="1304"/>
                      <a:pt x="1345" y="1132"/>
                    </a:cubicBezTo>
                    <a:cubicBezTo>
                      <a:pt x="1207" y="895"/>
                      <a:pt x="1068" y="656"/>
                      <a:pt x="886" y="451"/>
                    </a:cubicBezTo>
                    <a:cubicBezTo>
                      <a:pt x="793" y="346"/>
                      <a:pt x="689" y="250"/>
                      <a:pt x="573" y="172"/>
                    </a:cubicBezTo>
                    <a:cubicBezTo>
                      <a:pt x="513" y="132"/>
                      <a:pt x="451" y="96"/>
                      <a:pt x="387" y="68"/>
                    </a:cubicBezTo>
                    <a:cubicBezTo>
                      <a:pt x="327" y="41"/>
                      <a:pt x="265" y="0"/>
                      <a:pt x="198"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7"/>
              <p:cNvSpPr/>
              <p:nvPr/>
            </p:nvSpPr>
            <p:spPr>
              <a:xfrm>
                <a:off x="5400125" y="1025325"/>
                <a:ext cx="36175" cy="45750"/>
              </a:xfrm>
              <a:custGeom>
                <a:avLst/>
                <a:gdLst/>
                <a:ahLst/>
                <a:cxnLst/>
                <a:rect l="l" t="t" r="r" b="b"/>
                <a:pathLst>
                  <a:path w="1447" h="1830" extrusionOk="0">
                    <a:moveTo>
                      <a:pt x="27" y="0"/>
                    </a:moveTo>
                    <a:cubicBezTo>
                      <a:pt x="13" y="0"/>
                      <a:pt x="5" y="2"/>
                      <a:pt x="5" y="5"/>
                    </a:cubicBezTo>
                    <a:cubicBezTo>
                      <a:pt x="0" y="22"/>
                      <a:pt x="134" y="51"/>
                      <a:pt x="310" y="171"/>
                    </a:cubicBezTo>
                    <a:cubicBezTo>
                      <a:pt x="485" y="288"/>
                      <a:pt x="693" y="502"/>
                      <a:pt x="872" y="774"/>
                    </a:cubicBezTo>
                    <a:cubicBezTo>
                      <a:pt x="1051" y="1048"/>
                      <a:pt x="1174" y="1321"/>
                      <a:pt x="1267" y="1517"/>
                    </a:cubicBezTo>
                    <a:cubicBezTo>
                      <a:pt x="1357" y="1709"/>
                      <a:pt x="1417" y="1829"/>
                      <a:pt x="1432" y="1829"/>
                    </a:cubicBezTo>
                    <a:cubicBezTo>
                      <a:pt x="1433" y="1829"/>
                      <a:pt x="1433" y="1829"/>
                      <a:pt x="1433" y="1829"/>
                    </a:cubicBezTo>
                    <a:cubicBezTo>
                      <a:pt x="1446" y="1824"/>
                      <a:pt x="1411" y="1693"/>
                      <a:pt x="1336" y="1488"/>
                    </a:cubicBezTo>
                    <a:cubicBezTo>
                      <a:pt x="1260" y="1283"/>
                      <a:pt x="1146" y="1000"/>
                      <a:pt x="960" y="716"/>
                    </a:cubicBezTo>
                    <a:cubicBezTo>
                      <a:pt x="775" y="433"/>
                      <a:pt x="546" y="215"/>
                      <a:pt x="349" y="107"/>
                    </a:cubicBezTo>
                    <a:cubicBezTo>
                      <a:pt x="197" y="22"/>
                      <a:pt x="75" y="0"/>
                      <a:pt x="27"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7"/>
              <p:cNvSpPr/>
              <p:nvPr/>
            </p:nvSpPr>
            <p:spPr>
              <a:xfrm>
                <a:off x="5405600" y="1045825"/>
                <a:ext cx="19475" cy="5250"/>
              </a:xfrm>
              <a:custGeom>
                <a:avLst/>
                <a:gdLst/>
                <a:ahLst/>
                <a:cxnLst/>
                <a:rect l="l" t="t" r="r" b="b"/>
                <a:pathLst>
                  <a:path w="779" h="210" extrusionOk="0">
                    <a:moveTo>
                      <a:pt x="573" y="1"/>
                    </a:moveTo>
                    <a:cubicBezTo>
                      <a:pt x="514" y="1"/>
                      <a:pt x="446" y="6"/>
                      <a:pt x="374" y="22"/>
                    </a:cubicBezTo>
                    <a:cubicBezTo>
                      <a:pt x="152" y="68"/>
                      <a:pt x="1" y="180"/>
                      <a:pt x="15" y="203"/>
                    </a:cubicBezTo>
                    <a:cubicBezTo>
                      <a:pt x="18" y="208"/>
                      <a:pt x="24" y="210"/>
                      <a:pt x="34" y="210"/>
                    </a:cubicBezTo>
                    <a:cubicBezTo>
                      <a:pt x="85" y="210"/>
                      <a:pt x="225" y="160"/>
                      <a:pt x="395" y="126"/>
                    </a:cubicBezTo>
                    <a:cubicBezTo>
                      <a:pt x="600" y="82"/>
                      <a:pt x="772" y="75"/>
                      <a:pt x="775" y="44"/>
                    </a:cubicBezTo>
                    <a:cubicBezTo>
                      <a:pt x="778" y="26"/>
                      <a:pt x="695" y="1"/>
                      <a:pt x="573"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7"/>
              <p:cNvSpPr/>
              <p:nvPr/>
            </p:nvSpPr>
            <p:spPr>
              <a:xfrm>
                <a:off x="5370175" y="1123700"/>
                <a:ext cx="356025" cy="225800"/>
              </a:xfrm>
              <a:custGeom>
                <a:avLst/>
                <a:gdLst/>
                <a:ahLst/>
                <a:cxnLst/>
                <a:rect l="l" t="t" r="r" b="b"/>
                <a:pathLst>
                  <a:path w="14241" h="9032" extrusionOk="0">
                    <a:moveTo>
                      <a:pt x="5965" y="0"/>
                    </a:moveTo>
                    <a:lnTo>
                      <a:pt x="5965" y="2476"/>
                    </a:lnTo>
                    <a:cubicBezTo>
                      <a:pt x="5965" y="2693"/>
                      <a:pt x="5914" y="2907"/>
                      <a:pt x="5808" y="3095"/>
                    </a:cubicBezTo>
                    <a:cubicBezTo>
                      <a:pt x="5584" y="3492"/>
                      <a:pt x="5041" y="4053"/>
                      <a:pt x="3727" y="4394"/>
                    </a:cubicBezTo>
                    <a:cubicBezTo>
                      <a:pt x="1363" y="5007"/>
                      <a:pt x="1" y="6714"/>
                      <a:pt x="1" y="7485"/>
                    </a:cubicBezTo>
                    <a:cubicBezTo>
                      <a:pt x="13" y="7627"/>
                      <a:pt x="2566" y="9032"/>
                      <a:pt x="6767" y="9032"/>
                    </a:cubicBezTo>
                    <a:cubicBezTo>
                      <a:pt x="6883" y="9032"/>
                      <a:pt x="7001" y="9031"/>
                      <a:pt x="7120" y="9028"/>
                    </a:cubicBezTo>
                    <a:cubicBezTo>
                      <a:pt x="7239" y="9031"/>
                      <a:pt x="7357" y="9032"/>
                      <a:pt x="7473" y="9032"/>
                    </a:cubicBezTo>
                    <a:cubicBezTo>
                      <a:pt x="11675" y="9032"/>
                      <a:pt x="14228" y="7627"/>
                      <a:pt x="14240" y="7485"/>
                    </a:cubicBezTo>
                    <a:cubicBezTo>
                      <a:pt x="14240" y="6714"/>
                      <a:pt x="12877" y="5007"/>
                      <a:pt x="10514" y="4394"/>
                    </a:cubicBezTo>
                    <a:cubicBezTo>
                      <a:pt x="9200" y="4053"/>
                      <a:pt x="8657" y="3492"/>
                      <a:pt x="8433" y="3095"/>
                    </a:cubicBezTo>
                    <a:cubicBezTo>
                      <a:pt x="8327" y="2907"/>
                      <a:pt x="8276" y="2693"/>
                      <a:pt x="8276" y="2476"/>
                    </a:cubicBezTo>
                    <a:lnTo>
                      <a:pt x="8276" y="0"/>
                    </a:ln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7"/>
              <p:cNvSpPr/>
              <p:nvPr/>
            </p:nvSpPr>
            <p:spPr>
              <a:xfrm>
                <a:off x="5370175" y="1222050"/>
                <a:ext cx="356025" cy="127450"/>
              </a:xfrm>
              <a:custGeom>
                <a:avLst/>
                <a:gdLst/>
                <a:ahLst/>
                <a:cxnLst/>
                <a:rect l="l" t="t" r="r" b="b"/>
                <a:pathLst>
                  <a:path w="14241" h="5098" extrusionOk="0">
                    <a:moveTo>
                      <a:pt x="9333" y="0"/>
                    </a:moveTo>
                    <a:cubicBezTo>
                      <a:pt x="8666" y="464"/>
                      <a:pt x="7863" y="692"/>
                      <a:pt x="7060" y="692"/>
                    </a:cubicBezTo>
                    <a:cubicBezTo>
                      <a:pt x="6274" y="692"/>
                      <a:pt x="5487" y="474"/>
                      <a:pt x="4824" y="46"/>
                    </a:cubicBezTo>
                    <a:cubicBezTo>
                      <a:pt x="4536" y="200"/>
                      <a:pt x="4178" y="343"/>
                      <a:pt x="3727" y="460"/>
                    </a:cubicBezTo>
                    <a:cubicBezTo>
                      <a:pt x="1363" y="1073"/>
                      <a:pt x="1" y="2780"/>
                      <a:pt x="1" y="3551"/>
                    </a:cubicBezTo>
                    <a:cubicBezTo>
                      <a:pt x="13" y="3693"/>
                      <a:pt x="2566" y="5098"/>
                      <a:pt x="6767" y="5098"/>
                    </a:cubicBezTo>
                    <a:cubicBezTo>
                      <a:pt x="6883" y="5098"/>
                      <a:pt x="7001" y="5097"/>
                      <a:pt x="7120" y="5094"/>
                    </a:cubicBezTo>
                    <a:cubicBezTo>
                      <a:pt x="7239" y="5097"/>
                      <a:pt x="7357" y="5098"/>
                      <a:pt x="7473" y="5098"/>
                    </a:cubicBezTo>
                    <a:cubicBezTo>
                      <a:pt x="11675" y="5098"/>
                      <a:pt x="14228" y="3693"/>
                      <a:pt x="14240" y="3551"/>
                    </a:cubicBezTo>
                    <a:cubicBezTo>
                      <a:pt x="14240" y="2780"/>
                      <a:pt x="12877" y="1073"/>
                      <a:pt x="10514" y="460"/>
                    </a:cubicBezTo>
                    <a:cubicBezTo>
                      <a:pt x="10018" y="331"/>
                      <a:pt x="9633" y="172"/>
                      <a:pt x="9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7"/>
              <p:cNvSpPr/>
              <p:nvPr/>
            </p:nvSpPr>
            <p:spPr>
              <a:xfrm>
                <a:off x="5468225" y="1222050"/>
                <a:ext cx="159925" cy="42975"/>
              </a:xfrm>
              <a:custGeom>
                <a:avLst/>
                <a:gdLst/>
                <a:ahLst/>
                <a:cxnLst/>
                <a:rect l="l" t="t" r="r" b="b"/>
                <a:pathLst>
                  <a:path w="6397" h="1719" extrusionOk="0">
                    <a:moveTo>
                      <a:pt x="5424" y="0"/>
                    </a:moveTo>
                    <a:cubicBezTo>
                      <a:pt x="4757" y="464"/>
                      <a:pt x="3954" y="692"/>
                      <a:pt x="3150" y="692"/>
                    </a:cubicBezTo>
                    <a:cubicBezTo>
                      <a:pt x="2365" y="692"/>
                      <a:pt x="1578" y="474"/>
                      <a:pt x="915" y="46"/>
                    </a:cubicBezTo>
                    <a:cubicBezTo>
                      <a:pt x="668" y="178"/>
                      <a:pt x="367" y="303"/>
                      <a:pt x="1" y="409"/>
                    </a:cubicBezTo>
                    <a:cubicBezTo>
                      <a:pt x="218" y="714"/>
                      <a:pt x="504" y="969"/>
                      <a:pt x="820" y="1160"/>
                    </a:cubicBezTo>
                    <a:cubicBezTo>
                      <a:pt x="1309" y="1453"/>
                      <a:pt x="1866" y="1606"/>
                      <a:pt x="2426" y="1675"/>
                    </a:cubicBezTo>
                    <a:cubicBezTo>
                      <a:pt x="2657" y="1704"/>
                      <a:pt x="2890" y="1719"/>
                      <a:pt x="3123" y="1719"/>
                    </a:cubicBezTo>
                    <a:cubicBezTo>
                      <a:pt x="3733" y="1719"/>
                      <a:pt x="4342" y="1617"/>
                      <a:pt x="4911" y="1393"/>
                    </a:cubicBezTo>
                    <a:cubicBezTo>
                      <a:pt x="5466" y="1176"/>
                      <a:pt x="5979" y="837"/>
                      <a:pt x="6396" y="401"/>
                    </a:cubicBezTo>
                    <a:cubicBezTo>
                      <a:pt x="6000" y="284"/>
                      <a:pt x="5680" y="146"/>
                      <a:pt x="5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7"/>
              <p:cNvSpPr/>
              <p:nvPr/>
            </p:nvSpPr>
            <p:spPr>
              <a:xfrm>
                <a:off x="5519275" y="1134075"/>
                <a:ext cx="57825" cy="58100"/>
              </a:xfrm>
              <a:custGeom>
                <a:avLst/>
                <a:gdLst/>
                <a:ahLst/>
                <a:cxnLst/>
                <a:rect l="l" t="t" r="r" b="b"/>
                <a:pathLst>
                  <a:path w="2313" h="2324" extrusionOk="0">
                    <a:moveTo>
                      <a:pt x="2312" y="1"/>
                    </a:moveTo>
                    <a:cubicBezTo>
                      <a:pt x="1890" y="52"/>
                      <a:pt x="1461" y="72"/>
                      <a:pt x="1029" y="72"/>
                    </a:cubicBezTo>
                    <a:cubicBezTo>
                      <a:pt x="687" y="72"/>
                      <a:pt x="344" y="59"/>
                      <a:pt x="1" y="40"/>
                    </a:cubicBezTo>
                    <a:lnTo>
                      <a:pt x="1" y="2320"/>
                    </a:lnTo>
                    <a:cubicBezTo>
                      <a:pt x="76" y="2322"/>
                      <a:pt x="154" y="2323"/>
                      <a:pt x="232" y="2323"/>
                    </a:cubicBezTo>
                    <a:cubicBezTo>
                      <a:pt x="899" y="2323"/>
                      <a:pt x="1671" y="2233"/>
                      <a:pt x="2312" y="1982"/>
                    </a:cubicBezTo>
                    <a:lnTo>
                      <a:pt x="2312" y="1"/>
                    </a:ln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7"/>
              <p:cNvSpPr/>
              <p:nvPr/>
            </p:nvSpPr>
            <p:spPr>
              <a:xfrm>
                <a:off x="5429900" y="874300"/>
                <a:ext cx="236575" cy="285069"/>
              </a:xfrm>
              <a:custGeom>
                <a:avLst/>
                <a:gdLst/>
                <a:ahLst/>
                <a:cxnLst/>
                <a:rect l="l" t="t" r="r" b="b"/>
                <a:pathLst>
                  <a:path w="9463" h="11787" extrusionOk="0">
                    <a:moveTo>
                      <a:pt x="538" y="0"/>
                    </a:moveTo>
                    <a:cubicBezTo>
                      <a:pt x="241" y="0"/>
                      <a:pt x="0" y="241"/>
                      <a:pt x="0" y="538"/>
                    </a:cubicBezTo>
                    <a:lnTo>
                      <a:pt x="0" y="11223"/>
                    </a:lnTo>
                    <a:cubicBezTo>
                      <a:pt x="0" y="11534"/>
                      <a:pt x="253" y="11787"/>
                      <a:pt x="564" y="11787"/>
                    </a:cubicBezTo>
                    <a:lnTo>
                      <a:pt x="8899" y="11787"/>
                    </a:lnTo>
                    <a:cubicBezTo>
                      <a:pt x="9210" y="11787"/>
                      <a:pt x="9463" y="11534"/>
                      <a:pt x="9463" y="11223"/>
                    </a:cubicBezTo>
                    <a:lnTo>
                      <a:pt x="9463" y="538"/>
                    </a:lnTo>
                    <a:cubicBezTo>
                      <a:pt x="9463" y="241"/>
                      <a:pt x="9222" y="0"/>
                      <a:pt x="8925" y="0"/>
                    </a:cubicBez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a:off x="5413775" y="869425"/>
                <a:ext cx="239475" cy="150300"/>
              </a:xfrm>
              <a:custGeom>
                <a:avLst/>
                <a:gdLst/>
                <a:ahLst/>
                <a:cxnLst/>
                <a:rect l="l" t="t" r="r" b="b"/>
                <a:pathLst>
                  <a:path w="9579" h="6012" extrusionOk="0">
                    <a:moveTo>
                      <a:pt x="5845" y="0"/>
                    </a:moveTo>
                    <a:cubicBezTo>
                      <a:pt x="5150" y="0"/>
                      <a:pt x="4455" y="72"/>
                      <a:pt x="3774" y="215"/>
                    </a:cubicBezTo>
                    <a:cubicBezTo>
                      <a:pt x="3318" y="311"/>
                      <a:pt x="2866" y="439"/>
                      <a:pt x="2445" y="640"/>
                    </a:cubicBezTo>
                    <a:cubicBezTo>
                      <a:pt x="1528" y="1078"/>
                      <a:pt x="785" y="1867"/>
                      <a:pt x="402" y="2808"/>
                    </a:cubicBezTo>
                    <a:cubicBezTo>
                      <a:pt x="19" y="3749"/>
                      <a:pt x="0" y="4833"/>
                      <a:pt x="351" y="5786"/>
                    </a:cubicBezTo>
                    <a:lnTo>
                      <a:pt x="649" y="6012"/>
                    </a:lnTo>
                    <a:cubicBezTo>
                      <a:pt x="1569" y="5141"/>
                      <a:pt x="2167" y="3936"/>
                      <a:pt x="2303" y="2676"/>
                    </a:cubicBezTo>
                    <a:cubicBezTo>
                      <a:pt x="2842" y="2769"/>
                      <a:pt x="3386" y="2808"/>
                      <a:pt x="3931" y="2808"/>
                    </a:cubicBezTo>
                    <a:cubicBezTo>
                      <a:pt x="4905" y="2808"/>
                      <a:pt x="5883" y="2685"/>
                      <a:pt x="6846" y="2525"/>
                    </a:cubicBezTo>
                    <a:cubicBezTo>
                      <a:pt x="7733" y="2378"/>
                      <a:pt x="8655" y="2184"/>
                      <a:pt x="9349" y="1611"/>
                    </a:cubicBezTo>
                    <a:cubicBezTo>
                      <a:pt x="9405" y="1565"/>
                      <a:pt x="9460" y="1516"/>
                      <a:pt x="9495" y="1453"/>
                    </a:cubicBezTo>
                    <a:cubicBezTo>
                      <a:pt x="9578" y="1309"/>
                      <a:pt x="9544" y="1124"/>
                      <a:pt x="9465" y="979"/>
                    </a:cubicBezTo>
                    <a:cubicBezTo>
                      <a:pt x="9259" y="602"/>
                      <a:pt x="8812" y="436"/>
                      <a:pt x="8395" y="327"/>
                    </a:cubicBezTo>
                    <a:cubicBezTo>
                      <a:pt x="7564" y="109"/>
                      <a:pt x="6705" y="0"/>
                      <a:pt x="5845"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a:off x="5414475" y="847075"/>
                <a:ext cx="261675" cy="174650"/>
              </a:xfrm>
              <a:custGeom>
                <a:avLst/>
                <a:gdLst/>
                <a:ahLst/>
                <a:cxnLst/>
                <a:rect l="l" t="t" r="r" b="b"/>
                <a:pathLst>
                  <a:path w="10467" h="6986" extrusionOk="0">
                    <a:moveTo>
                      <a:pt x="6634" y="1"/>
                    </a:moveTo>
                    <a:cubicBezTo>
                      <a:pt x="5750" y="1"/>
                      <a:pt x="4878" y="227"/>
                      <a:pt x="4051" y="542"/>
                    </a:cubicBezTo>
                    <a:cubicBezTo>
                      <a:pt x="2927" y="972"/>
                      <a:pt x="1867" y="1568"/>
                      <a:pt x="917" y="2307"/>
                    </a:cubicBezTo>
                    <a:cubicBezTo>
                      <a:pt x="606" y="2548"/>
                      <a:pt x="297" y="2817"/>
                      <a:pt x="144" y="3180"/>
                    </a:cubicBezTo>
                    <a:cubicBezTo>
                      <a:pt x="1" y="3517"/>
                      <a:pt x="9" y="3897"/>
                      <a:pt x="19" y="4263"/>
                    </a:cubicBezTo>
                    <a:cubicBezTo>
                      <a:pt x="42" y="5039"/>
                      <a:pt x="64" y="5814"/>
                      <a:pt x="87" y="6589"/>
                    </a:cubicBezTo>
                    <a:lnTo>
                      <a:pt x="557" y="6986"/>
                    </a:lnTo>
                    <a:cubicBezTo>
                      <a:pt x="1301" y="5831"/>
                      <a:pt x="1670" y="4420"/>
                      <a:pt x="1939" y="3090"/>
                    </a:cubicBezTo>
                    <a:cubicBezTo>
                      <a:pt x="2818" y="3124"/>
                      <a:pt x="3694" y="3220"/>
                      <a:pt x="4572" y="3220"/>
                    </a:cubicBezTo>
                    <a:cubicBezTo>
                      <a:pt x="4644" y="3220"/>
                      <a:pt x="4716" y="3220"/>
                      <a:pt x="4788" y="3218"/>
                    </a:cubicBezTo>
                    <a:cubicBezTo>
                      <a:pt x="5520" y="3205"/>
                      <a:pt x="6248" y="3116"/>
                      <a:pt x="6975" y="3027"/>
                    </a:cubicBezTo>
                    <a:cubicBezTo>
                      <a:pt x="7509" y="2962"/>
                      <a:pt x="10466" y="2570"/>
                      <a:pt x="9740" y="1499"/>
                    </a:cubicBezTo>
                    <a:cubicBezTo>
                      <a:pt x="9599" y="1292"/>
                      <a:pt x="9365" y="1142"/>
                      <a:pt x="9172" y="989"/>
                    </a:cubicBezTo>
                    <a:cubicBezTo>
                      <a:pt x="8918" y="788"/>
                      <a:pt x="8683" y="563"/>
                      <a:pt x="8414" y="381"/>
                    </a:cubicBezTo>
                    <a:cubicBezTo>
                      <a:pt x="7910" y="42"/>
                      <a:pt x="7321" y="14"/>
                      <a:pt x="6731" y="2"/>
                    </a:cubicBezTo>
                    <a:cubicBezTo>
                      <a:pt x="6699" y="1"/>
                      <a:pt x="6666" y="1"/>
                      <a:pt x="6634"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5638050" y="874300"/>
                <a:ext cx="48475" cy="147925"/>
              </a:xfrm>
              <a:custGeom>
                <a:avLst/>
                <a:gdLst/>
                <a:ahLst/>
                <a:cxnLst/>
                <a:rect l="l" t="t" r="r" b="b"/>
                <a:pathLst>
                  <a:path w="1939" h="5917" extrusionOk="0">
                    <a:moveTo>
                      <a:pt x="195" y="1"/>
                    </a:moveTo>
                    <a:lnTo>
                      <a:pt x="351" y="212"/>
                    </a:lnTo>
                    <a:cubicBezTo>
                      <a:pt x="77" y="1151"/>
                      <a:pt x="1" y="2145"/>
                      <a:pt x="117" y="3116"/>
                    </a:cubicBezTo>
                    <a:cubicBezTo>
                      <a:pt x="175" y="3602"/>
                      <a:pt x="282" y="4083"/>
                      <a:pt x="434" y="4550"/>
                    </a:cubicBezTo>
                    <a:cubicBezTo>
                      <a:pt x="559" y="4932"/>
                      <a:pt x="719" y="5557"/>
                      <a:pt x="1019" y="5841"/>
                    </a:cubicBezTo>
                    <a:cubicBezTo>
                      <a:pt x="1068" y="5887"/>
                      <a:pt x="1137" y="5917"/>
                      <a:pt x="1203" y="5917"/>
                    </a:cubicBezTo>
                    <a:cubicBezTo>
                      <a:pt x="1247" y="5917"/>
                      <a:pt x="1288" y="5904"/>
                      <a:pt x="1322" y="5876"/>
                    </a:cubicBezTo>
                    <a:cubicBezTo>
                      <a:pt x="1353" y="5850"/>
                      <a:pt x="1374" y="5814"/>
                      <a:pt x="1393" y="5778"/>
                    </a:cubicBezTo>
                    <a:cubicBezTo>
                      <a:pt x="1938" y="4772"/>
                      <a:pt x="1857" y="3450"/>
                      <a:pt x="1604" y="2371"/>
                    </a:cubicBezTo>
                    <a:cubicBezTo>
                      <a:pt x="1393" y="1471"/>
                      <a:pt x="1027" y="525"/>
                      <a:pt x="195"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a:off x="5446625" y="872325"/>
                <a:ext cx="17650" cy="52275"/>
              </a:xfrm>
              <a:custGeom>
                <a:avLst/>
                <a:gdLst/>
                <a:ahLst/>
                <a:cxnLst/>
                <a:rect l="l" t="t" r="r" b="b"/>
                <a:pathLst>
                  <a:path w="706" h="2091" extrusionOk="0">
                    <a:moveTo>
                      <a:pt x="26" y="1"/>
                    </a:moveTo>
                    <a:cubicBezTo>
                      <a:pt x="12" y="2"/>
                      <a:pt x="0" y="128"/>
                      <a:pt x="2" y="334"/>
                    </a:cubicBezTo>
                    <a:cubicBezTo>
                      <a:pt x="5" y="538"/>
                      <a:pt x="21" y="824"/>
                      <a:pt x="99" y="1133"/>
                    </a:cubicBezTo>
                    <a:cubicBezTo>
                      <a:pt x="177" y="1441"/>
                      <a:pt x="315" y="1702"/>
                      <a:pt x="446" y="1864"/>
                    </a:cubicBezTo>
                    <a:cubicBezTo>
                      <a:pt x="568" y="2019"/>
                      <a:pt x="673" y="2090"/>
                      <a:pt x="691" y="2090"/>
                    </a:cubicBezTo>
                    <a:cubicBezTo>
                      <a:pt x="692" y="2090"/>
                      <a:pt x="693" y="2090"/>
                      <a:pt x="693" y="2090"/>
                    </a:cubicBezTo>
                    <a:cubicBezTo>
                      <a:pt x="706" y="2077"/>
                      <a:pt x="615" y="1988"/>
                      <a:pt x="507" y="1821"/>
                    </a:cubicBezTo>
                    <a:cubicBezTo>
                      <a:pt x="397" y="1654"/>
                      <a:pt x="277" y="1402"/>
                      <a:pt x="202" y="1106"/>
                    </a:cubicBezTo>
                    <a:cubicBezTo>
                      <a:pt x="127" y="809"/>
                      <a:pt x="99" y="531"/>
                      <a:pt x="77" y="329"/>
                    </a:cubicBezTo>
                    <a:cubicBezTo>
                      <a:pt x="56" y="127"/>
                      <a:pt x="40" y="1"/>
                      <a:pt x="26"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a:off x="5417000" y="894950"/>
                <a:ext cx="31800" cy="120400"/>
              </a:xfrm>
              <a:custGeom>
                <a:avLst/>
                <a:gdLst/>
                <a:ahLst/>
                <a:cxnLst/>
                <a:rect l="l" t="t" r="r" b="b"/>
                <a:pathLst>
                  <a:path w="1272" h="4816" extrusionOk="0">
                    <a:moveTo>
                      <a:pt x="1256" y="0"/>
                    </a:moveTo>
                    <a:cubicBezTo>
                      <a:pt x="1246" y="0"/>
                      <a:pt x="1177" y="31"/>
                      <a:pt x="1070" y="104"/>
                    </a:cubicBezTo>
                    <a:cubicBezTo>
                      <a:pt x="956" y="183"/>
                      <a:pt x="801" y="316"/>
                      <a:pt x="649" y="513"/>
                    </a:cubicBezTo>
                    <a:cubicBezTo>
                      <a:pt x="497" y="710"/>
                      <a:pt x="351" y="973"/>
                      <a:pt x="247" y="1286"/>
                    </a:cubicBezTo>
                    <a:cubicBezTo>
                      <a:pt x="144" y="1598"/>
                      <a:pt x="81" y="1956"/>
                      <a:pt x="53" y="2332"/>
                    </a:cubicBezTo>
                    <a:cubicBezTo>
                      <a:pt x="0" y="3083"/>
                      <a:pt x="37" y="3763"/>
                      <a:pt x="89" y="4252"/>
                    </a:cubicBezTo>
                    <a:cubicBezTo>
                      <a:pt x="112" y="4472"/>
                      <a:pt x="138" y="4650"/>
                      <a:pt x="162" y="4783"/>
                    </a:cubicBezTo>
                    <a:cubicBezTo>
                      <a:pt x="178" y="4793"/>
                      <a:pt x="193" y="4805"/>
                      <a:pt x="209" y="4816"/>
                    </a:cubicBezTo>
                    <a:cubicBezTo>
                      <a:pt x="198" y="4680"/>
                      <a:pt x="180" y="4485"/>
                      <a:pt x="164" y="4245"/>
                    </a:cubicBezTo>
                    <a:cubicBezTo>
                      <a:pt x="131" y="3759"/>
                      <a:pt x="107" y="3082"/>
                      <a:pt x="158" y="2340"/>
                    </a:cubicBezTo>
                    <a:cubicBezTo>
                      <a:pt x="186" y="1969"/>
                      <a:pt x="245" y="1621"/>
                      <a:pt x="341" y="1316"/>
                    </a:cubicBezTo>
                    <a:cubicBezTo>
                      <a:pt x="436" y="1012"/>
                      <a:pt x="570" y="754"/>
                      <a:pt x="709" y="558"/>
                    </a:cubicBezTo>
                    <a:cubicBezTo>
                      <a:pt x="991" y="161"/>
                      <a:pt x="1272" y="17"/>
                      <a:pt x="1258" y="1"/>
                    </a:cubicBezTo>
                    <a:cubicBezTo>
                      <a:pt x="1258" y="0"/>
                      <a:pt x="1257" y="0"/>
                      <a:pt x="1256"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a:off x="5436375" y="912700"/>
                <a:ext cx="18575" cy="67275"/>
              </a:xfrm>
              <a:custGeom>
                <a:avLst/>
                <a:gdLst/>
                <a:ahLst/>
                <a:cxnLst/>
                <a:rect l="l" t="t" r="r" b="b"/>
                <a:pathLst>
                  <a:path w="743" h="2691" extrusionOk="0">
                    <a:moveTo>
                      <a:pt x="712" y="0"/>
                    </a:moveTo>
                    <a:cubicBezTo>
                      <a:pt x="696" y="0"/>
                      <a:pt x="593" y="121"/>
                      <a:pt x="467" y="337"/>
                    </a:cubicBezTo>
                    <a:cubicBezTo>
                      <a:pt x="336" y="559"/>
                      <a:pt x="190" y="890"/>
                      <a:pt x="100" y="1276"/>
                    </a:cubicBezTo>
                    <a:cubicBezTo>
                      <a:pt x="13" y="1662"/>
                      <a:pt x="1" y="2023"/>
                      <a:pt x="21" y="2280"/>
                    </a:cubicBezTo>
                    <a:cubicBezTo>
                      <a:pt x="41" y="2536"/>
                      <a:pt x="83" y="2691"/>
                      <a:pt x="96" y="2691"/>
                    </a:cubicBezTo>
                    <a:cubicBezTo>
                      <a:pt x="96" y="2691"/>
                      <a:pt x="96" y="2691"/>
                      <a:pt x="96" y="2691"/>
                    </a:cubicBezTo>
                    <a:cubicBezTo>
                      <a:pt x="131" y="2689"/>
                      <a:pt x="26" y="2054"/>
                      <a:pt x="204" y="1300"/>
                    </a:cubicBezTo>
                    <a:cubicBezTo>
                      <a:pt x="373" y="543"/>
                      <a:pt x="743" y="17"/>
                      <a:pt x="713" y="0"/>
                    </a:cubicBezTo>
                    <a:cubicBezTo>
                      <a:pt x="713" y="0"/>
                      <a:pt x="712" y="0"/>
                      <a:pt x="712"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a:off x="5449175" y="832650"/>
                <a:ext cx="224875" cy="54100"/>
              </a:xfrm>
              <a:custGeom>
                <a:avLst/>
                <a:gdLst/>
                <a:ahLst/>
                <a:cxnLst/>
                <a:rect l="l" t="t" r="r" b="b"/>
                <a:pathLst>
                  <a:path w="8995" h="2164" extrusionOk="0">
                    <a:moveTo>
                      <a:pt x="7010" y="1"/>
                    </a:moveTo>
                    <a:cubicBezTo>
                      <a:pt x="6751" y="1"/>
                      <a:pt x="6474" y="49"/>
                      <a:pt x="6202" y="150"/>
                    </a:cubicBezTo>
                    <a:cubicBezTo>
                      <a:pt x="5911" y="260"/>
                      <a:pt x="5634" y="424"/>
                      <a:pt x="5333" y="552"/>
                    </a:cubicBezTo>
                    <a:cubicBezTo>
                      <a:pt x="5054" y="675"/>
                      <a:pt x="4745" y="736"/>
                      <a:pt x="4424" y="736"/>
                    </a:cubicBezTo>
                    <a:cubicBezTo>
                      <a:pt x="4400" y="736"/>
                      <a:pt x="4377" y="736"/>
                      <a:pt x="4353" y="735"/>
                    </a:cubicBezTo>
                    <a:cubicBezTo>
                      <a:pt x="3668" y="718"/>
                      <a:pt x="3020" y="524"/>
                      <a:pt x="2406" y="524"/>
                    </a:cubicBezTo>
                    <a:cubicBezTo>
                      <a:pt x="2398" y="524"/>
                      <a:pt x="2390" y="524"/>
                      <a:pt x="2381" y="524"/>
                    </a:cubicBezTo>
                    <a:cubicBezTo>
                      <a:pt x="2368" y="524"/>
                      <a:pt x="2356" y="524"/>
                      <a:pt x="2343" y="524"/>
                    </a:cubicBezTo>
                    <a:cubicBezTo>
                      <a:pt x="1741" y="524"/>
                      <a:pt x="1196" y="684"/>
                      <a:pt x="814" y="941"/>
                    </a:cubicBezTo>
                    <a:cubicBezTo>
                      <a:pt x="421" y="1203"/>
                      <a:pt x="204" y="1535"/>
                      <a:pt x="103" y="1773"/>
                    </a:cubicBezTo>
                    <a:cubicBezTo>
                      <a:pt x="51" y="1893"/>
                      <a:pt x="29" y="1993"/>
                      <a:pt x="14" y="2059"/>
                    </a:cubicBezTo>
                    <a:cubicBezTo>
                      <a:pt x="4" y="2127"/>
                      <a:pt x="0" y="2162"/>
                      <a:pt x="4" y="2163"/>
                    </a:cubicBezTo>
                    <a:cubicBezTo>
                      <a:pt x="4" y="2163"/>
                      <a:pt x="4" y="2163"/>
                      <a:pt x="4" y="2163"/>
                    </a:cubicBezTo>
                    <a:cubicBezTo>
                      <a:pt x="16" y="2163"/>
                      <a:pt x="32" y="2019"/>
                      <a:pt x="141" y="1791"/>
                    </a:cubicBezTo>
                    <a:cubicBezTo>
                      <a:pt x="250" y="1563"/>
                      <a:pt x="470" y="1249"/>
                      <a:pt x="855" y="1004"/>
                    </a:cubicBezTo>
                    <a:cubicBezTo>
                      <a:pt x="1222" y="768"/>
                      <a:pt x="1737" y="622"/>
                      <a:pt x="2312" y="622"/>
                    </a:cubicBezTo>
                    <a:cubicBezTo>
                      <a:pt x="2334" y="622"/>
                      <a:pt x="2357" y="622"/>
                      <a:pt x="2381" y="622"/>
                    </a:cubicBezTo>
                    <a:cubicBezTo>
                      <a:pt x="2682" y="625"/>
                      <a:pt x="2997" y="670"/>
                      <a:pt x="3324" y="724"/>
                    </a:cubicBezTo>
                    <a:cubicBezTo>
                      <a:pt x="3651" y="775"/>
                      <a:pt x="3993" y="834"/>
                      <a:pt x="4351" y="841"/>
                    </a:cubicBezTo>
                    <a:cubicBezTo>
                      <a:pt x="4376" y="842"/>
                      <a:pt x="4400" y="843"/>
                      <a:pt x="4424" y="843"/>
                    </a:cubicBezTo>
                    <a:cubicBezTo>
                      <a:pt x="4756" y="843"/>
                      <a:pt x="5086" y="776"/>
                      <a:pt x="5374" y="648"/>
                    </a:cubicBezTo>
                    <a:cubicBezTo>
                      <a:pt x="5683" y="514"/>
                      <a:pt x="5958" y="349"/>
                      <a:pt x="6238" y="242"/>
                    </a:cubicBezTo>
                    <a:cubicBezTo>
                      <a:pt x="6505" y="139"/>
                      <a:pt x="6777" y="89"/>
                      <a:pt x="7034" y="89"/>
                    </a:cubicBezTo>
                    <a:cubicBezTo>
                      <a:pt x="7045" y="89"/>
                      <a:pt x="7056" y="89"/>
                      <a:pt x="7067" y="90"/>
                    </a:cubicBezTo>
                    <a:cubicBezTo>
                      <a:pt x="7333" y="92"/>
                      <a:pt x="7580" y="140"/>
                      <a:pt x="7796" y="209"/>
                    </a:cubicBezTo>
                    <a:cubicBezTo>
                      <a:pt x="8230" y="352"/>
                      <a:pt x="8533" y="579"/>
                      <a:pt x="8719" y="752"/>
                    </a:cubicBezTo>
                    <a:cubicBezTo>
                      <a:pt x="8898" y="925"/>
                      <a:pt x="8977" y="1043"/>
                      <a:pt x="8990" y="1043"/>
                    </a:cubicBezTo>
                    <a:cubicBezTo>
                      <a:pt x="8990" y="1043"/>
                      <a:pt x="8991" y="1043"/>
                      <a:pt x="8991" y="1043"/>
                    </a:cubicBezTo>
                    <a:cubicBezTo>
                      <a:pt x="8995" y="1041"/>
                      <a:pt x="8975" y="1011"/>
                      <a:pt x="8937" y="954"/>
                    </a:cubicBezTo>
                    <a:cubicBezTo>
                      <a:pt x="8900" y="896"/>
                      <a:pt x="8836" y="819"/>
                      <a:pt x="8747" y="723"/>
                    </a:cubicBezTo>
                    <a:cubicBezTo>
                      <a:pt x="8568" y="538"/>
                      <a:pt x="8264" y="294"/>
                      <a:pt x="7820" y="139"/>
                    </a:cubicBezTo>
                    <a:cubicBezTo>
                      <a:pt x="7598" y="63"/>
                      <a:pt x="7344" y="8"/>
                      <a:pt x="7068" y="1"/>
                    </a:cubicBezTo>
                    <a:cubicBezTo>
                      <a:pt x="7049" y="1"/>
                      <a:pt x="7030" y="1"/>
                      <a:pt x="7010"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5406000" y="884300"/>
                <a:ext cx="41625" cy="27875"/>
              </a:xfrm>
              <a:custGeom>
                <a:avLst/>
                <a:gdLst/>
                <a:ahLst/>
                <a:cxnLst/>
                <a:rect l="l" t="t" r="r" b="b"/>
                <a:pathLst>
                  <a:path w="1665" h="1115" extrusionOk="0">
                    <a:moveTo>
                      <a:pt x="1637" y="1"/>
                    </a:moveTo>
                    <a:cubicBezTo>
                      <a:pt x="1581" y="1"/>
                      <a:pt x="1429" y="22"/>
                      <a:pt x="1217" y="77"/>
                    </a:cubicBezTo>
                    <a:cubicBezTo>
                      <a:pt x="951" y="151"/>
                      <a:pt x="571" y="282"/>
                      <a:pt x="253" y="585"/>
                    </a:cubicBezTo>
                    <a:cubicBezTo>
                      <a:pt x="178" y="657"/>
                      <a:pt x="113" y="736"/>
                      <a:pt x="57" y="816"/>
                    </a:cubicBezTo>
                    <a:cubicBezTo>
                      <a:pt x="34" y="915"/>
                      <a:pt x="15" y="1015"/>
                      <a:pt x="0" y="1115"/>
                    </a:cubicBezTo>
                    <a:cubicBezTo>
                      <a:pt x="76" y="958"/>
                      <a:pt x="180" y="799"/>
                      <a:pt x="326" y="661"/>
                    </a:cubicBezTo>
                    <a:cubicBezTo>
                      <a:pt x="623" y="379"/>
                      <a:pt x="983" y="239"/>
                      <a:pt x="1238" y="149"/>
                    </a:cubicBezTo>
                    <a:cubicBezTo>
                      <a:pt x="1498" y="62"/>
                      <a:pt x="1665" y="21"/>
                      <a:pt x="1661" y="5"/>
                    </a:cubicBezTo>
                    <a:cubicBezTo>
                      <a:pt x="1660" y="2"/>
                      <a:pt x="1652" y="1"/>
                      <a:pt x="1637"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a:off x="5450650" y="856350"/>
                <a:ext cx="221875" cy="44125"/>
              </a:xfrm>
              <a:custGeom>
                <a:avLst/>
                <a:gdLst/>
                <a:ahLst/>
                <a:cxnLst/>
                <a:rect l="l" t="t" r="r" b="b"/>
                <a:pathLst>
                  <a:path w="8875" h="1765" extrusionOk="0">
                    <a:moveTo>
                      <a:pt x="6950" y="1"/>
                    </a:moveTo>
                    <a:cubicBezTo>
                      <a:pt x="6809" y="1"/>
                      <a:pt x="6665" y="14"/>
                      <a:pt x="6519" y="41"/>
                    </a:cubicBezTo>
                    <a:cubicBezTo>
                      <a:pt x="6205" y="95"/>
                      <a:pt x="5895" y="228"/>
                      <a:pt x="5598" y="391"/>
                    </a:cubicBezTo>
                    <a:cubicBezTo>
                      <a:pt x="5299" y="553"/>
                      <a:pt x="5004" y="740"/>
                      <a:pt x="4681" y="880"/>
                    </a:cubicBezTo>
                    <a:cubicBezTo>
                      <a:pt x="4358" y="1021"/>
                      <a:pt x="4015" y="1080"/>
                      <a:pt x="3683" y="1089"/>
                    </a:cubicBezTo>
                    <a:cubicBezTo>
                      <a:pt x="3651" y="1090"/>
                      <a:pt x="3619" y="1090"/>
                      <a:pt x="3588" y="1090"/>
                    </a:cubicBezTo>
                    <a:cubicBezTo>
                      <a:pt x="3289" y="1090"/>
                      <a:pt x="3000" y="1054"/>
                      <a:pt x="2725" y="1006"/>
                    </a:cubicBezTo>
                    <a:cubicBezTo>
                      <a:pt x="2422" y="953"/>
                      <a:pt x="2135" y="882"/>
                      <a:pt x="1860" y="840"/>
                    </a:cubicBezTo>
                    <a:cubicBezTo>
                      <a:pt x="1690" y="813"/>
                      <a:pt x="1524" y="797"/>
                      <a:pt x="1367" y="797"/>
                    </a:cubicBezTo>
                    <a:cubicBezTo>
                      <a:pt x="1269" y="797"/>
                      <a:pt x="1174" y="803"/>
                      <a:pt x="1083" y="816"/>
                    </a:cubicBezTo>
                    <a:cubicBezTo>
                      <a:pt x="603" y="885"/>
                      <a:pt x="274" y="1152"/>
                      <a:pt x="133" y="1377"/>
                    </a:cubicBezTo>
                    <a:cubicBezTo>
                      <a:pt x="61" y="1490"/>
                      <a:pt x="30" y="1591"/>
                      <a:pt x="14" y="1659"/>
                    </a:cubicBezTo>
                    <a:cubicBezTo>
                      <a:pt x="3" y="1728"/>
                      <a:pt x="1" y="1765"/>
                      <a:pt x="4" y="1765"/>
                    </a:cubicBezTo>
                    <a:cubicBezTo>
                      <a:pt x="4" y="1765"/>
                      <a:pt x="5" y="1765"/>
                      <a:pt x="5" y="1765"/>
                    </a:cubicBezTo>
                    <a:cubicBezTo>
                      <a:pt x="17" y="1765"/>
                      <a:pt x="21" y="1610"/>
                      <a:pt x="168" y="1400"/>
                    </a:cubicBezTo>
                    <a:cubicBezTo>
                      <a:pt x="312" y="1192"/>
                      <a:pt x="635" y="946"/>
                      <a:pt x="1093" y="891"/>
                    </a:cubicBezTo>
                    <a:cubicBezTo>
                      <a:pt x="1168" y="881"/>
                      <a:pt x="1245" y="877"/>
                      <a:pt x="1325" y="877"/>
                    </a:cubicBezTo>
                    <a:cubicBezTo>
                      <a:pt x="1490" y="877"/>
                      <a:pt x="1664" y="895"/>
                      <a:pt x="1846" y="926"/>
                    </a:cubicBezTo>
                    <a:cubicBezTo>
                      <a:pt x="2115" y="971"/>
                      <a:pt x="2400" y="1045"/>
                      <a:pt x="2707" y="1102"/>
                    </a:cubicBezTo>
                    <a:cubicBezTo>
                      <a:pt x="2992" y="1154"/>
                      <a:pt x="3294" y="1193"/>
                      <a:pt x="3609" y="1193"/>
                    </a:cubicBezTo>
                    <a:cubicBezTo>
                      <a:pt x="3634" y="1193"/>
                      <a:pt x="3660" y="1193"/>
                      <a:pt x="3685" y="1193"/>
                    </a:cubicBezTo>
                    <a:cubicBezTo>
                      <a:pt x="4028" y="1186"/>
                      <a:pt x="4386" y="1124"/>
                      <a:pt x="4722" y="977"/>
                    </a:cubicBezTo>
                    <a:cubicBezTo>
                      <a:pt x="5057" y="833"/>
                      <a:pt x="5353" y="643"/>
                      <a:pt x="5647" y="482"/>
                    </a:cubicBezTo>
                    <a:cubicBezTo>
                      <a:pt x="5941" y="320"/>
                      <a:pt x="6237" y="192"/>
                      <a:pt x="6536" y="137"/>
                    </a:cubicBezTo>
                    <a:cubicBezTo>
                      <a:pt x="6685" y="108"/>
                      <a:pt x="6833" y="94"/>
                      <a:pt x="6976" y="94"/>
                    </a:cubicBezTo>
                    <a:cubicBezTo>
                      <a:pt x="7408" y="94"/>
                      <a:pt x="7802" y="218"/>
                      <a:pt x="8085" y="414"/>
                    </a:cubicBezTo>
                    <a:cubicBezTo>
                      <a:pt x="8470" y="672"/>
                      <a:pt x="8671" y="1011"/>
                      <a:pt x="8763" y="1249"/>
                    </a:cubicBezTo>
                    <a:cubicBezTo>
                      <a:pt x="8856" y="1490"/>
                      <a:pt x="8859" y="1639"/>
                      <a:pt x="8871" y="1639"/>
                    </a:cubicBezTo>
                    <a:cubicBezTo>
                      <a:pt x="8871" y="1639"/>
                      <a:pt x="8871" y="1639"/>
                      <a:pt x="8871" y="1639"/>
                    </a:cubicBezTo>
                    <a:cubicBezTo>
                      <a:pt x="8874" y="1639"/>
                      <a:pt x="8874" y="1602"/>
                      <a:pt x="8869" y="1533"/>
                    </a:cubicBezTo>
                    <a:cubicBezTo>
                      <a:pt x="8860" y="1464"/>
                      <a:pt x="8846" y="1361"/>
                      <a:pt x="8802" y="1235"/>
                    </a:cubicBezTo>
                    <a:cubicBezTo>
                      <a:pt x="8720" y="987"/>
                      <a:pt x="8523" y="629"/>
                      <a:pt x="8128" y="352"/>
                    </a:cubicBezTo>
                    <a:cubicBezTo>
                      <a:pt x="7830" y="138"/>
                      <a:pt x="7410" y="1"/>
                      <a:pt x="6950"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a:off x="5457325" y="880200"/>
                <a:ext cx="200850" cy="35850"/>
              </a:xfrm>
              <a:custGeom>
                <a:avLst/>
                <a:gdLst/>
                <a:ahLst/>
                <a:cxnLst/>
                <a:rect l="l" t="t" r="r" b="b"/>
                <a:pathLst>
                  <a:path w="8034" h="1434" extrusionOk="0">
                    <a:moveTo>
                      <a:pt x="7041" y="0"/>
                    </a:moveTo>
                    <a:cubicBezTo>
                      <a:pt x="7024" y="0"/>
                      <a:pt x="7006" y="1"/>
                      <a:pt x="6989" y="1"/>
                    </a:cubicBezTo>
                    <a:cubicBezTo>
                      <a:pt x="6785" y="4"/>
                      <a:pt x="6566" y="66"/>
                      <a:pt x="6351" y="161"/>
                    </a:cubicBezTo>
                    <a:cubicBezTo>
                      <a:pt x="6135" y="256"/>
                      <a:pt x="5920" y="385"/>
                      <a:pt x="5696" y="519"/>
                    </a:cubicBezTo>
                    <a:cubicBezTo>
                      <a:pt x="5471" y="652"/>
                      <a:pt x="5235" y="786"/>
                      <a:pt x="4972" y="880"/>
                    </a:cubicBezTo>
                    <a:cubicBezTo>
                      <a:pt x="4709" y="973"/>
                      <a:pt x="4422" y="1031"/>
                      <a:pt x="4126" y="1058"/>
                    </a:cubicBezTo>
                    <a:cubicBezTo>
                      <a:pt x="3980" y="1071"/>
                      <a:pt x="3835" y="1076"/>
                      <a:pt x="3692" y="1076"/>
                    </a:cubicBezTo>
                    <a:cubicBezTo>
                      <a:pt x="3254" y="1076"/>
                      <a:pt x="2833" y="1024"/>
                      <a:pt x="2446" y="968"/>
                    </a:cubicBezTo>
                    <a:cubicBezTo>
                      <a:pt x="1970" y="902"/>
                      <a:pt x="1540" y="802"/>
                      <a:pt x="1157" y="802"/>
                    </a:cubicBezTo>
                    <a:cubicBezTo>
                      <a:pt x="1125" y="802"/>
                      <a:pt x="1093" y="803"/>
                      <a:pt x="1062" y="804"/>
                    </a:cubicBezTo>
                    <a:cubicBezTo>
                      <a:pt x="656" y="817"/>
                      <a:pt x="347" y="983"/>
                      <a:pt x="190" y="1142"/>
                    </a:cubicBezTo>
                    <a:cubicBezTo>
                      <a:pt x="108" y="1222"/>
                      <a:pt x="61" y="1297"/>
                      <a:pt x="35" y="1349"/>
                    </a:cubicBezTo>
                    <a:cubicBezTo>
                      <a:pt x="8" y="1402"/>
                      <a:pt x="0" y="1432"/>
                      <a:pt x="3" y="1433"/>
                    </a:cubicBezTo>
                    <a:cubicBezTo>
                      <a:pt x="3" y="1433"/>
                      <a:pt x="3" y="1433"/>
                      <a:pt x="4" y="1433"/>
                    </a:cubicBezTo>
                    <a:cubicBezTo>
                      <a:pt x="15" y="1433"/>
                      <a:pt x="59" y="1313"/>
                      <a:pt x="217" y="1173"/>
                    </a:cubicBezTo>
                    <a:cubicBezTo>
                      <a:pt x="377" y="1030"/>
                      <a:pt x="674" y="881"/>
                      <a:pt x="1064" y="880"/>
                    </a:cubicBezTo>
                    <a:cubicBezTo>
                      <a:pt x="1081" y="879"/>
                      <a:pt x="1097" y="879"/>
                      <a:pt x="1114" y="879"/>
                    </a:cubicBezTo>
                    <a:cubicBezTo>
                      <a:pt x="1492" y="879"/>
                      <a:pt x="1935" y="990"/>
                      <a:pt x="2431" y="1064"/>
                    </a:cubicBezTo>
                    <a:cubicBezTo>
                      <a:pt x="2825" y="1124"/>
                      <a:pt x="3256" y="1181"/>
                      <a:pt x="3708" y="1181"/>
                    </a:cubicBezTo>
                    <a:cubicBezTo>
                      <a:pt x="3849" y="1181"/>
                      <a:pt x="3992" y="1176"/>
                      <a:pt x="4136" y="1163"/>
                    </a:cubicBezTo>
                    <a:cubicBezTo>
                      <a:pt x="4440" y="1136"/>
                      <a:pt x="4735" y="1076"/>
                      <a:pt x="5007" y="976"/>
                    </a:cubicBezTo>
                    <a:cubicBezTo>
                      <a:pt x="5281" y="880"/>
                      <a:pt x="5523" y="738"/>
                      <a:pt x="5746" y="602"/>
                    </a:cubicBezTo>
                    <a:cubicBezTo>
                      <a:pt x="5970" y="467"/>
                      <a:pt x="6179" y="337"/>
                      <a:pt x="6387" y="241"/>
                    </a:cubicBezTo>
                    <a:cubicBezTo>
                      <a:pt x="6596" y="145"/>
                      <a:pt x="6799" y="83"/>
                      <a:pt x="6992" y="76"/>
                    </a:cubicBezTo>
                    <a:cubicBezTo>
                      <a:pt x="7021" y="75"/>
                      <a:pt x="7049" y="74"/>
                      <a:pt x="7077" y="74"/>
                    </a:cubicBezTo>
                    <a:cubicBezTo>
                      <a:pt x="7425" y="74"/>
                      <a:pt x="7698" y="204"/>
                      <a:pt x="7838" y="343"/>
                    </a:cubicBezTo>
                    <a:cubicBezTo>
                      <a:pt x="7992" y="490"/>
                      <a:pt x="8015" y="619"/>
                      <a:pt x="8029" y="619"/>
                    </a:cubicBezTo>
                    <a:cubicBezTo>
                      <a:pt x="8030" y="619"/>
                      <a:pt x="8030" y="619"/>
                      <a:pt x="8030" y="618"/>
                    </a:cubicBezTo>
                    <a:cubicBezTo>
                      <a:pt x="8034" y="618"/>
                      <a:pt x="8026" y="588"/>
                      <a:pt x="8008" y="531"/>
                    </a:cubicBezTo>
                    <a:cubicBezTo>
                      <a:pt x="7997" y="503"/>
                      <a:pt x="7979" y="472"/>
                      <a:pt x="7960" y="432"/>
                    </a:cubicBezTo>
                    <a:cubicBezTo>
                      <a:pt x="7933" y="398"/>
                      <a:pt x="7908" y="354"/>
                      <a:pt x="7867" y="314"/>
                    </a:cubicBezTo>
                    <a:cubicBezTo>
                      <a:pt x="7722" y="154"/>
                      <a:pt x="7424" y="0"/>
                      <a:pt x="7041"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5652975" y="913000"/>
                <a:ext cx="15525" cy="89375"/>
              </a:xfrm>
              <a:custGeom>
                <a:avLst/>
                <a:gdLst/>
                <a:ahLst/>
                <a:cxnLst/>
                <a:rect l="l" t="t" r="r" b="b"/>
                <a:pathLst>
                  <a:path w="621" h="3575" extrusionOk="0">
                    <a:moveTo>
                      <a:pt x="98" y="1"/>
                    </a:moveTo>
                    <a:cubicBezTo>
                      <a:pt x="84" y="1"/>
                      <a:pt x="44" y="202"/>
                      <a:pt x="23" y="531"/>
                    </a:cubicBezTo>
                    <a:cubicBezTo>
                      <a:pt x="1" y="862"/>
                      <a:pt x="5" y="1324"/>
                      <a:pt x="76" y="1826"/>
                    </a:cubicBezTo>
                    <a:cubicBezTo>
                      <a:pt x="148" y="2329"/>
                      <a:pt x="272" y="2774"/>
                      <a:pt x="386" y="3085"/>
                    </a:cubicBezTo>
                    <a:cubicBezTo>
                      <a:pt x="497" y="3393"/>
                      <a:pt x="591" y="3574"/>
                      <a:pt x="604" y="3574"/>
                    </a:cubicBezTo>
                    <a:cubicBezTo>
                      <a:pt x="605" y="3574"/>
                      <a:pt x="605" y="3574"/>
                      <a:pt x="605" y="3574"/>
                    </a:cubicBezTo>
                    <a:cubicBezTo>
                      <a:pt x="621" y="3568"/>
                      <a:pt x="551" y="3376"/>
                      <a:pt x="457" y="3062"/>
                    </a:cubicBezTo>
                    <a:cubicBezTo>
                      <a:pt x="362" y="2748"/>
                      <a:pt x="251" y="2307"/>
                      <a:pt x="181" y="1812"/>
                    </a:cubicBezTo>
                    <a:cubicBezTo>
                      <a:pt x="111" y="1316"/>
                      <a:pt x="94" y="862"/>
                      <a:pt x="98" y="534"/>
                    </a:cubicBezTo>
                    <a:cubicBezTo>
                      <a:pt x="100" y="206"/>
                      <a:pt x="113" y="2"/>
                      <a:pt x="98" y="1"/>
                    </a:cubicBezTo>
                    <a:cubicBezTo>
                      <a:pt x="98" y="1"/>
                      <a:pt x="98" y="1"/>
                      <a:pt x="98"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a:off x="5666375" y="913000"/>
                <a:ext cx="12900" cy="80550"/>
              </a:xfrm>
              <a:custGeom>
                <a:avLst/>
                <a:gdLst/>
                <a:ahLst/>
                <a:cxnLst/>
                <a:rect l="l" t="t" r="r" b="b"/>
                <a:pathLst>
                  <a:path w="516" h="3222" extrusionOk="0">
                    <a:moveTo>
                      <a:pt x="53" y="1"/>
                    </a:moveTo>
                    <a:cubicBezTo>
                      <a:pt x="42" y="1"/>
                      <a:pt x="1" y="183"/>
                      <a:pt x="15" y="482"/>
                    </a:cubicBezTo>
                    <a:cubicBezTo>
                      <a:pt x="20" y="631"/>
                      <a:pt x="45" y="807"/>
                      <a:pt x="80" y="1001"/>
                    </a:cubicBezTo>
                    <a:cubicBezTo>
                      <a:pt x="119" y="1194"/>
                      <a:pt x="169" y="1405"/>
                      <a:pt x="224" y="1623"/>
                    </a:cubicBezTo>
                    <a:cubicBezTo>
                      <a:pt x="279" y="1841"/>
                      <a:pt x="330" y="2049"/>
                      <a:pt x="369" y="2238"/>
                    </a:cubicBezTo>
                    <a:cubicBezTo>
                      <a:pt x="404" y="2429"/>
                      <a:pt x="431" y="2601"/>
                      <a:pt x="439" y="2747"/>
                    </a:cubicBezTo>
                    <a:cubicBezTo>
                      <a:pt x="459" y="3037"/>
                      <a:pt x="433" y="3219"/>
                      <a:pt x="451" y="3222"/>
                    </a:cubicBezTo>
                    <a:cubicBezTo>
                      <a:pt x="452" y="3222"/>
                      <a:pt x="452" y="3222"/>
                      <a:pt x="452" y="3222"/>
                    </a:cubicBezTo>
                    <a:cubicBezTo>
                      <a:pt x="463" y="3222"/>
                      <a:pt x="515" y="3042"/>
                      <a:pt x="514" y="2743"/>
                    </a:cubicBezTo>
                    <a:cubicBezTo>
                      <a:pt x="515" y="2593"/>
                      <a:pt x="495" y="2416"/>
                      <a:pt x="465" y="2221"/>
                    </a:cubicBezTo>
                    <a:cubicBezTo>
                      <a:pt x="431" y="2026"/>
                      <a:pt x="382" y="1816"/>
                      <a:pt x="327" y="1597"/>
                    </a:cubicBezTo>
                    <a:cubicBezTo>
                      <a:pt x="272" y="1378"/>
                      <a:pt x="218" y="1171"/>
                      <a:pt x="176" y="982"/>
                    </a:cubicBezTo>
                    <a:cubicBezTo>
                      <a:pt x="136" y="793"/>
                      <a:pt x="105" y="621"/>
                      <a:pt x="90" y="476"/>
                    </a:cubicBezTo>
                    <a:cubicBezTo>
                      <a:pt x="58" y="185"/>
                      <a:pt x="72" y="2"/>
                      <a:pt x="53" y="1"/>
                    </a:cubicBezTo>
                    <a:cubicBezTo>
                      <a:pt x="53" y="1"/>
                      <a:pt x="53" y="1"/>
                      <a:pt x="53"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a:off x="5674925" y="903350"/>
                <a:ext cx="13050" cy="33600"/>
              </a:xfrm>
              <a:custGeom>
                <a:avLst/>
                <a:gdLst/>
                <a:ahLst/>
                <a:cxnLst/>
                <a:rect l="l" t="t" r="r" b="b"/>
                <a:pathLst>
                  <a:path w="522" h="1344" extrusionOk="0">
                    <a:moveTo>
                      <a:pt x="27" y="0"/>
                    </a:moveTo>
                    <a:cubicBezTo>
                      <a:pt x="25" y="0"/>
                      <a:pt x="24" y="1"/>
                      <a:pt x="23" y="2"/>
                    </a:cubicBezTo>
                    <a:cubicBezTo>
                      <a:pt x="0" y="24"/>
                      <a:pt x="257" y="247"/>
                      <a:pt x="362" y="631"/>
                    </a:cubicBezTo>
                    <a:cubicBezTo>
                      <a:pt x="474" y="1013"/>
                      <a:pt x="374" y="1337"/>
                      <a:pt x="405" y="1344"/>
                    </a:cubicBezTo>
                    <a:cubicBezTo>
                      <a:pt x="406" y="1344"/>
                      <a:pt x="406" y="1344"/>
                      <a:pt x="407" y="1344"/>
                    </a:cubicBezTo>
                    <a:cubicBezTo>
                      <a:pt x="420" y="1344"/>
                      <a:pt x="461" y="1270"/>
                      <a:pt x="489" y="1138"/>
                    </a:cubicBezTo>
                    <a:cubicBezTo>
                      <a:pt x="517" y="1003"/>
                      <a:pt x="522" y="807"/>
                      <a:pt x="463" y="602"/>
                    </a:cubicBezTo>
                    <a:cubicBezTo>
                      <a:pt x="405" y="397"/>
                      <a:pt x="298" y="232"/>
                      <a:pt x="203" y="133"/>
                    </a:cubicBezTo>
                    <a:cubicBezTo>
                      <a:pt x="117" y="42"/>
                      <a:pt x="45" y="0"/>
                      <a:pt x="27"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5400400" y="823000"/>
                <a:ext cx="286050" cy="162875"/>
              </a:xfrm>
              <a:custGeom>
                <a:avLst/>
                <a:gdLst/>
                <a:ahLst/>
                <a:cxnLst/>
                <a:rect l="l" t="t" r="r" b="b"/>
                <a:pathLst>
                  <a:path w="11442" h="6515" extrusionOk="0">
                    <a:moveTo>
                      <a:pt x="8815" y="0"/>
                    </a:moveTo>
                    <a:cubicBezTo>
                      <a:pt x="8201" y="0"/>
                      <a:pt x="7605" y="227"/>
                      <a:pt x="6993" y="300"/>
                    </a:cubicBezTo>
                    <a:cubicBezTo>
                      <a:pt x="6812" y="322"/>
                      <a:pt x="6631" y="330"/>
                      <a:pt x="6448" y="330"/>
                    </a:cubicBezTo>
                    <a:cubicBezTo>
                      <a:pt x="5883" y="330"/>
                      <a:pt x="5313" y="251"/>
                      <a:pt x="4750" y="251"/>
                    </a:cubicBezTo>
                    <a:cubicBezTo>
                      <a:pt x="4467" y="251"/>
                      <a:pt x="4186" y="271"/>
                      <a:pt x="3909" y="331"/>
                    </a:cubicBezTo>
                    <a:cubicBezTo>
                      <a:pt x="3072" y="511"/>
                      <a:pt x="2324" y="1063"/>
                      <a:pt x="1907" y="1809"/>
                    </a:cubicBezTo>
                    <a:cubicBezTo>
                      <a:pt x="1880" y="1858"/>
                      <a:pt x="1851" y="1910"/>
                      <a:pt x="1801" y="1935"/>
                    </a:cubicBezTo>
                    <a:cubicBezTo>
                      <a:pt x="1775" y="1948"/>
                      <a:pt x="1747" y="1952"/>
                      <a:pt x="1717" y="1952"/>
                    </a:cubicBezTo>
                    <a:cubicBezTo>
                      <a:pt x="1690" y="1952"/>
                      <a:pt x="1662" y="1949"/>
                      <a:pt x="1634" y="1946"/>
                    </a:cubicBezTo>
                    <a:cubicBezTo>
                      <a:pt x="1598" y="1943"/>
                      <a:pt x="1563" y="1941"/>
                      <a:pt x="1528" y="1941"/>
                    </a:cubicBezTo>
                    <a:cubicBezTo>
                      <a:pt x="890" y="1941"/>
                      <a:pt x="502" y="2491"/>
                      <a:pt x="333" y="3061"/>
                    </a:cubicBezTo>
                    <a:cubicBezTo>
                      <a:pt x="1" y="4180"/>
                      <a:pt x="279" y="5345"/>
                      <a:pt x="463" y="6514"/>
                    </a:cubicBezTo>
                    <a:cubicBezTo>
                      <a:pt x="403" y="5108"/>
                      <a:pt x="684" y="3367"/>
                      <a:pt x="2015" y="2959"/>
                    </a:cubicBezTo>
                    <a:cubicBezTo>
                      <a:pt x="2007" y="2241"/>
                      <a:pt x="2694" y="1720"/>
                      <a:pt x="3348" y="1492"/>
                    </a:cubicBezTo>
                    <a:cubicBezTo>
                      <a:pt x="3703" y="1369"/>
                      <a:pt x="4067" y="1331"/>
                      <a:pt x="4434" y="1331"/>
                    </a:cubicBezTo>
                    <a:cubicBezTo>
                      <a:pt x="5000" y="1331"/>
                      <a:pt x="5576" y="1420"/>
                      <a:pt x="6143" y="1420"/>
                    </a:cubicBezTo>
                    <a:cubicBezTo>
                      <a:pt x="6453" y="1420"/>
                      <a:pt x="6761" y="1393"/>
                      <a:pt x="7063" y="1312"/>
                    </a:cubicBezTo>
                    <a:cubicBezTo>
                      <a:pt x="7857" y="1099"/>
                      <a:pt x="8695" y="637"/>
                      <a:pt x="9528" y="637"/>
                    </a:cubicBezTo>
                    <a:cubicBezTo>
                      <a:pt x="9857" y="637"/>
                      <a:pt x="10184" y="709"/>
                      <a:pt x="10508" y="896"/>
                    </a:cubicBezTo>
                    <a:cubicBezTo>
                      <a:pt x="10997" y="1179"/>
                      <a:pt x="11295" y="1606"/>
                      <a:pt x="11415" y="2093"/>
                    </a:cubicBezTo>
                    <a:cubicBezTo>
                      <a:pt x="11433" y="2008"/>
                      <a:pt x="11441" y="1922"/>
                      <a:pt x="11438" y="1840"/>
                    </a:cubicBezTo>
                    <a:cubicBezTo>
                      <a:pt x="11422" y="1502"/>
                      <a:pt x="11230" y="1135"/>
                      <a:pt x="11028" y="875"/>
                    </a:cubicBezTo>
                    <a:cubicBezTo>
                      <a:pt x="10448" y="126"/>
                      <a:pt x="9812" y="47"/>
                      <a:pt x="8932" y="3"/>
                    </a:cubicBezTo>
                    <a:cubicBezTo>
                      <a:pt x="8893" y="1"/>
                      <a:pt x="8854" y="0"/>
                      <a:pt x="8815"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a:off x="5537625" y="1016025"/>
                <a:ext cx="26725" cy="46975"/>
              </a:xfrm>
              <a:custGeom>
                <a:avLst/>
                <a:gdLst/>
                <a:ahLst/>
                <a:cxnLst/>
                <a:rect l="l" t="t" r="r" b="b"/>
                <a:pathLst>
                  <a:path w="1069" h="1879" extrusionOk="0">
                    <a:moveTo>
                      <a:pt x="295" y="1"/>
                    </a:moveTo>
                    <a:cubicBezTo>
                      <a:pt x="132" y="206"/>
                      <a:pt x="52" y="475"/>
                      <a:pt x="72" y="737"/>
                    </a:cubicBezTo>
                    <a:lnTo>
                      <a:pt x="72" y="737"/>
                    </a:lnTo>
                    <a:cubicBezTo>
                      <a:pt x="15" y="945"/>
                      <a:pt x="0" y="1164"/>
                      <a:pt x="62" y="1368"/>
                    </a:cubicBezTo>
                    <a:cubicBezTo>
                      <a:pt x="147" y="1644"/>
                      <a:pt x="400" y="1879"/>
                      <a:pt x="687" y="1879"/>
                    </a:cubicBezTo>
                    <a:cubicBezTo>
                      <a:pt x="695" y="1879"/>
                      <a:pt x="704" y="1878"/>
                      <a:pt x="713" y="1878"/>
                    </a:cubicBezTo>
                    <a:cubicBezTo>
                      <a:pt x="797" y="1875"/>
                      <a:pt x="886" y="1847"/>
                      <a:pt x="941" y="1782"/>
                    </a:cubicBezTo>
                    <a:cubicBezTo>
                      <a:pt x="959" y="1759"/>
                      <a:pt x="973" y="1733"/>
                      <a:pt x="984" y="1707"/>
                    </a:cubicBezTo>
                    <a:cubicBezTo>
                      <a:pt x="1068" y="1511"/>
                      <a:pt x="1019" y="1281"/>
                      <a:pt x="919" y="1093"/>
                    </a:cubicBezTo>
                    <a:cubicBezTo>
                      <a:pt x="818" y="906"/>
                      <a:pt x="671" y="749"/>
                      <a:pt x="543" y="579"/>
                    </a:cubicBezTo>
                    <a:cubicBezTo>
                      <a:pt x="416" y="408"/>
                      <a:pt x="304" y="213"/>
                      <a:pt x="295" y="1"/>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a:off x="5536800" y="1015425"/>
                <a:ext cx="20175" cy="50550"/>
              </a:xfrm>
              <a:custGeom>
                <a:avLst/>
                <a:gdLst/>
                <a:ahLst/>
                <a:cxnLst/>
                <a:rect l="l" t="t" r="r" b="b"/>
                <a:pathLst>
                  <a:path w="807" h="2022" extrusionOk="0">
                    <a:moveTo>
                      <a:pt x="280" y="1"/>
                    </a:moveTo>
                    <a:cubicBezTo>
                      <a:pt x="260" y="1"/>
                      <a:pt x="192" y="121"/>
                      <a:pt x="127" y="330"/>
                    </a:cubicBezTo>
                    <a:cubicBezTo>
                      <a:pt x="60" y="544"/>
                      <a:pt x="0" y="853"/>
                      <a:pt x="12" y="1201"/>
                    </a:cubicBezTo>
                    <a:cubicBezTo>
                      <a:pt x="20" y="1375"/>
                      <a:pt x="56" y="1547"/>
                      <a:pt x="133" y="1686"/>
                    </a:cubicBezTo>
                    <a:cubicBezTo>
                      <a:pt x="208" y="1829"/>
                      <a:pt x="327" y="1925"/>
                      <a:pt x="435" y="1974"/>
                    </a:cubicBezTo>
                    <a:cubicBezTo>
                      <a:pt x="512" y="2009"/>
                      <a:pt x="585" y="2021"/>
                      <a:pt x="644" y="2021"/>
                    </a:cubicBezTo>
                    <a:cubicBezTo>
                      <a:pt x="670" y="2021"/>
                      <a:pt x="692" y="2019"/>
                      <a:pt x="712" y="2016"/>
                    </a:cubicBezTo>
                    <a:cubicBezTo>
                      <a:pt x="777" y="2002"/>
                      <a:pt x="807" y="1980"/>
                      <a:pt x="804" y="1972"/>
                    </a:cubicBezTo>
                    <a:cubicBezTo>
                      <a:pt x="801" y="1948"/>
                      <a:pt x="658" y="1992"/>
                      <a:pt x="482" y="1884"/>
                    </a:cubicBezTo>
                    <a:cubicBezTo>
                      <a:pt x="397" y="1831"/>
                      <a:pt x="307" y="1746"/>
                      <a:pt x="251" y="1625"/>
                    </a:cubicBezTo>
                    <a:cubicBezTo>
                      <a:pt x="191" y="1506"/>
                      <a:pt x="163" y="1355"/>
                      <a:pt x="156" y="1194"/>
                    </a:cubicBezTo>
                    <a:cubicBezTo>
                      <a:pt x="132" y="535"/>
                      <a:pt x="323" y="14"/>
                      <a:pt x="281" y="1"/>
                    </a:cubicBezTo>
                    <a:cubicBezTo>
                      <a:pt x="281" y="1"/>
                      <a:pt x="280" y="1"/>
                      <a:pt x="280"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5558550" y="1055100"/>
                <a:ext cx="7225" cy="6025"/>
              </a:xfrm>
              <a:custGeom>
                <a:avLst/>
                <a:gdLst/>
                <a:ahLst/>
                <a:cxnLst/>
                <a:rect l="l" t="t" r="r" b="b"/>
                <a:pathLst>
                  <a:path w="289" h="241" extrusionOk="0">
                    <a:moveTo>
                      <a:pt x="229" y="0"/>
                    </a:moveTo>
                    <a:cubicBezTo>
                      <a:pt x="194" y="0"/>
                      <a:pt x="143" y="25"/>
                      <a:pt x="96" y="67"/>
                    </a:cubicBezTo>
                    <a:cubicBezTo>
                      <a:pt x="31" y="127"/>
                      <a:pt x="1" y="199"/>
                      <a:pt x="28" y="228"/>
                    </a:cubicBezTo>
                    <a:cubicBezTo>
                      <a:pt x="35" y="236"/>
                      <a:pt x="47" y="240"/>
                      <a:pt x="61" y="240"/>
                    </a:cubicBezTo>
                    <a:cubicBezTo>
                      <a:pt x="96" y="240"/>
                      <a:pt x="147" y="215"/>
                      <a:pt x="194" y="173"/>
                    </a:cubicBezTo>
                    <a:cubicBezTo>
                      <a:pt x="258" y="113"/>
                      <a:pt x="289" y="41"/>
                      <a:pt x="262" y="12"/>
                    </a:cubicBezTo>
                    <a:cubicBezTo>
                      <a:pt x="254" y="4"/>
                      <a:pt x="243" y="0"/>
                      <a:pt x="229"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a:off x="5518050" y="1067975"/>
                <a:ext cx="61275" cy="42650"/>
              </a:xfrm>
              <a:custGeom>
                <a:avLst/>
                <a:gdLst/>
                <a:ahLst/>
                <a:cxnLst/>
                <a:rect l="l" t="t" r="r" b="b"/>
                <a:pathLst>
                  <a:path w="2451" h="1706" extrusionOk="0">
                    <a:moveTo>
                      <a:pt x="2448" y="1"/>
                    </a:moveTo>
                    <a:lnTo>
                      <a:pt x="2448" y="1"/>
                    </a:lnTo>
                    <a:cubicBezTo>
                      <a:pt x="2048" y="250"/>
                      <a:pt x="1577" y="395"/>
                      <a:pt x="1116" y="395"/>
                    </a:cubicBezTo>
                    <a:cubicBezTo>
                      <a:pt x="759" y="395"/>
                      <a:pt x="407" y="308"/>
                      <a:pt x="99" y="114"/>
                    </a:cubicBezTo>
                    <a:cubicBezTo>
                      <a:pt x="66" y="96"/>
                      <a:pt x="33" y="77"/>
                      <a:pt x="1" y="57"/>
                    </a:cubicBezTo>
                    <a:lnTo>
                      <a:pt x="1" y="57"/>
                    </a:lnTo>
                    <a:cubicBezTo>
                      <a:pt x="36" y="423"/>
                      <a:pt x="99" y="795"/>
                      <a:pt x="289" y="1113"/>
                    </a:cubicBezTo>
                    <a:cubicBezTo>
                      <a:pt x="485" y="1442"/>
                      <a:pt x="843" y="1705"/>
                      <a:pt x="1239" y="1705"/>
                    </a:cubicBezTo>
                    <a:cubicBezTo>
                      <a:pt x="1241" y="1705"/>
                      <a:pt x="1243" y="1705"/>
                      <a:pt x="1245" y="1705"/>
                    </a:cubicBezTo>
                    <a:cubicBezTo>
                      <a:pt x="1673" y="1702"/>
                      <a:pt x="2047" y="1392"/>
                      <a:pt x="2229" y="1023"/>
                    </a:cubicBezTo>
                    <a:cubicBezTo>
                      <a:pt x="2376" y="726"/>
                      <a:pt x="2451" y="348"/>
                      <a:pt x="2448"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5464050" y="973550"/>
                <a:ext cx="58850" cy="24350"/>
              </a:xfrm>
              <a:custGeom>
                <a:avLst/>
                <a:gdLst/>
                <a:ahLst/>
                <a:cxnLst/>
                <a:rect l="l" t="t" r="r" b="b"/>
                <a:pathLst>
                  <a:path w="2354" h="974" extrusionOk="0">
                    <a:moveTo>
                      <a:pt x="1503" y="1"/>
                    </a:moveTo>
                    <a:cubicBezTo>
                      <a:pt x="1350" y="1"/>
                      <a:pt x="1184" y="19"/>
                      <a:pt x="1014" y="65"/>
                    </a:cubicBezTo>
                    <a:cubicBezTo>
                      <a:pt x="635" y="169"/>
                      <a:pt x="342" y="395"/>
                      <a:pt x="189" y="595"/>
                    </a:cubicBezTo>
                    <a:cubicBezTo>
                      <a:pt x="32" y="797"/>
                      <a:pt x="1" y="956"/>
                      <a:pt x="32" y="972"/>
                    </a:cubicBezTo>
                    <a:cubicBezTo>
                      <a:pt x="35" y="973"/>
                      <a:pt x="38" y="974"/>
                      <a:pt x="42" y="974"/>
                    </a:cubicBezTo>
                    <a:cubicBezTo>
                      <a:pt x="84" y="974"/>
                      <a:pt x="175" y="866"/>
                      <a:pt x="334" y="734"/>
                    </a:cubicBezTo>
                    <a:cubicBezTo>
                      <a:pt x="503" y="591"/>
                      <a:pt x="766" y="426"/>
                      <a:pt x="1088" y="338"/>
                    </a:cubicBezTo>
                    <a:cubicBezTo>
                      <a:pt x="1326" y="272"/>
                      <a:pt x="1558" y="254"/>
                      <a:pt x="1755" y="254"/>
                    </a:cubicBezTo>
                    <a:cubicBezTo>
                      <a:pt x="1826" y="254"/>
                      <a:pt x="1893" y="257"/>
                      <a:pt x="1953" y="260"/>
                    </a:cubicBezTo>
                    <a:cubicBezTo>
                      <a:pt x="2076" y="267"/>
                      <a:pt x="2177" y="275"/>
                      <a:pt x="2244" y="275"/>
                    </a:cubicBezTo>
                    <a:cubicBezTo>
                      <a:pt x="2302" y="275"/>
                      <a:pt x="2336" y="269"/>
                      <a:pt x="2342" y="251"/>
                    </a:cubicBezTo>
                    <a:cubicBezTo>
                      <a:pt x="2353" y="216"/>
                      <a:pt x="2225" y="129"/>
                      <a:pt x="1985" y="64"/>
                    </a:cubicBezTo>
                    <a:cubicBezTo>
                      <a:pt x="1855" y="28"/>
                      <a:pt x="1689" y="1"/>
                      <a:pt x="1503"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5469750" y="1024050"/>
                <a:ext cx="53300" cy="26600"/>
              </a:xfrm>
              <a:custGeom>
                <a:avLst/>
                <a:gdLst/>
                <a:ahLst/>
                <a:cxnLst/>
                <a:rect l="l" t="t" r="r" b="b"/>
                <a:pathLst>
                  <a:path w="2132" h="1064" extrusionOk="0">
                    <a:moveTo>
                      <a:pt x="845" y="0"/>
                    </a:moveTo>
                    <a:cubicBezTo>
                      <a:pt x="616" y="0"/>
                      <a:pt x="410" y="70"/>
                      <a:pt x="275" y="161"/>
                    </a:cubicBezTo>
                    <a:cubicBezTo>
                      <a:pt x="59" y="302"/>
                      <a:pt x="1" y="459"/>
                      <a:pt x="17" y="467"/>
                    </a:cubicBezTo>
                    <a:cubicBezTo>
                      <a:pt x="19" y="469"/>
                      <a:pt x="21" y="469"/>
                      <a:pt x="23" y="469"/>
                    </a:cubicBezTo>
                    <a:cubicBezTo>
                      <a:pt x="53" y="469"/>
                      <a:pt x="146" y="359"/>
                      <a:pt x="335" y="269"/>
                    </a:cubicBezTo>
                    <a:cubicBezTo>
                      <a:pt x="454" y="212"/>
                      <a:pt x="617" y="169"/>
                      <a:pt x="797" y="169"/>
                    </a:cubicBezTo>
                    <a:cubicBezTo>
                      <a:pt x="919" y="169"/>
                      <a:pt x="1047" y="189"/>
                      <a:pt x="1175" y="236"/>
                    </a:cubicBezTo>
                    <a:cubicBezTo>
                      <a:pt x="1493" y="356"/>
                      <a:pt x="1722" y="590"/>
                      <a:pt x="1867" y="767"/>
                    </a:cubicBezTo>
                    <a:cubicBezTo>
                      <a:pt x="2006" y="939"/>
                      <a:pt x="2081" y="1064"/>
                      <a:pt x="2108" y="1064"/>
                    </a:cubicBezTo>
                    <a:cubicBezTo>
                      <a:pt x="2110" y="1064"/>
                      <a:pt x="2111" y="1063"/>
                      <a:pt x="2112" y="1063"/>
                    </a:cubicBezTo>
                    <a:cubicBezTo>
                      <a:pt x="2131" y="1054"/>
                      <a:pt x="2096" y="906"/>
                      <a:pt x="1968" y="695"/>
                    </a:cubicBezTo>
                    <a:cubicBezTo>
                      <a:pt x="1842" y="489"/>
                      <a:pt x="1606" y="211"/>
                      <a:pt x="1236" y="71"/>
                    </a:cubicBezTo>
                    <a:cubicBezTo>
                      <a:pt x="1104" y="21"/>
                      <a:pt x="971" y="0"/>
                      <a:pt x="845"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5576875" y="973550"/>
                <a:ext cx="58825" cy="24350"/>
              </a:xfrm>
              <a:custGeom>
                <a:avLst/>
                <a:gdLst/>
                <a:ahLst/>
                <a:cxnLst/>
                <a:rect l="l" t="t" r="r" b="b"/>
                <a:pathLst>
                  <a:path w="2353" h="974" extrusionOk="0">
                    <a:moveTo>
                      <a:pt x="851" y="1"/>
                    </a:moveTo>
                    <a:cubicBezTo>
                      <a:pt x="665" y="1"/>
                      <a:pt x="499" y="28"/>
                      <a:pt x="369" y="64"/>
                    </a:cubicBezTo>
                    <a:cubicBezTo>
                      <a:pt x="129" y="129"/>
                      <a:pt x="0" y="216"/>
                      <a:pt x="12" y="251"/>
                    </a:cubicBezTo>
                    <a:cubicBezTo>
                      <a:pt x="17" y="269"/>
                      <a:pt x="51" y="275"/>
                      <a:pt x="109" y="275"/>
                    </a:cubicBezTo>
                    <a:cubicBezTo>
                      <a:pt x="177" y="275"/>
                      <a:pt x="277" y="267"/>
                      <a:pt x="400" y="260"/>
                    </a:cubicBezTo>
                    <a:cubicBezTo>
                      <a:pt x="461" y="257"/>
                      <a:pt x="527" y="254"/>
                      <a:pt x="598" y="254"/>
                    </a:cubicBezTo>
                    <a:cubicBezTo>
                      <a:pt x="795" y="254"/>
                      <a:pt x="1027" y="272"/>
                      <a:pt x="1265" y="338"/>
                    </a:cubicBezTo>
                    <a:cubicBezTo>
                      <a:pt x="1588" y="426"/>
                      <a:pt x="1850" y="591"/>
                      <a:pt x="2020" y="734"/>
                    </a:cubicBezTo>
                    <a:cubicBezTo>
                      <a:pt x="2179" y="866"/>
                      <a:pt x="2270" y="974"/>
                      <a:pt x="2312" y="974"/>
                    </a:cubicBezTo>
                    <a:cubicBezTo>
                      <a:pt x="2315" y="974"/>
                      <a:pt x="2318" y="973"/>
                      <a:pt x="2321" y="972"/>
                    </a:cubicBezTo>
                    <a:cubicBezTo>
                      <a:pt x="2352" y="956"/>
                      <a:pt x="2321" y="797"/>
                      <a:pt x="2164" y="595"/>
                    </a:cubicBezTo>
                    <a:cubicBezTo>
                      <a:pt x="2011" y="395"/>
                      <a:pt x="1719" y="169"/>
                      <a:pt x="1340" y="65"/>
                    </a:cubicBezTo>
                    <a:cubicBezTo>
                      <a:pt x="1170" y="19"/>
                      <a:pt x="1004" y="1"/>
                      <a:pt x="851"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a:off x="5575025" y="1024050"/>
                <a:ext cx="53325" cy="26600"/>
              </a:xfrm>
              <a:custGeom>
                <a:avLst/>
                <a:gdLst/>
                <a:ahLst/>
                <a:cxnLst/>
                <a:rect l="l" t="t" r="r" b="b"/>
                <a:pathLst>
                  <a:path w="2133" h="1064" extrusionOk="0">
                    <a:moveTo>
                      <a:pt x="1287" y="0"/>
                    </a:moveTo>
                    <a:cubicBezTo>
                      <a:pt x="1161" y="0"/>
                      <a:pt x="1028" y="21"/>
                      <a:pt x="896" y="71"/>
                    </a:cubicBezTo>
                    <a:cubicBezTo>
                      <a:pt x="526" y="211"/>
                      <a:pt x="291" y="489"/>
                      <a:pt x="164" y="695"/>
                    </a:cubicBezTo>
                    <a:cubicBezTo>
                      <a:pt x="36" y="906"/>
                      <a:pt x="1" y="1054"/>
                      <a:pt x="21" y="1063"/>
                    </a:cubicBezTo>
                    <a:cubicBezTo>
                      <a:pt x="22" y="1063"/>
                      <a:pt x="23" y="1064"/>
                      <a:pt x="24" y="1064"/>
                    </a:cubicBezTo>
                    <a:cubicBezTo>
                      <a:pt x="51" y="1064"/>
                      <a:pt x="127" y="939"/>
                      <a:pt x="266" y="767"/>
                    </a:cubicBezTo>
                    <a:cubicBezTo>
                      <a:pt x="410" y="590"/>
                      <a:pt x="639" y="356"/>
                      <a:pt x="958" y="236"/>
                    </a:cubicBezTo>
                    <a:cubicBezTo>
                      <a:pt x="1085" y="189"/>
                      <a:pt x="1214" y="169"/>
                      <a:pt x="1335" y="169"/>
                    </a:cubicBezTo>
                    <a:cubicBezTo>
                      <a:pt x="1515" y="169"/>
                      <a:pt x="1679" y="212"/>
                      <a:pt x="1797" y="269"/>
                    </a:cubicBezTo>
                    <a:cubicBezTo>
                      <a:pt x="1986" y="359"/>
                      <a:pt x="2079" y="469"/>
                      <a:pt x="2109" y="469"/>
                    </a:cubicBezTo>
                    <a:cubicBezTo>
                      <a:pt x="2111" y="469"/>
                      <a:pt x="2113" y="469"/>
                      <a:pt x="2115" y="467"/>
                    </a:cubicBezTo>
                    <a:cubicBezTo>
                      <a:pt x="2132" y="459"/>
                      <a:pt x="2074" y="302"/>
                      <a:pt x="1858" y="161"/>
                    </a:cubicBezTo>
                    <a:cubicBezTo>
                      <a:pt x="1723" y="70"/>
                      <a:pt x="1517" y="0"/>
                      <a:pt x="1287"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7"/>
              <p:cNvSpPr/>
              <p:nvPr/>
            </p:nvSpPr>
            <p:spPr>
              <a:xfrm>
                <a:off x="5529525" y="1091700"/>
                <a:ext cx="41550" cy="18925"/>
              </a:xfrm>
              <a:custGeom>
                <a:avLst/>
                <a:gdLst/>
                <a:ahLst/>
                <a:cxnLst/>
                <a:rect l="l" t="t" r="r" b="b"/>
                <a:pathLst>
                  <a:path w="1662" h="757" extrusionOk="0">
                    <a:moveTo>
                      <a:pt x="933" y="1"/>
                    </a:moveTo>
                    <a:cubicBezTo>
                      <a:pt x="588" y="1"/>
                      <a:pt x="254" y="151"/>
                      <a:pt x="0" y="390"/>
                    </a:cubicBezTo>
                    <a:cubicBezTo>
                      <a:pt x="204" y="605"/>
                      <a:pt x="481" y="756"/>
                      <a:pt x="781" y="756"/>
                    </a:cubicBezTo>
                    <a:cubicBezTo>
                      <a:pt x="783" y="756"/>
                      <a:pt x="784" y="756"/>
                      <a:pt x="786" y="756"/>
                    </a:cubicBezTo>
                    <a:cubicBezTo>
                      <a:pt x="1142" y="754"/>
                      <a:pt x="1460" y="538"/>
                      <a:pt x="1662" y="253"/>
                    </a:cubicBezTo>
                    <a:cubicBezTo>
                      <a:pt x="1464" y="101"/>
                      <a:pt x="1217" y="8"/>
                      <a:pt x="965" y="1"/>
                    </a:cubicBezTo>
                    <a:cubicBezTo>
                      <a:pt x="955" y="1"/>
                      <a:pt x="944" y="1"/>
                      <a:pt x="933" y="1"/>
                    </a:cubicBezTo>
                    <a:close/>
                  </a:path>
                </a:pathLst>
              </a:custGeom>
              <a:solidFill>
                <a:srgbClr val="EA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8"/>
        <p:cNvGrpSpPr/>
        <p:nvPr/>
      </p:nvGrpSpPr>
      <p:grpSpPr>
        <a:xfrm>
          <a:off x="0" y="0"/>
          <a:ext cx="0" cy="0"/>
          <a:chOff x="0" y="0"/>
          <a:chExt cx="0" cy="0"/>
        </a:xfrm>
      </p:grpSpPr>
      <p:sp>
        <p:nvSpPr>
          <p:cNvPr id="2819" name="Google Shape;2819;p5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how our classification looks</a:t>
            </a:r>
            <a:endParaRPr/>
          </a:p>
        </p:txBody>
      </p:sp>
      <p:graphicFrame>
        <p:nvGraphicFramePr>
          <p:cNvPr id="2820" name="Google Shape;2820;p56"/>
          <p:cNvGraphicFramePr/>
          <p:nvPr/>
        </p:nvGraphicFramePr>
        <p:xfrm>
          <a:off x="1225250" y="1462375"/>
          <a:ext cx="6693500" cy="2721950"/>
        </p:xfrm>
        <a:graphic>
          <a:graphicData uri="http://schemas.openxmlformats.org/drawingml/2006/table">
            <a:tbl>
              <a:tblPr>
                <a:noFill/>
                <a:tableStyleId>{F667BB8F-D8A2-4AAF-922D-9710A2D4B10E}</a:tableStyleId>
              </a:tblPr>
              <a:tblGrid>
                <a:gridCol w="1673375">
                  <a:extLst>
                    <a:ext uri="{9D8B030D-6E8A-4147-A177-3AD203B41FA5}">
                      <a16:colId xmlns:a16="http://schemas.microsoft.com/office/drawing/2014/main" val="20000"/>
                    </a:ext>
                  </a:extLst>
                </a:gridCol>
                <a:gridCol w="1673375">
                  <a:extLst>
                    <a:ext uri="{9D8B030D-6E8A-4147-A177-3AD203B41FA5}">
                      <a16:colId xmlns:a16="http://schemas.microsoft.com/office/drawing/2014/main" val="20001"/>
                    </a:ext>
                  </a:extLst>
                </a:gridCol>
                <a:gridCol w="1673375">
                  <a:extLst>
                    <a:ext uri="{9D8B030D-6E8A-4147-A177-3AD203B41FA5}">
                      <a16:colId xmlns:a16="http://schemas.microsoft.com/office/drawing/2014/main" val="20002"/>
                    </a:ext>
                  </a:extLst>
                </a:gridCol>
                <a:gridCol w="1673375">
                  <a:extLst>
                    <a:ext uri="{9D8B030D-6E8A-4147-A177-3AD203B41FA5}">
                      <a16:colId xmlns:a16="http://schemas.microsoft.com/office/drawing/2014/main" val="20003"/>
                    </a:ext>
                  </a:extLst>
                </a:gridCol>
              </a:tblGrid>
              <a:tr h="868525">
                <a:tc>
                  <a:txBody>
                    <a:bodyPr/>
                    <a:lstStyle/>
                    <a:p>
                      <a:pPr marL="0" lvl="0" indent="0" algn="ctr" rtl="0">
                        <a:spcBef>
                          <a:spcPts val="0"/>
                        </a:spcBef>
                        <a:spcAft>
                          <a:spcPts val="0"/>
                        </a:spcAft>
                        <a:buNone/>
                      </a:pPr>
                      <a:endParaRPr sz="200">
                        <a:latin typeface="Roboto"/>
                        <a:ea typeface="Roboto"/>
                        <a:cs typeface="Roboto"/>
                        <a:sym typeface="Roboto"/>
                      </a:endParaRPr>
                    </a:p>
                  </a:txBody>
                  <a:tcPr marL="91425" marR="91425" marT="91425" marB="91425" anchor="ctr">
                    <a:lnL w="9525" cap="flat" cmpd="sng">
                      <a:solidFill>
                        <a:schemeClr val="lt1">
                          <a:alpha val="0"/>
                        </a:schemeClr>
                      </a:solidFill>
                      <a:prstDash val="solid"/>
                      <a:round/>
                      <a:headEnd type="none" w="sm" len="sm"/>
                      <a:tailEnd type="none" w="sm" len="sm"/>
                    </a:lnL>
                    <a:lnR w="19050" cap="flat" cmpd="sng">
                      <a:solidFill>
                        <a:schemeClr val="dk1"/>
                      </a:solidFill>
                      <a:prstDash val="dot"/>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Lilita One"/>
                          <a:ea typeface="Lilita One"/>
                          <a:cs typeface="Lilita One"/>
                          <a:sym typeface="Lilita One"/>
                        </a:rPr>
                        <a:t>Review-1</a:t>
                      </a:r>
                      <a:endParaRPr sz="1100" b="1">
                        <a:solidFill>
                          <a:schemeClr val="dk1"/>
                        </a:solidFill>
                        <a:latin typeface="Lilita One"/>
                        <a:ea typeface="Lilita One"/>
                        <a:cs typeface="Lilita One"/>
                        <a:sym typeface="Lilita One"/>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Lilita One"/>
                          <a:ea typeface="Lilita One"/>
                          <a:cs typeface="Lilita One"/>
                          <a:sym typeface="Lilita One"/>
                        </a:rPr>
                        <a:t>Review-2</a:t>
                      </a:r>
                      <a:endParaRPr b="1">
                        <a:solidFill>
                          <a:schemeClr val="dk1"/>
                        </a:solidFill>
                        <a:latin typeface="Lilita One"/>
                        <a:ea typeface="Lilita One"/>
                        <a:cs typeface="Lilita One"/>
                        <a:sym typeface="Lilita One"/>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Lilita One"/>
                          <a:ea typeface="Lilita One"/>
                          <a:cs typeface="Lilita One"/>
                          <a:sym typeface="Lilita One"/>
                        </a:rPr>
                        <a:t>Review-3</a:t>
                      </a:r>
                      <a:endParaRPr sz="200" b="1">
                        <a:solidFill>
                          <a:schemeClr val="dk1"/>
                        </a:solidFill>
                        <a:latin typeface="Lilita One"/>
                        <a:ea typeface="Lilita One"/>
                        <a:cs typeface="Lilita One"/>
                        <a:sym typeface="Lilita One"/>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0"/>
                  </a:ext>
                </a:extLst>
              </a:tr>
              <a:tr h="618275">
                <a:tc>
                  <a:txBody>
                    <a:bodyPr/>
                    <a:lstStyle/>
                    <a:p>
                      <a:pPr marL="0" lvl="0" indent="0" algn="ctr" rtl="0">
                        <a:spcBef>
                          <a:spcPts val="0"/>
                        </a:spcBef>
                        <a:spcAft>
                          <a:spcPts val="0"/>
                        </a:spcAft>
                        <a:buNone/>
                      </a:pPr>
                      <a:r>
                        <a:rPr lang="en" b="1">
                          <a:solidFill>
                            <a:schemeClr val="dk1"/>
                          </a:solidFill>
                          <a:latin typeface="Lilita One"/>
                          <a:ea typeface="Lilita One"/>
                          <a:cs typeface="Lilita One"/>
                          <a:sym typeface="Lilita One"/>
                        </a:rPr>
                        <a:t>POSITIVE</a:t>
                      </a:r>
                      <a:endParaRPr b="1">
                        <a:solidFill>
                          <a:schemeClr val="dk1"/>
                        </a:solidFill>
                        <a:latin typeface="Lilita One"/>
                        <a:ea typeface="Lilita One"/>
                        <a:cs typeface="Lilita One"/>
                        <a:sym typeface="Lilita One"/>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1"/>
                  </a:ext>
                </a:extLst>
              </a:tr>
              <a:tr h="608950">
                <a:tc>
                  <a:txBody>
                    <a:bodyPr/>
                    <a:lstStyle/>
                    <a:p>
                      <a:pPr marL="0" lvl="0" indent="0" algn="ctr" rtl="0">
                        <a:spcBef>
                          <a:spcPts val="0"/>
                        </a:spcBef>
                        <a:spcAft>
                          <a:spcPts val="0"/>
                        </a:spcAft>
                        <a:buNone/>
                      </a:pPr>
                      <a:r>
                        <a:rPr lang="en" b="1">
                          <a:solidFill>
                            <a:schemeClr val="dk1"/>
                          </a:solidFill>
                          <a:latin typeface="Lilita One"/>
                          <a:ea typeface="Lilita One"/>
                          <a:cs typeface="Lilita One"/>
                          <a:sym typeface="Lilita One"/>
                        </a:rPr>
                        <a:t>NEUTRAL</a:t>
                      </a:r>
                      <a:endParaRPr sz="200" b="1">
                        <a:solidFill>
                          <a:schemeClr val="dk1"/>
                        </a:solidFill>
                        <a:latin typeface="Lilita One"/>
                        <a:ea typeface="Lilita One"/>
                        <a:cs typeface="Lilita One"/>
                        <a:sym typeface="Lilita One"/>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2"/>
                  </a:ext>
                </a:extLst>
              </a:tr>
              <a:tr h="626200">
                <a:tc>
                  <a:txBody>
                    <a:bodyPr/>
                    <a:lstStyle/>
                    <a:p>
                      <a:pPr marL="0" lvl="0" indent="0" algn="ctr" rtl="0">
                        <a:spcBef>
                          <a:spcPts val="0"/>
                        </a:spcBef>
                        <a:spcAft>
                          <a:spcPts val="0"/>
                        </a:spcAft>
                        <a:buNone/>
                      </a:pPr>
                      <a:r>
                        <a:rPr lang="en" b="1">
                          <a:solidFill>
                            <a:schemeClr val="dk1"/>
                          </a:solidFill>
                          <a:latin typeface="Lilita One"/>
                          <a:ea typeface="Lilita One"/>
                          <a:cs typeface="Lilita One"/>
                          <a:sym typeface="Lilita One"/>
                        </a:rPr>
                        <a:t>NEGATIVE</a:t>
                      </a:r>
                      <a:endParaRPr sz="200" b="1">
                        <a:solidFill>
                          <a:schemeClr val="dk1"/>
                        </a:solidFill>
                        <a:latin typeface="Lilita One"/>
                        <a:ea typeface="Lilita One"/>
                        <a:cs typeface="Lilita One"/>
                        <a:sym typeface="Lilita One"/>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19050" cap="flat" cmpd="sng">
                      <a:solidFill>
                        <a:schemeClr val="dk1"/>
                      </a:solidFill>
                      <a:prstDash val="dot"/>
                      <a:round/>
                      <a:headEnd type="none" w="sm" len="sm"/>
                      <a:tailEnd type="none" w="sm" len="sm"/>
                    </a:lnL>
                    <a:lnR w="19050" cap="flat" cmpd="sng">
                      <a:solidFill>
                        <a:schemeClr val="dk1"/>
                      </a:solidFill>
                      <a:prstDash val="dot"/>
                      <a:round/>
                      <a:headEnd type="none" w="sm" len="sm"/>
                      <a:tailEnd type="none" w="sm" len="sm"/>
                    </a:lnR>
                    <a:lnT w="19050" cap="flat" cmpd="sng">
                      <a:solidFill>
                        <a:schemeClr val="dk1"/>
                      </a:solidFill>
                      <a:prstDash val="dot"/>
                      <a:round/>
                      <a:headEnd type="none" w="sm" len="sm"/>
                      <a:tailEnd type="none" w="sm" len="sm"/>
                    </a:lnT>
                    <a:lnB w="19050" cap="flat" cmpd="sng">
                      <a:solidFill>
                        <a:schemeClr val="dk1"/>
                      </a:solidFill>
                      <a:prstDash val="dot"/>
                      <a:round/>
                      <a:headEnd type="none" w="sm" len="sm"/>
                      <a:tailEnd type="none" w="sm" len="sm"/>
                    </a:lnB>
                  </a:tcPr>
                </a:tc>
                <a:extLst>
                  <a:ext uri="{0D108BD9-81ED-4DB2-BD59-A6C34878D82A}">
                    <a16:rowId xmlns:a16="http://schemas.microsoft.com/office/drawing/2014/main" val="10003"/>
                  </a:ext>
                </a:extLst>
              </a:tr>
            </a:tbl>
          </a:graphicData>
        </a:graphic>
      </p:graphicFrame>
      <p:sp>
        <p:nvSpPr>
          <p:cNvPr id="2821" name="Google Shape;2821;p56"/>
          <p:cNvSpPr/>
          <p:nvPr/>
        </p:nvSpPr>
        <p:spPr>
          <a:xfrm>
            <a:off x="5272725" y="2479875"/>
            <a:ext cx="320500" cy="320525"/>
          </a:xfrm>
          <a:custGeom>
            <a:avLst/>
            <a:gdLst/>
            <a:ahLst/>
            <a:cxnLst/>
            <a:rect l="l" t="t" r="r" b="b"/>
            <a:pathLst>
              <a:path w="12820" h="12821" extrusionOk="0">
                <a:moveTo>
                  <a:pt x="9779" y="1"/>
                </a:moveTo>
                <a:lnTo>
                  <a:pt x="6351" y="3746"/>
                </a:lnTo>
                <a:lnTo>
                  <a:pt x="2586" y="300"/>
                </a:lnTo>
                <a:lnTo>
                  <a:pt x="1" y="3078"/>
                </a:lnTo>
                <a:lnTo>
                  <a:pt x="3569" y="6787"/>
                </a:lnTo>
                <a:lnTo>
                  <a:pt x="413" y="10235"/>
                </a:lnTo>
                <a:lnTo>
                  <a:pt x="3191" y="12821"/>
                </a:lnTo>
                <a:lnTo>
                  <a:pt x="6401" y="9731"/>
                </a:lnTo>
                <a:lnTo>
                  <a:pt x="9086" y="12521"/>
                </a:lnTo>
                <a:lnTo>
                  <a:pt x="12820" y="9666"/>
                </a:lnTo>
                <a:lnTo>
                  <a:pt x="9566" y="6687"/>
                </a:lnTo>
                <a:lnTo>
                  <a:pt x="12634" y="3736"/>
                </a:lnTo>
                <a:lnTo>
                  <a:pt x="97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6"/>
          <p:cNvSpPr/>
          <p:nvPr/>
        </p:nvSpPr>
        <p:spPr>
          <a:xfrm>
            <a:off x="3539125" y="3125525"/>
            <a:ext cx="320500" cy="320525"/>
          </a:xfrm>
          <a:custGeom>
            <a:avLst/>
            <a:gdLst/>
            <a:ahLst/>
            <a:cxnLst/>
            <a:rect l="l" t="t" r="r" b="b"/>
            <a:pathLst>
              <a:path w="12820" h="12821" extrusionOk="0">
                <a:moveTo>
                  <a:pt x="9779" y="1"/>
                </a:moveTo>
                <a:lnTo>
                  <a:pt x="6351" y="3746"/>
                </a:lnTo>
                <a:lnTo>
                  <a:pt x="2586" y="300"/>
                </a:lnTo>
                <a:lnTo>
                  <a:pt x="1" y="3078"/>
                </a:lnTo>
                <a:lnTo>
                  <a:pt x="3569" y="6787"/>
                </a:lnTo>
                <a:lnTo>
                  <a:pt x="413" y="10235"/>
                </a:lnTo>
                <a:lnTo>
                  <a:pt x="3191" y="12821"/>
                </a:lnTo>
                <a:lnTo>
                  <a:pt x="6401" y="9731"/>
                </a:lnTo>
                <a:lnTo>
                  <a:pt x="9086" y="12521"/>
                </a:lnTo>
                <a:lnTo>
                  <a:pt x="12820" y="9666"/>
                </a:lnTo>
                <a:lnTo>
                  <a:pt x="9566" y="6687"/>
                </a:lnTo>
                <a:lnTo>
                  <a:pt x="12634" y="3736"/>
                </a:lnTo>
                <a:lnTo>
                  <a:pt x="97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6"/>
          <p:cNvSpPr/>
          <p:nvPr/>
        </p:nvSpPr>
        <p:spPr>
          <a:xfrm>
            <a:off x="3539125" y="3701425"/>
            <a:ext cx="320500" cy="320525"/>
          </a:xfrm>
          <a:custGeom>
            <a:avLst/>
            <a:gdLst/>
            <a:ahLst/>
            <a:cxnLst/>
            <a:rect l="l" t="t" r="r" b="b"/>
            <a:pathLst>
              <a:path w="12820" h="12821" extrusionOk="0">
                <a:moveTo>
                  <a:pt x="9779" y="1"/>
                </a:moveTo>
                <a:lnTo>
                  <a:pt x="6351" y="3746"/>
                </a:lnTo>
                <a:lnTo>
                  <a:pt x="2586" y="300"/>
                </a:lnTo>
                <a:lnTo>
                  <a:pt x="1" y="3078"/>
                </a:lnTo>
                <a:lnTo>
                  <a:pt x="3569" y="6787"/>
                </a:lnTo>
                <a:lnTo>
                  <a:pt x="413" y="10235"/>
                </a:lnTo>
                <a:lnTo>
                  <a:pt x="3191" y="12821"/>
                </a:lnTo>
                <a:lnTo>
                  <a:pt x="6401" y="9731"/>
                </a:lnTo>
                <a:lnTo>
                  <a:pt x="9086" y="12521"/>
                </a:lnTo>
                <a:lnTo>
                  <a:pt x="12820" y="9666"/>
                </a:lnTo>
                <a:lnTo>
                  <a:pt x="9566" y="6687"/>
                </a:lnTo>
                <a:lnTo>
                  <a:pt x="12634" y="3736"/>
                </a:lnTo>
                <a:lnTo>
                  <a:pt x="97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6"/>
          <p:cNvSpPr/>
          <p:nvPr/>
        </p:nvSpPr>
        <p:spPr>
          <a:xfrm>
            <a:off x="6917350" y="3125525"/>
            <a:ext cx="320500" cy="320525"/>
          </a:xfrm>
          <a:custGeom>
            <a:avLst/>
            <a:gdLst/>
            <a:ahLst/>
            <a:cxnLst/>
            <a:rect l="l" t="t" r="r" b="b"/>
            <a:pathLst>
              <a:path w="12820" h="12821" extrusionOk="0">
                <a:moveTo>
                  <a:pt x="9779" y="1"/>
                </a:moveTo>
                <a:lnTo>
                  <a:pt x="6351" y="3746"/>
                </a:lnTo>
                <a:lnTo>
                  <a:pt x="2586" y="300"/>
                </a:lnTo>
                <a:lnTo>
                  <a:pt x="1" y="3078"/>
                </a:lnTo>
                <a:lnTo>
                  <a:pt x="3569" y="6787"/>
                </a:lnTo>
                <a:lnTo>
                  <a:pt x="413" y="10235"/>
                </a:lnTo>
                <a:lnTo>
                  <a:pt x="3191" y="12821"/>
                </a:lnTo>
                <a:lnTo>
                  <a:pt x="6401" y="9731"/>
                </a:lnTo>
                <a:lnTo>
                  <a:pt x="9086" y="12521"/>
                </a:lnTo>
                <a:lnTo>
                  <a:pt x="12820" y="9666"/>
                </a:lnTo>
                <a:lnTo>
                  <a:pt x="9566" y="6687"/>
                </a:lnTo>
                <a:lnTo>
                  <a:pt x="12634" y="3736"/>
                </a:lnTo>
                <a:lnTo>
                  <a:pt x="97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6"/>
          <p:cNvSpPr/>
          <p:nvPr/>
        </p:nvSpPr>
        <p:spPr>
          <a:xfrm>
            <a:off x="6917350" y="3701425"/>
            <a:ext cx="320500" cy="320525"/>
          </a:xfrm>
          <a:custGeom>
            <a:avLst/>
            <a:gdLst/>
            <a:ahLst/>
            <a:cxnLst/>
            <a:rect l="l" t="t" r="r" b="b"/>
            <a:pathLst>
              <a:path w="12820" h="12821" extrusionOk="0">
                <a:moveTo>
                  <a:pt x="9779" y="1"/>
                </a:moveTo>
                <a:lnTo>
                  <a:pt x="6351" y="3746"/>
                </a:lnTo>
                <a:lnTo>
                  <a:pt x="2586" y="300"/>
                </a:lnTo>
                <a:lnTo>
                  <a:pt x="1" y="3078"/>
                </a:lnTo>
                <a:lnTo>
                  <a:pt x="3569" y="6787"/>
                </a:lnTo>
                <a:lnTo>
                  <a:pt x="413" y="10235"/>
                </a:lnTo>
                <a:lnTo>
                  <a:pt x="3191" y="12821"/>
                </a:lnTo>
                <a:lnTo>
                  <a:pt x="6401" y="9731"/>
                </a:lnTo>
                <a:lnTo>
                  <a:pt x="9086" y="12521"/>
                </a:lnTo>
                <a:lnTo>
                  <a:pt x="12820" y="9666"/>
                </a:lnTo>
                <a:lnTo>
                  <a:pt x="9566" y="6687"/>
                </a:lnTo>
                <a:lnTo>
                  <a:pt x="12634" y="3736"/>
                </a:lnTo>
                <a:lnTo>
                  <a:pt x="97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6"/>
          <p:cNvSpPr/>
          <p:nvPr/>
        </p:nvSpPr>
        <p:spPr>
          <a:xfrm>
            <a:off x="3539125" y="2456363"/>
            <a:ext cx="453725" cy="367550"/>
          </a:xfrm>
          <a:custGeom>
            <a:avLst/>
            <a:gdLst/>
            <a:ahLst/>
            <a:cxnLst/>
            <a:rect l="l" t="t" r="r" b="b"/>
            <a:pathLst>
              <a:path w="18149" h="14702" extrusionOk="0">
                <a:moveTo>
                  <a:pt x="0" y="8812"/>
                </a:moveTo>
                <a:lnTo>
                  <a:pt x="5410" y="14702"/>
                </a:lnTo>
                <a:lnTo>
                  <a:pt x="18149" y="2356"/>
                </a:lnTo>
                <a:lnTo>
                  <a:pt x="13001" y="0"/>
                </a:lnTo>
                <a:lnTo>
                  <a:pt x="5803" y="8900"/>
                </a:lnTo>
                <a:lnTo>
                  <a:pt x="2792" y="5890"/>
                </a:lnTo>
                <a:close/>
              </a:path>
            </a:pathLst>
          </a:custGeom>
          <a:solidFill>
            <a:schemeClr val="dk1"/>
          </a:solidFill>
          <a:ln>
            <a:noFill/>
          </a:ln>
        </p:spPr>
        <p:txBody>
          <a:bodyPr/>
          <a:lstStyle/>
          <a:p>
            <a:endParaRPr lang="en-US"/>
          </a:p>
        </p:txBody>
      </p:sp>
      <p:sp>
        <p:nvSpPr>
          <p:cNvPr id="2827" name="Google Shape;2827;p56"/>
          <p:cNvSpPr/>
          <p:nvPr/>
        </p:nvSpPr>
        <p:spPr>
          <a:xfrm>
            <a:off x="6850725" y="2456375"/>
            <a:ext cx="453725" cy="367550"/>
          </a:xfrm>
          <a:custGeom>
            <a:avLst/>
            <a:gdLst/>
            <a:ahLst/>
            <a:cxnLst/>
            <a:rect l="l" t="t" r="r" b="b"/>
            <a:pathLst>
              <a:path w="18149" h="14702" extrusionOk="0">
                <a:moveTo>
                  <a:pt x="0" y="8812"/>
                </a:moveTo>
                <a:lnTo>
                  <a:pt x="5410" y="14702"/>
                </a:lnTo>
                <a:lnTo>
                  <a:pt x="18149" y="2356"/>
                </a:lnTo>
                <a:lnTo>
                  <a:pt x="13001" y="0"/>
                </a:lnTo>
                <a:lnTo>
                  <a:pt x="5803" y="8900"/>
                </a:lnTo>
                <a:lnTo>
                  <a:pt x="2792" y="5890"/>
                </a:lnTo>
                <a:close/>
              </a:path>
            </a:pathLst>
          </a:custGeom>
          <a:solidFill>
            <a:schemeClr val="dk1"/>
          </a:solidFill>
          <a:ln>
            <a:noFill/>
          </a:ln>
        </p:spPr>
        <p:txBody>
          <a:bodyPr/>
          <a:lstStyle/>
          <a:p>
            <a:endParaRPr lang="en-US"/>
          </a:p>
        </p:txBody>
      </p:sp>
      <p:sp>
        <p:nvSpPr>
          <p:cNvPr id="2828" name="Google Shape;2828;p56"/>
          <p:cNvSpPr/>
          <p:nvPr/>
        </p:nvSpPr>
        <p:spPr>
          <a:xfrm>
            <a:off x="5206125" y="3701400"/>
            <a:ext cx="453725" cy="367550"/>
          </a:xfrm>
          <a:custGeom>
            <a:avLst/>
            <a:gdLst/>
            <a:ahLst/>
            <a:cxnLst/>
            <a:rect l="l" t="t" r="r" b="b"/>
            <a:pathLst>
              <a:path w="18149" h="14702" extrusionOk="0">
                <a:moveTo>
                  <a:pt x="0" y="8812"/>
                </a:moveTo>
                <a:lnTo>
                  <a:pt x="5410" y="14702"/>
                </a:lnTo>
                <a:lnTo>
                  <a:pt x="18149" y="2356"/>
                </a:lnTo>
                <a:lnTo>
                  <a:pt x="13001" y="0"/>
                </a:lnTo>
                <a:lnTo>
                  <a:pt x="5803" y="8900"/>
                </a:lnTo>
                <a:lnTo>
                  <a:pt x="2792" y="5890"/>
                </a:lnTo>
                <a:close/>
              </a:path>
            </a:pathLst>
          </a:custGeom>
          <a:solidFill>
            <a:schemeClr val="dk1"/>
          </a:solidFill>
          <a:ln>
            <a:noFill/>
          </a:ln>
        </p:spPr>
        <p:txBody>
          <a:bodyPr/>
          <a:lstStyle/>
          <a:p>
            <a:endParaRPr lang="en-US"/>
          </a:p>
        </p:txBody>
      </p:sp>
      <p:sp>
        <p:nvSpPr>
          <p:cNvPr id="2829" name="Google Shape;2829;p56"/>
          <p:cNvSpPr/>
          <p:nvPr/>
        </p:nvSpPr>
        <p:spPr>
          <a:xfrm>
            <a:off x="5339350" y="3090638"/>
            <a:ext cx="320500" cy="320525"/>
          </a:xfrm>
          <a:custGeom>
            <a:avLst/>
            <a:gdLst/>
            <a:ahLst/>
            <a:cxnLst/>
            <a:rect l="l" t="t" r="r" b="b"/>
            <a:pathLst>
              <a:path w="12820" h="12821" extrusionOk="0">
                <a:moveTo>
                  <a:pt x="9779" y="1"/>
                </a:moveTo>
                <a:lnTo>
                  <a:pt x="6351" y="3746"/>
                </a:lnTo>
                <a:lnTo>
                  <a:pt x="2586" y="300"/>
                </a:lnTo>
                <a:lnTo>
                  <a:pt x="1" y="3078"/>
                </a:lnTo>
                <a:lnTo>
                  <a:pt x="3569" y="6787"/>
                </a:lnTo>
                <a:lnTo>
                  <a:pt x="413" y="10235"/>
                </a:lnTo>
                <a:lnTo>
                  <a:pt x="3191" y="12821"/>
                </a:lnTo>
                <a:lnTo>
                  <a:pt x="6401" y="9731"/>
                </a:lnTo>
                <a:lnTo>
                  <a:pt x="9086" y="12521"/>
                </a:lnTo>
                <a:lnTo>
                  <a:pt x="12820" y="9666"/>
                </a:lnTo>
                <a:lnTo>
                  <a:pt x="9566" y="6687"/>
                </a:lnTo>
                <a:lnTo>
                  <a:pt x="12634" y="3736"/>
                </a:lnTo>
                <a:lnTo>
                  <a:pt x="97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33"/>
        <p:cNvGrpSpPr/>
        <p:nvPr/>
      </p:nvGrpSpPr>
      <p:grpSpPr>
        <a:xfrm>
          <a:off x="0" y="0"/>
          <a:ext cx="0" cy="0"/>
          <a:chOff x="0" y="0"/>
          <a:chExt cx="0" cy="0"/>
        </a:xfrm>
      </p:grpSpPr>
      <p:sp>
        <p:nvSpPr>
          <p:cNvPr id="2834" name="Google Shape;2834;p57"/>
          <p:cNvSpPr/>
          <p:nvPr/>
        </p:nvSpPr>
        <p:spPr>
          <a:xfrm>
            <a:off x="3439017" y="2876225"/>
            <a:ext cx="2265900" cy="1383300"/>
          </a:xfrm>
          <a:prstGeom prst="roundRect">
            <a:avLst>
              <a:gd name="adj" fmla="val 15997"/>
            </a:avLst>
          </a:prstGeom>
          <a:solidFill>
            <a:schemeClr val="accent5"/>
          </a:solidFill>
          <a:ln>
            <a:noFill/>
          </a:ln>
          <a:effectLst>
            <a:outerShdw blurRad="71438" dist="85725" dir="342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7"/>
          <p:cNvSpPr/>
          <p:nvPr/>
        </p:nvSpPr>
        <p:spPr>
          <a:xfrm>
            <a:off x="6164821" y="2876225"/>
            <a:ext cx="2265900" cy="1383300"/>
          </a:xfrm>
          <a:prstGeom prst="roundRect">
            <a:avLst>
              <a:gd name="adj" fmla="val 15997"/>
            </a:avLst>
          </a:prstGeom>
          <a:solidFill>
            <a:schemeClr val="accent5"/>
          </a:solidFill>
          <a:ln>
            <a:noFill/>
          </a:ln>
          <a:effectLst>
            <a:outerShdw blurRad="71438" dist="85725" dir="342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7"/>
          <p:cNvSpPr/>
          <p:nvPr/>
        </p:nvSpPr>
        <p:spPr>
          <a:xfrm>
            <a:off x="713225" y="2876225"/>
            <a:ext cx="2265900" cy="1383300"/>
          </a:xfrm>
          <a:prstGeom prst="roundRect">
            <a:avLst>
              <a:gd name="adj" fmla="val 15997"/>
            </a:avLst>
          </a:prstGeom>
          <a:solidFill>
            <a:schemeClr val="accent5"/>
          </a:solidFill>
          <a:ln>
            <a:noFill/>
          </a:ln>
          <a:effectLst>
            <a:outerShdw blurRad="71438" dist="85725" dir="342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7"/>
          <p:cNvSpPr/>
          <p:nvPr/>
        </p:nvSpPr>
        <p:spPr>
          <a:xfrm>
            <a:off x="3439025" y="1353225"/>
            <a:ext cx="2265900" cy="1383300"/>
          </a:xfrm>
          <a:prstGeom prst="roundRect">
            <a:avLst>
              <a:gd name="adj" fmla="val 15997"/>
            </a:avLst>
          </a:prstGeom>
          <a:solidFill>
            <a:schemeClr val="accent5"/>
          </a:solidFill>
          <a:ln>
            <a:noFill/>
          </a:ln>
          <a:effectLst>
            <a:outerShdw blurRad="71438" dist="85725" dir="342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7"/>
          <p:cNvSpPr/>
          <p:nvPr/>
        </p:nvSpPr>
        <p:spPr>
          <a:xfrm>
            <a:off x="6164825" y="1353225"/>
            <a:ext cx="2265900" cy="1383300"/>
          </a:xfrm>
          <a:prstGeom prst="roundRect">
            <a:avLst>
              <a:gd name="adj" fmla="val 15997"/>
            </a:avLst>
          </a:prstGeom>
          <a:solidFill>
            <a:schemeClr val="accent5"/>
          </a:solidFill>
          <a:ln>
            <a:noFill/>
          </a:ln>
          <a:effectLst>
            <a:outerShdw blurRad="71438" dist="85725" dir="342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7"/>
          <p:cNvSpPr/>
          <p:nvPr/>
        </p:nvSpPr>
        <p:spPr>
          <a:xfrm>
            <a:off x="713225" y="1353225"/>
            <a:ext cx="2265900" cy="1383300"/>
          </a:xfrm>
          <a:prstGeom prst="roundRect">
            <a:avLst>
              <a:gd name="adj" fmla="val 15997"/>
            </a:avLst>
          </a:prstGeom>
          <a:solidFill>
            <a:schemeClr val="accent5"/>
          </a:solidFill>
          <a:ln>
            <a:noFill/>
          </a:ln>
          <a:effectLst>
            <a:outerShdw blurRad="71438" dist="85725" dir="342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 stack</a:t>
            </a:r>
            <a:endParaRPr/>
          </a:p>
        </p:txBody>
      </p:sp>
      <p:sp>
        <p:nvSpPr>
          <p:cNvPr id="2841" name="Google Shape;2841;p57"/>
          <p:cNvSpPr txBox="1">
            <a:spLocks noGrp="1"/>
          </p:cNvSpPr>
          <p:nvPr>
            <p:ph type="title" idx="2"/>
          </p:nvPr>
        </p:nvSpPr>
        <p:spPr>
          <a:xfrm>
            <a:off x="770550" y="1553950"/>
            <a:ext cx="619200" cy="3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42" name="Google Shape;2842;p57"/>
          <p:cNvSpPr txBox="1">
            <a:spLocks noGrp="1"/>
          </p:cNvSpPr>
          <p:nvPr>
            <p:ph type="title" idx="3"/>
          </p:nvPr>
        </p:nvSpPr>
        <p:spPr>
          <a:xfrm>
            <a:off x="1389700" y="1553863"/>
            <a:ext cx="1524000" cy="26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NLTK</a:t>
            </a:r>
            <a:endParaRPr/>
          </a:p>
        </p:txBody>
      </p:sp>
      <p:sp>
        <p:nvSpPr>
          <p:cNvPr id="2843" name="Google Shape;2843;p57"/>
          <p:cNvSpPr txBox="1">
            <a:spLocks noGrp="1"/>
          </p:cNvSpPr>
          <p:nvPr>
            <p:ph type="subTitle" idx="1"/>
          </p:nvPr>
        </p:nvSpPr>
        <p:spPr>
          <a:xfrm>
            <a:off x="1017450" y="1888500"/>
            <a:ext cx="1836300" cy="66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One of the natural language processing libraries.</a:t>
            </a:r>
            <a:endParaRPr/>
          </a:p>
        </p:txBody>
      </p:sp>
      <p:sp>
        <p:nvSpPr>
          <p:cNvPr id="2844" name="Google Shape;2844;p57"/>
          <p:cNvSpPr txBox="1">
            <a:spLocks noGrp="1"/>
          </p:cNvSpPr>
          <p:nvPr>
            <p:ph type="title" idx="4"/>
          </p:nvPr>
        </p:nvSpPr>
        <p:spPr>
          <a:xfrm>
            <a:off x="3500400" y="1553950"/>
            <a:ext cx="619200" cy="3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45" name="Google Shape;2845;p57"/>
          <p:cNvSpPr txBox="1">
            <a:spLocks noGrp="1"/>
          </p:cNvSpPr>
          <p:nvPr>
            <p:ph type="title" idx="5"/>
          </p:nvPr>
        </p:nvSpPr>
        <p:spPr>
          <a:xfrm>
            <a:off x="3996113" y="1553875"/>
            <a:ext cx="1836300" cy="26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ML framework</a:t>
            </a:r>
            <a:endParaRPr/>
          </a:p>
        </p:txBody>
      </p:sp>
      <p:sp>
        <p:nvSpPr>
          <p:cNvPr id="2846" name="Google Shape;2846;p57"/>
          <p:cNvSpPr txBox="1">
            <a:spLocks noGrp="1"/>
          </p:cNvSpPr>
          <p:nvPr>
            <p:ph type="subTitle" idx="6"/>
          </p:nvPr>
        </p:nvSpPr>
        <p:spPr>
          <a:xfrm>
            <a:off x="3602963" y="1915863"/>
            <a:ext cx="1938000" cy="66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 let machines learn over mistakes and errors</a:t>
            </a:r>
            <a:endParaRPr/>
          </a:p>
        </p:txBody>
      </p:sp>
      <p:sp>
        <p:nvSpPr>
          <p:cNvPr id="2847" name="Google Shape;2847;p57"/>
          <p:cNvSpPr txBox="1">
            <a:spLocks noGrp="1"/>
          </p:cNvSpPr>
          <p:nvPr>
            <p:ph type="title" idx="7"/>
          </p:nvPr>
        </p:nvSpPr>
        <p:spPr>
          <a:xfrm>
            <a:off x="6230250" y="1553950"/>
            <a:ext cx="619200" cy="3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848" name="Google Shape;2848;p57"/>
          <p:cNvSpPr txBox="1">
            <a:spLocks noGrp="1"/>
          </p:cNvSpPr>
          <p:nvPr>
            <p:ph type="title" idx="8"/>
          </p:nvPr>
        </p:nvSpPr>
        <p:spPr>
          <a:xfrm>
            <a:off x="6849400" y="1553863"/>
            <a:ext cx="1524000" cy="26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Pandas</a:t>
            </a:r>
            <a:endParaRPr/>
          </a:p>
        </p:txBody>
      </p:sp>
      <p:sp>
        <p:nvSpPr>
          <p:cNvPr id="2849" name="Google Shape;2849;p57"/>
          <p:cNvSpPr txBox="1">
            <a:spLocks noGrp="1"/>
          </p:cNvSpPr>
          <p:nvPr>
            <p:ph type="subTitle" idx="9"/>
          </p:nvPr>
        </p:nvSpPr>
        <p:spPr>
          <a:xfrm>
            <a:off x="6382850" y="1902925"/>
            <a:ext cx="1990500" cy="66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analysis library used for data analysis</a:t>
            </a:r>
            <a:endParaRPr/>
          </a:p>
        </p:txBody>
      </p:sp>
      <p:sp>
        <p:nvSpPr>
          <p:cNvPr id="2850" name="Google Shape;2850;p57"/>
          <p:cNvSpPr txBox="1">
            <a:spLocks noGrp="1"/>
          </p:cNvSpPr>
          <p:nvPr>
            <p:ph type="title" idx="13"/>
          </p:nvPr>
        </p:nvSpPr>
        <p:spPr>
          <a:xfrm>
            <a:off x="770550" y="3072100"/>
            <a:ext cx="619200" cy="3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851" name="Google Shape;2851;p57"/>
          <p:cNvSpPr txBox="1">
            <a:spLocks noGrp="1"/>
          </p:cNvSpPr>
          <p:nvPr>
            <p:ph type="title" idx="14"/>
          </p:nvPr>
        </p:nvSpPr>
        <p:spPr>
          <a:xfrm>
            <a:off x="1389700" y="3072013"/>
            <a:ext cx="1524000" cy="26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Vis.</a:t>
            </a:r>
            <a:endParaRPr/>
          </a:p>
        </p:txBody>
      </p:sp>
      <p:sp>
        <p:nvSpPr>
          <p:cNvPr id="2852" name="Google Shape;2852;p57"/>
          <p:cNvSpPr txBox="1">
            <a:spLocks noGrp="1"/>
          </p:cNvSpPr>
          <p:nvPr>
            <p:ph type="subTitle" idx="15"/>
          </p:nvPr>
        </p:nvSpPr>
        <p:spPr>
          <a:xfrm>
            <a:off x="841350" y="3475800"/>
            <a:ext cx="2188500" cy="66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Matplotlib and seaborn libraries are used for data visualisation.</a:t>
            </a:r>
            <a:endParaRPr/>
          </a:p>
        </p:txBody>
      </p:sp>
      <p:sp>
        <p:nvSpPr>
          <p:cNvPr id="2853" name="Google Shape;2853;p57"/>
          <p:cNvSpPr txBox="1">
            <a:spLocks noGrp="1"/>
          </p:cNvSpPr>
          <p:nvPr>
            <p:ph type="title" idx="16"/>
          </p:nvPr>
        </p:nvSpPr>
        <p:spPr>
          <a:xfrm>
            <a:off x="3500388" y="3072100"/>
            <a:ext cx="619200" cy="3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854" name="Google Shape;2854;p57"/>
          <p:cNvSpPr txBox="1">
            <a:spLocks noGrp="1"/>
          </p:cNvSpPr>
          <p:nvPr>
            <p:ph type="title" idx="17"/>
          </p:nvPr>
        </p:nvSpPr>
        <p:spPr>
          <a:xfrm>
            <a:off x="4119538" y="3072013"/>
            <a:ext cx="1524000" cy="26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Numpy</a:t>
            </a:r>
            <a:endParaRPr/>
          </a:p>
        </p:txBody>
      </p:sp>
      <p:sp>
        <p:nvSpPr>
          <p:cNvPr id="2855" name="Google Shape;2855;p57"/>
          <p:cNvSpPr txBox="1">
            <a:spLocks noGrp="1"/>
          </p:cNvSpPr>
          <p:nvPr>
            <p:ph type="subTitle" idx="18"/>
          </p:nvPr>
        </p:nvSpPr>
        <p:spPr>
          <a:xfrm>
            <a:off x="3503087" y="3475800"/>
            <a:ext cx="2188500" cy="66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Python library for manipulating arrays and numeral operations</a:t>
            </a:r>
            <a:endParaRPr/>
          </a:p>
        </p:txBody>
      </p:sp>
      <p:sp>
        <p:nvSpPr>
          <p:cNvPr id="2856" name="Google Shape;2856;p57"/>
          <p:cNvSpPr txBox="1">
            <a:spLocks noGrp="1"/>
          </p:cNvSpPr>
          <p:nvPr>
            <p:ph type="title" idx="19"/>
          </p:nvPr>
        </p:nvSpPr>
        <p:spPr>
          <a:xfrm>
            <a:off x="6230250" y="3072100"/>
            <a:ext cx="619200" cy="3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857" name="Google Shape;2857;p57"/>
          <p:cNvSpPr txBox="1">
            <a:spLocks noGrp="1"/>
          </p:cNvSpPr>
          <p:nvPr>
            <p:ph type="title" idx="20"/>
          </p:nvPr>
        </p:nvSpPr>
        <p:spPr>
          <a:xfrm>
            <a:off x="6849400" y="3072013"/>
            <a:ext cx="1524000" cy="26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GoogleColab</a:t>
            </a:r>
            <a:endParaRPr/>
          </a:p>
        </p:txBody>
      </p:sp>
      <p:sp>
        <p:nvSpPr>
          <p:cNvPr id="2858" name="Google Shape;2858;p57"/>
          <p:cNvSpPr txBox="1">
            <a:spLocks noGrp="1"/>
          </p:cNvSpPr>
          <p:nvPr>
            <p:ph type="subTitle" idx="21"/>
          </p:nvPr>
        </p:nvSpPr>
        <p:spPr>
          <a:xfrm>
            <a:off x="6317150" y="3421075"/>
            <a:ext cx="2056200" cy="66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Google colab platform is used to store, read and perform operations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2"/>
        <p:cNvGrpSpPr/>
        <p:nvPr/>
      </p:nvGrpSpPr>
      <p:grpSpPr>
        <a:xfrm>
          <a:off x="0" y="0"/>
          <a:ext cx="0" cy="0"/>
          <a:chOff x="0" y="0"/>
          <a:chExt cx="0" cy="0"/>
        </a:xfrm>
      </p:grpSpPr>
      <p:sp>
        <p:nvSpPr>
          <p:cNvPr id="2863" name="Google Shape;2863;p58"/>
          <p:cNvSpPr txBox="1">
            <a:spLocks noGrp="1"/>
          </p:cNvSpPr>
          <p:nvPr>
            <p:ph type="title"/>
          </p:nvPr>
        </p:nvSpPr>
        <p:spPr>
          <a:xfrm>
            <a:off x="4669850" y="2678225"/>
            <a:ext cx="3760800" cy="5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End users &amp;</a:t>
            </a:r>
            <a:endParaRPr/>
          </a:p>
          <a:p>
            <a:pPr marL="0" lvl="0" indent="0" algn="l" rtl="0">
              <a:spcBef>
                <a:spcPts val="0"/>
              </a:spcBef>
              <a:spcAft>
                <a:spcPts val="0"/>
              </a:spcAft>
              <a:buNone/>
            </a:pPr>
            <a:r>
              <a:rPr lang="en"/>
              <a:t>Target Audience</a:t>
            </a:r>
            <a:endParaRPr/>
          </a:p>
        </p:txBody>
      </p:sp>
      <p:sp>
        <p:nvSpPr>
          <p:cNvPr id="2864" name="Google Shape;2864;p58"/>
          <p:cNvSpPr txBox="1">
            <a:spLocks noGrp="1"/>
          </p:cNvSpPr>
          <p:nvPr>
            <p:ph type="subTitle" idx="4294967295"/>
          </p:nvPr>
        </p:nvSpPr>
        <p:spPr>
          <a:xfrm>
            <a:off x="4663850" y="3435175"/>
            <a:ext cx="3772800" cy="3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since our project is greatttt, everybody would need it. But we’re specific to certain audiences only.</a:t>
            </a:r>
            <a:endParaRPr/>
          </a:p>
        </p:txBody>
      </p:sp>
      <p:sp>
        <p:nvSpPr>
          <p:cNvPr id="2865" name="Google Shape;2865;p58"/>
          <p:cNvSpPr txBox="1">
            <a:spLocks noGrp="1"/>
          </p:cNvSpPr>
          <p:nvPr>
            <p:ph type="title" idx="2"/>
          </p:nvPr>
        </p:nvSpPr>
        <p:spPr>
          <a:xfrm>
            <a:off x="4669838" y="1360175"/>
            <a:ext cx="3760800" cy="96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866" name="Google Shape;2866;p58"/>
          <p:cNvSpPr/>
          <p:nvPr/>
        </p:nvSpPr>
        <p:spPr>
          <a:xfrm rot="-521016">
            <a:off x="1673247" y="1267035"/>
            <a:ext cx="1670236" cy="246005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8"/>
          <p:cNvSpPr/>
          <p:nvPr/>
        </p:nvSpPr>
        <p:spPr>
          <a:xfrm rot="341704">
            <a:off x="1835230" y="1267014"/>
            <a:ext cx="1670239" cy="2460057"/>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8" name="Google Shape;2868;p58"/>
          <p:cNvGrpSpPr/>
          <p:nvPr/>
        </p:nvGrpSpPr>
        <p:grpSpPr>
          <a:xfrm rot="691541">
            <a:off x="1887768" y="1229709"/>
            <a:ext cx="1782304" cy="2534695"/>
            <a:chOff x="5412756" y="1144321"/>
            <a:chExt cx="1782368" cy="2534786"/>
          </a:xfrm>
        </p:grpSpPr>
        <p:grpSp>
          <p:nvGrpSpPr>
            <p:cNvPr id="2869" name="Google Shape;2869;p58"/>
            <p:cNvGrpSpPr/>
            <p:nvPr/>
          </p:nvGrpSpPr>
          <p:grpSpPr>
            <a:xfrm rot="-159211">
              <a:off x="5468807" y="1181666"/>
              <a:ext cx="1670266" cy="2460097"/>
              <a:chOff x="2903825" y="2119650"/>
              <a:chExt cx="623100" cy="917750"/>
            </a:xfrm>
          </p:grpSpPr>
          <p:sp>
            <p:nvSpPr>
              <p:cNvPr id="2870" name="Google Shape;2870;p58"/>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8"/>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2" name="Google Shape;2872;p58"/>
            <p:cNvGrpSpPr/>
            <p:nvPr/>
          </p:nvGrpSpPr>
          <p:grpSpPr>
            <a:xfrm>
              <a:off x="5791868" y="1633298"/>
              <a:ext cx="919281" cy="1261344"/>
              <a:chOff x="5278475" y="3034725"/>
              <a:chExt cx="919281" cy="1261344"/>
            </a:xfrm>
          </p:grpSpPr>
          <p:sp>
            <p:nvSpPr>
              <p:cNvPr id="2873" name="Google Shape;2873;p58"/>
              <p:cNvSpPr/>
              <p:nvPr/>
            </p:nvSpPr>
            <p:spPr>
              <a:xfrm>
                <a:off x="5376996" y="3967030"/>
                <a:ext cx="782847" cy="329040"/>
              </a:xfrm>
              <a:custGeom>
                <a:avLst/>
                <a:gdLst/>
                <a:ahLst/>
                <a:cxnLst/>
                <a:rect l="l" t="t" r="r" b="b"/>
                <a:pathLst>
                  <a:path w="13421" h="5641" extrusionOk="0">
                    <a:moveTo>
                      <a:pt x="6290" y="0"/>
                    </a:moveTo>
                    <a:cubicBezTo>
                      <a:pt x="6191" y="0"/>
                      <a:pt x="6091" y="2"/>
                      <a:pt x="5991" y="6"/>
                    </a:cubicBezTo>
                    <a:cubicBezTo>
                      <a:pt x="2039" y="146"/>
                      <a:pt x="1" y="4678"/>
                      <a:pt x="1" y="4678"/>
                    </a:cubicBezTo>
                    <a:cubicBezTo>
                      <a:pt x="1949" y="5391"/>
                      <a:pt x="3929" y="5641"/>
                      <a:pt x="5749" y="5641"/>
                    </a:cubicBezTo>
                    <a:cubicBezTo>
                      <a:pt x="10029" y="5641"/>
                      <a:pt x="13420" y="4257"/>
                      <a:pt x="13420" y="4257"/>
                    </a:cubicBezTo>
                    <a:cubicBezTo>
                      <a:pt x="12701" y="2579"/>
                      <a:pt x="10080" y="0"/>
                      <a:pt x="6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8"/>
              <p:cNvSpPr/>
              <p:nvPr/>
            </p:nvSpPr>
            <p:spPr>
              <a:xfrm>
                <a:off x="5385571" y="4165647"/>
                <a:ext cx="753624" cy="92103"/>
              </a:xfrm>
              <a:custGeom>
                <a:avLst/>
                <a:gdLst/>
                <a:ahLst/>
                <a:cxnLst/>
                <a:rect l="l" t="t" r="r" b="b"/>
                <a:pathLst>
                  <a:path w="12920" h="1579" extrusionOk="0">
                    <a:moveTo>
                      <a:pt x="12917" y="0"/>
                    </a:moveTo>
                    <a:cubicBezTo>
                      <a:pt x="12908" y="0"/>
                      <a:pt x="12864" y="14"/>
                      <a:pt x="12789" y="39"/>
                    </a:cubicBezTo>
                    <a:cubicBezTo>
                      <a:pt x="12704" y="71"/>
                      <a:pt x="12583" y="114"/>
                      <a:pt x="12428" y="170"/>
                    </a:cubicBezTo>
                    <a:cubicBezTo>
                      <a:pt x="12350" y="200"/>
                      <a:pt x="12263" y="231"/>
                      <a:pt x="12168" y="267"/>
                    </a:cubicBezTo>
                    <a:cubicBezTo>
                      <a:pt x="12073" y="302"/>
                      <a:pt x="11967" y="334"/>
                      <a:pt x="11855" y="372"/>
                    </a:cubicBezTo>
                    <a:cubicBezTo>
                      <a:pt x="11630" y="443"/>
                      <a:pt x="11377" y="538"/>
                      <a:pt x="11090" y="616"/>
                    </a:cubicBezTo>
                    <a:cubicBezTo>
                      <a:pt x="10803" y="699"/>
                      <a:pt x="10491" y="794"/>
                      <a:pt x="10150" y="873"/>
                    </a:cubicBezTo>
                    <a:cubicBezTo>
                      <a:pt x="9980" y="912"/>
                      <a:pt x="9805" y="963"/>
                      <a:pt x="9622" y="998"/>
                    </a:cubicBezTo>
                    <a:cubicBezTo>
                      <a:pt x="9440" y="1035"/>
                      <a:pt x="9252" y="1075"/>
                      <a:pt x="9059" y="1114"/>
                    </a:cubicBezTo>
                    <a:cubicBezTo>
                      <a:pt x="8866" y="1157"/>
                      <a:pt x="8667" y="1180"/>
                      <a:pt x="8464" y="1216"/>
                    </a:cubicBezTo>
                    <a:cubicBezTo>
                      <a:pt x="8361" y="1233"/>
                      <a:pt x="8259" y="1249"/>
                      <a:pt x="8155" y="1267"/>
                    </a:cubicBezTo>
                    <a:cubicBezTo>
                      <a:pt x="8052" y="1282"/>
                      <a:pt x="7945" y="1293"/>
                      <a:pt x="7840" y="1306"/>
                    </a:cubicBezTo>
                    <a:cubicBezTo>
                      <a:pt x="7627" y="1329"/>
                      <a:pt x="7412" y="1362"/>
                      <a:pt x="7191" y="1380"/>
                    </a:cubicBezTo>
                    <a:cubicBezTo>
                      <a:pt x="6970" y="1397"/>
                      <a:pt x="6746" y="1415"/>
                      <a:pt x="6520" y="1433"/>
                    </a:cubicBezTo>
                    <a:cubicBezTo>
                      <a:pt x="6143" y="1449"/>
                      <a:pt x="5773" y="1465"/>
                      <a:pt x="5413" y="1465"/>
                    </a:cubicBezTo>
                    <a:cubicBezTo>
                      <a:pt x="5340" y="1465"/>
                      <a:pt x="5267" y="1465"/>
                      <a:pt x="5195" y="1463"/>
                    </a:cubicBezTo>
                    <a:cubicBezTo>
                      <a:pt x="5089" y="1463"/>
                      <a:pt x="4982" y="1462"/>
                      <a:pt x="4877" y="1462"/>
                    </a:cubicBezTo>
                    <a:cubicBezTo>
                      <a:pt x="4772" y="1457"/>
                      <a:pt x="4668" y="1452"/>
                      <a:pt x="4566" y="1448"/>
                    </a:cubicBezTo>
                    <a:cubicBezTo>
                      <a:pt x="4360" y="1437"/>
                      <a:pt x="4158" y="1433"/>
                      <a:pt x="3962" y="1417"/>
                    </a:cubicBezTo>
                    <a:cubicBezTo>
                      <a:pt x="3570" y="1381"/>
                      <a:pt x="3197" y="1355"/>
                      <a:pt x="2850" y="1303"/>
                    </a:cubicBezTo>
                    <a:cubicBezTo>
                      <a:pt x="2677" y="1279"/>
                      <a:pt x="2509" y="1261"/>
                      <a:pt x="2348" y="1235"/>
                    </a:cubicBezTo>
                    <a:cubicBezTo>
                      <a:pt x="2188" y="1208"/>
                      <a:pt x="2034" y="1181"/>
                      <a:pt x="1888" y="1156"/>
                    </a:cubicBezTo>
                    <a:cubicBezTo>
                      <a:pt x="1593" y="1110"/>
                      <a:pt x="1332" y="1046"/>
                      <a:pt x="1099" y="999"/>
                    </a:cubicBezTo>
                    <a:cubicBezTo>
                      <a:pt x="984" y="974"/>
                      <a:pt x="876" y="953"/>
                      <a:pt x="777" y="930"/>
                    </a:cubicBezTo>
                    <a:cubicBezTo>
                      <a:pt x="678" y="905"/>
                      <a:pt x="589" y="883"/>
                      <a:pt x="508" y="862"/>
                    </a:cubicBezTo>
                    <a:cubicBezTo>
                      <a:pt x="349" y="823"/>
                      <a:pt x="224" y="793"/>
                      <a:pt x="135" y="772"/>
                    </a:cubicBezTo>
                    <a:cubicBezTo>
                      <a:pt x="63" y="755"/>
                      <a:pt x="20" y="746"/>
                      <a:pt x="6" y="746"/>
                    </a:cubicBezTo>
                    <a:cubicBezTo>
                      <a:pt x="4" y="746"/>
                      <a:pt x="2" y="747"/>
                      <a:pt x="2" y="748"/>
                    </a:cubicBezTo>
                    <a:cubicBezTo>
                      <a:pt x="1" y="751"/>
                      <a:pt x="44" y="767"/>
                      <a:pt x="128" y="794"/>
                    </a:cubicBezTo>
                    <a:cubicBezTo>
                      <a:pt x="216" y="820"/>
                      <a:pt x="339" y="857"/>
                      <a:pt x="496" y="905"/>
                    </a:cubicBezTo>
                    <a:cubicBezTo>
                      <a:pt x="577" y="928"/>
                      <a:pt x="666" y="954"/>
                      <a:pt x="764" y="982"/>
                    </a:cubicBezTo>
                    <a:cubicBezTo>
                      <a:pt x="862" y="1009"/>
                      <a:pt x="969" y="1033"/>
                      <a:pt x="1085" y="1060"/>
                    </a:cubicBezTo>
                    <a:cubicBezTo>
                      <a:pt x="1316" y="1114"/>
                      <a:pt x="1578" y="1184"/>
                      <a:pt x="1873" y="1235"/>
                    </a:cubicBezTo>
                    <a:cubicBezTo>
                      <a:pt x="2020" y="1262"/>
                      <a:pt x="2174" y="1291"/>
                      <a:pt x="2334" y="1322"/>
                    </a:cubicBezTo>
                    <a:cubicBezTo>
                      <a:pt x="2495" y="1351"/>
                      <a:pt x="2663" y="1370"/>
                      <a:pt x="2838" y="1396"/>
                    </a:cubicBezTo>
                    <a:cubicBezTo>
                      <a:pt x="3185" y="1453"/>
                      <a:pt x="3560" y="1483"/>
                      <a:pt x="3954" y="1522"/>
                    </a:cubicBezTo>
                    <a:cubicBezTo>
                      <a:pt x="4151" y="1539"/>
                      <a:pt x="4354" y="1545"/>
                      <a:pt x="4561" y="1557"/>
                    </a:cubicBezTo>
                    <a:cubicBezTo>
                      <a:pt x="4665" y="1562"/>
                      <a:pt x="4769" y="1568"/>
                      <a:pt x="4875" y="1572"/>
                    </a:cubicBezTo>
                    <a:cubicBezTo>
                      <a:pt x="4980" y="1573"/>
                      <a:pt x="5086" y="1574"/>
                      <a:pt x="5194" y="1575"/>
                    </a:cubicBezTo>
                    <a:cubicBezTo>
                      <a:pt x="5277" y="1577"/>
                      <a:pt x="5360" y="1578"/>
                      <a:pt x="5444" y="1578"/>
                    </a:cubicBezTo>
                    <a:cubicBezTo>
                      <a:pt x="5797" y="1578"/>
                      <a:pt x="6159" y="1562"/>
                      <a:pt x="6527" y="1547"/>
                    </a:cubicBezTo>
                    <a:cubicBezTo>
                      <a:pt x="6755" y="1528"/>
                      <a:pt x="6980" y="1511"/>
                      <a:pt x="7202" y="1493"/>
                    </a:cubicBezTo>
                    <a:cubicBezTo>
                      <a:pt x="7423" y="1475"/>
                      <a:pt x="7640" y="1441"/>
                      <a:pt x="7854" y="1417"/>
                    </a:cubicBezTo>
                    <a:cubicBezTo>
                      <a:pt x="7961" y="1403"/>
                      <a:pt x="8067" y="1393"/>
                      <a:pt x="8172" y="1376"/>
                    </a:cubicBezTo>
                    <a:cubicBezTo>
                      <a:pt x="8276" y="1358"/>
                      <a:pt x="8379" y="1340"/>
                      <a:pt x="8481" y="1324"/>
                    </a:cubicBezTo>
                    <a:cubicBezTo>
                      <a:pt x="8684" y="1287"/>
                      <a:pt x="8886" y="1261"/>
                      <a:pt x="9079" y="1217"/>
                    </a:cubicBezTo>
                    <a:cubicBezTo>
                      <a:pt x="9273" y="1176"/>
                      <a:pt x="9460" y="1135"/>
                      <a:pt x="9644" y="1097"/>
                    </a:cubicBezTo>
                    <a:cubicBezTo>
                      <a:pt x="9828" y="1058"/>
                      <a:pt x="10003" y="1006"/>
                      <a:pt x="10173" y="964"/>
                    </a:cubicBezTo>
                    <a:cubicBezTo>
                      <a:pt x="10516" y="880"/>
                      <a:pt x="10827" y="782"/>
                      <a:pt x="11113" y="693"/>
                    </a:cubicBezTo>
                    <a:cubicBezTo>
                      <a:pt x="11400" y="610"/>
                      <a:pt x="11652" y="509"/>
                      <a:pt x="11877" y="432"/>
                    </a:cubicBezTo>
                    <a:cubicBezTo>
                      <a:pt x="11988" y="391"/>
                      <a:pt x="12093" y="356"/>
                      <a:pt x="12187" y="318"/>
                    </a:cubicBezTo>
                    <a:cubicBezTo>
                      <a:pt x="12281" y="279"/>
                      <a:pt x="12367" y="244"/>
                      <a:pt x="12445" y="212"/>
                    </a:cubicBezTo>
                    <a:cubicBezTo>
                      <a:pt x="12595" y="147"/>
                      <a:pt x="12714" y="96"/>
                      <a:pt x="12798" y="61"/>
                    </a:cubicBezTo>
                    <a:cubicBezTo>
                      <a:pt x="12879" y="25"/>
                      <a:pt x="12920" y="5"/>
                      <a:pt x="12919" y="1"/>
                    </a:cubicBezTo>
                    <a:cubicBezTo>
                      <a:pt x="12919" y="1"/>
                      <a:pt x="12918" y="0"/>
                      <a:pt x="1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8"/>
              <p:cNvSpPr/>
              <p:nvPr/>
            </p:nvSpPr>
            <p:spPr>
              <a:xfrm>
                <a:off x="5495875" y="4054993"/>
                <a:ext cx="504438" cy="79737"/>
              </a:xfrm>
              <a:custGeom>
                <a:avLst/>
                <a:gdLst/>
                <a:ahLst/>
                <a:cxnLst/>
                <a:rect l="l" t="t" r="r" b="b"/>
                <a:pathLst>
                  <a:path w="8648" h="1367" extrusionOk="0">
                    <a:moveTo>
                      <a:pt x="8643" y="0"/>
                    </a:moveTo>
                    <a:cubicBezTo>
                      <a:pt x="8627" y="0"/>
                      <a:pt x="8515" y="54"/>
                      <a:pt x="8323" y="149"/>
                    </a:cubicBezTo>
                    <a:cubicBezTo>
                      <a:pt x="8222" y="201"/>
                      <a:pt x="8099" y="265"/>
                      <a:pt x="7950" y="328"/>
                    </a:cubicBezTo>
                    <a:cubicBezTo>
                      <a:pt x="7802" y="391"/>
                      <a:pt x="7639" y="475"/>
                      <a:pt x="7448" y="543"/>
                    </a:cubicBezTo>
                    <a:cubicBezTo>
                      <a:pt x="7259" y="616"/>
                      <a:pt x="7053" y="700"/>
                      <a:pt x="6825" y="768"/>
                    </a:cubicBezTo>
                    <a:cubicBezTo>
                      <a:pt x="6712" y="803"/>
                      <a:pt x="6597" y="847"/>
                      <a:pt x="6474" y="879"/>
                    </a:cubicBezTo>
                    <a:cubicBezTo>
                      <a:pt x="6351" y="911"/>
                      <a:pt x="6225" y="944"/>
                      <a:pt x="6096" y="978"/>
                    </a:cubicBezTo>
                    <a:cubicBezTo>
                      <a:pt x="5968" y="1016"/>
                      <a:pt x="5831" y="1035"/>
                      <a:pt x="5694" y="1066"/>
                    </a:cubicBezTo>
                    <a:cubicBezTo>
                      <a:pt x="5558" y="1094"/>
                      <a:pt x="5418" y="1124"/>
                      <a:pt x="5274" y="1140"/>
                    </a:cubicBezTo>
                    <a:cubicBezTo>
                      <a:pt x="5129" y="1160"/>
                      <a:pt x="4984" y="1186"/>
                      <a:pt x="4833" y="1200"/>
                    </a:cubicBezTo>
                    <a:cubicBezTo>
                      <a:pt x="4684" y="1213"/>
                      <a:pt x="4533" y="1226"/>
                      <a:pt x="4379" y="1239"/>
                    </a:cubicBezTo>
                    <a:cubicBezTo>
                      <a:pt x="4180" y="1246"/>
                      <a:pt x="3984" y="1253"/>
                      <a:pt x="3792" y="1253"/>
                    </a:cubicBezTo>
                    <a:cubicBezTo>
                      <a:pt x="3686" y="1253"/>
                      <a:pt x="3582" y="1251"/>
                      <a:pt x="3479" y="1246"/>
                    </a:cubicBezTo>
                    <a:cubicBezTo>
                      <a:pt x="3406" y="1244"/>
                      <a:pt x="3334" y="1241"/>
                      <a:pt x="3262" y="1239"/>
                    </a:cubicBezTo>
                    <a:cubicBezTo>
                      <a:pt x="3192" y="1234"/>
                      <a:pt x="3122" y="1227"/>
                      <a:pt x="3052" y="1222"/>
                    </a:cubicBezTo>
                    <a:cubicBezTo>
                      <a:pt x="2912" y="1207"/>
                      <a:pt x="2775" y="1201"/>
                      <a:pt x="2643" y="1181"/>
                    </a:cubicBezTo>
                    <a:cubicBezTo>
                      <a:pt x="2379" y="1141"/>
                      <a:pt x="2126" y="1110"/>
                      <a:pt x="1894" y="1055"/>
                    </a:cubicBezTo>
                    <a:cubicBezTo>
                      <a:pt x="1778" y="1029"/>
                      <a:pt x="1665" y="1012"/>
                      <a:pt x="1558" y="982"/>
                    </a:cubicBezTo>
                    <a:cubicBezTo>
                      <a:pt x="1452" y="954"/>
                      <a:pt x="1349" y="926"/>
                      <a:pt x="1251" y="901"/>
                    </a:cubicBezTo>
                    <a:cubicBezTo>
                      <a:pt x="1053" y="854"/>
                      <a:pt x="882" y="788"/>
                      <a:pt x="728" y="741"/>
                    </a:cubicBezTo>
                    <a:cubicBezTo>
                      <a:pt x="652" y="715"/>
                      <a:pt x="579" y="695"/>
                      <a:pt x="515" y="670"/>
                    </a:cubicBezTo>
                    <a:cubicBezTo>
                      <a:pt x="451" y="646"/>
                      <a:pt x="392" y="623"/>
                      <a:pt x="339" y="604"/>
                    </a:cubicBezTo>
                    <a:cubicBezTo>
                      <a:pt x="143" y="530"/>
                      <a:pt x="26" y="488"/>
                      <a:pt x="7" y="488"/>
                    </a:cubicBezTo>
                    <a:cubicBezTo>
                      <a:pt x="5" y="488"/>
                      <a:pt x="4" y="489"/>
                      <a:pt x="4" y="489"/>
                    </a:cubicBezTo>
                    <a:cubicBezTo>
                      <a:pt x="1" y="496"/>
                      <a:pt x="114" y="551"/>
                      <a:pt x="322" y="644"/>
                    </a:cubicBezTo>
                    <a:cubicBezTo>
                      <a:pt x="375" y="668"/>
                      <a:pt x="433" y="694"/>
                      <a:pt x="496" y="721"/>
                    </a:cubicBezTo>
                    <a:cubicBezTo>
                      <a:pt x="559" y="748"/>
                      <a:pt x="631" y="773"/>
                      <a:pt x="706" y="801"/>
                    </a:cubicBezTo>
                    <a:cubicBezTo>
                      <a:pt x="860" y="855"/>
                      <a:pt x="1031" y="925"/>
                      <a:pt x="1229" y="978"/>
                    </a:cubicBezTo>
                    <a:cubicBezTo>
                      <a:pt x="1327" y="1006"/>
                      <a:pt x="1429" y="1036"/>
                      <a:pt x="1536" y="1068"/>
                    </a:cubicBezTo>
                    <a:cubicBezTo>
                      <a:pt x="1643" y="1100"/>
                      <a:pt x="1758" y="1120"/>
                      <a:pt x="1875" y="1148"/>
                    </a:cubicBezTo>
                    <a:cubicBezTo>
                      <a:pt x="2108" y="1206"/>
                      <a:pt x="2362" y="1242"/>
                      <a:pt x="2629" y="1285"/>
                    </a:cubicBezTo>
                    <a:cubicBezTo>
                      <a:pt x="2763" y="1306"/>
                      <a:pt x="2901" y="1314"/>
                      <a:pt x="3043" y="1329"/>
                    </a:cubicBezTo>
                    <a:cubicBezTo>
                      <a:pt x="3113" y="1336"/>
                      <a:pt x="3184" y="1343"/>
                      <a:pt x="3256" y="1350"/>
                    </a:cubicBezTo>
                    <a:cubicBezTo>
                      <a:pt x="3328" y="1352"/>
                      <a:pt x="3401" y="1356"/>
                      <a:pt x="3474" y="1358"/>
                    </a:cubicBezTo>
                    <a:cubicBezTo>
                      <a:pt x="3586" y="1364"/>
                      <a:pt x="3699" y="1367"/>
                      <a:pt x="3814" y="1367"/>
                    </a:cubicBezTo>
                    <a:cubicBezTo>
                      <a:pt x="4001" y="1367"/>
                      <a:pt x="4192" y="1360"/>
                      <a:pt x="4386" y="1353"/>
                    </a:cubicBezTo>
                    <a:cubicBezTo>
                      <a:pt x="4541" y="1339"/>
                      <a:pt x="4695" y="1326"/>
                      <a:pt x="4847" y="1313"/>
                    </a:cubicBezTo>
                    <a:cubicBezTo>
                      <a:pt x="4997" y="1300"/>
                      <a:pt x="5145" y="1271"/>
                      <a:pt x="5290" y="1251"/>
                    </a:cubicBezTo>
                    <a:cubicBezTo>
                      <a:pt x="5437" y="1233"/>
                      <a:pt x="5578" y="1203"/>
                      <a:pt x="5716" y="1172"/>
                    </a:cubicBezTo>
                    <a:cubicBezTo>
                      <a:pt x="5855" y="1140"/>
                      <a:pt x="5992" y="1120"/>
                      <a:pt x="6121" y="1080"/>
                    </a:cubicBezTo>
                    <a:cubicBezTo>
                      <a:pt x="6252" y="1044"/>
                      <a:pt x="6378" y="1010"/>
                      <a:pt x="6502" y="975"/>
                    </a:cubicBezTo>
                    <a:cubicBezTo>
                      <a:pt x="6625" y="941"/>
                      <a:pt x="6742" y="896"/>
                      <a:pt x="6856" y="858"/>
                    </a:cubicBezTo>
                    <a:cubicBezTo>
                      <a:pt x="7084" y="786"/>
                      <a:pt x="7291" y="696"/>
                      <a:pt x="7478" y="618"/>
                    </a:cubicBezTo>
                    <a:cubicBezTo>
                      <a:pt x="7669" y="544"/>
                      <a:pt x="7831" y="454"/>
                      <a:pt x="7978" y="385"/>
                    </a:cubicBezTo>
                    <a:cubicBezTo>
                      <a:pt x="8125" y="317"/>
                      <a:pt x="8246" y="247"/>
                      <a:pt x="8343" y="188"/>
                    </a:cubicBezTo>
                    <a:cubicBezTo>
                      <a:pt x="8541" y="74"/>
                      <a:pt x="8648" y="7"/>
                      <a:pt x="8644" y="1"/>
                    </a:cubicBezTo>
                    <a:cubicBezTo>
                      <a:pt x="8644" y="0"/>
                      <a:pt x="8643"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8"/>
              <p:cNvSpPr/>
              <p:nvPr/>
            </p:nvSpPr>
            <p:spPr>
              <a:xfrm>
                <a:off x="5439119" y="4103816"/>
                <a:ext cx="632239" cy="91111"/>
              </a:xfrm>
              <a:custGeom>
                <a:avLst/>
                <a:gdLst/>
                <a:ahLst/>
                <a:cxnLst/>
                <a:rect l="l" t="t" r="r" b="b"/>
                <a:pathLst>
                  <a:path w="10839" h="1562" extrusionOk="0">
                    <a:moveTo>
                      <a:pt x="10835" y="1"/>
                    </a:moveTo>
                    <a:cubicBezTo>
                      <a:pt x="10827" y="1"/>
                      <a:pt x="10791" y="14"/>
                      <a:pt x="10728" y="39"/>
                    </a:cubicBezTo>
                    <a:cubicBezTo>
                      <a:pt x="10660" y="67"/>
                      <a:pt x="10559" y="110"/>
                      <a:pt x="10431" y="166"/>
                    </a:cubicBezTo>
                    <a:cubicBezTo>
                      <a:pt x="10366" y="195"/>
                      <a:pt x="10295" y="227"/>
                      <a:pt x="10217" y="261"/>
                    </a:cubicBezTo>
                    <a:cubicBezTo>
                      <a:pt x="10138" y="293"/>
                      <a:pt x="10050" y="326"/>
                      <a:pt x="9958" y="363"/>
                    </a:cubicBezTo>
                    <a:cubicBezTo>
                      <a:pt x="9771" y="434"/>
                      <a:pt x="9562" y="524"/>
                      <a:pt x="9323" y="600"/>
                    </a:cubicBezTo>
                    <a:cubicBezTo>
                      <a:pt x="9203" y="640"/>
                      <a:pt x="9079" y="683"/>
                      <a:pt x="8950" y="727"/>
                    </a:cubicBezTo>
                    <a:cubicBezTo>
                      <a:pt x="8820" y="771"/>
                      <a:pt x="8682" y="806"/>
                      <a:pt x="8540" y="849"/>
                    </a:cubicBezTo>
                    <a:cubicBezTo>
                      <a:pt x="8258" y="938"/>
                      <a:pt x="7951" y="1006"/>
                      <a:pt x="7628" y="1085"/>
                    </a:cubicBezTo>
                    <a:cubicBezTo>
                      <a:pt x="7468" y="1124"/>
                      <a:pt x="7299" y="1151"/>
                      <a:pt x="7129" y="1186"/>
                    </a:cubicBezTo>
                    <a:cubicBezTo>
                      <a:pt x="7044" y="1203"/>
                      <a:pt x="6957" y="1219"/>
                      <a:pt x="6870" y="1235"/>
                    </a:cubicBezTo>
                    <a:cubicBezTo>
                      <a:pt x="6783" y="1249"/>
                      <a:pt x="6695" y="1262"/>
                      <a:pt x="6605" y="1275"/>
                    </a:cubicBezTo>
                    <a:cubicBezTo>
                      <a:pt x="6427" y="1298"/>
                      <a:pt x="6246" y="1333"/>
                      <a:pt x="6060" y="1350"/>
                    </a:cubicBezTo>
                    <a:cubicBezTo>
                      <a:pt x="5875" y="1368"/>
                      <a:pt x="5687" y="1387"/>
                      <a:pt x="5496" y="1407"/>
                    </a:cubicBezTo>
                    <a:cubicBezTo>
                      <a:pt x="5305" y="1417"/>
                      <a:pt x="5116" y="1428"/>
                      <a:pt x="4930" y="1438"/>
                    </a:cubicBezTo>
                    <a:cubicBezTo>
                      <a:pt x="4744" y="1451"/>
                      <a:pt x="4559" y="1444"/>
                      <a:pt x="4379" y="1448"/>
                    </a:cubicBezTo>
                    <a:cubicBezTo>
                      <a:pt x="4289" y="1450"/>
                      <a:pt x="4200" y="1451"/>
                      <a:pt x="4111" y="1452"/>
                    </a:cubicBezTo>
                    <a:cubicBezTo>
                      <a:pt x="4022" y="1448"/>
                      <a:pt x="3935" y="1445"/>
                      <a:pt x="3848" y="1442"/>
                    </a:cubicBezTo>
                    <a:cubicBezTo>
                      <a:pt x="3674" y="1434"/>
                      <a:pt x="3504" y="1433"/>
                      <a:pt x="3340" y="1420"/>
                    </a:cubicBezTo>
                    <a:cubicBezTo>
                      <a:pt x="3008" y="1392"/>
                      <a:pt x="2694" y="1372"/>
                      <a:pt x="2402" y="1328"/>
                    </a:cubicBezTo>
                    <a:cubicBezTo>
                      <a:pt x="2255" y="1308"/>
                      <a:pt x="2113" y="1295"/>
                      <a:pt x="1978" y="1272"/>
                    </a:cubicBezTo>
                    <a:cubicBezTo>
                      <a:pt x="1843" y="1248"/>
                      <a:pt x="1714" y="1226"/>
                      <a:pt x="1589" y="1204"/>
                    </a:cubicBezTo>
                    <a:cubicBezTo>
                      <a:pt x="1341" y="1165"/>
                      <a:pt x="1121" y="1109"/>
                      <a:pt x="926" y="1068"/>
                    </a:cubicBezTo>
                    <a:cubicBezTo>
                      <a:pt x="829" y="1046"/>
                      <a:pt x="737" y="1028"/>
                      <a:pt x="654" y="1007"/>
                    </a:cubicBezTo>
                    <a:cubicBezTo>
                      <a:pt x="572" y="986"/>
                      <a:pt x="496" y="965"/>
                      <a:pt x="428" y="948"/>
                    </a:cubicBezTo>
                    <a:cubicBezTo>
                      <a:pt x="292" y="912"/>
                      <a:pt x="186" y="885"/>
                      <a:pt x="114" y="869"/>
                    </a:cubicBezTo>
                    <a:cubicBezTo>
                      <a:pt x="53" y="854"/>
                      <a:pt x="17" y="847"/>
                      <a:pt x="5" y="847"/>
                    </a:cubicBezTo>
                    <a:cubicBezTo>
                      <a:pt x="3" y="847"/>
                      <a:pt x="2" y="847"/>
                      <a:pt x="2" y="848"/>
                    </a:cubicBezTo>
                    <a:cubicBezTo>
                      <a:pt x="1" y="851"/>
                      <a:pt x="37" y="867"/>
                      <a:pt x="107" y="890"/>
                    </a:cubicBezTo>
                    <a:cubicBezTo>
                      <a:pt x="178" y="914"/>
                      <a:pt x="282" y="948"/>
                      <a:pt x="416" y="991"/>
                    </a:cubicBezTo>
                    <a:cubicBezTo>
                      <a:pt x="484" y="1012"/>
                      <a:pt x="559" y="1035"/>
                      <a:pt x="640" y="1060"/>
                    </a:cubicBezTo>
                    <a:cubicBezTo>
                      <a:pt x="723" y="1084"/>
                      <a:pt x="813" y="1105"/>
                      <a:pt x="911" y="1130"/>
                    </a:cubicBezTo>
                    <a:cubicBezTo>
                      <a:pt x="1105" y="1177"/>
                      <a:pt x="1326" y="1240"/>
                      <a:pt x="1574" y="1283"/>
                    </a:cubicBezTo>
                    <a:cubicBezTo>
                      <a:pt x="1699" y="1307"/>
                      <a:pt x="1829" y="1332"/>
                      <a:pt x="1964" y="1358"/>
                    </a:cubicBezTo>
                    <a:cubicBezTo>
                      <a:pt x="2100" y="1384"/>
                      <a:pt x="2242" y="1400"/>
                      <a:pt x="2389" y="1422"/>
                    </a:cubicBezTo>
                    <a:cubicBezTo>
                      <a:pt x="2682" y="1470"/>
                      <a:pt x="2999" y="1495"/>
                      <a:pt x="3332" y="1524"/>
                    </a:cubicBezTo>
                    <a:cubicBezTo>
                      <a:pt x="3499" y="1540"/>
                      <a:pt x="3670" y="1542"/>
                      <a:pt x="3845" y="1551"/>
                    </a:cubicBezTo>
                    <a:cubicBezTo>
                      <a:pt x="3931" y="1554"/>
                      <a:pt x="4020" y="1558"/>
                      <a:pt x="4109" y="1562"/>
                    </a:cubicBezTo>
                    <a:cubicBezTo>
                      <a:pt x="4198" y="1562"/>
                      <a:pt x="4289" y="1560"/>
                      <a:pt x="4379" y="1560"/>
                    </a:cubicBezTo>
                    <a:cubicBezTo>
                      <a:pt x="4440" y="1559"/>
                      <a:pt x="4501" y="1559"/>
                      <a:pt x="4563" y="1559"/>
                    </a:cubicBezTo>
                    <a:cubicBezTo>
                      <a:pt x="4575" y="1559"/>
                      <a:pt x="4587" y="1559"/>
                      <a:pt x="4599" y="1559"/>
                    </a:cubicBezTo>
                    <a:cubicBezTo>
                      <a:pt x="4710" y="1559"/>
                      <a:pt x="4822" y="1558"/>
                      <a:pt x="4935" y="1551"/>
                    </a:cubicBezTo>
                    <a:cubicBezTo>
                      <a:pt x="5121" y="1541"/>
                      <a:pt x="5312" y="1531"/>
                      <a:pt x="5505" y="1520"/>
                    </a:cubicBezTo>
                    <a:cubicBezTo>
                      <a:pt x="5697" y="1500"/>
                      <a:pt x="5887" y="1481"/>
                      <a:pt x="6073" y="1462"/>
                    </a:cubicBezTo>
                    <a:cubicBezTo>
                      <a:pt x="6260" y="1446"/>
                      <a:pt x="6442" y="1410"/>
                      <a:pt x="6622" y="1385"/>
                    </a:cubicBezTo>
                    <a:cubicBezTo>
                      <a:pt x="6712" y="1372"/>
                      <a:pt x="6801" y="1358"/>
                      <a:pt x="6889" y="1344"/>
                    </a:cubicBezTo>
                    <a:cubicBezTo>
                      <a:pt x="6977" y="1327"/>
                      <a:pt x="7064" y="1310"/>
                      <a:pt x="7149" y="1293"/>
                    </a:cubicBezTo>
                    <a:cubicBezTo>
                      <a:pt x="7320" y="1256"/>
                      <a:pt x="7490" y="1228"/>
                      <a:pt x="7652" y="1187"/>
                    </a:cubicBezTo>
                    <a:cubicBezTo>
                      <a:pt x="7976" y="1106"/>
                      <a:pt x="8284" y="1032"/>
                      <a:pt x="8568" y="939"/>
                    </a:cubicBezTo>
                    <a:cubicBezTo>
                      <a:pt x="8709" y="895"/>
                      <a:pt x="8848" y="857"/>
                      <a:pt x="8977" y="811"/>
                    </a:cubicBezTo>
                    <a:cubicBezTo>
                      <a:pt x="9107" y="763"/>
                      <a:pt x="9231" y="718"/>
                      <a:pt x="9349" y="676"/>
                    </a:cubicBezTo>
                    <a:cubicBezTo>
                      <a:pt x="9589" y="594"/>
                      <a:pt x="9797" y="499"/>
                      <a:pt x="9982" y="422"/>
                    </a:cubicBezTo>
                    <a:cubicBezTo>
                      <a:pt x="10074" y="381"/>
                      <a:pt x="10161" y="346"/>
                      <a:pt x="10239" y="311"/>
                    </a:cubicBezTo>
                    <a:cubicBezTo>
                      <a:pt x="10316" y="273"/>
                      <a:pt x="10386" y="239"/>
                      <a:pt x="10449" y="207"/>
                    </a:cubicBezTo>
                    <a:cubicBezTo>
                      <a:pt x="10576" y="144"/>
                      <a:pt x="10673" y="95"/>
                      <a:pt x="10739" y="60"/>
                    </a:cubicBezTo>
                    <a:cubicBezTo>
                      <a:pt x="10804" y="26"/>
                      <a:pt x="10838" y="6"/>
                      <a:pt x="10836" y="1"/>
                    </a:cubicBezTo>
                    <a:cubicBezTo>
                      <a:pt x="10836" y="1"/>
                      <a:pt x="10835" y="1"/>
                      <a:pt x="10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8"/>
              <p:cNvSpPr/>
              <p:nvPr/>
            </p:nvSpPr>
            <p:spPr>
              <a:xfrm>
                <a:off x="5538456" y="4012236"/>
                <a:ext cx="402244" cy="46664"/>
              </a:xfrm>
              <a:custGeom>
                <a:avLst/>
                <a:gdLst/>
                <a:ahLst/>
                <a:cxnLst/>
                <a:rect l="l" t="t" r="r" b="b"/>
                <a:pathLst>
                  <a:path w="6896" h="800" extrusionOk="0">
                    <a:moveTo>
                      <a:pt x="6888" y="0"/>
                    </a:moveTo>
                    <a:cubicBezTo>
                      <a:pt x="6866" y="0"/>
                      <a:pt x="6775" y="25"/>
                      <a:pt x="6625" y="72"/>
                    </a:cubicBezTo>
                    <a:cubicBezTo>
                      <a:pt x="6541" y="98"/>
                      <a:pt x="6438" y="131"/>
                      <a:pt x="6317" y="163"/>
                    </a:cubicBezTo>
                    <a:cubicBezTo>
                      <a:pt x="6196" y="197"/>
                      <a:pt x="6060" y="240"/>
                      <a:pt x="5905" y="276"/>
                    </a:cubicBezTo>
                    <a:cubicBezTo>
                      <a:pt x="5753" y="315"/>
                      <a:pt x="5586" y="358"/>
                      <a:pt x="5403" y="395"/>
                    </a:cubicBezTo>
                    <a:cubicBezTo>
                      <a:pt x="5222" y="437"/>
                      <a:pt x="5027" y="470"/>
                      <a:pt x="4823" y="509"/>
                    </a:cubicBezTo>
                    <a:cubicBezTo>
                      <a:pt x="4719" y="527"/>
                      <a:pt x="4614" y="541"/>
                      <a:pt x="4505" y="557"/>
                    </a:cubicBezTo>
                    <a:cubicBezTo>
                      <a:pt x="4398" y="575"/>
                      <a:pt x="4288" y="589"/>
                      <a:pt x="4175" y="601"/>
                    </a:cubicBezTo>
                    <a:cubicBezTo>
                      <a:pt x="3950" y="629"/>
                      <a:pt x="3715" y="646"/>
                      <a:pt x="3475" y="666"/>
                    </a:cubicBezTo>
                    <a:cubicBezTo>
                      <a:pt x="3245" y="675"/>
                      <a:pt x="3019" y="688"/>
                      <a:pt x="2801" y="688"/>
                    </a:cubicBezTo>
                    <a:cubicBezTo>
                      <a:pt x="2792" y="688"/>
                      <a:pt x="2783" y="688"/>
                      <a:pt x="2774" y="688"/>
                    </a:cubicBezTo>
                    <a:cubicBezTo>
                      <a:pt x="2727" y="689"/>
                      <a:pt x="2680" y="689"/>
                      <a:pt x="2634" y="689"/>
                    </a:cubicBezTo>
                    <a:cubicBezTo>
                      <a:pt x="2568" y="689"/>
                      <a:pt x="2503" y="688"/>
                      <a:pt x="2439" y="685"/>
                    </a:cubicBezTo>
                    <a:cubicBezTo>
                      <a:pt x="2330" y="682"/>
                      <a:pt x="2224" y="682"/>
                      <a:pt x="2120" y="677"/>
                    </a:cubicBezTo>
                    <a:cubicBezTo>
                      <a:pt x="1911" y="663"/>
                      <a:pt x="1713" y="656"/>
                      <a:pt x="1529" y="635"/>
                    </a:cubicBezTo>
                    <a:cubicBezTo>
                      <a:pt x="1343" y="621"/>
                      <a:pt x="1172" y="600"/>
                      <a:pt x="1015" y="579"/>
                    </a:cubicBezTo>
                    <a:cubicBezTo>
                      <a:pt x="858" y="562"/>
                      <a:pt x="718" y="537"/>
                      <a:pt x="594" y="519"/>
                    </a:cubicBezTo>
                    <a:cubicBezTo>
                      <a:pt x="469" y="501"/>
                      <a:pt x="363" y="482"/>
                      <a:pt x="276" y="466"/>
                    </a:cubicBezTo>
                    <a:cubicBezTo>
                      <a:pt x="134" y="441"/>
                      <a:pt x="43" y="427"/>
                      <a:pt x="13" y="427"/>
                    </a:cubicBezTo>
                    <a:cubicBezTo>
                      <a:pt x="7" y="427"/>
                      <a:pt x="3" y="428"/>
                      <a:pt x="3" y="430"/>
                    </a:cubicBezTo>
                    <a:cubicBezTo>
                      <a:pt x="1" y="437"/>
                      <a:pt x="95" y="465"/>
                      <a:pt x="266" y="509"/>
                    </a:cubicBezTo>
                    <a:cubicBezTo>
                      <a:pt x="352" y="532"/>
                      <a:pt x="458" y="558"/>
                      <a:pt x="583" y="581"/>
                    </a:cubicBezTo>
                    <a:cubicBezTo>
                      <a:pt x="705" y="605"/>
                      <a:pt x="846" y="637"/>
                      <a:pt x="1004" y="659"/>
                    </a:cubicBezTo>
                    <a:cubicBezTo>
                      <a:pt x="1161" y="684"/>
                      <a:pt x="1333" y="711"/>
                      <a:pt x="1519" y="729"/>
                    </a:cubicBezTo>
                    <a:cubicBezTo>
                      <a:pt x="1705" y="754"/>
                      <a:pt x="1904" y="766"/>
                      <a:pt x="2114" y="781"/>
                    </a:cubicBezTo>
                    <a:cubicBezTo>
                      <a:pt x="2219" y="789"/>
                      <a:pt x="2327" y="790"/>
                      <a:pt x="2437" y="794"/>
                    </a:cubicBezTo>
                    <a:cubicBezTo>
                      <a:pt x="2522" y="798"/>
                      <a:pt x="2609" y="800"/>
                      <a:pt x="2697" y="800"/>
                    </a:cubicBezTo>
                    <a:cubicBezTo>
                      <a:pt x="2723" y="800"/>
                      <a:pt x="2748" y="800"/>
                      <a:pt x="2774" y="800"/>
                    </a:cubicBezTo>
                    <a:cubicBezTo>
                      <a:pt x="2792" y="800"/>
                      <a:pt x="2811" y="800"/>
                      <a:pt x="2829" y="800"/>
                    </a:cubicBezTo>
                    <a:cubicBezTo>
                      <a:pt x="3042" y="800"/>
                      <a:pt x="3260" y="789"/>
                      <a:pt x="3482" y="779"/>
                    </a:cubicBezTo>
                    <a:cubicBezTo>
                      <a:pt x="3725" y="760"/>
                      <a:pt x="3961" y="743"/>
                      <a:pt x="4188" y="712"/>
                    </a:cubicBezTo>
                    <a:cubicBezTo>
                      <a:pt x="4302" y="699"/>
                      <a:pt x="4413" y="683"/>
                      <a:pt x="4522" y="665"/>
                    </a:cubicBezTo>
                    <a:cubicBezTo>
                      <a:pt x="4630" y="647"/>
                      <a:pt x="4737" y="633"/>
                      <a:pt x="4840" y="612"/>
                    </a:cubicBezTo>
                    <a:cubicBezTo>
                      <a:pt x="5047" y="571"/>
                      <a:pt x="5243" y="534"/>
                      <a:pt x="5424" y="487"/>
                    </a:cubicBezTo>
                    <a:cubicBezTo>
                      <a:pt x="5607" y="446"/>
                      <a:pt x="5774" y="398"/>
                      <a:pt x="5927" y="354"/>
                    </a:cubicBezTo>
                    <a:cubicBezTo>
                      <a:pt x="6081" y="312"/>
                      <a:pt x="6216" y="264"/>
                      <a:pt x="6336" y="224"/>
                    </a:cubicBezTo>
                    <a:cubicBezTo>
                      <a:pt x="6456" y="185"/>
                      <a:pt x="6557" y="146"/>
                      <a:pt x="6640" y="113"/>
                    </a:cubicBezTo>
                    <a:cubicBezTo>
                      <a:pt x="6805" y="49"/>
                      <a:pt x="6895" y="9"/>
                      <a:pt x="6892" y="1"/>
                    </a:cubicBezTo>
                    <a:cubicBezTo>
                      <a:pt x="6892" y="1"/>
                      <a:pt x="6890" y="0"/>
                      <a:pt x="6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8"/>
              <p:cNvSpPr/>
              <p:nvPr/>
            </p:nvSpPr>
            <p:spPr>
              <a:xfrm>
                <a:off x="5609212" y="3816769"/>
                <a:ext cx="259977" cy="300516"/>
              </a:xfrm>
              <a:custGeom>
                <a:avLst/>
                <a:gdLst/>
                <a:ahLst/>
                <a:cxnLst/>
                <a:rect l="l" t="t" r="r" b="b"/>
                <a:pathLst>
                  <a:path w="4457" h="5152" extrusionOk="0">
                    <a:moveTo>
                      <a:pt x="1" y="1"/>
                    </a:moveTo>
                    <a:lnTo>
                      <a:pt x="516" y="3462"/>
                    </a:lnTo>
                    <a:cubicBezTo>
                      <a:pt x="660" y="4434"/>
                      <a:pt x="1494" y="5152"/>
                      <a:pt x="2475" y="5152"/>
                    </a:cubicBezTo>
                    <a:cubicBezTo>
                      <a:pt x="3569" y="5152"/>
                      <a:pt x="4456" y="4265"/>
                      <a:pt x="4456" y="3171"/>
                    </a:cubicBezTo>
                    <a:lnTo>
                      <a:pt x="4456" y="1"/>
                    </a:ln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8"/>
              <p:cNvSpPr/>
              <p:nvPr/>
            </p:nvSpPr>
            <p:spPr>
              <a:xfrm>
                <a:off x="5278475" y="3034725"/>
                <a:ext cx="919281" cy="805712"/>
              </a:xfrm>
              <a:custGeom>
                <a:avLst/>
                <a:gdLst/>
                <a:ahLst/>
                <a:cxnLst/>
                <a:rect l="l" t="t" r="r" b="b"/>
                <a:pathLst>
                  <a:path w="15760" h="13813" extrusionOk="0">
                    <a:moveTo>
                      <a:pt x="5844" y="1"/>
                    </a:moveTo>
                    <a:cubicBezTo>
                      <a:pt x="5407" y="1"/>
                      <a:pt x="4974" y="50"/>
                      <a:pt x="4552" y="173"/>
                    </a:cubicBezTo>
                    <a:cubicBezTo>
                      <a:pt x="3288" y="543"/>
                      <a:pt x="2294" y="1540"/>
                      <a:pt x="1583" y="2649"/>
                    </a:cubicBezTo>
                    <a:cubicBezTo>
                      <a:pt x="793" y="3883"/>
                      <a:pt x="286" y="5298"/>
                      <a:pt x="112" y="6753"/>
                    </a:cubicBezTo>
                    <a:cubicBezTo>
                      <a:pt x="0" y="7701"/>
                      <a:pt x="32" y="8685"/>
                      <a:pt x="386" y="9571"/>
                    </a:cubicBezTo>
                    <a:cubicBezTo>
                      <a:pt x="1070" y="11285"/>
                      <a:pt x="2790" y="12313"/>
                      <a:pt x="4398" y="13217"/>
                    </a:cubicBezTo>
                    <a:lnTo>
                      <a:pt x="11164" y="13787"/>
                    </a:lnTo>
                    <a:cubicBezTo>
                      <a:pt x="11249" y="13804"/>
                      <a:pt x="11334" y="13813"/>
                      <a:pt x="11420" y="13813"/>
                    </a:cubicBezTo>
                    <a:cubicBezTo>
                      <a:pt x="11799" y="13813"/>
                      <a:pt x="12177" y="13656"/>
                      <a:pt x="12480" y="13423"/>
                    </a:cubicBezTo>
                    <a:cubicBezTo>
                      <a:pt x="12852" y="13136"/>
                      <a:pt x="13129" y="12747"/>
                      <a:pt x="13382" y="12351"/>
                    </a:cubicBezTo>
                    <a:cubicBezTo>
                      <a:pt x="14369" y="10807"/>
                      <a:pt x="15069" y="9080"/>
                      <a:pt x="15433" y="7283"/>
                    </a:cubicBezTo>
                    <a:cubicBezTo>
                      <a:pt x="15697" y="5991"/>
                      <a:pt x="15759" y="4550"/>
                      <a:pt x="15023" y="3456"/>
                    </a:cubicBezTo>
                    <a:cubicBezTo>
                      <a:pt x="14430" y="2576"/>
                      <a:pt x="13422" y="2077"/>
                      <a:pt x="12438" y="1675"/>
                    </a:cubicBezTo>
                    <a:cubicBezTo>
                      <a:pt x="10960" y="1072"/>
                      <a:pt x="9429" y="598"/>
                      <a:pt x="7869" y="261"/>
                    </a:cubicBezTo>
                    <a:cubicBezTo>
                      <a:pt x="7205" y="119"/>
                      <a:pt x="6520" y="1"/>
                      <a:pt x="5844"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8"/>
              <p:cNvSpPr/>
              <p:nvPr/>
            </p:nvSpPr>
            <p:spPr>
              <a:xfrm>
                <a:off x="5470326" y="3196710"/>
                <a:ext cx="548944" cy="737058"/>
              </a:xfrm>
              <a:custGeom>
                <a:avLst/>
                <a:gdLst/>
                <a:ahLst/>
                <a:cxnLst/>
                <a:rect l="l" t="t" r="r" b="b"/>
                <a:pathLst>
                  <a:path w="9411" h="12636" extrusionOk="0">
                    <a:moveTo>
                      <a:pt x="4743" y="1"/>
                    </a:moveTo>
                    <a:cubicBezTo>
                      <a:pt x="4696" y="1"/>
                      <a:pt x="4649" y="1"/>
                      <a:pt x="4602" y="3"/>
                    </a:cubicBezTo>
                    <a:cubicBezTo>
                      <a:pt x="4538" y="4"/>
                      <a:pt x="4474" y="7"/>
                      <a:pt x="4410" y="12"/>
                    </a:cubicBezTo>
                    <a:cubicBezTo>
                      <a:pt x="4345" y="16"/>
                      <a:pt x="4281" y="22"/>
                      <a:pt x="4217" y="28"/>
                    </a:cubicBezTo>
                    <a:cubicBezTo>
                      <a:pt x="1843" y="274"/>
                      <a:pt x="53" y="2315"/>
                      <a:pt x="30" y="4703"/>
                    </a:cubicBezTo>
                    <a:cubicBezTo>
                      <a:pt x="0" y="7622"/>
                      <a:pt x="422" y="12635"/>
                      <a:pt x="4696" y="12635"/>
                    </a:cubicBezTo>
                    <a:cubicBezTo>
                      <a:pt x="8536" y="12635"/>
                      <a:pt x="9297" y="7978"/>
                      <a:pt x="9359" y="4801"/>
                    </a:cubicBezTo>
                    <a:cubicBezTo>
                      <a:pt x="9411" y="2191"/>
                      <a:pt x="7333" y="1"/>
                      <a:pt x="4743"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8"/>
              <p:cNvSpPr/>
              <p:nvPr/>
            </p:nvSpPr>
            <p:spPr>
              <a:xfrm>
                <a:off x="5635169" y="3898082"/>
                <a:ext cx="218388" cy="40539"/>
              </a:xfrm>
              <a:custGeom>
                <a:avLst/>
                <a:gdLst/>
                <a:ahLst/>
                <a:cxnLst/>
                <a:rect l="l" t="t" r="r" b="b"/>
                <a:pathLst>
                  <a:path w="3744" h="695" extrusionOk="0">
                    <a:moveTo>
                      <a:pt x="3728" y="0"/>
                    </a:moveTo>
                    <a:cubicBezTo>
                      <a:pt x="3709" y="0"/>
                      <a:pt x="3661" y="17"/>
                      <a:pt x="3587" y="46"/>
                    </a:cubicBezTo>
                    <a:cubicBezTo>
                      <a:pt x="3543" y="66"/>
                      <a:pt x="3488" y="89"/>
                      <a:pt x="3424" y="113"/>
                    </a:cubicBezTo>
                    <a:cubicBezTo>
                      <a:pt x="3359" y="137"/>
                      <a:pt x="3289" y="170"/>
                      <a:pt x="3206" y="196"/>
                    </a:cubicBezTo>
                    <a:cubicBezTo>
                      <a:pt x="3045" y="258"/>
                      <a:pt x="2848" y="318"/>
                      <a:pt x="2629" y="374"/>
                    </a:cubicBezTo>
                    <a:cubicBezTo>
                      <a:pt x="2518" y="399"/>
                      <a:pt x="2403" y="429"/>
                      <a:pt x="2281" y="448"/>
                    </a:cubicBezTo>
                    <a:cubicBezTo>
                      <a:pt x="2159" y="471"/>
                      <a:pt x="2032" y="485"/>
                      <a:pt x="1902" y="502"/>
                    </a:cubicBezTo>
                    <a:cubicBezTo>
                      <a:pt x="1771" y="513"/>
                      <a:pt x="1644" y="523"/>
                      <a:pt x="1521" y="526"/>
                    </a:cubicBezTo>
                    <a:cubicBezTo>
                      <a:pt x="1481" y="528"/>
                      <a:pt x="1441" y="529"/>
                      <a:pt x="1402" y="529"/>
                    </a:cubicBezTo>
                    <a:cubicBezTo>
                      <a:pt x="1320" y="529"/>
                      <a:pt x="1241" y="525"/>
                      <a:pt x="1164" y="525"/>
                    </a:cubicBezTo>
                    <a:cubicBezTo>
                      <a:pt x="938" y="514"/>
                      <a:pt x="734" y="494"/>
                      <a:pt x="563" y="468"/>
                    </a:cubicBezTo>
                    <a:cubicBezTo>
                      <a:pt x="477" y="458"/>
                      <a:pt x="401" y="440"/>
                      <a:pt x="333" y="429"/>
                    </a:cubicBezTo>
                    <a:cubicBezTo>
                      <a:pt x="265" y="419"/>
                      <a:pt x="207" y="407"/>
                      <a:pt x="159" y="397"/>
                    </a:cubicBezTo>
                    <a:cubicBezTo>
                      <a:pt x="98" y="386"/>
                      <a:pt x="54" y="380"/>
                      <a:pt x="28" y="380"/>
                    </a:cubicBezTo>
                    <a:cubicBezTo>
                      <a:pt x="14" y="380"/>
                      <a:pt x="5" y="382"/>
                      <a:pt x="4" y="386"/>
                    </a:cubicBezTo>
                    <a:cubicBezTo>
                      <a:pt x="0" y="397"/>
                      <a:pt x="49" y="424"/>
                      <a:pt x="140" y="461"/>
                    </a:cubicBezTo>
                    <a:cubicBezTo>
                      <a:pt x="186" y="481"/>
                      <a:pt x="242" y="503"/>
                      <a:pt x="310" y="522"/>
                    </a:cubicBezTo>
                    <a:cubicBezTo>
                      <a:pt x="377" y="542"/>
                      <a:pt x="454" y="569"/>
                      <a:pt x="541" y="586"/>
                    </a:cubicBezTo>
                    <a:cubicBezTo>
                      <a:pt x="712" y="629"/>
                      <a:pt x="922" y="662"/>
                      <a:pt x="1155" y="682"/>
                    </a:cubicBezTo>
                    <a:cubicBezTo>
                      <a:pt x="1249" y="687"/>
                      <a:pt x="1346" y="694"/>
                      <a:pt x="1446" y="694"/>
                    </a:cubicBezTo>
                    <a:cubicBezTo>
                      <a:pt x="1472" y="694"/>
                      <a:pt x="1498" y="694"/>
                      <a:pt x="1524" y="693"/>
                    </a:cubicBezTo>
                    <a:cubicBezTo>
                      <a:pt x="1530" y="693"/>
                      <a:pt x="1536" y="693"/>
                      <a:pt x="1542" y="693"/>
                    </a:cubicBezTo>
                    <a:cubicBezTo>
                      <a:pt x="1664" y="693"/>
                      <a:pt x="1791" y="682"/>
                      <a:pt x="1920" y="672"/>
                    </a:cubicBezTo>
                    <a:cubicBezTo>
                      <a:pt x="2055" y="655"/>
                      <a:pt x="2185" y="639"/>
                      <a:pt x="2312" y="612"/>
                    </a:cubicBezTo>
                    <a:cubicBezTo>
                      <a:pt x="2437" y="592"/>
                      <a:pt x="2556" y="556"/>
                      <a:pt x="2669" y="527"/>
                    </a:cubicBezTo>
                    <a:cubicBezTo>
                      <a:pt x="2895" y="460"/>
                      <a:pt x="3093" y="385"/>
                      <a:pt x="3252" y="308"/>
                    </a:cubicBezTo>
                    <a:cubicBezTo>
                      <a:pt x="3334" y="273"/>
                      <a:pt x="3404" y="233"/>
                      <a:pt x="3465" y="199"/>
                    </a:cubicBezTo>
                    <a:cubicBezTo>
                      <a:pt x="3527" y="167"/>
                      <a:pt x="3579" y="134"/>
                      <a:pt x="3619" y="105"/>
                    </a:cubicBezTo>
                    <a:cubicBezTo>
                      <a:pt x="3700" y="49"/>
                      <a:pt x="3743" y="14"/>
                      <a:pt x="3737" y="3"/>
                    </a:cubicBezTo>
                    <a:cubicBezTo>
                      <a:pt x="3736" y="1"/>
                      <a:pt x="3733" y="0"/>
                      <a:pt x="372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8"/>
              <p:cNvSpPr/>
              <p:nvPr/>
            </p:nvSpPr>
            <p:spPr>
              <a:xfrm>
                <a:off x="5681017" y="3733881"/>
                <a:ext cx="141917" cy="62938"/>
              </a:xfrm>
              <a:custGeom>
                <a:avLst/>
                <a:gdLst/>
                <a:ahLst/>
                <a:cxnLst/>
                <a:rect l="l" t="t" r="r" b="b"/>
                <a:pathLst>
                  <a:path w="2433" h="1079" extrusionOk="0">
                    <a:moveTo>
                      <a:pt x="2428" y="1"/>
                    </a:moveTo>
                    <a:cubicBezTo>
                      <a:pt x="2416" y="1"/>
                      <a:pt x="2328" y="128"/>
                      <a:pt x="2155" y="298"/>
                    </a:cubicBezTo>
                    <a:cubicBezTo>
                      <a:pt x="2066" y="386"/>
                      <a:pt x="1952" y="481"/>
                      <a:pt x="1818" y="576"/>
                    </a:cubicBezTo>
                    <a:cubicBezTo>
                      <a:pt x="1680" y="667"/>
                      <a:pt x="1523" y="757"/>
                      <a:pt x="1350" y="832"/>
                    </a:cubicBezTo>
                    <a:cubicBezTo>
                      <a:pt x="1174" y="904"/>
                      <a:pt x="1001" y="955"/>
                      <a:pt x="839" y="989"/>
                    </a:cubicBezTo>
                    <a:cubicBezTo>
                      <a:pt x="678" y="1020"/>
                      <a:pt x="531" y="1035"/>
                      <a:pt x="406" y="1037"/>
                    </a:cubicBezTo>
                    <a:cubicBezTo>
                      <a:pt x="383" y="1038"/>
                      <a:pt x="360" y="1038"/>
                      <a:pt x="339" y="1038"/>
                    </a:cubicBezTo>
                    <a:cubicBezTo>
                      <a:pt x="172" y="1038"/>
                      <a:pt x="57" y="1024"/>
                      <a:pt x="17" y="1024"/>
                    </a:cubicBezTo>
                    <a:cubicBezTo>
                      <a:pt x="7" y="1024"/>
                      <a:pt x="2" y="1025"/>
                      <a:pt x="2" y="1027"/>
                    </a:cubicBezTo>
                    <a:cubicBezTo>
                      <a:pt x="1" y="1031"/>
                      <a:pt x="39" y="1039"/>
                      <a:pt x="108" y="1052"/>
                    </a:cubicBezTo>
                    <a:cubicBezTo>
                      <a:pt x="142" y="1059"/>
                      <a:pt x="186" y="1066"/>
                      <a:pt x="236" y="1068"/>
                    </a:cubicBezTo>
                    <a:cubicBezTo>
                      <a:pt x="282" y="1072"/>
                      <a:pt x="335" y="1078"/>
                      <a:pt x="392" y="1078"/>
                    </a:cubicBezTo>
                    <a:cubicBezTo>
                      <a:pt x="396" y="1078"/>
                      <a:pt x="401" y="1078"/>
                      <a:pt x="406" y="1078"/>
                    </a:cubicBezTo>
                    <a:cubicBezTo>
                      <a:pt x="419" y="1078"/>
                      <a:pt x="432" y="1078"/>
                      <a:pt x="445" y="1078"/>
                    </a:cubicBezTo>
                    <a:cubicBezTo>
                      <a:pt x="563" y="1078"/>
                      <a:pt x="700" y="1065"/>
                      <a:pt x="849" y="1041"/>
                    </a:cubicBezTo>
                    <a:cubicBezTo>
                      <a:pt x="1014" y="1009"/>
                      <a:pt x="1193" y="959"/>
                      <a:pt x="1372" y="885"/>
                    </a:cubicBezTo>
                    <a:cubicBezTo>
                      <a:pt x="1550" y="808"/>
                      <a:pt x="1710" y="715"/>
                      <a:pt x="1847" y="619"/>
                    </a:cubicBezTo>
                    <a:cubicBezTo>
                      <a:pt x="1983" y="520"/>
                      <a:pt x="2098" y="420"/>
                      <a:pt x="2183" y="327"/>
                    </a:cubicBezTo>
                    <a:cubicBezTo>
                      <a:pt x="2228" y="283"/>
                      <a:pt x="2263" y="237"/>
                      <a:pt x="2295" y="198"/>
                    </a:cubicBezTo>
                    <a:cubicBezTo>
                      <a:pt x="2328" y="160"/>
                      <a:pt x="2353" y="125"/>
                      <a:pt x="2372" y="95"/>
                    </a:cubicBezTo>
                    <a:cubicBezTo>
                      <a:pt x="2412" y="37"/>
                      <a:pt x="2432" y="3"/>
                      <a:pt x="2429" y="1"/>
                    </a:cubicBezTo>
                    <a:cubicBezTo>
                      <a:pt x="2429" y="1"/>
                      <a:pt x="2429" y="1"/>
                      <a:pt x="2428"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8"/>
              <p:cNvSpPr/>
              <p:nvPr/>
            </p:nvSpPr>
            <p:spPr>
              <a:xfrm>
                <a:off x="5692275" y="3550955"/>
                <a:ext cx="66788" cy="151191"/>
              </a:xfrm>
              <a:custGeom>
                <a:avLst/>
                <a:gdLst/>
                <a:ahLst/>
                <a:cxnLst/>
                <a:rect l="l" t="t" r="r" b="b"/>
                <a:pathLst>
                  <a:path w="1145" h="2592" extrusionOk="0">
                    <a:moveTo>
                      <a:pt x="574" y="0"/>
                    </a:moveTo>
                    <a:cubicBezTo>
                      <a:pt x="574" y="0"/>
                      <a:pt x="574" y="0"/>
                      <a:pt x="574" y="0"/>
                    </a:cubicBezTo>
                    <a:cubicBezTo>
                      <a:pt x="569" y="1"/>
                      <a:pt x="580" y="57"/>
                      <a:pt x="605" y="158"/>
                    </a:cubicBezTo>
                    <a:cubicBezTo>
                      <a:pt x="631" y="268"/>
                      <a:pt x="666" y="411"/>
                      <a:pt x="708" y="583"/>
                    </a:cubicBezTo>
                    <a:cubicBezTo>
                      <a:pt x="795" y="931"/>
                      <a:pt x="919" y="1408"/>
                      <a:pt x="1060" y="1942"/>
                    </a:cubicBezTo>
                    <a:lnTo>
                      <a:pt x="1060" y="1942"/>
                    </a:lnTo>
                    <a:cubicBezTo>
                      <a:pt x="1034" y="1931"/>
                      <a:pt x="1008" y="1921"/>
                      <a:pt x="981" y="1911"/>
                    </a:cubicBezTo>
                    <a:cubicBezTo>
                      <a:pt x="838" y="1856"/>
                      <a:pt x="694" y="1815"/>
                      <a:pt x="551" y="1789"/>
                    </a:cubicBezTo>
                    <a:cubicBezTo>
                      <a:pt x="479" y="1775"/>
                      <a:pt x="409" y="1766"/>
                      <a:pt x="340" y="1759"/>
                    </a:cubicBezTo>
                    <a:cubicBezTo>
                      <a:pt x="298" y="1756"/>
                      <a:pt x="256" y="1750"/>
                      <a:pt x="213" y="1750"/>
                    </a:cubicBezTo>
                    <a:cubicBezTo>
                      <a:pt x="186" y="1750"/>
                      <a:pt x="158" y="1753"/>
                      <a:pt x="129" y="1759"/>
                    </a:cubicBezTo>
                    <a:cubicBezTo>
                      <a:pt x="94" y="1768"/>
                      <a:pt x="57" y="1786"/>
                      <a:pt x="34" y="1818"/>
                    </a:cubicBezTo>
                    <a:cubicBezTo>
                      <a:pt x="10" y="1849"/>
                      <a:pt x="1" y="1892"/>
                      <a:pt x="6" y="1927"/>
                    </a:cubicBezTo>
                    <a:cubicBezTo>
                      <a:pt x="19" y="1999"/>
                      <a:pt x="61" y="2051"/>
                      <a:pt x="102" y="2096"/>
                    </a:cubicBezTo>
                    <a:cubicBezTo>
                      <a:pt x="187" y="2181"/>
                      <a:pt x="272" y="2249"/>
                      <a:pt x="354" y="2308"/>
                    </a:cubicBezTo>
                    <a:cubicBezTo>
                      <a:pt x="518" y="2424"/>
                      <a:pt x="665" y="2496"/>
                      <a:pt x="769" y="2537"/>
                    </a:cubicBezTo>
                    <a:cubicBezTo>
                      <a:pt x="821" y="2558"/>
                      <a:pt x="862" y="2573"/>
                      <a:pt x="890" y="2581"/>
                    </a:cubicBezTo>
                    <a:cubicBezTo>
                      <a:pt x="913" y="2588"/>
                      <a:pt x="927" y="2592"/>
                      <a:pt x="932" y="2592"/>
                    </a:cubicBezTo>
                    <a:cubicBezTo>
                      <a:pt x="933" y="2592"/>
                      <a:pt x="934" y="2592"/>
                      <a:pt x="934" y="2591"/>
                    </a:cubicBezTo>
                    <a:cubicBezTo>
                      <a:pt x="935" y="2587"/>
                      <a:pt x="878" y="2565"/>
                      <a:pt x="778" y="2518"/>
                    </a:cubicBezTo>
                    <a:cubicBezTo>
                      <a:pt x="678" y="2469"/>
                      <a:pt x="535" y="2394"/>
                      <a:pt x="378" y="2275"/>
                    </a:cubicBezTo>
                    <a:cubicBezTo>
                      <a:pt x="299" y="2216"/>
                      <a:pt x="216" y="2145"/>
                      <a:pt x="136" y="2063"/>
                    </a:cubicBezTo>
                    <a:cubicBezTo>
                      <a:pt x="100" y="2023"/>
                      <a:pt x="64" y="1973"/>
                      <a:pt x="57" y="1920"/>
                    </a:cubicBezTo>
                    <a:cubicBezTo>
                      <a:pt x="48" y="1868"/>
                      <a:pt x="84" y="1822"/>
                      <a:pt x="142" y="1811"/>
                    </a:cubicBezTo>
                    <a:cubicBezTo>
                      <a:pt x="163" y="1806"/>
                      <a:pt x="185" y="1804"/>
                      <a:pt x="208" y="1804"/>
                    </a:cubicBezTo>
                    <a:cubicBezTo>
                      <a:pt x="248" y="1804"/>
                      <a:pt x="291" y="1809"/>
                      <a:pt x="335" y="1813"/>
                    </a:cubicBezTo>
                    <a:cubicBezTo>
                      <a:pt x="402" y="1820"/>
                      <a:pt x="471" y="1830"/>
                      <a:pt x="540" y="1844"/>
                    </a:cubicBezTo>
                    <a:cubicBezTo>
                      <a:pt x="679" y="1871"/>
                      <a:pt x="821" y="1911"/>
                      <a:pt x="961" y="1964"/>
                    </a:cubicBezTo>
                    <a:cubicBezTo>
                      <a:pt x="1006" y="1981"/>
                      <a:pt x="1049" y="1999"/>
                      <a:pt x="1090" y="2017"/>
                    </a:cubicBezTo>
                    <a:lnTo>
                      <a:pt x="1145" y="2041"/>
                    </a:lnTo>
                    <a:lnTo>
                      <a:pt x="1145" y="2041"/>
                    </a:lnTo>
                    <a:lnTo>
                      <a:pt x="1129" y="1984"/>
                    </a:lnTo>
                    <a:cubicBezTo>
                      <a:pt x="981" y="1427"/>
                      <a:pt x="846" y="931"/>
                      <a:pt x="746" y="573"/>
                    </a:cubicBezTo>
                    <a:cubicBezTo>
                      <a:pt x="697" y="403"/>
                      <a:pt x="656" y="261"/>
                      <a:pt x="624" y="153"/>
                    </a:cubicBezTo>
                    <a:cubicBezTo>
                      <a:pt x="595" y="55"/>
                      <a:pt x="578" y="0"/>
                      <a:pt x="574"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8"/>
              <p:cNvSpPr/>
              <p:nvPr/>
            </p:nvSpPr>
            <p:spPr>
              <a:xfrm>
                <a:off x="5530115" y="3526864"/>
                <a:ext cx="149908" cy="83237"/>
              </a:xfrm>
              <a:custGeom>
                <a:avLst/>
                <a:gdLst/>
                <a:ahLst/>
                <a:cxnLst/>
                <a:rect l="l" t="t" r="r" b="b"/>
                <a:pathLst>
                  <a:path w="2570" h="1427" extrusionOk="0">
                    <a:moveTo>
                      <a:pt x="1245" y="1"/>
                    </a:moveTo>
                    <a:cubicBezTo>
                      <a:pt x="712" y="1"/>
                      <a:pt x="183" y="347"/>
                      <a:pt x="1" y="852"/>
                    </a:cubicBezTo>
                    <a:lnTo>
                      <a:pt x="2505" y="1427"/>
                    </a:lnTo>
                    <a:cubicBezTo>
                      <a:pt x="2570" y="804"/>
                      <a:pt x="2117" y="169"/>
                      <a:pt x="1507" y="30"/>
                    </a:cubicBezTo>
                    <a:cubicBezTo>
                      <a:pt x="1421" y="10"/>
                      <a:pt x="1333" y="1"/>
                      <a:pt x="1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8"/>
              <p:cNvSpPr/>
              <p:nvPr/>
            </p:nvSpPr>
            <p:spPr>
              <a:xfrm>
                <a:off x="5526149" y="3521497"/>
                <a:ext cx="156441" cy="89653"/>
              </a:xfrm>
              <a:custGeom>
                <a:avLst/>
                <a:gdLst/>
                <a:ahLst/>
                <a:cxnLst/>
                <a:rect l="l" t="t" r="r" b="b"/>
                <a:pathLst>
                  <a:path w="2682" h="1537" extrusionOk="0">
                    <a:moveTo>
                      <a:pt x="1305" y="1"/>
                    </a:moveTo>
                    <a:cubicBezTo>
                      <a:pt x="1123" y="1"/>
                      <a:pt x="950" y="36"/>
                      <a:pt x="801" y="93"/>
                    </a:cubicBezTo>
                    <a:cubicBezTo>
                      <a:pt x="573" y="180"/>
                      <a:pt x="392" y="311"/>
                      <a:pt x="269" y="444"/>
                    </a:cubicBezTo>
                    <a:cubicBezTo>
                      <a:pt x="145" y="575"/>
                      <a:pt x="71" y="705"/>
                      <a:pt x="37" y="799"/>
                    </a:cubicBezTo>
                    <a:cubicBezTo>
                      <a:pt x="3" y="894"/>
                      <a:pt x="1" y="950"/>
                      <a:pt x="18" y="958"/>
                    </a:cubicBezTo>
                    <a:cubicBezTo>
                      <a:pt x="20" y="958"/>
                      <a:pt x="22" y="959"/>
                      <a:pt x="24" y="959"/>
                    </a:cubicBezTo>
                    <a:cubicBezTo>
                      <a:pt x="68" y="959"/>
                      <a:pt x="166" y="777"/>
                      <a:pt x="405" y="592"/>
                    </a:cubicBezTo>
                    <a:cubicBezTo>
                      <a:pt x="528" y="495"/>
                      <a:pt x="691" y="402"/>
                      <a:pt x="886" y="342"/>
                    </a:cubicBezTo>
                    <a:cubicBezTo>
                      <a:pt x="1006" y="305"/>
                      <a:pt x="1138" y="283"/>
                      <a:pt x="1274" y="283"/>
                    </a:cubicBezTo>
                    <a:cubicBezTo>
                      <a:pt x="1358" y="283"/>
                      <a:pt x="1444" y="292"/>
                      <a:pt x="1529" y="310"/>
                    </a:cubicBezTo>
                    <a:cubicBezTo>
                      <a:pt x="1750" y="361"/>
                      <a:pt x="1946" y="474"/>
                      <a:pt x="2097" y="611"/>
                    </a:cubicBezTo>
                    <a:cubicBezTo>
                      <a:pt x="2248" y="747"/>
                      <a:pt x="2357" y="902"/>
                      <a:pt x="2427" y="1041"/>
                    </a:cubicBezTo>
                    <a:cubicBezTo>
                      <a:pt x="2571" y="1323"/>
                      <a:pt x="2577" y="1535"/>
                      <a:pt x="2623" y="1536"/>
                    </a:cubicBezTo>
                    <a:cubicBezTo>
                      <a:pt x="2641" y="1536"/>
                      <a:pt x="2663" y="1484"/>
                      <a:pt x="2672" y="1385"/>
                    </a:cubicBezTo>
                    <a:cubicBezTo>
                      <a:pt x="2682" y="1285"/>
                      <a:pt x="2670" y="1136"/>
                      <a:pt x="2614" y="964"/>
                    </a:cubicBezTo>
                    <a:cubicBezTo>
                      <a:pt x="2558" y="792"/>
                      <a:pt x="2449" y="596"/>
                      <a:pt x="2279" y="422"/>
                    </a:cubicBezTo>
                    <a:cubicBezTo>
                      <a:pt x="2110" y="247"/>
                      <a:pt x="1873" y="96"/>
                      <a:pt x="1591" y="31"/>
                    </a:cubicBezTo>
                    <a:cubicBezTo>
                      <a:pt x="1494" y="10"/>
                      <a:pt x="1398" y="1"/>
                      <a:pt x="1305"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8"/>
              <p:cNvSpPr/>
              <p:nvPr/>
            </p:nvSpPr>
            <p:spPr>
              <a:xfrm>
                <a:off x="5560156" y="3532230"/>
                <a:ext cx="86445" cy="67313"/>
              </a:xfrm>
              <a:custGeom>
                <a:avLst/>
                <a:gdLst/>
                <a:ahLst/>
                <a:cxnLst/>
                <a:rect l="l" t="t" r="r" b="b"/>
                <a:pathLst>
                  <a:path w="1482" h="1154" extrusionOk="0">
                    <a:moveTo>
                      <a:pt x="784" y="0"/>
                    </a:moveTo>
                    <a:cubicBezTo>
                      <a:pt x="687" y="0"/>
                      <a:pt x="590" y="7"/>
                      <a:pt x="495" y="27"/>
                    </a:cubicBezTo>
                    <a:cubicBezTo>
                      <a:pt x="321" y="63"/>
                      <a:pt x="151" y="151"/>
                      <a:pt x="44" y="290"/>
                    </a:cubicBezTo>
                    <a:lnTo>
                      <a:pt x="44" y="290"/>
                    </a:lnTo>
                    <a:cubicBezTo>
                      <a:pt x="43" y="284"/>
                      <a:pt x="43" y="278"/>
                      <a:pt x="43" y="272"/>
                    </a:cubicBezTo>
                    <a:lnTo>
                      <a:pt x="1" y="355"/>
                    </a:lnTo>
                    <a:cubicBezTo>
                      <a:pt x="14" y="332"/>
                      <a:pt x="28" y="311"/>
                      <a:pt x="44" y="290"/>
                    </a:cubicBezTo>
                    <a:lnTo>
                      <a:pt x="44" y="290"/>
                    </a:lnTo>
                    <a:cubicBezTo>
                      <a:pt x="64" y="595"/>
                      <a:pt x="213" y="901"/>
                      <a:pt x="474" y="1057"/>
                    </a:cubicBezTo>
                    <a:cubicBezTo>
                      <a:pt x="581" y="1121"/>
                      <a:pt x="708" y="1153"/>
                      <a:pt x="833" y="1153"/>
                    </a:cubicBezTo>
                    <a:cubicBezTo>
                      <a:pt x="1020" y="1153"/>
                      <a:pt x="1204" y="1082"/>
                      <a:pt x="1319" y="936"/>
                    </a:cubicBezTo>
                    <a:cubicBezTo>
                      <a:pt x="1423" y="804"/>
                      <a:pt x="1463" y="633"/>
                      <a:pt x="1473" y="465"/>
                    </a:cubicBezTo>
                    <a:cubicBezTo>
                      <a:pt x="1482" y="322"/>
                      <a:pt x="1459" y="156"/>
                      <a:pt x="1340" y="76"/>
                    </a:cubicBezTo>
                    <a:cubicBezTo>
                      <a:pt x="1272" y="30"/>
                      <a:pt x="1187" y="23"/>
                      <a:pt x="1105" y="17"/>
                    </a:cubicBezTo>
                    <a:cubicBezTo>
                      <a:pt x="998" y="8"/>
                      <a:pt x="891" y="0"/>
                      <a:pt x="784"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8"/>
              <p:cNvSpPr/>
              <p:nvPr/>
            </p:nvSpPr>
            <p:spPr>
              <a:xfrm>
                <a:off x="5526207" y="3491515"/>
                <a:ext cx="160524" cy="114210"/>
              </a:xfrm>
              <a:custGeom>
                <a:avLst/>
                <a:gdLst/>
                <a:ahLst/>
                <a:cxnLst/>
                <a:rect l="l" t="t" r="r" b="b"/>
                <a:pathLst>
                  <a:path w="2752" h="1958" extrusionOk="0">
                    <a:moveTo>
                      <a:pt x="1448" y="0"/>
                    </a:moveTo>
                    <a:cubicBezTo>
                      <a:pt x="1233" y="0"/>
                      <a:pt x="1018" y="48"/>
                      <a:pt x="828" y="145"/>
                    </a:cubicBezTo>
                    <a:cubicBezTo>
                      <a:pt x="371" y="378"/>
                      <a:pt x="49" y="857"/>
                      <a:pt x="8" y="1368"/>
                    </a:cubicBezTo>
                    <a:lnTo>
                      <a:pt x="1" y="1520"/>
                    </a:lnTo>
                    <a:cubicBezTo>
                      <a:pt x="222" y="1023"/>
                      <a:pt x="758" y="691"/>
                      <a:pt x="1299" y="691"/>
                    </a:cubicBezTo>
                    <a:cubicBezTo>
                      <a:pt x="1368" y="691"/>
                      <a:pt x="1437" y="696"/>
                      <a:pt x="1505" y="707"/>
                    </a:cubicBezTo>
                    <a:cubicBezTo>
                      <a:pt x="2111" y="807"/>
                      <a:pt x="2615" y="1347"/>
                      <a:pt x="2672" y="1958"/>
                    </a:cubicBezTo>
                    <a:cubicBezTo>
                      <a:pt x="2717" y="1455"/>
                      <a:pt x="2751" y="906"/>
                      <a:pt x="2465" y="491"/>
                    </a:cubicBezTo>
                    <a:cubicBezTo>
                      <a:pt x="2240" y="165"/>
                      <a:pt x="1846" y="0"/>
                      <a:pt x="144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8"/>
              <p:cNvSpPr/>
              <p:nvPr/>
            </p:nvSpPr>
            <p:spPr>
              <a:xfrm>
                <a:off x="5517224" y="3438201"/>
                <a:ext cx="178898" cy="51505"/>
              </a:xfrm>
              <a:custGeom>
                <a:avLst/>
                <a:gdLst/>
                <a:ahLst/>
                <a:cxnLst/>
                <a:rect l="l" t="t" r="r" b="b"/>
                <a:pathLst>
                  <a:path w="3067" h="883" extrusionOk="0">
                    <a:moveTo>
                      <a:pt x="1622" y="0"/>
                    </a:moveTo>
                    <a:cubicBezTo>
                      <a:pt x="1579" y="0"/>
                      <a:pt x="1535" y="1"/>
                      <a:pt x="1491" y="4"/>
                    </a:cubicBezTo>
                    <a:cubicBezTo>
                      <a:pt x="999" y="34"/>
                      <a:pt x="584" y="226"/>
                      <a:pt x="339" y="421"/>
                    </a:cubicBezTo>
                    <a:cubicBezTo>
                      <a:pt x="90" y="618"/>
                      <a:pt x="0" y="800"/>
                      <a:pt x="48" y="857"/>
                    </a:cubicBezTo>
                    <a:cubicBezTo>
                      <a:pt x="63" y="875"/>
                      <a:pt x="88" y="883"/>
                      <a:pt x="122" y="883"/>
                    </a:cubicBezTo>
                    <a:cubicBezTo>
                      <a:pt x="207" y="883"/>
                      <a:pt x="349" y="834"/>
                      <a:pt x="533" y="776"/>
                    </a:cubicBezTo>
                    <a:cubicBezTo>
                      <a:pt x="788" y="693"/>
                      <a:pt x="1136" y="597"/>
                      <a:pt x="1525" y="574"/>
                    </a:cubicBezTo>
                    <a:cubicBezTo>
                      <a:pt x="1591" y="570"/>
                      <a:pt x="1656" y="568"/>
                      <a:pt x="1720" y="568"/>
                    </a:cubicBezTo>
                    <a:cubicBezTo>
                      <a:pt x="2032" y="568"/>
                      <a:pt x="2315" y="613"/>
                      <a:pt x="2535" y="656"/>
                    </a:cubicBezTo>
                    <a:cubicBezTo>
                      <a:pt x="2700" y="688"/>
                      <a:pt x="2832" y="715"/>
                      <a:pt x="2919" y="715"/>
                    </a:cubicBezTo>
                    <a:cubicBezTo>
                      <a:pt x="2972" y="715"/>
                      <a:pt x="3008" y="705"/>
                      <a:pt x="3025" y="679"/>
                    </a:cubicBezTo>
                    <a:cubicBezTo>
                      <a:pt x="3067" y="617"/>
                      <a:pt x="2956" y="447"/>
                      <a:pt x="2684" y="282"/>
                    </a:cubicBezTo>
                    <a:cubicBezTo>
                      <a:pt x="2443" y="132"/>
                      <a:pt x="2060" y="0"/>
                      <a:pt x="1622"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8"/>
              <p:cNvSpPr/>
              <p:nvPr/>
            </p:nvSpPr>
            <p:spPr>
              <a:xfrm>
                <a:off x="5802171" y="3519047"/>
                <a:ext cx="156441" cy="89478"/>
              </a:xfrm>
              <a:custGeom>
                <a:avLst/>
                <a:gdLst/>
                <a:ahLst/>
                <a:cxnLst/>
                <a:rect l="l" t="t" r="r" b="b"/>
                <a:pathLst>
                  <a:path w="2682" h="1534" extrusionOk="0">
                    <a:moveTo>
                      <a:pt x="1381" y="1"/>
                    </a:moveTo>
                    <a:cubicBezTo>
                      <a:pt x="1287" y="1"/>
                      <a:pt x="1190" y="10"/>
                      <a:pt x="1093" y="31"/>
                    </a:cubicBezTo>
                    <a:cubicBezTo>
                      <a:pt x="811" y="95"/>
                      <a:pt x="573" y="246"/>
                      <a:pt x="404" y="420"/>
                    </a:cubicBezTo>
                    <a:cubicBezTo>
                      <a:pt x="234" y="594"/>
                      <a:pt x="126" y="790"/>
                      <a:pt x="70" y="962"/>
                    </a:cubicBezTo>
                    <a:cubicBezTo>
                      <a:pt x="13" y="1135"/>
                      <a:pt x="1" y="1282"/>
                      <a:pt x="11" y="1382"/>
                    </a:cubicBezTo>
                    <a:cubicBezTo>
                      <a:pt x="19" y="1480"/>
                      <a:pt x="41" y="1533"/>
                      <a:pt x="59" y="1533"/>
                    </a:cubicBezTo>
                    <a:cubicBezTo>
                      <a:pt x="60" y="1533"/>
                      <a:pt x="60" y="1533"/>
                      <a:pt x="60" y="1533"/>
                    </a:cubicBezTo>
                    <a:cubicBezTo>
                      <a:pt x="106" y="1533"/>
                      <a:pt x="112" y="1320"/>
                      <a:pt x="255" y="1039"/>
                    </a:cubicBezTo>
                    <a:cubicBezTo>
                      <a:pt x="326" y="900"/>
                      <a:pt x="436" y="746"/>
                      <a:pt x="586" y="610"/>
                    </a:cubicBezTo>
                    <a:cubicBezTo>
                      <a:pt x="736" y="474"/>
                      <a:pt x="933" y="361"/>
                      <a:pt x="1155" y="309"/>
                    </a:cubicBezTo>
                    <a:cubicBezTo>
                      <a:pt x="1240" y="291"/>
                      <a:pt x="1325" y="283"/>
                      <a:pt x="1409" y="283"/>
                    </a:cubicBezTo>
                    <a:cubicBezTo>
                      <a:pt x="1545" y="283"/>
                      <a:pt x="1677" y="304"/>
                      <a:pt x="1797" y="342"/>
                    </a:cubicBezTo>
                    <a:cubicBezTo>
                      <a:pt x="1991" y="401"/>
                      <a:pt x="2155" y="494"/>
                      <a:pt x="2278" y="591"/>
                    </a:cubicBezTo>
                    <a:cubicBezTo>
                      <a:pt x="2516" y="776"/>
                      <a:pt x="2613" y="957"/>
                      <a:pt x="2658" y="957"/>
                    </a:cubicBezTo>
                    <a:cubicBezTo>
                      <a:pt x="2660" y="957"/>
                      <a:pt x="2662" y="957"/>
                      <a:pt x="2664" y="956"/>
                    </a:cubicBezTo>
                    <a:cubicBezTo>
                      <a:pt x="2682" y="949"/>
                      <a:pt x="2679" y="892"/>
                      <a:pt x="2646" y="797"/>
                    </a:cubicBezTo>
                    <a:cubicBezTo>
                      <a:pt x="2612" y="703"/>
                      <a:pt x="2538" y="575"/>
                      <a:pt x="2414" y="442"/>
                    </a:cubicBezTo>
                    <a:cubicBezTo>
                      <a:pt x="2290" y="310"/>
                      <a:pt x="2110" y="179"/>
                      <a:pt x="1881" y="93"/>
                    </a:cubicBezTo>
                    <a:cubicBezTo>
                      <a:pt x="1733" y="36"/>
                      <a:pt x="1561" y="1"/>
                      <a:pt x="138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8"/>
              <p:cNvSpPr/>
              <p:nvPr/>
            </p:nvSpPr>
            <p:spPr>
              <a:xfrm>
                <a:off x="5798088" y="3489065"/>
                <a:ext cx="160466" cy="114093"/>
              </a:xfrm>
              <a:custGeom>
                <a:avLst/>
                <a:gdLst/>
                <a:ahLst/>
                <a:cxnLst/>
                <a:rect l="l" t="t" r="r" b="b"/>
                <a:pathLst>
                  <a:path w="2751" h="1956" extrusionOk="0">
                    <a:moveTo>
                      <a:pt x="1304" y="1"/>
                    </a:moveTo>
                    <a:cubicBezTo>
                      <a:pt x="906" y="1"/>
                      <a:pt x="512" y="166"/>
                      <a:pt x="287" y="491"/>
                    </a:cubicBezTo>
                    <a:cubicBezTo>
                      <a:pt x="1" y="906"/>
                      <a:pt x="35" y="1454"/>
                      <a:pt x="80" y="1956"/>
                    </a:cubicBezTo>
                    <a:cubicBezTo>
                      <a:pt x="137" y="1347"/>
                      <a:pt x="641" y="806"/>
                      <a:pt x="1247" y="708"/>
                    </a:cubicBezTo>
                    <a:cubicBezTo>
                      <a:pt x="1316" y="696"/>
                      <a:pt x="1385" y="691"/>
                      <a:pt x="1455" y="691"/>
                    </a:cubicBezTo>
                    <a:cubicBezTo>
                      <a:pt x="1995" y="691"/>
                      <a:pt x="2530" y="1023"/>
                      <a:pt x="2751" y="1518"/>
                    </a:cubicBezTo>
                    <a:lnTo>
                      <a:pt x="2744" y="1366"/>
                    </a:lnTo>
                    <a:cubicBezTo>
                      <a:pt x="2702" y="857"/>
                      <a:pt x="2381" y="378"/>
                      <a:pt x="1924" y="146"/>
                    </a:cubicBezTo>
                    <a:cubicBezTo>
                      <a:pt x="1734" y="49"/>
                      <a:pt x="1518" y="1"/>
                      <a:pt x="1304"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8"/>
              <p:cNvSpPr/>
              <p:nvPr/>
            </p:nvSpPr>
            <p:spPr>
              <a:xfrm>
                <a:off x="5791321" y="3434701"/>
                <a:ext cx="177032" cy="60372"/>
              </a:xfrm>
              <a:custGeom>
                <a:avLst/>
                <a:gdLst/>
                <a:ahLst/>
                <a:cxnLst/>
                <a:rect l="l" t="t" r="r" b="b"/>
                <a:pathLst>
                  <a:path w="3035" h="1035" extrusionOk="0">
                    <a:moveTo>
                      <a:pt x="1753" y="1"/>
                    </a:moveTo>
                    <a:cubicBezTo>
                      <a:pt x="1641" y="1"/>
                      <a:pt x="1526" y="9"/>
                      <a:pt x="1408" y="28"/>
                    </a:cubicBezTo>
                    <a:cubicBezTo>
                      <a:pt x="921" y="104"/>
                      <a:pt x="527" y="335"/>
                      <a:pt x="302" y="553"/>
                    </a:cubicBezTo>
                    <a:cubicBezTo>
                      <a:pt x="73" y="772"/>
                      <a:pt x="0" y="962"/>
                      <a:pt x="54" y="1015"/>
                    </a:cubicBezTo>
                    <a:cubicBezTo>
                      <a:pt x="67" y="1028"/>
                      <a:pt x="87" y="1034"/>
                      <a:pt x="112" y="1034"/>
                    </a:cubicBezTo>
                    <a:cubicBezTo>
                      <a:pt x="194" y="1034"/>
                      <a:pt x="337" y="969"/>
                      <a:pt x="527" y="888"/>
                    </a:cubicBezTo>
                    <a:cubicBezTo>
                      <a:pt x="775" y="780"/>
                      <a:pt x="1112" y="652"/>
                      <a:pt x="1497" y="591"/>
                    </a:cubicBezTo>
                    <a:cubicBezTo>
                      <a:pt x="1687" y="561"/>
                      <a:pt x="1871" y="551"/>
                      <a:pt x="2040" y="551"/>
                    </a:cubicBezTo>
                    <a:cubicBezTo>
                      <a:pt x="2214" y="551"/>
                      <a:pt x="2374" y="562"/>
                      <a:pt x="2510" y="575"/>
                    </a:cubicBezTo>
                    <a:cubicBezTo>
                      <a:pt x="2644" y="587"/>
                      <a:pt x="2758" y="599"/>
                      <a:pt x="2842" y="599"/>
                    </a:cubicBezTo>
                    <a:cubicBezTo>
                      <a:pt x="2926" y="599"/>
                      <a:pt x="2981" y="587"/>
                      <a:pt x="3000" y="552"/>
                    </a:cubicBezTo>
                    <a:cubicBezTo>
                      <a:pt x="3035" y="485"/>
                      <a:pt x="2907" y="325"/>
                      <a:pt x="2622" y="188"/>
                    </a:cubicBezTo>
                    <a:cubicBezTo>
                      <a:pt x="2410" y="83"/>
                      <a:pt x="2102" y="1"/>
                      <a:pt x="1753"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8"/>
              <p:cNvSpPr/>
              <p:nvPr/>
            </p:nvSpPr>
            <p:spPr>
              <a:xfrm>
                <a:off x="5690700" y="3438376"/>
                <a:ext cx="17266" cy="39314"/>
              </a:xfrm>
              <a:custGeom>
                <a:avLst/>
                <a:gdLst/>
                <a:ahLst/>
                <a:cxnLst/>
                <a:rect l="l" t="t" r="r" b="b"/>
                <a:pathLst>
                  <a:path w="296" h="674" extrusionOk="0">
                    <a:moveTo>
                      <a:pt x="17" y="1"/>
                    </a:moveTo>
                    <a:cubicBezTo>
                      <a:pt x="16" y="1"/>
                      <a:pt x="16" y="1"/>
                      <a:pt x="16" y="1"/>
                    </a:cubicBezTo>
                    <a:cubicBezTo>
                      <a:pt x="0" y="7"/>
                      <a:pt x="49" y="161"/>
                      <a:pt x="121" y="347"/>
                    </a:cubicBezTo>
                    <a:cubicBezTo>
                      <a:pt x="193" y="530"/>
                      <a:pt x="263" y="673"/>
                      <a:pt x="279" y="673"/>
                    </a:cubicBezTo>
                    <a:cubicBezTo>
                      <a:pt x="280" y="673"/>
                      <a:pt x="280" y="673"/>
                      <a:pt x="280" y="673"/>
                    </a:cubicBezTo>
                    <a:cubicBezTo>
                      <a:pt x="296" y="668"/>
                      <a:pt x="247" y="513"/>
                      <a:pt x="175" y="326"/>
                    </a:cubicBezTo>
                    <a:cubicBezTo>
                      <a:pt x="103" y="145"/>
                      <a:pt x="33" y="1"/>
                      <a:pt x="17"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8"/>
              <p:cNvSpPr/>
              <p:nvPr/>
            </p:nvSpPr>
            <p:spPr>
              <a:xfrm>
                <a:off x="5709600" y="3446425"/>
                <a:ext cx="5658" cy="27473"/>
              </a:xfrm>
              <a:custGeom>
                <a:avLst/>
                <a:gdLst/>
                <a:ahLst/>
                <a:cxnLst/>
                <a:rect l="l" t="t" r="r" b="b"/>
                <a:pathLst>
                  <a:path w="97" h="471" extrusionOk="0">
                    <a:moveTo>
                      <a:pt x="16" y="0"/>
                    </a:moveTo>
                    <a:cubicBezTo>
                      <a:pt x="16" y="0"/>
                      <a:pt x="16" y="0"/>
                      <a:pt x="16" y="0"/>
                    </a:cubicBezTo>
                    <a:cubicBezTo>
                      <a:pt x="0" y="3"/>
                      <a:pt x="1" y="110"/>
                      <a:pt x="20" y="240"/>
                    </a:cubicBezTo>
                    <a:cubicBezTo>
                      <a:pt x="37" y="368"/>
                      <a:pt x="64" y="470"/>
                      <a:pt x="80" y="470"/>
                    </a:cubicBezTo>
                    <a:cubicBezTo>
                      <a:pt x="80" y="470"/>
                      <a:pt x="80" y="470"/>
                      <a:pt x="80" y="470"/>
                    </a:cubicBezTo>
                    <a:cubicBezTo>
                      <a:pt x="97" y="468"/>
                      <a:pt x="95" y="362"/>
                      <a:pt x="76" y="232"/>
                    </a:cubicBezTo>
                    <a:cubicBezTo>
                      <a:pt x="59" y="104"/>
                      <a:pt x="32" y="0"/>
                      <a:pt x="16"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8"/>
              <p:cNvSpPr/>
              <p:nvPr/>
            </p:nvSpPr>
            <p:spPr>
              <a:xfrm>
                <a:off x="5993905" y="3522372"/>
                <a:ext cx="91520" cy="150433"/>
              </a:xfrm>
              <a:custGeom>
                <a:avLst/>
                <a:gdLst/>
                <a:ahLst/>
                <a:cxnLst/>
                <a:rect l="l" t="t" r="r" b="b"/>
                <a:pathLst>
                  <a:path w="1569" h="2579" extrusionOk="0">
                    <a:moveTo>
                      <a:pt x="805" y="0"/>
                    </a:moveTo>
                    <a:cubicBezTo>
                      <a:pt x="490" y="0"/>
                      <a:pt x="225" y="244"/>
                      <a:pt x="1" y="473"/>
                    </a:cubicBezTo>
                    <a:lnTo>
                      <a:pt x="46" y="2118"/>
                    </a:lnTo>
                    <a:cubicBezTo>
                      <a:pt x="86" y="2388"/>
                      <a:pt x="364" y="2579"/>
                      <a:pt x="636" y="2579"/>
                    </a:cubicBezTo>
                    <a:cubicBezTo>
                      <a:pt x="654" y="2579"/>
                      <a:pt x="672" y="2578"/>
                      <a:pt x="690" y="2576"/>
                    </a:cubicBezTo>
                    <a:cubicBezTo>
                      <a:pt x="980" y="2550"/>
                      <a:pt x="1229" y="2339"/>
                      <a:pt x="1367" y="2083"/>
                    </a:cubicBezTo>
                    <a:cubicBezTo>
                      <a:pt x="1505" y="1826"/>
                      <a:pt x="1546" y="1530"/>
                      <a:pt x="1558" y="1240"/>
                    </a:cubicBezTo>
                    <a:cubicBezTo>
                      <a:pt x="1569" y="975"/>
                      <a:pt x="1554" y="703"/>
                      <a:pt x="1445" y="463"/>
                    </a:cubicBezTo>
                    <a:cubicBezTo>
                      <a:pt x="1335" y="223"/>
                      <a:pt x="1110" y="20"/>
                      <a:pt x="847" y="2"/>
                    </a:cubicBezTo>
                    <a:cubicBezTo>
                      <a:pt x="833" y="1"/>
                      <a:pt x="819" y="0"/>
                      <a:pt x="805" y="0"/>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8"/>
              <p:cNvSpPr/>
              <p:nvPr/>
            </p:nvSpPr>
            <p:spPr>
              <a:xfrm>
                <a:off x="6014612" y="3550546"/>
                <a:ext cx="35990" cy="72446"/>
              </a:xfrm>
              <a:custGeom>
                <a:avLst/>
                <a:gdLst/>
                <a:ahLst/>
                <a:cxnLst/>
                <a:rect l="l" t="t" r="r" b="b"/>
                <a:pathLst>
                  <a:path w="617" h="1242" extrusionOk="0">
                    <a:moveTo>
                      <a:pt x="281" y="1"/>
                    </a:moveTo>
                    <a:cubicBezTo>
                      <a:pt x="276" y="1"/>
                      <a:pt x="243" y="78"/>
                      <a:pt x="194" y="212"/>
                    </a:cubicBezTo>
                    <a:cubicBezTo>
                      <a:pt x="144" y="348"/>
                      <a:pt x="77" y="539"/>
                      <a:pt x="1" y="763"/>
                    </a:cubicBezTo>
                    <a:lnTo>
                      <a:pt x="51" y="783"/>
                    </a:lnTo>
                    <a:cubicBezTo>
                      <a:pt x="104" y="682"/>
                      <a:pt x="162" y="566"/>
                      <a:pt x="267" y="506"/>
                    </a:cubicBezTo>
                    <a:cubicBezTo>
                      <a:pt x="305" y="486"/>
                      <a:pt x="348" y="475"/>
                      <a:pt x="389" y="475"/>
                    </a:cubicBezTo>
                    <a:cubicBezTo>
                      <a:pt x="418" y="475"/>
                      <a:pt x="447" y="481"/>
                      <a:pt x="473" y="492"/>
                    </a:cubicBezTo>
                    <a:cubicBezTo>
                      <a:pt x="534" y="520"/>
                      <a:pt x="562" y="586"/>
                      <a:pt x="562" y="651"/>
                    </a:cubicBezTo>
                    <a:cubicBezTo>
                      <a:pt x="559" y="783"/>
                      <a:pt x="500" y="903"/>
                      <a:pt x="447" y="990"/>
                    </a:cubicBezTo>
                    <a:cubicBezTo>
                      <a:pt x="333" y="1168"/>
                      <a:pt x="210" y="1232"/>
                      <a:pt x="218" y="1241"/>
                    </a:cubicBezTo>
                    <a:cubicBezTo>
                      <a:pt x="218" y="1242"/>
                      <a:pt x="218" y="1242"/>
                      <a:pt x="219" y="1242"/>
                    </a:cubicBezTo>
                    <a:cubicBezTo>
                      <a:pt x="225" y="1242"/>
                      <a:pt x="256" y="1228"/>
                      <a:pt x="300" y="1196"/>
                    </a:cubicBezTo>
                    <a:cubicBezTo>
                      <a:pt x="350" y="1161"/>
                      <a:pt x="418" y="1102"/>
                      <a:pt x="481" y="1012"/>
                    </a:cubicBezTo>
                    <a:cubicBezTo>
                      <a:pt x="542" y="922"/>
                      <a:pt x="608" y="803"/>
                      <a:pt x="614" y="651"/>
                    </a:cubicBezTo>
                    <a:cubicBezTo>
                      <a:pt x="616" y="576"/>
                      <a:pt x="581" y="480"/>
                      <a:pt x="497" y="442"/>
                    </a:cubicBezTo>
                    <a:cubicBezTo>
                      <a:pt x="462" y="426"/>
                      <a:pt x="424" y="418"/>
                      <a:pt x="387" y="418"/>
                    </a:cubicBezTo>
                    <a:cubicBezTo>
                      <a:pt x="337" y="418"/>
                      <a:pt x="286" y="432"/>
                      <a:pt x="241" y="456"/>
                    </a:cubicBezTo>
                    <a:cubicBezTo>
                      <a:pt x="193" y="484"/>
                      <a:pt x="155" y="519"/>
                      <a:pt x="123" y="557"/>
                    </a:cubicBezTo>
                    <a:lnTo>
                      <a:pt x="123" y="557"/>
                    </a:lnTo>
                    <a:cubicBezTo>
                      <a:pt x="164" y="427"/>
                      <a:pt x="199" y="313"/>
                      <a:pt x="226" y="223"/>
                    </a:cubicBezTo>
                    <a:cubicBezTo>
                      <a:pt x="266" y="85"/>
                      <a:pt x="288" y="3"/>
                      <a:pt x="282" y="1"/>
                    </a:cubicBezTo>
                    <a:cubicBezTo>
                      <a:pt x="282" y="1"/>
                      <a:pt x="281" y="1"/>
                      <a:pt x="28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8"/>
              <p:cNvSpPr/>
              <p:nvPr/>
            </p:nvSpPr>
            <p:spPr>
              <a:xfrm>
                <a:off x="5394904" y="3526164"/>
                <a:ext cx="91403" cy="150491"/>
              </a:xfrm>
              <a:custGeom>
                <a:avLst/>
                <a:gdLst/>
                <a:ahLst/>
                <a:cxnLst/>
                <a:rect l="l" t="t" r="r" b="b"/>
                <a:pathLst>
                  <a:path w="1567" h="2580" extrusionOk="0">
                    <a:moveTo>
                      <a:pt x="764" y="1"/>
                    </a:moveTo>
                    <a:cubicBezTo>
                      <a:pt x="750" y="1"/>
                      <a:pt x="735" y="1"/>
                      <a:pt x="720" y="2"/>
                    </a:cubicBezTo>
                    <a:cubicBezTo>
                      <a:pt x="458" y="21"/>
                      <a:pt x="233" y="223"/>
                      <a:pt x="123" y="464"/>
                    </a:cubicBezTo>
                    <a:cubicBezTo>
                      <a:pt x="13" y="704"/>
                      <a:pt x="0" y="976"/>
                      <a:pt x="10" y="1240"/>
                    </a:cubicBezTo>
                    <a:cubicBezTo>
                      <a:pt x="22" y="1531"/>
                      <a:pt x="64" y="1827"/>
                      <a:pt x="201" y="2083"/>
                    </a:cubicBezTo>
                    <a:cubicBezTo>
                      <a:pt x="338" y="2340"/>
                      <a:pt x="588" y="2550"/>
                      <a:pt x="877" y="2577"/>
                    </a:cubicBezTo>
                    <a:cubicBezTo>
                      <a:pt x="895" y="2579"/>
                      <a:pt x="913" y="2580"/>
                      <a:pt x="931" y="2580"/>
                    </a:cubicBezTo>
                    <a:cubicBezTo>
                      <a:pt x="1204" y="2580"/>
                      <a:pt x="1482" y="2388"/>
                      <a:pt x="1522" y="2118"/>
                    </a:cubicBezTo>
                    <a:lnTo>
                      <a:pt x="1567" y="473"/>
                    </a:lnTo>
                    <a:cubicBezTo>
                      <a:pt x="1343" y="246"/>
                      <a:pt x="1079" y="1"/>
                      <a:pt x="764"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8"/>
              <p:cNvSpPr/>
              <p:nvPr/>
            </p:nvSpPr>
            <p:spPr>
              <a:xfrm>
                <a:off x="5429669" y="3554396"/>
                <a:ext cx="35990" cy="72446"/>
              </a:xfrm>
              <a:custGeom>
                <a:avLst/>
                <a:gdLst/>
                <a:ahLst/>
                <a:cxnLst/>
                <a:rect l="l" t="t" r="r" b="b"/>
                <a:pathLst>
                  <a:path w="617" h="1242" extrusionOk="0">
                    <a:moveTo>
                      <a:pt x="335" y="0"/>
                    </a:moveTo>
                    <a:cubicBezTo>
                      <a:pt x="335" y="0"/>
                      <a:pt x="335" y="0"/>
                      <a:pt x="335" y="0"/>
                    </a:cubicBezTo>
                    <a:cubicBezTo>
                      <a:pt x="330" y="3"/>
                      <a:pt x="351" y="85"/>
                      <a:pt x="391" y="222"/>
                    </a:cubicBezTo>
                    <a:cubicBezTo>
                      <a:pt x="418" y="313"/>
                      <a:pt x="453" y="426"/>
                      <a:pt x="494" y="557"/>
                    </a:cubicBezTo>
                    <a:lnTo>
                      <a:pt x="494" y="557"/>
                    </a:lnTo>
                    <a:cubicBezTo>
                      <a:pt x="462" y="518"/>
                      <a:pt x="424" y="483"/>
                      <a:pt x="376" y="455"/>
                    </a:cubicBezTo>
                    <a:cubicBezTo>
                      <a:pt x="331" y="431"/>
                      <a:pt x="280" y="418"/>
                      <a:pt x="230" y="418"/>
                    </a:cubicBezTo>
                    <a:cubicBezTo>
                      <a:pt x="192" y="418"/>
                      <a:pt x="155" y="425"/>
                      <a:pt x="120" y="442"/>
                    </a:cubicBezTo>
                    <a:cubicBezTo>
                      <a:pt x="35" y="479"/>
                      <a:pt x="0" y="575"/>
                      <a:pt x="3" y="649"/>
                    </a:cubicBezTo>
                    <a:cubicBezTo>
                      <a:pt x="9" y="803"/>
                      <a:pt x="75" y="920"/>
                      <a:pt x="136" y="1012"/>
                    </a:cubicBezTo>
                    <a:cubicBezTo>
                      <a:pt x="199" y="1102"/>
                      <a:pt x="267" y="1161"/>
                      <a:pt x="317" y="1196"/>
                    </a:cubicBezTo>
                    <a:cubicBezTo>
                      <a:pt x="362" y="1228"/>
                      <a:pt x="393" y="1241"/>
                      <a:pt x="398" y="1241"/>
                    </a:cubicBezTo>
                    <a:cubicBezTo>
                      <a:pt x="399" y="1241"/>
                      <a:pt x="399" y="1241"/>
                      <a:pt x="399" y="1241"/>
                    </a:cubicBezTo>
                    <a:cubicBezTo>
                      <a:pt x="407" y="1232"/>
                      <a:pt x="284" y="1166"/>
                      <a:pt x="169" y="990"/>
                    </a:cubicBezTo>
                    <a:cubicBezTo>
                      <a:pt x="117" y="902"/>
                      <a:pt x="57" y="782"/>
                      <a:pt x="55" y="650"/>
                    </a:cubicBezTo>
                    <a:cubicBezTo>
                      <a:pt x="55" y="586"/>
                      <a:pt x="83" y="519"/>
                      <a:pt x="144" y="492"/>
                    </a:cubicBezTo>
                    <a:cubicBezTo>
                      <a:pt x="170" y="480"/>
                      <a:pt x="199" y="474"/>
                      <a:pt x="229" y="474"/>
                    </a:cubicBezTo>
                    <a:cubicBezTo>
                      <a:pt x="270" y="474"/>
                      <a:pt x="312" y="485"/>
                      <a:pt x="349" y="505"/>
                    </a:cubicBezTo>
                    <a:cubicBezTo>
                      <a:pt x="453" y="565"/>
                      <a:pt x="511" y="677"/>
                      <a:pt x="564" y="777"/>
                    </a:cubicBezTo>
                    <a:lnTo>
                      <a:pt x="564" y="777"/>
                    </a:lnTo>
                    <a:cubicBezTo>
                      <a:pt x="564" y="777"/>
                      <a:pt x="564" y="778"/>
                      <a:pt x="565" y="779"/>
                    </a:cubicBezTo>
                    <a:lnTo>
                      <a:pt x="565" y="779"/>
                    </a:lnTo>
                    <a:lnTo>
                      <a:pt x="565" y="779"/>
                    </a:lnTo>
                    <a:cubicBezTo>
                      <a:pt x="566" y="780"/>
                      <a:pt x="566" y="781"/>
                      <a:pt x="567" y="782"/>
                    </a:cubicBezTo>
                    <a:lnTo>
                      <a:pt x="616" y="761"/>
                    </a:lnTo>
                    <a:cubicBezTo>
                      <a:pt x="540" y="538"/>
                      <a:pt x="472" y="346"/>
                      <a:pt x="423" y="212"/>
                    </a:cubicBezTo>
                    <a:cubicBezTo>
                      <a:pt x="374" y="79"/>
                      <a:pt x="342" y="0"/>
                      <a:pt x="335"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8"/>
              <p:cNvSpPr/>
              <p:nvPr/>
            </p:nvSpPr>
            <p:spPr>
              <a:xfrm>
                <a:off x="5426052" y="3148762"/>
                <a:ext cx="393436" cy="399094"/>
              </a:xfrm>
              <a:custGeom>
                <a:avLst/>
                <a:gdLst/>
                <a:ahLst/>
                <a:cxnLst/>
                <a:rect l="l" t="t" r="r" b="b"/>
                <a:pathLst>
                  <a:path w="6745" h="6842" extrusionOk="0">
                    <a:moveTo>
                      <a:pt x="5228" y="0"/>
                    </a:moveTo>
                    <a:cubicBezTo>
                      <a:pt x="4856" y="0"/>
                      <a:pt x="4482" y="126"/>
                      <a:pt x="4133" y="270"/>
                    </a:cubicBezTo>
                    <a:cubicBezTo>
                      <a:pt x="2840" y="805"/>
                      <a:pt x="1632" y="1647"/>
                      <a:pt x="905" y="2842"/>
                    </a:cubicBezTo>
                    <a:cubicBezTo>
                      <a:pt x="178" y="4036"/>
                      <a:pt x="1" y="5616"/>
                      <a:pt x="675" y="6841"/>
                    </a:cubicBezTo>
                    <a:cubicBezTo>
                      <a:pt x="922" y="6626"/>
                      <a:pt x="1033" y="6268"/>
                      <a:pt x="952" y="5951"/>
                    </a:cubicBezTo>
                    <a:cubicBezTo>
                      <a:pt x="1482" y="5918"/>
                      <a:pt x="2023" y="5882"/>
                      <a:pt x="2514" y="5678"/>
                    </a:cubicBezTo>
                    <a:cubicBezTo>
                      <a:pt x="3004" y="5473"/>
                      <a:pt x="3443" y="5068"/>
                      <a:pt x="3542" y="4547"/>
                    </a:cubicBezTo>
                    <a:cubicBezTo>
                      <a:pt x="3609" y="4186"/>
                      <a:pt x="3539" y="3742"/>
                      <a:pt x="3829" y="3517"/>
                    </a:cubicBezTo>
                    <a:cubicBezTo>
                      <a:pt x="4013" y="3375"/>
                      <a:pt x="4266" y="3388"/>
                      <a:pt x="4498" y="3385"/>
                    </a:cubicBezTo>
                    <a:cubicBezTo>
                      <a:pt x="5126" y="3374"/>
                      <a:pt x="5776" y="3167"/>
                      <a:pt x="6197" y="2701"/>
                    </a:cubicBezTo>
                    <a:cubicBezTo>
                      <a:pt x="6618" y="2235"/>
                      <a:pt x="6744" y="1480"/>
                      <a:pt x="6386" y="964"/>
                    </a:cubicBezTo>
                    <a:lnTo>
                      <a:pt x="6386" y="964"/>
                    </a:lnTo>
                    <a:lnTo>
                      <a:pt x="6374" y="1030"/>
                    </a:lnTo>
                    <a:cubicBezTo>
                      <a:pt x="6433" y="554"/>
                      <a:pt x="6000" y="125"/>
                      <a:pt x="5530" y="30"/>
                    </a:cubicBezTo>
                    <a:cubicBezTo>
                      <a:pt x="5430" y="9"/>
                      <a:pt x="5329" y="0"/>
                      <a:pt x="5228"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8"/>
              <p:cNvSpPr/>
              <p:nvPr/>
            </p:nvSpPr>
            <p:spPr>
              <a:xfrm>
                <a:off x="5758539" y="3170053"/>
                <a:ext cx="294100" cy="365729"/>
              </a:xfrm>
              <a:custGeom>
                <a:avLst/>
                <a:gdLst/>
                <a:ahLst/>
                <a:cxnLst/>
                <a:rect l="l" t="t" r="r" b="b"/>
                <a:pathLst>
                  <a:path w="5042" h="6270" extrusionOk="0">
                    <a:moveTo>
                      <a:pt x="1806" y="1"/>
                    </a:moveTo>
                    <a:cubicBezTo>
                      <a:pt x="1186" y="1"/>
                      <a:pt x="566" y="156"/>
                      <a:pt x="0" y="415"/>
                    </a:cubicBezTo>
                    <a:lnTo>
                      <a:pt x="568" y="1238"/>
                    </a:lnTo>
                    <a:cubicBezTo>
                      <a:pt x="726" y="1206"/>
                      <a:pt x="887" y="1190"/>
                      <a:pt x="1048" y="1190"/>
                    </a:cubicBezTo>
                    <a:cubicBezTo>
                      <a:pt x="1579" y="1190"/>
                      <a:pt x="2110" y="1361"/>
                      <a:pt x="2537" y="1677"/>
                    </a:cubicBezTo>
                    <a:cubicBezTo>
                      <a:pt x="3093" y="2091"/>
                      <a:pt x="3462" y="2747"/>
                      <a:pt x="3525" y="3436"/>
                    </a:cubicBezTo>
                    <a:cubicBezTo>
                      <a:pt x="3566" y="3877"/>
                      <a:pt x="3497" y="4354"/>
                      <a:pt x="3728" y="4730"/>
                    </a:cubicBezTo>
                    <a:cubicBezTo>
                      <a:pt x="3845" y="4918"/>
                      <a:pt x="4031" y="5069"/>
                      <a:pt x="4093" y="5282"/>
                    </a:cubicBezTo>
                    <a:cubicBezTo>
                      <a:pt x="4140" y="5447"/>
                      <a:pt x="4104" y="5622"/>
                      <a:pt x="4102" y="5795"/>
                    </a:cubicBezTo>
                    <a:cubicBezTo>
                      <a:pt x="4101" y="5966"/>
                      <a:pt x="4151" y="6161"/>
                      <a:pt x="4305" y="6239"/>
                    </a:cubicBezTo>
                    <a:cubicBezTo>
                      <a:pt x="4346" y="6260"/>
                      <a:pt x="4390" y="6270"/>
                      <a:pt x="4435" y="6270"/>
                    </a:cubicBezTo>
                    <a:cubicBezTo>
                      <a:pt x="4561" y="6270"/>
                      <a:pt x="4691" y="6194"/>
                      <a:pt x="4768" y="6090"/>
                    </a:cubicBezTo>
                    <a:cubicBezTo>
                      <a:pt x="4872" y="5947"/>
                      <a:pt x="4902" y="5765"/>
                      <a:pt x="4925" y="5590"/>
                    </a:cubicBezTo>
                    <a:cubicBezTo>
                      <a:pt x="5016" y="4905"/>
                      <a:pt x="5042" y="4212"/>
                      <a:pt x="5003" y="3523"/>
                    </a:cubicBezTo>
                    <a:cubicBezTo>
                      <a:pt x="4955" y="2691"/>
                      <a:pt x="4798" y="1828"/>
                      <a:pt x="4296" y="1161"/>
                    </a:cubicBezTo>
                    <a:cubicBezTo>
                      <a:pt x="3823" y="535"/>
                      <a:pt x="3073" y="143"/>
                      <a:pt x="2295" y="34"/>
                    </a:cubicBezTo>
                    <a:cubicBezTo>
                      <a:pt x="2132" y="11"/>
                      <a:pt x="1969" y="1"/>
                      <a:pt x="1806"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8"/>
              <p:cNvSpPr/>
              <p:nvPr/>
            </p:nvSpPr>
            <p:spPr>
              <a:xfrm>
                <a:off x="5817045" y="3724256"/>
                <a:ext cx="25782" cy="15982"/>
              </a:xfrm>
              <a:custGeom>
                <a:avLst/>
                <a:gdLst/>
                <a:ahLst/>
                <a:cxnLst/>
                <a:rect l="l" t="t" r="r" b="b"/>
                <a:pathLst>
                  <a:path w="442" h="274" extrusionOk="0">
                    <a:moveTo>
                      <a:pt x="97" y="1"/>
                    </a:moveTo>
                    <a:cubicBezTo>
                      <a:pt x="91" y="1"/>
                      <a:pt x="86" y="1"/>
                      <a:pt x="81" y="1"/>
                    </a:cubicBezTo>
                    <a:cubicBezTo>
                      <a:pt x="29" y="4"/>
                      <a:pt x="0" y="20"/>
                      <a:pt x="2" y="26"/>
                    </a:cubicBezTo>
                    <a:cubicBezTo>
                      <a:pt x="4" y="43"/>
                      <a:pt x="126" y="26"/>
                      <a:pt x="248" y="99"/>
                    </a:cubicBezTo>
                    <a:cubicBezTo>
                      <a:pt x="368" y="165"/>
                      <a:pt x="417" y="274"/>
                      <a:pt x="434" y="274"/>
                    </a:cubicBezTo>
                    <a:cubicBezTo>
                      <a:pt x="434" y="274"/>
                      <a:pt x="435" y="274"/>
                      <a:pt x="435" y="273"/>
                    </a:cubicBezTo>
                    <a:cubicBezTo>
                      <a:pt x="442" y="271"/>
                      <a:pt x="440" y="238"/>
                      <a:pt x="417" y="192"/>
                    </a:cubicBezTo>
                    <a:cubicBezTo>
                      <a:pt x="394" y="146"/>
                      <a:pt x="345" y="89"/>
                      <a:pt x="276" y="49"/>
                    </a:cubicBezTo>
                    <a:cubicBezTo>
                      <a:pt x="213" y="14"/>
                      <a:pt x="147" y="1"/>
                      <a:pt x="97"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8"/>
              <p:cNvSpPr/>
              <p:nvPr/>
            </p:nvSpPr>
            <p:spPr>
              <a:xfrm>
                <a:off x="5436552" y="3164687"/>
                <a:ext cx="605640" cy="368296"/>
              </a:xfrm>
              <a:custGeom>
                <a:avLst/>
                <a:gdLst/>
                <a:ahLst/>
                <a:cxnLst/>
                <a:rect l="l" t="t" r="r" b="b"/>
                <a:pathLst>
                  <a:path w="10383" h="6314" extrusionOk="0">
                    <a:moveTo>
                      <a:pt x="5780" y="0"/>
                    </a:moveTo>
                    <a:cubicBezTo>
                      <a:pt x="5763" y="0"/>
                      <a:pt x="5746" y="0"/>
                      <a:pt x="5730" y="1"/>
                    </a:cubicBezTo>
                    <a:cubicBezTo>
                      <a:pt x="5003" y="12"/>
                      <a:pt x="4284" y="150"/>
                      <a:pt x="3571" y="299"/>
                    </a:cubicBezTo>
                    <a:cubicBezTo>
                      <a:pt x="2738" y="474"/>
                      <a:pt x="1874" y="679"/>
                      <a:pt x="1223" y="1227"/>
                    </a:cubicBezTo>
                    <a:cubicBezTo>
                      <a:pt x="530" y="1811"/>
                      <a:pt x="173" y="2719"/>
                      <a:pt x="87" y="3621"/>
                    </a:cubicBezTo>
                    <a:cubicBezTo>
                      <a:pt x="1" y="4522"/>
                      <a:pt x="158" y="5428"/>
                      <a:pt x="343" y="6314"/>
                    </a:cubicBezTo>
                    <a:cubicBezTo>
                      <a:pt x="343" y="6314"/>
                      <a:pt x="143" y="1307"/>
                      <a:pt x="4115" y="965"/>
                    </a:cubicBezTo>
                    <a:cubicBezTo>
                      <a:pt x="4442" y="936"/>
                      <a:pt x="4750" y="922"/>
                      <a:pt x="5041" y="922"/>
                    </a:cubicBezTo>
                    <a:cubicBezTo>
                      <a:pt x="8286" y="922"/>
                      <a:pt x="9391" y="2667"/>
                      <a:pt x="10383" y="5991"/>
                    </a:cubicBezTo>
                    <a:cubicBezTo>
                      <a:pt x="10383" y="5991"/>
                      <a:pt x="10289" y="3799"/>
                      <a:pt x="9937" y="2845"/>
                    </a:cubicBezTo>
                    <a:cubicBezTo>
                      <a:pt x="9583" y="1891"/>
                      <a:pt x="8923" y="1040"/>
                      <a:pt x="8032" y="550"/>
                    </a:cubicBezTo>
                    <a:cubicBezTo>
                      <a:pt x="7410" y="206"/>
                      <a:pt x="6500" y="0"/>
                      <a:pt x="5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8"/>
              <p:cNvSpPr/>
              <p:nvPr/>
            </p:nvSpPr>
            <p:spPr>
              <a:xfrm>
                <a:off x="5960715" y="3665633"/>
                <a:ext cx="72446" cy="108435"/>
              </a:xfrm>
              <a:custGeom>
                <a:avLst/>
                <a:gdLst/>
                <a:ahLst/>
                <a:cxnLst/>
                <a:rect l="l" t="t" r="r" b="b"/>
                <a:pathLst>
                  <a:path w="1242" h="1859" extrusionOk="0">
                    <a:moveTo>
                      <a:pt x="1189" y="0"/>
                    </a:moveTo>
                    <a:cubicBezTo>
                      <a:pt x="1107" y="0"/>
                      <a:pt x="961" y="458"/>
                      <a:pt x="656" y="946"/>
                    </a:cubicBezTo>
                    <a:cubicBezTo>
                      <a:pt x="350" y="1446"/>
                      <a:pt x="0" y="1786"/>
                      <a:pt x="51" y="1850"/>
                    </a:cubicBezTo>
                    <a:cubicBezTo>
                      <a:pt x="55" y="1856"/>
                      <a:pt x="63" y="1859"/>
                      <a:pt x="75" y="1859"/>
                    </a:cubicBezTo>
                    <a:cubicBezTo>
                      <a:pt x="123" y="1859"/>
                      <a:pt x="228" y="1808"/>
                      <a:pt x="362" y="1704"/>
                    </a:cubicBezTo>
                    <a:cubicBezTo>
                      <a:pt x="527" y="1578"/>
                      <a:pt x="729" y="1367"/>
                      <a:pt x="898" y="1095"/>
                    </a:cubicBezTo>
                    <a:cubicBezTo>
                      <a:pt x="1065" y="824"/>
                      <a:pt x="1163" y="548"/>
                      <a:pt x="1202" y="344"/>
                    </a:cubicBezTo>
                    <a:cubicBezTo>
                      <a:pt x="1242" y="139"/>
                      <a:pt x="1230" y="8"/>
                      <a:pt x="1193" y="1"/>
                    </a:cubicBezTo>
                    <a:cubicBezTo>
                      <a:pt x="1192" y="0"/>
                      <a:pt x="1191" y="0"/>
                      <a:pt x="1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8"/>
              <p:cNvSpPr/>
              <p:nvPr/>
            </p:nvSpPr>
            <p:spPr>
              <a:xfrm>
                <a:off x="5993613" y="3704482"/>
                <a:ext cx="126226" cy="121618"/>
              </a:xfrm>
              <a:custGeom>
                <a:avLst/>
                <a:gdLst/>
                <a:ahLst/>
                <a:cxnLst/>
                <a:rect l="l" t="t" r="r" b="b"/>
                <a:pathLst>
                  <a:path w="2164" h="2085" extrusionOk="0">
                    <a:moveTo>
                      <a:pt x="287" y="794"/>
                    </a:moveTo>
                    <a:cubicBezTo>
                      <a:pt x="317" y="808"/>
                      <a:pt x="347" y="821"/>
                      <a:pt x="378" y="834"/>
                    </a:cubicBezTo>
                    <a:lnTo>
                      <a:pt x="378" y="834"/>
                    </a:lnTo>
                    <a:cubicBezTo>
                      <a:pt x="463" y="895"/>
                      <a:pt x="536" y="972"/>
                      <a:pt x="595" y="1055"/>
                    </a:cubicBezTo>
                    <a:cubicBezTo>
                      <a:pt x="711" y="1214"/>
                      <a:pt x="769" y="1403"/>
                      <a:pt x="776" y="1580"/>
                    </a:cubicBezTo>
                    <a:cubicBezTo>
                      <a:pt x="776" y="1624"/>
                      <a:pt x="774" y="1668"/>
                      <a:pt x="768" y="1710"/>
                    </a:cubicBezTo>
                    <a:cubicBezTo>
                      <a:pt x="765" y="1754"/>
                      <a:pt x="754" y="1789"/>
                      <a:pt x="743" y="1815"/>
                    </a:cubicBezTo>
                    <a:cubicBezTo>
                      <a:pt x="730" y="1840"/>
                      <a:pt x="724" y="1844"/>
                      <a:pt x="715" y="1849"/>
                    </a:cubicBezTo>
                    <a:cubicBezTo>
                      <a:pt x="713" y="1850"/>
                      <a:pt x="709" y="1851"/>
                      <a:pt x="703" y="1851"/>
                    </a:cubicBezTo>
                    <a:cubicBezTo>
                      <a:pt x="696" y="1851"/>
                      <a:pt x="685" y="1849"/>
                      <a:pt x="671" y="1841"/>
                    </a:cubicBezTo>
                    <a:cubicBezTo>
                      <a:pt x="647" y="1830"/>
                      <a:pt x="621" y="1807"/>
                      <a:pt x="598" y="1783"/>
                    </a:cubicBezTo>
                    <a:cubicBezTo>
                      <a:pt x="586" y="1771"/>
                      <a:pt x="575" y="1756"/>
                      <a:pt x="565" y="1743"/>
                    </a:cubicBezTo>
                    <a:lnTo>
                      <a:pt x="532" y="1695"/>
                    </a:lnTo>
                    <a:cubicBezTo>
                      <a:pt x="490" y="1630"/>
                      <a:pt x="453" y="1564"/>
                      <a:pt x="424" y="1500"/>
                    </a:cubicBezTo>
                    <a:cubicBezTo>
                      <a:pt x="307" y="1236"/>
                      <a:pt x="286" y="996"/>
                      <a:pt x="287" y="832"/>
                    </a:cubicBezTo>
                    <a:cubicBezTo>
                      <a:pt x="287" y="819"/>
                      <a:pt x="287" y="806"/>
                      <a:pt x="287" y="794"/>
                    </a:cubicBezTo>
                    <a:close/>
                    <a:moveTo>
                      <a:pt x="1397" y="1"/>
                    </a:moveTo>
                    <a:cubicBezTo>
                      <a:pt x="1389" y="1"/>
                      <a:pt x="1380" y="1"/>
                      <a:pt x="1372" y="1"/>
                    </a:cubicBezTo>
                    <a:cubicBezTo>
                      <a:pt x="1007" y="5"/>
                      <a:pt x="737" y="138"/>
                      <a:pt x="579" y="251"/>
                    </a:cubicBezTo>
                    <a:cubicBezTo>
                      <a:pt x="419" y="365"/>
                      <a:pt x="361" y="461"/>
                      <a:pt x="373" y="473"/>
                    </a:cubicBezTo>
                    <a:cubicBezTo>
                      <a:pt x="374" y="475"/>
                      <a:pt x="377" y="476"/>
                      <a:pt x="380" y="476"/>
                    </a:cubicBezTo>
                    <a:cubicBezTo>
                      <a:pt x="406" y="476"/>
                      <a:pt x="488" y="416"/>
                      <a:pt x="635" y="347"/>
                    </a:cubicBezTo>
                    <a:cubicBezTo>
                      <a:pt x="782" y="278"/>
                      <a:pt x="1004" y="199"/>
                      <a:pt x="1277" y="199"/>
                    </a:cubicBezTo>
                    <a:cubicBezTo>
                      <a:pt x="1306" y="199"/>
                      <a:pt x="1336" y="200"/>
                      <a:pt x="1366" y="202"/>
                    </a:cubicBezTo>
                    <a:cubicBezTo>
                      <a:pt x="1518" y="215"/>
                      <a:pt x="1705" y="247"/>
                      <a:pt x="1820" y="340"/>
                    </a:cubicBezTo>
                    <a:cubicBezTo>
                      <a:pt x="1875" y="383"/>
                      <a:pt x="1911" y="453"/>
                      <a:pt x="1909" y="510"/>
                    </a:cubicBezTo>
                    <a:cubicBezTo>
                      <a:pt x="1907" y="564"/>
                      <a:pt x="1876" y="611"/>
                      <a:pt x="1802" y="651"/>
                    </a:cubicBezTo>
                    <a:cubicBezTo>
                      <a:pt x="1726" y="690"/>
                      <a:pt x="1633" y="711"/>
                      <a:pt x="1522" y="720"/>
                    </a:cubicBezTo>
                    <a:cubicBezTo>
                      <a:pt x="1453" y="728"/>
                      <a:pt x="1383" y="731"/>
                      <a:pt x="1312" y="731"/>
                    </a:cubicBezTo>
                    <a:cubicBezTo>
                      <a:pt x="1271" y="731"/>
                      <a:pt x="1230" y="730"/>
                      <a:pt x="1188" y="728"/>
                    </a:cubicBezTo>
                    <a:cubicBezTo>
                      <a:pt x="962" y="716"/>
                      <a:pt x="728" y="666"/>
                      <a:pt x="505" y="577"/>
                    </a:cubicBezTo>
                    <a:cubicBezTo>
                      <a:pt x="503" y="576"/>
                      <a:pt x="501" y="576"/>
                      <a:pt x="499" y="575"/>
                    </a:cubicBezTo>
                    <a:lnTo>
                      <a:pt x="499" y="575"/>
                    </a:lnTo>
                    <a:cubicBezTo>
                      <a:pt x="410" y="515"/>
                      <a:pt x="311" y="466"/>
                      <a:pt x="204" y="434"/>
                    </a:cubicBezTo>
                    <a:cubicBezTo>
                      <a:pt x="190" y="429"/>
                      <a:pt x="176" y="427"/>
                      <a:pt x="162" y="427"/>
                    </a:cubicBezTo>
                    <a:cubicBezTo>
                      <a:pt x="113" y="427"/>
                      <a:pt x="66" y="453"/>
                      <a:pt x="40" y="497"/>
                    </a:cubicBezTo>
                    <a:cubicBezTo>
                      <a:pt x="0" y="565"/>
                      <a:pt x="23" y="652"/>
                      <a:pt x="90" y="692"/>
                    </a:cubicBezTo>
                    <a:lnTo>
                      <a:pt x="92" y="693"/>
                    </a:lnTo>
                    <a:cubicBezTo>
                      <a:pt x="126" y="713"/>
                      <a:pt x="161" y="732"/>
                      <a:pt x="198" y="751"/>
                    </a:cubicBezTo>
                    <a:lnTo>
                      <a:pt x="198" y="751"/>
                    </a:lnTo>
                    <a:cubicBezTo>
                      <a:pt x="192" y="773"/>
                      <a:pt x="187" y="796"/>
                      <a:pt x="182" y="822"/>
                    </a:cubicBezTo>
                    <a:cubicBezTo>
                      <a:pt x="148" y="993"/>
                      <a:pt x="137" y="1261"/>
                      <a:pt x="244" y="1571"/>
                    </a:cubicBezTo>
                    <a:cubicBezTo>
                      <a:pt x="270" y="1648"/>
                      <a:pt x="308" y="1726"/>
                      <a:pt x="351" y="1805"/>
                    </a:cubicBezTo>
                    <a:cubicBezTo>
                      <a:pt x="362" y="1825"/>
                      <a:pt x="374" y="1844"/>
                      <a:pt x="386" y="1864"/>
                    </a:cubicBezTo>
                    <a:cubicBezTo>
                      <a:pt x="399" y="1885"/>
                      <a:pt x="414" y="1906"/>
                      <a:pt x="431" y="1927"/>
                    </a:cubicBezTo>
                    <a:cubicBezTo>
                      <a:pt x="465" y="1967"/>
                      <a:pt x="504" y="2007"/>
                      <a:pt x="559" y="2040"/>
                    </a:cubicBezTo>
                    <a:cubicBezTo>
                      <a:pt x="598" y="2064"/>
                      <a:pt x="653" y="2084"/>
                      <a:pt x="714" y="2084"/>
                    </a:cubicBezTo>
                    <a:cubicBezTo>
                      <a:pt x="735" y="2084"/>
                      <a:pt x="758" y="2082"/>
                      <a:pt x="780" y="2076"/>
                    </a:cubicBezTo>
                    <a:cubicBezTo>
                      <a:pt x="863" y="2055"/>
                      <a:pt x="929" y="1986"/>
                      <a:pt x="959" y="1926"/>
                    </a:cubicBezTo>
                    <a:cubicBezTo>
                      <a:pt x="991" y="1864"/>
                      <a:pt x="1006" y="1804"/>
                      <a:pt x="1014" y="1749"/>
                    </a:cubicBezTo>
                    <a:cubicBezTo>
                      <a:pt x="1025" y="1694"/>
                      <a:pt x="1028" y="1637"/>
                      <a:pt x="1030" y="1579"/>
                    </a:cubicBezTo>
                    <a:cubicBezTo>
                      <a:pt x="1031" y="1376"/>
                      <a:pt x="979" y="1164"/>
                      <a:pt x="869" y="975"/>
                    </a:cubicBezTo>
                    <a:lnTo>
                      <a:pt x="869" y="975"/>
                    </a:lnTo>
                    <a:cubicBezTo>
                      <a:pt x="972" y="993"/>
                      <a:pt x="1074" y="1003"/>
                      <a:pt x="1175" y="1008"/>
                    </a:cubicBezTo>
                    <a:cubicBezTo>
                      <a:pt x="1204" y="1009"/>
                      <a:pt x="1232" y="1009"/>
                      <a:pt x="1261" y="1009"/>
                    </a:cubicBezTo>
                    <a:cubicBezTo>
                      <a:pt x="1360" y="1009"/>
                      <a:pt x="1458" y="1003"/>
                      <a:pt x="1554" y="991"/>
                    </a:cubicBezTo>
                    <a:cubicBezTo>
                      <a:pt x="1675" y="977"/>
                      <a:pt x="1809" y="950"/>
                      <a:pt x="1929" y="880"/>
                    </a:cubicBezTo>
                    <a:cubicBezTo>
                      <a:pt x="1990" y="845"/>
                      <a:pt x="2050" y="798"/>
                      <a:pt x="2095" y="731"/>
                    </a:cubicBezTo>
                    <a:cubicBezTo>
                      <a:pt x="2139" y="665"/>
                      <a:pt x="2163" y="583"/>
                      <a:pt x="2160" y="505"/>
                    </a:cubicBezTo>
                    <a:cubicBezTo>
                      <a:pt x="2151" y="349"/>
                      <a:pt x="2067" y="228"/>
                      <a:pt x="1965" y="154"/>
                    </a:cubicBezTo>
                    <a:cubicBezTo>
                      <a:pt x="1862" y="79"/>
                      <a:pt x="1754" y="47"/>
                      <a:pt x="1656" y="26"/>
                    </a:cubicBezTo>
                    <a:cubicBezTo>
                      <a:pt x="1566" y="10"/>
                      <a:pt x="1480" y="1"/>
                      <a:pt x="1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8"/>
              <p:cNvSpPr/>
              <p:nvPr/>
            </p:nvSpPr>
            <p:spPr>
              <a:xfrm>
                <a:off x="5324090" y="3074273"/>
                <a:ext cx="107444" cy="64396"/>
              </a:xfrm>
              <a:custGeom>
                <a:avLst/>
                <a:gdLst/>
                <a:ahLst/>
                <a:cxnLst/>
                <a:rect l="l" t="t" r="r" b="b"/>
                <a:pathLst>
                  <a:path w="1842" h="1104" extrusionOk="0">
                    <a:moveTo>
                      <a:pt x="1204" y="58"/>
                    </a:moveTo>
                    <a:cubicBezTo>
                      <a:pt x="1212" y="58"/>
                      <a:pt x="1219" y="58"/>
                      <a:pt x="1226" y="59"/>
                    </a:cubicBezTo>
                    <a:cubicBezTo>
                      <a:pt x="1290" y="64"/>
                      <a:pt x="1347" y="100"/>
                      <a:pt x="1381" y="152"/>
                    </a:cubicBezTo>
                    <a:cubicBezTo>
                      <a:pt x="1416" y="204"/>
                      <a:pt x="1428" y="269"/>
                      <a:pt x="1423" y="332"/>
                    </a:cubicBezTo>
                    <a:cubicBezTo>
                      <a:pt x="1415" y="460"/>
                      <a:pt x="1337" y="569"/>
                      <a:pt x="1234" y="628"/>
                    </a:cubicBezTo>
                    <a:cubicBezTo>
                      <a:pt x="1154" y="677"/>
                      <a:pt x="1066" y="704"/>
                      <a:pt x="980" y="720"/>
                    </a:cubicBezTo>
                    <a:lnTo>
                      <a:pt x="980" y="720"/>
                    </a:lnTo>
                    <a:cubicBezTo>
                      <a:pt x="959" y="684"/>
                      <a:pt x="940" y="646"/>
                      <a:pt x="923" y="607"/>
                    </a:cubicBezTo>
                    <a:cubicBezTo>
                      <a:pt x="878" y="497"/>
                      <a:pt x="864" y="363"/>
                      <a:pt x="914" y="248"/>
                    </a:cubicBezTo>
                    <a:cubicBezTo>
                      <a:pt x="964" y="142"/>
                      <a:pt x="1082" y="58"/>
                      <a:pt x="1204" y="58"/>
                    </a:cubicBezTo>
                    <a:close/>
                    <a:moveTo>
                      <a:pt x="1206" y="1"/>
                    </a:moveTo>
                    <a:cubicBezTo>
                      <a:pt x="1055" y="1"/>
                      <a:pt x="924" y="99"/>
                      <a:pt x="864" y="223"/>
                    </a:cubicBezTo>
                    <a:cubicBezTo>
                      <a:pt x="805" y="361"/>
                      <a:pt x="825" y="508"/>
                      <a:pt x="875" y="626"/>
                    </a:cubicBezTo>
                    <a:cubicBezTo>
                      <a:pt x="890" y="662"/>
                      <a:pt x="908" y="697"/>
                      <a:pt x="927" y="729"/>
                    </a:cubicBezTo>
                    <a:lnTo>
                      <a:pt x="927" y="729"/>
                    </a:lnTo>
                    <a:cubicBezTo>
                      <a:pt x="921" y="730"/>
                      <a:pt x="915" y="731"/>
                      <a:pt x="909" y="732"/>
                    </a:cubicBezTo>
                    <a:cubicBezTo>
                      <a:pt x="813" y="743"/>
                      <a:pt x="721" y="747"/>
                      <a:pt x="637" y="747"/>
                    </a:cubicBezTo>
                    <a:cubicBezTo>
                      <a:pt x="626" y="747"/>
                      <a:pt x="615" y="747"/>
                      <a:pt x="604" y="747"/>
                    </a:cubicBezTo>
                    <a:cubicBezTo>
                      <a:pt x="417" y="743"/>
                      <a:pt x="266" y="717"/>
                      <a:pt x="163" y="698"/>
                    </a:cubicBezTo>
                    <a:cubicBezTo>
                      <a:pt x="70" y="679"/>
                      <a:pt x="14" y="664"/>
                      <a:pt x="4" y="664"/>
                    </a:cubicBezTo>
                    <a:cubicBezTo>
                      <a:pt x="3" y="664"/>
                      <a:pt x="2" y="664"/>
                      <a:pt x="2" y="665"/>
                    </a:cubicBezTo>
                    <a:cubicBezTo>
                      <a:pt x="1" y="668"/>
                      <a:pt x="56" y="691"/>
                      <a:pt x="158" y="720"/>
                    </a:cubicBezTo>
                    <a:cubicBezTo>
                      <a:pt x="260" y="746"/>
                      <a:pt x="412" y="778"/>
                      <a:pt x="603" y="787"/>
                    </a:cubicBezTo>
                    <a:cubicBezTo>
                      <a:pt x="639" y="788"/>
                      <a:pt x="676" y="789"/>
                      <a:pt x="714" y="789"/>
                    </a:cubicBezTo>
                    <a:cubicBezTo>
                      <a:pt x="778" y="789"/>
                      <a:pt x="845" y="786"/>
                      <a:pt x="914" y="779"/>
                    </a:cubicBezTo>
                    <a:cubicBezTo>
                      <a:pt x="928" y="777"/>
                      <a:pt x="941" y="776"/>
                      <a:pt x="954" y="774"/>
                    </a:cubicBezTo>
                    <a:lnTo>
                      <a:pt x="954" y="774"/>
                    </a:lnTo>
                    <a:cubicBezTo>
                      <a:pt x="1060" y="933"/>
                      <a:pt x="1205" y="1044"/>
                      <a:pt x="1352" y="1086"/>
                    </a:cubicBezTo>
                    <a:cubicBezTo>
                      <a:pt x="1393" y="1098"/>
                      <a:pt x="1434" y="1103"/>
                      <a:pt x="1473" y="1103"/>
                    </a:cubicBezTo>
                    <a:cubicBezTo>
                      <a:pt x="1524" y="1103"/>
                      <a:pt x="1573" y="1094"/>
                      <a:pt x="1614" y="1079"/>
                    </a:cubicBezTo>
                    <a:cubicBezTo>
                      <a:pt x="1687" y="1051"/>
                      <a:pt x="1742" y="1008"/>
                      <a:pt x="1776" y="967"/>
                    </a:cubicBezTo>
                    <a:cubicBezTo>
                      <a:pt x="1813" y="925"/>
                      <a:pt x="1828" y="884"/>
                      <a:pt x="1834" y="857"/>
                    </a:cubicBezTo>
                    <a:cubicBezTo>
                      <a:pt x="1841" y="829"/>
                      <a:pt x="1840" y="814"/>
                      <a:pt x="1839" y="814"/>
                    </a:cubicBezTo>
                    <a:cubicBezTo>
                      <a:pt x="1839" y="814"/>
                      <a:pt x="1839" y="814"/>
                      <a:pt x="1838" y="814"/>
                    </a:cubicBezTo>
                    <a:cubicBezTo>
                      <a:pt x="1832" y="814"/>
                      <a:pt x="1829" y="878"/>
                      <a:pt x="1760" y="952"/>
                    </a:cubicBezTo>
                    <a:cubicBezTo>
                      <a:pt x="1710" y="1008"/>
                      <a:pt x="1609" y="1067"/>
                      <a:pt x="1486" y="1067"/>
                    </a:cubicBezTo>
                    <a:cubicBezTo>
                      <a:pt x="1447" y="1067"/>
                      <a:pt x="1407" y="1061"/>
                      <a:pt x="1365" y="1048"/>
                    </a:cubicBezTo>
                    <a:cubicBezTo>
                      <a:pt x="1235" y="1008"/>
                      <a:pt x="1105" y="906"/>
                      <a:pt x="1009" y="765"/>
                    </a:cubicBezTo>
                    <a:lnTo>
                      <a:pt x="1009" y="765"/>
                    </a:lnTo>
                    <a:cubicBezTo>
                      <a:pt x="1093" y="749"/>
                      <a:pt x="1179" y="722"/>
                      <a:pt x="1261" y="673"/>
                    </a:cubicBezTo>
                    <a:cubicBezTo>
                      <a:pt x="1317" y="639"/>
                      <a:pt x="1370" y="596"/>
                      <a:pt x="1410" y="536"/>
                    </a:cubicBezTo>
                    <a:cubicBezTo>
                      <a:pt x="1449" y="478"/>
                      <a:pt x="1473" y="409"/>
                      <a:pt x="1479" y="336"/>
                    </a:cubicBezTo>
                    <a:cubicBezTo>
                      <a:pt x="1485" y="265"/>
                      <a:pt x="1472" y="186"/>
                      <a:pt x="1429" y="121"/>
                    </a:cubicBezTo>
                    <a:cubicBezTo>
                      <a:pt x="1387" y="55"/>
                      <a:pt x="1312" y="8"/>
                      <a:pt x="1232" y="2"/>
                    </a:cubicBezTo>
                    <a:cubicBezTo>
                      <a:pt x="1223" y="1"/>
                      <a:pt x="1214" y="1"/>
                      <a:pt x="1206"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8"/>
              <p:cNvSpPr/>
              <p:nvPr/>
            </p:nvSpPr>
            <p:spPr>
              <a:xfrm>
                <a:off x="5887451" y="3299315"/>
                <a:ext cx="50980" cy="105111"/>
              </a:xfrm>
              <a:custGeom>
                <a:avLst/>
                <a:gdLst/>
                <a:ahLst/>
                <a:cxnLst/>
                <a:rect l="l" t="t" r="r" b="b"/>
                <a:pathLst>
                  <a:path w="874" h="1802" extrusionOk="0">
                    <a:moveTo>
                      <a:pt x="572" y="991"/>
                    </a:moveTo>
                    <a:cubicBezTo>
                      <a:pt x="603" y="991"/>
                      <a:pt x="634" y="996"/>
                      <a:pt x="664" y="1007"/>
                    </a:cubicBezTo>
                    <a:cubicBezTo>
                      <a:pt x="720" y="1027"/>
                      <a:pt x="766" y="1074"/>
                      <a:pt x="791" y="1132"/>
                    </a:cubicBezTo>
                    <a:cubicBezTo>
                      <a:pt x="815" y="1190"/>
                      <a:pt x="815" y="1259"/>
                      <a:pt x="778" y="1309"/>
                    </a:cubicBezTo>
                    <a:cubicBezTo>
                      <a:pt x="744" y="1362"/>
                      <a:pt x="679" y="1388"/>
                      <a:pt x="612" y="1389"/>
                    </a:cubicBezTo>
                    <a:cubicBezTo>
                      <a:pt x="608" y="1389"/>
                      <a:pt x="604" y="1390"/>
                      <a:pt x="600" y="1390"/>
                    </a:cubicBezTo>
                    <a:cubicBezTo>
                      <a:pt x="464" y="1390"/>
                      <a:pt x="341" y="1314"/>
                      <a:pt x="255" y="1218"/>
                    </a:cubicBezTo>
                    <a:cubicBezTo>
                      <a:pt x="254" y="1217"/>
                      <a:pt x="253" y="1216"/>
                      <a:pt x="252" y="1215"/>
                    </a:cubicBezTo>
                    <a:lnTo>
                      <a:pt x="252" y="1215"/>
                    </a:lnTo>
                    <a:cubicBezTo>
                      <a:pt x="292" y="1119"/>
                      <a:pt x="375" y="1033"/>
                      <a:pt x="486" y="1003"/>
                    </a:cubicBezTo>
                    <a:cubicBezTo>
                      <a:pt x="514" y="996"/>
                      <a:pt x="543" y="991"/>
                      <a:pt x="572" y="991"/>
                    </a:cubicBezTo>
                    <a:close/>
                    <a:moveTo>
                      <a:pt x="727" y="0"/>
                    </a:moveTo>
                    <a:cubicBezTo>
                      <a:pt x="698" y="0"/>
                      <a:pt x="661" y="3"/>
                      <a:pt x="615" y="11"/>
                    </a:cubicBezTo>
                    <a:cubicBezTo>
                      <a:pt x="507" y="32"/>
                      <a:pt x="349" y="91"/>
                      <a:pt x="210" y="235"/>
                    </a:cubicBezTo>
                    <a:cubicBezTo>
                      <a:pt x="141" y="307"/>
                      <a:pt x="80" y="401"/>
                      <a:pt x="43" y="514"/>
                    </a:cubicBezTo>
                    <a:cubicBezTo>
                      <a:pt x="8" y="627"/>
                      <a:pt x="0" y="757"/>
                      <a:pt x="28" y="888"/>
                    </a:cubicBezTo>
                    <a:cubicBezTo>
                      <a:pt x="52" y="1008"/>
                      <a:pt x="108" y="1130"/>
                      <a:pt x="195" y="1233"/>
                    </a:cubicBezTo>
                    <a:lnTo>
                      <a:pt x="195" y="1233"/>
                    </a:lnTo>
                    <a:cubicBezTo>
                      <a:pt x="161" y="1339"/>
                      <a:pt x="168" y="1449"/>
                      <a:pt x="204" y="1538"/>
                    </a:cubicBezTo>
                    <a:cubicBezTo>
                      <a:pt x="243" y="1633"/>
                      <a:pt x="313" y="1700"/>
                      <a:pt x="382" y="1740"/>
                    </a:cubicBezTo>
                    <a:cubicBezTo>
                      <a:pt x="451" y="1779"/>
                      <a:pt x="519" y="1797"/>
                      <a:pt x="574" y="1800"/>
                    </a:cubicBezTo>
                    <a:cubicBezTo>
                      <a:pt x="587" y="1801"/>
                      <a:pt x="599" y="1801"/>
                      <a:pt x="610" y="1801"/>
                    </a:cubicBezTo>
                    <a:cubicBezTo>
                      <a:pt x="649" y="1801"/>
                      <a:pt x="679" y="1796"/>
                      <a:pt x="702" y="1790"/>
                    </a:cubicBezTo>
                    <a:cubicBezTo>
                      <a:pt x="729" y="1781"/>
                      <a:pt x="743" y="1775"/>
                      <a:pt x="742" y="1774"/>
                    </a:cubicBezTo>
                    <a:cubicBezTo>
                      <a:pt x="742" y="1773"/>
                      <a:pt x="741" y="1772"/>
                      <a:pt x="739" y="1772"/>
                    </a:cubicBezTo>
                    <a:cubicBezTo>
                      <a:pt x="730" y="1772"/>
                      <a:pt x="696" y="1782"/>
                      <a:pt x="641" y="1782"/>
                    </a:cubicBezTo>
                    <a:cubicBezTo>
                      <a:pt x="622" y="1782"/>
                      <a:pt x="601" y="1781"/>
                      <a:pt x="576" y="1778"/>
                    </a:cubicBezTo>
                    <a:cubicBezTo>
                      <a:pt x="525" y="1771"/>
                      <a:pt x="461" y="1752"/>
                      <a:pt x="399" y="1712"/>
                    </a:cubicBezTo>
                    <a:cubicBezTo>
                      <a:pt x="336" y="1673"/>
                      <a:pt x="275" y="1609"/>
                      <a:pt x="242" y="1522"/>
                    </a:cubicBezTo>
                    <a:cubicBezTo>
                      <a:pt x="215" y="1450"/>
                      <a:pt x="208" y="1361"/>
                      <a:pt x="232" y="1274"/>
                    </a:cubicBezTo>
                    <a:lnTo>
                      <a:pt x="232" y="1274"/>
                    </a:lnTo>
                    <a:cubicBezTo>
                      <a:pt x="323" y="1369"/>
                      <a:pt x="453" y="1447"/>
                      <a:pt x="599" y="1447"/>
                    </a:cubicBezTo>
                    <a:cubicBezTo>
                      <a:pt x="603" y="1447"/>
                      <a:pt x="608" y="1447"/>
                      <a:pt x="613" y="1446"/>
                    </a:cubicBezTo>
                    <a:cubicBezTo>
                      <a:pt x="692" y="1445"/>
                      <a:pt x="778" y="1412"/>
                      <a:pt x="825" y="1341"/>
                    </a:cubicBezTo>
                    <a:cubicBezTo>
                      <a:pt x="874" y="1272"/>
                      <a:pt x="872" y="1181"/>
                      <a:pt x="842" y="1110"/>
                    </a:cubicBezTo>
                    <a:cubicBezTo>
                      <a:pt x="813" y="1040"/>
                      <a:pt x="754" y="981"/>
                      <a:pt x="683" y="956"/>
                    </a:cubicBezTo>
                    <a:cubicBezTo>
                      <a:pt x="648" y="943"/>
                      <a:pt x="612" y="938"/>
                      <a:pt x="576" y="938"/>
                    </a:cubicBezTo>
                    <a:cubicBezTo>
                      <a:pt x="540" y="938"/>
                      <a:pt x="505" y="943"/>
                      <a:pt x="472" y="952"/>
                    </a:cubicBezTo>
                    <a:cubicBezTo>
                      <a:pt x="353" y="986"/>
                      <a:pt x="264" y="1075"/>
                      <a:pt x="218" y="1174"/>
                    </a:cubicBezTo>
                    <a:lnTo>
                      <a:pt x="218" y="1174"/>
                    </a:lnTo>
                    <a:cubicBezTo>
                      <a:pt x="148" y="1083"/>
                      <a:pt x="101" y="980"/>
                      <a:pt x="79" y="877"/>
                    </a:cubicBezTo>
                    <a:cubicBezTo>
                      <a:pt x="52" y="755"/>
                      <a:pt x="58" y="634"/>
                      <a:pt x="89" y="529"/>
                    </a:cubicBezTo>
                    <a:cubicBezTo>
                      <a:pt x="121" y="423"/>
                      <a:pt x="176" y="333"/>
                      <a:pt x="239" y="263"/>
                    </a:cubicBezTo>
                    <a:cubicBezTo>
                      <a:pt x="368" y="122"/>
                      <a:pt x="517" y="60"/>
                      <a:pt x="619" y="33"/>
                    </a:cubicBezTo>
                    <a:cubicBezTo>
                      <a:pt x="724" y="8"/>
                      <a:pt x="785" y="11"/>
                      <a:pt x="784" y="6"/>
                    </a:cubicBezTo>
                    <a:cubicBezTo>
                      <a:pt x="784" y="4"/>
                      <a:pt x="770" y="2"/>
                      <a:pt x="741" y="1"/>
                    </a:cubicBezTo>
                    <a:cubicBezTo>
                      <a:pt x="737" y="0"/>
                      <a:pt x="732" y="0"/>
                      <a:pt x="727"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8"/>
              <p:cNvSpPr/>
              <p:nvPr/>
            </p:nvSpPr>
            <p:spPr>
              <a:xfrm>
                <a:off x="5426519" y="3645509"/>
                <a:ext cx="53139" cy="66671"/>
              </a:xfrm>
              <a:custGeom>
                <a:avLst/>
                <a:gdLst/>
                <a:ahLst/>
                <a:cxnLst/>
                <a:rect l="l" t="t" r="r" b="b"/>
                <a:pathLst>
                  <a:path w="911" h="1143" extrusionOk="0">
                    <a:moveTo>
                      <a:pt x="331" y="1"/>
                    </a:moveTo>
                    <a:cubicBezTo>
                      <a:pt x="326" y="1"/>
                      <a:pt x="295" y="14"/>
                      <a:pt x="249" y="50"/>
                    </a:cubicBezTo>
                    <a:cubicBezTo>
                      <a:pt x="199" y="89"/>
                      <a:pt x="134" y="156"/>
                      <a:pt x="83" y="258"/>
                    </a:cubicBezTo>
                    <a:cubicBezTo>
                      <a:pt x="32" y="359"/>
                      <a:pt x="1" y="499"/>
                      <a:pt x="30" y="649"/>
                    </a:cubicBezTo>
                    <a:cubicBezTo>
                      <a:pt x="59" y="798"/>
                      <a:pt x="147" y="954"/>
                      <a:pt x="293" y="1055"/>
                    </a:cubicBezTo>
                    <a:cubicBezTo>
                      <a:pt x="366" y="1104"/>
                      <a:pt x="451" y="1135"/>
                      <a:pt x="535" y="1141"/>
                    </a:cubicBezTo>
                    <a:cubicBezTo>
                      <a:pt x="543" y="1142"/>
                      <a:pt x="550" y="1142"/>
                      <a:pt x="558" y="1142"/>
                    </a:cubicBezTo>
                    <a:cubicBezTo>
                      <a:pt x="635" y="1142"/>
                      <a:pt x="712" y="1117"/>
                      <a:pt x="767" y="1071"/>
                    </a:cubicBezTo>
                    <a:cubicBezTo>
                      <a:pt x="829" y="1020"/>
                      <a:pt x="866" y="953"/>
                      <a:pt x="885" y="888"/>
                    </a:cubicBezTo>
                    <a:cubicBezTo>
                      <a:pt x="906" y="822"/>
                      <a:pt x="911" y="758"/>
                      <a:pt x="906" y="701"/>
                    </a:cubicBezTo>
                    <a:cubicBezTo>
                      <a:pt x="896" y="588"/>
                      <a:pt x="865" y="503"/>
                      <a:pt x="844" y="444"/>
                    </a:cubicBezTo>
                    <a:cubicBezTo>
                      <a:pt x="822" y="387"/>
                      <a:pt x="807" y="356"/>
                      <a:pt x="803" y="356"/>
                    </a:cubicBezTo>
                    <a:cubicBezTo>
                      <a:pt x="803" y="356"/>
                      <a:pt x="803" y="356"/>
                      <a:pt x="803" y="356"/>
                    </a:cubicBezTo>
                    <a:cubicBezTo>
                      <a:pt x="799" y="359"/>
                      <a:pt x="806" y="392"/>
                      <a:pt x="823" y="451"/>
                    </a:cubicBezTo>
                    <a:cubicBezTo>
                      <a:pt x="837" y="510"/>
                      <a:pt x="862" y="597"/>
                      <a:pt x="866" y="703"/>
                    </a:cubicBezTo>
                    <a:cubicBezTo>
                      <a:pt x="867" y="757"/>
                      <a:pt x="861" y="814"/>
                      <a:pt x="840" y="873"/>
                    </a:cubicBezTo>
                    <a:cubicBezTo>
                      <a:pt x="821" y="931"/>
                      <a:pt x="787" y="989"/>
                      <a:pt x="735" y="1030"/>
                    </a:cubicBezTo>
                    <a:cubicBezTo>
                      <a:pt x="688" y="1067"/>
                      <a:pt x="627" y="1086"/>
                      <a:pt x="563" y="1086"/>
                    </a:cubicBezTo>
                    <a:cubicBezTo>
                      <a:pt x="555" y="1086"/>
                      <a:pt x="547" y="1086"/>
                      <a:pt x="538" y="1085"/>
                    </a:cubicBezTo>
                    <a:cubicBezTo>
                      <a:pt x="466" y="1080"/>
                      <a:pt x="390" y="1053"/>
                      <a:pt x="324" y="1008"/>
                    </a:cubicBezTo>
                    <a:cubicBezTo>
                      <a:pt x="193" y="916"/>
                      <a:pt x="110" y="775"/>
                      <a:pt x="82" y="639"/>
                    </a:cubicBezTo>
                    <a:cubicBezTo>
                      <a:pt x="51" y="501"/>
                      <a:pt x="76" y="372"/>
                      <a:pt x="120" y="274"/>
                    </a:cubicBezTo>
                    <a:cubicBezTo>
                      <a:pt x="163" y="176"/>
                      <a:pt x="220" y="108"/>
                      <a:pt x="263" y="67"/>
                    </a:cubicBezTo>
                    <a:cubicBezTo>
                      <a:pt x="307" y="25"/>
                      <a:pt x="335" y="5"/>
                      <a:pt x="332" y="1"/>
                    </a:cubicBezTo>
                    <a:cubicBezTo>
                      <a:pt x="332" y="1"/>
                      <a:pt x="332"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8"/>
              <p:cNvSpPr/>
              <p:nvPr/>
            </p:nvSpPr>
            <p:spPr>
              <a:xfrm>
                <a:off x="6008021" y="3645509"/>
                <a:ext cx="53139" cy="66671"/>
              </a:xfrm>
              <a:custGeom>
                <a:avLst/>
                <a:gdLst/>
                <a:ahLst/>
                <a:cxnLst/>
                <a:rect l="l" t="t" r="r" b="b"/>
                <a:pathLst>
                  <a:path w="911" h="1143" extrusionOk="0">
                    <a:moveTo>
                      <a:pt x="579" y="1"/>
                    </a:moveTo>
                    <a:cubicBezTo>
                      <a:pt x="578" y="1"/>
                      <a:pt x="578" y="1"/>
                      <a:pt x="578" y="1"/>
                    </a:cubicBezTo>
                    <a:cubicBezTo>
                      <a:pt x="576" y="5"/>
                      <a:pt x="603" y="25"/>
                      <a:pt x="647" y="67"/>
                    </a:cubicBezTo>
                    <a:cubicBezTo>
                      <a:pt x="690" y="108"/>
                      <a:pt x="747" y="176"/>
                      <a:pt x="791" y="274"/>
                    </a:cubicBezTo>
                    <a:cubicBezTo>
                      <a:pt x="834" y="372"/>
                      <a:pt x="859" y="501"/>
                      <a:pt x="828" y="639"/>
                    </a:cubicBezTo>
                    <a:cubicBezTo>
                      <a:pt x="800" y="775"/>
                      <a:pt x="717" y="916"/>
                      <a:pt x="586" y="1008"/>
                    </a:cubicBezTo>
                    <a:cubicBezTo>
                      <a:pt x="520" y="1053"/>
                      <a:pt x="445" y="1080"/>
                      <a:pt x="372" y="1085"/>
                    </a:cubicBezTo>
                    <a:cubicBezTo>
                      <a:pt x="363" y="1086"/>
                      <a:pt x="355" y="1086"/>
                      <a:pt x="347" y="1086"/>
                    </a:cubicBezTo>
                    <a:cubicBezTo>
                      <a:pt x="283" y="1086"/>
                      <a:pt x="222" y="1067"/>
                      <a:pt x="176" y="1030"/>
                    </a:cubicBezTo>
                    <a:cubicBezTo>
                      <a:pt x="123" y="989"/>
                      <a:pt x="89" y="931"/>
                      <a:pt x="70" y="873"/>
                    </a:cubicBezTo>
                    <a:cubicBezTo>
                      <a:pt x="49" y="814"/>
                      <a:pt x="43" y="757"/>
                      <a:pt x="44" y="703"/>
                    </a:cubicBezTo>
                    <a:cubicBezTo>
                      <a:pt x="48" y="597"/>
                      <a:pt x="73" y="510"/>
                      <a:pt x="88" y="451"/>
                    </a:cubicBezTo>
                    <a:cubicBezTo>
                      <a:pt x="104" y="392"/>
                      <a:pt x="111" y="359"/>
                      <a:pt x="107" y="356"/>
                    </a:cubicBezTo>
                    <a:cubicBezTo>
                      <a:pt x="107" y="356"/>
                      <a:pt x="107" y="356"/>
                      <a:pt x="107" y="356"/>
                    </a:cubicBezTo>
                    <a:cubicBezTo>
                      <a:pt x="103" y="356"/>
                      <a:pt x="89" y="387"/>
                      <a:pt x="66" y="444"/>
                    </a:cubicBezTo>
                    <a:cubicBezTo>
                      <a:pt x="45" y="503"/>
                      <a:pt x="14" y="588"/>
                      <a:pt x="5" y="701"/>
                    </a:cubicBezTo>
                    <a:cubicBezTo>
                      <a:pt x="0" y="758"/>
                      <a:pt x="4" y="822"/>
                      <a:pt x="25" y="888"/>
                    </a:cubicBezTo>
                    <a:cubicBezTo>
                      <a:pt x="44" y="953"/>
                      <a:pt x="81" y="1020"/>
                      <a:pt x="143" y="1071"/>
                    </a:cubicBezTo>
                    <a:cubicBezTo>
                      <a:pt x="199" y="1117"/>
                      <a:pt x="275" y="1142"/>
                      <a:pt x="352" y="1142"/>
                    </a:cubicBezTo>
                    <a:cubicBezTo>
                      <a:pt x="360" y="1142"/>
                      <a:pt x="367" y="1142"/>
                      <a:pt x="375" y="1141"/>
                    </a:cubicBezTo>
                    <a:cubicBezTo>
                      <a:pt x="460" y="1135"/>
                      <a:pt x="544" y="1104"/>
                      <a:pt x="617" y="1055"/>
                    </a:cubicBezTo>
                    <a:cubicBezTo>
                      <a:pt x="763" y="954"/>
                      <a:pt x="851" y="798"/>
                      <a:pt x="880" y="649"/>
                    </a:cubicBezTo>
                    <a:cubicBezTo>
                      <a:pt x="911" y="499"/>
                      <a:pt x="878" y="359"/>
                      <a:pt x="827" y="258"/>
                    </a:cubicBezTo>
                    <a:cubicBezTo>
                      <a:pt x="777" y="156"/>
                      <a:pt x="711" y="89"/>
                      <a:pt x="661" y="50"/>
                    </a:cubicBezTo>
                    <a:cubicBezTo>
                      <a:pt x="615" y="14"/>
                      <a:pt x="584" y="1"/>
                      <a:pt x="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8"/>
              <p:cNvSpPr/>
              <p:nvPr/>
            </p:nvSpPr>
            <p:spPr>
              <a:xfrm>
                <a:off x="5718233" y="3748405"/>
                <a:ext cx="92628" cy="61713"/>
              </a:xfrm>
              <a:custGeom>
                <a:avLst/>
                <a:gdLst/>
                <a:ahLst/>
                <a:cxnLst/>
                <a:rect l="l" t="t" r="r" b="b"/>
                <a:pathLst>
                  <a:path w="1588" h="1058" extrusionOk="0">
                    <a:moveTo>
                      <a:pt x="1245" y="1"/>
                    </a:moveTo>
                    <a:cubicBezTo>
                      <a:pt x="1209" y="1"/>
                      <a:pt x="1172" y="4"/>
                      <a:pt x="1133" y="9"/>
                    </a:cubicBezTo>
                    <a:cubicBezTo>
                      <a:pt x="980" y="30"/>
                      <a:pt x="810" y="85"/>
                      <a:pt x="634" y="167"/>
                    </a:cubicBezTo>
                    <a:cubicBezTo>
                      <a:pt x="458" y="249"/>
                      <a:pt x="303" y="346"/>
                      <a:pt x="188" y="453"/>
                    </a:cubicBezTo>
                    <a:cubicBezTo>
                      <a:pt x="74" y="560"/>
                      <a:pt x="0" y="679"/>
                      <a:pt x="19" y="796"/>
                    </a:cubicBezTo>
                    <a:cubicBezTo>
                      <a:pt x="38" y="911"/>
                      <a:pt x="150" y="1005"/>
                      <a:pt x="330" y="1041"/>
                    </a:cubicBezTo>
                    <a:cubicBezTo>
                      <a:pt x="381" y="1052"/>
                      <a:pt x="439" y="1058"/>
                      <a:pt x="500" y="1058"/>
                    </a:cubicBezTo>
                    <a:cubicBezTo>
                      <a:pt x="650" y="1058"/>
                      <a:pt x="825" y="1022"/>
                      <a:pt x="996" y="942"/>
                    </a:cubicBezTo>
                    <a:cubicBezTo>
                      <a:pt x="1239" y="829"/>
                      <a:pt x="1418" y="651"/>
                      <a:pt x="1502" y="487"/>
                    </a:cubicBezTo>
                    <a:cubicBezTo>
                      <a:pt x="1588" y="323"/>
                      <a:pt x="1585" y="177"/>
                      <a:pt x="1505" y="91"/>
                    </a:cubicBezTo>
                    <a:cubicBezTo>
                      <a:pt x="1444" y="26"/>
                      <a:pt x="1352" y="1"/>
                      <a:pt x="1245"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8"/>
              <p:cNvSpPr/>
              <p:nvPr/>
            </p:nvSpPr>
            <p:spPr>
              <a:xfrm>
                <a:off x="5811796" y="3600478"/>
                <a:ext cx="124243" cy="59147"/>
              </a:xfrm>
              <a:custGeom>
                <a:avLst/>
                <a:gdLst/>
                <a:ahLst/>
                <a:cxnLst/>
                <a:rect l="l" t="t" r="r" b="b"/>
                <a:pathLst>
                  <a:path w="2130" h="1014" extrusionOk="0">
                    <a:moveTo>
                      <a:pt x="1020" y="1"/>
                    </a:moveTo>
                    <a:cubicBezTo>
                      <a:pt x="889" y="1"/>
                      <a:pt x="763" y="24"/>
                      <a:pt x="653" y="61"/>
                    </a:cubicBezTo>
                    <a:cubicBezTo>
                      <a:pt x="487" y="117"/>
                      <a:pt x="353" y="202"/>
                      <a:pt x="254" y="289"/>
                    </a:cubicBezTo>
                    <a:cubicBezTo>
                      <a:pt x="155" y="375"/>
                      <a:pt x="90" y="460"/>
                      <a:pt x="53" y="521"/>
                    </a:cubicBezTo>
                    <a:cubicBezTo>
                      <a:pt x="15" y="584"/>
                      <a:pt x="0" y="621"/>
                      <a:pt x="3" y="623"/>
                    </a:cubicBezTo>
                    <a:cubicBezTo>
                      <a:pt x="3" y="624"/>
                      <a:pt x="3" y="624"/>
                      <a:pt x="3" y="624"/>
                    </a:cubicBezTo>
                    <a:cubicBezTo>
                      <a:pt x="17" y="624"/>
                      <a:pt x="86" y="476"/>
                      <a:pt x="280" y="319"/>
                    </a:cubicBezTo>
                    <a:cubicBezTo>
                      <a:pt x="378" y="240"/>
                      <a:pt x="510" y="162"/>
                      <a:pt x="669" y="112"/>
                    </a:cubicBezTo>
                    <a:cubicBezTo>
                      <a:pt x="774" y="77"/>
                      <a:pt x="892" y="57"/>
                      <a:pt x="1014" y="57"/>
                    </a:cubicBezTo>
                    <a:cubicBezTo>
                      <a:pt x="1076" y="57"/>
                      <a:pt x="1139" y="62"/>
                      <a:pt x="1202" y="73"/>
                    </a:cubicBezTo>
                    <a:cubicBezTo>
                      <a:pt x="1389" y="110"/>
                      <a:pt x="1557" y="195"/>
                      <a:pt x="1687" y="298"/>
                    </a:cubicBezTo>
                    <a:cubicBezTo>
                      <a:pt x="1816" y="403"/>
                      <a:pt x="1913" y="522"/>
                      <a:pt x="1976" y="631"/>
                    </a:cubicBezTo>
                    <a:cubicBezTo>
                      <a:pt x="2103" y="850"/>
                      <a:pt x="2114" y="1013"/>
                      <a:pt x="2126" y="1013"/>
                    </a:cubicBezTo>
                    <a:cubicBezTo>
                      <a:pt x="2126" y="1013"/>
                      <a:pt x="2126" y="1013"/>
                      <a:pt x="2126" y="1013"/>
                    </a:cubicBezTo>
                    <a:cubicBezTo>
                      <a:pt x="2129" y="1013"/>
                      <a:pt x="2129" y="973"/>
                      <a:pt x="2116" y="901"/>
                    </a:cubicBezTo>
                    <a:cubicBezTo>
                      <a:pt x="2103" y="830"/>
                      <a:pt x="2072" y="728"/>
                      <a:pt x="2011" y="611"/>
                    </a:cubicBezTo>
                    <a:cubicBezTo>
                      <a:pt x="1950" y="496"/>
                      <a:pt x="1854" y="369"/>
                      <a:pt x="1720" y="258"/>
                    </a:cubicBezTo>
                    <a:cubicBezTo>
                      <a:pt x="1586" y="147"/>
                      <a:pt x="1411" y="56"/>
                      <a:pt x="1213" y="17"/>
                    </a:cubicBezTo>
                    <a:cubicBezTo>
                      <a:pt x="1148" y="6"/>
                      <a:pt x="1083" y="1"/>
                      <a:pt x="1020"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3"/>
        <p:cNvGrpSpPr/>
        <p:nvPr/>
      </p:nvGrpSpPr>
      <p:grpSpPr>
        <a:xfrm>
          <a:off x="0" y="0"/>
          <a:ext cx="0" cy="0"/>
          <a:chOff x="0" y="0"/>
          <a:chExt cx="0" cy="0"/>
        </a:xfrm>
      </p:grpSpPr>
      <p:sp>
        <p:nvSpPr>
          <p:cNvPr id="2914" name="Google Shape;2914;p5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End Users</a:t>
            </a:r>
            <a:endParaRPr/>
          </a:p>
        </p:txBody>
      </p:sp>
      <p:sp>
        <p:nvSpPr>
          <p:cNvPr id="2915" name="Google Shape;2915;p59"/>
          <p:cNvSpPr txBox="1">
            <a:spLocks noGrp="1"/>
          </p:cNvSpPr>
          <p:nvPr>
            <p:ph type="subTitle" idx="1"/>
          </p:nvPr>
        </p:nvSpPr>
        <p:spPr>
          <a:xfrm>
            <a:off x="2011750" y="1692175"/>
            <a:ext cx="2709900" cy="10938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Require customer sentiment to make strategic decisions related to product development.</a:t>
            </a:r>
            <a:endParaRPr/>
          </a:p>
        </p:txBody>
      </p:sp>
      <p:sp>
        <p:nvSpPr>
          <p:cNvPr id="2916" name="Google Shape;2916;p59"/>
          <p:cNvSpPr txBox="1">
            <a:spLocks noGrp="1"/>
          </p:cNvSpPr>
          <p:nvPr>
            <p:ph type="subTitle" idx="2"/>
          </p:nvPr>
        </p:nvSpPr>
        <p:spPr>
          <a:xfrm>
            <a:off x="2011738" y="1312075"/>
            <a:ext cx="2410500" cy="380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Business Executives</a:t>
            </a:r>
            <a:endParaRPr/>
          </a:p>
        </p:txBody>
      </p:sp>
      <p:sp>
        <p:nvSpPr>
          <p:cNvPr id="2917" name="Google Shape;2917;p59"/>
          <p:cNvSpPr txBox="1">
            <a:spLocks noGrp="1"/>
          </p:cNvSpPr>
          <p:nvPr>
            <p:ph type="subTitle" idx="3"/>
          </p:nvPr>
        </p:nvSpPr>
        <p:spPr>
          <a:xfrm>
            <a:off x="5698027" y="1763600"/>
            <a:ext cx="2836500" cy="902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Leverage Sentiment Analysis insights to gauge customer satisfaction</a:t>
            </a:r>
            <a:endParaRPr/>
          </a:p>
        </p:txBody>
      </p:sp>
      <p:sp>
        <p:nvSpPr>
          <p:cNvPr id="2918" name="Google Shape;2918;p59"/>
          <p:cNvSpPr txBox="1">
            <a:spLocks noGrp="1"/>
          </p:cNvSpPr>
          <p:nvPr>
            <p:ph type="subTitle" idx="4"/>
          </p:nvPr>
        </p:nvSpPr>
        <p:spPr>
          <a:xfrm>
            <a:off x="5594228" y="1312075"/>
            <a:ext cx="3044100" cy="380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Marketing Professionals</a:t>
            </a:r>
            <a:endParaRPr/>
          </a:p>
        </p:txBody>
      </p:sp>
      <p:sp>
        <p:nvSpPr>
          <p:cNvPr id="2919" name="Google Shape;2919;p59"/>
          <p:cNvSpPr txBox="1">
            <a:spLocks noGrp="1"/>
          </p:cNvSpPr>
          <p:nvPr>
            <p:ph type="subTitle" idx="5"/>
          </p:nvPr>
        </p:nvSpPr>
        <p:spPr>
          <a:xfrm>
            <a:off x="3802950" y="3549075"/>
            <a:ext cx="3576300" cy="902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Utilize sentiment analysis results to monitor customer feedback and address complaints thereby enhancing customer satisfaction</a:t>
            </a:r>
            <a:endParaRPr/>
          </a:p>
        </p:txBody>
      </p:sp>
      <p:sp>
        <p:nvSpPr>
          <p:cNvPr id="2920" name="Google Shape;2920;p59"/>
          <p:cNvSpPr txBox="1">
            <a:spLocks noGrp="1"/>
          </p:cNvSpPr>
          <p:nvPr>
            <p:ph type="subTitle" idx="6"/>
          </p:nvPr>
        </p:nvSpPr>
        <p:spPr>
          <a:xfrm>
            <a:off x="3802950" y="2977475"/>
            <a:ext cx="2836500" cy="380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Customer Experience (CX) team</a:t>
            </a:r>
            <a:endParaRPr/>
          </a:p>
        </p:txBody>
      </p:sp>
      <p:grpSp>
        <p:nvGrpSpPr>
          <p:cNvPr id="2921" name="Google Shape;2921;p59"/>
          <p:cNvGrpSpPr/>
          <p:nvPr/>
        </p:nvGrpSpPr>
        <p:grpSpPr>
          <a:xfrm>
            <a:off x="1139226" y="1653307"/>
            <a:ext cx="725444" cy="945039"/>
            <a:chOff x="1139226" y="1729507"/>
            <a:chExt cx="725444" cy="945039"/>
          </a:xfrm>
        </p:grpSpPr>
        <p:sp>
          <p:nvSpPr>
            <p:cNvPr id="2922" name="Google Shape;2922;p59"/>
            <p:cNvSpPr/>
            <p:nvPr/>
          </p:nvSpPr>
          <p:spPr>
            <a:xfrm>
              <a:off x="1184355" y="2426313"/>
              <a:ext cx="680315" cy="248233"/>
            </a:xfrm>
            <a:custGeom>
              <a:avLst/>
              <a:gdLst/>
              <a:ahLst/>
              <a:cxnLst/>
              <a:rect l="l" t="t" r="r" b="b"/>
              <a:pathLst>
                <a:path w="53160" h="19397" extrusionOk="0">
                  <a:moveTo>
                    <a:pt x="28101" y="1"/>
                  </a:moveTo>
                  <a:cubicBezTo>
                    <a:pt x="25293" y="1"/>
                    <a:pt x="22478" y="327"/>
                    <a:pt x="19725" y="936"/>
                  </a:cubicBezTo>
                  <a:cubicBezTo>
                    <a:pt x="16306" y="1626"/>
                    <a:pt x="13019" y="2941"/>
                    <a:pt x="10093" y="4815"/>
                  </a:cubicBezTo>
                  <a:cubicBezTo>
                    <a:pt x="9172" y="5407"/>
                    <a:pt x="8318" y="6031"/>
                    <a:pt x="7496" y="6755"/>
                  </a:cubicBezTo>
                  <a:cubicBezTo>
                    <a:pt x="5227" y="8530"/>
                    <a:pt x="3189" y="10634"/>
                    <a:pt x="1480" y="13001"/>
                  </a:cubicBezTo>
                  <a:lnTo>
                    <a:pt x="1052" y="13428"/>
                  </a:lnTo>
                  <a:lnTo>
                    <a:pt x="1151" y="13428"/>
                  </a:lnTo>
                  <a:cubicBezTo>
                    <a:pt x="724" y="14086"/>
                    <a:pt x="329" y="14743"/>
                    <a:pt x="0" y="15466"/>
                  </a:cubicBezTo>
                  <a:cubicBezTo>
                    <a:pt x="0" y="15466"/>
                    <a:pt x="9591" y="19396"/>
                    <a:pt x="23910" y="19396"/>
                  </a:cubicBezTo>
                  <a:cubicBezTo>
                    <a:pt x="32349" y="19396"/>
                    <a:pt x="42431" y="18031"/>
                    <a:pt x="53159" y="13691"/>
                  </a:cubicBezTo>
                  <a:lnTo>
                    <a:pt x="52798" y="13330"/>
                  </a:lnTo>
                  <a:cubicBezTo>
                    <a:pt x="50003" y="9615"/>
                    <a:pt x="46354" y="5933"/>
                    <a:pt x="42310" y="3500"/>
                  </a:cubicBezTo>
                  <a:cubicBezTo>
                    <a:pt x="40897" y="2612"/>
                    <a:pt x="39352" y="1922"/>
                    <a:pt x="37741" y="1396"/>
                  </a:cubicBezTo>
                  <a:cubicBezTo>
                    <a:pt x="34614" y="442"/>
                    <a:pt x="31363" y="1"/>
                    <a:pt x="28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9"/>
            <p:cNvSpPr/>
            <p:nvPr/>
          </p:nvSpPr>
          <p:spPr>
            <a:xfrm>
              <a:off x="1173821" y="1881145"/>
              <a:ext cx="650858" cy="545155"/>
            </a:xfrm>
            <a:custGeom>
              <a:avLst/>
              <a:gdLst/>
              <a:ahLst/>
              <a:cxnLst/>
              <a:rect l="l" t="t" r="r" b="b"/>
              <a:pathLst>
                <a:path w="51944" h="43508" extrusionOk="0">
                  <a:moveTo>
                    <a:pt x="31313" y="1"/>
                  </a:moveTo>
                  <a:cubicBezTo>
                    <a:pt x="30623" y="1"/>
                    <a:pt x="29936" y="21"/>
                    <a:pt x="29259" y="51"/>
                  </a:cubicBezTo>
                  <a:cubicBezTo>
                    <a:pt x="22520" y="347"/>
                    <a:pt x="15452" y="347"/>
                    <a:pt x="9403" y="3372"/>
                  </a:cubicBezTo>
                  <a:cubicBezTo>
                    <a:pt x="6806" y="4687"/>
                    <a:pt x="4932" y="7086"/>
                    <a:pt x="3715" y="9749"/>
                  </a:cubicBezTo>
                  <a:cubicBezTo>
                    <a:pt x="2532" y="12412"/>
                    <a:pt x="1973" y="15338"/>
                    <a:pt x="1513" y="18198"/>
                  </a:cubicBezTo>
                  <a:cubicBezTo>
                    <a:pt x="428" y="24642"/>
                    <a:pt x="1" y="31184"/>
                    <a:pt x="264" y="37726"/>
                  </a:cubicBezTo>
                  <a:lnTo>
                    <a:pt x="1874" y="37857"/>
                  </a:lnTo>
                  <a:cubicBezTo>
                    <a:pt x="2006" y="36279"/>
                    <a:pt x="2170" y="34734"/>
                    <a:pt x="2400" y="33156"/>
                  </a:cubicBezTo>
                  <a:cubicBezTo>
                    <a:pt x="2861" y="35622"/>
                    <a:pt x="3288" y="37890"/>
                    <a:pt x="3781" y="40323"/>
                  </a:cubicBezTo>
                  <a:cubicBezTo>
                    <a:pt x="4898" y="40947"/>
                    <a:pt x="6159" y="41283"/>
                    <a:pt x="7434" y="41283"/>
                  </a:cubicBezTo>
                  <a:cubicBezTo>
                    <a:pt x="7772" y="41283"/>
                    <a:pt x="8112" y="41259"/>
                    <a:pt x="8449" y="41211"/>
                  </a:cubicBezTo>
                  <a:cubicBezTo>
                    <a:pt x="8647" y="39896"/>
                    <a:pt x="8745" y="38581"/>
                    <a:pt x="8712" y="37233"/>
                  </a:cubicBezTo>
                  <a:lnTo>
                    <a:pt x="8712" y="37233"/>
                  </a:lnTo>
                  <a:cubicBezTo>
                    <a:pt x="9074" y="38975"/>
                    <a:pt x="9633" y="40652"/>
                    <a:pt x="10422" y="42263"/>
                  </a:cubicBezTo>
                  <a:cubicBezTo>
                    <a:pt x="15024" y="42951"/>
                    <a:pt x="19724" y="43508"/>
                    <a:pt x="24380" y="43508"/>
                  </a:cubicBezTo>
                  <a:cubicBezTo>
                    <a:pt x="29069" y="43508"/>
                    <a:pt x="33714" y="42942"/>
                    <a:pt x="38168" y="41375"/>
                  </a:cubicBezTo>
                  <a:cubicBezTo>
                    <a:pt x="38300" y="40487"/>
                    <a:pt x="38497" y="39797"/>
                    <a:pt x="38662" y="38877"/>
                  </a:cubicBezTo>
                  <a:cubicBezTo>
                    <a:pt x="38990" y="39961"/>
                    <a:pt x="39451" y="41013"/>
                    <a:pt x="40042" y="42000"/>
                  </a:cubicBezTo>
                  <a:cubicBezTo>
                    <a:pt x="40821" y="42107"/>
                    <a:pt x="41611" y="42160"/>
                    <a:pt x="42400" y="42160"/>
                  </a:cubicBezTo>
                  <a:cubicBezTo>
                    <a:pt x="43544" y="42160"/>
                    <a:pt x="44687" y="42049"/>
                    <a:pt x="45795" y="41835"/>
                  </a:cubicBezTo>
                  <a:cubicBezTo>
                    <a:pt x="45861" y="41671"/>
                    <a:pt x="45763" y="41539"/>
                    <a:pt x="45763" y="41375"/>
                  </a:cubicBezTo>
                  <a:cubicBezTo>
                    <a:pt x="45467" y="39567"/>
                    <a:pt x="45204" y="37825"/>
                    <a:pt x="44941" y="36016"/>
                  </a:cubicBezTo>
                  <a:lnTo>
                    <a:pt x="44941" y="36016"/>
                  </a:lnTo>
                  <a:cubicBezTo>
                    <a:pt x="45565" y="38055"/>
                    <a:pt x="46223" y="40126"/>
                    <a:pt x="47406" y="41868"/>
                  </a:cubicBezTo>
                  <a:cubicBezTo>
                    <a:pt x="49017" y="41671"/>
                    <a:pt x="50595" y="41046"/>
                    <a:pt x="51943" y="40126"/>
                  </a:cubicBezTo>
                  <a:cubicBezTo>
                    <a:pt x="51549" y="37101"/>
                    <a:pt x="51154" y="34110"/>
                    <a:pt x="50628" y="31151"/>
                  </a:cubicBezTo>
                  <a:cubicBezTo>
                    <a:pt x="49609" y="25168"/>
                    <a:pt x="48261" y="19250"/>
                    <a:pt x="46584" y="13398"/>
                  </a:cubicBezTo>
                  <a:cubicBezTo>
                    <a:pt x="45368" y="9125"/>
                    <a:pt x="43165" y="4194"/>
                    <a:pt x="40042" y="2090"/>
                  </a:cubicBezTo>
                  <a:cubicBezTo>
                    <a:pt x="37493" y="399"/>
                    <a:pt x="34375" y="1"/>
                    <a:pt x="31313"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9"/>
            <p:cNvSpPr/>
            <p:nvPr/>
          </p:nvSpPr>
          <p:spPr>
            <a:xfrm>
              <a:off x="1263624" y="1779376"/>
              <a:ext cx="469186" cy="566018"/>
            </a:xfrm>
            <a:custGeom>
              <a:avLst/>
              <a:gdLst/>
              <a:ahLst/>
              <a:cxnLst/>
              <a:rect l="l" t="t" r="r" b="b"/>
              <a:pathLst>
                <a:path w="37445" h="45173" extrusionOk="0">
                  <a:moveTo>
                    <a:pt x="18523" y="1"/>
                  </a:moveTo>
                  <a:cubicBezTo>
                    <a:pt x="15242" y="1"/>
                    <a:pt x="11946" y="730"/>
                    <a:pt x="9140" y="2124"/>
                  </a:cubicBezTo>
                  <a:cubicBezTo>
                    <a:pt x="1644" y="5806"/>
                    <a:pt x="132" y="14189"/>
                    <a:pt x="0" y="21520"/>
                  </a:cubicBezTo>
                  <a:cubicBezTo>
                    <a:pt x="0" y="22671"/>
                    <a:pt x="66" y="23822"/>
                    <a:pt x="99" y="24939"/>
                  </a:cubicBezTo>
                  <a:cubicBezTo>
                    <a:pt x="132" y="26780"/>
                    <a:pt x="263" y="28556"/>
                    <a:pt x="428" y="30199"/>
                  </a:cubicBezTo>
                  <a:cubicBezTo>
                    <a:pt x="526" y="31909"/>
                    <a:pt x="888" y="33586"/>
                    <a:pt x="1414" y="35196"/>
                  </a:cubicBezTo>
                  <a:cubicBezTo>
                    <a:pt x="3123" y="40917"/>
                    <a:pt x="8482" y="44171"/>
                    <a:pt x="14432" y="44960"/>
                  </a:cubicBezTo>
                  <a:cubicBezTo>
                    <a:pt x="15576" y="45102"/>
                    <a:pt x="16724" y="45173"/>
                    <a:pt x="17868" y="45173"/>
                  </a:cubicBezTo>
                  <a:cubicBezTo>
                    <a:pt x="21756" y="45173"/>
                    <a:pt x="25612" y="44358"/>
                    <a:pt x="29193" y="42758"/>
                  </a:cubicBezTo>
                  <a:cubicBezTo>
                    <a:pt x="36393" y="39536"/>
                    <a:pt x="36952" y="31317"/>
                    <a:pt x="37215" y="24676"/>
                  </a:cubicBezTo>
                  <a:cubicBezTo>
                    <a:pt x="37445" y="18069"/>
                    <a:pt x="36623" y="10803"/>
                    <a:pt x="32053" y="5642"/>
                  </a:cubicBezTo>
                  <a:cubicBezTo>
                    <a:pt x="30607" y="3998"/>
                    <a:pt x="28832" y="2683"/>
                    <a:pt x="26859" y="1763"/>
                  </a:cubicBezTo>
                  <a:cubicBezTo>
                    <a:pt x="24326" y="573"/>
                    <a:pt x="21430" y="1"/>
                    <a:pt x="18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9"/>
            <p:cNvSpPr/>
            <p:nvPr/>
          </p:nvSpPr>
          <p:spPr>
            <a:xfrm>
              <a:off x="1222012" y="2108138"/>
              <a:ext cx="67336" cy="103185"/>
            </a:xfrm>
            <a:custGeom>
              <a:avLst/>
              <a:gdLst/>
              <a:ahLst/>
              <a:cxnLst/>
              <a:rect l="l" t="t" r="r" b="b"/>
              <a:pathLst>
                <a:path w="5374" h="8235" extrusionOk="0">
                  <a:moveTo>
                    <a:pt x="2772" y="1"/>
                  </a:moveTo>
                  <a:cubicBezTo>
                    <a:pt x="2441" y="1"/>
                    <a:pt x="2057" y="108"/>
                    <a:pt x="1612" y="345"/>
                  </a:cubicBezTo>
                  <a:cubicBezTo>
                    <a:pt x="823" y="805"/>
                    <a:pt x="264" y="1594"/>
                    <a:pt x="132" y="2515"/>
                  </a:cubicBezTo>
                  <a:cubicBezTo>
                    <a:pt x="1" y="3403"/>
                    <a:pt x="100" y="4323"/>
                    <a:pt x="395" y="5178"/>
                  </a:cubicBezTo>
                  <a:cubicBezTo>
                    <a:pt x="790" y="6427"/>
                    <a:pt x="1513" y="7709"/>
                    <a:pt x="2762" y="8071"/>
                  </a:cubicBezTo>
                  <a:cubicBezTo>
                    <a:pt x="3167" y="8183"/>
                    <a:pt x="3602" y="8234"/>
                    <a:pt x="4036" y="8234"/>
                  </a:cubicBezTo>
                  <a:cubicBezTo>
                    <a:pt x="4237" y="8234"/>
                    <a:pt x="4439" y="8223"/>
                    <a:pt x="4636" y="8202"/>
                  </a:cubicBezTo>
                  <a:cubicBezTo>
                    <a:pt x="4695" y="6598"/>
                    <a:pt x="5374" y="1"/>
                    <a:pt x="27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9"/>
            <p:cNvSpPr/>
            <p:nvPr/>
          </p:nvSpPr>
          <p:spPr>
            <a:xfrm>
              <a:off x="1706747" y="2108138"/>
              <a:ext cx="66848" cy="103185"/>
            </a:xfrm>
            <a:custGeom>
              <a:avLst/>
              <a:gdLst/>
              <a:ahLst/>
              <a:cxnLst/>
              <a:rect l="l" t="t" r="r" b="b"/>
              <a:pathLst>
                <a:path w="5335" h="8235" extrusionOk="0">
                  <a:moveTo>
                    <a:pt x="2574" y="1"/>
                  </a:moveTo>
                  <a:cubicBezTo>
                    <a:pt x="1" y="1"/>
                    <a:pt x="699" y="6598"/>
                    <a:pt x="699" y="8202"/>
                  </a:cubicBezTo>
                  <a:cubicBezTo>
                    <a:pt x="897" y="8223"/>
                    <a:pt x="1095" y="8234"/>
                    <a:pt x="1293" y="8234"/>
                  </a:cubicBezTo>
                  <a:cubicBezTo>
                    <a:pt x="1719" y="8234"/>
                    <a:pt x="2146" y="8183"/>
                    <a:pt x="2573" y="8071"/>
                  </a:cubicBezTo>
                  <a:cubicBezTo>
                    <a:pt x="3822" y="7709"/>
                    <a:pt x="4546" y="6427"/>
                    <a:pt x="4973" y="5178"/>
                  </a:cubicBezTo>
                  <a:cubicBezTo>
                    <a:pt x="5269" y="4323"/>
                    <a:pt x="5335" y="3403"/>
                    <a:pt x="5203" y="2515"/>
                  </a:cubicBezTo>
                  <a:cubicBezTo>
                    <a:pt x="5072" y="1594"/>
                    <a:pt x="4513" y="805"/>
                    <a:pt x="3724" y="345"/>
                  </a:cubicBezTo>
                  <a:cubicBezTo>
                    <a:pt x="3282" y="108"/>
                    <a:pt x="2902" y="1"/>
                    <a:pt x="2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9"/>
            <p:cNvSpPr/>
            <p:nvPr/>
          </p:nvSpPr>
          <p:spPr>
            <a:xfrm>
              <a:off x="1239729" y="2128387"/>
              <a:ext cx="25549" cy="52639"/>
            </a:xfrm>
            <a:custGeom>
              <a:avLst/>
              <a:gdLst/>
              <a:ahLst/>
              <a:cxnLst/>
              <a:rect l="l" t="t" r="r" b="b"/>
              <a:pathLst>
                <a:path w="2039" h="4201" extrusionOk="0">
                  <a:moveTo>
                    <a:pt x="1775" y="1"/>
                  </a:moveTo>
                  <a:cubicBezTo>
                    <a:pt x="1742" y="1"/>
                    <a:pt x="1708" y="14"/>
                    <a:pt x="1677" y="44"/>
                  </a:cubicBezTo>
                  <a:cubicBezTo>
                    <a:pt x="527" y="1030"/>
                    <a:pt x="1" y="2576"/>
                    <a:pt x="296" y="4055"/>
                  </a:cubicBezTo>
                  <a:cubicBezTo>
                    <a:pt x="335" y="4158"/>
                    <a:pt x="409" y="4200"/>
                    <a:pt x="482" y="4200"/>
                  </a:cubicBezTo>
                  <a:cubicBezTo>
                    <a:pt x="597" y="4200"/>
                    <a:pt x="711" y="4097"/>
                    <a:pt x="691" y="3956"/>
                  </a:cubicBezTo>
                  <a:cubicBezTo>
                    <a:pt x="559" y="3167"/>
                    <a:pt x="658" y="2378"/>
                    <a:pt x="954" y="1688"/>
                  </a:cubicBezTo>
                  <a:cubicBezTo>
                    <a:pt x="1348" y="2247"/>
                    <a:pt x="1579" y="2937"/>
                    <a:pt x="1677" y="3628"/>
                  </a:cubicBezTo>
                  <a:cubicBezTo>
                    <a:pt x="1694" y="3743"/>
                    <a:pt x="1784" y="3800"/>
                    <a:pt x="1870" y="3800"/>
                  </a:cubicBezTo>
                  <a:cubicBezTo>
                    <a:pt x="1957" y="3800"/>
                    <a:pt x="2039" y="3743"/>
                    <a:pt x="2039" y="3628"/>
                  </a:cubicBezTo>
                  <a:cubicBezTo>
                    <a:pt x="2006" y="2773"/>
                    <a:pt x="1677" y="1984"/>
                    <a:pt x="1085" y="1359"/>
                  </a:cubicBezTo>
                  <a:cubicBezTo>
                    <a:pt x="1316" y="965"/>
                    <a:pt x="1579" y="570"/>
                    <a:pt x="1874" y="241"/>
                  </a:cubicBezTo>
                  <a:cubicBezTo>
                    <a:pt x="1975" y="141"/>
                    <a:pt x="1883" y="1"/>
                    <a:pt x="177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9"/>
            <p:cNvSpPr/>
            <p:nvPr/>
          </p:nvSpPr>
          <p:spPr>
            <a:xfrm>
              <a:off x="1733210" y="2129063"/>
              <a:ext cx="21852" cy="54806"/>
            </a:xfrm>
            <a:custGeom>
              <a:avLst/>
              <a:gdLst/>
              <a:ahLst/>
              <a:cxnLst/>
              <a:rect l="l" t="t" r="r" b="b"/>
              <a:pathLst>
                <a:path w="1744" h="4374" extrusionOk="0">
                  <a:moveTo>
                    <a:pt x="969" y="1"/>
                  </a:moveTo>
                  <a:cubicBezTo>
                    <a:pt x="895" y="1"/>
                    <a:pt x="820" y="86"/>
                    <a:pt x="888" y="155"/>
                  </a:cubicBezTo>
                  <a:cubicBezTo>
                    <a:pt x="1053" y="483"/>
                    <a:pt x="1217" y="878"/>
                    <a:pt x="1283" y="1239"/>
                  </a:cubicBezTo>
                  <a:cubicBezTo>
                    <a:pt x="593" y="1667"/>
                    <a:pt x="1" y="2489"/>
                    <a:pt x="165" y="3311"/>
                  </a:cubicBezTo>
                  <a:cubicBezTo>
                    <a:pt x="165" y="3393"/>
                    <a:pt x="239" y="3434"/>
                    <a:pt x="313" y="3434"/>
                  </a:cubicBezTo>
                  <a:cubicBezTo>
                    <a:pt x="387" y="3434"/>
                    <a:pt x="461" y="3393"/>
                    <a:pt x="461" y="3311"/>
                  </a:cubicBezTo>
                  <a:cubicBezTo>
                    <a:pt x="461" y="3146"/>
                    <a:pt x="757" y="1996"/>
                    <a:pt x="1316" y="1535"/>
                  </a:cubicBezTo>
                  <a:cubicBezTo>
                    <a:pt x="1382" y="1765"/>
                    <a:pt x="1414" y="1996"/>
                    <a:pt x="1414" y="2193"/>
                  </a:cubicBezTo>
                  <a:cubicBezTo>
                    <a:pt x="1316" y="2883"/>
                    <a:pt x="1151" y="3541"/>
                    <a:pt x="921" y="4165"/>
                  </a:cubicBezTo>
                  <a:cubicBezTo>
                    <a:pt x="861" y="4307"/>
                    <a:pt x="937" y="4374"/>
                    <a:pt x="1035" y="4374"/>
                  </a:cubicBezTo>
                  <a:cubicBezTo>
                    <a:pt x="1096" y="4374"/>
                    <a:pt x="1167" y="4347"/>
                    <a:pt x="1217" y="4297"/>
                  </a:cubicBezTo>
                  <a:cubicBezTo>
                    <a:pt x="1579" y="3639"/>
                    <a:pt x="1743" y="2916"/>
                    <a:pt x="1710" y="2160"/>
                  </a:cubicBezTo>
                  <a:cubicBezTo>
                    <a:pt x="1645" y="1404"/>
                    <a:pt x="1447" y="681"/>
                    <a:pt x="1053" y="56"/>
                  </a:cubicBezTo>
                  <a:cubicBezTo>
                    <a:pt x="1033" y="16"/>
                    <a:pt x="1001" y="1"/>
                    <a:pt x="969"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9"/>
            <p:cNvSpPr/>
            <p:nvPr/>
          </p:nvSpPr>
          <p:spPr>
            <a:xfrm>
              <a:off x="1567213" y="1780855"/>
              <a:ext cx="186196" cy="316783"/>
            </a:xfrm>
            <a:custGeom>
              <a:avLst/>
              <a:gdLst/>
              <a:ahLst/>
              <a:cxnLst/>
              <a:rect l="l" t="t" r="r" b="b"/>
              <a:pathLst>
                <a:path w="14860" h="25282" extrusionOk="0">
                  <a:moveTo>
                    <a:pt x="197" y="1"/>
                  </a:moveTo>
                  <a:cubicBezTo>
                    <a:pt x="0" y="5228"/>
                    <a:pt x="855" y="10554"/>
                    <a:pt x="3222" y="15156"/>
                  </a:cubicBezTo>
                  <a:cubicBezTo>
                    <a:pt x="5622" y="19759"/>
                    <a:pt x="9731" y="23671"/>
                    <a:pt x="14662" y="25282"/>
                  </a:cubicBezTo>
                  <a:cubicBezTo>
                    <a:pt x="14860" y="20876"/>
                    <a:pt x="14498" y="16504"/>
                    <a:pt x="13512" y="12230"/>
                  </a:cubicBezTo>
                  <a:cubicBezTo>
                    <a:pt x="13150" y="10652"/>
                    <a:pt x="12657" y="9074"/>
                    <a:pt x="12000" y="7595"/>
                  </a:cubicBezTo>
                  <a:cubicBezTo>
                    <a:pt x="9797" y="3157"/>
                    <a:pt x="5129" y="231"/>
                    <a:pt x="197"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9"/>
            <p:cNvSpPr/>
            <p:nvPr/>
          </p:nvSpPr>
          <p:spPr>
            <a:xfrm>
              <a:off x="1139226" y="1729507"/>
              <a:ext cx="458072" cy="343949"/>
            </a:xfrm>
            <a:custGeom>
              <a:avLst/>
              <a:gdLst/>
              <a:ahLst/>
              <a:cxnLst/>
              <a:rect l="l" t="t" r="r" b="b"/>
              <a:pathLst>
                <a:path w="36558" h="27450" extrusionOk="0">
                  <a:moveTo>
                    <a:pt x="24871" y="0"/>
                  </a:moveTo>
                  <a:cubicBezTo>
                    <a:pt x="23369" y="0"/>
                    <a:pt x="21866" y="226"/>
                    <a:pt x="20415" y="680"/>
                  </a:cubicBezTo>
                  <a:cubicBezTo>
                    <a:pt x="13512" y="2850"/>
                    <a:pt x="8909" y="9819"/>
                    <a:pt x="1874" y="11529"/>
                  </a:cubicBezTo>
                  <a:cubicBezTo>
                    <a:pt x="2539" y="12388"/>
                    <a:pt x="3556" y="12897"/>
                    <a:pt x="4627" y="12897"/>
                  </a:cubicBezTo>
                  <a:cubicBezTo>
                    <a:pt x="4826" y="12897"/>
                    <a:pt x="5027" y="12880"/>
                    <a:pt x="5227" y="12844"/>
                  </a:cubicBezTo>
                  <a:lnTo>
                    <a:pt x="5227" y="12844"/>
                  </a:lnTo>
                  <a:cubicBezTo>
                    <a:pt x="4307" y="15046"/>
                    <a:pt x="2334" y="16624"/>
                    <a:pt x="0" y="16986"/>
                  </a:cubicBezTo>
                  <a:cubicBezTo>
                    <a:pt x="756" y="18827"/>
                    <a:pt x="2170" y="20306"/>
                    <a:pt x="3945" y="21194"/>
                  </a:cubicBezTo>
                  <a:cubicBezTo>
                    <a:pt x="5342" y="21929"/>
                    <a:pt x="6886" y="22317"/>
                    <a:pt x="8452" y="22317"/>
                  </a:cubicBezTo>
                  <a:cubicBezTo>
                    <a:pt x="8987" y="22317"/>
                    <a:pt x="9525" y="22272"/>
                    <a:pt x="10060" y="22180"/>
                  </a:cubicBezTo>
                  <a:lnTo>
                    <a:pt x="10060" y="22180"/>
                  </a:lnTo>
                  <a:cubicBezTo>
                    <a:pt x="9238" y="23495"/>
                    <a:pt x="7956" y="24481"/>
                    <a:pt x="6444" y="24909"/>
                  </a:cubicBezTo>
                  <a:cubicBezTo>
                    <a:pt x="8661" y="26640"/>
                    <a:pt x="11462" y="27450"/>
                    <a:pt x="14279" y="27450"/>
                  </a:cubicBezTo>
                  <a:cubicBezTo>
                    <a:pt x="15848" y="27450"/>
                    <a:pt x="17422" y="27199"/>
                    <a:pt x="18903" y="26717"/>
                  </a:cubicBezTo>
                  <a:cubicBezTo>
                    <a:pt x="23045" y="25402"/>
                    <a:pt x="26596" y="22542"/>
                    <a:pt x="29325" y="19156"/>
                  </a:cubicBezTo>
                  <a:lnTo>
                    <a:pt x="29325" y="19156"/>
                  </a:lnTo>
                  <a:cubicBezTo>
                    <a:pt x="29653" y="20438"/>
                    <a:pt x="29325" y="21753"/>
                    <a:pt x="28897" y="23002"/>
                  </a:cubicBezTo>
                  <a:cubicBezTo>
                    <a:pt x="30442" y="22772"/>
                    <a:pt x="31889" y="21917"/>
                    <a:pt x="32842" y="20635"/>
                  </a:cubicBezTo>
                  <a:cubicBezTo>
                    <a:pt x="33763" y="19419"/>
                    <a:pt x="34486" y="18038"/>
                    <a:pt x="34979" y="16526"/>
                  </a:cubicBezTo>
                  <a:cubicBezTo>
                    <a:pt x="35965" y="13666"/>
                    <a:pt x="36557" y="10542"/>
                    <a:pt x="35965" y="7551"/>
                  </a:cubicBezTo>
                  <a:cubicBezTo>
                    <a:pt x="35275" y="4592"/>
                    <a:pt x="33204" y="2159"/>
                    <a:pt x="30377" y="1042"/>
                  </a:cubicBezTo>
                  <a:cubicBezTo>
                    <a:pt x="28609" y="349"/>
                    <a:pt x="26740" y="0"/>
                    <a:pt x="24871"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9"/>
            <p:cNvSpPr/>
            <p:nvPr/>
          </p:nvSpPr>
          <p:spPr>
            <a:xfrm>
              <a:off x="1423444" y="2319895"/>
              <a:ext cx="194027" cy="178490"/>
            </a:xfrm>
            <a:custGeom>
              <a:avLst/>
              <a:gdLst/>
              <a:ahLst/>
              <a:cxnLst/>
              <a:rect l="l" t="t" r="r" b="b"/>
              <a:pathLst>
                <a:path w="15485" h="14245" extrusionOk="0">
                  <a:moveTo>
                    <a:pt x="9398" y="1"/>
                  </a:moveTo>
                  <a:cubicBezTo>
                    <a:pt x="6295" y="1"/>
                    <a:pt x="3197" y="505"/>
                    <a:pt x="231" y="1494"/>
                  </a:cubicBezTo>
                  <a:cubicBezTo>
                    <a:pt x="757" y="2940"/>
                    <a:pt x="954" y="4485"/>
                    <a:pt x="856" y="6030"/>
                  </a:cubicBezTo>
                  <a:cubicBezTo>
                    <a:pt x="724" y="7575"/>
                    <a:pt x="428" y="9088"/>
                    <a:pt x="1" y="10567"/>
                  </a:cubicBezTo>
                  <a:cubicBezTo>
                    <a:pt x="888" y="12408"/>
                    <a:pt x="2532" y="13263"/>
                    <a:pt x="4275" y="13756"/>
                  </a:cubicBezTo>
                  <a:cubicBezTo>
                    <a:pt x="5281" y="14081"/>
                    <a:pt x="6328" y="14245"/>
                    <a:pt x="7375" y="14245"/>
                  </a:cubicBezTo>
                  <a:cubicBezTo>
                    <a:pt x="8448" y="14245"/>
                    <a:pt x="9522" y="14072"/>
                    <a:pt x="10554" y="13723"/>
                  </a:cubicBezTo>
                  <a:cubicBezTo>
                    <a:pt x="12723" y="12934"/>
                    <a:pt x="14499" y="11323"/>
                    <a:pt x="15485" y="9252"/>
                  </a:cubicBezTo>
                  <a:cubicBezTo>
                    <a:pt x="14532" y="6885"/>
                    <a:pt x="14006" y="4354"/>
                    <a:pt x="13874" y="1822"/>
                  </a:cubicBezTo>
                  <a:cubicBezTo>
                    <a:pt x="13874" y="1329"/>
                    <a:pt x="13907" y="836"/>
                    <a:pt x="14006" y="376"/>
                  </a:cubicBezTo>
                  <a:cubicBezTo>
                    <a:pt x="12479" y="125"/>
                    <a:pt x="10938" y="1"/>
                    <a:pt x="9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9"/>
            <p:cNvSpPr/>
            <p:nvPr/>
          </p:nvSpPr>
          <p:spPr>
            <a:xfrm>
              <a:off x="1455984" y="2328716"/>
              <a:ext cx="161487" cy="107119"/>
            </a:xfrm>
            <a:custGeom>
              <a:avLst/>
              <a:gdLst/>
              <a:ahLst/>
              <a:cxnLst/>
              <a:rect l="l" t="t" r="r" b="b"/>
              <a:pathLst>
                <a:path w="12888" h="8549" extrusionOk="0">
                  <a:moveTo>
                    <a:pt x="11343" y="1"/>
                  </a:moveTo>
                  <a:lnTo>
                    <a:pt x="11343" y="1"/>
                  </a:lnTo>
                  <a:cubicBezTo>
                    <a:pt x="8351" y="1463"/>
                    <a:pt x="4144" y="1693"/>
                    <a:pt x="1785" y="1693"/>
                  </a:cubicBezTo>
                  <a:cubicBezTo>
                    <a:pt x="696" y="1693"/>
                    <a:pt x="1" y="1644"/>
                    <a:pt x="1" y="1644"/>
                  </a:cubicBezTo>
                  <a:lnTo>
                    <a:pt x="1" y="1644"/>
                  </a:lnTo>
                  <a:cubicBezTo>
                    <a:pt x="8877" y="3025"/>
                    <a:pt x="12888" y="8548"/>
                    <a:pt x="12888" y="8548"/>
                  </a:cubicBezTo>
                  <a:cubicBezTo>
                    <a:pt x="10784" y="3453"/>
                    <a:pt x="11343" y="1"/>
                    <a:pt x="11343" y="1"/>
                  </a:cubicBezTo>
                  <a:close/>
                </a:path>
              </a:pathLst>
            </a:custGeom>
            <a:solidFill>
              <a:srgbClr val="B2475F">
                <a:alpha val="25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9"/>
            <p:cNvSpPr/>
            <p:nvPr/>
          </p:nvSpPr>
          <p:spPr>
            <a:xfrm>
              <a:off x="1403258" y="2434169"/>
              <a:ext cx="236466" cy="74954"/>
            </a:xfrm>
            <a:custGeom>
              <a:avLst/>
              <a:gdLst/>
              <a:ahLst/>
              <a:cxnLst/>
              <a:rect l="l" t="t" r="r" b="b"/>
              <a:pathLst>
                <a:path w="18872" h="5982" extrusionOk="0">
                  <a:moveTo>
                    <a:pt x="17129" y="1"/>
                  </a:moveTo>
                  <a:cubicBezTo>
                    <a:pt x="17129" y="1"/>
                    <a:pt x="13662" y="3529"/>
                    <a:pt x="8944" y="3529"/>
                  </a:cubicBezTo>
                  <a:cubicBezTo>
                    <a:pt x="6770" y="3529"/>
                    <a:pt x="4330" y="2780"/>
                    <a:pt x="1842" y="592"/>
                  </a:cubicBezTo>
                  <a:lnTo>
                    <a:pt x="1" y="1020"/>
                  </a:lnTo>
                  <a:cubicBezTo>
                    <a:pt x="1" y="1020"/>
                    <a:pt x="3758" y="5981"/>
                    <a:pt x="9213" y="5981"/>
                  </a:cubicBezTo>
                  <a:cubicBezTo>
                    <a:pt x="12066" y="5981"/>
                    <a:pt x="15383" y="4625"/>
                    <a:pt x="18871" y="494"/>
                  </a:cubicBezTo>
                  <a:lnTo>
                    <a:pt x="17129" y="1"/>
                  </a:ln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9"/>
            <p:cNvSpPr/>
            <p:nvPr/>
          </p:nvSpPr>
          <p:spPr>
            <a:xfrm>
              <a:off x="1421802" y="2456410"/>
              <a:ext cx="12781" cy="8671"/>
            </a:xfrm>
            <a:custGeom>
              <a:avLst/>
              <a:gdLst/>
              <a:ahLst/>
              <a:cxnLst/>
              <a:rect l="l" t="t" r="r" b="b"/>
              <a:pathLst>
                <a:path w="1020" h="692" extrusionOk="0">
                  <a:moveTo>
                    <a:pt x="921" y="1"/>
                  </a:moveTo>
                  <a:lnTo>
                    <a:pt x="658" y="67"/>
                  </a:lnTo>
                  <a:lnTo>
                    <a:pt x="461" y="198"/>
                  </a:lnTo>
                  <a:lnTo>
                    <a:pt x="99" y="494"/>
                  </a:lnTo>
                  <a:cubicBezTo>
                    <a:pt x="33" y="527"/>
                    <a:pt x="0" y="560"/>
                    <a:pt x="33" y="658"/>
                  </a:cubicBezTo>
                  <a:lnTo>
                    <a:pt x="198" y="691"/>
                  </a:lnTo>
                  <a:lnTo>
                    <a:pt x="625" y="395"/>
                  </a:lnTo>
                  <a:lnTo>
                    <a:pt x="822" y="297"/>
                  </a:lnTo>
                  <a:lnTo>
                    <a:pt x="921" y="198"/>
                  </a:lnTo>
                  <a:lnTo>
                    <a:pt x="987" y="132"/>
                  </a:lnTo>
                  <a:cubicBezTo>
                    <a:pt x="1019" y="34"/>
                    <a:pt x="954" y="1"/>
                    <a:pt x="921"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9"/>
            <p:cNvSpPr/>
            <p:nvPr/>
          </p:nvSpPr>
          <p:spPr>
            <a:xfrm>
              <a:off x="1442803" y="2469015"/>
              <a:ext cx="10312" cy="10889"/>
            </a:xfrm>
            <a:custGeom>
              <a:avLst/>
              <a:gdLst/>
              <a:ahLst/>
              <a:cxnLst/>
              <a:rect l="l" t="t" r="r" b="b"/>
              <a:pathLst>
                <a:path w="823" h="869" extrusionOk="0">
                  <a:moveTo>
                    <a:pt x="785" y="0"/>
                  </a:moveTo>
                  <a:cubicBezTo>
                    <a:pt x="776" y="0"/>
                    <a:pt x="767" y="4"/>
                    <a:pt x="757" y="14"/>
                  </a:cubicBezTo>
                  <a:cubicBezTo>
                    <a:pt x="658" y="47"/>
                    <a:pt x="593" y="80"/>
                    <a:pt x="560" y="178"/>
                  </a:cubicBezTo>
                  <a:lnTo>
                    <a:pt x="395" y="376"/>
                  </a:lnTo>
                  <a:lnTo>
                    <a:pt x="67" y="770"/>
                  </a:lnTo>
                  <a:cubicBezTo>
                    <a:pt x="1" y="770"/>
                    <a:pt x="1" y="836"/>
                    <a:pt x="67" y="869"/>
                  </a:cubicBezTo>
                  <a:lnTo>
                    <a:pt x="231" y="869"/>
                  </a:lnTo>
                  <a:lnTo>
                    <a:pt x="560" y="507"/>
                  </a:lnTo>
                  <a:lnTo>
                    <a:pt x="724" y="310"/>
                  </a:lnTo>
                  <a:lnTo>
                    <a:pt x="790" y="211"/>
                  </a:lnTo>
                  <a:lnTo>
                    <a:pt x="790" y="145"/>
                  </a:lnTo>
                  <a:cubicBezTo>
                    <a:pt x="823" y="145"/>
                    <a:pt x="823" y="113"/>
                    <a:pt x="823" y="47"/>
                  </a:cubicBezTo>
                  <a:cubicBezTo>
                    <a:pt x="823" y="24"/>
                    <a:pt x="806" y="0"/>
                    <a:pt x="785" y="0"/>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9"/>
            <p:cNvSpPr/>
            <p:nvPr/>
          </p:nvSpPr>
          <p:spPr>
            <a:xfrm>
              <a:off x="1469329" y="2479665"/>
              <a:ext cx="6904" cy="16201"/>
            </a:xfrm>
            <a:custGeom>
              <a:avLst/>
              <a:gdLst/>
              <a:ahLst/>
              <a:cxnLst/>
              <a:rect l="l" t="t" r="r" b="b"/>
              <a:pathLst>
                <a:path w="551" h="1293" extrusionOk="0">
                  <a:moveTo>
                    <a:pt x="452" y="1"/>
                  </a:moveTo>
                  <a:cubicBezTo>
                    <a:pt x="410" y="1"/>
                    <a:pt x="364" y="27"/>
                    <a:pt x="350" y="84"/>
                  </a:cubicBezTo>
                  <a:lnTo>
                    <a:pt x="185" y="610"/>
                  </a:lnTo>
                  <a:lnTo>
                    <a:pt x="119" y="906"/>
                  </a:lnTo>
                  <a:lnTo>
                    <a:pt x="21" y="1005"/>
                  </a:lnTo>
                  <a:lnTo>
                    <a:pt x="21" y="1169"/>
                  </a:lnTo>
                  <a:cubicBezTo>
                    <a:pt x="1" y="1249"/>
                    <a:pt x="53" y="1292"/>
                    <a:pt x="105" y="1292"/>
                  </a:cubicBezTo>
                  <a:cubicBezTo>
                    <a:pt x="139" y="1292"/>
                    <a:pt x="172" y="1274"/>
                    <a:pt x="185" y="1235"/>
                  </a:cubicBezTo>
                  <a:cubicBezTo>
                    <a:pt x="251" y="1136"/>
                    <a:pt x="284" y="1038"/>
                    <a:pt x="284" y="939"/>
                  </a:cubicBezTo>
                  <a:lnTo>
                    <a:pt x="350" y="676"/>
                  </a:lnTo>
                  <a:lnTo>
                    <a:pt x="514" y="117"/>
                  </a:lnTo>
                  <a:cubicBezTo>
                    <a:pt x="551" y="43"/>
                    <a:pt x="505" y="1"/>
                    <a:pt x="452"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9"/>
            <p:cNvSpPr/>
            <p:nvPr/>
          </p:nvSpPr>
          <p:spPr>
            <a:xfrm>
              <a:off x="1501719" y="2485655"/>
              <a:ext cx="6190" cy="18143"/>
            </a:xfrm>
            <a:custGeom>
              <a:avLst/>
              <a:gdLst/>
              <a:ahLst/>
              <a:cxnLst/>
              <a:rect l="l" t="t" r="r" b="b"/>
              <a:pathLst>
                <a:path w="494" h="1448" extrusionOk="0">
                  <a:moveTo>
                    <a:pt x="132" y="1"/>
                  </a:moveTo>
                  <a:cubicBezTo>
                    <a:pt x="33" y="1"/>
                    <a:pt x="0" y="34"/>
                    <a:pt x="0" y="100"/>
                  </a:cubicBezTo>
                  <a:lnTo>
                    <a:pt x="0" y="132"/>
                  </a:lnTo>
                  <a:cubicBezTo>
                    <a:pt x="33" y="330"/>
                    <a:pt x="33" y="593"/>
                    <a:pt x="66" y="790"/>
                  </a:cubicBezTo>
                  <a:cubicBezTo>
                    <a:pt x="132" y="987"/>
                    <a:pt x="132" y="987"/>
                    <a:pt x="164" y="1119"/>
                  </a:cubicBezTo>
                  <a:cubicBezTo>
                    <a:pt x="197" y="1250"/>
                    <a:pt x="197" y="1349"/>
                    <a:pt x="296" y="1447"/>
                  </a:cubicBezTo>
                  <a:lnTo>
                    <a:pt x="395" y="1447"/>
                  </a:lnTo>
                  <a:cubicBezTo>
                    <a:pt x="460" y="1415"/>
                    <a:pt x="493" y="1349"/>
                    <a:pt x="493" y="1316"/>
                  </a:cubicBezTo>
                  <a:cubicBezTo>
                    <a:pt x="493" y="1283"/>
                    <a:pt x="395" y="1119"/>
                    <a:pt x="395" y="987"/>
                  </a:cubicBezTo>
                  <a:cubicBezTo>
                    <a:pt x="362" y="889"/>
                    <a:pt x="329" y="790"/>
                    <a:pt x="329" y="691"/>
                  </a:cubicBezTo>
                  <a:cubicBezTo>
                    <a:pt x="230" y="494"/>
                    <a:pt x="197" y="297"/>
                    <a:pt x="197" y="100"/>
                  </a:cubicBezTo>
                  <a:cubicBezTo>
                    <a:pt x="197" y="34"/>
                    <a:pt x="164" y="1"/>
                    <a:pt x="132"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9"/>
            <p:cNvSpPr/>
            <p:nvPr/>
          </p:nvSpPr>
          <p:spPr>
            <a:xfrm>
              <a:off x="1527480" y="2484088"/>
              <a:ext cx="9510" cy="17955"/>
            </a:xfrm>
            <a:custGeom>
              <a:avLst/>
              <a:gdLst/>
              <a:ahLst/>
              <a:cxnLst/>
              <a:rect l="l" t="t" r="r" b="b"/>
              <a:pathLst>
                <a:path w="759" h="1433" extrusionOk="0">
                  <a:moveTo>
                    <a:pt x="168" y="1"/>
                  </a:moveTo>
                  <a:cubicBezTo>
                    <a:pt x="90" y="1"/>
                    <a:pt x="1" y="55"/>
                    <a:pt x="48" y="126"/>
                  </a:cubicBezTo>
                  <a:lnTo>
                    <a:pt x="278" y="751"/>
                  </a:lnTo>
                  <a:lnTo>
                    <a:pt x="410" y="1079"/>
                  </a:lnTo>
                  <a:cubicBezTo>
                    <a:pt x="443" y="1178"/>
                    <a:pt x="508" y="1277"/>
                    <a:pt x="574" y="1375"/>
                  </a:cubicBezTo>
                  <a:cubicBezTo>
                    <a:pt x="587" y="1414"/>
                    <a:pt x="620" y="1433"/>
                    <a:pt x="654" y="1433"/>
                  </a:cubicBezTo>
                  <a:cubicBezTo>
                    <a:pt x="706" y="1433"/>
                    <a:pt x="758" y="1389"/>
                    <a:pt x="738" y="1309"/>
                  </a:cubicBezTo>
                  <a:cubicBezTo>
                    <a:pt x="738" y="1211"/>
                    <a:pt x="673" y="1079"/>
                    <a:pt x="607" y="981"/>
                  </a:cubicBezTo>
                  <a:lnTo>
                    <a:pt x="475" y="652"/>
                  </a:lnTo>
                  <a:lnTo>
                    <a:pt x="245" y="27"/>
                  </a:lnTo>
                  <a:cubicBezTo>
                    <a:pt x="227" y="9"/>
                    <a:pt x="198" y="1"/>
                    <a:pt x="168"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9"/>
            <p:cNvSpPr/>
            <p:nvPr/>
          </p:nvSpPr>
          <p:spPr>
            <a:xfrm>
              <a:off x="1556086" y="2475856"/>
              <a:ext cx="6190" cy="18820"/>
            </a:xfrm>
            <a:custGeom>
              <a:avLst/>
              <a:gdLst/>
              <a:ahLst/>
              <a:cxnLst/>
              <a:rect l="l" t="t" r="r" b="b"/>
              <a:pathLst>
                <a:path w="494" h="1502" extrusionOk="0">
                  <a:moveTo>
                    <a:pt x="119" y="0"/>
                  </a:moveTo>
                  <a:cubicBezTo>
                    <a:pt x="72" y="0"/>
                    <a:pt x="20" y="35"/>
                    <a:pt x="1" y="93"/>
                  </a:cubicBezTo>
                  <a:cubicBezTo>
                    <a:pt x="66" y="323"/>
                    <a:pt x="132" y="553"/>
                    <a:pt x="165" y="783"/>
                  </a:cubicBezTo>
                  <a:cubicBezTo>
                    <a:pt x="231" y="914"/>
                    <a:pt x="231" y="1046"/>
                    <a:pt x="264" y="1145"/>
                  </a:cubicBezTo>
                  <a:cubicBezTo>
                    <a:pt x="231" y="1276"/>
                    <a:pt x="264" y="1375"/>
                    <a:pt x="329" y="1473"/>
                  </a:cubicBezTo>
                  <a:cubicBezTo>
                    <a:pt x="350" y="1494"/>
                    <a:pt x="373" y="1501"/>
                    <a:pt x="396" y="1501"/>
                  </a:cubicBezTo>
                  <a:cubicBezTo>
                    <a:pt x="447" y="1501"/>
                    <a:pt x="494" y="1463"/>
                    <a:pt x="494" y="1440"/>
                  </a:cubicBezTo>
                  <a:lnTo>
                    <a:pt x="494" y="1243"/>
                  </a:lnTo>
                  <a:cubicBezTo>
                    <a:pt x="494" y="1177"/>
                    <a:pt x="494" y="1112"/>
                    <a:pt x="461" y="1079"/>
                  </a:cubicBezTo>
                  <a:cubicBezTo>
                    <a:pt x="461" y="947"/>
                    <a:pt x="428" y="816"/>
                    <a:pt x="428" y="750"/>
                  </a:cubicBezTo>
                  <a:lnTo>
                    <a:pt x="198" y="60"/>
                  </a:lnTo>
                  <a:cubicBezTo>
                    <a:pt x="184" y="18"/>
                    <a:pt x="153" y="0"/>
                    <a:pt x="119" y="0"/>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9"/>
            <p:cNvSpPr/>
            <p:nvPr/>
          </p:nvSpPr>
          <p:spPr>
            <a:xfrm>
              <a:off x="1577062" y="2468489"/>
              <a:ext cx="9398" cy="13583"/>
            </a:xfrm>
            <a:custGeom>
              <a:avLst/>
              <a:gdLst/>
              <a:ahLst/>
              <a:cxnLst/>
              <a:rect l="l" t="t" r="r" b="b"/>
              <a:pathLst>
                <a:path w="750" h="1084" extrusionOk="0">
                  <a:moveTo>
                    <a:pt x="135" y="1"/>
                  </a:moveTo>
                  <a:cubicBezTo>
                    <a:pt x="60" y="1"/>
                    <a:pt x="0" y="86"/>
                    <a:pt x="69" y="155"/>
                  </a:cubicBezTo>
                  <a:lnTo>
                    <a:pt x="299" y="582"/>
                  </a:lnTo>
                  <a:cubicBezTo>
                    <a:pt x="365" y="746"/>
                    <a:pt x="463" y="911"/>
                    <a:pt x="562" y="1042"/>
                  </a:cubicBezTo>
                  <a:cubicBezTo>
                    <a:pt x="582" y="1072"/>
                    <a:pt x="608" y="1084"/>
                    <a:pt x="634" y="1084"/>
                  </a:cubicBezTo>
                  <a:cubicBezTo>
                    <a:pt x="693" y="1084"/>
                    <a:pt x="749" y="1022"/>
                    <a:pt x="726" y="976"/>
                  </a:cubicBezTo>
                  <a:lnTo>
                    <a:pt x="595" y="713"/>
                  </a:lnTo>
                  <a:lnTo>
                    <a:pt x="463" y="516"/>
                  </a:lnTo>
                  <a:lnTo>
                    <a:pt x="233" y="56"/>
                  </a:lnTo>
                  <a:cubicBezTo>
                    <a:pt x="204" y="16"/>
                    <a:pt x="168" y="1"/>
                    <a:pt x="135"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9"/>
            <p:cNvSpPr/>
            <p:nvPr/>
          </p:nvSpPr>
          <p:spPr>
            <a:xfrm>
              <a:off x="1597686" y="2455996"/>
              <a:ext cx="11139" cy="11315"/>
            </a:xfrm>
            <a:custGeom>
              <a:avLst/>
              <a:gdLst/>
              <a:ahLst/>
              <a:cxnLst/>
              <a:rect l="l" t="t" r="r" b="b"/>
              <a:pathLst>
                <a:path w="889" h="903" extrusionOk="0">
                  <a:moveTo>
                    <a:pt x="1" y="1"/>
                  </a:moveTo>
                  <a:cubicBezTo>
                    <a:pt x="1" y="34"/>
                    <a:pt x="1" y="100"/>
                    <a:pt x="67" y="100"/>
                  </a:cubicBezTo>
                  <a:lnTo>
                    <a:pt x="67" y="231"/>
                  </a:lnTo>
                  <a:cubicBezTo>
                    <a:pt x="198" y="330"/>
                    <a:pt x="330" y="428"/>
                    <a:pt x="428" y="560"/>
                  </a:cubicBezTo>
                  <a:lnTo>
                    <a:pt x="593" y="757"/>
                  </a:lnTo>
                  <a:cubicBezTo>
                    <a:pt x="593" y="823"/>
                    <a:pt x="626" y="856"/>
                    <a:pt x="626" y="889"/>
                  </a:cubicBezTo>
                  <a:lnTo>
                    <a:pt x="757" y="889"/>
                  </a:lnTo>
                  <a:cubicBezTo>
                    <a:pt x="767" y="898"/>
                    <a:pt x="779" y="902"/>
                    <a:pt x="793" y="902"/>
                  </a:cubicBezTo>
                  <a:cubicBezTo>
                    <a:pt x="826" y="902"/>
                    <a:pt x="865" y="879"/>
                    <a:pt x="889" y="856"/>
                  </a:cubicBezTo>
                  <a:cubicBezTo>
                    <a:pt x="889" y="724"/>
                    <a:pt x="823" y="626"/>
                    <a:pt x="757" y="560"/>
                  </a:cubicBezTo>
                  <a:lnTo>
                    <a:pt x="593" y="363"/>
                  </a:lnTo>
                  <a:lnTo>
                    <a:pt x="132" y="1"/>
                  </a:ln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9"/>
            <p:cNvSpPr/>
            <p:nvPr/>
          </p:nvSpPr>
          <p:spPr>
            <a:xfrm>
              <a:off x="1612935" y="2444882"/>
              <a:ext cx="10312" cy="8658"/>
            </a:xfrm>
            <a:custGeom>
              <a:avLst/>
              <a:gdLst/>
              <a:ahLst/>
              <a:cxnLst/>
              <a:rect l="l" t="t" r="r" b="b"/>
              <a:pathLst>
                <a:path w="823" h="691" extrusionOk="0">
                  <a:moveTo>
                    <a:pt x="0" y="0"/>
                  </a:moveTo>
                  <a:cubicBezTo>
                    <a:pt x="0" y="66"/>
                    <a:pt x="0" y="132"/>
                    <a:pt x="33" y="165"/>
                  </a:cubicBezTo>
                  <a:lnTo>
                    <a:pt x="33" y="263"/>
                  </a:lnTo>
                  <a:cubicBezTo>
                    <a:pt x="99" y="263"/>
                    <a:pt x="165" y="296"/>
                    <a:pt x="198" y="329"/>
                  </a:cubicBezTo>
                  <a:lnTo>
                    <a:pt x="296" y="329"/>
                  </a:lnTo>
                  <a:cubicBezTo>
                    <a:pt x="296" y="395"/>
                    <a:pt x="329" y="428"/>
                    <a:pt x="362" y="428"/>
                  </a:cubicBezTo>
                  <a:lnTo>
                    <a:pt x="493" y="592"/>
                  </a:lnTo>
                  <a:lnTo>
                    <a:pt x="625" y="691"/>
                  </a:lnTo>
                  <a:lnTo>
                    <a:pt x="789" y="691"/>
                  </a:lnTo>
                  <a:cubicBezTo>
                    <a:pt x="822" y="691"/>
                    <a:pt x="822" y="625"/>
                    <a:pt x="822" y="592"/>
                  </a:cubicBezTo>
                  <a:lnTo>
                    <a:pt x="691" y="362"/>
                  </a:lnTo>
                  <a:lnTo>
                    <a:pt x="526" y="263"/>
                  </a:lnTo>
                  <a:lnTo>
                    <a:pt x="165" y="0"/>
                  </a:ln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9"/>
            <p:cNvSpPr/>
            <p:nvPr/>
          </p:nvSpPr>
          <p:spPr>
            <a:xfrm>
              <a:off x="1320472" y="2584328"/>
              <a:ext cx="22341" cy="64617"/>
            </a:xfrm>
            <a:custGeom>
              <a:avLst/>
              <a:gdLst/>
              <a:ahLst/>
              <a:cxnLst/>
              <a:rect l="l" t="t" r="r" b="b"/>
              <a:pathLst>
                <a:path w="1783" h="5157" extrusionOk="0">
                  <a:moveTo>
                    <a:pt x="1704" y="1"/>
                  </a:moveTo>
                  <a:cubicBezTo>
                    <a:pt x="1635" y="1"/>
                    <a:pt x="1516" y="95"/>
                    <a:pt x="1479" y="168"/>
                  </a:cubicBezTo>
                  <a:cubicBezTo>
                    <a:pt x="1216" y="497"/>
                    <a:pt x="1019" y="859"/>
                    <a:pt x="855" y="1253"/>
                  </a:cubicBezTo>
                  <a:cubicBezTo>
                    <a:pt x="690" y="1680"/>
                    <a:pt x="559" y="2075"/>
                    <a:pt x="460" y="2502"/>
                  </a:cubicBezTo>
                  <a:cubicBezTo>
                    <a:pt x="197" y="3324"/>
                    <a:pt x="33" y="4179"/>
                    <a:pt x="0" y="5034"/>
                  </a:cubicBezTo>
                  <a:cubicBezTo>
                    <a:pt x="0" y="5116"/>
                    <a:pt x="58" y="5157"/>
                    <a:pt x="123" y="5157"/>
                  </a:cubicBezTo>
                  <a:cubicBezTo>
                    <a:pt x="189" y="5157"/>
                    <a:pt x="263" y="5116"/>
                    <a:pt x="296" y="5034"/>
                  </a:cubicBezTo>
                  <a:cubicBezTo>
                    <a:pt x="362" y="4179"/>
                    <a:pt x="526" y="3357"/>
                    <a:pt x="789" y="2535"/>
                  </a:cubicBezTo>
                  <a:cubicBezTo>
                    <a:pt x="888" y="2174"/>
                    <a:pt x="1052" y="1746"/>
                    <a:pt x="1216" y="1385"/>
                  </a:cubicBezTo>
                  <a:cubicBezTo>
                    <a:pt x="1381" y="1023"/>
                    <a:pt x="1545" y="661"/>
                    <a:pt x="1710" y="234"/>
                  </a:cubicBezTo>
                  <a:cubicBezTo>
                    <a:pt x="1782" y="60"/>
                    <a:pt x="1759" y="1"/>
                    <a:pt x="1704" y="1"/>
                  </a:cubicBez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9"/>
            <p:cNvSpPr/>
            <p:nvPr/>
          </p:nvSpPr>
          <p:spPr>
            <a:xfrm>
              <a:off x="1735027" y="2559557"/>
              <a:ext cx="17154" cy="70757"/>
            </a:xfrm>
            <a:custGeom>
              <a:avLst/>
              <a:gdLst/>
              <a:ahLst/>
              <a:cxnLst/>
              <a:rect l="l" t="t" r="r" b="b"/>
              <a:pathLst>
                <a:path w="1369" h="5647" extrusionOk="0">
                  <a:moveTo>
                    <a:pt x="131" y="0"/>
                  </a:moveTo>
                  <a:cubicBezTo>
                    <a:pt x="64" y="0"/>
                    <a:pt x="1" y="48"/>
                    <a:pt x="20" y="107"/>
                  </a:cubicBezTo>
                  <a:cubicBezTo>
                    <a:pt x="349" y="962"/>
                    <a:pt x="612" y="1849"/>
                    <a:pt x="776" y="2737"/>
                  </a:cubicBezTo>
                  <a:cubicBezTo>
                    <a:pt x="842" y="3197"/>
                    <a:pt x="941" y="3657"/>
                    <a:pt x="974" y="4151"/>
                  </a:cubicBezTo>
                  <a:cubicBezTo>
                    <a:pt x="1006" y="4348"/>
                    <a:pt x="1006" y="4578"/>
                    <a:pt x="1006" y="4808"/>
                  </a:cubicBezTo>
                  <a:cubicBezTo>
                    <a:pt x="1039" y="5038"/>
                    <a:pt x="1072" y="5268"/>
                    <a:pt x="1072" y="5498"/>
                  </a:cubicBezTo>
                  <a:cubicBezTo>
                    <a:pt x="1089" y="5597"/>
                    <a:pt x="1154" y="5646"/>
                    <a:pt x="1216" y="5646"/>
                  </a:cubicBezTo>
                  <a:cubicBezTo>
                    <a:pt x="1278" y="5646"/>
                    <a:pt x="1335" y="5597"/>
                    <a:pt x="1335" y="5498"/>
                  </a:cubicBezTo>
                  <a:cubicBezTo>
                    <a:pt x="1368" y="5038"/>
                    <a:pt x="1335" y="4578"/>
                    <a:pt x="1269" y="4151"/>
                  </a:cubicBezTo>
                  <a:cubicBezTo>
                    <a:pt x="1237" y="3657"/>
                    <a:pt x="1138" y="3197"/>
                    <a:pt x="1072" y="2737"/>
                  </a:cubicBezTo>
                  <a:cubicBezTo>
                    <a:pt x="875" y="1816"/>
                    <a:pt x="579" y="929"/>
                    <a:pt x="250" y="74"/>
                  </a:cubicBezTo>
                  <a:cubicBezTo>
                    <a:pt x="224" y="21"/>
                    <a:pt x="177" y="0"/>
                    <a:pt x="131" y="0"/>
                  </a:cubicBez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5" name="Google Shape;2945;p59"/>
            <p:cNvGrpSpPr/>
            <p:nvPr/>
          </p:nvGrpSpPr>
          <p:grpSpPr>
            <a:xfrm>
              <a:off x="1332080" y="2044855"/>
              <a:ext cx="331932" cy="183842"/>
              <a:chOff x="607005" y="2165042"/>
              <a:chExt cx="331932" cy="183842"/>
            </a:xfrm>
          </p:grpSpPr>
          <p:sp>
            <p:nvSpPr>
              <p:cNvPr id="2946" name="Google Shape;2946;p59"/>
              <p:cNvSpPr/>
              <p:nvPr/>
            </p:nvSpPr>
            <p:spPr>
              <a:xfrm>
                <a:off x="745269" y="2176498"/>
                <a:ext cx="32640" cy="144190"/>
              </a:xfrm>
              <a:custGeom>
                <a:avLst/>
                <a:gdLst/>
                <a:ahLst/>
                <a:cxnLst/>
                <a:rect l="l" t="t" r="r" b="b"/>
                <a:pathLst>
                  <a:path w="661" h="2920" extrusionOk="0">
                    <a:moveTo>
                      <a:pt x="18" y="1"/>
                    </a:moveTo>
                    <a:cubicBezTo>
                      <a:pt x="18" y="1"/>
                      <a:pt x="17" y="1"/>
                      <a:pt x="17" y="1"/>
                    </a:cubicBezTo>
                    <a:cubicBezTo>
                      <a:pt x="0" y="13"/>
                      <a:pt x="96" y="168"/>
                      <a:pt x="237" y="420"/>
                    </a:cubicBezTo>
                    <a:cubicBezTo>
                      <a:pt x="305" y="547"/>
                      <a:pt x="384" y="700"/>
                      <a:pt x="439" y="878"/>
                    </a:cubicBezTo>
                    <a:cubicBezTo>
                      <a:pt x="494" y="1055"/>
                      <a:pt x="526" y="1261"/>
                      <a:pt x="494" y="1468"/>
                    </a:cubicBezTo>
                    <a:cubicBezTo>
                      <a:pt x="466" y="1675"/>
                      <a:pt x="349" y="1847"/>
                      <a:pt x="266" y="2030"/>
                    </a:cubicBezTo>
                    <a:cubicBezTo>
                      <a:pt x="224" y="2120"/>
                      <a:pt x="192" y="2215"/>
                      <a:pt x="182" y="2308"/>
                    </a:cubicBezTo>
                    <a:cubicBezTo>
                      <a:pt x="171" y="2402"/>
                      <a:pt x="185" y="2491"/>
                      <a:pt x="208" y="2565"/>
                    </a:cubicBezTo>
                    <a:cubicBezTo>
                      <a:pt x="257" y="2716"/>
                      <a:pt x="347" y="2811"/>
                      <a:pt x="414" y="2863"/>
                    </a:cubicBezTo>
                    <a:cubicBezTo>
                      <a:pt x="472" y="2904"/>
                      <a:pt x="514" y="2919"/>
                      <a:pt x="528" y="2919"/>
                    </a:cubicBezTo>
                    <a:cubicBezTo>
                      <a:pt x="531" y="2919"/>
                      <a:pt x="533" y="2919"/>
                      <a:pt x="534" y="2918"/>
                    </a:cubicBezTo>
                    <a:cubicBezTo>
                      <a:pt x="539" y="2909"/>
                      <a:pt x="502" y="2882"/>
                      <a:pt x="449" y="2824"/>
                    </a:cubicBezTo>
                    <a:cubicBezTo>
                      <a:pt x="397" y="2767"/>
                      <a:pt x="329" y="2672"/>
                      <a:pt x="297" y="2540"/>
                    </a:cubicBezTo>
                    <a:cubicBezTo>
                      <a:pt x="263" y="2407"/>
                      <a:pt x="288" y="2248"/>
                      <a:pt x="375" y="2082"/>
                    </a:cubicBezTo>
                    <a:cubicBezTo>
                      <a:pt x="425" y="1989"/>
                      <a:pt x="472" y="1900"/>
                      <a:pt x="516" y="1815"/>
                    </a:cubicBezTo>
                    <a:cubicBezTo>
                      <a:pt x="565" y="1718"/>
                      <a:pt x="606" y="1605"/>
                      <a:pt x="624" y="1488"/>
                    </a:cubicBezTo>
                    <a:cubicBezTo>
                      <a:pt x="660" y="1253"/>
                      <a:pt x="619" y="1028"/>
                      <a:pt x="554" y="840"/>
                    </a:cubicBezTo>
                    <a:cubicBezTo>
                      <a:pt x="488" y="651"/>
                      <a:pt x="398" y="496"/>
                      <a:pt x="317" y="372"/>
                    </a:cubicBezTo>
                    <a:cubicBezTo>
                      <a:pt x="157" y="134"/>
                      <a:pt x="38" y="1"/>
                      <a:pt x="1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9"/>
              <p:cNvSpPr/>
              <p:nvPr/>
            </p:nvSpPr>
            <p:spPr>
              <a:xfrm>
                <a:off x="786304" y="2307207"/>
                <a:ext cx="15851" cy="10074"/>
              </a:xfrm>
              <a:custGeom>
                <a:avLst/>
                <a:gdLst/>
                <a:ahLst/>
                <a:cxnLst/>
                <a:rect l="l" t="t" r="r" b="b"/>
                <a:pathLst>
                  <a:path w="321" h="204" extrusionOk="0">
                    <a:moveTo>
                      <a:pt x="265" y="1"/>
                    </a:moveTo>
                    <a:cubicBezTo>
                      <a:pt x="231" y="1"/>
                      <a:pt x="180" y="22"/>
                      <a:pt x="129" y="52"/>
                    </a:cubicBezTo>
                    <a:cubicBezTo>
                      <a:pt x="57" y="94"/>
                      <a:pt x="1" y="142"/>
                      <a:pt x="11" y="177"/>
                    </a:cubicBezTo>
                    <a:cubicBezTo>
                      <a:pt x="16" y="194"/>
                      <a:pt x="38" y="204"/>
                      <a:pt x="70" y="204"/>
                    </a:cubicBezTo>
                    <a:cubicBezTo>
                      <a:pt x="104" y="204"/>
                      <a:pt x="150" y="192"/>
                      <a:pt x="195" y="166"/>
                    </a:cubicBezTo>
                    <a:cubicBezTo>
                      <a:pt x="283" y="115"/>
                      <a:pt x="321" y="37"/>
                      <a:pt x="296" y="11"/>
                    </a:cubicBezTo>
                    <a:cubicBezTo>
                      <a:pt x="289" y="4"/>
                      <a:pt x="278" y="1"/>
                      <a:pt x="26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9"/>
              <p:cNvSpPr/>
              <p:nvPr/>
            </p:nvSpPr>
            <p:spPr>
              <a:xfrm>
                <a:off x="607005" y="2165042"/>
                <a:ext cx="97575" cy="48195"/>
              </a:xfrm>
              <a:custGeom>
                <a:avLst/>
                <a:gdLst/>
                <a:ahLst/>
                <a:cxnLst/>
                <a:rect l="l" t="t" r="r" b="b"/>
                <a:pathLst>
                  <a:path w="1976" h="976" extrusionOk="0">
                    <a:moveTo>
                      <a:pt x="1381" y="1"/>
                    </a:moveTo>
                    <a:cubicBezTo>
                      <a:pt x="1207" y="1"/>
                      <a:pt x="1007" y="31"/>
                      <a:pt x="807" y="113"/>
                    </a:cubicBezTo>
                    <a:cubicBezTo>
                      <a:pt x="492" y="240"/>
                      <a:pt x="264" y="460"/>
                      <a:pt x="145" y="640"/>
                    </a:cubicBezTo>
                    <a:cubicBezTo>
                      <a:pt x="25" y="823"/>
                      <a:pt x="0" y="958"/>
                      <a:pt x="30" y="973"/>
                    </a:cubicBezTo>
                    <a:cubicBezTo>
                      <a:pt x="33" y="974"/>
                      <a:pt x="35" y="975"/>
                      <a:pt x="39" y="975"/>
                    </a:cubicBezTo>
                    <a:cubicBezTo>
                      <a:pt x="76" y="975"/>
                      <a:pt x="156" y="881"/>
                      <a:pt x="287" y="759"/>
                    </a:cubicBezTo>
                    <a:cubicBezTo>
                      <a:pt x="427" y="626"/>
                      <a:pt x="638" y="462"/>
                      <a:pt x="905" y="354"/>
                    </a:cubicBezTo>
                    <a:cubicBezTo>
                      <a:pt x="1172" y="246"/>
                      <a:pt x="1437" y="215"/>
                      <a:pt x="1632" y="211"/>
                    </a:cubicBezTo>
                    <a:cubicBezTo>
                      <a:pt x="1827" y="204"/>
                      <a:pt x="1953" y="218"/>
                      <a:pt x="1965" y="181"/>
                    </a:cubicBezTo>
                    <a:cubicBezTo>
                      <a:pt x="1975" y="149"/>
                      <a:pt x="1863" y="71"/>
                      <a:pt x="1649" y="27"/>
                    </a:cubicBezTo>
                    <a:cubicBezTo>
                      <a:pt x="1572" y="11"/>
                      <a:pt x="1481" y="1"/>
                      <a:pt x="138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9"/>
              <p:cNvSpPr/>
              <p:nvPr/>
            </p:nvSpPr>
            <p:spPr>
              <a:xfrm>
                <a:off x="632436" y="2226570"/>
                <a:ext cx="99353" cy="58713"/>
              </a:xfrm>
              <a:custGeom>
                <a:avLst/>
                <a:gdLst/>
                <a:ahLst/>
                <a:cxnLst/>
                <a:rect l="l" t="t" r="r" b="b"/>
                <a:pathLst>
                  <a:path w="2012" h="1189" extrusionOk="0">
                    <a:moveTo>
                      <a:pt x="976" y="0"/>
                    </a:moveTo>
                    <a:cubicBezTo>
                      <a:pt x="821" y="0"/>
                      <a:pt x="674" y="46"/>
                      <a:pt x="558" y="111"/>
                    </a:cubicBezTo>
                    <a:cubicBezTo>
                      <a:pt x="392" y="201"/>
                      <a:pt x="275" y="324"/>
                      <a:pt x="196" y="433"/>
                    </a:cubicBezTo>
                    <a:cubicBezTo>
                      <a:pt x="39" y="657"/>
                      <a:pt x="0" y="819"/>
                      <a:pt x="20" y="829"/>
                    </a:cubicBezTo>
                    <a:cubicBezTo>
                      <a:pt x="22" y="829"/>
                      <a:pt x="23" y="830"/>
                      <a:pt x="25" y="830"/>
                    </a:cubicBezTo>
                    <a:cubicBezTo>
                      <a:pt x="56" y="830"/>
                      <a:pt x="140" y="694"/>
                      <a:pt x="302" y="522"/>
                    </a:cubicBezTo>
                    <a:cubicBezTo>
                      <a:pt x="388" y="433"/>
                      <a:pt x="499" y="337"/>
                      <a:pt x="639" y="271"/>
                    </a:cubicBezTo>
                    <a:cubicBezTo>
                      <a:pt x="737" y="225"/>
                      <a:pt x="849" y="194"/>
                      <a:pt x="964" y="194"/>
                    </a:cubicBezTo>
                    <a:cubicBezTo>
                      <a:pt x="1014" y="194"/>
                      <a:pt x="1065" y="200"/>
                      <a:pt x="1116" y="213"/>
                    </a:cubicBezTo>
                    <a:cubicBezTo>
                      <a:pt x="1285" y="254"/>
                      <a:pt x="1431" y="357"/>
                      <a:pt x="1540" y="470"/>
                    </a:cubicBezTo>
                    <a:cubicBezTo>
                      <a:pt x="1650" y="583"/>
                      <a:pt x="1727" y="711"/>
                      <a:pt x="1786" y="821"/>
                    </a:cubicBezTo>
                    <a:cubicBezTo>
                      <a:pt x="1899" y="1038"/>
                      <a:pt x="1956" y="1189"/>
                      <a:pt x="1986" y="1189"/>
                    </a:cubicBezTo>
                    <a:cubicBezTo>
                      <a:pt x="1987" y="1189"/>
                      <a:pt x="1988" y="1189"/>
                      <a:pt x="1988" y="1188"/>
                    </a:cubicBezTo>
                    <a:cubicBezTo>
                      <a:pt x="2011" y="1181"/>
                      <a:pt x="2002" y="1018"/>
                      <a:pt x="1912" y="765"/>
                    </a:cubicBezTo>
                    <a:cubicBezTo>
                      <a:pt x="1864" y="639"/>
                      <a:pt x="1794" y="490"/>
                      <a:pt x="1673" y="349"/>
                    </a:cubicBezTo>
                    <a:cubicBezTo>
                      <a:pt x="1553" y="210"/>
                      <a:pt x="1382" y="78"/>
                      <a:pt x="1163" y="24"/>
                    </a:cubicBezTo>
                    <a:cubicBezTo>
                      <a:pt x="1100" y="8"/>
                      <a:pt x="1037" y="0"/>
                      <a:pt x="97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9"/>
              <p:cNvSpPr/>
              <p:nvPr/>
            </p:nvSpPr>
            <p:spPr>
              <a:xfrm>
                <a:off x="739936" y="2320589"/>
                <a:ext cx="78712" cy="28295"/>
              </a:xfrm>
              <a:custGeom>
                <a:avLst/>
                <a:gdLst/>
                <a:ahLst/>
                <a:cxnLst/>
                <a:rect l="l" t="t" r="r" b="b"/>
                <a:pathLst>
                  <a:path w="1594" h="573" extrusionOk="0">
                    <a:moveTo>
                      <a:pt x="1577" y="1"/>
                    </a:moveTo>
                    <a:cubicBezTo>
                      <a:pt x="1557" y="1"/>
                      <a:pt x="1504" y="93"/>
                      <a:pt x="1387" y="200"/>
                    </a:cubicBezTo>
                    <a:cubicBezTo>
                      <a:pt x="1266" y="311"/>
                      <a:pt x="1058" y="434"/>
                      <a:pt x="811" y="442"/>
                    </a:cubicBezTo>
                    <a:cubicBezTo>
                      <a:pt x="803" y="443"/>
                      <a:pt x="794" y="443"/>
                      <a:pt x="786" y="443"/>
                    </a:cubicBezTo>
                    <a:cubicBezTo>
                      <a:pt x="549" y="443"/>
                      <a:pt x="344" y="339"/>
                      <a:pt x="221" y="240"/>
                    </a:cubicBezTo>
                    <a:cubicBezTo>
                      <a:pt x="97" y="142"/>
                      <a:pt x="39" y="54"/>
                      <a:pt x="17" y="54"/>
                    </a:cubicBezTo>
                    <a:cubicBezTo>
                      <a:pt x="16" y="54"/>
                      <a:pt x="15" y="54"/>
                      <a:pt x="14" y="55"/>
                    </a:cubicBezTo>
                    <a:cubicBezTo>
                      <a:pt x="1" y="60"/>
                      <a:pt x="31" y="174"/>
                      <a:pt x="159" y="308"/>
                    </a:cubicBezTo>
                    <a:cubicBezTo>
                      <a:pt x="280" y="436"/>
                      <a:pt x="510" y="573"/>
                      <a:pt x="790" y="573"/>
                    </a:cubicBezTo>
                    <a:cubicBezTo>
                      <a:pt x="798" y="573"/>
                      <a:pt x="807" y="573"/>
                      <a:pt x="816" y="572"/>
                    </a:cubicBezTo>
                    <a:cubicBezTo>
                      <a:pt x="1107" y="562"/>
                      <a:pt x="1338" y="404"/>
                      <a:pt x="1452" y="264"/>
                    </a:cubicBezTo>
                    <a:cubicBezTo>
                      <a:pt x="1572" y="122"/>
                      <a:pt x="1594" y="6"/>
                      <a:pt x="1580" y="1"/>
                    </a:cubicBezTo>
                    <a:cubicBezTo>
                      <a:pt x="1579" y="1"/>
                      <a:pt x="1578" y="1"/>
                      <a:pt x="1577"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9"/>
              <p:cNvSpPr/>
              <p:nvPr/>
            </p:nvSpPr>
            <p:spPr>
              <a:xfrm>
                <a:off x="626362" y="2227162"/>
                <a:ext cx="20838" cy="20542"/>
              </a:xfrm>
              <a:custGeom>
                <a:avLst/>
                <a:gdLst/>
                <a:ahLst/>
                <a:cxnLst/>
                <a:rect l="l" t="t" r="r" b="b"/>
                <a:pathLst>
                  <a:path w="422" h="416" extrusionOk="0">
                    <a:moveTo>
                      <a:pt x="41" y="1"/>
                    </a:moveTo>
                    <a:cubicBezTo>
                      <a:pt x="37" y="1"/>
                      <a:pt x="33" y="2"/>
                      <a:pt x="30" y="4"/>
                    </a:cubicBezTo>
                    <a:cubicBezTo>
                      <a:pt x="0" y="24"/>
                      <a:pt x="49" y="145"/>
                      <a:pt x="154" y="261"/>
                    </a:cubicBezTo>
                    <a:cubicBezTo>
                      <a:pt x="243" y="358"/>
                      <a:pt x="338" y="415"/>
                      <a:pt x="380" y="415"/>
                    </a:cubicBezTo>
                    <a:cubicBezTo>
                      <a:pt x="388" y="415"/>
                      <a:pt x="394" y="413"/>
                      <a:pt x="397" y="409"/>
                    </a:cubicBezTo>
                    <a:cubicBezTo>
                      <a:pt x="421" y="381"/>
                      <a:pt x="349" y="282"/>
                      <a:pt x="251" y="173"/>
                    </a:cubicBezTo>
                    <a:cubicBezTo>
                      <a:pt x="162" y="76"/>
                      <a:pt x="79" y="1"/>
                      <a:pt x="4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9"/>
              <p:cNvSpPr/>
              <p:nvPr/>
            </p:nvSpPr>
            <p:spPr>
              <a:xfrm>
                <a:off x="649324" y="2213484"/>
                <a:ext cx="16048" cy="24246"/>
              </a:xfrm>
              <a:custGeom>
                <a:avLst/>
                <a:gdLst/>
                <a:ahLst/>
                <a:cxnLst/>
                <a:rect l="l" t="t" r="r" b="b"/>
                <a:pathLst>
                  <a:path w="325" h="491" extrusionOk="0">
                    <a:moveTo>
                      <a:pt x="40" y="0"/>
                    </a:moveTo>
                    <a:cubicBezTo>
                      <a:pt x="38" y="0"/>
                      <a:pt x="36" y="1"/>
                      <a:pt x="34" y="1"/>
                    </a:cubicBezTo>
                    <a:cubicBezTo>
                      <a:pt x="1" y="14"/>
                      <a:pt x="19" y="144"/>
                      <a:pt x="93" y="283"/>
                    </a:cubicBezTo>
                    <a:cubicBezTo>
                      <a:pt x="160" y="408"/>
                      <a:pt x="247" y="491"/>
                      <a:pt x="284" y="491"/>
                    </a:cubicBezTo>
                    <a:cubicBezTo>
                      <a:pt x="288" y="491"/>
                      <a:pt x="292" y="490"/>
                      <a:pt x="295" y="488"/>
                    </a:cubicBezTo>
                    <a:cubicBezTo>
                      <a:pt x="325" y="467"/>
                      <a:pt x="278" y="352"/>
                      <a:pt x="208" y="221"/>
                    </a:cubicBezTo>
                    <a:cubicBezTo>
                      <a:pt x="142" y="98"/>
                      <a:pt x="76" y="0"/>
                      <a:pt x="40"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9"/>
              <p:cNvSpPr/>
              <p:nvPr/>
            </p:nvSpPr>
            <p:spPr>
              <a:xfrm>
                <a:off x="841313" y="2165042"/>
                <a:ext cx="97624" cy="48195"/>
              </a:xfrm>
              <a:custGeom>
                <a:avLst/>
                <a:gdLst/>
                <a:ahLst/>
                <a:cxnLst/>
                <a:rect l="l" t="t" r="r" b="b"/>
                <a:pathLst>
                  <a:path w="1977" h="976" extrusionOk="0">
                    <a:moveTo>
                      <a:pt x="595" y="1"/>
                    </a:moveTo>
                    <a:cubicBezTo>
                      <a:pt x="495" y="1"/>
                      <a:pt x="404" y="11"/>
                      <a:pt x="327" y="27"/>
                    </a:cubicBezTo>
                    <a:cubicBezTo>
                      <a:pt x="114" y="71"/>
                      <a:pt x="1" y="149"/>
                      <a:pt x="11" y="181"/>
                    </a:cubicBezTo>
                    <a:cubicBezTo>
                      <a:pt x="22" y="218"/>
                      <a:pt x="150" y="204"/>
                      <a:pt x="345" y="211"/>
                    </a:cubicBezTo>
                    <a:cubicBezTo>
                      <a:pt x="538" y="215"/>
                      <a:pt x="804" y="246"/>
                      <a:pt x="1071" y="354"/>
                    </a:cubicBezTo>
                    <a:cubicBezTo>
                      <a:pt x="1337" y="462"/>
                      <a:pt x="1549" y="626"/>
                      <a:pt x="1689" y="759"/>
                    </a:cubicBezTo>
                    <a:cubicBezTo>
                      <a:pt x="1820" y="881"/>
                      <a:pt x="1899" y="975"/>
                      <a:pt x="1937" y="975"/>
                    </a:cubicBezTo>
                    <a:cubicBezTo>
                      <a:pt x="1940" y="975"/>
                      <a:pt x="1943" y="974"/>
                      <a:pt x="1946" y="973"/>
                    </a:cubicBezTo>
                    <a:cubicBezTo>
                      <a:pt x="1977" y="958"/>
                      <a:pt x="1952" y="823"/>
                      <a:pt x="1831" y="640"/>
                    </a:cubicBezTo>
                    <a:cubicBezTo>
                      <a:pt x="1712" y="460"/>
                      <a:pt x="1484" y="240"/>
                      <a:pt x="1169" y="113"/>
                    </a:cubicBezTo>
                    <a:cubicBezTo>
                      <a:pt x="969" y="31"/>
                      <a:pt x="769" y="1"/>
                      <a:pt x="59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9"/>
              <p:cNvSpPr/>
              <p:nvPr/>
            </p:nvSpPr>
            <p:spPr>
              <a:xfrm>
                <a:off x="814105" y="2226570"/>
                <a:ext cx="99353" cy="58713"/>
              </a:xfrm>
              <a:custGeom>
                <a:avLst/>
                <a:gdLst/>
                <a:ahLst/>
                <a:cxnLst/>
                <a:rect l="l" t="t" r="r" b="b"/>
                <a:pathLst>
                  <a:path w="2012" h="1189" extrusionOk="0">
                    <a:moveTo>
                      <a:pt x="1036" y="0"/>
                    </a:moveTo>
                    <a:cubicBezTo>
                      <a:pt x="974" y="0"/>
                      <a:pt x="911" y="8"/>
                      <a:pt x="849" y="24"/>
                    </a:cubicBezTo>
                    <a:cubicBezTo>
                      <a:pt x="630" y="78"/>
                      <a:pt x="459" y="210"/>
                      <a:pt x="339" y="349"/>
                    </a:cubicBezTo>
                    <a:cubicBezTo>
                      <a:pt x="218" y="490"/>
                      <a:pt x="147" y="639"/>
                      <a:pt x="100" y="765"/>
                    </a:cubicBezTo>
                    <a:cubicBezTo>
                      <a:pt x="10" y="1018"/>
                      <a:pt x="1" y="1181"/>
                      <a:pt x="24" y="1188"/>
                    </a:cubicBezTo>
                    <a:cubicBezTo>
                      <a:pt x="25" y="1189"/>
                      <a:pt x="26" y="1189"/>
                      <a:pt x="27" y="1189"/>
                    </a:cubicBezTo>
                    <a:cubicBezTo>
                      <a:pt x="55" y="1189"/>
                      <a:pt x="114" y="1038"/>
                      <a:pt x="227" y="821"/>
                    </a:cubicBezTo>
                    <a:cubicBezTo>
                      <a:pt x="285" y="711"/>
                      <a:pt x="363" y="583"/>
                      <a:pt x="472" y="470"/>
                    </a:cubicBezTo>
                    <a:cubicBezTo>
                      <a:pt x="581" y="357"/>
                      <a:pt x="727" y="254"/>
                      <a:pt x="896" y="213"/>
                    </a:cubicBezTo>
                    <a:cubicBezTo>
                      <a:pt x="947" y="200"/>
                      <a:pt x="998" y="194"/>
                      <a:pt x="1048" y="194"/>
                    </a:cubicBezTo>
                    <a:cubicBezTo>
                      <a:pt x="1163" y="194"/>
                      <a:pt x="1275" y="225"/>
                      <a:pt x="1372" y="271"/>
                    </a:cubicBezTo>
                    <a:cubicBezTo>
                      <a:pt x="1514" y="337"/>
                      <a:pt x="1624" y="433"/>
                      <a:pt x="1710" y="522"/>
                    </a:cubicBezTo>
                    <a:cubicBezTo>
                      <a:pt x="1871" y="694"/>
                      <a:pt x="1957" y="830"/>
                      <a:pt x="1987" y="830"/>
                    </a:cubicBezTo>
                    <a:cubicBezTo>
                      <a:pt x="1989" y="830"/>
                      <a:pt x="1990" y="829"/>
                      <a:pt x="1991" y="829"/>
                    </a:cubicBezTo>
                    <a:cubicBezTo>
                      <a:pt x="2012" y="819"/>
                      <a:pt x="1973" y="657"/>
                      <a:pt x="1816" y="433"/>
                    </a:cubicBezTo>
                    <a:cubicBezTo>
                      <a:pt x="1736" y="324"/>
                      <a:pt x="1619" y="201"/>
                      <a:pt x="1454" y="111"/>
                    </a:cubicBezTo>
                    <a:cubicBezTo>
                      <a:pt x="1338" y="46"/>
                      <a:pt x="1191" y="0"/>
                      <a:pt x="103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9"/>
              <p:cNvSpPr/>
              <p:nvPr/>
            </p:nvSpPr>
            <p:spPr>
              <a:xfrm>
                <a:off x="898693" y="2227162"/>
                <a:ext cx="20838" cy="20542"/>
              </a:xfrm>
              <a:custGeom>
                <a:avLst/>
                <a:gdLst/>
                <a:ahLst/>
                <a:cxnLst/>
                <a:rect l="l" t="t" r="r" b="b"/>
                <a:pathLst>
                  <a:path w="422" h="416" extrusionOk="0">
                    <a:moveTo>
                      <a:pt x="381" y="1"/>
                    </a:moveTo>
                    <a:cubicBezTo>
                      <a:pt x="343" y="1"/>
                      <a:pt x="260" y="76"/>
                      <a:pt x="172" y="173"/>
                    </a:cubicBezTo>
                    <a:cubicBezTo>
                      <a:pt x="73" y="282"/>
                      <a:pt x="1" y="381"/>
                      <a:pt x="24" y="409"/>
                    </a:cubicBezTo>
                    <a:cubicBezTo>
                      <a:pt x="28" y="413"/>
                      <a:pt x="34" y="415"/>
                      <a:pt x="42" y="415"/>
                    </a:cubicBezTo>
                    <a:cubicBezTo>
                      <a:pt x="84" y="415"/>
                      <a:pt x="180" y="358"/>
                      <a:pt x="268" y="261"/>
                    </a:cubicBezTo>
                    <a:cubicBezTo>
                      <a:pt x="374" y="145"/>
                      <a:pt x="422" y="24"/>
                      <a:pt x="392" y="4"/>
                    </a:cubicBezTo>
                    <a:cubicBezTo>
                      <a:pt x="389" y="2"/>
                      <a:pt x="385" y="1"/>
                      <a:pt x="38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9"/>
              <p:cNvSpPr/>
              <p:nvPr/>
            </p:nvSpPr>
            <p:spPr>
              <a:xfrm>
                <a:off x="880571" y="2213484"/>
                <a:ext cx="15999" cy="24246"/>
              </a:xfrm>
              <a:custGeom>
                <a:avLst/>
                <a:gdLst/>
                <a:ahLst/>
                <a:cxnLst/>
                <a:rect l="l" t="t" r="r" b="b"/>
                <a:pathLst>
                  <a:path w="324" h="491" extrusionOk="0">
                    <a:moveTo>
                      <a:pt x="284" y="0"/>
                    </a:moveTo>
                    <a:cubicBezTo>
                      <a:pt x="248" y="0"/>
                      <a:pt x="182" y="98"/>
                      <a:pt x="116" y="221"/>
                    </a:cubicBezTo>
                    <a:cubicBezTo>
                      <a:pt x="46" y="352"/>
                      <a:pt x="0" y="467"/>
                      <a:pt x="30" y="488"/>
                    </a:cubicBezTo>
                    <a:cubicBezTo>
                      <a:pt x="33" y="490"/>
                      <a:pt x="36" y="491"/>
                      <a:pt x="40" y="491"/>
                    </a:cubicBezTo>
                    <a:cubicBezTo>
                      <a:pt x="78" y="491"/>
                      <a:pt x="164" y="408"/>
                      <a:pt x="231" y="283"/>
                    </a:cubicBezTo>
                    <a:cubicBezTo>
                      <a:pt x="305" y="144"/>
                      <a:pt x="323" y="14"/>
                      <a:pt x="290" y="1"/>
                    </a:cubicBezTo>
                    <a:cubicBezTo>
                      <a:pt x="288" y="1"/>
                      <a:pt x="286" y="0"/>
                      <a:pt x="284"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7" name="Google Shape;2957;p59"/>
          <p:cNvGrpSpPr/>
          <p:nvPr/>
        </p:nvGrpSpPr>
        <p:grpSpPr>
          <a:xfrm>
            <a:off x="4721701" y="1421251"/>
            <a:ext cx="725444" cy="1177095"/>
            <a:chOff x="878163" y="1636364"/>
            <a:chExt cx="725444" cy="1177095"/>
          </a:xfrm>
        </p:grpSpPr>
        <p:sp>
          <p:nvSpPr>
            <p:cNvPr id="2958" name="Google Shape;2958;p59"/>
            <p:cNvSpPr/>
            <p:nvPr/>
          </p:nvSpPr>
          <p:spPr>
            <a:xfrm>
              <a:off x="923292" y="2565225"/>
              <a:ext cx="680315" cy="248233"/>
            </a:xfrm>
            <a:custGeom>
              <a:avLst/>
              <a:gdLst/>
              <a:ahLst/>
              <a:cxnLst/>
              <a:rect l="l" t="t" r="r" b="b"/>
              <a:pathLst>
                <a:path w="53160" h="19397" extrusionOk="0">
                  <a:moveTo>
                    <a:pt x="28101" y="1"/>
                  </a:moveTo>
                  <a:cubicBezTo>
                    <a:pt x="25293" y="1"/>
                    <a:pt x="22478" y="327"/>
                    <a:pt x="19725" y="936"/>
                  </a:cubicBezTo>
                  <a:cubicBezTo>
                    <a:pt x="16306" y="1626"/>
                    <a:pt x="13019" y="2941"/>
                    <a:pt x="10093" y="4815"/>
                  </a:cubicBezTo>
                  <a:cubicBezTo>
                    <a:pt x="9172" y="5407"/>
                    <a:pt x="8318" y="6031"/>
                    <a:pt x="7496" y="6755"/>
                  </a:cubicBezTo>
                  <a:cubicBezTo>
                    <a:pt x="5227" y="8530"/>
                    <a:pt x="3189" y="10634"/>
                    <a:pt x="1480" y="13001"/>
                  </a:cubicBezTo>
                  <a:lnTo>
                    <a:pt x="1052" y="13428"/>
                  </a:lnTo>
                  <a:lnTo>
                    <a:pt x="1151" y="13428"/>
                  </a:lnTo>
                  <a:cubicBezTo>
                    <a:pt x="724" y="14086"/>
                    <a:pt x="329" y="14743"/>
                    <a:pt x="0" y="15466"/>
                  </a:cubicBezTo>
                  <a:cubicBezTo>
                    <a:pt x="0" y="15466"/>
                    <a:pt x="9591" y="19396"/>
                    <a:pt x="23910" y="19396"/>
                  </a:cubicBezTo>
                  <a:cubicBezTo>
                    <a:pt x="32349" y="19396"/>
                    <a:pt x="42431" y="18031"/>
                    <a:pt x="53159" y="13691"/>
                  </a:cubicBezTo>
                  <a:lnTo>
                    <a:pt x="52798" y="13330"/>
                  </a:lnTo>
                  <a:cubicBezTo>
                    <a:pt x="50003" y="9615"/>
                    <a:pt x="46354" y="5933"/>
                    <a:pt x="42310" y="3500"/>
                  </a:cubicBezTo>
                  <a:cubicBezTo>
                    <a:pt x="40897" y="2612"/>
                    <a:pt x="39352" y="1922"/>
                    <a:pt x="37741" y="1396"/>
                  </a:cubicBezTo>
                  <a:cubicBezTo>
                    <a:pt x="34614" y="442"/>
                    <a:pt x="31363" y="1"/>
                    <a:pt x="28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9"/>
            <p:cNvSpPr/>
            <p:nvPr/>
          </p:nvSpPr>
          <p:spPr>
            <a:xfrm>
              <a:off x="912759" y="2020057"/>
              <a:ext cx="650858" cy="545155"/>
            </a:xfrm>
            <a:custGeom>
              <a:avLst/>
              <a:gdLst/>
              <a:ahLst/>
              <a:cxnLst/>
              <a:rect l="l" t="t" r="r" b="b"/>
              <a:pathLst>
                <a:path w="51944" h="43508" extrusionOk="0">
                  <a:moveTo>
                    <a:pt x="31313" y="1"/>
                  </a:moveTo>
                  <a:cubicBezTo>
                    <a:pt x="30623" y="1"/>
                    <a:pt x="29936" y="21"/>
                    <a:pt x="29259" y="51"/>
                  </a:cubicBezTo>
                  <a:cubicBezTo>
                    <a:pt x="22520" y="347"/>
                    <a:pt x="15452" y="347"/>
                    <a:pt x="9403" y="3372"/>
                  </a:cubicBezTo>
                  <a:cubicBezTo>
                    <a:pt x="6806" y="4687"/>
                    <a:pt x="4932" y="7086"/>
                    <a:pt x="3715" y="9749"/>
                  </a:cubicBezTo>
                  <a:cubicBezTo>
                    <a:pt x="2532" y="12412"/>
                    <a:pt x="1973" y="15338"/>
                    <a:pt x="1513" y="18198"/>
                  </a:cubicBezTo>
                  <a:cubicBezTo>
                    <a:pt x="428" y="24642"/>
                    <a:pt x="1" y="31184"/>
                    <a:pt x="264" y="37726"/>
                  </a:cubicBezTo>
                  <a:lnTo>
                    <a:pt x="1874" y="37857"/>
                  </a:lnTo>
                  <a:cubicBezTo>
                    <a:pt x="2006" y="36279"/>
                    <a:pt x="2170" y="34734"/>
                    <a:pt x="2400" y="33156"/>
                  </a:cubicBezTo>
                  <a:cubicBezTo>
                    <a:pt x="2861" y="35622"/>
                    <a:pt x="3288" y="37890"/>
                    <a:pt x="3781" y="40323"/>
                  </a:cubicBezTo>
                  <a:cubicBezTo>
                    <a:pt x="4898" y="40947"/>
                    <a:pt x="6159" y="41283"/>
                    <a:pt x="7434" y="41283"/>
                  </a:cubicBezTo>
                  <a:cubicBezTo>
                    <a:pt x="7772" y="41283"/>
                    <a:pt x="8112" y="41259"/>
                    <a:pt x="8449" y="41211"/>
                  </a:cubicBezTo>
                  <a:cubicBezTo>
                    <a:pt x="8647" y="39896"/>
                    <a:pt x="8745" y="38581"/>
                    <a:pt x="8712" y="37233"/>
                  </a:cubicBezTo>
                  <a:lnTo>
                    <a:pt x="8712" y="37233"/>
                  </a:lnTo>
                  <a:cubicBezTo>
                    <a:pt x="9074" y="38975"/>
                    <a:pt x="9633" y="40652"/>
                    <a:pt x="10422" y="42263"/>
                  </a:cubicBezTo>
                  <a:cubicBezTo>
                    <a:pt x="15024" y="42951"/>
                    <a:pt x="19724" y="43508"/>
                    <a:pt x="24380" y="43508"/>
                  </a:cubicBezTo>
                  <a:cubicBezTo>
                    <a:pt x="29069" y="43508"/>
                    <a:pt x="33714" y="42942"/>
                    <a:pt x="38168" y="41375"/>
                  </a:cubicBezTo>
                  <a:cubicBezTo>
                    <a:pt x="38300" y="40487"/>
                    <a:pt x="38497" y="39797"/>
                    <a:pt x="38662" y="38877"/>
                  </a:cubicBezTo>
                  <a:cubicBezTo>
                    <a:pt x="38990" y="39961"/>
                    <a:pt x="39451" y="41013"/>
                    <a:pt x="40042" y="42000"/>
                  </a:cubicBezTo>
                  <a:cubicBezTo>
                    <a:pt x="40821" y="42107"/>
                    <a:pt x="41611" y="42160"/>
                    <a:pt x="42400" y="42160"/>
                  </a:cubicBezTo>
                  <a:cubicBezTo>
                    <a:pt x="43544" y="42160"/>
                    <a:pt x="44687" y="42049"/>
                    <a:pt x="45795" y="41835"/>
                  </a:cubicBezTo>
                  <a:cubicBezTo>
                    <a:pt x="45861" y="41671"/>
                    <a:pt x="45763" y="41539"/>
                    <a:pt x="45763" y="41375"/>
                  </a:cubicBezTo>
                  <a:cubicBezTo>
                    <a:pt x="45467" y="39567"/>
                    <a:pt x="45204" y="37825"/>
                    <a:pt x="44941" y="36016"/>
                  </a:cubicBezTo>
                  <a:lnTo>
                    <a:pt x="44941" y="36016"/>
                  </a:lnTo>
                  <a:cubicBezTo>
                    <a:pt x="45565" y="38055"/>
                    <a:pt x="46223" y="40126"/>
                    <a:pt x="47406" y="41868"/>
                  </a:cubicBezTo>
                  <a:cubicBezTo>
                    <a:pt x="49017" y="41671"/>
                    <a:pt x="50595" y="41046"/>
                    <a:pt x="51943" y="40126"/>
                  </a:cubicBezTo>
                  <a:cubicBezTo>
                    <a:pt x="51549" y="37101"/>
                    <a:pt x="51154" y="34110"/>
                    <a:pt x="50628" y="31151"/>
                  </a:cubicBezTo>
                  <a:cubicBezTo>
                    <a:pt x="49609" y="25168"/>
                    <a:pt x="48261" y="19250"/>
                    <a:pt x="46584" y="13398"/>
                  </a:cubicBezTo>
                  <a:cubicBezTo>
                    <a:pt x="45368" y="9125"/>
                    <a:pt x="43165" y="4194"/>
                    <a:pt x="40042" y="2090"/>
                  </a:cubicBezTo>
                  <a:cubicBezTo>
                    <a:pt x="37493" y="399"/>
                    <a:pt x="34375" y="1"/>
                    <a:pt x="31313"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9"/>
            <p:cNvSpPr/>
            <p:nvPr/>
          </p:nvSpPr>
          <p:spPr>
            <a:xfrm>
              <a:off x="1002561" y="1918289"/>
              <a:ext cx="469186" cy="566018"/>
            </a:xfrm>
            <a:custGeom>
              <a:avLst/>
              <a:gdLst/>
              <a:ahLst/>
              <a:cxnLst/>
              <a:rect l="l" t="t" r="r" b="b"/>
              <a:pathLst>
                <a:path w="37445" h="45173" extrusionOk="0">
                  <a:moveTo>
                    <a:pt x="18523" y="1"/>
                  </a:moveTo>
                  <a:cubicBezTo>
                    <a:pt x="15242" y="1"/>
                    <a:pt x="11946" y="730"/>
                    <a:pt x="9140" y="2124"/>
                  </a:cubicBezTo>
                  <a:cubicBezTo>
                    <a:pt x="1644" y="5806"/>
                    <a:pt x="132" y="14189"/>
                    <a:pt x="0" y="21520"/>
                  </a:cubicBezTo>
                  <a:cubicBezTo>
                    <a:pt x="0" y="22671"/>
                    <a:pt x="66" y="23822"/>
                    <a:pt x="99" y="24939"/>
                  </a:cubicBezTo>
                  <a:cubicBezTo>
                    <a:pt x="132" y="26780"/>
                    <a:pt x="263" y="28556"/>
                    <a:pt x="428" y="30199"/>
                  </a:cubicBezTo>
                  <a:cubicBezTo>
                    <a:pt x="526" y="31909"/>
                    <a:pt x="888" y="33586"/>
                    <a:pt x="1414" y="35196"/>
                  </a:cubicBezTo>
                  <a:cubicBezTo>
                    <a:pt x="3123" y="40917"/>
                    <a:pt x="8482" y="44171"/>
                    <a:pt x="14432" y="44960"/>
                  </a:cubicBezTo>
                  <a:cubicBezTo>
                    <a:pt x="15576" y="45102"/>
                    <a:pt x="16724" y="45173"/>
                    <a:pt x="17868" y="45173"/>
                  </a:cubicBezTo>
                  <a:cubicBezTo>
                    <a:pt x="21756" y="45173"/>
                    <a:pt x="25612" y="44358"/>
                    <a:pt x="29193" y="42758"/>
                  </a:cubicBezTo>
                  <a:cubicBezTo>
                    <a:pt x="36393" y="39536"/>
                    <a:pt x="36952" y="31317"/>
                    <a:pt x="37215" y="24676"/>
                  </a:cubicBezTo>
                  <a:cubicBezTo>
                    <a:pt x="37445" y="18069"/>
                    <a:pt x="36623" y="10803"/>
                    <a:pt x="32053" y="5642"/>
                  </a:cubicBezTo>
                  <a:cubicBezTo>
                    <a:pt x="30607" y="3998"/>
                    <a:pt x="28832" y="2683"/>
                    <a:pt x="26859" y="1763"/>
                  </a:cubicBezTo>
                  <a:cubicBezTo>
                    <a:pt x="24326" y="573"/>
                    <a:pt x="21430" y="1"/>
                    <a:pt x="18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9"/>
            <p:cNvSpPr/>
            <p:nvPr/>
          </p:nvSpPr>
          <p:spPr>
            <a:xfrm>
              <a:off x="960949" y="2247051"/>
              <a:ext cx="67336" cy="103185"/>
            </a:xfrm>
            <a:custGeom>
              <a:avLst/>
              <a:gdLst/>
              <a:ahLst/>
              <a:cxnLst/>
              <a:rect l="l" t="t" r="r" b="b"/>
              <a:pathLst>
                <a:path w="5374" h="8235" extrusionOk="0">
                  <a:moveTo>
                    <a:pt x="2772" y="1"/>
                  </a:moveTo>
                  <a:cubicBezTo>
                    <a:pt x="2441" y="1"/>
                    <a:pt x="2057" y="108"/>
                    <a:pt x="1612" y="345"/>
                  </a:cubicBezTo>
                  <a:cubicBezTo>
                    <a:pt x="823" y="805"/>
                    <a:pt x="264" y="1594"/>
                    <a:pt x="132" y="2515"/>
                  </a:cubicBezTo>
                  <a:cubicBezTo>
                    <a:pt x="1" y="3403"/>
                    <a:pt x="100" y="4323"/>
                    <a:pt x="395" y="5178"/>
                  </a:cubicBezTo>
                  <a:cubicBezTo>
                    <a:pt x="790" y="6427"/>
                    <a:pt x="1513" y="7709"/>
                    <a:pt x="2762" y="8071"/>
                  </a:cubicBezTo>
                  <a:cubicBezTo>
                    <a:pt x="3167" y="8183"/>
                    <a:pt x="3602" y="8234"/>
                    <a:pt x="4036" y="8234"/>
                  </a:cubicBezTo>
                  <a:cubicBezTo>
                    <a:pt x="4237" y="8234"/>
                    <a:pt x="4439" y="8223"/>
                    <a:pt x="4636" y="8202"/>
                  </a:cubicBezTo>
                  <a:cubicBezTo>
                    <a:pt x="4695" y="6598"/>
                    <a:pt x="5374" y="1"/>
                    <a:pt x="27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9"/>
            <p:cNvSpPr/>
            <p:nvPr/>
          </p:nvSpPr>
          <p:spPr>
            <a:xfrm>
              <a:off x="1445685" y="2247051"/>
              <a:ext cx="66848" cy="103185"/>
            </a:xfrm>
            <a:custGeom>
              <a:avLst/>
              <a:gdLst/>
              <a:ahLst/>
              <a:cxnLst/>
              <a:rect l="l" t="t" r="r" b="b"/>
              <a:pathLst>
                <a:path w="5335" h="8235" extrusionOk="0">
                  <a:moveTo>
                    <a:pt x="2574" y="1"/>
                  </a:moveTo>
                  <a:cubicBezTo>
                    <a:pt x="1" y="1"/>
                    <a:pt x="699" y="6598"/>
                    <a:pt x="699" y="8202"/>
                  </a:cubicBezTo>
                  <a:cubicBezTo>
                    <a:pt x="897" y="8223"/>
                    <a:pt x="1095" y="8234"/>
                    <a:pt x="1293" y="8234"/>
                  </a:cubicBezTo>
                  <a:cubicBezTo>
                    <a:pt x="1719" y="8234"/>
                    <a:pt x="2146" y="8183"/>
                    <a:pt x="2573" y="8071"/>
                  </a:cubicBezTo>
                  <a:cubicBezTo>
                    <a:pt x="3822" y="7709"/>
                    <a:pt x="4546" y="6427"/>
                    <a:pt x="4973" y="5178"/>
                  </a:cubicBezTo>
                  <a:cubicBezTo>
                    <a:pt x="5269" y="4323"/>
                    <a:pt x="5335" y="3403"/>
                    <a:pt x="5203" y="2515"/>
                  </a:cubicBezTo>
                  <a:cubicBezTo>
                    <a:pt x="5072" y="1594"/>
                    <a:pt x="4513" y="805"/>
                    <a:pt x="3724" y="345"/>
                  </a:cubicBezTo>
                  <a:cubicBezTo>
                    <a:pt x="3282" y="108"/>
                    <a:pt x="2902" y="1"/>
                    <a:pt x="2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9"/>
            <p:cNvSpPr/>
            <p:nvPr/>
          </p:nvSpPr>
          <p:spPr>
            <a:xfrm>
              <a:off x="978666" y="2267299"/>
              <a:ext cx="25549" cy="52639"/>
            </a:xfrm>
            <a:custGeom>
              <a:avLst/>
              <a:gdLst/>
              <a:ahLst/>
              <a:cxnLst/>
              <a:rect l="l" t="t" r="r" b="b"/>
              <a:pathLst>
                <a:path w="2039" h="4201" extrusionOk="0">
                  <a:moveTo>
                    <a:pt x="1775" y="1"/>
                  </a:moveTo>
                  <a:cubicBezTo>
                    <a:pt x="1742" y="1"/>
                    <a:pt x="1708" y="14"/>
                    <a:pt x="1677" y="44"/>
                  </a:cubicBezTo>
                  <a:cubicBezTo>
                    <a:pt x="527" y="1030"/>
                    <a:pt x="1" y="2576"/>
                    <a:pt x="296" y="4055"/>
                  </a:cubicBezTo>
                  <a:cubicBezTo>
                    <a:pt x="335" y="4158"/>
                    <a:pt x="409" y="4200"/>
                    <a:pt x="482" y="4200"/>
                  </a:cubicBezTo>
                  <a:cubicBezTo>
                    <a:pt x="597" y="4200"/>
                    <a:pt x="711" y="4097"/>
                    <a:pt x="691" y="3956"/>
                  </a:cubicBezTo>
                  <a:cubicBezTo>
                    <a:pt x="559" y="3167"/>
                    <a:pt x="658" y="2378"/>
                    <a:pt x="954" y="1688"/>
                  </a:cubicBezTo>
                  <a:cubicBezTo>
                    <a:pt x="1348" y="2247"/>
                    <a:pt x="1579" y="2937"/>
                    <a:pt x="1677" y="3628"/>
                  </a:cubicBezTo>
                  <a:cubicBezTo>
                    <a:pt x="1694" y="3743"/>
                    <a:pt x="1784" y="3800"/>
                    <a:pt x="1870" y="3800"/>
                  </a:cubicBezTo>
                  <a:cubicBezTo>
                    <a:pt x="1957" y="3800"/>
                    <a:pt x="2039" y="3743"/>
                    <a:pt x="2039" y="3628"/>
                  </a:cubicBezTo>
                  <a:cubicBezTo>
                    <a:pt x="2006" y="2773"/>
                    <a:pt x="1677" y="1984"/>
                    <a:pt x="1085" y="1359"/>
                  </a:cubicBezTo>
                  <a:cubicBezTo>
                    <a:pt x="1316" y="965"/>
                    <a:pt x="1579" y="570"/>
                    <a:pt x="1874" y="241"/>
                  </a:cubicBezTo>
                  <a:cubicBezTo>
                    <a:pt x="1975" y="141"/>
                    <a:pt x="1883" y="1"/>
                    <a:pt x="177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9"/>
            <p:cNvSpPr/>
            <p:nvPr/>
          </p:nvSpPr>
          <p:spPr>
            <a:xfrm>
              <a:off x="1472148" y="2267976"/>
              <a:ext cx="21852" cy="54806"/>
            </a:xfrm>
            <a:custGeom>
              <a:avLst/>
              <a:gdLst/>
              <a:ahLst/>
              <a:cxnLst/>
              <a:rect l="l" t="t" r="r" b="b"/>
              <a:pathLst>
                <a:path w="1744" h="4374" extrusionOk="0">
                  <a:moveTo>
                    <a:pt x="969" y="1"/>
                  </a:moveTo>
                  <a:cubicBezTo>
                    <a:pt x="895" y="1"/>
                    <a:pt x="820" y="86"/>
                    <a:pt x="888" y="155"/>
                  </a:cubicBezTo>
                  <a:cubicBezTo>
                    <a:pt x="1053" y="483"/>
                    <a:pt x="1217" y="878"/>
                    <a:pt x="1283" y="1239"/>
                  </a:cubicBezTo>
                  <a:cubicBezTo>
                    <a:pt x="593" y="1667"/>
                    <a:pt x="1" y="2489"/>
                    <a:pt x="165" y="3311"/>
                  </a:cubicBezTo>
                  <a:cubicBezTo>
                    <a:pt x="165" y="3393"/>
                    <a:pt x="239" y="3434"/>
                    <a:pt x="313" y="3434"/>
                  </a:cubicBezTo>
                  <a:cubicBezTo>
                    <a:pt x="387" y="3434"/>
                    <a:pt x="461" y="3393"/>
                    <a:pt x="461" y="3311"/>
                  </a:cubicBezTo>
                  <a:cubicBezTo>
                    <a:pt x="461" y="3146"/>
                    <a:pt x="757" y="1996"/>
                    <a:pt x="1316" y="1535"/>
                  </a:cubicBezTo>
                  <a:cubicBezTo>
                    <a:pt x="1382" y="1765"/>
                    <a:pt x="1414" y="1996"/>
                    <a:pt x="1414" y="2193"/>
                  </a:cubicBezTo>
                  <a:cubicBezTo>
                    <a:pt x="1316" y="2883"/>
                    <a:pt x="1151" y="3541"/>
                    <a:pt x="921" y="4165"/>
                  </a:cubicBezTo>
                  <a:cubicBezTo>
                    <a:pt x="861" y="4307"/>
                    <a:pt x="937" y="4374"/>
                    <a:pt x="1035" y="4374"/>
                  </a:cubicBezTo>
                  <a:cubicBezTo>
                    <a:pt x="1096" y="4374"/>
                    <a:pt x="1167" y="4347"/>
                    <a:pt x="1217" y="4297"/>
                  </a:cubicBezTo>
                  <a:cubicBezTo>
                    <a:pt x="1579" y="3639"/>
                    <a:pt x="1743" y="2916"/>
                    <a:pt x="1710" y="2160"/>
                  </a:cubicBezTo>
                  <a:cubicBezTo>
                    <a:pt x="1645" y="1404"/>
                    <a:pt x="1447" y="681"/>
                    <a:pt x="1053" y="56"/>
                  </a:cubicBezTo>
                  <a:cubicBezTo>
                    <a:pt x="1033" y="16"/>
                    <a:pt x="1001" y="1"/>
                    <a:pt x="969"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9"/>
            <p:cNvSpPr/>
            <p:nvPr/>
          </p:nvSpPr>
          <p:spPr>
            <a:xfrm>
              <a:off x="1306151" y="1919767"/>
              <a:ext cx="186196" cy="316783"/>
            </a:xfrm>
            <a:custGeom>
              <a:avLst/>
              <a:gdLst/>
              <a:ahLst/>
              <a:cxnLst/>
              <a:rect l="l" t="t" r="r" b="b"/>
              <a:pathLst>
                <a:path w="14860" h="25282" extrusionOk="0">
                  <a:moveTo>
                    <a:pt x="197" y="1"/>
                  </a:moveTo>
                  <a:cubicBezTo>
                    <a:pt x="0" y="5228"/>
                    <a:pt x="855" y="10554"/>
                    <a:pt x="3222" y="15156"/>
                  </a:cubicBezTo>
                  <a:cubicBezTo>
                    <a:pt x="5622" y="19759"/>
                    <a:pt x="9731" y="23671"/>
                    <a:pt x="14662" y="25282"/>
                  </a:cubicBezTo>
                  <a:cubicBezTo>
                    <a:pt x="14860" y="20876"/>
                    <a:pt x="14498" y="16504"/>
                    <a:pt x="13512" y="12230"/>
                  </a:cubicBezTo>
                  <a:cubicBezTo>
                    <a:pt x="13150" y="10652"/>
                    <a:pt x="12657" y="9074"/>
                    <a:pt x="12000" y="7595"/>
                  </a:cubicBezTo>
                  <a:cubicBezTo>
                    <a:pt x="9797" y="3157"/>
                    <a:pt x="5129" y="231"/>
                    <a:pt x="197"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9"/>
            <p:cNvSpPr/>
            <p:nvPr/>
          </p:nvSpPr>
          <p:spPr>
            <a:xfrm>
              <a:off x="878163" y="1868419"/>
              <a:ext cx="458072" cy="343949"/>
            </a:xfrm>
            <a:custGeom>
              <a:avLst/>
              <a:gdLst/>
              <a:ahLst/>
              <a:cxnLst/>
              <a:rect l="l" t="t" r="r" b="b"/>
              <a:pathLst>
                <a:path w="36558" h="27450" extrusionOk="0">
                  <a:moveTo>
                    <a:pt x="24871" y="0"/>
                  </a:moveTo>
                  <a:cubicBezTo>
                    <a:pt x="23369" y="0"/>
                    <a:pt x="21866" y="226"/>
                    <a:pt x="20415" y="680"/>
                  </a:cubicBezTo>
                  <a:cubicBezTo>
                    <a:pt x="13512" y="2850"/>
                    <a:pt x="8909" y="9819"/>
                    <a:pt x="1874" y="11529"/>
                  </a:cubicBezTo>
                  <a:cubicBezTo>
                    <a:pt x="2539" y="12388"/>
                    <a:pt x="3556" y="12897"/>
                    <a:pt x="4627" y="12897"/>
                  </a:cubicBezTo>
                  <a:cubicBezTo>
                    <a:pt x="4826" y="12897"/>
                    <a:pt x="5027" y="12880"/>
                    <a:pt x="5227" y="12844"/>
                  </a:cubicBezTo>
                  <a:lnTo>
                    <a:pt x="5227" y="12844"/>
                  </a:lnTo>
                  <a:cubicBezTo>
                    <a:pt x="4307" y="15046"/>
                    <a:pt x="2334" y="16624"/>
                    <a:pt x="0" y="16986"/>
                  </a:cubicBezTo>
                  <a:cubicBezTo>
                    <a:pt x="756" y="18827"/>
                    <a:pt x="2170" y="20306"/>
                    <a:pt x="3945" y="21194"/>
                  </a:cubicBezTo>
                  <a:cubicBezTo>
                    <a:pt x="5342" y="21929"/>
                    <a:pt x="6886" y="22317"/>
                    <a:pt x="8452" y="22317"/>
                  </a:cubicBezTo>
                  <a:cubicBezTo>
                    <a:pt x="8987" y="22317"/>
                    <a:pt x="9525" y="22272"/>
                    <a:pt x="10060" y="22180"/>
                  </a:cubicBezTo>
                  <a:lnTo>
                    <a:pt x="10060" y="22180"/>
                  </a:lnTo>
                  <a:cubicBezTo>
                    <a:pt x="9238" y="23495"/>
                    <a:pt x="7956" y="24481"/>
                    <a:pt x="6444" y="24909"/>
                  </a:cubicBezTo>
                  <a:cubicBezTo>
                    <a:pt x="8661" y="26640"/>
                    <a:pt x="11462" y="27450"/>
                    <a:pt x="14279" y="27450"/>
                  </a:cubicBezTo>
                  <a:cubicBezTo>
                    <a:pt x="15848" y="27450"/>
                    <a:pt x="17422" y="27199"/>
                    <a:pt x="18903" y="26717"/>
                  </a:cubicBezTo>
                  <a:cubicBezTo>
                    <a:pt x="23045" y="25402"/>
                    <a:pt x="26596" y="22542"/>
                    <a:pt x="29325" y="19156"/>
                  </a:cubicBezTo>
                  <a:lnTo>
                    <a:pt x="29325" y="19156"/>
                  </a:lnTo>
                  <a:cubicBezTo>
                    <a:pt x="29653" y="20438"/>
                    <a:pt x="29325" y="21753"/>
                    <a:pt x="28897" y="23002"/>
                  </a:cubicBezTo>
                  <a:cubicBezTo>
                    <a:pt x="30442" y="22772"/>
                    <a:pt x="31889" y="21917"/>
                    <a:pt x="32842" y="20635"/>
                  </a:cubicBezTo>
                  <a:cubicBezTo>
                    <a:pt x="33763" y="19419"/>
                    <a:pt x="34486" y="18038"/>
                    <a:pt x="34979" y="16526"/>
                  </a:cubicBezTo>
                  <a:cubicBezTo>
                    <a:pt x="35965" y="13666"/>
                    <a:pt x="36557" y="10542"/>
                    <a:pt x="35965" y="7551"/>
                  </a:cubicBezTo>
                  <a:cubicBezTo>
                    <a:pt x="35275" y="4592"/>
                    <a:pt x="33204" y="2159"/>
                    <a:pt x="30377" y="1042"/>
                  </a:cubicBezTo>
                  <a:cubicBezTo>
                    <a:pt x="28609" y="349"/>
                    <a:pt x="26740" y="0"/>
                    <a:pt x="24871"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9"/>
            <p:cNvSpPr/>
            <p:nvPr/>
          </p:nvSpPr>
          <p:spPr>
            <a:xfrm>
              <a:off x="1162381" y="2458808"/>
              <a:ext cx="194027" cy="178490"/>
            </a:xfrm>
            <a:custGeom>
              <a:avLst/>
              <a:gdLst/>
              <a:ahLst/>
              <a:cxnLst/>
              <a:rect l="l" t="t" r="r" b="b"/>
              <a:pathLst>
                <a:path w="15485" h="14245" extrusionOk="0">
                  <a:moveTo>
                    <a:pt x="9398" y="1"/>
                  </a:moveTo>
                  <a:cubicBezTo>
                    <a:pt x="6295" y="1"/>
                    <a:pt x="3197" y="505"/>
                    <a:pt x="231" y="1494"/>
                  </a:cubicBezTo>
                  <a:cubicBezTo>
                    <a:pt x="757" y="2940"/>
                    <a:pt x="954" y="4485"/>
                    <a:pt x="856" y="6030"/>
                  </a:cubicBezTo>
                  <a:cubicBezTo>
                    <a:pt x="724" y="7575"/>
                    <a:pt x="428" y="9088"/>
                    <a:pt x="1" y="10567"/>
                  </a:cubicBezTo>
                  <a:cubicBezTo>
                    <a:pt x="888" y="12408"/>
                    <a:pt x="2532" y="13263"/>
                    <a:pt x="4275" y="13756"/>
                  </a:cubicBezTo>
                  <a:cubicBezTo>
                    <a:pt x="5281" y="14081"/>
                    <a:pt x="6328" y="14245"/>
                    <a:pt x="7375" y="14245"/>
                  </a:cubicBezTo>
                  <a:cubicBezTo>
                    <a:pt x="8448" y="14245"/>
                    <a:pt x="9522" y="14072"/>
                    <a:pt x="10554" y="13723"/>
                  </a:cubicBezTo>
                  <a:cubicBezTo>
                    <a:pt x="12723" y="12934"/>
                    <a:pt x="14499" y="11323"/>
                    <a:pt x="15485" y="9252"/>
                  </a:cubicBezTo>
                  <a:cubicBezTo>
                    <a:pt x="14532" y="6885"/>
                    <a:pt x="14006" y="4354"/>
                    <a:pt x="13874" y="1822"/>
                  </a:cubicBezTo>
                  <a:cubicBezTo>
                    <a:pt x="13874" y="1329"/>
                    <a:pt x="13907" y="836"/>
                    <a:pt x="14006" y="376"/>
                  </a:cubicBezTo>
                  <a:cubicBezTo>
                    <a:pt x="12479" y="125"/>
                    <a:pt x="10938" y="1"/>
                    <a:pt x="9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9"/>
            <p:cNvSpPr/>
            <p:nvPr/>
          </p:nvSpPr>
          <p:spPr>
            <a:xfrm>
              <a:off x="1194922" y="2467629"/>
              <a:ext cx="161487" cy="107119"/>
            </a:xfrm>
            <a:custGeom>
              <a:avLst/>
              <a:gdLst/>
              <a:ahLst/>
              <a:cxnLst/>
              <a:rect l="l" t="t" r="r" b="b"/>
              <a:pathLst>
                <a:path w="12888" h="8549" extrusionOk="0">
                  <a:moveTo>
                    <a:pt x="11343" y="1"/>
                  </a:moveTo>
                  <a:lnTo>
                    <a:pt x="11343" y="1"/>
                  </a:lnTo>
                  <a:cubicBezTo>
                    <a:pt x="8351" y="1463"/>
                    <a:pt x="4144" y="1693"/>
                    <a:pt x="1785" y="1693"/>
                  </a:cubicBezTo>
                  <a:cubicBezTo>
                    <a:pt x="696" y="1693"/>
                    <a:pt x="1" y="1644"/>
                    <a:pt x="1" y="1644"/>
                  </a:cubicBezTo>
                  <a:lnTo>
                    <a:pt x="1" y="1644"/>
                  </a:lnTo>
                  <a:cubicBezTo>
                    <a:pt x="8877" y="3025"/>
                    <a:pt x="12888" y="8548"/>
                    <a:pt x="12888" y="8548"/>
                  </a:cubicBezTo>
                  <a:cubicBezTo>
                    <a:pt x="10784" y="3453"/>
                    <a:pt x="11343" y="1"/>
                    <a:pt x="11343" y="1"/>
                  </a:cubicBezTo>
                  <a:close/>
                </a:path>
              </a:pathLst>
            </a:custGeom>
            <a:solidFill>
              <a:srgbClr val="B2475F">
                <a:alpha val="25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9"/>
            <p:cNvSpPr/>
            <p:nvPr/>
          </p:nvSpPr>
          <p:spPr>
            <a:xfrm>
              <a:off x="1142195" y="2573081"/>
              <a:ext cx="236466" cy="74954"/>
            </a:xfrm>
            <a:custGeom>
              <a:avLst/>
              <a:gdLst/>
              <a:ahLst/>
              <a:cxnLst/>
              <a:rect l="l" t="t" r="r" b="b"/>
              <a:pathLst>
                <a:path w="18872" h="5982" extrusionOk="0">
                  <a:moveTo>
                    <a:pt x="17129" y="1"/>
                  </a:moveTo>
                  <a:cubicBezTo>
                    <a:pt x="17129" y="1"/>
                    <a:pt x="13662" y="3529"/>
                    <a:pt x="8944" y="3529"/>
                  </a:cubicBezTo>
                  <a:cubicBezTo>
                    <a:pt x="6770" y="3529"/>
                    <a:pt x="4330" y="2780"/>
                    <a:pt x="1842" y="592"/>
                  </a:cubicBezTo>
                  <a:lnTo>
                    <a:pt x="1" y="1020"/>
                  </a:lnTo>
                  <a:cubicBezTo>
                    <a:pt x="1" y="1020"/>
                    <a:pt x="3758" y="5981"/>
                    <a:pt x="9213" y="5981"/>
                  </a:cubicBezTo>
                  <a:cubicBezTo>
                    <a:pt x="12066" y="5981"/>
                    <a:pt x="15383" y="4625"/>
                    <a:pt x="18871" y="494"/>
                  </a:cubicBezTo>
                  <a:lnTo>
                    <a:pt x="17129" y="1"/>
                  </a:ln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9"/>
            <p:cNvSpPr/>
            <p:nvPr/>
          </p:nvSpPr>
          <p:spPr>
            <a:xfrm>
              <a:off x="1160740" y="2595322"/>
              <a:ext cx="12781" cy="8671"/>
            </a:xfrm>
            <a:custGeom>
              <a:avLst/>
              <a:gdLst/>
              <a:ahLst/>
              <a:cxnLst/>
              <a:rect l="l" t="t" r="r" b="b"/>
              <a:pathLst>
                <a:path w="1020" h="692" extrusionOk="0">
                  <a:moveTo>
                    <a:pt x="921" y="1"/>
                  </a:moveTo>
                  <a:lnTo>
                    <a:pt x="658" y="67"/>
                  </a:lnTo>
                  <a:lnTo>
                    <a:pt x="461" y="198"/>
                  </a:lnTo>
                  <a:lnTo>
                    <a:pt x="99" y="494"/>
                  </a:lnTo>
                  <a:cubicBezTo>
                    <a:pt x="33" y="527"/>
                    <a:pt x="0" y="560"/>
                    <a:pt x="33" y="658"/>
                  </a:cubicBezTo>
                  <a:lnTo>
                    <a:pt x="198" y="691"/>
                  </a:lnTo>
                  <a:lnTo>
                    <a:pt x="625" y="395"/>
                  </a:lnTo>
                  <a:lnTo>
                    <a:pt x="822" y="297"/>
                  </a:lnTo>
                  <a:lnTo>
                    <a:pt x="921" y="198"/>
                  </a:lnTo>
                  <a:lnTo>
                    <a:pt x="987" y="132"/>
                  </a:lnTo>
                  <a:cubicBezTo>
                    <a:pt x="1019" y="34"/>
                    <a:pt x="954" y="1"/>
                    <a:pt x="921"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9"/>
            <p:cNvSpPr/>
            <p:nvPr/>
          </p:nvSpPr>
          <p:spPr>
            <a:xfrm>
              <a:off x="1181740" y="2607927"/>
              <a:ext cx="10312" cy="10889"/>
            </a:xfrm>
            <a:custGeom>
              <a:avLst/>
              <a:gdLst/>
              <a:ahLst/>
              <a:cxnLst/>
              <a:rect l="l" t="t" r="r" b="b"/>
              <a:pathLst>
                <a:path w="823" h="869" extrusionOk="0">
                  <a:moveTo>
                    <a:pt x="785" y="0"/>
                  </a:moveTo>
                  <a:cubicBezTo>
                    <a:pt x="776" y="0"/>
                    <a:pt x="767" y="4"/>
                    <a:pt x="757" y="14"/>
                  </a:cubicBezTo>
                  <a:cubicBezTo>
                    <a:pt x="658" y="47"/>
                    <a:pt x="593" y="80"/>
                    <a:pt x="560" y="178"/>
                  </a:cubicBezTo>
                  <a:lnTo>
                    <a:pt x="395" y="376"/>
                  </a:lnTo>
                  <a:lnTo>
                    <a:pt x="67" y="770"/>
                  </a:lnTo>
                  <a:cubicBezTo>
                    <a:pt x="1" y="770"/>
                    <a:pt x="1" y="836"/>
                    <a:pt x="67" y="869"/>
                  </a:cubicBezTo>
                  <a:lnTo>
                    <a:pt x="231" y="869"/>
                  </a:lnTo>
                  <a:lnTo>
                    <a:pt x="560" y="507"/>
                  </a:lnTo>
                  <a:lnTo>
                    <a:pt x="724" y="310"/>
                  </a:lnTo>
                  <a:lnTo>
                    <a:pt x="790" y="211"/>
                  </a:lnTo>
                  <a:lnTo>
                    <a:pt x="790" y="145"/>
                  </a:lnTo>
                  <a:cubicBezTo>
                    <a:pt x="823" y="145"/>
                    <a:pt x="823" y="113"/>
                    <a:pt x="823" y="47"/>
                  </a:cubicBezTo>
                  <a:cubicBezTo>
                    <a:pt x="823" y="24"/>
                    <a:pt x="806" y="0"/>
                    <a:pt x="785" y="0"/>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9"/>
            <p:cNvSpPr/>
            <p:nvPr/>
          </p:nvSpPr>
          <p:spPr>
            <a:xfrm>
              <a:off x="1208266" y="2618578"/>
              <a:ext cx="6904" cy="16201"/>
            </a:xfrm>
            <a:custGeom>
              <a:avLst/>
              <a:gdLst/>
              <a:ahLst/>
              <a:cxnLst/>
              <a:rect l="l" t="t" r="r" b="b"/>
              <a:pathLst>
                <a:path w="551" h="1293" extrusionOk="0">
                  <a:moveTo>
                    <a:pt x="452" y="1"/>
                  </a:moveTo>
                  <a:cubicBezTo>
                    <a:pt x="410" y="1"/>
                    <a:pt x="364" y="27"/>
                    <a:pt x="350" y="84"/>
                  </a:cubicBezTo>
                  <a:lnTo>
                    <a:pt x="185" y="610"/>
                  </a:lnTo>
                  <a:lnTo>
                    <a:pt x="119" y="906"/>
                  </a:lnTo>
                  <a:lnTo>
                    <a:pt x="21" y="1005"/>
                  </a:lnTo>
                  <a:lnTo>
                    <a:pt x="21" y="1169"/>
                  </a:lnTo>
                  <a:cubicBezTo>
                    <a:pt x="1" y="1249"/>
                    <a:pt x="53" y="1292"/>
                    <a:pt x="105" y="1292"/>
                  </a:cubicBezTo>
                  <a:cubicBezTo>
                    <a:pt x="139" y="1292"/>
                    <a:pt x="172" y="1274"/>
                    <a:pt x="185" y="1235"/>
                  </a:cubicBezTo>
                  <a:cubicBezTo>
                    <a:pt x="251" y="1136"/>
                    <a:pt x="284" y="1038"/>
                    <a:pt x="284" y="939"/>
                  </a:cubicBezTo>
                  <a:lnTo>
                    <a:pt x="350" y="676"/>
                  </a:lnTo>
                  <a:lnTo>
                    <a:pt x="514" y="117"/>
                  </a:lnTo>
                  <a:cubicBezTo>
                    <a:pt x="551" y="43"/>
                    <a:pt x="505" y="1"/>
                    <a:pt x="452"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9"/>
            <p:cNvSpPr/>
            <p:nvPr/>
          </p:nvSpPr>
          <p:spPr>
            <a:xfrm>
              <a:off x="1240656" y="2624567"/>
              <a:ext cx="6190" cy="18143"/>
            </a:xfrm>
            <a:custGeom>
              <a:avLst/>
              <a:gdLst/>
              <a:ahLst/>
              <a:cxnLst/>
              <a:rect l="l" t="t" r="r" b="b"/>
              <a:pathLst>
                <a:path w="494" h="1448" extrusionOk="0">
                  <a:moveTo>
                    <a:pt x="132" y="1"/>
                  </a:moveTo>
                  <a:cubicBezTo>
                    <a:pt x="33" y="1"/>
                    <a:pt x="0" y="34"/>
                    <a:pt x="0" y="100"/>
                  </a:cubicBezTo>
                  <a:lnTo>
                    <a:pt x="0" y="132"/>
                  </a:lnTo>
                  <a:cubicBezTo>
                    <a:pt x="33" y="330"/>
                    <a:pt x="33" y="593"/>
                    <a:pt x="66" y="790"/>
                  </a:cubicBezTo>
                  <a:cubicBezTo>
                    <a:pt x="132" y="987"/>
                    <a:pt x="132" y="987"/>
                    <a:pt x="164" y="1119"/>
                  </a:cubicBezTo>
                  <a:cubicBezTo>
                    <a:pt x="197" y="1250"/>
                    <a:pt x="197" y="1349"/>
                    <a:pt x="296" y="1447"/>
                  </a:cubicBezTo>
                  <a:lnTo>
                    <a:pt x="395" y="1447"/>
                  </a:lnTo>
                  <a:cubicBezTo>
                    <a:pt x="460" y="1415"/>
                    <a:pt x="493" y="1349"/>
                    <a:pt x="493" y="1316"/>
                  </a:cubicBezTo>
                  <a:cubicBezTo>
                    <a:pt x="493" y="1283"/>
                    <a:pt x="395" y="1119"/>
                    <a:pt x="395" y="987"/>
                  </a:cubicBezTo>
                  <a:cubicBezTo>
                    <a:pt x="362" y="889"/>
                    <a:pt x="329" y="790"/>
                    <a:pt x="329" y="691"/>
                  </a:cubicBezTo>
                  <a:cubicBezTo>
                    <a:pt x="230" y="494"/>
                    <a:pt x="197" y="297"/>
                    <a:pt x="197" y="100"/>
                  </a:cubicBezTo>
                  <a:cubicBezTo>
                    <a:pt x="197" y="34"/>
                    <a:pt x="164" y="1"/>
                    <a:pt x="132"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9"/>
            <p:cNvSpPr/>
            <p:nvPr/>
          </p:nvSpPr>
          <p:spPr>
            <a:xfrm>
              <a:off x="1266418" y="2623001"/>
              <a:ext cx="9510" cy="17955"/>
            </a:xfrm>
            <a:custGeom>
              <a:avLst/>
              <a:gdLst/>
              <a:ahLst/>
              <a:cxnLst/>
              <a:rect l="l" t="t" r="r" b="b"/>
              <a:pathLst>
                <a:path w="759" h="1433" extrusionOk="0">
                  <a:moveTo>
                    <a:pt x="168" y="1"/>
                  </a:moveTo>
                  <a:cubicBezTo>
                    <a:pt x="90" y="1"/>
                    <a:pt x="1" y="55"/>
                    <a:pt x="48" y="126"/>
                  </a:cubicBezTo>
                  <a:lnTo>
                    <a:pt x="278" y="751"/>
                  </a:lnTo>
                  <a:lnTo>
                    <a:pt x="410" y="1079"/>
                  </a:lnTo>
                  <a:cubicBezTo>
                    <a:pt x="443" y="1178"/>
                    <a:pt x="508" y="1277"/>
                    <a:pt x="574" y="1375"/>
                  </a:cubicBezTo>
                  <a:cubicBezTo>
                    <a:pt x="587" y="1414"/>
                    <a:pt x="620" y="1433"/>
                    <a:pt x="654" y="1433"/>
                  </a:cubicBezTo>
                  <a:cubicBezTo>
                    <a:pt x="706" y="1433"/>
                    <a:pt x="758" y="1389"/>
                    <a:pt x="738" y="1309"/>
                  </a:cubicBezTo>
                  <a:cubicBezTo>
                    <a:pt x="738" y="1211"/>
                    <a:pt x="673" y="1079"/>
                    <a:pt x="607" y="981"/>
                  </a:cubicBezTo>
                  <a:lnTo>
                    <a:pt x="475" y="652"/>
                  </a:lnTo>
                  <a:lnTo>
                    <a:pt x="245" y="27"/>
                  </a:lnTo>
                  <a:cubicBezTo>
                    <a:pt x="227" y="9"/>
                    <a:pt x="198" y="1"/>
                    <a:pt x="168"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9"/>
            <p:cNvSpPr/>
            <p:nvPr/>
          </p:nvSpPr>
          <p:spPr>
            <a:xfrm>
              <a:off x="1295024" y="2614769"/>
              <a:ext cx="6190" cy="18820"/>
            </a:xfrm>
            <a:custGeom>
              <a:avLst/>
              <a:gdLst/>
              <a:ahLst/>
              <a:cxnLst/>
              <a:rect l="l" t="t" r="r" b="b"/>
              <a:pathLst>
                <a:path w="494" h="1502" extrusionOk="0">
                  <a:moveTo>
                    <a:pt x="119" y="0"/>
                  </a:moveTo>
                  <a:cubicBezTo>
                    <a:pt x="72" y="0"/>
                    <a:pt x="20" y="35"/>
                    <a:pt x="1" y="93"/>
                  </a:cubicBezTo>
                  <a:cubicBezTo>
                    <a:pt x="66" y="323"/>
                    <a:pt x="132" y="553"/>
                    <a:pt x="165" y="783"/>
                  </a:cubicBezTo>
                  <a:cubicBezTo>
                    <a:pt x="231" y="914"/>
                    <a:pt x="231" y="1046"/>
                    <a:pt x="264" y="1145"/>
                  </a:cubicBezTo>
                  <a:cubicBezTo>
                    <a:pt x="231" y="1276"/>
                    <a:pt x="264" y="1375"/>
                    <a:pt x="329" y="1473"/>
                  </a:cubicBezTo>
                  <a:cubicBezTo>
                    <a:pt x="350" y="1494"/>
                    <a:pt x="373" y="1501"/>
                    <a:pt x="396" y="1501"/>
                  </a:cubicBezTo>
                  <a:cubicBezTo>
                    <a:pt x="447" y="1501"/>
                    <a:pt x="494" y="1463"/>
                    <a:pt x="494" y="1440"/>
                  </a:cubicBezTo>
                  <a:lnTo>
                    <a:pt x="494" y="1243"/>
                  </a:lnTo>
                  <a:cubicBezTo>
                    <a:pt x="494" y="1177"/>
                    <a:pt x="494" y="1112"/>
                    <a:pt x="461" y="1079"/>
                  </a:cubicBezTo>
                  <a:cubicBezTo>
                    <a:pt x="461" y="947"/>
                    <a:pt x="428" y="816"/>
                    <a:pt x="428" y="750"/>
                  </a:cubicBezTo>
                  <a:lnTo>
                    <a:pt x="198" y="60"/>
                  </a:lnTo>
                  <a:cubicBezTo>
                    <a:pt x="184" y="18"/>
                    <a:pt x="153" y="0"/>
                    <a:pt x="119" y="0"/>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9"/>
            <p:cNvSpPr/>
            <p:nvPr/>
          </p:nvSpPr>
          <p:spPr>
            <a:xfrm>
              <a:off x="1315999" y="2607401"/>
              <a:ext cx="9398" cy="13583"/>
            </a:xfrm>
            <a:custGeom>
              <a:avLst/>
              <a:gdLst/>
              <a:ahLst/>
              <a:cxnLst/>
              <a:rect l="l" t="t" r="r" b="b"/>
              <a:pathLst>
                <a:path w="750" h="1084" extrusionOk="0">
                  <a:moveTo>
                    <a:pt x="135" y="1"/>
                  </a:moveTo>
                  <a:cubicBezTo>
                    <a:pt x="60" y="1"/>
                    <a:pt x="0" y="86"/>
                    <a:pt x="69" y="155"/>
                  </a:cubicBezTo>
                  <a:lnTo>
                    <a:pt x="299" y="582"/>
                  </a:lnTo>
                  <a:cubicBezTo>
                    <a:pt x="365" y="746"/>
                    <a:pt x="463" y="911"/>
                    <a:pt x="562" y="1042"/>
                  </a:cubicBezTo>
                  <a:cubicBezTo>
                    <a:pt x="582" y="1072"/>
                    <a:pt x="608" y="1084"/>
                    <a:pt x="634" y="1084"/>
                  </a:cubicBezTo>
                  <a:cubicBezTo>
                    <a:pt x="693" y="1084"/>
                    <a:pt x="749" y="1022"/>
                    <a:pt x="726" y="976"/>
                  </a:cubicBezTo>
                  <a:lnTo>
                    <a:pt x="595" y="713"/>
                  </a:lnTo>
                  <a:lnTo>
                    <a:pt x="463" y="516"/>
                  </a:lnTo>
                  <a:lnTo>
                    <a:pt x="233" y="56"/>
                  </a:lnTo>
                  <a:cubicBezTo>
                    <a:pt x="204" y="16"/>
                    <a:pt x="168" y="1"/>
                    <a:pt x="135"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9"/>
            <p:cNvSpPr/>
            <p:nvPr/>
          </p:nvSpPr>
          <p:spPr>
            <a:xfrm>
              <a:off x="1336623" y="2594909"/>
              <a:ext cx="11139" cy="11315"/>
            </a:xfrm>
            <a:custGeom>
              <a:avLst/>
              <a:gdLst/>
              <a:ahLst/>
              <a:cxnLst/>
              <a:rect l="l" t="t" r="r" b="b"/>
              <a:pathLst>
                <a:path w="889" h="903" extrusionOk="0">
                  <a:moveTo>
                    <a:pt x="1" y="1"/>
                  </a:moveTo>
                  <a:cubicBezTo>
                    <a:pt x="1" y="34"/>
                    <a:pt x="1" y="100"/>
                    <a:pt x="67" y="100"/>
                  </a:cubicBezTo>
                  <a:lnTo>
                    <a:pt x="67" y="231"/>
                  </a:lnTo>
                  <a:cubicBezTo>
                    <a:pt x="198" y="330"/>
                    <a:pt x="330" y="428"/>
                    <a:pt x="428" y="560"/>
                  </a:cubicBezTo>
                  <a:lnTo>
                    <a:pt x="593" y="757"/>
                  </a:lnTo>
                  <a:cubicBezTo>
                    <a:pt x="593" y="823"/>
                    <a:pt x="626" y="856"/>
                    <a:pt x="626" y="889"/>
                  </a:cubicBezTo>
                  <a:lnTo>
                    <a:pt x="757" y="889"/>
                  </a:lnTo>
                  <a:cubicBezTo>
                    <a:pt x="767" y="898"/>
                    <a:pt x="779" y="902"/>
                    <a:pt x="793" y="902"/>
                  </a:cubicBezTo>
                  <a:cubicBezTo>
                    <a:pt x="826" y="902"/>
                    <a:pt x="865" y="879"/>
                    <a:pt x="889" y="856"/>
                  </a:cubicBezTo>
                  <a:cubicBezTo>
                    <a:pt x="889" y="724"/>
                    <a:pt x="823" y="626"/>
                    <a:pt x="757" y="560"/>
                  </a:cubicBezTo>
                  <a:lnTo>
                    <a:pt x="593" y="363"/>
                  </a:lnTo>
                  <a:lnTo>
                    <a:pt x="132" y="1"/>
                  </a:ln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9"/>
            <p:cNvSpPr/>
            <p:nvPr/>
          </p:nvSpPr>
          <p:spPr>
            <a:xfrm>
              <a:off x="1351872" y="2583795"/>
              <a:ext cx="10312" cy="8658"/>
            </a:xfrm>
            <a:custGeom>
              <a:avLst/>
              <a:gdLst/>
              <a:ahLst/>
              <a:cxnLst/>
              <a:rect l="l" t="t" r="r" b="b"/>
              <a:pathLst>
                <a:path w="823" h="691" extrusionOk="0">
                  <a:moveTo>
                    <a:pt x="0" y="0"/>
                  </a:moveTo>
                  <a:cubicBezTo>
                    <a:pt x="0" y="66"/>
                    <a:pt x="0" y="132"/>
                    <a:pt x="33" y="165"/>
                  </a:cubicBezTo>
                  <a:lnTo>
                    <a:pt x="33" y="263"/>
                  </a:lnTo>
                  <a:cubicBezTo>
                    <a:pt x="99" y="263"/>
                    <a:pt x="165" y="296"/>
                    <a:pt x="198" y="329"/>
                  </a:cubicBezTo>
                  <a:lnTo>
                    <a:pt x="296" y="329"/>
                  </a:lnTo>
                  <a:cubicBezTo>
                    <a:pt x="296" y="395"/>
                    <a:pt x="329" y="428"/>
                    <a:pt x="362" y="428"/>
                  </a:cubicBezTo>
                  <a:lnTo>
                    <a:pt x="493" y="592"/>
                  </a:lnTo>
                  <a:lnTo>
                    <a:pt x="625" y="691"/>
                  </a:lnTo>
                  <a:lnTo>
                    <a:pt x="789" y="691"/>
                  </a:lnTo>
                  <a:cubicBezTo>
                    <a:pt x="822" y="691"/>
                    <a:pt x="822" y="625"/>
                    <a:pt x="822" y="592"/>
                  </a:cubicBezTo>
                  <a:lnTo>
                    <a:pt x="691" y="362"/>
                  </a:lnTo>
                  <a:lnTo>
                    <a:pt x="526" y="263"/>
                  </a:lnTo>
                  <a:lnTo>
                    <a:pt x="165" y="0"/>
                  </a:ln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9"/>
            <p:cNvSpPr/>
            <p:nvPr/>
          </p:nvSpPr>
          <p:spPr>
            <a:xfrm>
              <a:off x="1218816" y="1636364"/>
              <a:ext cx="164369" cy="198563"/>
            </a:xfrm>
            <a:custGeom>
              <a:avLst/>
              <a:gdLst/>
              <a:ahLst/>
              <a:cxnLst/>
              <a:rect l="l" t="t" r="r" b="b"/>
              <a:pathLst>
                <a:path w="13118" h="15847" extrusionOk="0">
                  <a:moveTo>
                    <a:pt x="8219" y="1"/>
                  </a:moveTo>
                  <a:lnTo>
                    <a:pt x="6839" y="165"/>
                  </a:lnTo>
                  <a:cubicBezTo>
                    <a:pt x="5951" y="264"/>
                    <a:pt x="5096" y="461"/>
                    <a:pt x="4242" y="757"/>
                  </a:cubicBezTo>
                  <a:cubicBezTo>
                    <a:pt x="3321" y="1020"/>
                    <a:pt x="2433" y="1447"/>
                    <a:pt x="1612" y="1973"/>
                  </a:cubicBezTo>
                  <a:cubicBezTo>
                    <a:pt x="1151" y="2302"/>
                    <a:pt x="757" y="2697"/>
                    <a:pt x="461" y="3190"/>
                  </a:cubicBezTo>
                  <a:cubicBezTo>
                    <a:pt x="132" y="3584"/>
                    <a:pt x="1" y="4110"/>
                    <a:pt x="66" y="4603"/>
                  </a:cubicBezTo>
                  <a:cubicBezTo>
                    <a:pt x="34" y="4932"/>
                    <a:pt x="132" y="5261"/>
                    <a:pt x="329" y="5524"/>
                  </a:cubicBezTo>
                  <a:cubicBezTo>
                    <a:pt x="461" y="5721"/>
                    <a:pt x="658" y="5853"/>
                    <a:pt x="888" y="5918"/>
                  </a:cubicBezTo>
                  <a:cubicBezTo>
                    <a:pt x="941" y="5927"/>
                    <a:pt x="996" y="5931"/>
                    <a:pt x="1053" y="5931"/>
                  </a:cubicBezTo>
                  <a:cubicBezTo>
                    <a:pt x="1209" y="5931"/>
                    <a:pt x="1377" y="5901"/>
                    <a:pt x="1546" y="5853"/>
                  </a:cubicBezTo>
                  <a:cubicBezTo>
                    <a:pt x="1940" y="5590"/>
                    <a:pt x="2072" y="5031"/>
                    <a:pt x="1875" y="4603"/>
                  </a:cubicBezTo>
                  <a:lnTo>
                    <a:pt x="1848" y="4576"/>
                  </a:lnTo>
                  <a:lnTo>
                    <a:pt x="1848" y="4576"/>
                  </a:lnTo>
                  <a:cubicBezTo>
                    <a:pt x="1847" y="4576"/>
                    <a:pt x="1847" y="4575"/>
                    <a:pt x="1847" y="4574"/>
                  </a:cubicBezTo>
                  <a:lnTo>
                    <a:pt x="1847" y="4574"/>
                  </a:lnTo>
                  <a:lnTo>
                    <a:pt x="1940" y="4340"/>
                  </a:lnTo>
                  <a:lnTo>
                    <a:pt x="1829" y="4508"/>
                  </a:lnTo>
                  <a:lnTo>
                    <a:pt x="1829" y="4508"/>
                  </a:lnTo>
                  <a:cubicBezTo>
                    <a:pt x="1829" y="4507"/>
                    <a:pt x="1828" y="4506"/>
                    <a:pt x="1828" y="4506"/>
                  </a:cubicBezTo>
                  <a:lnTo>
                    <a:pt x="1828" y="4506"/>
                  </a:lnTo>
                  <a:cubicBezTo>
                    <a:pt x="1920" y="4356"/>
                    <a:pt x="2013" y="4233"/>
                    <a:pt x="2105" y="4110"/>
                  </a:cubicBezTo>
                  <a:lnTo>
                    <a:pt x="2105" y="4110"/>
                  </a:lnTo>
                  <a:lnTo>
                    <a:pt x="1940" y="4340"/>
                  </a:lnTo>
                  <a:cubicBezTo>
                    <a:pt x="2062" y="4171"/>
                    <a:pt x="2183" y="4037"/>
                    <a:pt x="2318" y="3912"/>
                  </a:cubicBezTo>
                  <a:lnTo>
                    <a:pt x="2318" y="3912"/>
                  </a:lnTo>
                  <a:cubicBezTo>
                    <a:pt x="2862" y="3531"/>
                    <a:pt x="3438" y="3182"/>
                    <a:pt x="4044" y="2927"/>
                  </a:cubicBezTo>
                  <a:lnTo>
                    <a:pt x="4044" y="2927"/>
                  </a:lnTo>
                  <a:lnTo>
                    <a:pt x="3781" y="3058"/>
                  </a:lnTo>
                  <a:cubicBezTo>
                    <a:pt x="4932" y="2565"/>
                    <a:pt x="6148" y="2269"/>
                    <a:pt x="7398" y="2105"/>
                  </a:cubicBezTo>
                  <a:lnTo>
                    <a:pt x="7167" y="2105"/>
                  </a:lnTo>
                  <a:cubicBezTo>
                    <a:pt x="7529" y="2051"/>
                    <a:pt x="7901" y="2026"/>
                    <a:pt x="8278" y="2026"/>
                  </a:cubicBezTo>
                  <a:cubicBezTo>
                    <a:pt x="8585" y="2026"/>
                    <a:pt x="8895" y="2043"/>
                    <a:pt x="9206" y="2072"/>
                  </a:cubicBezTo>
                  <a:lnTo>
                    <a:pt x="8943" y="2072"/>
                  </a:lnTo>
                  <a:cubicBezTo>
                    <a:pt x="9304" y="2105"/>
                    <a:pt x="9699" y="2204"/>
                    <a:pt x="10028" y="2335"/>
                  </a:cubicBezTo>
                  <a:lnTo>
                    <a:pt x="9798" y="2269"/>
                  </a:lnTo>
                  <a:lnTo>
                    <a:pt x="9798" y="2269"/>
                  </a:lnTo>
                  <a:cubicBezTo>
                    <a:pt x="9980" y="2321"/>
                    <a:pt x="10182" y="2415"/>
                    <a:pt x="10357" y="2533"/>
                  </a:cubicBezTo>
                  <a:lnTo>
                    <a:pt x="10357" y="2533"/>
                  </a:lnTo>
                  <a:lnTo>
                    <a:pt x="10682" y="2858"/>
                  </a:lnTo>
                  <a:lnTo>
                    <a:pt x="10682" y="2858"/>
                  </a:lnTo>
                  <a:cubicBezTo>
                    <a:pt x="10768" y="2991"/>
                    <a:pt x="10840" y="3112"/>
                    <a:pt x="10910" y="3246"/>
                  </a:cubicBezTo>
                  <a:lnTo>
                    <a:pt x="10910" y="3246"/>
                  </a:lnTo>
                  <a:cubicBezTo>
                    <a:pt x="10977" y="3436"/>
                    <a:pt x="11028" y="3642"/>
                    <a:pt x="11080" y="3847"/>
                  </a:cubicBezTo>
                  <a:lnTo>
                    <a:pt x="11080" y="3584"/>
                  </a:lnTo>
                  <a:cubicBezTo>
                    <a:pt x="11112" y="3880"/>
                    <a:pt x="11112" y="4176"/>
                    <a:pt x="11080" y="4505"/>
                  </a:cubicBezTo>
                  <a:lnTo>
                    <a:pt x="11080" y="4209"/>
                  </a:lnTo>
                  <a:cubicBezTo>
                    <a:pt x="11014" y="4538"/>
                    <a:pt x="10948" y="4899"/>
                    <a:pt x="10817" y="5228"/>
                  </a:cubicBezTo>
                  <a:lnTo>
                    <a:pt x="10915" y="4998"/>
                  </a:lnTo>
                  <a:lnTo>
                    <a:pt x="10915" y="4998"/>
                  </a:lnTo>
                  <a:cubicBezTo>
                    <a:pt x="10784" y="5360"/>
                    <a:pt x="10586" y="5688"/>
                    <a:pt x="10323" y="5984"/>
                  </a:cubicBezTo>
                  <a:lnTo>
                    <a:pt x="10488" y="5754"/>
                  </a:lnTo>
                  <a:lnTo>
                    <a:pt x="10488" y="5754"/>
                  </a:lnTo>
                  <a:cubicBezTo>
                    <a:pt x="10297" y="6000"/>
                    <a:pt x="10106" y="6200"/>
                    <a:pt x="9896" y="6393"/>
                  </a:cubicBezTo>
                  <a:lnTo>
                    <a:pt x="9896" y="6393"/>
                  </a:lnTo>
                  <a:cubicBezTo>
                    <a:pt x="9457" y="6703"/>
                    <a:pt x="9016" y="6980"/>
                    <a:pt x="8515" y="7168"/>
                  </a:cubicBezTo>
                  <a:lnTo>
                    <a:pt x="8778" y="7069"/>
                  </a:lnTo>
                  <a:lnTo>
                    <a:pt x="8778" y="7069"/>
                  </a:lnTo>
                  <a:cubicBezTo>
                    <a:pt x="8187" y="7332"/>
                    <a:pt x="7595" y="7496"/>
                    <a:pt x="7003" y="7628"/>
                  </a:cubicBezTo>
                  <a:lnTo>
                    <a:pt x="6050" y="7792"/>
                  </a:lnTo>
                  <a:lnTo>
                    <a:pt x="5228" y="7957"/>
                  </a:lnTo>
                  <a:cubicBezTo>
                    <a:pt x="4669" y="8088"/>
                    <a:pt x="4209" y="8483"/>
                    <a:pt x="4011" y="9009"/>
                  </a:cubicBezTo>
                  <a:cubicBezTo>
                    <a:pt x="3880" y="9469"/>
                    <a:pt x="3913" y="9962"/>
                    <a:pt x="4044" y="10422"/>
                  </a:cubicBezTo>
                  <a:cubicBezTo>
                    <a:pt x="4176" y="11146"/>
                    <a:pt x="4242" y="11902"/>
                    <a:pt x="4373" y="12625"/>
                  </a:cubicBezTo>
                  <a:lnTo>
                    <a:pt x="4570" y="13907"/>
                  </a:lnTo>
                  <a:lnTo>
                    <a:pt x="4669" y="14466"/>
                  </a:lnTo>
                  <a:cubicBezTo>
                    <a:pt x="4702" y="14565"/>
                    <a:pt x="4702" y="14696"/>
                    <a:pt x="4702" y="14795"/>
                  </a:cubicBezTo>
                  <a:lnTo>
                    <a:pt x="4833" y="15123"/>
                  </a:lnTo>
                  <a:cubicBezTo>
                    <a:pt x="4899" y="15386"/>
                    <a:pt x="5063" y="15584"/>
                    <a:pt x="5261" y="15715"/>
                  </a:cubicBezTo>
                  <a:cubicBezTo>
                    <a:pt x="5458" y="15781"/>
                    <a:pt x="5688" y="15814"/>
                    <a:pt x="5885" y="15847"/>
                  </a:cubicBezTo>
                  <a:cubicBezTo>
                    <a:pt x="6346" y="15781"/>
                    <a:pt x="6707" y="15354"/>
                    <a:pt x="6707" y="14893"/>
                  </a:cubicBezTo>
                  <a:lnTo>
                    <a:pt x="6707" y="14302"/>
                  </a:lnTo>
                  <a:cubicBezTo>
                    <a:pt x="6674" y="14203"/>
                    <a:pt x="6674" y="14104"/>
                    <a:pt x="6641" y="13973"/>
                  </a:cubicBezTo>
                  <a:lnTo>
                    <a:pt x="6543" y="13381"/>
                  </a:lnTo>
                  <a:lnTo>
                    <a:pt x="6346" y="12099"/>
                  </a:lnTo>
                  <a:cubicBezTo>
                    <a:pt x="6230" y="11346"/>
                    <a:pt x="6088" y="10618"/>
                    <a:pt x="5966" y="9848"/>
                  </a:cubicBezTo>
                  <a:lnTo>
                    <a:pt x="5966" y="9848"/>
                  </a:lnTo>
                  <a:cubicBezTo>
                    <a:pt x="6238" y="9775"/>
                    <a:pt x="6514" y="9721"/>
                    <a:pt x="6806" y="9699"/>
                  </a:cubicBezTo>
                  <a:lnTo>
                    <a:pt x="8022" y="9469"/>
                  </a:lnTo>
                  <a:cubicBezTo>
                    <a:pt x="8910" y="9239"/>
                    <a:pt x="9797" y="8844"/>
                    <a:pt x="10586" y="8351"/>
                  </a:cubicBezTo>
                  <a:cubicBezTo>
                    <a:pt x="11343" y="7858"/>
                    <a:pt x="12000" y="7201"/>
                    <a:pt x="12460" y="6379"/>
                  </a:cubicBezTo>
                  <a:cubicBezTo>
                    <a:pt x="12888" y="5590"/>
                    <a:pt x="13118" y="4702"/>
                    <a:pt x="13085" y="3782"/>
                  </a:cubicBezTo>
                  <a:cubicBezTo>
                    <a:pt x="13019" y="2861"/>
                    <a:pt x="12625" y="1941"/>
                    <a:pt x="11967" y="1283"/>
                  </a:cubicBezTo>
                  <a:cubicBezTo>
                    <a:pt x="11310" y="658"/>
                    <a:pt x="10521" y="264"/>
                    <a:pt x="9633" y="132"/>
                  </a:cubicBezTo>
                  <a:cubicBezTo>
                    <a:pt x="9173" y="34"/>
                    <a:pt x="8713" y="1"/>
                    <a:pt x="8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9"/>
            <p:cNvSpPr/>
            <p:nvPr/>
          </p:nvSpPr>
          <p:spPr>
            <a:xfrm>
              <a:off x="1276079" y="1848096"/>
              <a:ext cx="30899" cy="24220"/>
            </a:xfrm>
            <a:custGeom>
              <a:avLst/>
              <a:gdLst/>
              <a:ahLst/>
              <a:cxnLst/>
              <a:rect l="l" t="t" r="r" b="b"/>
              <a:pathLst>
                <a:path w="2466" h="1933" extrusionOk="0">
                  <a:moveTo>
                    <a:pt x="691" y="1"/>
                  </a:moveTo>
                  <a:cubicBezTo>
                    <a:pt x="526" y="34"/>
                    <a:pt x="395" y="132"/>
                    <a:pt x="296" y="264"/>
                  </a:cubicBezTo>
                  <a:cubicBezTo>
                    <a:pt x="165" y="329"/>
                    <a:pt x="99" y="461"/>
                    <a:pt x="33" y="625"/>
                  </a:cubicBezTo>
                  <a:cubicBezTo>
                    <a:pt x="0" y="790"/>
                    <a:pt x="0" y="954"/>
                    <a:pt x="33" y="1118"/>
                  </a:cubicBezTo>
                  <a:cubicBezTo>
                    <a:pt x="99" y="1283"/>
                    <a:pt x="165" y="1414"/>
                    <a:pt x="296" y="1513"/>
                  </a:cubicBezTo>
                  <a:lnTo>
                    <a:pt x="592" y="1743"/>
                  </a:lnTo>
                  <a:lnTo>
                    <a:pt x="954" y="1907"/>
                  </a:lnTo>
                  <a:lnTo>
                    <a:pt x="1151" y="1907"/>
                  </a:lnTo>
                  <a:cubicBezTo>
                    <a:pt x="1233" y="1924"/>
                    <a:pt x="1324" y="1932"/>
                    <a:pt x="1414" y="1932"/>
                  </a:cubicBezTo>
                  <a:cubicBezTo>
                    <a:pt x="1504" y="1932"/>
                    <a:pt x="1595" y="1924"/>
                    <a:pt x="1677" y="1907"/>
                  </a:cubicBezTo>
                  <a:lnTo>
                    <a:pt x="1776" y="1907"/>
                  </a:lnTo>
                  <a:lnTo>
                    <a:pt x="1973" y="1809"/>
                  </a:lnTo>
                  <a:lnTo>
                    <a:pt x="2170" y="1644"/>
                  </a:lnTo>
                  <a:lnTo>
                    <a:pt x="2334" y="1447"/>
                  </a:lnTo>
                  <a:cubicBezTo>
                    <a:pt x="2400" y="1349"/>
                    <a:pt x="2433" y="1217"/>
                    <a:pt x="2433" y="1118"/>
                  </a:cubicBezTo>
                  <a:cubicBezTo>
                    <a:pt x="2466" y="1020"/>
                    <a:pt x="2466" y="921"/>
                    <a:pt x="2433" y="823"/>
                  </a:cubicBezTo>
                  <a:cubicBezTo>
                    <a:pt x="2433" y="724"/>
                    <a:pt x="2433" y="658"/>
                    <a:pt x="2367" y="592"/>
                  </a:cubicBezTo>
                  <a:lnTo>
                    <a:pt x="2269" y="362"/>
                  </a:lnTo>
                  <a:lnTo>
                    <a:pt x="1973" y="132"/>
                  </a:lnTo>
                  <a:lnTo>
                    <a:pt x="1940" y="132"/>
                  </a:lnTo>
                  <a:cubicBezTo>
                    <a:pt x="1841" y="34"/>
                    <a:pt x="1710" y="34"/>
                    <a:pt x="16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9"/>
            <p:cNvSpPr/>
            <p:nvPr/>
          </p:nvSpPr>
          <p:spPr>
            <a:xfrm>
              <a:off x="1358463" y="1736466"/>
              <a:ext cx="135950" cy="121228"/>
            </a:xfrm>
            <a:custGeom>
              <a:avLst/>
              <a:gdLst/>
              <a:ahLst/>
              <a:cxnLst/>
              <a:rect l="l" t="t" r="r" b="b"/>
              <a:pathLst>
                <a:path w="10850" h="9675" extrusionOk="0">
                  <a:moveTo>
                    <a:pt x="3800" y="1546"/>
                  </a:moveTo>
                  <a:lnTo>
                    <a:pt x="3800" y="1546"/>
                  </a:lnTo>
                  <a:cubicBezTo>
                    <a:pt x="3792" y="1580"/>
                    <a:pt x="3788" y="1595"/>
                    <a:pt x="3785" y="1595"/>
                  </a:cubicBezTo>
                  <a:cubicBezTo>
                    <a:pt x="3782" y="1595"/>
                    <a:pt x="3781" y="1576"/>
                    <a:pt x="3781" y="1546"/>
                  </a:cubicBezTo>
                  <a:close/>
                  <a:moveTo>
                    <a:pt x="5904" y="1868"/>
                  </a:moveTo>
                  <a:lnTo>
                    <a:pt x="5904" y="1868"/>
                  </a:lnTo>
                  <a:cubicBezTo>
                    <a:pt x="5904" y="1868"/>
                    <a:pt x="5908" y="1870"/>
                    <a:pt x="5918" y="1874"/>
                  </a:cubicBezTo>
                  <a:lnTo>
                    <a:pt x="5932" y="1885"/>
                  </a:lnTo>
                  <a:lnTo>
                    <a:pt x="5932" y="1885"/>
                  </a:lnTo>
                  <a:cubicBezTo>
                    <a:pt x="5917" y="1875"/>
                    <a:pt x="5904" y="1868"/>
                    <a:pt x="5904" y="1868"/>
                  </a:cubicBezTo>
                  <a:close/>
                  <a:moveTo>
                    <a:pt x="4307" y="1"/>
                  </a:moveTo>
                  <a:cubicBezTo>
                    <a:pt x="3617" y="66"/>
                    <a:pt x="2729" y="395"/>
                    <a:pt x="2597" y="1217"/>
                  </a:cubicBezTo>
                  <a:cubicBezTo>
                    <a:pt x="2532" y="1381"/>
                    <a:pt x="2565" y="1579"/>
                    <a:pt x="2630" y="1710"/>
                  </a:cubicBezTo>
                  <a:cubicBezTo>
                    <a:pt x="2729" y="1874"/>
                    <a:pt x="2860" y="1973"/>
                    <a:pt x="3058" y="2006"/>
                  </a:cubicBezTo>
                  <a:cubicBezTo>
                    <a:pt x="3115" y="2023"/>
                    <a:pt x="3173" y="2031"/>
                    <a:pt x="3230" y="2031"/>
                  </a:cubicBezTo>
                  <a:cubicBezTo>
                    <a:pt x="3503" y="2031"/>
                    <a:pt x="3759" y="1845"/>
                    <a:pt x="3814" y="1546"/>
                  </a:cubicBezTo>
                  <a:lnTo>
                    <a:pt x="3912" y="1546"/>
                  </a:lnTo>
                  <a:cubicBezTo>
                    <a:pt x="3858" y="1582"/>
                    <a:pt x="3824" y="1608"/>
                    <a:pt x="3831" y="1608"/>
                  </a:cubicBezTo>
                  <a:cubicBezTo>
                    <a:pt x="3837" y="1608"/>
                    <a:pt x="3871" y="1590"/>
                    <a:pt x="3945" y="1546"/>
                  </a:cubicBezTo>
                  <a:lnTo>
                    <a:pt x="4537" y="1546"/>
                  </a:lnTo>
                  <a:cubicBezTo>
                    <a:pt x="4997" y="1611"/>
                    <a:pt x="5458" y="1743"/>
                    <a:pt x="5885" y="1940"/>
                  </a:cubicBezTo>
                  <a:lnTo>
                    <a:pt x="5951" y="1940"/>
                  </a:lnTo>
                  <a:cubicBezTo>
                    <a:pt x="5987" y="1940"/>
                    <a:pt x="5983" y="1927"/>
                    <a:pt x="5967" y="1911"/>
                  </a:cubicBezTo>
                  <a:lnTo>
                    <a:pt x="5967" y="1911"/>
                  </a:lnTo>
                  <a:lnTo>
                    <a:pt x="6049" y="1973"/>
                  </a:lnTo>
                  <a:lnTo>
                    <a:pt x="6378" y="2137"/>
                  </a:lnTo>
                  <a:cubicBezTo>
                    <a:pt x="6575" y="2203"/>
                    <a:pt x="6805" y="2335"/>
                    <a:pt x="7003" y="2466"/>
                  </a:cubicBezTo>
                  <a:lnTo>
                    <a:pt x="7594" y="2828"/>
                  </a:lnTo>
                  <a:lnTo>
                    <a:pt x="7857" y="3025"/>
                  </a:lnTo>
                  <a:lnTo>
                    <a:pt x="7989" y="3124"/>
                  </a:lnTo>
                  <a:lnTo>
                    <a:pt x="8055" y="3124"/>
                  </a:lnTo>
                  <a:lnTo>
                    <a:pt x="8153" y="3189"/>
                  </a:lnTo>
                  <a:lnTo>
                    <a:pt x="8252" y="3288"/>
                  </a:lnTo>
                  <a:lnTo>
                    <a:pt x="8515" y="3485"/>
                  </a:lnTo>
                  <a:lnTo>
                    <a:pt x="8909" y="3946"/>
                  </a:lnTo>
                  <a:lnTo>
                    <a:pt x="8877" y="3946"/>
                  </a:lnTo>
                  <a:cubicBezTo>
                    <a:pt x="8909" y="3946"/>
                    <a:pt x="8909" y="4011"/>
                    <a:pt x="8909" y="4011"/>
                  </a:cubicBezTo>
                  <a:lnTo>
                    <a:pt x="9041" y="4176"/>
                  </a:lnTo>
                  <a:cubicBezTo>
                    <a:pt x="9107" y="4274"/>
                    <a:pt x="9172" y="4373"/>
                    <a:pt x="9205" y="4472"/>
                  </a:cubicBezTo>
                  <a:cubicBezTo>
                    <a:pt x="9238" y="4537"/>
                    <a:pt x="9238" y="4570"/>
                    <a:pt x="9238" y="4636"/>
                  </a:cubicBezTo>
                  <a:cubicBezTo>
                    <a:pt x="9304" y="4735"/>
                    <a:pt x="9337" y="4866"/>
                    <a:pt x="9337" y="4965"/>
                  </a:cubicBezTo>
                  <a:lnTo>
                    <a:pt x="9337" y="5129"/>
                  </a:lnTo>
                  <a:cubicBezTo>
                    <a:pt x="9337" y="5261"/>
                    <a:pt x="9304" y="5392"/>
                    <a:pt x="9238" y="5491"/>
                  </a:cubicBezTo>
                  <a:lnTo>
                    <a:pt x="9238" y="5589"/>
                  </a:lnTo>
                  <a:cubicBezTo>
                    <a:pt x="9285" y="5480"/>
                    <a:pt x="9302" y="5445"/>
                    <a:pt x="9307" y="5445"/>
                  </a:cubicBezTo>
                  <a:lnTo>
                    <a:pt x="9307" y="5445"/>
                  </a:lnTo>
                  <a:cubicBezTo>
                    <a:pt x="9313" y="5445"/>
                    <a:pt x="9304" y="5489"/>
                    <a:pt x="9304" y="5524"/>
                  </a:cubicBezTo>
                  <a:lnTo>
                    <a:pt x="9172" y="5688"/>
                  </a:lnTo>
                  <a:cubicBezTo>
                    <a:pt x="9172" y="5731"/>
                    <a:pt x="9159" y="5759"/>
                    <a:pt x="9131" y="5792"/>
                  </a:cubicBezTo>
                  <a:lnTo>
                    <a:pt x="9131" y="5792"/>
                  </a:lnTo>
                  <a:lnTo>
                    <a:pt x="9041" y="5852"/>
                  </a:lnTo>
                  <a:cubicBezTo>
                    <a:pt x="8975" y="5984"/>
                    <a:pt x="8877" y="6082"/>
                    <a:pt x="8745" y="6148"/>
                  </a:cubicBezTo>
                  <a:lnTo>
                    <a:pt x="8581" y="6280"/>
                  </a:lnTo>
                  <a:lnTo>
                    <a:pt x="8219" y="6444"/>
                  </a:lnTo>
                  <a:lnTo>
                    <a:pt x="8186" y="6444"/>
                  </a:lnTo>
                  <a:lnTo>
                    <a:pt x="8022" y="6510"/>
                  </a:lnTo>
                  <a:lnTo>
                    <a:pt x="7562" y="6608"/>
                  </a:lnTo>
                  <a:lnTo>
                    <a:pt x="7759" y="6608"/>
                  </a:lnTo>
                  <a:cubicBezTo>
                    <a:pt x="7627" y="6625"/>
                    <a:pt x="7496" y="6633"/>
                    <a:pt x="7360" y="6633"/>
                  </a:cubicBezTo>
                  <a:cubicBezTo>
                    <a:pt x="7225" y="6633"/>
                    <a:pt x="7085" y="6625"/>
                    <a:pt x="6937" y="6608"/>
                  </a:cubicBezTo>
                  <a:lnTo>
                    <a:pt x="7101" y="6608"/>
                  </a:lnTo>
                  <a:lnTo>
                    <a:pt x="6378" y="6444"/>
                  </a:lnTo>
                  <a:lnTo>
                    <a:pt x="6016" y="6280"/>
                  </a:lnTo>
                  <a:cubicBezTo>
                    <a:pt x="5984" y="6280"/>
                    <a:pt x="5951" y="6271"/>
                    <a:pt x="5947" y="6271"/>
                  </a:cubicBezTo>
                  <a:lnTo>
                    <a:pt x="5947" y="6271"/>
                  </a:lnTo>
                  <a:cubicBezTo>
                    <a:pt x="5943" y="6271"/>
                    <a:pt x="5967" y="6280"/>
                    <a:pt x="6049" y="6313"/>
                  </a:cubicBezTo>
                  <a:lnTo>
                    <a:pt x="5951" y="6313"/>
                  </a:lnTo>
                  <a:lnTo>
                    <a:pt x="5753" y="6247"/>
                  </a:lnTo>
                  <a:lnTo>
                    <a:pt x="4406" y="5425"/>
                  </a:lnTo>
                  <a:cubicBezTo>
                    <a:pt x="4175" y="5195"/>
                    <a:pt x="3880" y="5063"/>
                    <a:pt x="3584" y="4965"/>
                  </a:cubicBezTo>
                  <a:cubicBezTo>
                    <a:pt x="3491" y="4943"/>
                    <a:pt x="3395" y="4933"/>
                    <a:pt x="3298" y="4933"/>
                  </a:cubicBezTo>
                  <a:cubicBezTo>
                    <a:pt x="2953" y="4933"/>
                    <a:pt x="2606" y="5069"/>
                    <a:pt x="2400" y="5326"/>
                  </a:cubicBezTo>
                  <a:cubicBezTo>
                    <a:pt x="2170" y="5589"/>
                    <a:pt x="1973" y="5852"/>
                    <a:pt x="1808" y="6148"/>
                  </a:cubicBezTo>
                  <a:lnTo>
                    <a:pt x="1282" y="6904"/>
                  </a:lnTo>
                  <a:lnTo>
                    <a:pt x="691" y="7759"/>
                  </a:lnTo>
                  <a:cubicBezTo>
                    <a:pt x="461" y="8022"/>
                    <a:pt x="263" y="8351"/>
                    <a:pt x="132" y="8647"/>
                  </a:cubicBezTo>
                  <a:cubicBezTo>
                    <a:pt x="33" y="8811"/>
                    <a:pt x="0" y="9008"/>
                    <a:pt x="33" y="9206"/>
                  </a:cubicBezTo>
                  <a:cubicBezTo>
                    <a:pt x="134" y="9508"/>
                    <a:pt x="408" y="9674"/>
                    <a:pt x="688" y="9674"/>
                  </a:cubicBezTo>
                  <a:cubicBezTo>
                    <a:pt x="865" y="9674"/>
                    <a:pt x="1044" y="9608"/>
                    <a:pt x="1184" y="9469"/>
                  </a:cubicBezTo>
                  <a:cubicBezTo>
                    <a:pt x="1480" y="9206"/>
                    <a:pt x="1710" y="8877"/>
                    <a:pt x="1940" y="8548"/>
                  </a:cubicBezTo>
                  <a:lnTo>
                    <a:pt x="2565" y="7628"/>
                  </a:lnTo>
                  <a:lnTo>
                    <a:pt x="3156" y="6806"/>
                  </a:lnTo>
                  <a:lnTo>
                    <a:pt x="3395" y="6435"/>
                  </a:lnTo>
                  <a:lnTo>
                    <a:pt x="3395" y="6435"/>
                  </a:lnTo>
                  <a:lnTo>
                    <a:pt x="3814" y="6674"/>
                  </a:lnTo>
                  <a:lnTo>
                    <a:pt x="4701" y="7233"/>
                  </a:lnTo>
                  <a:cubicBezTo>
                    <a:pt x="5293" y="7595"/>
                    <a:pt x="5984" y="7825"/>
                    <a:pt x="6707" y="7923"/>
                  </a:cubicBezTo>
                  <a:cubicBezTo>
                    <a:pt x="6921" y="7969"/>
                    <a:pt x="7143" y="7990"/>
                    <a:pt x="7366" y="7990"/>
                  </a:cubicBezTo>
                  <a:cubicBezTo>
                    <a:pt x="7794" y="7990"/>
                    <a:pt x="8225" y="7910"/>
                    <a:pt x="8614" y="7759"/>
                  </a:cubicBezTo>
                  <a:cubicBezTo>
                    <a:pt x="9238" y="7562"/>
                    <a:pt x="9764" y="7200"/>
                    <a:pt x="10159" y="6674"/>
                  </a:cubicBezTo>
                  <a:cubicBezTo>
                    <a:pt x="10619" y="6181"/>
                    <a:pt x="10849" y="5491"/>
                    <a:pt x="10816" y="4800"/>
                  </a:cubicBezTo>
                  <a:cubicBezTo>
                    <a:pt x="10718" y="4077"/>
                    <a:pt x="10422" y="3387"/>
                    <a:pt x="9929" y="2828"/>
                  </a:cubicBezTo>
                  <a:cubicBezTo>
                    <a:pt x="9501" y="2335"/>
                    <a:pt x="9008" y="1907"/>
                    <a:pt x="8449" y="1546"/>
                  </a:cubicBezTo>
                  <a:cubicBezTo>
                    <a:pt x="7890" y="1184"/>
                    <a:pt x="7299" y="855"/>
                    <a:pt x="6707" y="559"/>
                  </a:cubicBezTo>
                  <a:cubicBezTo>
                    <a:pt x="6312" y="395"/>
                    <a:pt x="5918" y="264"/>
                    <a:pt x="5490" y="165"/>
                  </a:cubicBezTo>
                  <a:cubicBezTo>
                    <a:pt x="5129" y="66"/>
                    <a:pt x="4701" y="1"/>
                    <a:pt x="4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9"/>
            <p:cNvSpPr/>
            <p:nvPr/>
          </p:nvSpPr>
          <p:spPr>
            <a:xfrm>
              <a:off x="1338277" y="1857982"/>
              <a:ext cx="20198" cy="19371"/>
            </a:xfrm>
            <a:custGeom>
              <a:avLst/>
              <a:gdLst/>
              <a:ahLst/>
              <a:cxnLst/>
              <a:rect l="l" t="t" r="r" b="b"/>
              <a:pathLst>
                <a:path w="1612" h="1546" extrusionOk="0">
                  <a:moveTo>
                    <a:pt x="494" y="1"/>
                  </a:moveTo>
                  <a:lnTo>
                    <a:pt x="263" y="132"/>
                  </a:lnTo>
                  <a:lnTo>
                    <a:pt x="99" y="297"/>
                  </a:lnTo>
                  <a:cubicBezTo>
                    <a:pt x="33" y="395"/>
                    <a:pt x="0" y="527"/>
                    <a:pt x="0" y="658"/>
                  </a:cubicBezTo>
                  <a:lnTo>
                    <a:pt x="66" y="625"/>
                  </a:lnTo>
                  <a:lnTo>
                    <a:pt x="66" y="625"/>
                  </a:lnTo>
                  <a:cubicBezTo>
                    <a:pt x="33" y="691"/>
                    <a:pt x="66" y="790"/>
                    <a:pt x="99" y="855"/>
                  </a:cubicBezTo>
                  <a:cubicBezTo>
                    <a:pt x="132" y="954"/>
                    <a:pt x="132" y="1053"/>
                    <a:pt x="231" y="1151"/>
                  </a:cubicBezTo>
                  <a:lnTo>
                    <a:pt x="231" y="1217"/>
                  </a:lnTo>
                  <a:cubicBezTo>
                    <a:pt x="296" y="1316"/>
                    <a:pt x="395" y="1414"/>
                    <a:pt x="494" y="1480"/>
                  </a:cubicBezTo>
                  <a:lnTo>
                    <a:pt x="559" y="1480"/>
                  </a:lnTo>
                  <a:lnTo>
                    <a:pt x="724" y="1546"/>
                  </a:lnTo>
                  <a:lnTo>
                    <a:pt x="1085" y="1546"/>
                  </a:lnTo>
                  <a:lnTo>
                    <a:pt x="1315" y="1381"/>
                  </a:lnTo>
                  <a:cubicBezTo>
                    <a:pt x="1381" y="1381"/>
                    <a:pt x="1414" y="1349"/>
                    <a:pt x="1447" y="1283"/>
                  </a:cubicBezTo>
                  <a:lnTo>
                    <a:pt x="1546" y="1151"/>
                  </a:lnTo>
                  <a:cubicBezTo>
                    <a:pt x="1578" y="1086"/>
                    <a:pt x="1578" y="1020"/>
                    <a:pt x="1578" y="954"/>
                  </a:cubicBezTo>
                  <a:cubicBezTo>
                    <a:pt x="1611" y="855"/>
                    <a:pt x="1611" y="757"/>
                    <a:pt x="1578" y="691"/>
                  </a:cubicBezTo>
                  <a:cubicBezTo>
                    <a:pt x="1578" y="625"/>
                    <a:pt x="1546" y="560"/>
                    <a:pt x="1480" y="494"/>
                  </a:cubicBezTo>
                  <a:lnTo>
                    <a:pt x="1414" y="395"/>
                  </a:lnTo>
                  <a:lnTo>
                    <a:pt x="1283" y="198"/>
                  </a:lnTo>
                  <a:lnTo>
                    <a:pt x="1250" y="198"/>
                  </a:lnTo>
                  <a:lnTo>
                    <a:pt x="1052" y="66"/>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9"/>
            <p:cNvSpPr/>
            <p:nvPr/>
          </p:nvSpPr>
          <p:spPr>
            <a:xfrm>
              <a:off x="1093592" y="1698174"/>
              <a:ext cx="100942" cy="123107"/>
            </a:xfrm>
            <a:custGeom>
              <a:avLst/>
              <a:gdLst/>
              <a:ahLst/>
              <a:cxnLst/>
              <a:rect l="l" t="t" r="r" b="b"/>
              <a:pathLst>
                <a:path w="8056" h="9825" extrusionOk="0">
                  <a:moveTo>
                    <a:pt x="6632" y="2009"/>
                  </a:moveTo>
                  <a:cubicBezTo>
                    <a:pt x="6632" y="2009"/>
                    <a:pt x="6635" y="2017"/>
                    <a:pt x="6641" y="2037"/>
                  </a:cubicBezTo>
                  <a:lnTo>
                    <a:pt x="6641" y="2042"/>
                  </a:lnTo>
                  <a:lnTo>
                    <a:pt x="6641" y="2042"/>
                  </a:lnTo>
                  <a:cubicBezTo>
                    <a:pt x="6637" y="2025"/>
                    <a:pt x="6632" y="2009"/>
                    <a:pt x="6632" y="2009"/>
                  </a:cubicBezTo>
                  <a:close/>
                  <a:moveTo>
                    <a:pt x="1311" y="2944"/>
                  </a:moveTo>
                  <a:cubicBezTo>
                    <a:pt x="1307" y="2944"/>
                    <a:pt x="1298" y="2948"/>
                    <a:pt x="1283" y="2958"/>
                  </a:cubicBezTo>
                  <a:lnTo>
                    <a:pt x="1283" y="2996"/>
                  </a:lnTo>
                  <a:lnTo>
                    <a:pt x="1283" y="2996"/>
                  </a:lnTo>
                  <a:cubicBezTo>
                    <a:pt x="1301" y="2979"/>
                    <a:pt x="1325" y="2944"/>
                    <a:pt x="1311" y="2944"/>
                  </a:cubicBezTo>
                  <a:close/>
                  <a:moveTo>
                    <a:pt x="1217" y="3254"/>
                  </a:moveTo>
                  <a:cubicBezTo>
                    <a:pt x="1230" y="3254"/>
                    <a:pt x="1237" y="3273"/>
                    <a:pt x="1242" y="3292"/>
                  </a:cubicBezTo>
                  <a:lnTo>
                    <a:pt x="1242" y="3292"/>
                  </a:lnTo>
                  <a:lnTo>
                    <a:pt x="1217" y="3254"/>
                  </a:lnTo>
                  <a:close/>
                  <a:moveTo>
                    <a:pt x="1250" y="3254"/>
                  </a:moveTo>
                  <a:cubicBezTo>
                    <a:pt x="1250" y="3254"/>
                    <a:pt x="1250" y="3254"/>
                    <a:pt x="1250" y="3254"/>
                  </a:cubicBezTo>
                  <a:lnTo>
                    <a:pt x="1250" y="3254"/>
                  </a:lnTo>
                  <a:lnTo>
                    <a:pt x="1250" y="3274"/>
                  </a:lnTo>
                  <a:lnTo>
                    <a:pt x="1250" y="3274"/>
                  </a:lnTo>
                  <a:cubicBezTo>
                    <a:pt x="1252" y="3273"/>
                    <a:pt x="1254" y="3272"/>
                    <a:pt x="1255" y="3270"/>
                  </a:cubicBezTo>
                  <a:lnTo>
                    <a:pt x="1255" y="3270"/>
                  </a:lnTo>
                  <a:lnTo>
                    <a:pt x="1283" y="3352"/>
                  </a:lnTo>
                  <a:lnTo>
                    <a:pt x="1250" y="3303"/>
                  </a:lnTo>
                  <a:lnTo>
                    <a:pt x="1250" y="3303"/>
                  </a:lnTo>
                  <a:cubicBezTo>
                    <a:pt x="1250" y="3299"/>
                    <a:pt x="1250" y="3293"/>
                    <a:pt x="1250" y="3287"/>
                  </a:cubicBezTo>
                  <a:cubicBezTo>
                    <a:pt x="1250" y="3281"/>
                    <a:pt x="1250" y="3277"/>
                    <a:pt x="1250" y="3274"/>
                  </a:cubicBezTo>
                  <a:lnTo>
                    <a:pt x="1250" y="3274"/>
                  </a:lnTo>
                  <a:cubicBezTo>
                    <a:pt x="1249" y="3275"/>
                    <a:pt x="1247" y="3275"/>
                    <a:pt x="1246" y="3275"/>
                  </a:cubicBezTo>
                  <a:cubicBezTo>
                    <a:pt x="1240" y="3275"/>
                    <a:pt x="1236" y="3267"/>
                    <a:pt x="1250" y="3254"/>
                  </a:cubicBezTo>
                  <a:close/>
                  <a:moveTo>
                    <a:pt x="5419" y="0"/>
                  </a:moveTo>
                  <a:cubicBezTo>
                    <a:pt x="5279" y="0"/>
                    <a:pt x="5139" y="11"/>
                    <a:pt x="4998" y="32"/>
                  </a:cubicBezTo>
                  <a:cubicBezTo>
                    <a:pt x="4307" y="131"/>
                    <a:pt x="3650" y="262"/>
                    <a:pt x="3025" y="492"/>
                  </a:cubicBezTo>
                  <a:cubicBezTo>
                    <a:pt x="2236" y="755"/>
                    <a:pt x="1546" y="1150"/>
                    <a:pt x="921" y="1643"/>
                  </a:cubicBezTo>
                  <a:cubicBezTo>
                    <a:pt x="592" y="1906"/>
                    <a:pt x="329" y="2235"/>
                    <a:pt x="198" y="2629"/>
                  </a:cubicBezTo>
                  <a:cubicBezTo>
                    <a:pt x="1" y="3057"/>
                    <a:pt x="99" y="3550"/>
                    <a:pt x="395" y="3911"/>
                  </a:cubicBezTo>
                  <a:cubicBezTo>
                    <a:pt x="484" y="4018"/>
                    <a:pt x="621" y="4077"/>
                    <a:pt x="760" y="4077"/>
                  </a:cubicBezTo>
                  <a:cubicBezTo>
                    <a:pt x="877" y="4077"/>
                    <a:pt x="995" y="4035"/>
                    <a:pt x="1086" y="3944"/>
                  </a:cubicBezTo>
                  <a:cubicBezTo>
                    <a:pt x="1311" y="3815"/>
                    <a:pt x="1379" y="3496"/>
                    <a:pt x="1257" y="3267"/>
                  </a:cubicBezTo>
                  <a:lnTo>
                    <a:pt x="1257" y="3267"/>
                  </a:lnTo>
                  <a:cubicBezTo>
                    <a:pt x="1256" y="3268"/>
                    <a:pt x="1256" y="3269"/>
                    <a:pt x="1255" y="3270"/>
                  </a:cubicBezTo>
                  <a:lnTo>
                    <a:pt x="1255" y="3270"/>
                  </a:lnTo>
                  <a:lnTo>
                    <a:pt x="1250" y="3254"/>
                  </a:lnTo>
                  <a:lnTo>
                    <a:pt x="1250" y="3254"/>
                  </a:lnTo>
                  <a:cubicBezTo>
                    <a:pt x="1252" y="3258"/>
                    <a:pt x="1255" y="3262"/>
                    <a:pt x="1257" y="3267"/>
                  </a:cubicBezTo>
                  <a:lnTo>
                    <a:pt x="1257" y="3267"/>
                  </a:lnTo>
                  <a:cubicBezTo>
                    <a:pt x="1261" y="3258"/>
                    <a:pt x="1261" y="3243"/>
                    <a:pt x="1250" y="3221"/>
                  </a:cubicBezTo>
                  <a:lnTo>
                    <a:pt x="1250" y="3221"/>
                  </a:lnTo>
                  <a:lnTo>
                    <a:pt x="1250" y="3188"/>
                  </a:lnTo>
                  <a:cubicBezTo>
                    <a:pt x="1349" y="3089"/>
                    <a:pt x="1283" y="3089"/>
                    <a:pt x="1283" y="3057"/>
                  </a:cubicBezTo>
                  <a:lnTo>
                    <a:pt x="1283" y="2996"/>
                  </a:lnTo>
                  <a:lnTo>
                    <a:pt x="1283" y="2996"/>
                  </a:lnTo>
                  <a:cubicBezTo>
                    <a:pt x="1277" y="3001"/>
                    <a:pt x="1273" y="3004"/>
                    <a:pt x="1270" y="3004"/>
                  </a:cubicBezTo>
                  <a:cubicBezTo>
                    <a:pt x="1264" y="3004"/>
                    <a:pt x="1266" y="2992"/>
                    <a:pt x="1283" y="2958"/>
                  </a:cubicBezTo>
                  <a:lnTo>
                    <a:pt x="1414" y="2859"/>
                  </a:lnTo>
                  <a:lnTo>
                    <a:pt x="1579" y="2695"/>
                  </a:lnTo>
                  <a:lnTo>
                    <a:pt x="1677" y="2596"/>
                  </a:lnTo>
                  <a:lnTo>
                    <a:pt x="1710" y="2596"/>
                  </a:lnTo>
                  <a:cubicBezTo>
                    <a:pt x="1940" y="2399"/>
                    <a:pt x="2203" y="2235"/>
                    <a:pt x="2499" y="2103"/>
                  </a:cubicBezTo>
                  <a:lnTo>
                    <a:pt x="2696" y="2037"/>
                  </a:lnTo>
                  <a:lnTo>
                    <a:pt x="2828" y="1939"/>
                  </a:lnTo>
                  <a:cubicBezTo>
                    <a:pt x="2848" y="1932"/>
                    <a:pt x="2856" y="1930"/>
                    <a:pt x="2856" y="1930"/>
                  </a:cubicBezTo>
                  <a:lnTo>
                    <a:pt x="2856" y="1930"/>
                  </a:lnTo>
                  <a:cubicBezTo>
                    <a:pt x="2859" y="1930"/>
                    <a:pt x="2749" y="1972"/>
                    <a:pt x="2828" y="1972"/>
                  </a:cubicBezTo>
                  <a:lnTo>
                    <a:pt x="3255" y="1774"/>
                  </a:lnTo>
                  <a:lnTo>
                    <a:pt x="4143" y="1544"/>
                  </a:lnTo>
                  <a:lnTo>
                    <a:pt x="4537" y="1413"/>
                  </a:lnTo>
                  <a:lnTo>
                    <a:pt x="5721" y="1413"/>
                  </a:lnTo>
                  <a:lnTo>
                    <a:pt x="5951" y="1479"/>
                  </a:lnTo>
                  <a:lnTo>
                    <a:pt x="6181" y="1479"/>
                  </a:lnTo>
                  <a:lnTo>
                    <a:pt x="6346" y="1610"/>
                  </a:lnTo>
                  <a:lnTo>
                    <a:pt x="6378" y="1643"/>
                  </a:lnTo>
                  <a:cubicBezTo>
                    <a:pt x="6444" y="1709"/>
                    <a:pt x="6477" y="1774"/>
                    <a:pt x="6510" y="1774"/>
                  </a:cubicBezTo>
                  <a:lnTo>
                    <a:pt x="6477" y="1774"/>
                  </a:lnTo>
                  <a:lnTo>
                    <a:pt x="6543" y="1906"/>
                  </a:lnTo>
                  <a:cubicBezTo>
                    <a:pt x="6609" y="1939"/>
                    <a:pt x="6609" y="1972"/>
                    <a:pt x="6641" y="2070"/>
                  </a:cubicBezTo>
                  <a:lnTo>
                    <a:pt x="6641" y="2103"/>
                  </a:lnTo>
                  <a:cubicBezTo>
                    <a:pt x="6674" y="2136"/>
                    <a:pt x="6674" y="2202"/>
                    <a:pt x="6674" y="2268"/>
                  </a:cubicBezTo>
                  <a:cubicBezTo>
                    <a:pt x="6674" y="2366"/>
                    <a:pt x="6707" y="2300"/>
                    <a:pt x="6707" y="2366"/>
                  </a:cubicBezTo>
                  <a:lnTo>
                    <a:pt x="6707" y="2761"/>
                  </a:lnTo>
                  <a:cubicBezTo>
                    <a:pt x="6707" y="2723"/>
                    <a:pt x="6705" y="2709"/>
                    <a:pt x="6703" y="2709"/>
                  </a:cubicBezTo>
                  <a:cubicBezTo>
                    <a:pt x="6697" y="2709"/>
                    <a:pt x="6688" y="2795"/>
                    <a:pt x="6695" y="2795"/>
                  </a:cubicBezTo>
                  <a:cubicBezTo>
                    <a:pt x="6697" y="2795"/>
                    <a:pt x="6701" y="2786"/>
                    <a:pt x="6707" y="2761"/>
                  </a:cubicBezTo>
                  <a:lnTo>
                    <a:pt x="6707" y="2761"/>
                  </a:lnTo>
                  <a:cubicBezTo>
                    <a:pt x="6707" y="2826"/>
                    <a:pt x="6674" y="2892"/>
                    <a:pt x="6674" y="2958"/>
                  </a:cubicBezTo>
                  <a:lnTo>
                    <a:pt x="6543" y="3287"/>
                  </a:lnTo>
                  <a:lnTo>
                    <a:pt x="6444" y="3517"/>
                  </a:lnTo>
                  <a:lnTo>
                    <a:pt x="6313" y="3681"/>
                  </a:lnTo>
                  <a:lnTo>
                    <a:pt x="6346" y="3681"/>
                  </a:lnTo>
                  <a:lnTo>
                    <a:pt x="6280" y="3747"/>
                  </a:lnTo>
                  <a:lnTo>
                    <a:pt x="5984" y="4076"/>
                  </a:lnTo>
                  <a:lnTo>
                    <a:pt x="5885" y="4076"/>
                  </a:lnTo>
                  <a:lnTo>
                    <a:pt x="5721" y="4207"/>
                  </a:lnTo>
                  <a:lnTo>
                    <a:pt x="5326" y="4437"/>
                  </a:lnTo>
                  <a:lnTo>
                    <a:pt x="5162" y="4536"/>
                  </a:lnTo>
                  <a:lnTo>
                    <a:pt x="4965" y="4602"/>
                  </a:lnTo>
                  <a:lnTo>
                    <a:pt x="4866" y="4602"/>
                  </a:lnTo>
                  <a:lnTo>
                    <a:pt x="4669" y="4700"/>
                  </a:lnTo>
                  <a:lnTo>
                    <a:pt x="3748" y="4930"/>
                  </a:lnTo>
                  <a:cubicBezTo>
                    <a:pt x="3354" y="5062"/>
                    <a:pt x="2861" y="5226"/>
                    <a:pt x="2729" y="5719"/>
                  </a:cubicBezTo>
                  <a:cubicBezTo>
                    <a:pt x="2598" y="6213"/>
                    <a:pt x="2828" y="6640"/>
                    <a:pt x="2894" y="7034"/>
                  </a:cubicBezTo>
                  <a:lnTo>
                    <a:pt x="3222" y="8218"/>
                  </a:lnTo>
                  <a:cubicBezTo>
                    <a:pt x="3321" y="8678"/>
                    <a:pt x="3453" y="9106"/>
                    <a:pt x="3650" y="9533"/>
                  </a:cubicBezTo>
                  <a:cubicBezTo>
                    <a:pt x="3763" y="9734"/>
                    <a:pt x="3949" y="9825"/>
                    <a:pt x="4133" y="9825"/>
                  </a:cubicBezTo>
                  <a:cubicBezTo>
                    <a:pt x="4429" y="9825"/>
                    <a:pt x="4722" y="9590"/>
                    <a:pt x="4702" y="9204"/>
                  </a:cubicBezTo>
                  <a:cubicBezTo>
                    <a:pt x="4669" y="8810"/>
                    <a:pt x="4570" y="8382"/>
                    <a:pt x="4472" y="7988"/>
                  </a:cubicBezTo>
                  <a:lnTo>
                    <a:pt x="4143" y="6870"/>
                  </a:lnTo>
                  <a:lnTo>
                    <a:pt x="4011" y="6344"/>
                  </a:lnTo>
                  <a:cubicBezTo>
                    <a:pt x="3993" y="6289"/>
                    <a:pt x="3975" y="6234"/>
                    <a:pt x="3957" y="6180"/>
                  </a:cubicBezTo>
                  <a:lnTo>
                    <a:pt x="3979" y="6180"/>
                  </a:lnTo>
                  <a:lnTo>
                    <a:pt x="4406" y="6048"/>
                  </a:lnTo>
                  <a:cubicBezTo>
                    <a:pt x="5688" y="5719"/>
                    <a:pt x="7036" y="5095"/>
                    <a:pt x="7661" y="3878"/>
                  </a:cubicBezTo>
                  <a:cubicBezTo>
                    <a:pt x="7956" y="3287"/>
                    <a:pt x="8055" y="2596"/>
                    <a:pt x="7956" y="1939"/>
                  </a:cubicBezTo>
                  <a:cubicBezTo>
                    <a:pt x="7825" y="1314"/>
                    <a:pt x="7430" y="755"/>
                    <a:pt x="6872" y="427"/>
                  </a:cubicBezTo>
                  <a:cubicBezTo>
                    <a:pt x="6432" y="142"/>
                    <a:pt x="5932" y="0"/>
                    <a:pt x="54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9"/>
            <p:cNvSpPr/>
            <p:nvPr/>
          </p:nvSpPr>
          <p:spPr>
            <a:xfrm>
              <a:off x="1140141" y="1829977"/>
              <a:ext cx="18544" cy="15249"/>
            </a:xfrm>
            <a:custGeom>
              <a:avLst/>
              <a:gdLst/>
              <a:ahLst/>
              <a:cxnLst/>
              <a:rect l="l" t="t" r="r" b="b"/>
              <a:pathLst>
                <a:path w="1480" h="1217" extrusionOk="0">
                  <a:moveTo>
                    <a:pt x="461" y="0"/>
                  </a:moveTo>
                  <a:lnTo>
                    <a:pt x="296" y="99"/>
                  </a:lnTo>
                  <a:cubicBezTo>
                    <a:pt x="198" y="132"/>
                    <a:pt x="165" y="230"/>
                    <a:pt x="66" y="296"/>
                  </a:cubicBezTo>
                  <a:cubicBezTo>
                    <a:pt x="33" y="362"/>
                    <a:pt x="33" y="428"/>
                    <a:pt x="33" y="493"/>
                  </a:cubicBezTo>
                  <a:cubicBezTo>
                    <a:pt x="1" y="592"/>
                    <a:pt x="33" y="625"/>
                    <a:pt x="33" y="723"/>
                  </a:cubicBezTo>
                  <a:cubicBezTo>
                    <a:pt x="66" y="822"/>
                    <a:pt x="132" y="888"/>
                    <a:pt x="198" y="954"/>
                  </a:cubicBezTo>
                  <a:lnTo>
                    <a:pt x="165" y="954"/>
                  </a:lnTo>
                  <a:lnTo>
                    <a:pt x="296" y="1085"/>
                  </a:lnTo>
                  <a:lnTo>
                    <a:pt x="461" y="1151"/>
                  </a:lnTo>
                  <a:cubicBezTo>
                    <a:pt x="494" y="1151"/>
                    <a:pt x="527" y="1151"/>
                    <a:pt x="527" y="1217"/>
                  </a:cubicBezTo>
                  <a:lnTo>
                    <a:pt x="1020" y="1217"/>
                  </a:lnTo>
                  <a:lnTo>
                    <a:pt x="1184" y="1118"/>
                  </a:lnTo>
                  <a:lnTo>
                    <a:pt x="1316" y="1052"/>
                  </a:lnTo>
                  <a:lnTo>
                    <a:pt x="1381" y="921"/>
                  </a:lnTo>
                  <a:cubicBezTo>
                    <a:pt x="1447" y="822"/>
                    <a:pt x="1480" y="789"/>
                    <a:pt x="1480" y="723"/>
                  </a:cubicBezTo>
                  <a:lnTo>
                    <a:pt x="1480" y="395"/>
                  </a:lnTo>
                  <a:lnTo>
                    <a:pt x="1381" y="263"/>
                  </a:lnTo>
                  <a:lnTo>
                    <a:pt x="1250" y="99"/>
                  </a:lnTo>
                  <a:lnTo>
                    <a:pt x="1184" y="99"/>
                  </a:lnTo>
                  <a:cubicBezTo>
                    <a:pt x="1118" y="33"/>
                    <a:pt x="1053" y="0"/>
                    <a:pt x="9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9"/>
            <p:cNvSpPr/>
            <p:nvPr/>
          </p:nvSpPr>
          <p:spPr>
            <a:xfrm>
              <a:off x="1059410" y="2723241"/>
              <a:ext cx="22341" cy="64617"/>
            </a:xfrm>
            <a:custGeom>
              <a:avLst/>
              <a:gdLst/>
              <a:ahLst/>
              <a:cxnLst/>
              <a:rect l="l" t="t" r="r" b="b"/>
              <a:pathLst>
                <a:path w="1783" h="5157" extrusionOk="0">
                  <a:moveTo>
                    <a:pt x="1704" y="1"/>
                  </a:moveTo>
                  <a:cubicBezTo>
                    <a:pt x="1635" y="1"/>
                    <a:pt x="1516" y="95"/>
                    <a:pt x="1479" y="168"/>
                  </a:cubicBezTo>
                  <a:cubicBezTo>
                    <a:pt x="1216" y="497"/>
                    <a:pt x="1019" y="859"/>
                    <a:pt x="855" y="1253"/>
                  </a:cubicBezTo>
                  <a:cubicBezTo>
                    <a:pt x="690" y="1680"/>
                    <a:pt x="559" y="2075"/>
                    <a:pt x="460" y="2502"/>
                  </a:cubicBezTo>
                  <a:cubicBezTo>
                    <a:pt x="197" y="3324"/>
                    <a:pt x="33" y="4179"/>
                    <a:pt x="0" y="5034"/>
                  </a:cubicBezTo>
                  <a:cubicBezTo>
                    <a:pt x="0" y="5116"/>
                    <a:pt x="58" y="5157"/>
                    <a:pt x="123" y="5157"/>
                  </a:cubicBezTo>
                  <a:cubicBezTo>
                    <a:pt x="189" y="5157"/>
                    <a:pt x="263" y="5116"/>
                    <a:pt x="296" y="5034"/>
                  </a:cubicBezTo>
                  <a:cubicBezTo>
                    <a:pt x="362" y="4179"/>
                    <a:pt x="526" y="3357"/>
                    <a:pt x="789" y="2535"/>
                  </a:cubicBezTo>
                  <a:cubicBezTo>
                    <a:pt x="888" y="2174"/>
                    <a:pt x="1052" y="1746"/>
                    <a:pt x="1216" y="1385"/>
                  </a:cubicBezTo>
                  <a:cubicBezTo>
                    <a:pt x="1381" y="1023"/>
                    <a:pt x="1545" y="661"/>
                    <a:pt x="1710" y="234"/>
                  </a:cubicBezTo>
                  <a:cubicBezTo>
                    <a:pt x="1782" y="60"/>
                    <a:pt x="1759" y="1"/>
                    <a:pt x="1704" y="1"/>
                  </a:cubicBez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9"/>
            <p:cNvSpPr/>
            <p:nvPr/>
          </p:nvSpPr>
          <p:spPr>
            <a:xfrm>
              <a:off x="1473965" y="2698469"/>
              <a:ext cx="17154" cy="70757"/>
            </a:xfrm>
            <a:custGeom>
              <a:avLst/>
              <a:gdLst/>
              <a:ahLst/>
              <a:cxnLst/>
              <a:rect l="l" t="t" r="r" b="b"/>
              <a:pathLst>
                <a:path w="1369" h="5647" extrusionOk="0">
                  <a:moveTo>
                    <a:pt x="131" y="0"/>
                  </a:moveTo>
                  <a:cubicBezTo>
                    <a:pt x="64" y="0"/>
                    <a:pt x="1" y="48"/>
                    <a:pt x="20" y="107"/>
                  </a:cubicBezTo>
                  <a:cubicBezTo>
                    <a:pt x="349" y="962"/>
                    <a:pt x="612" y="1849"/>
                    <a:pt x="776" y="2737"/>
                  </a:cubicBezTo>
                  <a:cubicBezTo>
                    <a:pt x="842" y="3197"/>
                    <a:pt x="941" y="3657"/>
                    <a:pt x="974" y="4151"/>
                  </a:cubicBezTo>
                  <a:cubicBezTo>
                    <a:pt x="1006" y="4348"/>
                    <a:pt x="1006" y="4578"/>
                    <a:pt x="1006" y="4808"/>
                  </a:cubicBezTo>
                  <a:cubicBezTo>
                    <a:pt x="1039" y="5038"/>
                    <a:pt x="1072" y="5268"/>
                    <a:pt x="1072" y="5498"/>
                  </a:cubicBezTo>
                  <a:cubicBezTo>
                    <a:pt x="1089" y="5597"/>
                    <a:pt x="1154" y="5646"/>
                    <a:pt x="1216" y="5646"/>
                  </a:cubicBezTo>
                  <a:cubicBezTo>
                    <a:pt x="1278" y="5646"/>
                    <a:pt x="1335" y="5597"/>
                    <a:pt x="1335" y="5498"/>
                  </a:cubicBezTo>
                  <a:cubicBezTo>
                    <a:pt x="1368" y="5038"/>
                    <a:pt x="1335" y="4578"/>
                    <a:pt x="1269" y="4151"/>
                  </a:cubicBezTo>
                  <a:cubicBezTo>
                    <a:pt x="1237" y="3657"/>
                    <a:pt x="1138" y="3197"/>
                    <a:pt x="1072" y="2737"/>
                  </a:cubicBezTo>
                  <a:cubicBezTo>
                    <a:pt x="875" y="1816"/>
                    <a:pt x="579" y="929"/>
                    <a:pt x="250" y="74"/>
                  </a:cubicBezTo>
                  <a:cubicBezTo>
                    <a:pt x="224" y="21"/>
                    <a:pt x="177" y="0"/>
                    <a:pt x="131" y="0"/>
                  </a:cubicBez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7" name="Google Shape;2987;p59"/>
            <p:cNvGrpSpPr/>
            <p:nvPr/>
          </p:nvGrpSpPr>
          <p:grpSpPr>
            <a:xfrm>
              <a:off x="1061550" y="2172664"/>
              <a:ext cx="326801" cy="223144"/>
              <a:chOff x="1070513" y="2173638"/>
              <a:chExt cx="308856" cy="210891"/>
            </a:xfrm>
          </p:grpSpPr>
          <p:sp>
            <p:nvSpPr>
              <p:cNvPr id="2988" name="Google Shape;2988;p59"/>
              <p:cNvSpPr/>
              <p:nvPr/>
            </p:nvSpPr>
            <p:spPr>
              <a:xfrm>
                <a:off x="1193118" y="2184155"/>
                <a:ext cx="32639" cy="144133"/>
              </a:xfrm>
              <a:custGeom>
                <a:avLst/>
                <a:gdLst/>
                <a:ahLst/>
                <a:cxnLst/>
                <a:rect l="l" t="t" r="r" b="b"/>
                <a:pathLst>
                  <a:path w="661" h="2919" extrusionOk="0">
                    <a:moveTo>
                      <a:pt x="19" y="1"/>
                    </a:moveTo>
                    <a:cubicBezTo>
                      <a:pt x="18" y="1"/>
                      <a:pt x="18" y="1"/>
                      <a:pt x="17" y="1"/>
                    </a:cubicBezTo>
                    <a:cubicBezTo>
                      <a:pt x="1" y="12"/>
                      <a:pt x="97" y="167"/>
                      <a:pt x="237" y="419"/>
                    </a:cubicBezTo>
                    <a:cubicBezTo>
                      <a:pt x="306" y="546"/>
                      <a:pt x="384" y="700"/>
                      <a:pt x="439" y="877"/>
                    </a:cubicBezTo>
                    <a:cubicBezTo>
                      <a:pt x="494" y="1054"/>
                      <a:pt x="526" y="1260"/>
                      <a:pt x="494" y="1467"/>
                    </a:cubicBezTo>
                    <a:cubicBezTo>
                      <a:pt x="466" y="1675"/>
                      <a:pt x="349" y="1847"/>
                      <a:pt x="266" y="2029"/>
                    </a:cubicBezTo>
                    <a:cubicBezTo>
                      <a:pt x="224" y="2120"/>
                      <a:pt x="192" y="2215"/>
                      <a:pt x="182" y="2308"/>
                    </a:cubicBezTo>
                    <a:cubicBezTo>
                      <a:pt x="171" y="2401"/>
                      <a:pt x="185" y="2490"/>
                      <a:pt x="209" y="2565"/>
                    </a:cubicBezTo>
                    <a:cubicBezTo>
                      <a:pt x="258" y="2715"/>
                      <a:pt x="347" y="2811"/>
                      <a:pt x="415" y="2862"/>
                    </a:cubicBezTo>
                    <a:cubicBezTo>
                      <a:pt x="472" y="2903"/>
                      <a:pt x="514" y="2918"/>
                      <a:pt x="529" y="2918"/>
                    </a:cubicBezTo>
                    <a:cubicBezTo>
                      <a:pt x="532" y="2918"/>
                      <a:pt x="534" y="2918"/>
                      <a:pt x="535" y="2917"/>
                    </a:cubicBezTo>
                    <a:cubicBezTo>
                      <a:pt x="540" y="2908"/>
                      <a:pt x="503" y="2882"/>
                      <a:pt x="450" y="2824"/>
                    </a:cubicBezTo>
                    <a:cubicBezTo>
                      <a:pt x="398" y="2765"/>
                      <a:pt x="330" y="2671"/>
                      <a:pt x="299" y="2539"/>
                    </a:cubicBezTo>
                    <a:cubicBezTo>
                      <a:pt x="264" y="2407"/>
                      <a:pt x="289" y="2247"/>
                      <a:pt x="375" y="2082"/>
                    </a:cubicBezTo>
                    <a:cubicBezTo>
                      <a:pt x="425" y="1988"/>
                      <a:pt x="472" y="1899"/>
                      <a:pt x="518" y="1814"/>
                    </a:cubicBezTo>
                    <a:cubicBezTo>
                      <a:pt x="566" y="1717"/>
                      <a:pt x="607" y="1605"/>
                      <a:pt x="624" y="1488"/>
                    </a:cubicBezTo>
                    <a:cubicBezTo>
                      <a:pt x="661" y="1252"/>
                      <a:pt x="620" y="1027"/>
                      <a:pt x="554" y="839"/>
                    </a:cubicBezTo>
                    <a:cubicBezTo>
                      <a:pt x="489" y="650"/>
                      <a:pt x="398" y="495"/>
                      <a:pt x="318" y="371"/>
                    </a:cubicBezTo>
                    <a:cubicBezTo>
                      <a:pt x="158" y="134"/>
                      <a:pt x="40" y="1"/>
                      <a:pt x="19"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9"/>
              <p:cNvSpPr/>
              <p:nvPr/>
            </p:nvSpPr>
            <p:spPr>
              <a:xfrm>
                <a:off x="1070513" y="2173638"/>
                <a:ext cx="85522" cy="58463"/>
              </a:xfrm>
              <a:custGeom>
                <a:avLst/>
                <a:gdLst/>
                <a:ahLst/>
                <a:cxnLst/>
                <a:rect l="l" t="t" r="r" b="b"/>
                <a:pathLst>
                  <a:path w="1732" h="1184" extrusionOk="0">
                    <a:moveTo>
                      <a:pt x="1694" y="1"/>
                    </a:moveTo>
                    <a:cubicBezTo>
                      <a:pt x="1656" y="1"/>
                      <a:pt x="1592" y="98"/>
                      <a:pt x="1477" y="225"/>
                    </a:cubicBezTo>
                    <a:cubicBezTo>
                      <a:pt x="1357" y="363"/>
                      <a:pt x="1171" y="532"/>
                      <a:pt x="934" y="681"/>
                    </a:cubicBezTo>
                    <a:cubicBezTo>
                      <a:pt x="698" y="828"/>
                      <a:pt x="463" y="948"/>
                      <a:pt x="299" y="1001"/>
                    </a:cubicBezTo>
                    <a:cubicBezTo>
                      <a:pt x="135" y="1056"/>
                      <a:pt x="22" y="1035"/>
                      <a:pt x="7" y="1070"/>
                    </a:cubicBezTo>
                    <a:cubicBezTo>
                      <a:pt x="1" y="1086"/>
                      <a:pt x="22" y="1115"/>
                      <a:pt x="77" y="1142"/>
                    </a:cubicBezTo>
                    <a:cubicBezTo>
                      <a:pt x="125" y="1166"/>
                      <a:pt x="199" y="1184"/>
                      <a:pt x="288" y="1184"/>
                    </a:cubicBezTo>
                    <a:cubicBezTo>
                      <a:pt x="302" y="1184"/>
                      <a:pt x="316" y="1183"/>
                      <a:pt x="331" y="1182"/>
                    </a:cubicBezTo>
                    <a:cubicBezTo>
                      <a:pt x="439" y="1176"/>
                      <a:pt x="562" y="1144"/>
                      <a:pt x="686" y="1096"/>
                    </a:cubicBezTo>
                    <a:cubicBezTo>
                      <a:pt x="810" y="1048"/>
                      <a:pt x="944" y="984"/>
                      <a:pt x="1075" y="900"/>
                    </a:cubicBezTo>
                    <a:cubicBezTo>
                      <a:pt x="1338" y="735"/>
                      <a:pt x="1535" y="515"/>
                      <a:pt x="1629" y="329"/>
                    </a:cubicBezTo>
                    <a:cubicBezTo>
                      <a:pt x="1727" y="146"/>
                      <a:pt x="1731" y="13"/>
                      <a:pt x="1701" y="2"/>
                    </a:cubicBezTo>
                    <a:cubicBezTo>
                      <a:pt x="1698" y="1"/>
                      <a:pt x="1696" y="1"/>
                      <a:pt x="1694"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9"/>
              <p:cNvSpPr/>
              <p:nvPr/>
            </p:nvSpPr>
            <p:spPr>
              <a:xfrm>
                <a:off x="1084438" y="2272146"/>
                <a:ext cx="99249" cy="34515"/>
              </a:xfrm>
              <a:custGeom>
                <a:avLst/>
                <a:gdLst/>
                <a:ahLst/>
                <a:cxnLst/>
                <a:rect l="l" t="t" r="r" b="b"/>
                <a:pathLst>
                  <a:path w="2010" h="699" extrusionOk="0">
                    <a:moveTo>
                      <a:pt x="1982" y="0"/>
                    </a:moveTo>
                    <a:cubicBezTo>
                      <a:pt x="1952" y="0"/>
                      <a:pt x="1869" y="87"/>
                      <a:pt x="1726" y="193"/>
                    </a:cubicBezTo>
                    <a:cubicBezTo>
                      <a:pt x="1573" y="308"/>
                      <a:pt x="1339" y="439"/>
                      <a:pt x="1056" y="488"/>
                    </a:cubicBezTo>
                    <a:cubicBezTo>
                      <a:pt x="973" y="502"/>
                      <a:pt x="891" y="508"/>
                      <a:pt x="813" y="508"/>
                    </a:cubicBezTo>
                    <a:cubicBezTo>
                      <a:pt x="625" y="508"/>
                      <a:pt x="455" y="473"/>
                      <a:pt x="327" y="433"/>
                    </a:cubicBezTo>
                    <a:cubicBezTo>
                      <a:pt x="171" y="384"/>
                      <a:pt x="68" y="334"/>
                      <a:pt x="30" y="334"/>
                    </a:cubicBezTo>
                    <a:cubicBezTo>
                      <a:pt x="23" y="334"/>
                      <a:pt x="18" y="336"/>
                      <a:pt x="15" y="339"/>
                    </a:cubicBezTo>
                    <a:cubicBezTo>
                      <a:pt x="1" y="358"/>
                      <a:pt x="85" y="462"/>
                      <a:pt x="275" y="560"/>
                    </a:cubicBezTo>
                    <a:cubicBezTo>
                      <a:pt x="418" y="635"/>
                      <a:pt x="628" y="698"/>
                      <a:pt x="867" y="698"/>
                    </a:cubicBezTo>
                    <a:cubicBezTo>
                      <a:pt x="939" y="698"/>
                      <a:pt x="1013" y="693"/>
                      <a:pt x="1089" y="680"/>
                    </a:cubicBezTo>
                    <a:cubicBezTo>
                      <a:pt x="1417" y="624"/>
                      <a:pt x="1675" y="450"/>
                      <a:pt x="1819" y="296"/>
                    </a:cubicBezTo>
                    <a:cubicBezTo>
                      <a:pt x="1964" y="141"/>
                      <a:pt x="2010" y="15"/>
                      <a:pt x="1989" y="2"/>
                    </a:cubicBezTo>
                    <a:cubicBezTo>
                      <a:pt x="1987" y="1"/>
                      <a:pt x="1985" y="0"/>
                      <a:pt x="1982"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9"/>
              <p:cNvSpPr/>
              <p:nvPr/>
            </p:nvSpPr>
            <p:spPr>
              <a:xfrm>
                <a:off x="1293897" y="2173638"/>
                <a:ext cx="85472" cy="58463"/>
              </a:xfrm>
              <a:custGeom>
                <a:avLst/>
                <a:gdLst/>
                <a:ahLst/>
                <a:cxnLst/>
                <a:rect l="l" t="t" r="r" b="b"/>
                <a:pathLst>
                  <a:path w="1731" h="1184" extrusionOk="0">
                    <a:moveTo>
                      <a:pt x="38" y="1"/>
                    </a:moveTo>
                    <a:cubicBezTo>
                      <a:pt x="36" y="1"/>
                      <a:pt x="33" y="1"/>
                      <a:pt x="31" y="2"/>
                    </a:cubicBezTo>
                    <a:cubicBezTo>
                      <a:pt x="0" y="13"/>
                      <a:pt x="5" y="146"/>
                      <a:pt x="102" y="329"/>
                    </a:cubicBezTo>
                    <a:cubicBezTo>
                      <a:pt x="197" y="515"/>
                      <a:pt x="393" y="735"/>
                      <a:pt x="657" y="900"/>
                    </a:cubicBezTo>
                    <a:cubicBezTo>
                      <a:pt x="788" y="984"/>
                      <a:pt x="921" y="1048"/>
                      <a:pt x="1045" y="1096"/>
                    </a:cubicBezTo>
                    <a:cubicBezTo>
                      <a:pt x="1169" y="1144"/>
                      <a:pt x="1293" y="1176"/>
                      <a:pt x="1401" y="1182"/>
                    </a:cubicBezTo>
                    <a:cubicBezTo>
                      <a:pt x="1415" y="1183"/>
                      <a:pt x="1430" y="1184"/>
                      <a:pt x="1444" y="1184"/>
                    </a:cubicBezTo>
                    <a:cubicBezTo>
                      <a:pt x="1532" y="1184"/>
                      <a:pt x="1607" y="1166"/>
                      <a:pt x="1654" y="1142"/>
                    </a:cubicBezTo>
                    <a:cubicBezTo>
                      <a:pt x="1709" y="1115"/>
                      <a:pt x="1731" y="1086"/>
                      <a:pt x="1725" y="1070"/>
                    </a:cubicBezTo>
                    <a:cubicBezTo>
                      <a:pt x="1709" y="1035"/>
                      <a:pt x="1596" y="1056"/>
                      <a:pt x="1432" y="1001"/>
                    </a:cubicBezTo>
                    <a:cubicBezTo>
                      <a:pt x="1269" y="948"/>
                      <a:pt x="1033" y="828"/>
                      <a:pt x="797" y="681"/>
                    </a:cubicBezTo>
                    <a:cubicBezTo>
                      <a:pt x="560" y="532"/>
                      <a:pt x="375" y="363"/>
                      <a:pt x="254" y="225"/>
                    </a:cubicBezTo>
                    <a:cubicBezTo>
                      <a:pt x="140" y="98"/>
                      <a:pt x="76" y="1"/>
                      <a:pt x="3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9"/>
              <p:cNvSpPr/>
              <p:nvPr/>
            </p:nvSpPr>
            <p:spPr>
              <a:xfrm>
                <a:off x="1266196" y="2272146"/>
                <a:ext cx="99249" cy="34515"/>
              </a:xfrm>
              <a:custGeom>
                <a:avLst/>
                <a:gdLst/>
                <a:ahLst/>
                <a:cxnLst/>
                <a:rect l="l" t="t" r="r" b="b"/>
                <a:pathLst>
                  <a:path w="2010" h="699" extrusionOk="0">
                    <a:moveTo>
                      <a:pt x="28" y="0"/>
                    </a:moveTo>
                    <a:cubicBezTo>
                      <a:pt x="26" y="0"/>
                      <a:pt x="24" y="1"/>
                      <a:pt x="22" y="2"/>
                    </a:cubicBezTo>
                    <a:cubicBezTo>
                      <a:pt x="1" y="15"/>
                      <a:pt x="46" y="141"/>
                      <a:pt x="192" y="296"/>
                    </a:cubicBezTo>
                    <a:cubicBezTo>
                      <a:pt x="335" y="450"/>
                      <a:pt x="594" y="624"/>
                      <a:pt x="921" y="680"/>
                    </a:cubicBezTo>
                    <a:cubicBezTo>
                      <a:pt x="997" y="693"/>
                      <a:pt x="1072" y="698"/>
                      <a:pt x="1144" y="698"/>
                    </a:cubicBezTo>
                    <a:cubicBezTo>
                      <a:pt x="1383" y="698"/>
                      <a:pt x="1593" y="635"/>
                      <a:pt x="1736" y="560"/>
                    </a:cubicBezTo>
                    <a:cubicBezTo>
                      <a:pt x="1925" y="462"/>
                      <a:pt x="2010" y="358"/>
                      <a:pt x="1995" y="339"/>
                    </a:cubicBezTo>
                    <a:cubicBezTo>
                      <a:pt x="1992" y="336"/>
                      <a:pt x="1988" y="334"/>
                      <a:pt x="1981" y="334"/>
                    </a:cubicBezTo>
                    <a:cubicBezTo>
                      <a:pt x="1942" y="334"/>
                      <a:pt x="1840" y="384"/>
                      <a:pt x="1684" y="433"/>
                    </a:cubicBezTo>
                    <a:cubicBezTo>
                      <a:pt x="1555" y="473"/>
                      <a:pt x="1386" y="508"/>
                      <a:pt x="1198" y="508"/>
                    </a:cubicBezTo>
                    <a:cubicBezTo>
                      <a:pt x="1119" y="508"/>
                      <a:pt x="1037" y="502"/>
                      <a:pt x="954" y="488"/>
                    </a:cubicBezTo>
                    <a:cubicBezTo>
                      <a:pt x="671" y="439"/>
                      <a:pt x="437" y="308"/>
                      <a:pt x="285" y="193"/>
                    </a:cubicBezTo>
                    <a:cubicBezTo>
                      <a:pt x="141" y="87"/>
                      <a:pt x="59" y="0"/>
                      <a:pt x="28"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9"/>
              <p:cNvSpPr/>
              <p:nvPr/>
            </p:nvSpPr>
            <p:spPr>
              <a:xfrm>
                <a:off x="1213955" y="2352631"/>
                <a:ext cx="56587" cy="31898"/>
              </a:xfrm>
              <a:custGeom>
                <a:avLst/>
                <a:gdLst/>
                <a:ahLst/>
                <a:cxnLst/>
                <a:rect l="l" t="t" r="r" b="b"/>
                <a:pathLst>
                  <a:path w="1146" h="646" extrusionOk="0">
                    <a:moveTo>
                      <a:pt x="645" y="0"/>
                    </a:moveTo>
                    <a:cubicBezTo>
                      <a:pt x="593" y="0"/>
                      <a:pt x="540" y="7"/>
                      <a:pt x="488" y="21"/>
                    </a:cubicBezTo>
                    <a:cubicBezTo>
                      <a:pt x="372" y="53"/>
                      <a:pt x="273" y="116"/>
                      <a:pt x="202" y="188"/>
                    </a:cubicBezTo>
                    <a:cubicBezTo>
                      <a:pt x="131" y="262"/>
                      <a:pt x="84" y="341"/>
                      <a:pt x="56" y="410"/>
                    </a:cubicBezTo>
                    <a:cubicBezTo>
                      <a:pt x="1" y="550"/>
                      <a:pt x="9" y="644"/>
                      <a:pt x="25" y="646"/>
                    </a:cubicBezTo>
                    <a:cubicBezTo>
                      <a:pt x="25" y="646"/>
                      <a:pt x="26" y="646"/>
                      <a:pt x="26" y="646"/>
                    </a:cubicBezTo>
                    <a:cubicBezTo>
                      <a:pt x="45" y="646"/>
                      <a:pt x="70" y="563"/>
                      <a:pt x="138" y="451"/>
                    </a:cubicBezTo>
                    <a:cubicBezTo>
                      <a:pt x="207" y="338"/>
                      <a:pt x="333" y="197"/>
                      <a:pt x="522" y="147"/>
                    </a:cubicBezTo>
                    <a:cubicBezTo>
                      <a:pt x="570" y="134"/>
                      <a:pt x="618" y="128"/>
                      <a:pt x="664" y="128"/>
                    </a:cubicBezTo>
                    <a:cubicBezTo>
                      <a:pt x="707" y="128"/>
                      <a:pt x="748" y="133"/>
                      <a:pt x="785" y="144"/>
                    </a:cubicBezTo>
                    <a:cubicBezTo>
                      <a:pt x="865" y="166"/>
                      <a:pt x="930" y="206"/>
                      <a:pt x="979" y="248"/>
                    </a:cubicBezTo>
                    <a:cubicBezTo>
                      <a:pt x="1074" y="329"/>
                      <a:pt x="1103" y="411"/>
                      <a:pt x="1122" y="411"/>
                    </a:cubicBezTo>
                    <a:cubicBezTo>
                      <a:pt x="1123" y="411"/>
                      <a:pt x="1124" y="411"/>
                      <a:pt x="1124" y="411"/>
                    </a:cubicBezTo>
                    <a:cubicBezTo>
                      <a:pt x="1139" y="410"/>
                      <a:pt x="1145" y="306"/>
                      <a:pt x="1046" y="183"/>
                    </a:cubicBezTo>
                    <a:cubicBezTo>
                      <a:pt x="996" y="124"/>
                      <a:pt x="921" y="64"/>
                      <a:pt x="821" y="29"/>
                    </a:cubicBezTo>
                    <a:cubicBezTo>
                      <a:pt x="767" y="10"/>
                      <a:pt x="707" y="0"/>
                      <a:pt x="645"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94" name="Google Shape;2994;p59"/>
          <p:cNvGrpSpPr/>
          <p:nvPr/>
        </p:nvGrpSpPr>
        <p:grpSpPr>
          <a:xfrm>
            <a:off x="2911976" y="3042857"/>
            <a:ext cx="725444" cy="945039"/>
            <a:chOff x="1139226" y="1729507"/>
            <a:chExt cx="725444" cy="945039"/>
          </a:xfrm>
        </p:grpSpPr>
        <p:sp>
          <p:nvSpPr>
            <p:cNvPr id="2995" name="Google Shape;2995;p59"/>
            <p:cNvSpPr/>
            <p:nvPr/>
          </p:nvSpPr>
          <p:spPr>
            <a:xfrm>
              <a:off x="1184355" y="2426313"/>
              <a:ext cx="680315" cy="248233"/>
            </a:xfrm>
            <a:custGeom>
              <a:avLst/>
              <a:gdLst/>
              <a:ahLst/>
              <a:cxnLst/>
              <a:rect l="l" t="t" r="r" b="b"/>
              <a:pathLst>
                <a:path w="53160" h="19397" extrusionOk="0">
                  <a:moveTo>
                    <a:pt x="28101" y="1"/>
                  </a:moveTo>
                  <a:cubicBezTo>
                    <a:pt x="25293" y="1"/>
                    <a:pt x="22478" y="327"/>
                    <a:pt x="19725" y="936"/>
                  </a:cubicBezTo>
                  <a:cubicBezTo>
                    <a:pt x="16306" y="1626"/>
                    <a:pt x="13019" y="2941"/>
                    <a:pt x="10093" y="4815"/>
                  </a:cubicBezTo>
                  <a:cubicBezTo>
                    <a:pt x="9172" y="5407"/>
                    <a:pt x="8318" y="6031"/>
                    <a:pt x="7496" y="6755"/>
                  </a:cubicBezTo>
                  <a:cubicBezTo>
                    <a:pt x="5227" y="8530"/>
                    <a:pt x="3189" y="10634"/>
                    <a:pt x="1480" y="13001"/>
                  </a:cubicBezTo>
                  <a:lnTo>
                    <a:pt x="1052" y="13428"/>
                  </a:lnTo>
                  <a:lnTo>
                    <a:pt x="1151" y="13428"/>
                  </a:lnTo>
                  <a:cubicBezTo>
                    <a:pt x="724" y="14086"/>
                    <a:pt x="329" y="14743"/>
                    <a:pt x="0" y="15466"/>
                  </a:cubicBezTo>
                  <a:cubicBezTo>
                    <a:pt x="0" y="15466"/>
                    <a:pt x="9591" y="19396"/>
                    <a:pt x="23910" y="19396"/>
                  </a:cubicBezTo>
                  <a:cubicBezTo>
                    <a:pt x="32349" y="19396"/>
                    <a:pt x="42431" y="18031"/>
                    <a:pt x="53159" y="13691"/>
                  </a:cubicBezTo>
                  <a:lnTo>
                    <a:pt x="52798" y="13330"/>
                  </a:lnTo>
                  <a:cubicBezTo>
                    <a:pt x="50003" y="9615"/>
                    <a:pt x="46354" y="5933"/>
                    <a:pt x="42310" y="3500"/>
                  </a:cubicBezTo>
                  <a:cubicBezTo>
                    <a:pt x="40897" y="2612"/>
                    <a:pt x="39352" y="1922"/>
                    <a:pt x="37741" y="1396"/>
                  </a:cubicBezTo>
                  <a:cubicBezTo>
                    <a:pt x="34614" y="442"/>
                    <a:pt x="31363" y="1"/>
                    <a:pt x="28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9"/>
            <p:cNvSpPr/>
            <p:nvPr/>
          </p:nvSpPr>
          <p:spPr>
            <a:xfrm>
              <a:off x="1173821" y="1881145"/>
              <a:ext cx="650858" cy="545155"/>
            </a:xfrm>
            <a:custGeom>
              <a:avLst/>
              <a:gdLst/>
              <a:ahLst/>
              <a:cxnLst/>
              <a:rect l="l" t="t" r="r" b="b"/>
              <a:pathLst>
                <a:path w="51944" h="43508" extrusionOk="0">
                  <a:moveTo>
                    <a:pt x="31313" y="1"/>
                  </a:moveTo>
                  <a:cubicBezTo>
                    <a:pt x="30623" y="1"/>
                    <a:pt x="29936" y="21"/>
                    <a:pt x="29259" y="51"/>
                  </a:cubicBezTo>
                  <a:cubicBezTo>
                    <a:pt x="22520" y="347"/>
                    <a:pt x="15452" y="347"/>
                    <a:pt x="9403" y="3372"/>
                  </a:cubicBezTo>
                  <a:cubicBezTo>
                    <a:pt x="6806" y="4687"/>
                    <a:pt x="4932" y="7086"/>
                    <a:pt x="3715" y="9749"/>
                  </a:cubicBezTo>
                  <a:cubicBezTo>
                    <a:pt x="2532" y="12412"/>
                    <a:pt x="1973" y="15338"/>
                    <a:pt x="1513" y="18198"/>
                  </a:cubicBezTo>
                  <a:cubicBezTo>
                    <a:pt x="428" y="24642"/>
                    <a:pt x="1" y="31184"/>
                    <a:pt x="264" y="37726"/>
                  </a:cubicBezTo>
                  <a:lnTo>
                    <a:pt x="1874" y="37857"/>
                  </a:lnTo>
                  <a:cubicBezTo>
                    <a:pt x="2006" y="36279"/>
                    <a:pt x="2170" y="34734"/>
                    <a:pt x="2400" y="33156"/>
                  </a:cubicBezTo>
                  <a:cubicBezTo>
                    <a:pt x="2861" y="35622"/>
                    <a:pt x="3288" y="37890"/>
                    <a:pt x="3781" y="40323"/>
                  </a:cubicBezTo>
                  <a:cubicBezTo>
                    <a:pt x="4898" y="40947"/>
                    <a:pt x="6159" y="41283"/>
                    <a:pt x="7434" y="41283"/>
                  </a:cubicBezTo>
                  <a:cubicBezTo>
                    <a:pt x="7772" y="41283"/>
                    <a:pt x="8112" y="41259"/>
                    <a:pt x="8449" y="41211"/>
                  </a:cubicBezTo>
                  <a:cubicBezTo>
                    <a:pt x="8647" y="39896"/>
                    <a:pt x="8745" y="38581"/>
                    <a:pt x="8712" y="37233"/>
                  </a:cubicBezTo>
                  <a:lnTo>
                    <a:pt x="8712" y="37233"/>
                  </a:lnTo>
                  <a:cubicBezTo>
                    <a:pt x="9074" y="38975"/>
                    <a:pt x="9633" y="40652"/>
                    <a:pt x="10422" y="42263"/>
                  </a:cubicBezTo>
                  <a:cubicBezTo>
                    <a:pt x="15024" y="42951"/>
                    <a:pt x="19724" y="43508"/>
                    <a:pt x="24380" y="43508"/>
                  </a:cubicBezTo>
                  <a:cubicBezTo>
                    <a:pt x="29069" y="43508"/>
                    <a:pt x="33714" y="42942"/>
                    <a:pt x="38168" y="41375"/>
                  </a:cubicBezTo>
                  <a:cubicBezTo>
                    <a:pt x="38300" y="40487"/>
                    <a:pt x="38497" y="39797"/>
                    <a:pt x="38662" y="38877"/>
                  </a:cubicBezTo>
                  <a:cubicBezTo>
                    <a:pt x="38990" y="39961"/>
                    <a:pt x="39451" y="41013"/>
                    <a:pt x="40042" y="42000"/>
                  </a:cubicBezTo>
                  <a:cubicBezTo>
                    <a:pt x="40821" y="42107"/>
                    <a:pt x="41611" y="42160"/>
                    <a:pt x="42400" y="42160"/>
                  </a:cubicBezTo>
                  <a:cubicBezTo>
                    <a:pt x="43544" y="42160"/>
                    <a:pt x="44687" y="42049"/>
                    <a:pt x="45795" y="41835"/>
                  </a:cubicBezTo>
                  <a:cubicBezTo>
                    <a:pt x="45861" y="41671"/>
                    <a:pt x="45763" y="41539"/>
                    <a:pt x="45763" y="41375"/>
                  </a:cubicBezTo>
                  <a:cubicBezTo>
                    <a:pt x="45467" y="39567"/>
                    <a:pt x="45204" y="37825"/>
                    <a:pt x="44941" y="36016"/>
                  </a:cubicBezTo>
                  <a:lnTo>
                    <a:pt x="44941" y="36016"/>
                  </a:lnTo>
                  <a:cubicBezTo>
                    <a:pt x="45565" y="38055"/>
                    <a:pt x="46223" y="40126"/>
                    <a:pt x="47406" y="41868"/>
                  </a:cubicBezTo>
                  <a:cubicBezTo>
                    <a:pt x="49017" y="41671"/>
                    <a:pt x="50595" y="41046"/>
                    <a:pt x="51943" y="40126"/>
                  </a:cubicBezTo>
                  <a:cubicBezTo>
                    <a:pt x="51549" y="37101"/>
                    <a:pt x="51154" y="34110"/>
                    <a:pt x="50628" y="31151"/>
                  </a:cubicBezTo>
                  <a:cubicBezTo>
                    <a:pt x="49609" y="25168"/>
                    <a:pt x="48261" y="19250"/>
                    <a:pt x="46584" y="13398"/>
                  </a:cubicBezTo>
                  <a:cubicBezTo>
                    <a:pt x="45368" y="9125"/>
                    <a:pt x="43165" y="4194"/>
                    <a:pt x="40042" y="2090"/>
                  </a:cubicBezTo>
                  <a:cubicBezTo>
                    <a:pt x="37493" y="399"/>
                    <a:pt x="34375" y="1"/>
                    <a:pt x="31313"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9"/>
            <p:cNvSpPr/>
            <p:nvPr/>
          </p:nvSpPr>
          <p:spPr>
            <a:xfrm>
              <a:off x="1263624" y="1779376"/>
              <a:ext cx="469186" cy="566018"/>
            </a:xfrm>
            <a:custGeom>
              <a:avLst/>
              <a:gdLst/>
              <a:ahLst/>
              <a:cxnLst/>
              <a:rect l="l" t="t" r="r" b="b"/>
              <a:pathLst>
                <a:path w="37445" h="45173" extrusionOk="0">
                  <a:moveTo>
                    <a:pt x="18523" y="1"/>
                  </a:moveTo>
                  <a:cubicBezTo>
                    <a:pt x="15242" y="1"/>
                    <a:pt x="11946" y="730"/>
                    <a:pt x="9140" y="2124"/>
                  </a:cubicBezTo>
                  <a:cubicBezTo>
                    <a:pt x="1644" y="5806"/>
                    <a:pt x="132" y="14189"/>
                    <a:pt x="0" y="21520"/>
                  </a:cubicBezTo>
                  <a:cubicBezTo>
                    <a:pt x="0" y="22671"/>
                    <a:pt x="66" y="23822"/>
                    <a:pt x="99" y="24939"/>
                  </a:cubicBezTo>
                  <a:cubicBezTo>
                    <a:pt x="132" y="26780"/>
                    <a:pt x="263" y="28556"/>
                    <a:pt x="428" y="30199"/>
                  </a:cubicBezTo>
                  <a:cubicBezTo>
                    <a:pt x="526" y="31909"/>
                    <a:pt x="888" y="33586"/>
                    <a:pt x="1414" y="35196"/>
                  </a:cubicBezTo>
                  <a:cubicBezTo>
                    <a:pt x="3123" y="40917"/>
                    <a:pt x="8482" y="44171"/>
                    <a:pt x="14432" y="44960"/>
                  </a:cubicBezTo>
                  <a:cubicBezTo>
                    <a:pt x="15576" y="45102"/>
                    <a:pt x="16724" y="45173"/>
                    <a:pt x="17868" y="45173"/>
                  </a:cubicBezTo>
                  <a:cubicBezTo>
                    <a:pt x="21756" y="45173"/>
                    <a:pt x="25612" y="44358"/>
                    <a:pt x="29193" y="42758"/>
                  </a:cubicBezTo>
                  <a:cubicBezTo>
                    <a:pt x="36393" y="39536"/>
                    <a:pt x="36952" y="31317"/>
                    <a:pt x="37215" y="24676"/>
                  </a:cubicBezTo>
                  <a:cubicBezTo>
                    <a:pt x="37445" y="18069"/>
                    <a:pt x="36623" y="10803"/>
                    <a:pt x="32053" y="5642"/>
                  </a:cubicBezTo>
                  <a:cubicBezTo>
                    <a:pt x="30607" y="3998"/>
                    <a:pt x="28832" y="2683"/>
                    <a:pt x="26859" y="1763"/>
                  </a:cubicBezTo>
                  <a:cubicBezTo>
                    <a:pt x="24326" y="573"/>
                    <a:pt x="21430" y="1"/>
                    <a:pt x="18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9"/>
            <p:cNvSpPr/>
            <p:nvPr/>
          </p:nvSpPr>
          <p:spPr>
            <a:xfrm>
              <a:off x="1222012" y="2108138"/>
              <a:ext cx="67336" cy="103185"/>
            </a:xfrm>
            <a:custGeom>
              <a:avLst/>
              <a:gdLst/>
              <a:ahLst/>
              <a:cxnLst/>
              <a:rect l="l" t="t" r="r" b="b"/>
              <a:pathLst>
                <a:path w="5374" h="8235" extrusionOk="0">
                  <a:moveTo>
                    <a:pt x="2772" y="1"/>
                  </a:moveTo>
                  <a:cubicBezTo>
                    <a:pt x="2441" y="1"/>
                    <a:pt x="2057" y="108"/>
                    <a:pt x="1612" y="345"/>
                  </a:cubicBezTo>
                  <a:cubicBezTo>
                    <a:pt x="823" y="805"/>
                    <a:pt x="264" y="1594"/>
                    <a:pt x="132" y="2515"/>
                  </a:cubicBezTo>
                  <a:cubicBezTo>
                    <a:pt x="1" y="3403"/>
                    <a:pt x="100" y="4323"/>
                    <a:pt x="395" y="5178"/>
                  </a:cubicBezTo>
                  <a:cubicBezTo>
                    <a:pt x="790" y="6427"/>
                    <a:pt x="1513" y="7709"/>
                    <a:pt x="2762" y="8071"/>
                  </a:cubicBezTo>
                  <a:cubicBezTo>
                    <a:pt x="3167" y="8183"/>
                    <a:pt x="3602" y="8234"/>
                    <a:pt x="4036" y="8234"/>
                  </a:cubicBezTo>
                  <a:cubicBezTo>
                    <a:pt x="4237" y="8234"/>
                    <a:pt x="4439" y="8223"/>
                    <a:pt x="4636" y="8202"/>
                  </a:cubicBezTo>
                  <a:cubicBezTo>
                    <a:pt x="4695" y="6598"/>
                    <a:pt x="5374" y="1"/>
                    <a:pt x="27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59"/>
            <p:cNvSpPr/>
            <p:nvPr/>
          </p:nvSpPr>
          <p:spPr>
            <a:xfrm>
              <a:off x="1706747" y="2108138"/>
              <a:ext cx="66848" cy="103185"/>
            </a:xfrm>
            <a:custGeom>
              <a:avLst/>
              <a:gdLst/>
              <a:ahLst/>
              <a:cxnLst/>
              <a:rect l="l" t="t" r="r" b="b"/>
              <a:pathLst>
                <a:path w="5335" h="8235" extrusionOk="0">
                  <a:moveTo>
                    <a:pt x="2574" y="1"/>
                  </a:moveTo>
                  <a:cubicBezTo>
                    <a:pt x="1" y="1"/>
                    <a:pt x="699" y="6598"/>
                    <a:pt x="699" y="8202"/>
                  </a:cubicBezTo>
                  <a:cubicBezTo>
                    <a:pt x="897" y="8223"/>
                    <a:pt x="1095" y="8234"/>
                    <a:pt x="1293" y="8234"/>
                  </a:cubicBezTo>
                  <a:cubicBezTo>
                    <a:pt x="1719" y="8234"/>
                    <a:pt x="2146" y="8183"/>
                    <a:pt x="2573" y="8071"/>
                  </a:cubicBezTo>
                  <a:cubicBezTo>
                    <a:pt x="3822" y="7709"/>
                    <a:pt x="4546" y="6427"/>
                    <a:pt x="4973" y="5178"/>
                  </a:cubicBezTo>
                  <a:cubicBezTo>
                    <a:pt x="5269" y="4323"/>
                    <a:pt x="5335" y="3403"/>
                    <a:pt x="5203" y="2515"/>
                  </a:cubicBezTo>
                  <a:cubicBezTo>
                    <a:pt x="5072" y="1594"/>
                    <a:pt x="4513" y="805"/>
                    <a:pt x="3724" y="345"/>
                  </a:cubicBezTo>
                  <a:cubicBezTo>
                    <a:pt x="3282" y="108"/>
                    <a:pt x="2902" y="1"/>
                    <a:pt x="2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59"/>
            <p:cNvSpPr/>
            <p:nvPr/>
          </p:nvSpPr>
          <p:spPr>
            <a:xfrm>
              <a:off x="1239729" y="2128387"/>
              <a:ext cx="25549" cy="52639"/>
            </a:xfrm>
            <a:custGeom>
              <a:avLst/>
              <a:gdLst/>
              <a:ahLst/>
              <a:cxnLst/>
              <a:rect l="l" t="t" r="r" b="b"/>
              <a:pathLst>
                <a:path w="2039" h="4201" extrusionOk="0">
                  <a:moveTo>
                    <a:pt x="1775" y="1"/>
                  </a:moveTo>
                  <a:cubicBezTo>
                    <a:pt x="1742" y="1"/>
                    <a:pt x="1708" y="14"/>
                    <a:pt x="1677" y="44"/>
                  </a:cubicBezTo>
                  <a:cubicBezTo>
                    <a:pt x="527" y="1030"/>
                    <a:pt x="1" y="2576"/>
                    <a:pt x="296" y="4055"/>
                  </a:cubicBezTo>
                  <a:cubicBezTo>
                    <a:pt x="335" y="4158"/>
                    <a:pt x="409" y="4200"/>
                    <a:pt x="482" y="4200"/>
                  </a:cubicBezTo>
                  <a:cubicBezTo>
                    <a:pt x="597" y="4200"/>
                    <a:pt x="711" y="4097"/>
                    <a:pt x="691" y="3956"/>
                  </a:cubicBezTo>
                  <a:cubicBezTo>
                    <a:pt x="559" y="3167"/>
                    <a:pt x="658" y="2378"/>
                    <a:pt x="954" y="1688"/>
                  </a:cubicBezTo>
                  <a:cubicBezTo>
                    <a:pt x="1348" y="2247"/>
                    <a:pt x="1579" y="2937"/>
                    <a:pt x="1677" y="3628"/>
                  </a:cubicBezTo>
                  <a:cubicBezTo>
                    <a:pt x="1694" y="3743"/>
                    <a:pt x="1784" y="3800"/>
                    <a:pt x="1870" y="3800"/>
                  </a:cubicBezTo>
                  <a:cubicBezTo>
                    <a:pt x="1957" y="3800"/>
                    <a:pt x="2039" y="3743"/>
                    <a:pt x="2039" y="3628"/>
                  </a:cubicBezTo>
                  <a:cubicBezTo>
                    <a:pt x="2006" y="2773"/>
                    <a:pt x="1677" y="1984"/>
                    <a:pt x="1085" y="1359"/>
                  </a:cubicBezTo>
                  <a:cubicBezTo>
                    <a:pt x="1316" y="965"/>
                    <a:pt x="1579" y="570"/>
                    <a:pt x="1874" y="241"/>
                  </a:cubicBezTo>
                  <a:cubicBezTo>
                    <a:pt x="1975" y="141"/>
                    <a:pt x="1883" y="1"/>
                    <a:pt x="177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9"/>
            <p:cNvSpPr/>
            <p:nvPr/>
          </p:nvSpPr>
          <p:spPr>
            <a:xfrm>
              <a:off x="1733210" y="2129063"/>
              <a:ext cx="21852" cy="54806"/>
            </a:xfrm>
            <a:custGeom>
              <a:avLst/>
              <a:gdLst/>
              <a:ahLst/>
              <a:cxnLst/>
              <a:rect l="l" t="t" r="r" b="b"/>
              <a:pathLst>
                <a:path w="1744" h="4374" extrusionOk="0">
                  <a:moveTo>
                    <a:pt x="969" y="1"/>
                  </a:moveTo>
                  <a:cubicBezTo>
                    <a:pt x="895" y="1"/>
                    <a:pt x="820" y="86"/>
                    <a:pt x="888" y="155"/>
                  </a:cubicBezTo>
                  <a:cubicBezTo>
                    <a:pt x="1053" y="483"/>
                    <a:pt x="1217" y="878"/>
                    <a:pt x="1283" y="1239"/>
                  </a:cubicBezTo>
                  <a:cubicBezTo>
                    <a:pt x="593" y="1667"/>
                    <a:pt x="1" y="2489"/>
                    <a:pt x="165" y="3311"/>
                  </a:cubicBezTo>
                  <a:cubicBezTo>
                    <a:pt x="165" y="3393"/>
                    <a:pt x="239" y="3434"/>
                    <a:pt x="313" y="3434"/>
                  </a:cubicBezTo>
                  <a:cubicBezTo>
                    <a:pt x="387" y="3434"/>
                    <a:pt x="461" y="3393"/>
                    <a:pt x="461" y="3311"/>
                  </a:cubicBezTo>
                  <a:cubicBezTo>
                    <a:pt x="461" y="3146"/>
                    <a:pt x="757" y="1996"/>
                    <a:pt x="1316" y="1535"/>
                  </a:cubicBezTo>
                  <a:cubicBezTo>
                    <a:pt x="1382" y="1765"/>
                    <a:pt x="1414" y="1996"/>
                    <a:pt x="1414" y="2193"/>
                  </a:cubicBezTo>
                  <a:cubicBezTo>
                    <a:pt x="1316" y="2883"/>
                    <a:pt x="1151" y="3541"/>
                    <a:pt x="921" y="4165"/>
                  </a:cubicBezTo>
                  <a:cubicBezTo>
                    <a:pt x="861" y="4307"/>
                    <a:pt x="937" y="4374"/>
                    <a:pt x="1035" y="4374"/>
                  </a:cubicBezTo>
                  <a:cubicBezTo>
                    <a:pt x="1096" y="4374"/>
                    <a:pt x="1167" y="4347"/>
                    <a:pt x="1217" y="4297"/>
                  </a:cubicBezTo>
                  <a:cubicBezTo>
                    <a:pt x="1579" y="3639"/>
                    <a:pt x="1743" y="2916"/>
                    <a:pt x="1710" y="2160"/>
                  </a:cubicBezTo>
                  <a:cubicBezTo>
                    <a:pt x="1645" y="1404"/>
                    <a:pt x="1447" y="681"/>
                    <a:pt x="1053" y="56"/>
                  </a:cubicBezTo>
                  <a:cubicBezTo>
                    <a:pt x="1033" y="16"/>
                    <a:pt x="1001" y="1"/>
                    <a:pt x="969"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9"/>
            <p:cNvSpPr/>
            <p:nvPr/>
          </p:nvSpPr>
          <p:spPr>
            <a:xfrm>
              <a:off x="1567213" y="1780855"/>
              <a:ext cx="186196" cy="316783"/>
            </a:xfrm>
            <a:custGeom>
              <a:avLst/>
              <a:gdLst/>
              <a:ahLst/>
              <a:cxnLst/>
              <a:rect l="l" t="t" r="r" b="b"/>
              <a:pathLst>
                <a:path w="14860" h="25282" extrusionOk="0">
                  <a:moveTo>
                    <a:pt x="197" y="1"/>
                  </a:moveTo>
                  <a:cubicBezTo>
                    <a:pt x="0" y="5228"/>
                    <a:pt x="855" y="10554"/>
                    <a:pt x="3222" y="15156"/>
                  </a:cubicBezTo>
                  <a:cubicBezTo>
                    <a:pt x="5622" y="19759"/>
                    <a:pt x="9731" y="23671"/>
                    <a:pt x="14662" y="25282"/>
                  </a:cubicBezTo>
                  <a:cubicBezTo>
                    <a:pt x="14860" y="20876"/>
                    <a:pt x="14498" y="16504"/>
                    <a:pt x="13512" y="12230"/>
                  </a:cubicBezTo>
                  <a:cubicBezTo>
                    <a:pt x="13150" y="10652"/>
                    <a:pt x="12657" y="9074"/>
                    <a:pt x="12000" y="7595"/>
                  </a:cubicBezTo>
                  <a:cubicBezTo>
                    <a:pt x="9797" y="3157"/>
                    <a:pt x="5129" y="231"/>
                    <a:pt x="197"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9"/>
            <p:cNvSpPr/>
            <p:nvPr/>
          </p:nvSpPr>
          <p:spPr>
            <a:xfrm>
              <a:off x="1139226" y="1729507"/>
              <a:ext cx="458072" cy="343949"/>
            </a:xfrm>
            <a:custGeom>
              <a:avLst/>
              <a:gdLst/>
              <a:ahLst/>
              <a:cxnLst/>
              <a:rect l="l" t="t" r="r" b="b"/>
              <a:pathLst>
                <a:path w="36558" h="27450" extrusionOk="0">
                  <a:moveTo>
                    <a:pt x="24871" y="0"/>
                  </a:moveTo>
                  <a:cubicBezTo>
                    <a:pt x="23369" y="0"/>
                    <a:pt x="21866" y="226"/>
                    <a:pt x="20415" y="680"/>
                  </a:cubicBezTo>
                  <a:cubicBezTo>
                    <a:pt x="13512" y="2850"/>
                    <a:pt x="8909" y="9819"/>
                    <a:pt x="1874" y="11529"/>
                  </a:cubicBezTo>
                  <a:cubicBezTo>
                    <a:pt x="2539" y="12388"/>
                    <a:pt x="3556" y="12897"/>
                    <a:pt x="4627" y="12897"/>
                  </a:cubicBezTo>
                  <a:cubicBezTo>
                    <a:pt x="4826" y="12897"/>
                    <a:pt x="5027" y="12880"/>
                    <a:pt x="5227" y="12844"/>
                  </a:cubicBezTo>
                  <a:lnTo>
                    <a:pt x="5227" y="12844"/>
                  </a:lnTo>
                  <a:cubicBezTo>
                    <a:pt x="4307" y="15046"/>
                    <a:pt x="2334" y="16624"/>
                    <a:pt x="0" y="16986"/>
                  </a:cubicBezTo>
                  <a:cubicBezTo>
                    <a:pt x="756" y="18827"/>
                    <a:pt x="2170" y="20306"/>
                    <a:pt x="3945" y="21194"/>
                  </a:cubicBezTo>
                  <a:cubicBezTo>
                    <a:pt x="5342" y="21929"/>
                    <a:pt x="6886" y="22317"/>
                    <a:pt x="8452" y="22317"/>
                  </a:cubicBezTo>
                  <a:cubicBezTo>
                    <a:pt x="8987" y="22317"/>
                    <a:pt x="9525" y="22272"/>
                    <a:pt x="10060" y="22180"/>
                  </a:cubicBezTo>
                  <a:lnTo>
                    <a:pt x="10060" y="22180"/>
                  </a:lnTo>
                  <a:cubicBezTo>
                    <a:pt x="9238" y="23495"/>
                    <a:pt x="7956" y="24481"/>
                    <a:pt x="6444" y="24909"/>
                  </a:cubicBezTo>
                  <a:cubicBezTo>
                    <a:pt x="8661" y="26640"/>
                    <a:pt x="11462" y="27450"/>
                    <a:pt x="14279" y="27450"/>
                  </a:cubicBezTo>
                  <a:cubicBezTo>
                    <a:pt x="15848" y="27450"/>
                    <a:pt x="17422" y="27199"/>
                    <a:pt x="18903" y="26717"/>
                  </a:cubicBezTo>
                  <a:cubicBezTo>
                    <a:pt x="23045" y="25402"/>
                    <a:pt x="26596" y="22542"/>
                    <a:pt x="29325" y="19156"/>
                  </a:cubicBezTo>
                  <a:lnTo>
                    <a:pt x="29325" y="19156"/>
                  </a:lnTo>
                  <a:cubicBezTo>
                    <a:pt x="29653" y="20438"/>
                    <a:pt x="29325" y="21753"/>
                    <a:pt x="28897" y="23002"/>
                  </a:cubicBezTo>
                  <a:cubicBezTo>
                    <a:pt x="30442" y="22772"/>
                    <a:pt x="31889" y="21917"/>
                    <a:pt x="32842" y="20635"/>
                  </a:cubicBezTo>
                  <a:cubicBezTo>
                    <a:pt x="33763" y="19419"/>
                    <a:pt x="34486" y="18038"/>
                    <a:pt x="34979" y="16526"/>
                  </a:cubicBezTo>
                  <a:cubicBezTo>
                    <a:pt x="35965" y="13666"/>
                    <a:pt x="36557" y="10542"/>
                    <a:pt x="35965" y="7551"/>
                  </a:cubicBezTo>
                  <a:cubicBezTo>
                    <a:pt x="35275" y="4592"/>
                    <a:pt x="33204" y="2159"/>
                    <a:pt x="30377" y="1042"/>
                  </a:cubicBezTo>
                  <a:cubicBezTo>
                    <a:pt x="28609" y="349"/>
                    <a:pt x="26740" y="0"/>
                    <a:pt x="24871"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9"/>
            <p:cNvSpPr/>
            <p:nvPr/>
          </p:nvSpPr>
          <p:spPr>
            <a:xfrm>
              <a:off x="1423444" y="2319895"/>
              <a:ext cx="194027" cy="178490"/>
            </a:xfrm>
            <a:custGeom>
              <a:avLst/>
              <a:gdLst/>
              <a:ahLst/>
              <a:cxnLst/>
              <a:rect l="l" t="t" r="r" b="b"/>
              <a:pathLst>
                <a:path w="15485" h="14245" extrusionOk="0">
                  <a:moveTo>
                    <a:pt x="9398" y="1"/>
                  </a:moveTo>
                  <a:cubicBezTo>
                    <a:pt x="6295" y="1"/>
                    <a:pt x="3197" y="505"/>
                    <a:pt x="231" y="1494"/>
                  </a:cubicBezTo>
                  <a:cubicBezTo>
                    <a:pt x="757" y="2940"/>
                    <a:pt x="954" y="4485"/>
                    <a:pt x="856" y="6030"/>
                  </a:cubicBezTo>
                  <a:cubicBezTo>
                    <a:pt x="724" y="7575"/>
                    <a:pt x="428" y="9088"/>
                    <a:pt x="1" y="10567"/>
                  </a:cubicBezTo>
                  <a:cubicBezTo>
                    <a:pt x="888" y="12408"/>
                    <a:pt x="2532" y="13263"/>
                    <a:pt x="4275" y="13756"/>
                  </a:cubicBezTo>
                  <a:cubicBezTo>
                    <a:pt x="5281" y="14081"/>
                    <a:pt x="6328" y="14245"/>
                    <a:pt x="7375" y="14245"/>
                  </a:cubicBezTo>
                  <a:cubicBezTo>
                    <a:pt x="8448" y="14245"/>
                    <a:pt x="9522" y="14072"/>
                    <a:pt x="10554" y="13723"/>
                  </a:cubicBezTo>
                  <a:cubicBezTo>
                    <a:pt x="12723" y="12934"/>
                    <a:pt x="14499" y="11323"/>
                    <a:pt x="15485" y="9252"/>
                  </a:cubicBezTo>
                  <a:cubicBezTo>
                    <a:pt x="14532" y="6885"/>
                    <a:pt x="14006" y="4354"/>
                    <a:pt x="13874" y="1822"/>
                  </a:cubicBezTo>
                  <a:cubicBezTo>
                    <a:pt x="13874" y="1329"/>
                    <a:pt x="13907" y="836"/>
                    <a:pt x="14006" y="376"/>
                  </a:cubicBezTo>
                  <a:cubicBezTo>
                    <a:pt x="12479" y="125"/>
                    <a:pt x="10938" y="1"/>
                    <a:pt x="9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9"/>
            <p:cNvSpPr/>
            <p:nvPr/>
          </p:nvSpPr>
          <p:spPr>
            <a:xfrm>
              <a:off x="1455984" y="2328716"/>
              <a:ext cx="161487" cy="107119"/>
            </a:xfrm>
            <a:custGeom>
              <a:avLst/>
              <a:gdLst/>
              <a:ahLst/>
              <a:cxnLst/>
              <a:rect l="l" t="t" r="r" b="b"/>
              <a:pathLst>
                <a:path w="12888" h="8549" extrusionOk="0">
                  <a:moveTo>
                    <a:pt x="11343" y="1"/>
                  </a:moveTo>
                  <a:lnTo>
                    <a:pt x="11343" y="1"/>
                  </a:lnTo>
                  <a:cubicBezTo>
                    <a:pt x="8351" y="1463"/>
                    <a:pt x="4144" y="1693"/>
                    <a:pt x="1785" y="1693"/>
                  </a:cubicBezTo>
                  <a:cubicBezTo>
                    <a:pt x="696" y="1693"/>
                    <a:pt x="1" y="1644"/>
                    <a:pt x="1" y="1644"/>
                  </a:cubicBezTo>
                  <a:lnTo>
                    <a:pt x="1" y="1644"/>
                  </a:lnTo>
                  <a:cubicBezTo>
                    <a:pt x="8877" y="3025"/>
                    <a:pt x="12888" y="8548"/>
                    <a:pt x="12888" y="8548"/>
                  </a:cubicBezTo>
                  <a:cubicBezTo>
                    <a:pt x="10784" y="3453"/>
                    <a:pt x="11343" y="1"/>
                    <a:pt x="11343" y="1"/>
                  </a:cubicBezTo>
                  <a:close/>
                </a:path>
              </a:pathLst>
            </a:custGeom>
            <a:solidFill>
              <a:srgbClr val="B2475F">
                <a:alpha val="25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59"/>
            <p:cNvSpPr/>
            <p:nvPr/>
          </p:nvSpPr>
          <p:spPr>
            <a:xfrm>
              <a:off x="1403258" y="2434169"/>
              <a:ext cx="236466" cy="74954"/>
            </a:xfrm>
            <a:custGeom>
              <a:avLst/>
              <a:gdLst/>
              <a:ahLst/>
              <a:cxnLst/>
              <a:rect l="l" t="t" r="r" b="b"/>
              <a:pathLst>
                <a:path w="18872" h="5982" extrusionOk="0">
                  <a:moveTo>
                    <a:pt x="17129" y="1"/>
                  </a:moveTo>
                  <a:cubicBezTo>
                    <a:pt x="17129" y="1"/>
                    <a:pt x="13662" y="3529"/>
                    <a:pt x="8944" y="3529"/>
                  </a:cubicBezTo>
                  <a:cubicBezTo>
                    <a:pt x="6770" y="3529"/>
                    <a:pt x="4330" y="2780"/>
                    <a:pt x="1842" y="592"/>
                  </a:cubicBezTo>
                  <a:lnTo>
                    <a:pt x="1" y="1020"/>
                  </a:lnTo>
                  <a:cubicBezTo>
                    <a:pt x="1" y="1020"/>
                    <a:pt x="3758" y="5981"/>
                    <a:pt x="9213" y="5981"/>
                  </a:cubicBezTo>
                  <a:cubicBezTo>
                    <a:pt x="12066" y="5981"/>
                    <a:pt x="15383" y="4625"/>
                    <a:pt x="18871" y="494"/>
                  </a:cubicBezTo>
                  <a:lnTo>
                    <a:pt x="17129" y="1"/>
                  </a:ln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59"/>
            <p:cNvSpPr/>
            <p:nvPr/>
          </p:nvSpPr>
          <p:spPr>
            <a:xfrm>
              <a:off x="1421802" y="2456410"/>
              <a:ext cx="12781" cy="8671"/>
            </a:xfrm>
            <a:custGeom>
              <a:avLst/>
              <a:gdLst/>
              <a:ahLst/>
              <a:cxnLst/>
              <a:rect l="l" t="t" r="r" b="b"/>
              <a:pathLst>
                <a:path w="1020" h="692" extrusionOk="0">
                  <a:moveTo>
                    <a:pt x="921" y="1"/>
                  </a:moveTo>
                  <a:lnTo>
                    <a:pt x="658" y="67"/>
                  </a:lnTo>
                  <a:lnTo>
                    <a:pt x="461" y="198"/>
                  </a:lnTo>
                  <a:lnTo>
                    <a:pt x="99" y="494"/>
                  </a:lnTo>
                  <a:cubicBezTo>
                    <a:pt x="33" y="527"/>
                    <a:pt x="0" y="560"/>
                    <a:pt x="33" y="658"/>
                  </a:cubicBezTo>
                  <a:lnTo>
                    <a:pt x="198" y="691"/>
                  </a:lnTo>
                  <a:lnTo>
                    <a:pt x="625" y="395"/>
                  </a:lnTo>
                  <a:lnTo>
                    <a:pt x="822" y="297"/>
                  </a:lnTo>
                  <a:lnTo>
                    <a:pt x="921" y="198"/>
                  </a:lnTo>
                  <a:lnTo>
                    <a:pt x="987" y="132"/>
                  </a:lnTo>
                  <a:cubicBezTo>
                    <a:pt x="1019" y="34"/>
                    <a:pt x="954" y="1"/>
                    <a:pt x="921"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59"/>
            <p:cNvSpPr/>
            <p:nvPr/>
          </p:nvSpPr>
          <p:spPr>
            <a:xfrm>
              <a:off x="1442803" y="2469015"/>
              <a:ext cx="10312" cy="10889"/>
            </a:xfrm>
            <a:custGeom>
              <a:avLst/>
              <a:gdLst/>
              <a:ahLst/>
              <a:cxnLst/>
              <a:rect l="l" t="t" r="r" b="b"/>
              <a:pathLst>
                <a:path w="823" h="869" extrusionOk="0">
                  <a:moveTo>
                    <a:pt x="785" y="0"/>
                  </a:moveTo>
                  <a:cubicBezTo>
                    <a:pt x="776" y="0"/>
                    <a:pt x="767" y="4"/>
                    <a:pt x="757" y="14"/>
                  </a:cubicBezTo>
                  <a:cubicBezTo>
                    <a:pt x="658" y="47"/>
                    <a:pt x="593" y="80"/>
                    <a:pt x="560" y="178"/>
                  </a:cubicBezTo>
                  <a:lnTo>
                    <a:pt x="395" y="376"/>
                  </a:lnTo>
                  <a:lnTo>
                    <a:pt x="67" y="770"/>
                  </a:lnTo>
                  <a:cubicBezTo>
                    <a:pt x="1" y="770"/>
                    <a:pt x="1" y="836"/>
                    <a:pt x="67" y="869"/>
                  </a:cubicBezTo>
                  <a:lnTo>
                    <a:pt x="231" y="869"/>
                  </a:lnTo>
                  <a:lnTo>
                    <a:pt x="560" y="507"/>
                  </a:lnTo>
                  <a:lnTo>
                    <a:pt x="724" y="310"/>
                  </a:lnTo>
                  <a:lnTo>
                    <a:pt x="790" y="211"/>
                  </a:lnTo>
                  <a:lnTo>
                    <a:pt x="790" y="145"/>
                  </a:lnTo>
                  <a:cubicBezTo>
                    <a:pt x="823" y="145"/>
                    <a:pt x="823" y="113"/>
                    <a:pt x="823" y="47"/>
                  </a:cubicBezTo>
                  <a:cubicBezTo>
                    <a:pt x="823" y="24"/>
                    <a:pt x="806" y="0"/>
                    <a:pt x="785" y="0"/>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9"/>
            <p:cNvSpPr/>
            <p:nvPr/>
          </p:nvSpPr>
          <p:spPr>
            <a:xfrm>
              <a:off x="1469329" y="2479665"/>
              <a:ext cx="6904" cy="16201"/>
            </a:xfrm>
            <a:custGeom>
              <a:avLst/>
              <a:gdLst/>
              <a:ahLst/>
              <a:cxnLst/>
              <a:rect l="l" t="t" r="r" b="b"/>
              <a:pathLst>
                <a:path w="551" h="1293" extrusionOk="0">
                  <a:moveTo>
                    <a:pt x="452" y="1"/>
                  </a:moveTo>
                  <a:cubicBezTo>
                    <a:pt x="410" y="1"/>
                    <a:pt x="364" y="27"/>
                    <a:pt x="350" y="84"/>
                  </a:cubicBezTo>
                  <a:lnTo>
                    <a:pt x="185" y="610"/>
                  </a:lnTo>
                  <a:lnTo>
                    <a:pt x="119" y="906"/>
                  </a:lnTo>
                  <a:lnTo>
                    <a:pt x="21" y="1005"/>
                  </a:lnTo>
                  <a:lnTo>
                    <a:pt x="21" y="1169"/>
                  </a:lnTo>
                  <a:cubicBezTo>
                    <a:pt x="1" y="1249"/>
                    <a:pt x="53" y="1292"/>
                    <a:pt x="105" y="1292"/>
                  </a:cubicBezTo>
                  <a:cubicBezTo>
                    <a:pt x="139" y="1292"/>
                    <a:pt x="172" y="1274"/>
                    <a:pt x="185" y="1235"/>
                  </a:cubicBezTo>
                  <a:cubicBezTo>
                    <a:pt x="251" y="1136"/>
                    <a:pt x="284" y="1038"/>
                    <a:pt x="284" y="939"/>
                  </a:cubicBezTo>
                  <a:lnTo>
                    <a:pt x="350" y="676"/>
                  </a:lnTo>
                  <a:lnTo>
                    <a:pt x="514" y="117"/>
                  </a:lnTo>
                  <a:cubicBezTo>
                    <a:pt x="551" y="43"/>
                    <a:pt x="505" y="1"/>
                    <a:pt x="452"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9"/>
            <p:cNvSpPr/>
            <p:nvPr/>
          </p:nvSpPr>
          <p:spPr>
            <a:xfrm>
              <a:off x="1501719" y="2485655"/>
              <a:ext cx="6190" cy="18143"/>
            </a:xfrm>
            <a:custGeom>
              <a:avLst/>
              <a:gdLst/>
              <a:ahLst/>
              <a:cxnLst/>
              <a:rect l="l" t="t" r="r" b="b"/>
              <a:pathLst>
                <a:path w="494" h="1448" extrusionOk="0">
                  <a:moveTo>
                    <a:pt x="132" y="1"/>
                  </a:moveTo>
                  <a:cubicBezTo>
                    <a:pt x="33" y="1"/>
                    <a:pt x="0" y="34"/>
                    <a:pt x="0" y="100"/>
                  </a:cubicBezTo>
                  <a:lnTo>
                    <a:pt x="0" y="132"/>
                  </a:lnTo>
                  <a:cubicBezTo>
                    <a:pt x="33" y="330"/>
                    <a:pt x="33" y="593"/>
                    <a:pt x="66" y="790"/>
                  </a:cubicBezTo>
                  <a:cubicBezTo>
                    <a:pt x="132" y="987"/>
                    <a:pt x="132" y="987"/>
                    <a:pt x="164" y="1119"/>
                  </a:cubicBezTo>
                  <a:cubicBezTo>
                    <a:pt x="197" y="1250"/>
                    <a:pt x="197" y="1349"/>
                    <a:pt x="296" y="1447"/>
                  </a:cubicBezTo>
                  <a:lnTo>
                    <a:pt x="395" y="1447"/>
                  </a:lnTo>
                  <a:cubicBezTo>
                    <a:pt x="460" y="1415"/>
                    <a:pt x="493" y="1349"/>
                    <a:pt x="493" y="1316"/>
                  </a:cubicBezTo>
                  <a:cubicBezTo>
                    <a:pt x="493" y="1283"/>
                    <a:pt x="395" y="1119"/>
                    <a:pt x="395" y="987"/>
                  </a:cubicBezTo>
                  <a:cubicBezTo>
                    <a:pt x="362" y="889"/>
                    <a:pt x="329" y="790"/>
                    <a:pt x="329" y="691"/>
                  </a:cubicBezTo>
                  <a:cubicBezTo>
                    <a:pt x="230" y="494"/>
                    <a:pt x="197" y="297"/>
                    <a:pt x="197" y="100"/>
                  </a:cubicBezTo>
                  <a:cubicBezTo>
                    <a:pt x="197" y="34"/>
                    <a:pt x="164" y="1"/>
                    <a:pt x="132"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9"/>
            <p:cNvSpPr/>
            <p:nvPr/>
          </p:nvSpPr>
          <p:spPr>
            <a:xfrm>
              <a:off x="1527480" y="2484088"/>
              <a:ext cx="9510" cy="17955"/>
            </a:xfrm>
            <a:custGeom>
              <a:avLst/>
              <a:gdLst/>
              <a:ahLst/>
              <a:cxnLst/>
              <a:rect l="l" t="t" r="r" b="b"/>
              <a:pathLst>
                <a:path w="759" h="1433" extrusionOk="0">
                  <a:moveTo>
                    <a:pt x="168" y="1"/>
                  </a:moveTo>
                  <a:cubicBezTo>
                    <a:pt x="90" y="1"/>
                    <a:pt x="1" y="55"/>
                    <a:pt x="48" y="126"/>
                  </a:cubicBezTo>
                  <a:lnTo>
                    <a:pt x="278" y="751"/>
                  </a:lnTo>
                  <a:lnTo>
                    <a:pt x="410" y="1079"/>
                  </a:lnTo>
                  <a:cubicBezTo>
                    <a:pt x="443" y="1178"/>
                    <a:pt x="508" y="1277"/>
                    <a:pt x="574" y="1375"/>
                  </a:cubicBezTo>
                  <a:cubicBezTo>
                    <a:pt x="587" y="1414"/>
                    <a:pt x="620" y="1433"/>
                    <a:pt x="654" y="1433"/>
                  </a:cubicBezTo>
                  <a:cubicBezTo>
                    <a:pt x="706" y="1433"/>
                    <a:pt x="758" y="1389"/>
                    <a:pt x="738" y="1309"/>
                  </a:cubicBezTo>
                  <a:cubicBezTo>
                    <a:pt x="738" y="1211"/>
                    <a:pt x="673" y="1079"/>
                    <a:pt x="607" y="981"/>
                  </a:cubicBezTo>
                  <a:lnTo>
                    <a:pt x="475" y="652"/>
                  </a:lnTo>
                  <a:lnTo>
                    <a:pt x="245" y="27"/>
                  </a:lnTo>
                  <a:cubicBezTo>
                    <a:pt x="227" y="9"/>
                    <a:pt x="198" y="1"/>
                    <a:pt x="168"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9"/>
            <p:cNvSpPr/>
            <p:nvPr/>
          </p:nvSpPr>
          <p:spPr>
            <a:xfrm>
              <a:off x="1556086" y="2475856"/>
              <a:ext cx="6190" cy="18820"/>
            </a:xfrm>
            <a:custGeom>
              <a:avLst/>
              <a:gdLst/>
              <a:ahLst/>
              <a:cxnLst/>
              <a:rect l="l" t="t" r="r" b="b"/>
              <a:pathLst>
                <a:path w="494" h="1502" extrusionOk="0">
                  <a:moveTo>
                    <a:pt x="119" y="0"/>
                  </a:moveTo>
                  <a:cubicBezTo>
                    <a:pt x="72" y="0"/>
                    <a:pt x="20" y="35"/>
                    <a:pt x="1" y="93"/>
                  </a:cubicBezTo>
                  <a:cubicBezTo>
                    <a:pt x="66" y="323"/>
                    <a:pt x="132" y="553"/>
                    <a:pt x="165" y="783"/>
                  </a:cubicBezTo>
                  <a:cubicBezTo>
                    <a:pt x="231" y="914"/>
                    <a:pt x="231" y="1046"/>
                    <a:pt x="264" y="1145"/>
                  </a:cubicBezTo>
                  <a:cubicBezTo>
                    <a:pt x="231" y="1276"/>
                    <a:pt x="264" y="1375"/>
                    <a:pt x="329" y="1473"/>
                  </a:cubicBezTo>
                  <a:cubicBezTo>
                    <a:pt x="350" y="1494"/>
                    <a:pt x="373" y="1501"/>
                    <a:pt x="396" y="1501"/>
                  </a:cubicBezTo>
                  <a:cubicBezTo>
                    <a:pt x="447" y="1501"/>
                    <a:pt x="494" y="1463"/>
                    <a:pt x="494" y="1440"/>
                  </a:cubicBezTo>
                  <a:lnTo>
                    <a:pt x="494" y="1243"/>
                  </a:lnTo>
                  <a:cubicBezTo>
                    <a:pt x="494" y="1177"/>
                    <a:pt x="494" y="1112"/>
                    <a:pt x="461" y="1079"/>
                  </a:cubicBezTo>
                  <a:cubicBezTo>
                    <a:pt x="461" y="947"/>
                    <a:pt x="428" y="816"/>
                    <a:pt x="428" y="750"/>
                  </a:cubicBezTo>
                  <a:lnTo>
                    <a:pt x="198" y="60"/>
                  </a:lnTo>
                  <a:cubicBezTo>
                    <a:pt x="184" y="18"/>
                    <a:pt x="153" y="0"/>
                    <a:pt x="119" y="0"/>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9"/>
            <p:cNvSpPr/>
            <p:nvPr/>
          </p:nvSpPr>
          <p:spPr>
            <a:xfrm>
              <a:off x="1577062" y="2468489"/>
              <a:ext cx="9398" cy="13583"/>
            </a:xfrm>
            <a:custGeom>
              <a:avLst/>
              <a:gdLst/>
              <a:ahLst/>
              <a:cxnLst/>
              <a:rect l="l" t="t" r="r" b="b"/>
              <a:pathLst>
                <a:path w="750" h="1084" extrusionOk="0">
                  <a:moveTo>
                    <a:pt x="135" y="1"/>
                  </a:moveTo>
                  <a:cubicBezTo>
                    <a:pt x="60" y="1"/>
                    <a:pt x="0" y="86"/>
                    <a:pt x="69" y="155"/>
                  </a:cubicBezTo>
                  <a:lnTo>
                    <a:pt x="299" y="582"/>
                  </a:lnTo>
                  <a:cubicBezTo>
                    <a:pt x="365" y="746"/>
                    <a:pt x="463" y="911"/>
                    <a:pt x="562" y="1042"/>
                  </a:cubicBezTo>
                  <a:cubicBezTo>
                    <a:pt x="582" y="1072"/>
                    <a:pt x="608" y="1084"/>
                    <a:pt x="634" y="1084"/>
                  </a:cubicBezTo>
                  <a:cubicBezTo>
                    <a:pt x="693" y="1084"/>
                    <a:pt x="749" y="1022"/>
                    <a:pt x="726" y="976"/>
                  </a:cubicBezTo>
                  <a:lnTo>
                    <a:pt x="595" y="713"/>
                  </a:lnTo>
                  <a:lnTo>
                    <a:pt x="463" y="516"/>
                  </a:lnTo>
                  <a:lnTo>
                    <a:pt x="233" y="56"/>
                  </a:lnTo>
                  <a:cubicBezTo>
                    <a:pt x="204" y="16"/>
                    <a:pt x="168" y="1"/>
                    <a:pt x="135"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9"/>
            <p:cNvSpPr/>
            <p:nvPr/>
          </p:nvSpPr>
          <p:spPr>
            <a:xfrm>
              <a:off x="1597686" y="2455996"/>
              <a:ext cx="11139" cy="11315"/>
            </a:xfrm>
            <a:custGeom>
              <a:avLst/>
              <a:gdLst/>
              <a:ahLst/>
              <a:cxnLst/>
              <a:rect l="l" t="t" r="r" b="b"/>
              <a:pathLst>
                <a:path w="889" h="903" extrusionOk="0">
                  <a:moveTo>
                    <a:pt x="1" y="1"/>
                  </a:moveTo>
                  <a:cubicBezTo>
                    <a:pt x="1" y="34"/>
                    <a:pt x="1" y="100"/>
                    <a:pt x="67" y="100"/>
                  </a:cubicBezTo>
                  <a:lnTo>
                    <a:pt x="67" y="231"/>
                  </a:lnTo>
                  <a:cubicBezTo>
                    <a:pt x="198" y="330"/>
                    <a:pt x="330" y="428"/>
                    <a:pt x="428" y="560"/>
                  </a:cubicBezTo>
                  <a:lnTo>
                    <a:pt x="593" y="757"/>
                  </a:lnTo>
                  <a:cubicBezTo>
                    <a:pt x="593" y="823"/>
                    <a:pt x="626" y="856"/>
                    <a:pt x="626" y="889"/>
                  </a:cubicBezTo>
                  <a:lnTo>
                    <a:pt x="757" y="889"/>
                  </a:lnTo>
                  <a:cubicBezTo>
                    <a:pt x="767" y="898"/>
                    <a:pt x="779" y="902"/>
                    <a:pt x="793" y="902"/>
                  </a:cubicBezTo>
                  <a:cubicBezTo>
                    <a:pt x="826" y="902"/>
                    <a:pt x="865" y="879"/>
                    <a:pt x="889" y="856"/>
                  </a:cubicBezTo>
                  <a:cubicBezTo>
                    <a:pt x="889" y="724"/>
                    <a:pt x="823" y="626"/>
                    <a:pt x="757" y="560"/>
                  </a:cubicBezTo>
                  <a:lnTo>
                    <a:pt x="593" y="363"/>
                  </a:lnTo>
                  <a:lnTo>
                    <a:pt x="132" y="1"/>
                  </a:ln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9"/>
            <p:cNvSpPr/>
            <p:nvPr/>
          </p:nvSpPr>
          <p:spPr>
            <a:xfrm>
              <a:off x="1612935" y="2444882"/>
              <a:ext cx="10312" cy="8658"/>
            </a:xfrm>
            <a:custGeom>
              <a:avLst/>
              <a:gdLst/>
              <a:ahLst/>
              <a:cxnLst/>
              <a:rect l="l" t="t" r="r" b="b"/>
              <a:pathLst>
                <a:path w="823" h="691" extrusionOk="0">
                  <a:moveTo>
                    <a:pt x="0" y="0"/>
                  </a:moveTo>
                  <a:cubicBezTo>
                    <a:pt x="0" y="66"/>
                    <a:pt x="0" y="132"/>
                    <a:pt x="33" y="165"/>
                  </a:cubicBezTo>
                  <a:lnTo>
                    <a:pt x="33" y="263"/>
                  </a:lnTo>
                  <a:cubicBezTo>
                    <a:pt x="99" y="263"/>
                    <a:pt x="165" y="296"/>
                    <a:pt x="198" y="329"/>
                  </a:cubicBezTo>
                  <a:lnTo>
                    <a:pt x="296" y="329"/>
                  </a:lnTo>
                  <a:cubicBezTo>
                    <a:pt x="296" y="395"/>
                    <a:pt x="329" y="428"/>
                    <a:pt x="362" y="428"/>
                  </a:cubicBezTo>
                  <a:lnTo>
                    <a:pt x="493" y="592"/>
                  </a:lnTo>
                  <a:lnTo>
                    <a:pt x="625" y="691"/>
                  </a:lnTo>
                  <a:lnTo>
                    <a:pt x="789" y="691"/>
                  </a:lnTo>
                  <a:cubicBezTo>
                    <a:pt x="822" y="691"/>
                    <a:pt x="822" y="625"/>
                    <a:pt x="822" y="592"/>
                  </a:cubicBezTo>
                  <a:lnTo>
                    <a:pt x="691" y="362"/>
                  </a:lnTo>
                  <a:lnTo>
                    <a:pt x="526" y="263"/>
                  </a:lnTo>
                  <a:lnTo>
                    <a:pt x="165" y="0"/>
                  </a:ln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9"/>
            <p:cNvSpPr/>
            <p:nvPr/>
          </p:nvSpPr>
          <p:spPr>
            <a:xfrm>
              <a:off x="1320472" y="2584328"/>
              <a:ext cx="22341" cy="64617"/>
            </a:xfrm>
            <a:custGeom>
              <a:avLst/>
              <a:gdLst/>
              <a:ahLst/>
              <a:cxnLst/>
              <a:rect l="l" t="t" r="r" b="b"/>
              <a:pathLst>
                <a:path w="1783" h="5157" extrusionOk="0">
                  <a:moveTo>
                    <a:pt x="1704" y="1"/>
                  </a:moveTo>
                  <a:cubicBezTo>
                    <a:pt x="1635" y="1"/>
                    <a:pt x="1516" y="95"/>
                    <a:pt x="1479" y="168"/>
                  </a:cubicBezTo>
                  <a:cubicBezTo>
                    <a:pt x="1216" y="497"/>
                    <a:pt x="1019" y="859"/>
                    <a:pt x="855" y="1253"/>
                  </a:cubicBezTo>
                  <a:cubicBezTo>
                    <a:pt x="690" y="1680"/>
                    <a:pt x="559" y="2075"/>
                    <a:pt x="460" y="2502"/>
                  </a:cubicBezTo>
                  <a:cubicBezTo>
                    <a:pt x="197" y="3324"/>
                    <a:pt x="33" y="4179"/>
                    <a:pt x="0" y="5034"/>
                  </a:cubicBezTo>
                  <a:cubicBezTo>
                    <a:pt x="0" y="5116"/>
                    <a:pt x="58" y="5157"/>
                    <a:pt x="123" y="5157"/>
                  </a:cubicBezTo>
                  <a:cubicBezTo>
                    <a:pt x="189" y="5157"/>
                    <a:pt x="263" y="5116"/>
                    <a:pt x="296" y="5034"/>
                  </a:cubicBezTo>
                  <a:cubicBezTo>
                    <a:pt x="362" y="4179"/>
                    <a:pt x="526" y="3357"/>
                    <a:pt x="789" y="2535"/>
                  </a:cubicBezTo>
                  <a:cubicBezTo>
                    <a:pt x="888" y="2174"/>
                    <a:pt x="1052" y="1746"/>
                    <a:pt x="1216" y="1385"/>
                  </a:cubicBezTo>
                  <a:cubicBezTo>
                    <a:pt x="1381" y="1023"/>
                    <a:pt x="1545" y="661"/>
                    <a:pt x="1710" y="234"/>
                  </a:cubicBezTo>
                  <a:cubicBezTo>
                    <a:pt x="1782" y="60"/>
                    <a:pt x="1759" y="1"/>
                    <a:pt x="1704" y="1"/>
                  </a:cubicBez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9"/>
            <p:cNvSpPr/>
            <p:nvPr/>
          </p:nvSpPr>
          <p:spPr>
            <a:xfrm>
              <a:off x="1735027" y="2559557"/>
              <a:ext cx="17154" cy="70757"/>
            </a:xfrm>
            <a:custGeom>
              <a:avLst/>
              <a:gdLst/>
              <a:ahLst/>
              <a:cxnLst/>
              <a:rect l="l" t="t" r="r" b="b"/>
              <a:pathLst>
                <a:path w="1369" h="5647" extrusionOk="0">
                  <a:moveTo>
                    <a:pt x="131" y="0"/>
                  </a:moveTo>
                  <a:cubicBezTo>
                    <a:pt x="64" y="0"/>
                    <a:pt x="1" y="48"/>
                    <a:pt x="20" y="107"/>
                  </a:cubicBezTo>
                  <a:cubicBezTo>
                    <a:pt x="349" y="962"/>
                    <a:pt x="612" y="1849"/>
                    <a:pt x="776" y="2737"/>
                  </a:cubicBezTo>
                  <a:cubicBezTo>
                    <a:pt x="842" y="3197"/>
                    <a:pt x="941" y="3657"/>
                    <a:pt x="974" y="4151"/>
                  </a:cubicBezTo>
                  <a:cubicBezTo>
                    <a:pt x="1006" y="4348"/>
                    <a:pt x="1006" y="4578"/>
                    <a:pt x="1006" y="4808"/>
                  </a:cubicBezTo>
                  <a:cubicBezTo>
                    <a:pt x="1039" y="5038"/>
                    <a:pt x="1072" y="5268"/>
                    <a:pt x="1072" y="5498"/>
                  </a:cubicBezTo>
                  <a:cubicBezTo>
                    <a:pt x="1089" y="5597"/>
                    <a:pt x="1154" y="5646"/>
                    <a:pt x="1216" y="5646"/>
                  </a:cubicBezTo>
                  <a:cubicBezTo>
                    <a:pt x="1278" y="5646"/>
                    <a:pt x="1335" y="5597"/>
                    <a:pt x="1335" y="5498"/>
                  </a:cubicBezTo>
                  <a:cubicBezTo>
                    <a:pt x="1368" y="5038"/>
                    <a:pt x="1335" y="4578"/>
                    <a:pt x="1269" y="4151"/>
                  </a:cubicBezTo>
                  <a:cubicBezTo>
                    <a:pt x="1237" y="3657"/>
                    <a:pt x="1138" y="3197"/>
                    <a:pt x="1072" y="2737"/>
                  </a:cubicBezTo>
                  <a:cubicBezTo>
                    <a:pt x="875" y="1816"/>
                    <a:pt x="579" y="929"/>
                    <a:pt x="250" y="74"/>
                  </a:cubicBezTo>
                  <a:cubicBezTo>
                    <a:pt x="224" y="21"/>
                    <a:pt x="177" y="0"/>
                    <a:pt x="131" y="0"/>
                  </a:cubicBez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8" name="Google Shape;3018;p59"/>
            <p:cNvGrpSpPr/>
            <p:nvPr/>
          </p:nvGrpSpPr>
          <p:grpSpPr>
            <a:xfrm>
              <a:off x="1332080" y="2044855"/>
              <a:ext cx="331932" cy="183842"/>
              <a:chOff x="607005" y="2165042"/>
              <a:chExt cx="331932" cy="183842"/>
            </a:xfrm>
          </p:grpSpPr>
          <p:sp>
            <p:nvSpPr>
              <p:cNvPr id="3019" name="Google Shape;3019;p59"/>
              <p:cNvSpPr/>
              <p:nvPr/>
            </p:nvSpPr>
            <p:spPr>
              <a:xfrm>
                <a:off x="745269" y="2176498"/>
                <a:ext cx="32640" cy="144190"/>
              </a:xfrm>
              <a:custGeom>
                <a:avLst/>
                <a:gdLst/>
                <a:ahLst/>
                <a:cxnLst/>
                <a:rect l="l" t="t" r="r" b="b"/>
                <a:pathLst>
                  <a:path w="661" h="2920" extrusionOk="0">
                    <a:moveTo>
                      <a:pt x="18" y="1"/>
                    </a:moveTo>
                    <a:cubicBezTo>
                      <a:pt x="18" y="1"/>
                      <a:pt x="17" y="1"/>
                      <a:pt x="17" y="1"/>
                    </a:cubicBezTo>
                    <a:cubicBezTo>
                      <a:pt x="0" y="13"/>
                      <a:pt x="96" y="168"/>
                      <a:pt x="237" y="420"/>
                    </a:cubicBezTo>
                    <a:cubicBezTo>
                      <a:pt x="305" y="547"/>
                      <a:pt x="384" y="700"/>
                      <a:pt x="439" y="878"/>
                    </a:cubicBezTo>
                    <a:cubicBezTo>
                      <a:pt x="494" y="1055"/>
                      <a:pt x="526" y="1261"/>
                      <a:pt x="494" y="1468"/>
                    </a:cubicBezTo>
                    <a:cubicBezTo>
                      <a:pt x="466" y="1675"/>
                      <a:pt x="349" y="1847"/>
                      <a:pt x="266" y="2030"/>
                    </a:cubicBezTo>
                    <a:cubicBezTo>
                      <a:pt x="224" y="2120"/>
                      <a:pt x="192" y="2215"/>
                      <a:pt x="182" y="2308"/>
                    </a:cubicBezTo>
                    <a:cubicBezTo>
                      <a:pt x="171" y="2402"/>
                      <a:pt x="185" y="2491"/>
                      <a:pt x="208" y="2565"/>
                    </a:cubicBezTo>
                    <a:cubicBezTo>
                      <a:pt x="257" y="2716"/>
                      <a:pt x="347" y="2811"/>
                      <a:pt x="414" y="2863"/>
                    </a:cubicBezTo>
                    <a:cubicBezTo>
                      <a:pt x="472" y="2904"/>
                      <a:pt x="514" y="2919"/>
                      <a:pt x="528" y="2919"/>
                    </a:cubicBezTo>
                    <a:cubicBezTo>
                      <a:pt x="531" y="2919"/>
                      <a:pt x="533" y="2919"/>
                      <a:pt x="534" y="2918"/>
                    </a:cubicBezTo>
                    <a:cubicBezTo>
                      <a:pt x="539" y="2909"/>
                      <a:pt x="502" y="2882"/>
                      <a:pt x="449" y="2824"/>
                    </a:cubicBezTo>
                    <a:cubicBezTo>
                      <a:pt x="397" y="2767"/>
                      <a:pt x="329" y="2672"/>
                      <a:pt x="297" y="2540"/>
                    </a:cubicBezTo>
                    <a:cubicBezTo>
                      <a:pt x="263" y="2407"/>
                      <a:pt x="288" y="2248"/>
                      <a:pt x="375" y="2082"/>
                    </a:cubicBezTo>
                    <a:cubicBezTo>
                      <a:pt x="425" y="1989"/>
                      <a:pt x="472" y="1900"/>
                      <a:pt x="516" y="1815"/>
                    </a:cubicBezTo>
                    <a:cubicBezTo>
                      <a:pt x="565" y="1718"/>
                      <a:pt x="606" y="1605"/>
                      <a:pt x="624" y="1488"/>
                    </a:cubicBezTo>
                    <a:cubicBezTo>
                      <a:pt x="660" y="1253"/>
                      <a:pt x="619" y="1028"/>
                      <a:pt x="554" y="840"/>
                    </a:cubicBezTo>
                    <a:cubicBezTo>
                      <a:pt x="488" y="651"/>
                      <a:pt x="398" y="496"/>
                      <a:pt x="317" y="372"/>
                    </a:cubicBezTo>
                    <a:cubicBezTo>
                      <a:pt x="157" y="134"/>
                      <a:pt x="38" y="1"/>
                      <a:pt x="1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9"/>
              <p:cNvSpPr/>
              <p:nvPr/>
            </p:nvSpPr>
            <p:spPr>
              <a:xfrm>
                <a:off x="786304" y="2307207"/>
                <a:ext cx="15851" cy="10074"/>
              </a:xfrm>
              <a:custGeom>
                <a:avLst/>
                <a:gdLst/>
                <a:ahLst/>
                <a:cxnLst/>
                <a:rect l="l" t="t" r="r" b="b"/>
                <a:pathLst>
                  <a:path w="321" h="204" extrusionOk="0">
                    <a:moveTo>
                      <a:pt x="265" y="1"/>
                    </a:moveTo>
                    <a:cubicBezTo>
                      <a:pt x="231" y="1"/>
                      <a:pt x="180" y="22"/>
                      <a:pt x="129" y="52"/>
                    </a:cubicBezTo>
                    <a:cubicBezTo>
                      <a:pt x="57" y="94"/>
                      <a:pt x="1" y="142"/>
                      <a:pt x="11" y="177"/>
                    </a:cubicBezTo>
                    <a:cubicBezTo>
                      <a:pt x="16" y="194"/>
                      <a:pt x="38" y="204"/>
                      <a:pt x="70" y="204"/>
                    </a:cubicBezTo>
                    <a:cubicBezTo>
                      <a:pt x="104" y="204"/>
                      <a:pt x="150" y="192"/>
                      <a:pt x="195" y="166"/>
                    </a:cubicBezTo>
                    <a:cubicBezTo>
                      <a:pt x="283" y="115"/>
                      <a:pt x="321" y="37"/>
                      <a:pt x="296" y="11"/>
                    </a:cubicBezTo>
                    <a:cubicBezTo>
                      <a:pt x="289" y="4"/>
                      <a:pt x="278" y="1"/>
                      <a:pt x="26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9"/>
              <p:cNvSpPr/>
              <p:nvPr/>
            </p:nvSpPr>
            <p:spPr>
              <a:xfrm>
                <a:off x="607005" y="2165042"/>
                <a:ext cx="97575" cy="48195"/>
              </a:xfrm>
              <a:custGeom>
                <a:avLst/>
                <a:gdLst/>
                <a:ahLst/>
                <a:cxnLst/>
                <a:rect l="l" t="t" r="r" b="b"/>
                <a:pathLst>
                  <a:path w="1976" h="976" extrusionOk="0">
                    <a:moveTo>
                      <a:pt x="1381" y="1"/>
                    </a:moveTo>
                    <a:cubicBezTo>
                      <a:pt x="1207" y="1"/>
                      <a:pt x="1007" y="31"/>
                      <a:pt x="807" y="113"/>
                    </a:cubicBezTo>
                    <a:cubicBezTo>
                      <a:pt x="492" y="240"/>
                      <a:pt x="264" y="460"/>
                      <a:pt x="145" y="640"/>
                    </a:cubicBezTo>
                    <a:cubicBezTo>
                      <a:pt x="25" y="823"/>
                      <a:pt x="0" y="958"/>
                      <a:pt x="30" y="973"/>
                    </a:cubicBezTo>
                    <a:cubicBezTo>
                      <a:pt x="33" y="974"/>
                      <a:pt x="35" y="975"/>
                      <a:pt x="39" y="975"/>
                    </a:cubicBezTo>
                    <a:cubicBezTo>
                      <a:pt x="76" y="975"/>
                      <a:pt x="156" y="881"/>
                      <a:pt x="287" y="759"/>
                    </a:cubicBezTo>
                    <a:cubicBezTo>
                      <a:pt x="427" y="626"/>
                      <a:pt x="638" y="462"/>
                      <a:pt x="905" y="354"/>
                    </a:cubicBezTo>
                    <a:cubicBezTo>
                      <a:pt x="1172" y="246"/>
                      <a:pt x="1437" y="215"/>
                      <a:pt x="1632" y="211"/>
                    </a:cubicBezTo>
                    <a:cubicBezTo>
                      <a:pt x="1827" y="204"/>
                      <a:pt x="1953" y="218"/>
                      <a:pt x="1965" y="181"/>
                    </a:cubicBezTo>
                    <a:cubicBezTo>
                      <a:pt x="1975" y="149"/>
                      <a:pt x="1863" y="71"/>
                      <a:pt x="1649" y="27"/>
                    </a:cubicBezTo>
                    <a:cubicBezTo>
                      <a:pt x="1572" y="11"/>
                      <a:pt x="1481" y="1"/>
                      <a:pt x="138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9"/>
              <p:cNvSpPr/>
              <p:nvPr/>
            </p:nvSpPr>
            <p:spPr>
              <a:xfrm>
                <a:off x="632436" y="2226570"/>
                <a:ext cx="99353" cy="58713"/>
              </a:xfrm>
              <a:custGeom>
                <a:avLst/>
                <a:gdLst/>
                <a:ahLst/>
                <a:cxnLst/>
                <a:rect l="l" t="t" r="r" b="b"/>
                <a:pathLst>
                  <a:path w="2012" h="1189" extrusionOk="0">
                    <a:moveTo>
                      <a:pt x="976" y="0"/>
                    </a:moveTo>
                    <a:cubicBezTo>
                      <a:pt x="821" y="0"/>
                      <a:pt x="674" y="46"/>
                      <a:pt x="558" y="111"/>
                    </a:cubicBezTo>
                    <a:cubicBezTo>
                      <a:pt x="392" y="201"/>
                      <a:pt x="275" y="324"/>
                      <a:pt x="196" y="433"/>
                    </a:cubicBezTo>
                    <a:cubicBezTo>
                      <a:pt x="39" y="657"/>
                      <a:pt x="0" y="819"/>
                      <a:pt x="20" y="829"/>
                    </a:cubicBezTo>
                    <a:cubicBezTo>
                      <a:pt x="22" y="829"/>
                      <a:pt x="23" y="830"/>
                      <a:pt x="25" y="830"/>
                    </a:cubicBezTo>
                    <a:cubicBezTo>
                      <a:pt x="56" y="830"/>
                      <a:pt x="140" y="694"/>
                      <a:pt x="302" y="522"/>
                    </a:cubicBezTo>
                    <a:cubicBezTo>
                      <a:pt x="388" y="433"/>
                      <a:pt x="499" y="337"/>
                      <a:pt x="639" y="271"/>
                    </a:cubicBezTo>
                    <a:cubicBezTo>
                      <a:pt x="737" y="225"/>
                      <a:pt x="849" y="194"/>
                      <a:pt x="964" y="194"/>
                    </a:cubicBezTo>
                    <a:cubicBezTo>
                      <a:pt x="1014" y="194"/>
                      <a:pt x="1065" y="200"/>
                      <a:pt x="1116" y="213"/>
                    </a:cubicBezTo>
                    <a:cubicBezTo>
                      <a:pt x="1285" y="254"/>
                      <a:pt x="1431" y="357"/>
                      <a:pt x="1540" y="470"/>
                    </a:cubicBezTo>
                    <a:cubicBezTo>
                      <a:pt x="1650" y="583"/>
                      <a:pt x="1727" y="711"/>
                      <a:pt x="1786" y="821"/>
                    </a:cubicBezTo>
                    <a:cubicBezTo>
                      <a:pt x="1899" y="1038"/>
                      <a:pt x="1956" y="1189"/>
                      <a:pt x="1986" y="1189"/>
                    </a:cubicBezTo>
                    <a:cubicBezTo>
                      <a:pt x="1987" y="1189"/>
                      <a:pt x="1988" y="1189"/>
                      <a:pt x="1988" y="1188"/>
                    </a:cubicBezTo>
                    <a:cubicBezTo>
                      <a:pt x="2011" y="1181"/>
                      <a:pt x="2002" y="1018"/>
                      <a:pt x="1912" y="765"/>
                    </a:cubicBezTo>
                    <a:cubicBezTo>
                      <a:pt x="1864" y="639"/>
                      <a:pt x="1794" y="490"/>
                      <a:pt x="1673" y="349"/>
                    </a:cubicBezTo>
                    <a:cubicBezTo>
                      <a:pt x="1553" y="210"/>
                      <a:pt x="1382" y="78"/>
                      <a:pt x="1163" y="24"/>
                    </a:cubicBezTo>
                    <a:cubicBezTo>
                      <a:pt x="1100" y="8"/>
                      <a:pt x="1037" y="0"/>
                      <a:pt x="97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9"/>
              <p:cNvSpPr/>
              <p:nvPr/>
            </p:nvSpPr>
            <p:spPr>
              <a:xfrm>
                <a:off x="739936" y="2320589"/>
                <a:ext cx="78712" cy="28295"/>
              </a:xfrm>
              <a:custGeom>
                <a:avLst/>
                <a:gdLst/>
                <a:ahLst/>
                <a:cxnLst/>
                <a:rect l="l" t="t" r="r" b="b"/>
                <a:pathLst>
                  <a:path w="1594" h="573" extrusionOk="0">
                    <a:moveTo>
                      <a:pt x="1577" y="1"/>
                    </a:moveTo>
                    <a:cubicBezTo>
                      <a:pt x="1557" y="1"/>
                      <a:pt x="1504" y="93"/>
                      <a:pt x="1387" y="200"/>
                    </a:cubicBezTo>
                    <a:cubicBezTo>
                      <a:pt x="1266" y="311"/>
                      <a:pt x="1058" y="434"/>
                      <a:pt x="811" y="442"/>
                    </a:cubicBezTo>
                    <a:cubicBezTo>
                      <a:pt x="803" y="443"/>
                      <a:pt x="794" y="443"/>
                      <a:pt x="786" y="443"/>
                    </a:cubicBezTo>
                    <a:cubicBezTo>
                      <a:pt x="549" y="443"/>
                      <a:pt x="344" y="339"/>
                      <a:pt x="221" y="240"/>
                    </a:cubicBezTo>
                    <a:cubicBezTo>
                      <a:pt x="97" y="142"/>
                      <a:pt x="39" y="54"/>
                      <a:pt x="17" y="54"/>
                    </a:cubicBezTo>
                    <a:cubicBezTo>
                      <a:pt x="16" y="54"/>
                      <a:pt x="15" y="54"/>
                      <a:pt x="14" y="55"/>
                    </a:cubicBezTo>
                    <a:cubicBezTo>
                      <a:pt x="1" y="60"/>
                      <a:pt x="31" y="174"/>
                      <a:pt x="159" y="308"/>
                    </a:cubicBezTo>
                    <a:cubicBezTo>
                      <a:pt x="280" y="436"/>
                      <a:pt x="510" y="573"/>
                      <a:pt x="790" y="573"/>
                    </a:cubicBezTo>
                    <a:cubicBezTo>
                      <a:pt x="798" y="573"/>
                      <a:pt x="807" y="573"/>
                      <a:pt x="816" y="572"/>
                    </a:cubicBezTo>
                    <a:cubicBezTo>
                      <a:pt x="1107" y="562"/>
                      <a:pt x="1338" y="404"/>
                      <a:pt x="1452" y="264"/>
                    </a:cubicBezTo>
                    <a:cubicBezTo>
                      <a:pt x="1572" y="122"/>
                      <a:pt x="1594" y="6"/>
                      <a:pt x="1580" y="1"/>
                    </a:cubicBezTo>
                    <a:cubicBezTo>
                      <a:pt x="1579" y="1"/>
                      <a:pt x="1578" y="1"/>
                      <a:pt x="1577"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9"/>
              <p:cNvSpPr/>
              <p:nvPr/>
            </p:nvSpPr>
            <p:spPr>
              <a:xfrm>
                <a:off x="626362" y="2227162"/>
                <a:ext cx="20838" cy="20542"/>
              </a:xfrm>
              <a:custGeom>
                <a:avLst/>
                <a:gdLst/>
                <a:ahLst/>
                <a:cxnLst/>
                <a:rect l="l" t="t" r="r" b="b"/>
                <a:pathLst>
                  <a:path w="422" h="416" extrusionOk="0">
                    <a:moveTo>
                      <a:pt x="41" y="1"/>
                    </a:moveTo>
                    <a:cubicBezTo>
                      <a:pt x="37" y="1"/>
                      <a:pt x="33" y="2"/>
                      <a:pt x="30" y="4"/>
                    </a:cubicBezTo>
                    <a:cubicBezTo>
                      <a:pt x="0" y="24"/>
                      <a:pt x="49" y="145"/>
                      <a:pt x="154" y="261"/>
                    </a:cubicBezTo>
                    <a:cubicBezTo>
                      <a:pt x="243" y="358"/>
                      <a:pt x="338" y="415"/>
                      <a:pt x="380" y="415"/>
                    </a:cubicBezTo>
                    <a:cubicBezTo>
                      <a:pt x="388" y="415"/>
                      <a:pt x="394" y="413"/>
                      <a:pt x="397" y="409"/>
                    </a:cubicBezTo>
                    <a:cubicBezTo>
                      <a:pt x="421" y="381"/>
                      <a:pt x="349" y="282"/>
                      <a:pt x="251" y="173"/>
                    </a:cubicBezTo>
                    <a:cubicBezTo>
                      <a:pt x="162" y="76"/>
                      <a:pt x="79" y="1"/>
                      <a:pt x="4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9"/>
              <p:cNvSpPr/>
              <p:nvPr/>
            </p:nvSpPr>
            <p:spPr>
              <a:xfrm>
                <a:off x="649324" y="2213484"/>
                <a:ext cx="16048" cy="24246"/>
              </a:xfrm>
              <a:custGeom>
                <a:avLst/>
                <a:gdLst/>
                <a:ahLst/>
                <a:cxnLst/>
                <a:rect l="l" t="t" r="r" b="b"/>
                <a:pathLst>
                  <a:path w="325" h="491" extrusionOk="0">
                    <a:moveTo>
                      <a:pt x="40" y="0"/>
                    </a:moveTo>
                    <a:cubicBezTo>
                      <a:pt x="38" y="0"/>
                      <a:pt x="36" y="1"/>
                      <a:pt x="34" y="1"/>
                    </a:cubicBezTo>
                    <a:cubicBezTo>
                      <a:pt x="1" y="14"/>
                      <a:pt x="19" y="144"/>
                      <a:pt x="93" y="283"/>
                    </a:cubicBezTo>
                    <a:cubicBezTo>
                      <a:pt x="160" y="408"/>
                      <a:pt x="247" y="491"/>
                      <a:pt x="284" y="491"/>
                    </a:cubicBezTo>
                    <a:cubicBezTo>
                      <a:pt x="288" y="491"/>
                      <a:pt x="292" y="490"/>
                      <a:pt x="295" y="488"/>
                    </a:cubicBezTo>
                    <a:cubicBezTo>
                      <a:pt x="325" y="467"/>
                      <a:pt x="278" y="352"/>
                      <a:pt x="208" y="221"/>
                    </a:cubicBezTo>
                    <a:cubicBezTo>
                      <a:pt x="142" y="98"/>
                      <a:pt x="76" y="0"/>
                      <a:pt x="40"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9"/>
              <p:cNvSpPr/>
              <p:nvPr/>
            </p:nvSpPr>
            <p:spPr>
              <a:xfrm>
                <a:off x="841313" y="2165042"/>
                <a:ext cx="97624" cy="48195"/>
              </a:xfrm>
              <a:custGeom>
                <a:avLst/>
                <a:gdLst/>
                <a:ahLst/>
                <a:cxnLst/>
                <a:rect l="l" t="t" r="r" b="b"/>
                <a:pathLst>
                  <a:path w="1977" h="976" extrusionOk="0">
                    <a:moveTo>
                      <a:pt x="595" y="1"/>
                    </a:moveTo>
                    <a:cubicBezTo>
                      <a:pt x="495" y="1"/>
                      <a:pt x="404" y="11"/>
                      <a:pt x="327" y="27"/>
                    </a:cubicBezTo>
                    <a:cubicBezTo>
                      <a:pt x="114" y="71"/>
                      <a:pt x="1" y="149"/>
                      <a:pt x="11" y="181"/>
                    </a:cubicBezTo>
                    <a:cubicBezTo>
                      <a:pt x="22" y="218"/>
                      <a:pt x="150" y="204"/>
                      <a:pt x="345" y="211"/>
                    </a:cubicBezTo>
                    <a:cubicBezTo>
                      <a:pt x="538" y="215"/>
                      <a:pt x="804" y="246"/>
                      <a:pt x="1071" y="354"/>
                    </a:cubicBezTo>
                    <a:cubicBezTo>
                      <a:pt x="1337" y="462"/>
                      <a:pt x="1549" y="626"/>
                      <a:pt x="1689" y="759"/>
                    </a:cubicBezTo>
                    <a:cubicBezTo>
                      <a:pt x="1820" y="881"/>
                      <a:pt x="1899" y="975"/>
                      <a:pt x="1937" y="975"/>
                    </a:cubicBezTo>
                    <a:cubicBezTo>
                      <a:pt x="1940" y="975"/>
                      <a:pt x="1943" y="974"/>
                      <a:pt x="1946" y="973"/>
                    </a:cubicBezTo>
                    <a:cubicBezTo>
                      <a:pt x="1977" y="958"/>
                      <a:pt x="1952" y="823"/>
                      <a:pt x="1831" y="640"/>
                    </a:cubicBezTo>
                    <a:cubicBezTo>
                      <a:pt x="1712" y="460"/>
                      <a:pt x="1484" y="240"/>
                      <a:pt x="1169" y="113"/>
                    </a:cubicBezTo>
                    <a:cubicBezTo>
                      <a:pt x="969" y="31"/>
                      <a:pt x="769" y="1"/>
                      <a:pt x="59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9"/>
              <p:cNvSpPr/>
              <p:nvPr/>
            </p:nvSpPr>
            <p:spPr>
              <a:xfrm>
                <a:off x="814105" y="2226570"/>
                <a:ext cx="99353" cy="58713"/>
              </a:xfrm>
              <a:custGeom>
                <a:avLst/>
                <a:gdLst/>
                <a:ahLst/>
                <a:cxnLst/>
                <a:rect l="l" t="t" r="r" b="b"/>
                <a:pathLst>
                  <a:path w="2012" h="1189" extrusionOk="0">
                    <a:moveTo>
                      <a:pt x="1036" y="0"/>
                    </a:moveTo>
                    <a:cubicBezTo>
                      <a:pt x="974" y="0"/>
                      <a:pt x="911" y="8"/>
                      <a:pt x="849" y="24"/>
                    </a:cubicBezTo>
                    <a:cubicBezTo>
                      <a:pt x="630" y="78"/>
                      <a:pt x="459" y="210"/>
                      <a:pt x="339" y="349"/>
                    </a:cubicBezTo>
                    <a:cubicBezTo>
                      <a:pt x="218" y="490"/>
                      <a:pt x="147" y="639"/>
                      <a:pt x="100" y="765"/>
                    </a:cubicBezTo>
                    <a:cubicBezTo>
                      <a:pt x="10" y="1018"/>
                      <a:pt x="1" y="1181"/>
                      <a:pt x="24" y="1188"/>
                    </a:cubicBezTo>
                    <a:cubicBezTo>
                      <a:pt x="25" y="1189"/>
                      <a:pt x="26" y="1189"/>
                      <a:pt x="27" y="1189"/>
                    </a:cubicBezTo>
                    <a:cubicBezTo>
                      <a:pt x="55" y="1189"/>
                      <a:pt x="114" y="1038"/>
                      <a:pt x="227" y="821"/>
                    </a:cubicBezTo>
                    <a:cubicBezTo>
                      <a:pt x="285" y="711"/>
                      <a:pt x="363" y="583"/>
                      <a:pt x="472" y="470"/>
                    </a:cubicBezTo>
                    <a:cubicBezTo>
                      <a:pt x="581" y="357"/>
                      <a:pt x="727" y="254"/>
                      <a:pt x="896" y="213"/>
                    </a:cubicBezTo>
                    <a:cubicBezTo>
                      <a:pt x="947" y="200"/>
                      <a:pt x="998" y="194"/>
                      <a:pt x="1048" y="194"/>
                    </a:cubicBezTo>
                    <a:cubicBezTo>
                      <a:pt x="1163" y="194"/>
                      <a:pt x="1275" y="225"/>
                      <a:pt x="1372" y="271"/>
                    </a:cubicBezTo>
                    <a:cubicBezTo>
                      <a:pt x="1514" y="337"/>
                      <a:pt x="1624" y="433"/>
                      <a:pt x="1710" y="522"/>
                    </a:cubicBezTo>
                    <a:cubicBezTo>
                      <a:pt x="1871" y="694"/>
                      <a:pt x="1957" y="830"/>
                      <a:pt x="1987" y="830"/>
                    </a:cubicBezTo>
                    <a:cubicBezTo>
                      <a:pt x="1989" y="830"/>
                      <a:pt x="1990" y="829"/>
                      <a:pt x="1991" y="829"/>
                    </a:cubicBezTo>
                    <a:cubicBezTo>
                      <a:pt x="2012" y="819"/>
                      <a:pt x="1973" y="657"/>
                      <a:pt x="1816" y="433"/>
                    </a:cubicBezTo>
                    <a:cubicBezTo>
                      <a:pt x="1736" y="324"/>
                      <a:pt x="1619" y="201"/>
                      <a:pt x="1454" y="111"/>
                    </a:cubicBezTo>
                    <a:cubicBezTo>
                      <a:pt x="1338" y="46"/>
                      <a:pt x="1191" y="0"/>
                      <a:pt x="103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9"/>
              <p:cNvSpPr/>
              <p:nvPr/>
            </p:nvSpPr>
            <p:spPr>
              <a:xfrm>
                <a:off x="898693" y="2227162"/>
                <a:ext cx="20838" cy="20542"/>
              </a:xfrm>
              <a:custGeom>
                <a:avLst/>
                <a:gdLst/>
                <a:ahLst/>
                <a:cxnLst/>
                <a:rect l="l" t="t" r="r" b="b"/>
                <a:pathLst>
                  <a:path w="422" h="416" extrusionOk="0">
                    <a:moveTo>
                      <a:pt x="381" y="1"/>
                    </a:moveTo>
                    <a:cubicBezTo>
                      <a:pt x="343" y="1"/>
                      <a:pt x="260" y="76"/>
                      <a:pt x="172" y="173"/>
                    </a:cubicBezTo>
                    <a:cubicBezTo>
                      <a:pt x="73" y="282"/>
                      <a:pt x="1" y="381"/>
                      <a:pt x="24" y="409"/>
                    </a:cubicBezTo>
                    <a:cubicBezTo>
                      <a:pt x="28" y="413"/>
                      <a:pt x="34" y="415"/>
                      <a:pt x="42" y="415"/>
                    </a:cubicBezTo>
                    <a:cubicBezTo>
                      <a:pt x="84" y="415"/>
                      <a:pt x="180" y="358"/>
                      <a:pt x="268" y="261"/>
                    </a:cubicBezTo>
                    <a:cubicBezTo>
                      <a:pt x="374" y="145"/>
                      <a:pt x="422" y="24"/>
                      <a:pt x="392" y="4"/>
                    </a:cubicBezTo>
                    <a:cubicBezTo>
                      <a:pt x="389" y="2"/>
                      <a:pt x="385" y="1"/>
                      <a:pt x="38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9"/>
              <p:cNvSpPr/>
              <p:nvPr/>
            </p:nvSpPr>
            <p:spPr>
              <a:xfrm>
                <a:off x="880571" y="2213484"/>
                <a:ext cx="15999" cy="24246"/>
              </a:xfrm>
              <a:custGeom>
                <a:avLst/>
                <a:gdLst/>
                <a:ahLst/>
                <a:cxnLst/>
                <a:rect l="l" t="t" r="r" b="b"/>
                <a:pathLst>
                  <a:path w="324" h="491" extrusionOk="0">
                    <a:moveTo>
                      <a:pt x="284" y="0"/>
                    </a:moveTo>
                    <a:cubicBezTo>
                      <a:pt x="248" y="0"/>
                      <a:pt x="182" y="98"/>
                      <a:pt x="116" y="221"/>
                    </a:cubicBezTo>
                    <a:cubicBezTo>
                      <a:pt x="46" y="352"/>
                      <a:pt x="0" y="467"/>
                      <a:pt x="30" y="488"/>
                    </a:cubicBezTo>
                    <a:cubicBezTo>
                      <a:pt x="33" y="490"/>
                      <a:pt x="36" y="491"/>
                      <a:pt x="40" y="491"/>
                    </a:cubicBezTo>
                    <a:cubicBezTo>
                      <a:pt x="78" y="491"/>
                      <a:pt x="164" y="408"/>
                      <a:pt x="231" y="283"/>
                    </a:cubicBezTo>
                    <a:cubicBezTo>
                      <a:pt x="305" y="144"/>
                      <a:pt x="323" y="14"/>
                      <a:pt x="290" y="1"/>
                    </a:cubicBezTo>
                    <a:cubicBezTo>
                      <a:pt x="288" y="1"/>
                      <a:pt x="286" y="0"/>
                      <a:pt x="284"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33"/>
        <p:cNvGrpSpPr/>
        <p:nvPr/>
      </p:nvGrpSpPr>
      <p:grpSpPr>
        <a:xfrm>
          <a:off x="0" y="0"/>
          <a:ext cx="0" cy="0"/>
          <a:chOff x="0" y="0"/>
          <a:chExt cx="0" cy="0"/>
        </a:xfrm>
      </p:grpSpPr>
      <p:sp>
        <p:nvSpPr>
          <p:cNvPr id="3034" name="Google Shape;3034;p6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End Users</a:t>
            </a:r>
            <a:endParaRPr/>
          </a:p>
        </p:txBody>
      </p:sp>
      <p:sp>
        <p:nvSpPr>
          <p:cNvPr id="3035" name="Google Shape;3035;p60"/>
          <p:cNvSpPr txBox="1">
            <a:spLocks noGrp="1"/>
          </p:cNvSpPr>
          <p:nvPr>
            <p:ph type="subTitle" idx="1"/>
          </p:nvPr>
        </p:nvSpPr>
        <p:spPr>
          <a:xfrm>
            <a:off x="2011750" y="1692175"/>
            <a:ext cx="2709900" cy="1177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Developing and implementing sentiment analysis models, conducting exploratory data analysis</a:t>
            </a:r>
            <a:endParaRPr dirty="0"/>
          </a:p>
        </p:txBody>
      </p:sp>
      <p:sp>
        <p:nvSpPr>
          <p:cNvPr id="3036" name="Google Shape;3036;p60"/>
          <p:cNvSpPr txBox="1">
            <a:spLocks noGrp="1"/>
          </p:cNvSpPr>
          <p:nvPr>
            <p:ph type="subTitle" idx="2"/>
          </p:nvPr>
        </p:nvSpPr>
        <p:spPr>
          <a:xfrm>
            <a:off x="2011738" y="1312075"/>
            <a:ext cx="2410500" cy="380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Data Analyst and Data Scientists</a:t>
            </a:r>
            <a:endParaRPr dirty="0"/>
          </a:p>
        </p:txBody>
      </p:sp>
      <p:sp>
        <p:nvSpPr>
          <p:cNvPr id="3037" name="Google Shape;3037;p60"/>
          <p:cNvSpPr txBox="1">
            <a:spLocks noGrp="1"/>
          </p:cNvSpPr>
          <p:nvPr>
            <p:ph type="subTitle" idx="3"/>
          </p:nvPr>
        </p:nvSpPr>
        <p:spPr>
          <a:xfrm>
            <a:off x="5698027" y="1763600"/>
            <a:ext cx="2836500" cy="902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To track market trends, competitor analysis, and consumer preferences.</a:t>
            </a:r>
            <a:endParaRPr/>
          </a:p>
        </p:txBody>
      </p:sp>
      <p:sp>
        <p:nvSpPr>
          <p:cNvPr id="3038" name="Google Shape;3038;p60"/>
          <p:cNvSpPr txBox="1">
            <a:spLocks noGrp="1"/>
          </p:cNvSpPr>
          <p:nvPr>
            <p:ph type="subTitle" idx="4"/>
          </p:nvPr>
        </p:nvSpPr>
        <p:spPr>
          <a:xfrm>
            <a:off x="5594228" y="1312075"/>
            <a:ext cx="3044100" cy="380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Market Researchers</a:t>
            </a:r>
            <a:endParaRPr/>
          </a:p>
        </p:txBody>
      </p:sp>
      <p:sp>
        <p:nvSpPr>
          <p:cNvPr id="3039" name="Google Shape;3039;p60"/>
          <p:cNvSpPr txBox="1">
            <a:spLocks noGrp="1"/>
          </p:cNvSpPr>
          <p:nvPr>
            <p:ph type="subTitle" idx="5"/>
          </p:nvPr>
        </p:nvSpPr>
        <p:spPr>
          <a:xfrm>
            <a:off x="3802950" y="3549075"/>
            <a:ext cx="3576300" cy="902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Understanding the customer sentiment to assess the company’s performance, market sentiment and potential growth opportunities.</a:t>
            </a:r>
            <a:endParaRPr/>
          </a:p>
        </p:txBody>
      </p:sp>
      <p:sp>
        <p:nvSpPr>
          <p:cNvPr id="3040" name="Google Shape;3040;p60"/>
          <p:cNvSpPr txBox="1">
            <a:spLocks noGrp="1"/>
          </p:cNvSpPr>
          <p:nvPr>
            <p:ph type="subTitle" idx="6"/>
          </p:nvPr>
        </p:nvSpPr>
        <p:spPr>
          <a:xfrm>
            <a:off x="3802950" y="2977475"/>
            <a:ext cx="3685800" cy="380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Investors and Stakeholders</a:t>
            </a:r>
            <a:endParaRPr/>
          </a:p>
        </p:txBody>
      </p:sp>
      <p:grpSp>
        <p:nvGrpSpPr>
          <p:cNvPr id="3041" name="Google Shape;3041;p60"/>
          <p:cNvGrpSpPr/>
          <p:nvPr/>
        </p:nvGrpSpPr>
        <p:grpSpPr>
          <a:xfrm>
            <a:off x="1139226" y="1653307"/>
            <a:ext cx="725444" cy="945039"/>
            <a:chOff x="1139226" y="1729507"/>
            <a:chExt cx="725444" cy="945039"/>
          </a:xfrm>
        </p:grpSpPr>
        <p:sp>
          <p:nvSpPr>
            <p:cNvPr id="3042" name="Google Shape;3042;p60"/>
            <p:cNvSpPr/>
            <p:nvPr/>
          </p:nvSpPr>
          <p:spPr>
            <a:xfrm>
              <a:off x="1184355" y="2426313"/>
              <a:ext cx="680315" cy="248233"/>
            </a:xfrm>
            <a:custGeom>
              <a:avLst/>
              <a:gdLst/>
              <a:ahLst/>
              <a:cxnLst/>
              <a:rect l="l" t="t" r="r" b="b"/>
              <a:pathLst>
                <a:path w="53160" h="19397" extrusionOk="0">
                  <a:moveTo>
                    <a:pt x="28101" y="1"/>
                  </a:moveTo>
                  <a:cubicBezTo>
                    <a:pt x="25293" y="1"/>
                    <a:pt x="22478" y="327"/>
                    <a:pt x="19725" y="936"/>
                  </a:cubicBezTo>
                  <a:cubicBezTo>
                    <a:pt x="16306" y="1626"/>
                    <a:pt x="13019" y="2941"/>
                    <a:pt x="10093" y="4815"/>
                  </a:cubicBezTo>
                  <a:cubicBezTo>
                    <a:pt x="9172" y="5407"/>
                    <a:pt x="8318" y="6031"/>
                    <a:pt x="7496" y="6755"/>
                  </a:cubicBezTo>
                  <a:cubicBezTo>
                    <a:pt x="5227" y="8530"/>
                    <a:pt x="3189" y="10634"/>
                    <a:pt x="1480" y="13001"/>
                  </a:cubicBezTo>
                  <a:lnTo>
                    <a:pt x="1052" y="13428"/>
                  </a:lnTo>
                  <a:lnTo>
                    <a:pt x="1151" y="13428"/>
                  </a:lnTo>
                  <a:cubicBezTo>
                    <a:pt x="724" y="14086"/>
                    <a:pt x="329" y="14743"/>
                    <a:pt x="0" y="15466"/>
                  </a:cubicBezTo>
                  <a:cubicBezTo>
                    <a:pt x="0" y="15466"/>
                    <a:pt x="9591" y="19396"/>
                    <a:pt x="23910" y="19396"/>
                  </a:cubicBezTo>
                  <a:cubicBezTo>
                    <a:pt x="32349" y="19396"/>
                    <a:pt x="42431" y="18031"/>
                    <a:pt x="53159" y="13691"/>
                  </a:cubicBezTo>
                  <a:lnTo>
                    <a:pt x="52798" y="13330"/>
                  </a:lnTo>
                  <a:cubicBezTo>
                    <a:pt x="50003" y="9615"/>
                    <a:pt x="46354" y="5933"/>
                    <a:pt x="42310" y="3500"/>
                  </a:cubicBezTo>
                  <a:cubicBezTo>
                    <a:pt x="40897" y="2612"/>
                    <a:pt x="39352" y="1922"/>
                    <a:pt x="37741" y="1396"/>
                  </a:cubicBezTo>
                  <a:cubicBezTo>
                    <a:pt x="34614" y="442"/>
                    <a:pt x="31363" y="1"/>
                    <a:pt x="28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0"/>
            <p:cNvSpPr/>
            <p:nvPr/>
          </p:nvSpPr>
          <p:spPr>
            <a:xfrm>
              <a:off x="1173821" y="1881145"/>
              <a:ext cx="650858" cy="545155"/>
            </a:xfrm>
            <a:custGeom>
              <a:avLst/>
              <a:gdLst/>
              <a:ahLst/>
              <a:cxnLst/>
              <a:rect l="l" t="t" r="r" b="b"/>
              <a:pathLst>
                <a:path w="51944" h="43508" extrusionOk="0">
                  <a:moveTo>
                    <a:pt x="31313" y="1"/>
                  </a:moveTo>
                  <a:cubicBezTo>
                    <a:pt x="30623" y="1"/>
                    <a:pt x="29936" y="21"/>
                    <a:pt x="29259" y="51"/>
                  </a:cubicBezTo>
                  <a:cubicBezTo>
                    <a:pt x="22520" y="347"/>
                    <a:pt x="15452" y="347"/>
                    <a:pt x="9403" y="3372"/>
                  </a:cubicBezTo>
                  <a:cubicBezTo>
                    <a:pt x="6806" y="4687"/>
                    <a:pt x="4932" y="7086"/>
                    <a:pt x="3715" y="9749"/>
                  </a:cubicBezTo>
                  <a:cubicBezTo>
                    <a:pt x="2532" y="12412"/>
                    <a:pt x="1973" y="15338"/>
                    <a:pt x="1513" y="18198"/>
                  </a:cubicBezTo>
                  <a:cubicBezTo>
                    <a:pt x="428" y="24642"/>
                    <a:pt x="1" y="31184"/>
                    <a:pt x="264" y="37726"/>
                  </a:cubicBezTo>
                  <a:lnTo>
                    <a:pt x="1874" y="37857"/>
                  </a:lnTo>
                  <a:cubicBezTo>
                    <a:pt x="2006" y="36279"/>
                    <a:pt x="2170" y="34734"/>
                    <a:pt x="2400" y="33156"/>
                  </a:cubicBezTo>
                  <a:cubicBezTo>
                    <a:pt x="2861" y="35622"/>
                    <a:pt x="3288" y="37890"/>
                    <a:pt x="3781" y="40323"/>
                  </a:cubicBezTo>
                  <a:cubicBezTo>
                    <a:pt x="4898" y="40947"/>
                    <a:pt x="6159" y="41283"/>
                    <a:pt x="7434" y="41283"/>
                  </a:cubicBezTo>
                  <a:cubicBezTo>
                    <a:pt x="7772" y="41283"/>
                    <a:pt x="8112" y="41259"/>
                    <a:pt x="8449" y="41211"/>
                  </a:cubicBezTo>
                  <a:cubicBezTo>
                    <a:pt x="8647" y="39896"/>
                    <a:pt x="8745" y="38581"/>
                    <a:pt x="8712" y="37233"/>
                  </a:cubicBezTo>
                  <a:lnTo>
                    <a:pt x="8712" y="37233"/>
                  </a:lnTo>
                  <a:cubicBezTo>
                    <a:pt x="9074" y="38975"/>
                    <a:pt x="9633" y="40652"/>
                    <a:pt x="10422" y="42263"/>
                  </a:cubicBezTo>
                  <a:cubicBezTo>
                    <a:pt x="15024" y="42951"/>
                    <a:pt x="19724" y="43508"/>
                    <a:pt x="24380" y="43508"/>
                  </a:cubicBezTo>
                  <a:cubicBezTo>
                    <a:pt x="29069" y="43508"/>
                    <a:pt x="33714" y="42942"/>
                    <a:pt x="38168" y="41375"/>
                  </a:cubicBezTo>
                  <a:cubicBezTo>
                    <a:pt x="38300" y="40487"/>
                    <a:pt x="38497" y="39797"/>
                    <a:pt x="38662" y="38877"/>
                  </a:cubicBezTo>
                  <a:cubicBezTo>
                    <a:pt x="38990" y="39961"/>
                    <a:pt x="39451" y="41013"/>
                    <a:pt x="40042" y="42000"/>
                  </a:cubicBezTo>
                  <a:cubicBezTo>
                    <a:pt x="40821" y="42107"/>
                    <a:pt x="41611" y="42160"/>
                    <a:pt x="42400" y="42160"/>
                  </a:cubicBezTo>
                  <a:cubicBezTo>
                    <a:pt x="43544" y="42160"/>
                    <a:pt x="44687" y="42049"/>
                    <a:pt x="45795" y="41835"/>
                  </a:cubicBezTo>
                  <a:cubicBezTo>
                    <a:pt x="45861" y="41671"/>
                    <a:pt x="45763" y="41539"/>
                    <a:pt x="45763" y="41375"/>
                  </a:cubicBezTo>
                  <a:cubicBezTo>
                    <a:pt x="45467" y="39567"/>
                    <a:pt x="45204" y="37825"/>
                    <a:pt x="44941" y="36016"/>
                  </a:cubicBezTo>
                  <a:lnTo>
                    <a:pt x="44941" y="36016"/>
                  </a:lnTo>
                  <a:cubicBezTo>
                    <a:pt x="45565" y="38055"/>
                    <a:pt x="46223" y="40126"/>
                    <a:pt x="47406" y="41868"/>
                  </a:cubicBezTo>
                  <a:cubicBezTo>
                    <a:pt x="49017" y="41671"/>
                    <a:pt x="50595" y="41046"/>
                    <a:pt x="51943" y="40126"/>
                  </a:cubicBezTo>
                  <a:cubicBezTo>
                    <a:pt x="51549" y="37101"/>
                    <a:pt x="51154" y="34110"/>
                    <a:pt x="50628" y="31151"/>
                  </a:cubicBezTo>
                  <a:cubicBezTo>
                    <a:pt x="49609" y="25168"/>
                    <a:pt x="48261" y="19250"/>
                    <a:pt x="46584" y="13398"/>
                  </a:cubicBezTo>
                  <a:cubicBezTo>
                    <a:pt x="45368" y="9125"/>
                    <a:pt x="43165" y="4194"/>
                    <a:pt x="40042" y="2090"/>
                  </a:cubicBezTo>
                  <a:cubicBezTo>
                    <a:pt x="37493" y="399"/>
                    <a:pt x="34375" y="1"/>
                    <a:pt x="31313"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0"/>
            <p:cNvSpPr/>
            <p:nvPr/>
          </p:nvSpPr>
          <p:spPr>
            <a:xfrm>
              <a:off x="1263624" y="1779376"/>
              <a:ext cx="469186" cy="566018"/>
            </a:xfrm>
            <a:custGeom>
              <a:avLst/>
              <a:gdLst/>
              <a:ahLst/>
              <a:cxnLst/>
              <a:rect l="l" t="t" r="r" b="b"/>
              <a:pathLst>
                <a:path w="37445" h="45173" extrusionOk="0">
                  <a:moveTo>
                    <a:pt x="18523" y="1"/>
                  </a:moveTo>
                  <a:cubicBezTo>
                    <a:pt x="15242" y="1"/>
                    <a:pt x="11946" y="730"/>
                    <a:pt x="9140" y="2124"/>
                  </a:cubicBezTo>
                  <a:cubicBezTo>
                    <a:pt x="1644" y="5806"/>
                    <a:pt x="132" y="14189"/>
                    <a:pt x="0" y="21520"/>
                  </a:cubicBezTo>
                  <a:cubicBezTo>
                    <a:pt x="0" y="22671"/>
                    <a:pt x="66" y="23822"/>
                    <a:pt x="99" y="24939"/>
                  </a:cubicBezTo>
                  <a:cubicBezTo>
                    <a:pt x="132" y="26780"/>
                    <a:pt x="263" y="28556"/>
                    <a:pt x="428" y="30199"/>
                  </a:cubicBezTo>
                  <a:cubicBezTo>
                    <a:pt x="526" y="31909"/>
                    <a:pt x="888" y="33586"/>
                    <a:pt x="1414" y="35196"/>
                  </a:cubicBezTo>
                  <a:cubicBezTo>
                    <a:pt x="3123" y="40917"/>
                    <a:pt x="8482" y="44171"/>
                    <a:pt x="14432" y="44960"/>
                  </a:cubicBezTo>
                  <a:cubicBezTo>
                    <a:pt x="15576" y="45102"/>
                    <a:pt x="16724" y="45173"/>
                    <a:pt x="17868" y="45173"/>
                  </a:cubicBezTo>
                  <a:cubicBezTo>
                    <a:pt x="21756" y="45173"/>
                    <a:pt x="25612" y="44358"/>
                    <a:pt x="29193" y="42758"/>
                  </a:cubicBezTo>
                  <a:cubicBezTo>
                    <a:pt x="36393" y="39536"/>
                    <a:pt x="36952" y="31317"/>
                    <a:pt x="37215" y="24676"/>
                  </a:cubicBezTo>
                  <a:cubicBezTo>
                    <a:pt x="37445" y="18069"/>
                    <a:pt x="36623" y="10803"/>
                    <a:pt x="32053" y="5642"/>
                  </a:cubicBezTo>
                  <a:cubicBezTo>
                    <a:pt x="30607" y="3998"/>
                    <a:pt x="28832" y="2683"/>
                    <a:pt x="26859" y="1763"/>
                  </a:cubicBezTo>
                  <a:cubicBezTo>
                    <a:pt x="24326" y="573"/>
                    <a:pt x="21430" y="1"/>
                    <a:pt x="18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0"/>
            <p:cNvSpPr/>
            <p:nvPr/>
          </p:nvSpPr>
          <p:spPr>
            <a:xfrm>
              <a:off x="1222012" y="2108138"/>
              <a:ext cx="67336" cy="103185"/>
            </a:xfrm>
            <a:custGeom>
              <a:avLst/>
              <a:gdLst/>
              <a:ahLst/>
              <a:cxnLst/>
              <a:rect l="l" t="t" r="r" b="b"/>
              <a:pathLst>
                <a:path w="5374" h="8235" extrusionOk="0">
                  <a:moveTo>
                    <a:pt x="2772" y="1"/>
                  </a:moveTo>
                  <a:cubicBezTo>
                    <a:pt x="2441" y="1"/>
                    <a:pt x="2057" y="108"/>
                    <a:pt x="1612" y="345"/>
                  </a:cubicBezTo>
                  <a:cubicBezTo>
                    <a:pt x="823" y="805"/>
                    <a:pt x="264" y="1594"/>
                    <a:pt x="132" y="2515"/>
                  </a:cubicBezTo>
                  <a:cubicBezTo>
                    <a:pt x="1" y="3403"/>
                    <a:pt x="100" y="4323"/>
                    <a:pt x="395" y="5178"/>
                  </a:cubicBezTo>
                  <a:cubicBezTo>
                    <a:pt x="790" y="6427"/>
                    <a:pt x="1513" y="7709"/>
                    <a:pt x="2762" y="8071"/>
                  </a:cubicBezTo>
                  <a:cubicBezTo>
                    <a:pt x="3167" y="8183"/>
                    <a:pt x="3602" y="8234"/>
                    <a:pt x="4036" y="8234"/>
                  </a:cubicBezTo>
                  <a:cubicBezTo>
                    <a:pt x="4237" y="8234"/>
                    <a:pt x="4439" y="8223"/>
                    <a:pt x="4636" y="8202"/>
                  </a:cubicBezTo>
                  <a:cubicBezTo>
                    <a:pt x="4695" y="6598"/>
                    <a:pt x="5374" y="1"/>
                    <a:pt x="27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0"/>
            <p:cNvSpPr/>
            <p:nvPr/>
          </p:nvSpPr>
          <p:spPr>
            <a:xfrm>
              <a:off x="1706747" y="2108138"/>
              <a:ext cx="66848" cy="103185"/>
            </a:xfrm>
            <a:custGeom>
              <a:avLst/>
              <a:gdLst/>
              <a:ahLst/>
              <a:cxnLst/>
              <a:rect l="l" t="t" r="r" b="b"/>
              <a:pathLst>
                <a:path w="5335" h="8235" extrusionOk="0">
                  <a:moveTo>
                    <a:pt x="2574" y="1"/>
                  </a:moveTo>
                  <a:cubicBezTo>
                    <a:pt x="1" y="1"/>
                    <a:pt x="699" y="6598"/>
                    <a:pt x="699" y="8202"/>
                  </a:cubicBezTo>
                  <a:cubicBezTo>
                    <a:pt x="897" y="8223"/>
                    <a:pt x="1095" y="8234"/>
                    <a:pt x="1293" y="8234"/>
                  </a:cubicBezTo>
                  <a:cubicBezTo>
                    <a:pt x="1719" y="8234"/>
                    <a:pt x="2146" y="8183"/>
                    <a:pt x="2573" y="8071"/>
                  </a:cubicBezTo>
                  <a:cubicBezTo>
                    <a:pt x="3822" y="7709"/>
                    <a:pt x="4546" y="6427"/>
                    <a:pt x="4973" y="5178"/>
                  </a:cubicBezTo>
                  <a:cubicBezTo>
                    <a:pt x="5269" y="4323"/>
                    <a:pt x="5335" y="3403"/>
                    <a:pt x="5203" y="2515"/>
                  </a:cubicBezTo>
                  <a:cubicBezTo>
                    <a:pt x="5072" y="1594"/>
                    <a:pt x="4513" y="805"/>
                    <a:pt x="3724" y="345"/>
                  </a:cubicBezTo>
                  <a:cubicBezTo>
                    <a:pt x="3282" y="108"/>
                    <a:pt x="2902" y="1"/>
                    <a:pt x="2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0"/>
            <p:cNvSpPr/>
            <p:nvPr/>
          </p:nvSpPr>
          <p:spPr>
            <a:xfrm>
              <a:off x="1239729" y="2128387"/>
              <a:ext cx="25549" cy="52639"/>
            </a:xfrm>
            <a:custGeom>
              <a:avLst/>
              <a:gdLst/>
              <a:ahLst/>
              <a:cxnLst/>
              <a:rect l="l" t="t" r="r" b="b"/>
              <a:pathLst>
                <a:path w="2039" h="4201" extrusionOk="0">
                  <a:moveTo>
                    <a:pt x="1775" y="1"/>
                  </a:moveTo>
                  <a:cubicBezTo>
                    <a:pt x="1742" y="1"/>
                    <a:pt x="1708" y="14"/>
                    <a:pt x="1677" y="44"/>
                  </a:cubicBezTo>
                  <a:cubicBezTo>
                    <a:pt x="527" y="1030"/>
                    <a:pt x="1" y="2576"/>
                    <a:pt x="296" y="4055"/>
                  </a:cubicBezTo>
                  <a:cubicBezTo>
                    <a:pt x="335" y="4158"/>
                    <a:pt x="409" y="4200"/>
                    <a:pt x="482" y="4200"/>
                  </a:cubicBezTo>
                  <a:cubicBezTo>
                    <a:pt x="597" y="4200"/>
                    <a:pt x="711" y="4097"/>
                    <a:pt x="691" y="3956"/>
                  </a:cubicBezTo>
                  <a:cubicBezTo>
                    <a:pt x="559" y="3167"/>
                    <a:pt x="658" y="2378"/>
                    <a:pt x="954" y="1688"/>
                  </a:cubicBezTo>
                  <a:cubicBezTo>
                    <a:pt x="1348" y="2247"/>
                    <a:pt x="1579" y="2937"/>
                    <a:pt x="1677" y="3628"/>
                  </a:cubicBezTo>
                  <a:cubicBezTo>
                    <a:pt x="1694" y="3743"/>
                    <a:pt x="1784" y="3800"/>
                    <a:pt x="1870" y="3800"/>
                  </a:cubicBezTo>
                  <a:cubicBezTo>
                    <a:pt x="1957" y="3800"/>
                    <a:pt x="2039" y="3743"/>
                    <a:pt x="2039" y="3628"/>
                  </a:cubicBezTo>
                  <a:cubicBezTo>
                    <a:pt x="2006" y="2773"/>
                    <a:pt x="1677" y="1984"/>
                    <a:pt x="1085" y="1359"/>
                  </a:cubicBezTo>
                  <a:cubicBezTo>
                    <a:pt x="1316" y="965"/>
                    <a:pt x="1579" y="570"/>
                    <a:pt x="1874" y="241"/>
                  </a:cubicBezTo>
                  <a:cubicBezTo>
                    <a:pt x="1975" y="141"/>
                    <a:pt x="1883" y="1"/>
                    <a:pt x="177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0"/>
            <p:cNvSpPr/>
            <p:nvPr/>
          </p:nvSpPr>
          <p:spPr>
            <a:xfrm>
              <a:off x="1733210" y="2129063"/>
              <a:ext cx="21852" cy="54806"/>
            </a:xfrm>
            <a:custGeom>
              <a:avLst/>
              <a:gdLst/>
              <a:ahLst/>
              <a:cxnLst/>
              <a:rect l="l" t="t" r="r" b="b"/>
              <a:pathLst>
                <a:path w="1744" h="4374" extrusionOk="0">
                  <a:moveTo>
                    <a:pt x="969" y="1"/>
                  </a:moveTo>
                  <a:cubicBezTo>
                    <a:pt x="895" y="1"/>
                    <a:pt x="820" y="86"/>
                    <a:pt x="888" y="155"/>
                  </a:cubicBezTo>
                  <a:cubicBezTo>
                    <a:pt x="1053" y="483"/>
                    <a:pt x="1217" y="878"/>
                    <a:pt x="1283" y="1239"/>
                  </a:cubicBezTo>
                  <a:cubicBezTo>
                    <a:pt x="593" y="1667"/>
                    <a:pt x="1" y="2489"/>
                    <a:pt x="165" y="3311"/>
                  </a:cubicBezTo>
                  <a:cubicBezTo>
                    <a:pt x="165" y="3393"/>
                    <a:pt x="239" y="3434"/>
                    <a:pt x="313" y="3434"/>
                  </a:cubicBezTo>
                  <a:cubicBezTo>
                    <a:pt x="387" y="3434"/>
                    <a:pt x="461" y="3393"/>
                    <a:pt x="461" y="3311"/>
                  </a:cubicBezTo>
                  <a:cubicBezTo>
                    <a:pt x="461" y="3146"/>
                    <a:pt x="757" y="1996"/>
                    <a:pt x="1316" y="1535"/>
                  </a:cubicBezTo>
                  <a:cubicBezTo>
                    <a:pt x="1382" y="1765"/>
                    <a:pt x="1414" y="1996"/>
                    <a:pt x="1414" y="2193"/>
                  </a:cubicBezTo>
                  <a:cubicBezTo>
                    <a:pt x="1316" y="2883"/>
                    <a:pt x="1151" y="3541"/>
                    <a:pt x="921" y="4165"/>
                  </a:cubicBezTo>
                  <a:cubicBezTo>
                    <a:pt x="861" y="4307"/>
                    <a:pt x="937" y="4374"/>
                    <a:pt x="1035" y="4374"/>
                  </a:cubicBezTo>
                  <a:cubicBezTo>
                    <a:pt x="1096" y="4374"/>
                    <a:pt x="1167" y="4347"/>
                    <a:pt x="1217" y="4297"/>
                  </a:cubicBezTo>
                  <a:cubicBezTo>
                    <a:pt x="1579" y="3639"/>
                    <a:pt x="1743" y="2916"/>
                    <a:pt x="1710" y="2160"/>
                  </a:cubicBezTo>
                  <a:cubicBezTo>
                    <a:pt x="1645" y="1404"/>
                    <a:pt x="1447" y="681"/>
                    <a:pt x="1053" y="56"/>
                  </a:cubicBezTo>
                  <a:cubicBezTo>
                    <a:pt x="1033" y="16"/>
                    <a:pt x="1001" y="1"/>
                    <a:pt x="969"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0"/>
            <p:cNvSpPr/>
            <p:nvPr/>
          </p:nvSpPr>
          <p:spPr>
            <a:xfrm>
              <a:off x="1567213" y="1780855"/>
              <a:ext cx="186196" cy="316783"/>
            </a:xfrm>
            <a:custGeom>
              <a:avLst/>
              <a:gdLst/>
              <a:ahLst/>
              <a:cxnLst/>
              <a:rect l="l" t="t" r="r" b="b"/>
              <a:pathLst>
                <a:path w="14860" h="25282" extrusionOk="0">
                  <a:moveTo>
                    <a:pt x="197" y="1"/>
                  </a:moveTo>
                  <a:cubicBezTo>
                    <a:pt x="0" y="5228"/>
                    <a:pt x="855" y="10554"/>
                    <a:pt x="3222" y="15156"/>
                  </a:cubicBezTo>
                  <a:cubicBezTo>
                    <a:pt x="5622" y="19759"/>
                    <a:pt x="9731" y="23671"/>
                    <a:pt x="14662" y="25282"/>
                  </a:cubicBezTo>
                  <a:cubicBezTo>
                    <a:pt x="14860" y="20876"/>
                    <a:pt x="14498" y="16504"/>
                    <a:pt x="13512" y="12230"/>
                  </a:cubicBezTo>
                  <a:cubicBezTo>
                    <a:pt x="13150" y="10652"/>
                    <a:pt x="12657" y="9074"/>
                    <a:pt x="12000" y="7595"/>
                  </a:cubicBezTo>
                  <a:cubicBezTo>
                    <a:pt x="9797" y="3157"/>
                    <a:pt x="5129" y="231"/>
                    <a:pt x="197"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0"/>
            <p:cNvSpPr/>
            <p:nvPr/>
          </p:nvSpPr>
          <p:spPr>
            <a:xfrm>
              <a:off x="1139226" y="1729507"/>
              <a:ext cx="458072" cy="343949"/>
            </a:xfrm>
            <a:custGeom>
              <a:avLst/>
              <a:gdLst/>
              <a:ahLst/>
              <a:cxnLst/>
              <a:rect l="l" t="t" r="r" b="b"/>
              <a:pathLst>
                <a:path w="36558" h="27450" extrusionOk="0">
                  <a:moveTo>
                    <a:pt x="24871" y="0"/>
                  </a:moveTo>
                  <a:cubicBezTo>
                    <a:pt x="23369" y="0"/>
                    <a:pt x="21866" y="226"/>
                    <a:pt x="20415" y="680"/>
                  </a:cubicBezTo>
                  <a:cubicBezTo>
                    <a:pt x="13512" y="2850"/>
                    <a:pt x="8909" y="9819"/>
                    <a:pt x="1874" y="11529"/>
                  </a:cubicBezTo>
                  <a:cubicBezTo>
                    <a:pt x="2539" y="12388"/>
                    <a:pt x="3556" y="12897"/>
                    <a:pt x="4627" y="12897"/>
                  </a:cubicBezTo>
                  <a:cubicBezTo>
                    <a:pt x="4826" y="12897"/>
                    <a:pt x="5027" y="12880"/>
                    <a:pt x="5227" y="12844"/>
                  </a:cubicBezTo>
                  <a:lnTo>
                    <a:pt x="5227" y="12844"/>
                  </a:lnTo>
                  <a:cubicBezTo>
                    <a:pt x="4307" y="15046"/>
                    <a:pt x="2334" y="16624"/>
                    <a:pt x="0" y="16986"/>
                  </a:cubicBezTo>
                  <a:cubicBezTo>
                    <a:pt x="756" y="18827"/>
                    <a:pt x="2170" y="20306"/>
                    <a:pt x="3945" y="21194"/>
                  </a:cubicBezTo>
                  <a:cubicBezTo>
                    <a:pt x="5342" y="21929"/>
                    <a:pt x="6886" y="22317"/>
                    <a:pt x="8452" y="22317"/>
                  </a:cubicBezTo>
                  <a:cubicBezTo>
                    <a:pt x="8987" y="22317"/>
                    <a:pt x="9525" y="22272"/>
                    <a:pt x="10060" y="22180"/>
                  </a:cubicBezTo>
                  <a:lnTo>
                    <a:pt x="10060" y="22180"/>
                  </a:lnTo>
                  <a:cubicBezTo>
                    <a:pt x="9238" y="23495"/>
                    <a:pt x="7956" y="24481"/>
                    <a:pt x="6444" y="24909"/>
                  </a:cubicBezTo>
                  <a:cubicBezTo>
                    <a:pt x="8661" y="26640"/>
                    <a:pt x="11462" y="27450"/>
                    <a:pt x="14279" y="27450"/>
                  </a:cubicBezTo>
                  <a:cubicBezTo>
                    <a:pt x="15848" y="27450"/>
                    <a:pt x="17422" y="27199"/>
                    <a:pt x="18903" y="26717"/>
                  </a:cubicBezTo>
                  <a:cubicBezTo>
                    <a:pt x="23045" y="25402"/>
                    <a:pt x="26596" y="22542"/>
                    <a:pt x="29325" y="19156"/>
                  </a:cubicBezTo>
                  <a:lnTo>
                    <a:pt x="29325" y="19156"/>
                  </a:lnTo>
                  <a:cubicBezTo>
                    <a:pt x="29653" y="20438"/>
                    <a:pt x="29325" y="21753"/>
                    <a:pt x="28897" y="23002"/>
                  </a:cubicBezTo>
                  <a:cubicBezTo>
                    <a:pt x="30442" y="22772"/>
                    <a:pt x="31889" y="21917"/>
                    <a:pt x="32842" y="20635"/>
                  </a:cubicBezTo>
                  <a:cubicBezTo>
                    <a:pt x="33763" y="19419"/>
                    <a:pt x="34486" y="18038"/>
                    <a:pt x="34979" y="16526"/>
                  </a:cubicBezTo>
                  <a:cubicBezTo>
                    <a:pt x="35965" y="13666"/>
                    <a:pt x="36557" y="10542"/>
                    <a:pt x="35965" y="7551"/>
                  </a:cubicBezTo>
                  <a:cubicBezTo>
                    <a:pt x="35275" y="4592"/>
                    <a:pt x="33204" y="2159"/>
                    <a:pt x="30377" y="1042"/>
                  </a:cubicBezTo>
                  <a:cubicBezTo>
                    <a:pt x="28609" y="349"/>
                    <a:pt x="26740" y="0"/>
                    <a:pt x="24871"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0"/>
            <p:cNvSpPr/>
            <p:nvPr/>
          </p:nvSpPr>
          <p:spPr>
            <a:xfrm>
              <a:off x="1423444" y="2319895"/>
              <a:ext cx="194027" cy="178490"/>
            </a:xfrm>
            <a:custGeom>
              <a:avLst/>
              <a:gdLst/>
              <a:ahLst/>
              <a:cxnLst/>
              <a:rect l="l" t="t" r="r" b="b"/>
              <a:pathLst>
                <a:path w="15485" h="14245" extrusionOk="0">
                  <a:moveTo>
                    <a:pt x="9398" y="1"/>
                  </a:moveTo>
                  <a:cubicBezTo>
                    <a:pt x="6295" y="1"/>
                    <a:pt x="3197" y="505"/>
                    <a:pt x="231" y="1494"/>
                  </a:cubicBezTo>
                  <a:cubicBezTo>
                    <a:pt x="757" y="2940"/>
                    <a:pt x="954" y="4485"/>
                    <a:pt x="856" y="6030"/>
                  </a:cubicBezTo>
                  <a:cubicBezTo>
                    <a:pt x="724" y="7575"/>
                    <a:pt x="428" y="9088"/>
                    <a:pt x="1" y="10567"/>
                  </a:cubicBezTo>
                  <a:cubicBezTo>
                    <a:pt x="888" y="12408"/>
                    <a:pt x="2532" y="13263"/>
                    <a:pt x="4275" y="13756"/>
                  </a:cubicBezTo>
                  <a:cubicBezTo>
                    <a:pt x="5281" y="14081"/>
                    <a:pt x="6328" y="14245"/>
                    <a:pt x="7375" y="14245"/>
                  </a:cubicBezTo>
                  <a:cubicBezTo>
                    <a:pt x="8448" y="14245"/>
                    <a:pt x="9522" y="14072"/>
                    <a:pt x="10554" y="13723"/>
                  </a:cubicBezTo>
                  <a:cubicBezTo>
                    <a:pt x="12723" y="12934"/>
                    <a:pt x="14499" y="11323"/>
                    <a:pt x="15485" y="9252"/>
                  </a:cubicBezTo>
                  <a:cubicBezTo>
                    <a:pt x="14532" y="6885"/>
                    <a:pt x="14006" y="4354"/>
                    <a:pt x="13874" y="1822"/>
                  </a:cubicBezTo>
                  <a:cubicBezTo>
                    <a:pt x="13874" y="1329"/>
                    <a:pt x="13907" y="836"/>
                    <a:pt x="14006" y="376"/>
                  </a:cubicBezTo>
                  <a:cubicBezTo>
                    <a:pt x="12479" y="125"/>
                    <a:pt x="10938" y="1"/>
                    <a:pt x="9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0"/>
            <p:cNvSpPr/>
            <p:nvPr/>
          </p:nvSpPr>
          <p:spPr>
            <a:xfrm>
              <a:off x="1455984" y="2328716"/>
              <a:ext cx="161487" cy="107119"/>
            </a:xfrm>
            <a:custGeom>
              <a:avLst/>
              <a:gdLst/>
              <a:ahLst/>
              <a:cxnLst/>
              <a:rect l="l" t="t" r="r" b="b"/>
              <a:pathLst>
                <a:path w="12888" h="8549" extrusionOk="0">
                  <a:moveTo>
                    <a:pt x="11343" y="1"/>
                  </a:moveTo>
                  <a:lnTo>
                    <a:pt x="11343" y="1"/>
                  </a:lnTo>
                  <a:cubicBezTo>
                    <a:pt x="8351" y="1463"/>
                    <a:pt x="4144" y="1693"/>
                    <a:pt x="1785" y="1693"/>
                  </a:cubicBezTo>
                  <a:cubicBezTo>
                    <a:pt x="696" y="1693"/>
                    <a:pt x="1" y="1644"/>
                    <a:pt x="1" y="1644"/>
                  </a:cubicBezTo>
                  <a:lnTo>
                    <a:pt x="1" y="1644"/>
                  </a:lnTo>
                  <a:cubicBezTo>
                    <a:pt x="8877" y="3025"/>
                    <a:pt x="12888" y="8548"/>
                    <a:pt x="12888" y="8548"/>
                  </a:cubicBezTo>
                  <a:cubicBezTo>
                    <a:pt x="10784" y="3453"/>
                    <a:pt x="11343" y="1"/>
                    <a:pt x="11343" y="1"/>
                  </a:cubicBezTo>
                  <a:close/>
                </a:path>
              </a:pathLst>
            </a:custGeom>
            <a:solidFill>
              <a:srgbClr val="B2475F">
                <a:alpha val="25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0"/>
            <p:cNvSpPr/>
            <p:nvPr/>
          </p:nvSpPr>
          <p:spPr>
            <a:xfrm>
              <a:off x="1403258" y="2434169"/>
              <a:ext cx="236466" cy="74954"/>
            </a:xfrm>
            <a:custGeom>
              <a:avLst/>
              <a:gdLst/>
              <a:ahLst/>
              <a:cxnLst/>
              <a:rect l="l" t="t" r="r" b="b"/>
              <a:pathLst>
                <a:path w="18872" h="5982" extrusionOk="0">
                  <a:moveTo>
                    <a:pt x="17129" y="1"/>
                  </a:moveTo>
                  <a:cubicBezTo>
                    <a:pt x="17129" y="1"/>
                    <a:pt x="13662" y="3529"/>
                    <a:pt x="8944" y="3529"/>
                  </a:cubicBezTo>
                  <a:cubicBezTo>
                    <a:pt x="6770" y="3529"/>
                    <a:pt x="4330" y="2780"/>
                    <a:pt x="1842" y="592"/>
                  </a:cubicBezTo>
                  <a:lnTo>
                    <a:pt x="1" y="1020"/>
                  </a:lnTo>
                  <a:cubicBezTo>
                    <a:pt x="1" y="1020"/>
                    <a:pt x="3758" y="5981"/>
                    <a:pt x="9213" y="5981"/>
                  </a:cubicBezTo>
                  <a:cubicBezTo>
                    <a:pt x="12066" y="5981"/>
                    <a:pt x="15383" y="4625"/>
                    <a:pt x="18871" y="494"/>
                  </a:cubicBezTo>
                  <a:lnTo>
                    <a:pt x="17129" y="1"/>
                  </a:ln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0"/>
            <p:cNvSpPr/>
            <p:nvPr/>
          </p:nvSpPr>
          <p:spPr>
            <a:xfrm>
              <a:off x="1421802" y="2456410"/>
              <a:ext cx="12781" cy="8671"/>
            </a:xfrm>
            <a:custGeom>
              <a:avLst/>
              <a:gdLst/>
              <a:ahLst/>
              <a:cxnLst/>
              <a:rect l="l" t="t" r="r" b="b"/>
              <a:pathLst>
                <a:path w="1020" h="692" extrusionOk="0">
                  <a:moveTo>
                    <a:pt x="921" y="1"/>
                  </a:moveTo>
                  <a:lnTo>
                    <a:pt x="658" y="67"/>
                  </a:lnTo>
                  <a:lnTo>
                    <a:pt x="461" y="198"/>
                  </a:lnTo>
                  <a:lnTo>
                    <a:pt x="99" y="494"/>
                  </a:lnTo>
                  <a:cubicBezTo>
                    <a:pt x="33" y="527"/>
                    <a:pt x="0" y="560"/>
                    <a:pt x="33" y="658"/>
                  </a:cubicBezTo>
                  <a:lnTo>
                    <a:pt x="198" y="691"/>
                  </a:lnTo>
                  <a:lnTo>
                    <a:pt x="625" y="395"/>
                  </a:lnTo>
                  <a:lnTo>
                    <a:pt x="822" y="297"/>
                  </a:lnTo>
                  <a:lnTo>
                    <a:pt x="921" y="198"/>
                  </a:lnTo>
                  <a:lnTo>
                    <a:pt x="987" y="132"/>
                  </a:lnTo>
                  <a:cubicBezTo>
                    <a:pt x="1019" y="34"/>
                    <a:pt x="954" y="1"/>
                    <a:pt x="921"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0"/>
            <p:cNvSpPr/>
            <p:nvPr/>
          </p:nvSpPr>
          <p:spPr>
            <a:xfrm>
              <a:off x="1442803" y="2469015"/>
              <a:ext cx="10312" cy="10889"/>
            </a:xfrm>
            <a:custGeom>
              <a:avLst/>
              <a:gdLst/>
              <a:ahLst/>
              <a:cxnLst/>
              <a:rect l="l" t="t" r="r" b="b"/>
              <a:pathLst>
                <a:path w="823" h="869" extrusionOk="0">
                  <a:moveTo>
                    <a:pt x="785" y="0"/>
                  </a:moveTo>
                  <a:cubicBezTo>
                    <a:pt x="776" y="0"/>
                    <a:pt x="767" y="4"/>
                    <a:pt x="757" y="14"/>
                  </a:cubicBezTo>
                  <a:cubicBezTo>
                    <a:pt x="658" y="47"/>
                    <a:pt x="593" y="80"/>
                    <a:pt x="560" y="178"/>
                  </a:cubicBezTo>
                  <a:lnTo>
                    <a:pt x="395" y="376"/>
                  </a:lnTo>
                  <a:lnTo>
                    <a:pt x="67" y="770"/>
                  </a:lnTo>
                  <a:cubicBezTo>
                    <a:pt x="1" y="770"/>
                    <a:pt x="1" y="836"/>
                    <a:pt x="67" y="869"/>
                  </a:cubicBezTo>
                  <a:lnTo>
                    <a:pt x="231" y="869"/>
                  </a:lnTo>
                  <a:lnTo>
                    <a:pt x="560" y="507"/>
                  </a:lnTo>
                  <a:lnTo>
                    <a:pt x="724" y="310"/>
                  </a:lnTo>
                  <a:lnTo>
                    <a:pt x="790" y="211"/>
                  </a:lnTo>
                  <a:lnTo>
                    <a:pt x="790" y="145"/>
                  </a:lnTo>
                  <a:cubicBezTo>
                    <a:pt x="823" y="145"/>
                    <a:pt x="823" y="113"/>
                    <a:pt x="823" y="47"/>
                  </a:cubicBezTo>
                  <a:cubicBezTo>
                    <a:pt x="823" y="24"/>
                    <a:pt x="806" y="0"/>
                    <a:pt x="785" y="0"/>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0"/>
            <p:cNvSpPr/>
            <p:nvPr/>
          </p:nvSpPr>
          <p:spPr>
            <a:xfrm>
              <a:off x="1469329" y="2479665"/>
              <a:ext cx="6904" cy="16201"/>
            </a:xfrm>
            <a:custGeom>
              <a:avLst/>
              <a:gdLst/>
              <a:ahLst/>
              <a:cxnLst/>
              <a:rect l="l" t="t" r="r" b="b"/>
              <a:pathLst>
                <a:path w="551" h="1293" extrusionOk="0">
                  <a:moveTo>
                    <a:pt x="452" y="1"/>
                  </a:moveTo>
                  <a:cubicBezTo>
                    <a:pt x="410" y="1"/>
                    <a:pt x="364" y="27"/>
                    <a:pt x="350" y="84"/>
                  </a:cubicBezTo>
                  <a:lnTo>
                    <a:pt x="185" y="610"/>
                  </a:lnTo>
                  <a:lnTo>
                    <a:pt x="119" y="906"/>
                  </a:lnTo>
                  <a:lnTo>
                    <a:pt x="21" y="1005"/>
                  </a:lnTo>
                  <a:lnTo>
                    <a:pt x="21" y="1169"/>
                  </a:lnTo>
                  <a:cubicBezTo>
                    <a:pt x="1" y="1249"/>
                    <a:pt x="53" y="1292"/>
                    <a:pt x="105" y="1292"/>
                  </a:cubicBezTo>
                  <a:cubicBezTo>
                    <a:pt x="139" y="1292"/>
                    <a:pt x="172" y="1274"/>
                    <a:pt x="185" y="1235"/>
                  </a:cubicBezTo>
                  <a:cubicBezTo>
                    <a:pt x="251" y="1136"/>
                    <a:pt x="284" y="1038"/>
                    <a:pt x="284" y="939"/>
                  </a:cubicBezTo>
                  <a:lnTo>
                    <a:pt x="350" y="676"/>
                  </a:lnTo>
                  <a:lnTo>
                    <a:pt x="514" y="117"/>
                  </a:lnTo>
                  <a:cubicBezTo>
                    <a:pt x="551" y="43"/>
                    <a:pt x="505" y="1"/>
                    <a:pt x="452"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0"/>
            <p:cNvSpPr/>
            <p:nvPr/>
          </p:nvSpPr>
          <p:spPr>
            <a:xfrm>
              <a:off x="1501719" y="2485655"/>
              <a:ext cx="6190" cy="18143"/>
            </a:xfrm>
            <a:custGeom>
              <a:avLst/>
              <a:gdLst/>
              <a:ahLst/>
              <a:cxnLst/>
              <a:rect l="l" t="t" r="r" b="b"/>
              <a:pathLst>
                <a:path w="494" h="1448" extrusionOk="0">
                  <a:moveTo>
                    <a:pt x="132" y="1"/>
                  </a:moveTo>
                  <a:cubicBezTo>
                    <a:pt x="33" y="1"/>
                    <a:pt x="0" y="34"/>
                    <a:pt x="0" y="100"/>
                  </a:cubicBezTo>
                  <a:lnTo>
                    <a:pt x="0" y="132"/>
                  </a:lnTo>
                  <a:cubicBezTo>
                    <a:pt x="33" y="330"/>
                    <a:pt x="33" y="593"/>
                    <a:pt x="66" y="790"/>
                  </a:cubicBezTo>
                  <a:cubicBezTo>
                    <a:pt x="132" y="987"/>
                    <a:pt x="132" y="987"/>
                    <a:pt x="164" y="1119"/>
                  </a:cubicBezTo>
                  <a:cubicBezTo>
                    <a:pt x="197" y="1250"/>
                    <a:pt x="197" y="1349"/>
                    <a:pt x="296" y="1447"/>
                  </a:cubicBezTo>
                  <a:lnTo>
                    <a:pt x="395" y="1447"/>
                  </a:lnTo>
                  <a:cubicBezTo>
                    <a:pt x="460" y="1415"/>
                    <a:pt x="493" y="1349"/>
                    <a:pt x="493" y="1316"/>
                  </a:cubicBezTo>
                  <a:cubicBezTo>
                    <a:pt x="493" y="1283"/>
                    <a:pt x="395" y="1119"/>
                    <a:pt x="395" y="987"/>
                  </a:cubicBezTo>
                  <a:cubicBezTo>
                    <a:pt x="362" y="889"/>
                    <a:pt x="329" y="790"/>
                    <a:pt x="329" y="691"/>
                  </a:cubicBezTo>
                  <a:cubicBezTo>
                    <a:pt x="230" y="494"/>
                    <a:pt x="197" y="297"/>
                    <a:pt x="197" y="100"/>
                  </a:cubicBezTo>
                  <a:cubicBezTo>
                    <a:pt x="197" y="34"/>
                    <a:pt x="164" y="1"/>
                    <a:pt x="132"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0"/>
            <p:cNvSpPr/>
            <p:nvPr/>
          </p:nvSpPr>
          <p:spPr>
            <a:xfrm>
              <a:off x="1527480" y="2484088"/>
              <a:ext cx="9510" cy="17955"/>
            </a:xfrm>
            <a:custGeom>
              <a:avLst/>
              <a:gdLst/>
              <a:ahLst/>
              <a:cxnLst/>
              <a:rect l="l" t="t" r="r" b="b"/>
              <a:pathLst>
                <a:path w="759" h="1433" extrusionOk="0">
                  <a:moveTo>
                    <a:pt x="168" y="1"/>
                  </a:moveTo>
                  <a:cubicBezTo>
                    <a:pt x="90" y="1"/>
                    <a:pt x="1" y="55"/>
                    <a:pt x="48" y="126"/>
                  </a:cubicBezTo>
                  <a:lnTo>
                    <a:pt x="278" y="751"/>
                  </a:lnTo>
                  <a:lnTo>
                    <a:pt x="410" y="1079"/>
                  </a:lnTo>
                  <a:cubicBezTo>
                    <a:pt x="443" y="1178"/>
                    <a:pt x="508" y="1277"/>
                    <a:pt x="574" y="1375"/>
                  </a:cubicBezTo>
                  <a:cubicBezTo>
                    <a:pt x="587" y="1414"/>
                    <a:pt x="620" y="1433"/>
                    <a:pt x="654" y="1433"/>
                  </a:cubicBezTo>
                  <a:cubicBezTo>
                    <a:pt x="706" y="1433"/>
                    <a:pt x="758" y="1389"/>
                    <a:pt x="738" y="1309"/>
                  </a:cubicBezTo>
                  <a:cubicBezTo>
                    <a:pt x="738" y="1211"/>
                    <a:pt x="673" y="1079"/>
                    <a:pt x="607" y="981"/>
                  </a:cubicBezTo>
                  <a:lnTo>
                    <a:pt x="475" y="652"/>
                  </a:lnTo>
                  <a:lnTo>
                    <a:pt x="245" y="27"/>
                  </a:lnTo>
                  <a:cubicBezTo>
                    <a:pt x="227" y="9"/>
                    <a:pt x="198" y="1"/>
                    <a:pt x="168"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0"/>
            <p:cNvSpPr/>
            <p:nvPr/>
          </p:nvSpPr>
          <p:spPr>
            <a:xfrm>
              <a:off x="1556086" y="2475856"/>
              <a:ext cx="6190" cy="18820"/>
            </a:xfrm>
            <a:custGeom>
              <a:avLst/>
              <a:gdLst/>
              <a:ahLst/>
              <a:cxnLst/>
              <a:rect l="l" t="t" r="r" b="b"/>
              <a:pathLst>
                <a:path w="494" h="1502" extrusionOk="0">
                  <a:moveTo>
                    <a:pt x="119" y="0"/>
                  </a:moveTo>
                  <a:cubicBezTo>
                    <a:pt x="72" y="0"/>
                    <a:pt x="20" y="35"/>
                    <a:pt x="1" y="93"/>
                  </a:cubicBezTo>
                  <a:cubicBezTo>
                    <a:pt x="66" y="323"/>
                    <a:pt x="132" y="553"/>
                    <a:pt x="165" y="783"/>
                  </a:cubicBezTo>
                  <a:cubicBezTo>
                    <a:pt x="231" y="914"/>
                    <a:pt x="231" y="1046"/>
                    <a:pt x="264" y="1145"/>
                  </a:cubicBezTo>
                  <a:cubicBezTo>
                    <a:pt x="231" y="1276"/>
                    <a:pt x="264" y="1375"/>
                    <a:pt x="329" y="1473"/>
                  </a:cubicBezTo>
                  <a:cubicBezTo>
                    <a:pt x="350" y="1494"/>
                    <a:pt x="373" y="1501"/>
                    <a:pt x="396" y="1501"/>
                  </a:cubicBezTo>
                  <a:cubicBezTo>
                    <a:pt x="447" y="1501"/>
                    <a:pt x="494" y="1463"/>
                    <a:pt x="494" y="1440"/>
                  </a:cubicBezTo>
                  <a:lnTo>
                    <a:pt x="494" y="1243"/>
                  </a:lnTo>
                  <a:cubicBezTo>
                    <a:pt x="494" y="1177"/>
                    <a:pt x="494" y="1112"/>
                    <a:pt x="461" y="1079"/>
                  </a:cubicBezTo>
                  <a:cubicBezTo>
                    <a:pt x="461" y="947"/>
                    <a:pt x="428" y="816"/>
                    <a:pt x="428" y="750"/>
                  </a:cubicBezTo>
                  <a:lnTo>
                    <a:pt x="198" y="60"/>
                  </a:lnTo>
                  <a:cubicBezTo>
                    <a:pt x="184" y="18"/>
                    <a:pt x="153" y="0"/>
                    <a:pt x="119" y="0"/>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0"/>
            <p:cNvSpPr/>
            <p:nvPr/>
          </p:nvSpPr>
          <p:spPr>
            <a:xfrm>
              <a:off x="1577062" y="2468489"/>
              <a:ext cx="9398" cy="13583"/>
            </a:xfrm>
            <a:custGeom>
              <a:avLst/>
              <a:gdLst/>
              <a:ahLst/>
              <a:cxnLst/>
              <a:rect l="l" t="t" r="r" b="b"/>
              <a:pathLst>
                <a:path w="750" h="1084" extrusionOk="0">
                  <a:moveTo>
                    <a:pt x="135" y="1"/>
                  </a:moveTo>
                  <a:cubicBezTo>
                    <a:pt x="60" y="1"/>
                    <a:pt x="0" y="86"/>
                    <a:pt x="69" y="155"/>
                  </a:cubicBezTo>
                  <a:lnTo>
                    <a:pt x="299" y="582"/>
                  </a:lnTo>
                  <a:cubicBezTo>
                    <a:pt x="365" y="746"/>
                    <a:pt x="463" y="911"/>
                    <a:pt x="562" y="1042"/>
                  </a:cubicBezTo>
                  <a:cubicBezTo>
                    <a:pt x="582" y="1072"/>
                    <a:pt x="608" y="1084"/>
                    <a:pt x="634" y="1084"/>
                  </a:cubicBezTo>
                  <a:cubicBezTo>
                    <a:pt x="693" y="1084"/>
                    <a:pt x="749" y="1022"/>
                    <a:pt x="726" y="976"/>
                  </a:cubicBezTo>
                  <a:lnTo>
                    <a:pt x="595" y="713"/>
                  </a:lnTo>
                  <a:lnTo>
                    <a:pt x="463" y="516"/>
                  </a:lnTo>
                  <a:lnTo>
                    <a:pt x="233" y="56"/>
                  </a:lnTo>
                  <a:cubicBezTo>
                    <a:pt x="204" y="16"/>
                    <a:pt x="168" y="1"/>
                    <a:pt x="135"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0"/>
            <p:cNvSpPr/>
            <p:nvPr/>
          </p:nvSpPr>
          <p:spPr>
            <a:xfrm>
              <a:off x="1597686" y="2455996"/>
              <a:ext cx="11139" cy="11315"/>
            </a:xfrm>
            <a:custGeom>
              <a:avLst/>
              <a:gdLst/>
              <a:ahLst/>
              <a:cxnLst/>
              <a:rect l="l" t="t" r="r" b="b"/>
              <a:pathLst>
                <a:path w="889" h="903" extrusionOk="0">
                  <a:moveTo>
                    <a:pt x="1" y="1"/>
                  </a:moveTo>
                  <a:cubicBezTo>
                    <a:pt x="1" y="34"/>
                    <a:pt x="1" y="100"/>
                    <a:pt x="67" y="100"/>
                  </a:cubicBezTo>
                  <a:lnTo>
                    <a:pt x="67" y="231"/>
                  </a:lnTo>
                  <a:cubicBezTo>
                    <a:pt x="198" y="330"/>
                    <a:pt x="330" y="428"/>
                    <a:pt x="428" y="560"/>
                  </a:cubicBezTo>
                  <a:lnTo>
                    <a:pt x="593" y="757"/>
                  </a:lnTo>
                  <a:cubicBezTo>
                    <a:pt x="593" y="823"/>
                    <a:pt x="626" y="856"/>
                    <a:pt x="626" y="889"/>
                  </a:cubicBezTo>
                  <a:lnTo>
                    <a:pt x="757" y="889"/>
                  </a:lnTo>
                  <a:cubicBezTo>
                    <a:pt x="767" y="898"/>
                    <a:pt x="779" y="902"/>
                    <a:pt x="793" y="902"/>
                  </a:cubicBezTo>
                  <a:cubicBezTo>
                    <a:pt x="826" y="902"/>
                    <a:pt x="865" y="879"/>
                    <a:pt x="889" y="856"/>
                  </a:cubicBezTo>
                  <a:cubicBezTo>
                    <a:pt x="889" y="724"/>
                    <a:pt x="823" y="626"/>
                    <a:pt x="757" y="560"/>
                  </a:cubicBezTo>
                  <a:lnTo>
                    <a:pt x="593" y="363"/>
                  </a:lnTo>
                  <a:lnTo>
                    <a:pt x="132" y="1"/>
                  </a:ln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0"/>
            <p:cNvSpPr/>
            <p:nvPr/>
          </p:nvSpPr>
          <p:spPr>
            <a:xfrm>
              <a:off x="1612935" y="2444882"/>
              <a:ext cx="10312" cy="8658"/>
            </a:xfrm>
            <a:custGeom>
              <a:avLst/>
              <a:gdLst/>
              <a:ahLst/>
              <a:cxnLst/>
              <a:rect l="l" t="t" r="r" b="b"/>
              <a:pathLst>
                <a:path w="823" h="691" extrusionOk="0">
                  <a:moveTo>
                    <a:pt x="0" y="0"/>
                  </a:moveTo>
                  <a:cubicBezTo>
                    <a:pt x="0" y="66"/>
                    <a:pt x="0" y="132"/>
                    <a:pt x="33" y="165"/>
                  </a:cubicBezTo>
                  <a:lnTo>
                    <a:pt x="33" y="263"/>
                  </a:lnTo>
                  <a:cubicBezTo>
                    <a:pt x="99" y="263"/>
                    <a:pt x="165" y="296"/>
                    <a:pt x="198" y="329"/>
                  </a:cubicBezTo>
                  <a:lnTo>
                    <a:pt x="296" y="329"/>
                  </a:lnTo>
                  <a:cubicBezTo>
                    <a:pt x="296" y="395"/>
                    <a:pt x="329" y="428"/>
                    <a:pt x="362" y="428"/>
                  </a:cubicBezTo>
                  <a:lnTo>
                    <a:pt x="493" y="592"/>
                  </a:lnTo>
                  <a:lnTo>
                    <a:pt x="625" y="691"/>
                  </a:lnTo>
                  <a:lnTo>
                    <a:pt x="789" y="691"/>
                  </a:lnTo>
                  <a:cubicBezTo>
                    <a:pt x="822" y="691"/>
                    <a:pt x="822" y="625"/>
                    <a:pt x="822" y="592"/>
                  </a:cubicBezTo>
                  <a:lnTo>
                    <a:pt x="691" y="362"/>
                  </a:lnTo>
                  <a:lnTo>
                    <a:pt x="526" y="263"/>
                  </a:lnTo>
                  <a:lnTo>
                    <a:pt x="165" y="0"/>
                  </a:ln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0"/>
            <p:cNvSpPr/>
            <p:nvPr/>
          </p:nvSpPr>
          <p:spPr>
            <a:xfrm>
              <a:off x="1320472" y="2584328"/>
              <a:ext cx="22341" cy="64617"/>
            </a:xfrm>
            <a:custGeom>
              <a:avLst/>
              <a:gdLst/>
              <a:ahLst/>
              <a:cxnLst/>
              <a:rect l="l" t="t" r="r" b="b"/>
              <a:pathLst>
                <a:path w="1783" h="5157" extrusionOk="0">
                  <a:moveTo>
                    <a:pt x="1704" y="1"/>
                  </a:moveTo>
                  <a:cubicBezTo>
                    <a:pt x="1635" y="1"/>
                    <a:pt x="1516" y="95"/>
                    <a:pt x="1479" y="168"/>
                  </a:cubicBezTo>
                  <a:cubicBezTo>
                    <a:pt x="1216" y="497"/>
                    <a:pt x="1019" y="859"/>
                    <a:pt x="855" y="1253"/>
                  </a:cubicBezTo>
                  <a:cubicBezTo>
                    <a:pt x="690" y="1680"/>
                    <a:pt x="559" y="2075"/>
                    <a:pt x="460" y="2502"/>
                  </a:cubicBezTo>
                  <a:cubicBezTo>
                    <a:pt x="197" y="3324"/>
                    <a:pt x="33" y="4179"/>
                    <a:pt x="0" y="5034"/>
                  </a:cubicBezTo>
                  <a:cubicBezTo>
                    <a:pt x="0" y="5116"/>
                    <a:pt x="58" y="5157"/>
                    <a:pt x="123" y="5157"/>
                  </a:cubicBezTo>
                  <a:cubicBezTo>
                    <a:pt x="189" y="5157"/>
                    <a:pt x="263" y="5116"/>
                    <a:pt x="296" y="5034"/>
                  </a:cubicBezTo>
                  <a:cubicBezTo>
                    <a:pt x="362" y="4179"/>
                    <a:pt x="526" y="3357"/>
                    <a:pt x="789" y="2535"/>
                  </a:cubicBezTo>
                  <a:cubicBezTo>
                    <a:pt x="888" y="2174"/>
                    <a:pt x="1052" y="1746"/>
                    <a:pt x="1216" y="1385"/>
                  </a:cubicBezTo>
                  <a:cubicBezTo>
                    <a:pt x="1381" y="1023"/>
                    <a:pt x="1545" y="661"/>
                    <a:pt x="1710" y="234"/>
                  </a:cubicBezTo>
                  <a:cubicBezTo>
                    <a:pt x="1782" y="60"/>
                    <a:pt x="1759" y="1"/>
                    <a:pt x="1704" y="1"/>
                  </a:cubicBez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60"/>
            <p:cNvSpPr/>
            <p:nvPr/>
          </p:nvSpPr>
          <p:spPr>
            <a:xfrm>
              <a:off x="1735027" y="2559557"/>
              <a:ext cx="17154" cy="70757"/>
            </a:xfrm>
            <a:custGeom>
              <a:avLst/>
              <a:gdLst/>
              <a:ahLst/>
              <a:cxnLst/>
              <a:rect l="l" t="t" r="r" b="b"/>
              <a:pathLst>
                <a:path w="1369" h="5647" extrusionOk="0">
                  <a:moveTo>
                    <a:pt x="131" y="0"/>
                  </a:moveTo>
                  <a:cubicBezTo>
                    <a:pt x="64" y="0"/>
                    <a:pt x="1" y="48"/>
                    <a:pt x="20" y="107"/>
                  </a:cubicBezTo>
                  <a:cubicBezTo>
                    <a:pt x="349" y="962"/>
                    <a:pt x="612" y="1849"/>
                    <a:pt x="776" y="2737"/>
                  </a:cubicBezTo>
                  <a:cubicBezTo>
                    <a:pt x="842" y="3197"/>
                    <a:pt x="941" y="3657"/>
                    <a:pt x="974" y="4151"/>
                  </a:cubicBezTo>
                  <a:cubicBezTo>
                    <a:pt x="1006" y="4348"/>
                    <a:pt x="1006" y="4578"/>
                    <a:pt x="1006" y="4808"/>
                  </a:cubicBezTo>
                  <a:cubicBezTo>
                    <a:pt x="1039" y="5038"/>
                    <a:pt x="1072" y="5268"/>
                    <a:pt x="1072" y="5498"/>
                  </a:cubicBezTo>
                  <a:cubicBezTo>
                    <a:pt x="1089" y="5597"/>
                    <a:pt x="1154" y="5646"/>
                    <a:pt x="1216" y="5646"/>
                  </a:cubicBezTo>
                  <a:cubicBezTo>
                    <a:pt x="1278" y="5646"/>
                    <a:pt x="1335" y="5597"/>
                    <a:pt x="1335" y="5498"/>
                  </a:cubicBezTo>
                  <a:cubicBezTo>
                    <a:pt x="1368" y="5038"/>
                    <a:pt x="1335" y="4578"/>
                    <a:pt x="1269" y="4151"/>
                  </a:cubicBezTo>
                  <a:cubicBezTo>
                    <a:pt x="1237" y="3657"/>
                    <a:pt x="1138" y="3197"/>
                    <a:pt x="1072" y="2737"/>
                  </a:cubicBezTo>
                  <a:cubicBezTo>
                    <a:pt x="875" y="1816"/>
                    <a:pt x="579" y="929"/>
                    <a:pt x="250" y="74"/>
                  </a:cubicBezTo>
                  <a:cubicBezTo>
                    <a:pt x="224" y="21"/>
                    <a:pt x="177" y="0"/>
                    <a:pt x="131" y="0"/>
                  </a:cubicBez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5" name="Google Shape;3065;p60"/>
            <p:cNvGrpSpPr/>
            <p:nvPr/>
          </p:nvGrpSpPr>
          <p:grpSpPr>
            <a:xfrm>
              <a:off x="1332080" y="2044855"/>
              <a:ext cx="331932" cy="183842"/>
              <a:chOff x="607005" y="2165042"/>
              <a:chExt cx="331932" cy="183842"/>
            </a:xfrm>
          </p:grpSpPr>
          <p:sp>
            <p:nvSpPr>
              <p:cNvPr id="3066" name="Google Shape;3066;p60"/>
              <p:cNvSpPr/>
              <p:nvPr/>
            </p:nvSpPr>
            <p:spPr>
              <a:xfrm>
                <a:off x="745269" y="2176498"/>
                <a:ext cx="32640" cy="144190"/>
              </a:xfrm>
              <a:custGeom>
                <a:avLst/>
                <a:gdLst/>
                <a:ahLst/>
                <a:cxnLst/>
                <a:rect l="l" t="t" r="r" b="b"/>
                <a:pathLst>
                  <a:path w="661" h="2920" extrusionOk="0">
                    <a:moveTo>
                      <a:pt x="18" y="1"/>
                    </a:moveTo>
                    <a:cubicBezTo>
                      <a:pt x="18" y="1"/>
                      <a:pt x="17" y="1"/>
                      <a:pt x="17" y="1"/>
                    </a:cubicBezTo>
                    <a:cubicBezTo>
                      <a:pt x="0" y="13"/>
                      <a:pt x="96" y="168"/>
                      <a:pt x="237" y="420"/>
                    </a:cubicBezTo>
                    <a:cubicBezTo>
                      <a:pt x="305" y="547"/>
                      <a:pt x="384" y="700"/>
                      <a:pt x="439" y="878"/>
                    </a:cubicBezTo>
                    <a:cubicBezTo>
                      <a:pt x="494" y="1055"/>
                      <a:pt x="526" y="1261"/>
                      <a:pt x="494" y="1468"/>
                    </a:cubicBezTo>
                    <a:cubicBezTo>
                      <a:pt x="466" y="1675"/>
                      <a:pt x="349" y="1847"/>
                      <a:pt x="266" y="2030"/>
                    </a:cubicBezTo>
                    <a:cubicBezTo>
                      <a:pt x="224" y="2120"/>
                      <a:pt x="192" y="2215"/>
                      <a:pt x="182" y="2308"/>
                    </a:cubicBezTo>
                    <a:cubicBezTo>
                      <a:pt x="171" y="2402"/>
                      <a:pt x="185" y="2491"/>
                      <a:pt x="208" y="2565"/>
                    </a:cubicBezTo>
                    <a:cubicBezTo>
                      <a:pt x="257" y="2716"/>
                      <a:pt x="347" y="2811"/>
                      <a:pt x="414" y="2863"/>
                    </a:cubicBezTo>
                    <a:cubicBezTo>
                      <a:pt x="472" y="2904"/>
                      <a:pt x="514" y="2919"/>
                      <a:pt x="528" y="2919"/>
                    </a:cubicBezTo>
                    <a:cubicBezTo>
                      <a:pt x="531" y="2919"/>
                      <a:pt x="533" y="2919"/>
                      <a:pt x="534" y="2918"/>
                    </a:cubicBezTo>
                    <a:cubicBezTo>
                      <a:pt x="539" y="2909"/>
                      <a:pt x="502" y="2882"/>
                      <a:pt x="449" y="2824"/>
                    </a:cubicBezTo>
                    <a:cubicBezTo>
                      <a:pt x="397" y="2767"/>
                      <a:pt x="329" y="2672"/>
                      <a:pt x="297" y="2540"/>
                    </a:cubicBezTo>
                    <a:cubicBezTo>
                      <a:pt x="263" y="2407"/>
                      <a:pt x="288" y="2248"/>
                      <a:pt x="375" y="2082"/>
                    </a:cubicBezTo>
                    <a:cubicBezTo>
                      <a:pt x="425" y="1989"/>
                      <a:pt x="472" y="1900"/>
                      <a:pt x="516" y="1815"/>
                    </a:cubicBezTo>
                    <a:cubicBezTo>
                      <a:pt x="565" y="1718"/>
                      <a:pt x="606" y="1605"/>
                      <a:pt x="624" y="1488"/>
                    </a:cubicBezTo>
                    <a:cubicBezTo>
                      <a:pt x="660" y="1253"/>
                      <a:pt x="619" y="1028"/>
                      <a:pt x="554" y="840"/>
                    </a:cubicBezTo>
                    <a:cubicBezTo>
                      <a:pt x="488" y="651"/>
                      <a:pt x="398" y="496"/>
                      <a:pt x="317" y="372"/>
                    </a:cubicBezTo>
                    <a:cubicBezTo>
                      <a:pt x="157" y="134"/>
                      <a:pt x="38" y="1"/>
                      <a:pt x="1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60"/>
              <p:cNvSpPr/>
              <p:nvPr/>
            </p:nvSpPr>
            <p:spPr>
              <a:xfrm>
                <a:off x="786304" y="2307207"/>
                <a:ext cx="15851" cy="10074"/>
              </a:xfrm>
              <a:custGeom>
                <a:avLst/>
                <a:gdLst/>
                <a:ahLst/>
                <a:cxnLst/>
                <a:rect l="l" t="t" r="r" b="b"/>
                <a:pathLst>
                  <a:path w="321" h="204" extrusionOk="0">
                    <a:moveTo>
                      <a:pt x="265" y="1"/>
                    </a:moveTo>
                    <a:cubicBezTo>
                      <a:pt x="231" y="1"/>
                      <a:pt x="180" y="22"/>
                      <a:pt x="129" y="52"/>
                    </a:cubicBezTo>
                    <a:cubicBezTo>
                      <a:pt x="57" y="94"/>
                      <a:pt x="1" y="142"/>
                      <a:pt x="11" y="177"/>
                    </a:cubicBezTo>
                    <a:cubicBezTo>
                      <a:pt x="16" y="194"/>
                      <a:pt x="38" y="204"/>
                      <a:pt x="70" y="204"/>
                    </a:cubicBezTo>
                    <a:cubicBezTo>
                      <a:pt x="104" y="204"/>
                      <a:pt x="150" y="192"/>
                      <a:pt x="195" y="166"/>
                    </a:cubicBezTo>
                    <a:cubicBezTo>
                      <a:pt x="283" y="115"/>
                      <a:pt x="321" y="37"/>
                      <a:pt x="296" y="11"/>
                    </a:cubicBezTo>
                    <a:cubicBezTo>
                      <a:pt x="289" y="4"/>
                      <a:pt x="278" y="1"/>
                      <a:pt x="26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60"/>
              <p:cNvSpPr/>
              <p:nvPr/>
            </p:nvSpPr>
            <p:spPr>
              <a:xfrm>
                <a:off x="607005" y="2165042"/>
                <a:ext cx="97575" cy="48195"/>
              </a:xfrm>
              <a:custGeom>
                <a:avLst/>
                <a:gdLst/>
                <a:ahLst/>
                <a:cxnLst/>
                <a:rect l="l" t="t" r="r" b="b"/>
                <a:pathLst>
                  <a:path w="1976" h="976" extrusionOk="0">
                    <a:moveTo>
                      <a:pt x="1381" y="1"/>
                    </a:moveTo>
                    <a:cubicBezTo>
                      <a:pt x="1207" y="1"/>
                      <a:pt x="1007" y="31"/>
                      <a:pt x="807" y="113"/>
                    </a:cubicBezTo>
                    <a:cubicBezTo>
                      <a:pt x="492" y="240"/>
                      <a:pt x="264" y="460"/>
                      <a:pt x="145" y="640"/>
                    </a:cubicBezTo>
                    <a:cubicBezTo>
                      <a:pt x="25" y="823"/>
                      <a:pt x="0" y="958"/>
                      <a:pt x="30" y="973"/>
                    </a:cubicBezTo>
                    <a:cubicBezTo>
                      <a:pt x="33" y="974"/>
                      <a:pt x="35" y="975"/>
                      <a:pt x="39" y="975"/>
                    </a:cubicBezTo>
                    <a:cubicBezTo>
                      <a:pt x="76" y="975"/>
                      <a:pt x="156" y="881"/>
                      <a:pt x="287" y="759"/>
                    </a:cubicBezTo>
                    <a:cubicBezTo>
                      <a:pt x="427" y="626"/>
                      <a:pt x="638" y="462"/>
                      <a:pt x="905" y="354"/>
                    </a:cubicBezTo>
                    <a:cubicBezTo>
                      <a:pt x="1172" y="246"/>
                      <a:pt x="1437" y="215"/>
                      <a:pt x="1632" y="211"/>
                    </a:cubicBezTo>
                    <a:cubicBezTo>
                      <a:pt x="1827" y="204"/>
                      <a:pt x="1953" y="218"/>
                      <a:pt x="1965" y="181"/>
                    </a:cubicBezTo>
                    <a:cubicBezTo>
                      <a:pt x="1975" y="149"/>
                      <a:pt x="1863" y="71"/>
                      <a:pt x="1649" y="27"/>
                    </a:cubicBezTo>
                    <a:cubicBezTo>
                      <a:pt x="1572" y="11"/>
                      <a:pt x="1481" y="1"/>
                      <a:pt x="138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60"/>
              <p:cNvSpPr/>
              <p:nvPr/>
            </p:nvSpPr>
            <p:spPr>
              <a:xfrm>
                <a:off x="632436" y="2226570"/>
                <a:ext cx="99353" cy="58713"/>
              </a:xfrm>
              <a:custGeom>
                <a:avLst/>
                <a:gdLst/>
                <a:ahLst/>
                <a:cxnLst/>
                <a:rect l="l" t="t" r="r" b="b"/>
                <a:pathLst>
                  <a:path w="2012" h="1189" extrusionOk="0">
                    <a:moveTo>
                      <a:pt x="976" y="0"/>
                    </a:moveTo>
                    <a:cubicBezTo>
                      <a:pt x="821" y="0"/>
                      <a:pt x="674" y="46"/>
                      <a:pt x="558" y="111"/>
                    </a:cubicBezTo>
                    <a:cubicBezTo>
                      <a:pt x="392" y="201"/>
                      <a:pt x="275" y="324"/>
                      <a:pt x="196" y="433"/>
                    </a:cubicBezTo>
                    <a:cubicBezTo>
                      <a:pt x="39" y="657"/>
                      <a:pt x="0" y="819"/>
                      <a:pt x="20" y="829"/>
                    </a:cubicBezTo>
                    <a:cubicBezTo>
                      <a:pt x="22" y="829"/>
                      <a:pt x="23" y="830"/>
                      <a:pt x="25" y="830"/>
                    </a:cubicBezTo>
                    <a:cubicBezTo>
                      <a:pt x="56" y="830"/>
                      <a:pt x="140" y="694"/>
                      <a:pt x="302" y="522"/>
                    </a:cubicBezTo>
                    <a:cubicBezTo>
                      <a:pt x="388" y="433"/>
                      <a:pt x="499" y="337"/>
                      <a:pt x="639" y="271"/>
                    </a:cubicBezTo>
                    <a:cubicBezTo>
                      <a:pt x="737" y="225"/>
                      <a:pt x="849" y="194"/>
                      <a:pt x="964" y="194"/>
                    </a:cubicBezTo>
                    <a:cubicBezTo>
                      <a:pt x="1014" y="194"/>
                      <a:pt x="1065" y="200"/>
                      <a:pt x="1116" y="213"/>
                    </a:cubicBezTo>
                    <a:cubicBezTo>
                      <a:pt x="1285" y="254"/>
                      <a:pt x="1431" y="357"/>
                      <a:pt x="1540" y="470"/>
                    </a:cubicBezTo>
                    <a:cubicBezTo>
                      <a:pt x="1650" y="583"/>
                      <a:pt x="1727" y="711"/>
                      <a:pt x="1786" y="821"/>
                    </a:cubicBezTo>
                    <a:cubicBezTo>
                      <a:pt x="1899" y="1038"/>
                      <a:pt x="1956" y="1189"/>
                      <a:pt x="1986" y="1189"/>
                    </a:cubicBezTo>
                    <a:cubicBezTo>
                      <a:pt x="1987" y="1189"/>
                      <a:pt x="1988" y="1189"/>
                      <a:pt x="1988" y="1188"/>
                    </a:cubicBezTo>
                    <a:cubicBezTo>
                      <a:pt x="2011" y="1181"/>
                      <a:pt x="2002" y="1018"/>
                      <a:pt x="1912" y="765"/>
                    </a:cubicBezTo>
                    <a:cubicBezTo>
                      <a:pt x="1864" y="639"/>
                      <a:pt x="1794" y="490"/>
                      <a:pt x="1673" y="349"/>
                    </a:cubicBezTo>
                    <a:cubicBezTo>
                      <a:pt x="1553" y="210"/>
                      <a:pt x="1382" y="78"/>
                      <a:pt x="1163" y="24"/>
                    </a:cubicBezTo>
                    <a:cubicBezTo>
                      <a:pt x="1100" y="8"/>
                      <a:pt x="1037" y="0"/>
                      <a:pt x="97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60"/>
              <p:cNvSpPr/>
              <p:nvPr/>
            </p:nvSpPr>
            <p:spPr>
              <a:xfrm>
                <a:off x="739936" y="2320589"/>
                <a:ext cx="78712" cy="28295"/>
              </a:xfrm>
              <a:custGeom>
                <a:avLst/>
                <a:gdLst/>
                <a:ahLst/>
                <a:cxnLst/>
                <a:rect l="l" t="t" r="r" b="b"/>
                <a:pathLst>
                  <a:path w="1594" h="573" extrusionOk="0">
                    <a:moveTo>
                      <a:pt x="1577" y="1"/>
                    </a:moveTo>
                    <a:cubicBezTo>
                      <a:pt x="1557" y="1"/>
                      <a:pt x="1504" y="93"/>
                      <a:pt x="1387" y="200"/>
                    </a:cubicBezTo>
                    <a:cubicBezTo>
                      <a:pt x="1266" y="311"/>
                      <a:pt x="1058" y="434"/>
                      <a:pt x="811" y="442"/>
                    </a:cubicBezTo>
                    <a:cubicBezTo>
                      <a:pt x="803" y="443"/>
                      <a:pt x="794" y="443"/>
                      <a:pt x="786" y="443"/>
                    </a:cubicBezTo>
                    <a:cubicBezTo>
                      <a:pt x="549" y="443"/>
                      <a:pt x="344" y="339"/>
                      <a:pt x="221" y="240"/>
                    </a:cubicBezTo>
                    <a:cubicBezTo>
                      <a:pt x="97" y="142"/>
                      <a:pt x="39" y="54"/>
                      <a:pt x="17" y="54"/>
                    </a:cubicBezTo>
                    <a:cubicBezTo>
                      <a:pt x="16" y="54"/>
                      <a:pt x="15" y="54"/>
                      <a:pt x="14" y="55"/>
                    </a:cubicBezTo>
                    <a:cubicBezTo>
                      <a:pt x="1" y="60"/>
                      <a:pt x="31" y="174"/>
                      <a:pt x="159" y="308"/>
                    </a:cubicBezTo>
                    <a:cubicBezTo>
                      <a:pt x="280" y="436"/>
                      <a:pt x="510" y="573"/>
                      <a:pt x="790" y="573"/>
                    </a:cubicBezTo>
                    <a:cubicBezTo>
                      <a:pt x="798" y="573"/>
                      <a:pt x="807" y="573"/>
                      <a:pt x="816" y="572"/>
                    </a:cubicBezTo>
                    <a:cubicBezTo>
                      <a:pt x="1107" y="562"/>
                      <a:pt x="1338" y="404"/>
                      <a:pt x="1452" y="264"/>
                    </a:cubicBezTo>
                    <a:cubicBezTo>
                      <a:pt x="1572" y="122"/>
                      <a:pt x="1594" y="6"/>
                      <a:pt x="1580" y="1"/>
                    </a:cubicBezTo>
                    <a:cubicBezTo>
                      <a:pt x="1579" y="1"/>
                      <a:pt x="1578" y="1"/>
                      <a:pt x="1577"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60"/>
              <p:cNvSpPr/>
              <p:nvPr/>
            </p:nvSpPr>
            <p:spPr>
              <a:xfrm>
                <a:off x="626362" y="2227162"/>
                <a:ext cx="20838" cy="20542"/>
              </a:xfrm>
              <a:custGeom>
                <a:avLst/>
                <a:gdLst/>
                <a:ahLst/>
                <a:cxnLst/>
                <a:rect l="l" t="t" r="r" b="b"/>
                <a:pathLst>
                  <a:path w="422" h="416" extrusionOk="0">
                    <a:moveTo>
                      <a:pt x="41" y="1"/>
                    </a:moveTo>
                    <a:cubicBezTo>
                      <a:pt x="37" y="1"/>
                      <a:pt x="33" y="2"/>
                      <a:pt x="30" y="4"/>
                    </a:cubicBezTo>
                    <a:cubicBezTo>
                      <a:pt x="0" y="24"/>
                      <a:pt x="49" y="145"/>
                      <a:pt x="154" y="261"/>
                    </a:cubicBezTo>
                    <a:cubicBezTo>
                      <a:pt x="243" y="358"/>
                      <a:pt x="338" y="415"/>
                      <a:pt x="380" y="415"/>
                    </a:cubicBezTo>
                    <a:cubicBezTo>
                      <a:pt x="388" y="415"/>
                      <a:pt x="394" y="413"/>
                      <a:pt x="397" y="409"/>
                    </a:cubicBezTo>
                    <a:cubicBezTo>
                      <a:pt x="421" y="381"/>
                      <a:pt x="349" y="282"/>
                      <a:pt x="251" y="173"/>
                    </a:cubicBezTo>
                    <a:cubicBezTo>
                      <a:pt x="162" y="76"/>
                      <a:pt x="79" y="1"/>
                      <a:pt x="4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60"/>
              <p:cNvSpPr/>
              <p:nvPr/>
            </p:nvSpPr>
            <p:spPr>
              <a:xfrm>
                <a:off x="649324" y="2213484"/>
                <a:ext cx="16048" cy="24246"/>
              </a:xfrm>
              <a:custGeom>
                <a:avLst/>
                <a:gdLst/>
                <a:ahLst/>
                <a:cxnLst/>
                <a:rect l="l" t="t" r="r" b="b"/>
                <a:pathLst>
                  <a:path w="325" h="491" extrusionOk="0">
                    <a:moveTo>
                      <a:pt x="40" y="0"/>
                    </a:moveTo>
                    <a:cubicBezTo>
                      <a:pt x="38" y="0"/>
                      <a:pt x="36" y="1"/>
                      <a:pt x="34" y="1"/>
                    </a:cubicBezTo>
                    <a:cubicBezTo>
                      <a:pt x="1" y="14"/>
                      <a:pt x="19" y="144"/>
                      <a:pt x="93" y="283"/>
                    </a:cubicBezTo>
                    <a:cubicBezTo>
                      <a:pt x="160" y="408"/>
                      <a:pt x="247" y="491"/>
                      <a:pt x="284" y="491"/>
                    </a:cubicBezTo>
                    <a:cubicBezTo>
                      <a:pt x="288" y="491"/>
                      <a:pt x="292" y="490"/>
                      <a:pt x="295" y="488"/>
                    </a:cubicBezTo>
                    <a:cubicBezTo>
                      <a:pt x="325" y="467"/>
                      <a:pt x="278" y="352"/>
                      <a:pt x="208" y="221"/>
                    </a:cubicBezTo>
                    <a:cubicBezTo>
                      <a:pt x="142" y="98"/>
                      <a:pt x="76" y="0"/>
                      <a:pt x="40"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60"/>
              <p:cNvSpPr/>
              <p:nvPr/>
            </p:nvSpPr>
            <p:spPr>
              <a:xfrm>
                <a:off x="841313" y="2165042"/>
                <a:ext cx="97624" cy="48195"/>
              </a:xfrm>
              <a:custGeom>
                <a:avLst/>
                <a:gdLst/>
                <a:ahLst/>
                <a:cxnLst/>
                <a:rect l="l" t="t" r="r" b="b"/>
                <a:pathLst>
                  <a:path w="1977" h="976" extrusionOk="0">
                    <a:moveTo>
                      <a:pt x="595" y="1"/>
                    </a:moveTo>
                    <a:cubicBezTo>
                      <a:pt x="495" y="1"/>
                      <a:pt x="404" y="11"/>
                      <a:pt x="327" y="27"/>
                    </a:cubicBezTo>
                    <a:cubicBezTo>
                      <a:pt x="114" y="71"/>
                      <a:pt x="1" y="149"/>
                      <a:pt x="11" y="181"/>
                    </a:cubicBezTo>
                    <a:cubicBezTo>
                      <a:pt x="22" y="218"/>
                      <a:pt x="150" y="204"/>
                      <a:pt x="345" y="211"/>
                    </a:cubicBezTo>
                    <a:cubicBezTo>
                      <a:pt x="538" y="215"/>
                      <a:pt x="804" y="246"/>
                      <a:pt x="1071" y="354"/>
                    </a:cubicBezTo>
                    <a:cubicBezTo>
                      <a:pt x="1337" y="462"/>
                      <a:pt x="1549" y="626"/>
                      <a:pt x="1689" y="759"/>
                    </a:cubicBezTo>
                    <a:cubicBezTo>
                      <a:pt x="1820" y="881"/>
                      <a:pt x="1899" y="975"/>
                      <a:pt x="1937" y="975"/>
                    </a:cubicBezTo>
                    <a:cubicBezTo>
                      <a:pt x="1940" y="975"/>
                      <a:pt x="1943" y="974"/>
                      <a:pt x="1946" y="973"/>
                    </a:cubicBezTo>
                    <a:cubicBezTo>
                      <a:pt x="1977" y="958"/>
                      <a:pt x="1952" y="823"/>
                      <a:pt x="1831" y="640"/>
                    </a:cubicBezTo>
                    <a:cubicBezTo>
                      <a:pt x="1712" y="460"/>
                      <a:pt x="1484" y="240"/>
                      <a:pt x="1169" y="113"/>
                    </a:cubicBezTo>
                    <a:cubicBezTo>
                      <a:pt x="969" y="31"/>
                      <a:pt x="769" y="1"/>
                      <a:pt x="59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60"/>
              <p:cNvSpPr/>
              <p:nvPr/>
            </p:nvSpPr>
            <p:spPr>
              <a:xfrm>
                <a:off x="814105" y="2226570"/>
                <a:ext cx="99353" cy="58713"/>
              </a:xfrm>
              <a:custGeom>
                <a:avLst/>
                <a:gdLst/>
                <a:ahLst/>
                <a:cxnLst/>
                <a:rect l="l" t="t" r="r" b="b"/>
                <a:pathLst>
                  <a:path w="2012" h="1189" extrusionOk="0">
                    <a:moveTo>
                      <a:pt x="1036" y="0"/>
                    </a:moveTo>
                    <a:cubicBezTo>
                      <a:pt x="974" y="0"/>
                      <a:pt x="911" y="8"/>
                      <a:pt x="849" y="24"/>
                    </a:cubicBezTo>
                    <a:cubicBezTo>
                      <a:pt x="630" y="78"/>
                      <a:pt x="459" y="210"/>
                      <a:pt x="339" y="349"/>
                    </a:cubicBezTo>
                    <a:cubicBezTo>
                      <a:pt x="218" y="490"/>
                      <a:pt x="147" y="639"/>
                      <a:pt x="100" y="765"/>
                    </a:cubicBezTo>
                    <a:cubicBezTo>
                      <a:pt x="10" y="1018"/>
                      <a:pt x="1" y="1181"/>
                      <a:pt x="24" y="1188"/>
                    </a:cubicBezTo>
                    <a:cubicBezTo>
                      <a:pt x="25" y="1189"/>
                      <a:pt x="26" y="1189"/>
                      <a:pt x="27" y="1189"/>
                    </a:cubicBezTo>
                    <a:cubicBezTo>
                      <a:pt x="55" y="1189"/>
                      <a:pt x="114" y="1038"/>
                      <a:pt x="227" y="821"/>
                    </a:cubicBezTo>
                    <a:cubicBezTo>
                      <a:pt x="285" y="711"/>
                      <a:pt x="363" y="583"/>
                      <a:pt x="472" y="470"/>
                    </a:cubicBezTo>
                    <a:cubicBezTo>
                      <a:pt x="581" y="357"/>
                      <a:pt x="727" y="254"/>
                      <a:pt x="896" y="213"/>
                    </a:cubicBezTo>
                    <a:cubicBezTo>
                      <a:pt x="947" y="200"/>
                      <a:pt x="998" y="194"/>
                      <a:pt x="1048" y="194"/>
                    </a:cubicBezTo>
                    <a:cubicBezTo>
                      <a:pt x="1163" y="194"/>
                      <a:pt x="1275" y="225"/>
                      <a:pt x="1372" y="271"/>
                    </a:cubicBezTo>
                    <a:cubicBezTo>
                      <a:pt x="1514" y="337"/>
                      <a:pt x="1624" y="433"/>
                      <a:pt x="1710" y="522"/>
                    </a:cubicBezTo>
                    <a:cubicBezTo>
                      <a:pt x="1871" y="694"/>
                      <a:pt x="1957" y="830"/>
                      <a:pt x="1987" y="830"/>
                    </a:cubicBezTo>
                    <a:cubicBezTo>
                      <a:pt x="1989" y="830"/>
                      <a:pt x="1990" y="829"/>
                      <a:pt x="1991" y="829"/>
                    </a:cubicBezTo>
                    <a:cubicBezTo>
                      <a:pt x="2012" y="819"/>
                      <a:pt x="1973" y="657"/>
                      <a:pt x="1816" y="433"/>
                    </a:cubicBezTo>
                    <a:cubicBezTo>
                      <a:pt x="1736" y="324"/>
                      <a:pt x="1619" y="201"/>
                      <a:pt x="1454" y="111"/>
                    </a:cubicBezTo>
                    <a:cubicBezTo>
                      <a:pt x="1338" y="46"/>
                      <a:pt x="1191" y="0"/>
                      <a:pt x="103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60"/>
              <p:cNvSpPr/>
              <p:nvPr/>
            </p:nvSpPr>
            <p:spPr>
              <a:xfrm>
                <a:off x="898693" y="2227162"/>
                <a:ext cx="20838" cy="20542"/>
              </a:xfrm>
              <a:custGeom>
                <a:avLst/>
                <a:gdLst/>
                <a:ahLst/>
                <a:cxnLst/>
                <a:rect l="l" t="t" r="r" b="b"/>
                <a:pathLst>
                  <a:path w="422" h="416" extrusionOk="0">
                    <a:moveTo>
                      <a:pt x="381" y="1"/>
                    </a:moveTo>
                    <a:cubicBezTo>
                      <a:pt x="343" y="1"/>
                      <a:pt x="260" y="76"/>
                      <a:pt x="172" y="173"/>
                    </a:cubicBezTo>
                    <a:cubicBezTo>
                      <a:pt x="73" y="282"/>
                      <a:pt x="1" y="381"/>
                      <a:pt x="24" y="409"/>
                    </a:cubicBezTo>
                    <a:cubicBezTo>
                      <a:pt x="28" y="413"/>
                      <a:pt x="34" y="415"/>
                      <a:pt x="42" y="415"/>
                    </a:cubicBezTo>
                    <a:cubicBezTo>
                      <a:pt x="84" y="415"/>
                      <a:pt x="180" y="358"/>
                      <a:pt x="268" y="261"/>
                    </a:cubicBezTo>
                    <a:cubicBezTo>
                      <a:pt x="374" y="145"/>
                      <a:pt x="422" y="24"/>
                      <a:pt x="392" y="4"/>
                    </a:cubicBezTo>
                    <a:cubicBezTo>
                      <a:pt x="389" y="2"/>
                      <a:pt x="385" y="1"/>
                      <a:pt x="38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60"/>
              <p:cNvSpPr/>
              <p:nvPr/>
            </p:nvSpPr>
            <p:spPr>
              <a:xfrm>
                <a:off x="880571" y="2213484"/>
                <a:ext cx="15999" cy="24246"/>
              </a:xfrm>
              <a:custGeom>
                <a:avLst/>
                <a:gdLst/>
                <a:ahLst/>
                <a:cxnLst/>
                <a:rect l="l" t="t" r="r" b="b"/>
                <a:pathLst>
                  <a:path w="324" h="491" extrusionOk="0">
                    <a:moveTo>
                      <a:pt x="284" y="0"/>
                    </a:moveTo>
                    <a:cubicBezTo>
                      <a:pt x="248" y="0"/>
                      <a:pt x="182" y="98"/>
                      <a:pt x="116" y="221"/>
                    </a:cubicBezTo>
                    <a:cubicBezTo>
                      <a:pt x="46" y="352"/>
                      <a:pt x="0" y="467"/>
                      <a:pt x="30" y="488"/>
                    </a:cubicBezTo>
                    <a:cubicBezTo>
                      <a:pt x="33" y="490"/>
                      <a:pt x="36" y="491"/>
                      <a:pt x="40" y="491"/>
                    </a:cubicBezTo>
                    <a:cubicBezTo>
                      <a:pt x="78" y="491"/>
                      <a:pt x="164" y="408"/>
                      <a:pt x="231" y="283"/>
                    </a:cubicBezTo>
                    <a:cubicBezTo>
                      <a:pt x="305" y="144"/>
                      <a:pt x="323" y="14"/>
                      <a:pt x="290" y="1"/>
                    </a:cubicBezTo>
                    <a:cubicBezTo>
                      <a:pt x="288" y="1"/>
                      <a:pt x="286" y="0"/>
                      <a:pt x="284"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77" name="Google Shape;3077;p60"/>
          <p:cNvGrpSpPr/>
          <p:nvPr/>
        </p:nvGrpSpPr>
        <p:grpSpPr>
          <a:xfrm>
            <a:off x="4721701" y="1421251"/>
            <a:ext cx="725444" cy="1177095"/>
            <a:chOff x="878163" y="1636364"/>
            <a:chExt cx="725444" cy="1177095"/>
          </a:xfrm>
        </p:grpSpPr>
        <p:sp>
          <p:nvSpPr>
            <p:cNvPr id="3078" name="Google Shape;3078;p60"/>
            <p:cNvSpPr/>
            <p:nvPr/>
          </p:nvSpPr>
          <p:spPr>
            <a:xfrm>
              <a:off x="923292" y="2565225"/>
              <a:ext cx="680315" cy="248233"/>
            </a:xfrm>
            <a:custGeom>
              <a:avLst/>
              <a:gdLst/>
              <a:ahLst/>
              <a:cxnLst/>
              <a:rect l="l" t="t" r="r" b="b"/>
              <a:pathLst>
                <a:path w="53160" h="19397" extrusionOk="0">
                  <a:moveTo>
                    <a:pt x="28101" y="1"/>
                  </a:moveTo>
                  <a:cubicBezTo>
                    <a:pt x="25293" y="1"/>
                    <a:pt x="22478" y="327"/>
                    <a:pt x="19725" y="936"/>
                  </a:cubicBezTo>
                  <a:cubicBezTo>
                    <a:pt x="16306" y="1626"/>
                    <a:pt x="13019" y="2941"/>
                    <a:pt x="10093" y="4815"/>
                  </a:cubicBezTo>
                  <a:cubicBezTo>
                    <a:pt x="9172" y="5407"/>
                    <a:pt x="8318" y="6031"/>
                    <a:pt x="7496" y="6755"/>
                  </a:cubicBezTo>
                  <a:cubicBezTo>
                    <a:pt x="5227" y="8530"/>
                    <a:pt x="3189" y="10634"/>
                    <a:pt x="1480" y="13001"/>
                  </a:cubicBezTo>
                  <a:lnTo>
                    <a:pt x="1052" y="13428"/>
                  </a:lnTo>
                  <a:lnTo>
                    <a:pt x="1151" y="13428"/>
                  </a:lnTo>
                  <a:cubicBezTo>
                    <a:pt x="724" y="14086"/>
                    <a:pt x="329" y="14743"/>
                    <a:pt x="0" y="15466"/>
                  </a:cubicBezTo>
                  <a:cubicBezTo>
                    <a:pt x="0" y="15466"/>
                    <a:pt x="9591" y="19396"/>
                    <a:pt x="23910" y="19396"/>
                  </a:cubicBezTo>
                  <a:cubicBezTo>
                    <a:pt x="32349" y="19396"/>
                    <a:pt x="42431" y="18031"/>
                    <a:pt x="53159" y="13691"/>
                  </a:cubicBezTo>
                  <a:lnTo>
                    <a:pt x="52798" y="13330"/>
                  </a:lnTo>
                  <a:cubicBezTo>
                    <a:pt x="50003" y="9615"/>
                    <a:pt x="46354" y="5933"/>
                    <a:pt x="42310" y="3500"/>
                  </a:cubicBezTo>
                  <a:cubicBezTo>
                    <a:pt x="40897" y="2612"/>
                    <a:pt x="39352" y="1922"/>
                    <a:pt x="37741" y="1396"/>
                  </a:cubicBezTo>
                  <a:cubicBezTo>
                    <a:pt x="34614" y="442"/>
                    <a:pt x="31363" y="1"/>
                    <a:pt x="28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60"/>
            <p:cNvSpPr/>
            <p:nvPr/>
          </p:nvSpPr>
          <p:spPr>
            <a:xfrm>
              <a:off x="912759" y="2020057"/>
              <a:ext cx="650858" cy="545155"/>
            </a:xfrm>
            <a:custGeom>
              <a:avLst/>
              <a:gdLst/>
              <a:ahLst/>
              <a:cxnLst/>
              <a:rect l="l" t="t" r="r" b="b"/>
              <a:pathLst>
                <a:path w="51944" h="43508" extrusionOk="0">
                  <a:moveTo>
                    <a:pt x="31313" y="1"/>
                  </a:moveTo>
                  <a:cubicBezTo>
                    <a:pt x="30623" y="1"/>
                    <a:pt x="29936" y="21"/>
                    <a:pt x="29259" y="51"/>
                  </a:cubicBezTo>
                  <a:cubicBezTo>
                    <a:pt x="22520" y="347"/>
                    <a:pt x="15452" y="347"/>
                    <a:pt x="9403" y="3372"/>
                  </a:cubicBezTo>
                  <a:cubicBezTo>
                    <a:pt x="6806" y="4687"/>
                    <a:pt x="4932" y="7086"/>
                    <a:pt x="3715" y="9749"/>
                  </a:cubicBezTo>
                  <a:cubicBezTo>
                    <a:pt x="2532" y="12412"/>
                    <a:pt x="1973" y="15338"/>
                    <a:pt x="1513" y="18198"/>
                  </a:cubicBezTo>
                  <a:cubicBezTo>
                    <a:pt x="428" y="24642"/>
                    <a:pt x="1" y="31184"/>
                    <a:pt x="264" y="37726"/>
                  </a:cubicBezTo>
                  <a:lnTo>
                    <a:pt x="1874" y="37857"/>
                  </a:lnTo>
                  <a:cubicBezTo>
                    <a:pt x="2006" y="36279"/>
                    <a:pt x="2170" y="34734"/>
                    <a:pt x="2400" y="33156"/>
                  </a:cubicBezTo>
                  <a:cubicBezTo>
                    <a:pt x="2861" y="35622"/>
                    <a:pt x="3288" y="37890"/>
                    <a:pt x="3781" y="40323"/>
                  </a:cubicBezTo>
                  <a:cubicBezTo>
                    <a:pt x="4898" y="40947"/>
                    <a:pt x="6159" y="41283"/>
                    <a:pt x="7434" y="41283"/>
                  </a:cubicBezTo>
                  <a:cubicBezTo>
                    <a:pt x="7772" y="41283"/>
                    <a:pt x="8112" y="41259"/>
                    <a:pt x="8449" y="41211"/>
                  </a:cubicBezTo>
                  <a:cubicBezTo>
                    <a:pt x="8647" y="39896"/>
                    <a:pt x="8745" y="38581"/>
                    <a:pt x="8712" y="37233"/>
                  </a:cubicBezTo>
                  <a:lnTo>
                    <a:pt x="8712" y="37233"/>
                  </a:lnTo>
                  <a:cubicBezTo>
                    <a:pt x="9074" y="38975"/>
                    <a:pt x="9633" y="40652"/>
                    <a:pt x="10422" y="42263"/>
                  </a:cubicBezTo>
                  <a:cubicBezTo>
                    <a:pt x="15024" y="42951"/>
                    <a:pt x="19724" y="43508"/>
                    <a:pt x="24380" y="43508"/>
                  </a:cubicBezTo>
                  <a:cubicBezTo>
                    <a:pt x="29069" y="43508"/>
                    <a:pt x="33714" y="42942"/>
                    <a:pt x="38168" y="41375"/>
                  </a:cubicBezTo>
                  <a:cubicBezTo>
                    <a:pt x="38300" y="40487"/>
                    <a:pt x="38497" y="39797"/>
                    <a:pt x="38662" y="38877"/>
                  </a:cubicBezTo>
                  <a:cubicBezTo>
                    <a:pt x="38990" y="39961"/>
                    <a:pt x="39451" y="41013"/>
                    <a:pt x="40042" y="42000"/>
                  </a:cubicBezTo>
                  <a:cubicBezTo>
                    <a:pt x="40821" y="42107"/>
                    <a:pt x="41611" y="42160"/>
                    <a:pt x="42400" y="42160"/>
                  </a:cubicBezTo>
                  <a:cubicBezTo>
                    <a:pt x="43544" y="42160"/>
                    <a:pt x="44687" y="42049"/>
                    <a:pt x="45795" y="41835"/>
                  </a:cubicBezTo>
                  <a:cubicBezTo>
                    <a:pt x="45861" y="41671"/>
                    <a:pt x="45763" y="41539"/>
                    <a:pt x="45763" y="41375"/>
                  </a:cubicBezTo>
                  <a:cubicBezTo>
                    <a:pt x="45467" y="39567"/>
                    <a:pt x="45204" y="37825"/>
                    <a:pt x="44941" y="36016"/>
                  </a:cubicBezTo>
                  <a:lnTo>
                    <a:pt x="44941" y="36016"/>
                  </a:lnTo>
                  <a:cubicBezTo>
                    <a:pt x="45565" y="38055"/>
                    <a:pt x="46223" y="40126"/>
                    <a:pt x="47406" y="41868"/>
                  </a:cubicBezTo>
                  <a:cubicBezTo>
                    <a:pt x="49017" y="41671"/>
                    <a:pt x="50595" y="41046"/>
                    <a:pt x="51943" y="40126"/>
                  </a:cubicBezTo>
                  <a:cubicBezTo>
                    <a:pt x="51549" y="37101"/>
                    <a:pt x="51154" y="34110"/>
                    <a:pt x="50628" y="31151"/>
                  </a:cubicBezTo>
                  <a:cubicBezTo>
                    <a:pt x="49609" y="25168"/>
                    <a:pt x="48261" y="19250"/>
                    <a:pt x="46584" y="13398"/>
                  </a:cubicBezTo>
                  <a:cubicBezTo>
                    <a:pt x="45368" y="9125"/>
                    <a:pt x="43165" y="4194"/>
                    <a:pt x="40042" y="2090"/>
                  </a:cubicBezTo>
                  <a:cubicBezTo>
                    <a:pt x="37493" y="399"/>
                    <a:pt x="34375" y="1"/>
                    <a:pt x="31313"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60"/>
            <p:cNvSpPr/>
            <p:nvPr/>
          </p:nvSpPr>
          <p:spPr>
            <a:xfrm>
              <a:off x="1002561" y="1918289"/>
              <a:ext cx="469186" cy="566018"/>
            </a:xfrm>
            <a:custGeom>
              <a:avLst/>
              <a:gdLst/>
              <a:ahLst/>
              <a:cxnLst/>
              <a:rect l="l" t="t" r="r" b="b"/>
              <a:pathLst>
                <a:path w="37445" h="45173" extrusionOk="0">
                  <a:moveTo>
                    <a:pt x="18523" y="1"/>
                  </a:moveTo>
                  <a:cubicBezTo>
                    <a:pt x="15242" y="1"/>
                    <a:pt x="11946" y="730"/>
                    <a:pt x="9140" y="2124"/>
                  </a:cubicBezTo>
                  <a:cubicBezTo>
                    <a:pt x="1644" y="5806"/>
                    <a:pt x="132" y="14189"/>
                    <a:pt x="0" y="21520"/>
                  </a:cubicBezTo>
                  <a:cubicBezTo>
                    <a:pt x="0" y="22671"/>
                    <a:pt x="66" y="23822"/>
                    <a:pt x="99" y="24939"/>
                  </a:cubicBezTo>
                  <a:cubicBezTo>
                    <a:pt x="132" y="26780"/>
                    <a:pt x="263" y="28556"/>
                    <a:pt x="428" y="30199"/>
                  </a:cubicBezTo>
                  <a:cubicBezTo>
                    <a:pt x="526" y="31909"/>
                    <a:pt x="888" y="33586"/>
                    <a:pt x="1414" y="35196"/>
                  </a:cubicBezTo>
                  <a:cubicBezTo>
                    <a:pt x="3123" y="40917"/>
                    <a:pt x="8482" y="44171"/>
                    <a:pt x="14432" y="44960"/>
                  </a:cubicBezTo>
                  <a:cubicBezTo>
                    <a:pt x="15576" y="45102"/>
                    <a:pt x="16724" y="45173"/>
                    <a:pt x="17868" y="45173"/>
                  </a:cubicBezTo>
                  <a:cubicBezTo>
                    <a:pt x="21756" y="45173"/>
                    <a:pt x="25612" y="44358"/>
                    <a:pt x="29193" y="42758"/>
                  </a:cubicBezTo>
                  <a:cubicBezTo>
                    <a:pt x="36393" y="39536"/>
                    <a:pt x="36952" y="31317"/>
                    <a:pt x="37215" y="24676"/>
                  </a:cubicBezTo>
                  <a:cubicBezTo>
                    <a:pt x="37445" y="18069"/>
                    <a:pt x="36623" y="10803"/>
                    <a:pt x="32053" y="5642"/>
                  </a:cubicBezTo>
                  <a:cubicBezTo>
                    <a:pt x="30607" y="3998"/>
                    <a:pt x="28832" y="2683"/>
                    <a:pt x="26859" y="1763"/>
                  </a:cubicBezTo>
                  <a:cubicBezTo>
                    <a:pt x="24326" y="573"/>
                    <a:pt x="21430" y="1"/>
                    <a:pt x="18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60"/>
            <p:cNvSpPr/>
            <p:nvPr/>
          </p:nvSpPr>
          <p:spPr>
            <a:xfrm>
              <a:off x="960949" y="2247051"/>
              <a:ext cx="67336" cy="103185"/>
            </a:xfrm>
            <a:custGeom>
              <a:avLst/>
              <a:gdLst/>
              <a:ahLst/>
              <a:cxnLst/>
              <a:rect l="l" t="t" r="r" b="b"/>
              <a:pathLst>
                <a:path w="5374" h="8235" extrusionOk="0">
                  <a:moveTo>
                    <a:pt x="2772" y="1"/>
                  </a:moveTo>
                  <a:cubicBezTo>
                    <a:pt x="2441" y="1"/>
                    <a:pt x="2057" y="108"/>
                    <a:pt x="1612" y="345"/>
                  </a:cubicBezTo>
                  <a:cubicBezTo>
                    <a:pt x="823" y="805"/>
                    <a:pt x="264" y="1594"/>
                    <a:pt x="132" y="2515"/>
                  </a:cubicBezTo>
                  <a:cubicBezTo>
                    <a:pt x="1" y="3403"/>
                    <a:pt x="100" y="4323"/>
                    <a:pt x="395" y="5178"/>
                  </a:cubicBezTo>
                  <a:cubicBezTo>
                    <a:pt x="790" y="6427"/>
                    <a:pt x="1513" y="7709"/>
                    <a:pt x="2762" y="8071"/>
                  </a:cubicBezTo>
                  <a:cubicBezTo>
                    <a:pt x="3167" y="8183"/>
                    <a:pt x="3602" y="8234"/>
                    <a:pt x="4036" y="8234"/>
                  </a:cubicBezTo>
                  <a:cubicBezTo>
                    <a:pt x="4237" y="8234"/>
                    <a:pt x="4439" y="8223"/>
                    <a:pt x="4636" y="8202"/>
                  </a:cubicBezTo>
                  <a:cubicBezTo>
                    <a:pt x="4695" y="6598"/>
                    <a:pt x="5374" y="1"/>
                    <a:pt x="27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60"/>
            <p:cNvSpPr/>
            <p:nvPr/>
          </p:nvSpPr>
          <p:spPr>
            <a:xfrm>
              <a:off x="1445685" y="2247051"/>
              <a:ext cx="66848" cy="103185"/>
            </a:xfrm>
            <a:custGeom>
              <a:avLst/>
              <a:gdLst/>
              <a:ahLst/>
              <a:cxnLst/>
              <a:rect l="l" t="t" r="r" b="b"/>
              <a:pathLst>
                <a:path w="5335" h="8235" extrusionOk="0">
                  <a:moveTo>
                    <a:pt x="2574" y="1"/>
                  </a:moveTo>
                  <a:cubicBezTo>
                    <a:pt x="1" y="1"/>
                    <a:pt x="699" y="6598"/>
                    <a:pt x="699" y="8202"/>
                  </a:cubicBezTo>
                  <a:cubicBezTo>
                    <a:pt x="897" y="8223"/>
                    <a:pt x="1095" y="8234"/>
                    <a:pt x="1293" y="8234"/>
                  </a:cubicBezTo>
                  <a:cubicBezTo>
                    <a:pt x="1719" y="8234"/>
                    <a:pt x="2146" y="8183"/>
                    <a:pt x="2573" y="8071"/>
                  </a:cubicBezTo>
                  <a:cubicBezTo>
                    <a:pt x="3822" y="7709"/>
                    <a:pt x="4546" y="6427"/>
                    <a:pt x="4973" y="5178"/>
                  </a:cubicBezTo>
                  <a:cubicBezTo>
                    <a:pt x="5269" y="4323"/>
                    <a:pt x="5335" y="3403"/>
                    <a:pt x="5203" y="2515"/>
                  </a:cubicBezTo>
                  <a:cubicBezTo>
                    <a:pt x="5072" y="1594"/>
                    <a:pt x="4513" y="805"/>
                    <a:pt x="3724" y="345"/>
                  </a:cubicBezTo>
                  <a:cubicBezTo>
                    <a:pt x="3282" y="108"/>
                    <a:pt x="2902" y="1"/>
                    <a:pt x="2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60"/>
            <p:cNvSpPr/>
            <p:nvPr/>
          </p:nvSpPr>
          <p:spPr>
            <a:xfrm>
              <a:off x="978666" y="2267299"/>
              <a:ext cx="25549" cy="52639"/>
            </a:xfrm>
            <a:custGeom>
              <a:avLst/>
              <a:gdLst/>
              <a:ahLst/>
              <a:cxnLst/>
              <a:rect l="l" t="t" r="r" b="b"/>
              <a:pathLst>
                <a:path w="2039" h="4201" extrusionOk="0">
                  <a:moveTo>
                    <a:pt x="1775" y="1"/>
                  </a:moveTo>
                  <a:cubicBezTo>
                    <a:pt x="1742" y="1"/>
                    <a:pt x="1708" y="14"/>
                    <a:pt x="1677" y="44"/>
                  </a:cubicBezTo>
                  <a:cubicBezTo>
                    <a:pt x="527" y="1030"/>
                    <a:pt x="1" y="2576"/>
                    <a:pt x="296" y="4055"/>
                  </a:cubicBezTo>
                  <a:cubicBezTo>
                    <a:pt x="335" y="4158"/>
                    <a:pt x="409" y="4200"/>
                    <a:pt x="482" y="4200"/>
                  </a:cubicBezTo>
                  <a:cubicBezTo>
                    <a:pt x="597" y="4200"/>
                    <a:pt x="711" y="4097"/>
                    <a:pt x="691" y="3956"/>
                  </a:cubicBezTo>
                  <a:cubicBezTo>
                    <a:pt x="559" y="3167"/>
                    <a:pt x="658" y="2378"/>
                    <a:pt x="954" y="1688"/>
                  </a:cubicBezTo>
                  <a:cubicBezTo>
                    <a:pt x="1348" y="2247"/>
                    <a:pt x="1579" y="2937"/>
                    <a:pt x="1677" y="3628"/>
                  </a:cubicBezTo>
                  <a:cubicBezTo>
                    <a:pt x="1694" y="3743"/>
                    <a:pt x="1784" y="3800"/>
                    <a:pt x="1870" y="3800"/>
                  </a:cubicBezTo>
                  <a:cubicBezTo>
                    <a:pt x="1957" y="3800"/>
                    <a:pt x="2039" y="3743"/>
                    <a:pt x="2039" y="3628"/>
                  </a:cubicBezTo>
                  <a:cubicBezTo>
                    <a:pt x="2006" y="2773"/>
                    <a:pt x="1677" y="1984"/>
                    <a:pt x="1085" y="1359"/>
                  </a:cubicBezTo>
                  <a:cubicBezTo>
                    <a:pt x="1316" y="965"/>
                    <a:pt x="1579" y="570"/>
                    <a:pt x="1874" y="241"/>
                  </a:cubicBezTo>
                  <a:cubicBezTo>
                    <a:pt x="1975" y="141"/>
                    <a:pt x="1883" y="1"/>
                    <a:pt x="177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60"/>
            <p:cNvSpPr/>
            <p:nvPr/>
          </p:nvSpPr>
          <p:spPr>
            <a:xfrm>
              <a:off x="1472148" y="2267976"/>
              <a:ext cx="21852" cy="54806"/>
            </a:xfrm>
            <a:custGeom>
              <a:avLst/>
              <a:gdLst/>
              <a:ahLst/>
              <a:cxnLst/>
              <a:rect l="l" t="t" r="r" b="b"/>
              <a:pathLst>
                <a:path w="1744" h="4374" extrusionOk="0">
                  <a:moveTo>
                    <a:pt x="969" y="1"/>
                  </a:moveTo>
                  <a:cubicBezTo>
                    <a:pt x="895" y="1"/>
                    <a:pt x="820" y="86"/>
                    <a:pt x="888" y="155"/>
                  </a:cubicBezTo>
                  <a:cubicBezTo>
                    <a:pt x="1053" y="483"/>
                    <a:pt x="1217" y="878"/>
                    <a:pt x="1283" y="1239"/>
                  </a:cubicBezTo>
                  <a:cubicBezTo>
                    <a:pt x="593" y="1667"/>
                    <a:pt x="1" y="2489"/>
                    <a:pt x="165" y="3311"/>
                  </a:cubicBezTo>
                  <a:cubicBezTo>
                    <a:pt x="165" y="3393"/>
                    <a:pt x="239" y="3434"/>
                    <a:pt x="313" y="3434"/>
                  </a:cubicBezTo>
                  <a:cubicBezTo>
                    <a:pt x="387" y="3434"/>
                    <a:pt x="461" y="3393"/>
                    <a:pt x="461" y="3311"/>
                  </a:cubicBezTo>
                  <a:cubicBezTo>
                    <a:pt x="461" y="3146"/>
                    <a:pt x="757" y="1996"/>
                    <a:pt x="1316" y="1535"/>
                  </a:cubicBezTo>
                  <a:cubicBezTo>
                    <a:pt x="1382" y="1765"/>
                    <a:pt x="1414" y="1996"/>
                    <a:pt x="1414" y="2193"/>
                  </a:cubicBezTo>
                  <a:cubicBezTo>
                    <a:pt x="1316" y="2883"/>
                    <a:pt x="1151" y="3541"/>
                    <a:pt x="921" y="4165"/>
                  </a:cubicBezTo>
                  <a:cubicBezTo>
                    <a:pt x="861" y="4307"/>
                    <a:pt x="937" y="4374"/>
                    <a:pt x="1035" y="4374"/>
                  </a:cubicBezTo>
                  <a:cubicBezTo>
                    <a:pt x="1096" y="4374"/>
                    <a:pt x="1167" y="4347"/>
                    <a:pt x="1217" y="4297"/>
                  </a:cubicBezTo>
                  <a:cubicBezTo>
                    <a:pt x="1579" y="3639"/>
                    <a:pt x="1743" y="2916"/>
                    <a:pt x="1710" y="2160"/>
                  </a:cubicBezTo>
                  <a:cubicBezTo>
                    <a:pt x="1645" y="1404"/>
                    <a:pt x="1447" y="681"/>
                    <a:pt x="1053" y="56"/>
                  </a:cubicBezTo>
                  <a:cubicBezTo>
                    <a:pt x="1033" y="16"/>
                    <a:pt x="1001" y="1"/>
                    <a:pt x="969"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60"/>
            <p:cNvSpPr/>
            <p:nvPr/>
          </p:nvSpPr>
          <p:spPr>
            <a:xfrm>
              <a:off x="1306151" y="1919767"/>
              <a:ext cx="186196" cy="316783"/>
            </a:xfrm>
            <a:custGeom>
              <a:avLst/>
              <a:gdLst/>
              <a:ahLst/>
              <a:cxnLst/>
              <a:rect l="l" t="t" r="r" b="b"/>
              <a:pathLst>
                <a:path w="14860" h="25282" extrusionOk="0">
                  <a:moveTo>
                    <a:pt x="197" y="1"/>
                  </a:moveTo>
                  <a:cubicBezTo>
                    <a:pt x="0" y="5228"/>
                    <a:pt x="855" y="10554"/>
                    <a:pt x="3222" y="15156"/>
                  </a:cubicBezTo>
                  <a:cubicBezTo>
                    <a:pt x="5622" y="19759"/>
                    <a:pt x="9731" y="23671"/>
                    <a:pt x="14662" y="25282"/>
                  </a:cubicBezTo>
                  <a:cubicBezTo>
                    <a:pt x="14860" y="20876"/>
                    <a:pt x="14498" y="16504"/>
                    <a:pt x="13512" y="12230"/>
                  </a:cubicBezTo>
                  <a:cubicBezTo>
                    <a:pt x="13150" y="10652"/>
                    <a:pt x="12657" y="9074"/>
                    <a:pt x="12000" y="7595"/>
                  </a:cubicBezTo>
                  <a:cubicBezTo>
                    <a:pt x="9797" y="3157"/>
                    <a:pt x="5129" y="231"/>
                    <a:pt x="197"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60"/>
            <p:cNvSpPr/>
            <p:nvPr/>
          </p:nvSpPr>
          <p:spPr>
            <a:xfrm>
              <a:off x="878163" y="1868419"/>
              <a:ext cx="458072" cy="343949"/>
            </a:xfrm>
            <a:custGeom>
              <a:avLst/>
              <a:gdLst/>
              <a:ahLst/>
              <a:cxnLst/>
              <a:rect l="l" t="t" r="r" b="b"/>
              <a:pathLst>
                <a:path w="36558" h="27450" extrusionOk="0">
                  <a:moveTo>
                    <a:pt x="24871" y="0"/>
                  </a:moveTo>
                  <a:cubicBezTo>
                    <a:pt x="23369" y="0"/>
                    <a:pt x="21866" y="226"/>
                    <a:pt x="20415" y="680"/>
                  </a:cubicBezTo>
                  <a:cubicBezTo>
                    <a:pt x="13512" y="2850"/>
                    <a:pt x="8909" y="9819"/>
                    <a:pt x="1874" y="11529"/>
                  </a:cubicBezTo>
                  <a:cubicBezTo>
                    <a:pt x="2539" y="12388"/>
                    <a:pt x="3556" y="12897"/>
                    <a:pt x="4627" y="12897"/>
                  </a:cubicBezTo>
                  <a:cubicBezTo>
                    <a:pt x="4826" y="12897"/>
                    <a:pt x="5027" y="12880"/>
                    <a:pt x="5227" y="12844"/>
                  </a:cubicBezTo>
                  <a:lnTo>
                    <a:pt x="5227" y="12844"/>
                  </a:lnTo>
                  <a:cubicBezTo>
                    <a:pt x="4307" y="15046"/>
                    <a:pt x="2334" y="16624"/>
                    <a:pt x="0" y="16986"/>
                  </a:cubicBezTo>
                  <a:cubicBezTo>
                    <a:pt x="756" y="18827"/>
                    <a:pt x="2170" y="20306"/>
                    <a:pt x="3945" y="21194"/>
                  </a:cubicBezTo>
                  <a:cubicBezTo>
                    <a:pt x="5342" y="21929"/>
                    <a:pt x="6886" y="22317"/>
                    <a:pt x="8452" y="22317"/>
                  </a:cubicBezTo>
                  <a:cubicBezTo>
                    <a:pt x="8987" y="22317"/>
                    <a:pt x="9525" y="22272"/>
                    <a:pt x="10060" y="22180"/>
                  </a:cubicBezTo>
                  <a:lnTo>
                    <a:pt x="10060" y="22180"/>
                  </a:lnTo>
                  <a:cubicBezTo>
                    <a:pt x="9238" y="23495"/>
                    <a:pt x="7956" y="24481"/>
                    <a:pt x="6444" y="24909"/>
                  </a:cubicBezTo>
                  <a:cubicBezTo>
                    <a:pt x="8661" y="26640"/>
                    <a:pt x="11462" y="27450"/>
                    <a:pt x="14279" y="27450"/>
                  </a:cubicBezTo>
                  <a:cubicBezTo>
                    <a:pt x="15848" y="27450"/>
                    <a:pt x="17422" y="27199"/>
                    <a:pt x="18903" y="26717"/>
                  </a:cubicBezTo>
                  <a:cubicBezTo>
                    <a:pt x="23045" y="25402"/>
                    <a:pt x="26596" y="22542"/>
                    <a:pt x="29325" y="19156"/>
                  </a:cubicBezTo>
                  <a:lnTo>
                    <a:pt x="29325" y="19156"/>
                  </a:lnTo>
                  <a:cubicBezTo>
                    <a:pt x="29653" y="20438"/>
                    <a:pt x="29325" y="21753"/>
                    <a:pt x="28897" y="23002"/>
                  </a:cubicBezTo>
                  <a:cubicBezTo>
                    <a:pt x="30442" y="22772"/>
                    <a:pt x="31889" y="21917"/>
                    <a:pt x="32842" y="20635"/>
                  </a:cubicBezTo>
                  <a:cubicBezTo>
                    <a:pt x="33763" y="19419"/>
                    <a:pt x="34486" y="18038"/>
                    <a:pt x="34979" y="16526"/>
                  </a:cubicBezTo>
                  <a:cubicBezTo>
                    <a:pt x="35965" y="13666"/>
                    <a:pt x="36557" y="10542"/>
                    <a:pt x="35965" y="7551"/>
                  </a:cubicBezTo>
                  <a:cubicBezTo>
                    <a:pt x="35275" y="4592"/>
                    <a:pt x="33204" y="2159"/>
                    <a:pt x="30377" y="1042"/>
                  </a:cubicBezTo>
                  <a:cubicBezTo>
                    <a:pt x="28609" y="349"/>
                    <a:pt x="26740" y="0"/>
                    <a:pt x="24871"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60"/>
            <p:cNvSpPr/>
            <p:nvPr/>
          </p:nvSpPr>
          <p:spPr>
            <a:xfrm>
              <a:off x="1162381" y="2458808"/>
              <a:ext cx="194027" cy="178490"/>
            </a:xfrm>
            <a:custGeom>
              <a:avLst/>
              <a:gdLst/>
              <a:ahLst/>
              <a:cxnLst/>
              <a:rect l="l" t="t" r="r" b="b"/>
              <a:pathLst>
                <a:path w="15485" h="14245" extrusionOk="0">
                  <a:moveTo>
                    <a:pt x="9398" y="1"/>
                  </a:moveTo>
                  <a:cubicBezTo>
                    <a:pt x="6295" y="1"/>
                    <a:pt x="3197" y="505"/>
                    <a:pt x="231" y="1494"/>
                  </a:cubicBezTo>
                  <a:cubicBezTo>
                    <a:pt x="757" y="2940"/>
                    <a:pt x="954" y="4485"/>
                    <a:pt x="856" y="6030"/>
                  </a:cubicBezTo>
                  <a:cubicBezTo>
                    <a:pt x="724" y="7575"/>
                    <a:pt x="428" y="9088"/>
                    <a:pt x="1" y="10567"/>
                  </a:cubicBezTo>
                  <a:cubicBezTo>
                    <a:pt x="888" y="12408"/>
                    <a:pt x="2532" y="13263"/>
                    <a:pt x="4275" y="13756"/>
                  </a:cubicBezTo>
                  <a:cubicBezTo>
                    <a:pt x="5281" y="14081"/>
                    <a:pt x="6328" y="14245"/>
                    <a:pt x="7375" y="14245"/>
                  </a:cubicBezTo>
                  <a:cubicBezTo>
                    <a:pt x="8448" y="14245"/>
                    <a:pt x="9522" y="14072"/>
                    <a:pt x="10554" y="13723"/>
                  </a:cubicBezTo>
                  <a:cubicBezTo>
                    <a:pt x="12723" y="12934"/>
                    <a:pt x="14499" y="11323"/>
                    <a:pt x="15485" y="9252"/>
                  </a:cubicBezTo>
                  <a:cubicBezTo>
                    <a:pt x="14532" y="6885"/>
                    <a:pt x="14006" y="4354"/>
                    <a:pt x="13874" y="1822"/>
                  </a:cubicBezTo>
                  <a:cubicBezTo>
                    <a:pt x="13874" y="1329"/>
                    <a:pt x="13907" y="836"/>
                    <a:pt x="14006" y="376"/>
                  </a:cubicBezTo>
                  <a:cubicBezTo>
                    <a:pt x="12479" y="125"/>
                    <a:pt x="10938" y="1"/>
                    <a:pt x="9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60"/>
            <p:cNvSpPr/>
            <p:nvPr/>
          </p:nvSpPr>
          <p:spPr>
            <a:xfrm>
              <a:off x="1194922" y="2467629"/>
              <a:ext cx="161487" cy="107119"/>
            </a:xfrm>
            <a:custGeom>
              <a:avLst/>
              <a:gdLst/>
              <a:ahLst/>
              <a:cxnLst/>
              <a:rect l="l" t="t" r="r" b="b"/>
              <a:pathLst>
                <a:path w="12888" h="8549" extrusionOk="0">
                  <a:moveTo>
                    <a:pt x="11343" y="1"/>
                  </a:moveTo>
                  <a:lnTo>
                    <a:pt x="11343" y="1"/>
                  </a:lnTo>
                  <a:cubicBezTo>
                    <a:pt x="8351" y="1463"/>
                    <a:pt x="4144" y="1693"/>
                    <a:pt x="1785" y="1693"/>
                  </a:cubicBezTo>
                  <a:cubicBezTo>
                    <a:pt x="696" y="1693"/>
                    <a:pt x="1" y="1644"/>
                    <a:pt x="1" y="1644"/>
                  </a:cubicBezTo>
                  <a:lnTo>
                    <a:pt x="1" y="1644"/>
                  </a:lnTo>
                  <a:cubicBezTo>
                    <a:pt x="8877" y="3025"/>
                    <a:pt x="12888" y="8548"/>
                    <a:pt x="12888" y="8548"/>
                  </a:cubicBezTo>
                  <a:cubicBezTo>
                    <a:pt x="10784" y="3453"/>
                    <a:pt x="11343" y="1"/>
                    <a:pt x="11343" y="1"/>
                  </a:cubicBezTo>
                  <a:close/>
                </a:path>
              </a:pathLst>
            </a:custGeom>
            <a:solidFill>
              <a:srgbClr val="B2475F">
                <a:alpha val="25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60"/>
            <p:cNvSpPr/>
            <p:nvPr/>
          </p:nvSpPr>
          <p:spPr>
            <a:xfrm>
              <a:off x="1142195" y="2573081"/>
              <a:ext cx="236466" cy="74954"/>
            </a:xfrm>
            <a:custGeom>
              <a:avLst/>
              <a:gdLst/>
              <a:ahLst/>
              <a:cxnLst/>
              <a:rect l="l" t="t" r="r" b="b"/>
              <a:pathLst>
                <a:path w="18872" h="5982" extrusionOk="0">
                  <a:moveTo>
                    <a:pt x="17129" y="1"/>
                  </a:moveTo>
                  <a:cubicBezTo>
                    <a:pt x="17129" y="1"/>
                    <a:pt x="13662" y="3529"/>
                    <a:pt x="8944" y="3529"/>
                  </a:cubicBezTo>
                  <a:cubicBezTo>
                    <a:pt x="6770" y="3529"/>
                    <a:pt x="4330" y="2780"/>
                    <a:pt x="1842" y="592"/>
                  </a:cubicBezTo>
                  <a:lnTo>
                    <a:pt x="1" y="1020"/>
                  </a:lnTo>
                  <a:cubicBezTo>
                    <a:pt x="1" y="1020"/>
                    <a:pt x="3758" y="5981"/>
                    <a:pt x="9213" y="5981"/>
                  </a:cubicBezTo>
                  <a:cubicBezTo>
                    <a:pt x="12066" y="5981"/>
                    <a:pt x="15383" y="4625"/>
                    <a:pt x="18871" y="494"/>
                  </a:cubicBezTo>
                  <a:lnTo>
                    <a:pt x="17129" y="1"/>
                  </a:ln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60"/>
            <p:cNvSpPr/>
            <p:nvPr/>
          </p:nvSpPr>
          <p:spPr>
            <a:xfrm>
              <a:off x="1160740" y="2595322"/>
              <a:ext cx="12781" cy="8671"/>
            </a:xfrm>
            <a:custGeom>
              <a:avLst/>
              <a:gdLst/>
              <a:ahLst/>
              <a:cxnLst/>
              <a:rect l="l" t="t" r="r" b="b"/>
              <a:pathLst>
                <a:path w="1020" h="692" extrusionOk="0">
                  <a:moveTo>
                    <a:pt x="921" y="1"/>
                  </a:moveTo>
                  <a:lnTo>
                    <a:pt x="658" y="67"/>
                  </a:lnTo>
                  <a:lnTo>
                    <a:pt x="461" y="198"/>
                  </a:lnTo>
                  <a:lnTo>
                    <a:pt x="99" y="494"/>
                  </a:lnTo>
                  <a:cubicBezTo>
                    <a:pt x="33" y="527"/>
                    <a:pt x="0" y="560"/>
                    <a:pt x="33" y="658"/>
                  </a:cubicBezTo>
                  <a:lnTo>
                    <a:pt x="198" y="691"/>
                  </a:lnTo>
                  <a:lnTo>
                    <a:pt x="625" y="395"/>
                  </a:lnTo>
                  <a:lnTo>
                    <a:pt x="822" y="297"/>
                  </a:lnTo>
                  <a:lnTo>
                    <a:pt x="921" y="198"/>
                  </a:lnTo>
                  <a:lnTo>
                    <a:pt x="987" y="132"/>
                  </a:lnTo>
                  <a:cubicBezTo>
                    <a:pt x="1019" y="34"/>
                    <a:pt x="954" y="1"/>
                    <a:pt x="921"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60"/>
            <p:cNvSpPr/>
            <p:nvPr/>
          </p:nvSpPr>
          <p:spPr>
            <a:xfrm>
              <a:off x="1181740" y="2607927"/>
              <a:ext cx="10312" cy="10889"/>
            </a:xfrm>
            <a:custGeom>
              <a:avLst/>
              <a:gdLst/>
              <a:ahLst/>
              <a:cxnLst/>
              <a:rect l="l" t="t" r="r" b="b"/>
              <a:pathLst>
                <a:path w="823" h="869" extrusionOk="0">
                  <a:moveTo>
                    <a:pt x="785" y="0"/>
                  </a:moveTo>
                  <a:cubicBezTo>
                    <a:pt x="776" y="0"/>
                    <a:pt x="767" y="4"/>
                    <a:pt x="757" y="14"/>
                  </a:cubicBezTo>
                  <a:cubicBezTo>
                    <a:pt x="658" y="47"/>
                    <a:pt x="593" y="80"/>
                    <a:pt x="560" y="178"/>
                  </a:cubicBezTo>
                  <a:lnTo>
                    <a:pt x="395" y="376"/>
                  </a:lnTo>
                  <a:lnTo>
                    <a:pt x="67" y="770"/>
                  </a:lnTo>
                  <a:cubicBezTo>
                    <a:pt x="1" y="770"/>
                    <a:pt x="1" y="836"/>
                    <a:pt x="67" y="869"/>
                  </a:cubicBezTo>
                  <a:lnTo>
                    <a:pt x="231" y="869"/>
                  </a:lnTo>
                  <a:lnTo>
                    <a:pt x="560" y="507"/>
                  </a:lnTo>
                  <a:lnTo>
                    <a:pt x="724" y="310"/>
                  </a:lnTo>
                  <a:lnTo>
                    <a:pt x="790" y="211"/>
                  </a:lnTo>
                  <a:lnTo>
                    <a:pt x="790" y="145"/>
                  </a:lnTo>
                  <a:cubicBezTo>
                    <a:pt x="823" y="145"/>
                    <a:pt x="823" y="113"/>
                    <a:pt x="823" y="47"/>
                  </a:cubicBezTo>
                  <a:cubicBezTo>
                    <a:pt x="823" y="24"/>
                    <a:pt x="806" y="0"/>
                    <a:pt x="785" y="0"/>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60"/>
            <p:cNvSpPr/>
            <p:nvPr/>
          </p:nvSpPr>
          <p:spPr>
            <a:xfrm>
              <a:off x="1208266" y="2618578"/>
              <a:ext cx="6904" cy="16201"/>
            </a:xfrm>
            <a:custGeom>
              <a:avLst/>
              <a:gdLst/>
              <a:ahLst/>
              <a:cxnLst/>
              <a:rect l="l" t="t" r="r" b="b"/>
              <a:pathLst>
                <a:path w="551" h="1293" extrusionOk="0">
                  <a:moveTo>
                    <a:pt x="452" y="1"/>
                  </a:moveTo>
                  <a:cubicBezTo>
                    <a:pt x="410" y="1"/>
                    <a:pt x="364" y="27"/>
                    <a:pt x="350" y="84"/>
                  </a:cubicBezTo>
                  <a:lnTo>
                    <a:pt x="185" y="610"/>
                  </a:lnTo>
                  <a:lnTo>
                    <a:pt x="119" y="906"/>
                  </a:lnTo>
                  <a:lnTo>
                    <a:pt x="21" y="1005"/>
                  </a:lnTo>
                  <a:lnTo>
                    <a:pt x="21" y="1169"/>
                  </a:lnTo>
                  <a:cubicBezTo>
                    <a:pt x="1" y="1249"/>
                    <a:pt x="53" y="1292"/>
                    <a:pt x="105" y="1292"/>
                  </a:cubicBezTo>
                  <a:cubicBezTo>
                    <a:pt x="139" y="1292"/>
                    <a:pt x="172" y="1274"/>
                    <a:pt x="185" y="1235"/>
                  </a:cubicBezTo>
                  <a:cubicBezTo>
                    <a:pt x="251" y="1136"/>
                    <a:pt x="284" y="1038"/>
                    <a:pt x="284" y="939"/>
                  </a:cubicBezTo>
                  <a:lnTo>
                    <a:pt x="350" y="676"/>
                  </a:lnTo>
                  <a:lnTo>
                    <a:pt x="514" y="117"/>
                  </a:lnTo>
                  <a:cubicBezTo>
                    <a:pt x="551" y="43"/>
                    <a:pt x="505" y="1"/>
                    <a:pt x="452"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60"/>
            <p:cNvSpPr/>
            <p:nvPr/>
          </p:nvSpPr>
          <p:spPr>
            <a:xfrm>
              <a:off x="1240656" y="2624567"/>
              <a:ext cx="6190" cy="18143"/>
            </a:xfrm>
            <a:custGeom>
              <a:avLst/>
              <a:gdLst/>
              <a:ahLst/>
              <a:cxnLst/>
              <a:rect l="l" t="t" r="r" b="b"/>
              <a:pathLst>
                <a:path w="494" h="1448" extrusionOk="0">
                  <a:moveTo>
                    <a:pt x="132" y="1"/>
                  </a:moveTo>
                  <a:cubicBezTo>
                    <a:pt x="33" y="1"/>
                    <a:pt x="0" y="34"/>
                    <a:pt x="0" y="100"/>
                  </a:cubicBezTo>
                  <a:lnTo>
                    <a:pt x="0" y="132"/>
                  </a:lnTo>
                  <a:cubicBezTo>
                    <a:pt x="33" y="330"/>
                    <a:pt x="33" y="593"/>
                    <a:pt x="66" y="790"/>
                  </a:cubicBezTo>
                  <a:cubicBezTo>
                    <a:pt x="132" y="987"/>
                    <a:pt x="132" y="987"/>
                    <a:pt x="164" y="1119"/>
                  </a:cubicBezTo>
                  <a:cubicBezTo>
                    <a:pt x="197" y="1250"/>
                    <a:pt x="197" y="1349"/>
                    <a:pt x="296" y="1447"/>
                  </a:cubicBezTo>
                  <a:lnTo>
                    <a:pt x="395" y="1447"/>
                  </a:lnTo>
                  <a:cubicBezTo>
                    <a:pt x="460" y="1415"/>
                    <a:pt x="493" y="1349"/>
                    <a:pt x="493" y="1316"/>
                  </a:cubicBezTo>
                  <a:cubicBezTo>
                    <a:pt x="493" y="1283"/>
                    <a:pt x="395" y="1119"/>
                    <a:pt x="395" y="987"/>
                  </a:cubicBezTo>
                  <a:cubicBezTo>
                    <a:pt x="362" y="889"/>
                    <a:pt x="329" y="790"/>
                    <a:pt x="329" y="691"/>
                  </a:cubicBezTo>
                  <a:cubicBezTo>
                    <a:pt x="230" y="494"/>
                    <a:pt x="197" y="297"/>
                    <a:pt x="197" y="100"/>
                  </a:cubicBezTo>
                  <a:cubicBezTo>
                    <a:pt x="197" y="34"/>
                    <a:pt x="164" y="1"/>
                    <a:pt x="132"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60"/>
            <p:cNvSpPr/>
            <p:nvPr/>
          </p:nvSpPr>
          <p:spPr>
            <a:xfrm>
              <a:off x="1266418" y="2623001"/>
              <a:ext cx="9510" cy="17955"/>
            </a:xfrm>
            <a:custGeom>
              <a:avLst/>
              <a:gdLst/>
              <a:ahLst/>
              <a:cxnLst/>
              <a:rect l="l" t="t" r="r" b="b"/>
              <a:pathLst>
                <a:path w="759" h="1433" extrusionOk="0">
                  <a:moveTo>
                    <a:pt x="168" y="1"/>
                  </a:moveTo>
                  <a:cubicBezTo>
                    <a:pt x="90" y="1"/>
                    <a:pt x="1" y="55"/>
                    <a:pt x="48" y="126"/>
                  </a:cubicBezTo>
                  <a:lnTo>
                    <a:pt x="278" y="751"/>
                  </a:lnTo>
                  <a:lnTo>
                    <a:pt x="410" y="1079"/>
                  </a:lnTo>
                  <a:cubicBezTo>
                    <a:pt x="443" y="1178"/>
                    <a:pt x="508" y="1277"/>
                    <a:pt x="574" y="1375"/>
                  </a:cubicBezTo>
                  <a:cubicBezTo>
                    <a:pt x="587" y="1414"/>
                    <a:pt x="620" y="1433"/>
                    <a:pt x="654" y="1433"/>
                  </a:cubicBezTo>
                  <a:cubicBezTo>
                    <a:pt x="706" y="1433"/>
                    <a:pt x="758" y="1389"/>
                    <a:pt x="738" y="1309"/>
                  </a:cubicBezTo>
                  <a:cubicBezTo>
                    <a:pt x="738" y="1211"/>
                    <a:pt x="673" y="1079"/>
                    <a:pt x="607" y="981"/>
                  </a:cubicBezTo>
                  <a:lnTo>
                    <a:pt x="475" y="652"/>
                  </a:lnTo>
                  <a:lnTo>
                    <a:pt x="245" y="27"/>
                  </a:lnTo>
                  <a:cubicBezTo>
                    <a:pt x="227" y="9"/>
                    <a:pt x="198" y="1"/>
                    <a:pt x="168"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60"/>
            <p:cNvSpPr/>
            <p:nvPr/>
          </p:nvSpPr>
          <p:spPr>
            <a:xfrm>
              <a:off x="1295024" y="2614769"/>
              <a:ext cx="6190" cy="18820"/>
            </a:xfrm>
            <a:custGeom>
              <a:avLst/>
              <a:gdLst/>
              <a:ahLst/>
              <a:cxnLst/>
              <a:rect l="l" t="t" r="r" b="b"/>
              <a:pathLst>
                <a:path w="494" h="1502" extrusionOk="0">
                  <a:moveTo>
                    <a:pt x="119" y="0"/>
                  </a:moveTo>
                  <a:cubicBezTo>
                    <a:pt x="72" y="0"/>
                    <a:pt x="20" y="35"/>
                    <a:pt x="1" y="93"/>
                  </a:cubicBezTo>
                  <a:cubicBezTo>
                    <a:pt x="66" y="323"/>
                    <a:pt x="132" y="553"/>
                    <a:pt x="165" y="783"/>
                  </a:cubicBezTo>
                  <a:cubicBezTo>
                    <a:pt x="231" y="914"/>
                    <a:pt x="231" y="1046"/>
                    <a:pt x="264" y="1145"/>
                  </a:cubicBezTo>
                  <a:cubicBezTo>
                    <a:pt x="231" y="1276"/>
                    <a:pt x="264" y="1375"/>
                    <a:pt x="329" y="1473"/>
                  </a:cubicBezTo>
                  <a:cubicBezTo>
                    <a:pt x="350" y="1494"/>
                    <a:pt x="373" y="1501"/>
                    <a:pt x="396" y="1501"/>
                  </a:cubicBezTo>
                  <a:cubicBezTo>
                    <a:pt x="447" y="1501"/>
                    <a:pt x="494" y="1463"/>
                    <a:pt x="494" y="1440"/>
                  </a:cubicBezTo>
                  <a:lnTo>
                    <a:pt x="494" y="1243"/>
                  </a:lnTo>
                  <a:cubicBezTo>
                    <a:pt x="494" y="1177"/>
                    <a:pt x="494" y="1112"/>
                    <a:pt x="461" y="1079"/>
                  </a:cubicBezTo>
                  <a:cubicBezTo>
                    <a:pt x="461" y="947"/>
                    <a:pt x="428" y="816"/>
                    <a:pt x="428" y="750"/>
                  </a:cubicBezTo>
                  <a:lnTo>
                    <a:pt x="198" y="60"/>
                  </a:lnTo>
                  <a:cubicBezTo>
                    <a:pt x="184" y="18"/>
                    <a:pt x="153" y="0"/>
                    <a:pt x="119" y="0"/>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60"/>
            <p:cNvSpPr/>
            <p:nvPr/>
          </p:nvSpPr>
          <p:spPr>
            <a:xfrm>
              <a:off x="1315999" y="2607401"/>
              <a:ext cx="9398" cy="13583"/>
            </a:xfrm>
            <a:custGeom>
              <a:avLst/>
              <a:gdLst/>
              <a:ahLst/>
              <a:cxnLst/>
              <a:rect l="l" t="t" r="r" b="b"/>
              <a:pathLst>
                <a:path w="750" h="1084" extrusionOk="0">
                  <a:moveTo>
                    <a:pt x="135" y="1"/>
                  </a:moveTo>
                  <a:cubicBezTo>
                    <a:pt x="60" y="1"/>
                    <a:pt x="0" y="86"/>
                    <a:pt x="69" y="155"/>
                  </a:cubicBezTo>
                  <a:lnTo>
                    <a:pt x="299" y="582"/>
                  </a:lnTo>
                  <a:cubicBezTo>
                    <a:pt x="365" y="746"/>
                    <a:pt x="463" y="911"/>
                    <a:pt x="562" y="1042"/>
                  </a:cubicBezTo>
                  <a:cubicBezTo>
                    <a:pt x="582" y="1072"/>
                    <a:pt x="608" y="1084"/>
                    <a:pt x="634" y="1084"/>
                  </a:cubicBezTo>
                  <a:cubicBezTo>
                    <a:pt x="693" y="1084"/>
                    <a:pt x="749" y="1022"/>
                    <a:pt x="726" y="976"/>
                  </a:cubicBezTo>
                  <a:lnTo>
                    <a:pt x="595" y="713"/>
                  </a:lnTo>
                  <a:lnTo>
                    <a:pt x="463" y="516"/>
                  </a:lnTo>
                  <a:lnTo>
                    <a:pt x="233" y="56"/>
                  </a:lnTo>
                  <a:cubicBezTo>
                    <a:pt x="204" y="16"/>
                    <a:pt x="168" y="1"/>
                    <a:pt x="135"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60"/>
            <p:cNvSpPr/>
            <p:nvPr/>
          </p:nvSpPr>
          <p:spPr>
            <a:xfrm>
              <a:off x="1336623" y="2594909"/>
              <a:ext cx="11139" cy="11315"/>
            </a:xfrm>
            <a:custGeom>
              <a:avLst/>
              <a:gdLst/>
              <a:ahLst/>
              <a:cxnLst/>
              <a:rect l="l" t="t" r="r" b="b"/>
              <a:pathLst>
                <a:path w="889" h="903" extrusionOk="0">
                  <a:moveTo>
                    <a:pt x="1" y="1"/>
                  </a:moveTo>
                  <a:cubicBezTo>
                    <a:pt x="1" y="34"/>
                    <a:pt x="1" y="100"/>
                    <a:pt x="67" y="100"/>
                  </a:cubicBezTo>
                  <a:lnTo>
                    <a:pt x="67" y="231"/>
                  </a:lnTo>
                  <a:cubicBezTo>
                    <a:pt x="198" y="330"/>
                    <a:pt x="330" y="428"/>
                    <a:pt x="428" y="560"/>
                  </a:cubicBezTo>
                  <a:lnTo>
                    <a:pt x="593" y="757"/>
                  </a:lnTo>
                  <a:cubicBezTo>
                    <a:pt x="593" y="823"/>
                    <a:pt x="626" y="856"/>
                    <a:pt x="626" y="889"/>
                  </a:cubicBezTo>
                  <a:lnTo>
                    <a:pt x="757" y="889"/>
                  </a:lnTo>
                  <a:cubicBezTo>
                    <a:pt x="767" y="898"/>
                    <a:pt x="779" y="902"/>
                    <a:pt x="793" y="902"/>
                  </a:cubicBezTo>
                  <a:cubicBezTo>
                    <a:pt x="826" y="902"/>
                    <a:pt x="865" y="879"/>
                    <a:pt x="889" y="856"/>
                  </a:cubicBezTo>
                  <a:cubicBezTo>
                    <a:pt x="889" y="724"/>
                    <a:pt x="823" y="626"/>
                    <a:pt x="757" y="560"/>
                  </a:cubicBezTo>
                  <a:lnTo>
                    <a:pt x="593" y="363"/>
                  </a:lnTo>
                  <a:lnTo>
                    <a:pt x="132" y="1"/>
                  </a:ln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60"/>
            <p:cNvSpPr/>
            <p:nvPr/>
          </p:nvSpPr>
          <p:spPr>
            <a:xfrm>
              <a:off x="1351872" y="2583795"/>
              <a:ext cx="10312" cy="8658"/>
            </a:xfrm>
            <a:custGeom>
              <a:avLst/>
              <a:gdLst/>
              <a:ahLst/>
              <a:cxnLst/>
              <a:rect l="l" t="t" r="r" b="b"/>
              <a:pathLst>
                <a:path w="823" h="691" extrusionOk="0">
                  <a:moveTo>
                    <a:pt x="0" y="0"/>
                  </a:moveTo>
                  <a:cubicBezTo>
                    <a:pt x="0" y="66"/>
                    <a:pt x="0" y="132"/>
                    <a:pt x="33" y="165"/>
                  </a:cubicBezTo>
                  <a:lnTo>
                    <a:pt x="33" y="263"/>
                  </a:lnTo>
                  <a:cubicBezTo>
                    <a:pt x="99" y="263"/>
                    <a:pt x="165" y="296"/>
                    <a:pt x="198" y="329"/>
                  </a:cubicBezTo>
                  <a:lnTo>
                    <a:pt x="296" y="329"/>
                  </a:lnTo>
                  <a:cubicBezTo>
                    <a:pt x="296" y="395"/>
                    <a:pt x="329" y="428"/>
                    <a:pt x="362" y="428"/>
                  </a:cubicBezTo>
                  <a:lnTo>
                    <a:pt x="493" y="592"/>
                  </a:lnTo>
                  <a:lnTo>
                    <a:pt x="625" y="691"/>
                  </a:lnTo>
                  <a:lnTo>
                    <a:pt x="789" y="691"/>
                  </a:lnTo>
                  <a:cubicBezTo>
                    <a:pt x="822" y="691"/>
                    <a:pt x="822" y="625"/>
                    <a:pt x="822" y="592"/>
                  </a:cubicBezTo>
                  <a:lnTo>
                    <a:pt x="691" y="362"/>
                  </a:lnTo>
                  <a:lnTo>
                    <a:pt x="526" y="263"/>
                  </a:lnTo>
                  <a:lnTo>
                    <a:pt x="165" y="0"/>
                  </a:ln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60"/>
            <p:cNvSpPr/>
            <p:nvPr/>
          </p:nvSpPr>
          <p:spPr>
            <a:xfrm>
              <a:off x="1218816" y="1636364"/>
              <a:ext cx="164369" cy="198563"/>
            </a:xfrm>
            <a:custGeom>
              <a:avLst/>
              <a:gdLst/>
              <a:ahLst/>
              <a:cxnLst/>
              <a:rect l="l" t="t" r="r" b="b"/>
              <a:pathLst>
                <a:path w="13118" h="15847" extrusionOk="0">
                  <a:moveTo>
                    <a:pt x="8219" y="1"/>
                  </a:moveTo>
                  <a:lnTo>
                    <a:pt x="6839" y="165"/>
                  </a:lnTo>
                  <a:cubicBezTo>
                    <a:pt x="5951" y="264"/>
                    <a:pt x="5096" y="461"/>
                    <a:pt x="4242" y="757"/>
                  </a:cubicBezTo>
                  <a:cubicBezTo>
                    <a:pt x="3321" y="1020"/>
                    <a:pt x="2433" y="1447"/>
                    <a:pt x="1612" y="1973"/>
                  </a:cubicBezTo>
                  <a:cubicBezTo>
                    <a:pt x="1151" y="2302"/>
                    <a:pt x="757" y="2697"/>
                    <a:pt x="461" y="3190"/>
                  </a:cubicBezTo>
                  <a:cubicBezTo>
                    <a:pt x="132" y="3584"/>
                    <a:pt x="1" y="4110"/>
                    <a:pt x="66" y="4603"/>
                  </a:cubicBezTo>
                  <a:cubicBezTo>
                    <a:pt x="34" y="4932"/>
                    <a:pt x="132" y="5261"/>
                    <a:pt x="329" y="5524"/>
                  </a:cubicBezTo>
                  <a:cubicBezTo>
                    <a:pt x="461" y="5721"/>
                    <a:pt x="658" y="5853"/>
                    <a:pt x="888" y="5918"/>
                  </a:cubicBezTo>
                  <a:cubicBezTo>
                    <a:pt x="941" y="5927"/>
                    <a:pt x="996" y="5931"/>
                    <a:pt x="1053" y="5931"/>
                  </a:cubicBezTo>
                  <a:cubicBezTo>
                    <a:pt x="1209" y="5931"/>
                    <a:pt x="1377" y="5901"/>
                    <a:pt x="1546" y="5853"/>
                  </a:cubicBezTo>
                  <a:cubicBezTo>
                    <a:pt x="1940" y="5590"/>
                    <a:pt x="2072" y="5031"/>
                    <a:pt x="1875" y="4603"/>
                  </a:cubicBezTo>
                  <a:lnTo>
                    <a:pt x="1848" y="4576"/>
                  </a:lnTo>
                  <a:lnTo>
                    <a:pt x="1848" y="4576"/>
                  </a:lnTo>
                  <a:cubicBezTo>
                    <a:pt x="1847" y="4576"/>
                    <a:pt x="1847" y="4575"/>
                    <a:pt x="1847" y="4574"/>
                  </a:cubicBezTo>
                  <a:lnTo>
                    <a:pt x="1847" y="4574"/>
                  </a:lnTo>
                  <a:lnTo>
                    <a:pt x="1940" y="4340"/>
                  </a:lnTo>
                  <a:lnTo>
                    <a:pt x="1829" y="4508"/>
                  </a:lnTo>
                  <a:lnTo>
                    <a:pt x="1829" y="4508"/>
                  </a:lnTo>
                  <a:cubicBezTo>
                    <a:pt x="1829" y="4507"/>
                    <a:pt x="1828" y="4506"/>
                    <a:pt x="1828" y="4506"/>
                  </a:cubicBezTo>
                  <a:lnTo>
                    <a:pt x="1828" y="4506"/>
                  </a:lnTo>
                  <a:cubicBezTo>
                    <a:pt x="1920" y="4356"/>
                    <a:pt x="2013" y="4233"/>
                    <a:pt x="2105" y="4110"/>
                  </a:cubicBezTo>
                  <a:lnTo>
                    <a:pt x="2105" y="4110"/>
                  </a:lnTo>
                  <a:lnTo>
                    <a:pt x="1940" y="4340"/>
                  </a:lnTo>
                  <a:cubicBezTo>
                    <a:pt x="2062" y="4171"/>
                    <a:pt x="2183" y="4037"/>
                    <a:pt x="2318" y="3912"/>
                  </a:cubicBezTo>
                  <a:lnTo>
                    <a:pt x="2318" y="3912"/>
                  </a:lnTo>
                  <a:cubicBezTo>
                    <a:pt x="2862" y="3531"/>
                    <a:pt x="3438" y="3182"/>
                    <a:pt x="4044" y="2927"/>
                  </a:cubicBezTo>
                  <a:lnTo>
                    <a:pt x="4044" y="2927"/>
                  </a:lnTo>
                  <a:lnTo>
                    <a:pt x="3781" y="3058"/>
                  </a:lnTo>
                  <a:cubicBezTo>
                    <a:pt x="4932" y="2565"/>
                    <a:pt x="6148" y="2269"/>
                    <a:pt x="7398" y="2105"/>
                  </a:cubicBezTo>
                  <a:lnTo>
                    <a:pt x="7167" y="2105"/>
                  </a:lnTo>
                  <a:cubicBezTo>
                    <a:pt x="7529" y="2051"/>
                    <a:pt x="7901" y="2026"/>
                    <a:pt x="8278" y="2026"/>
                  </a:cubicBezTo>
                  <a:cubicBezTo>
                    <a:pt x="8585" y="2026"/>
                    <a:pt x="8895" y="2043"/>
                    <a:pt x="9206" y="2072"/>
                  </a:cubicBezTo>
                  <a:lnTo>
                    <a:pt x="8943" y="2072"/>
                  </a:lnTo>
                  <a:cubicBezTo>
                    <a:pt x="9304" y="2105"/>
                    <a:pt x="9699" y="2204"/>
                    <a:pt x="10028" y="2335"/>
                  </a:cubicBezTo>
                  <a:lnTo>
                    <a:pt x="9798" y="2269"/>
                  </a:lnTo>
                  <a:lnTo>
                    <a:pt x="9798" y="2269"/>
                  </a:lnTo>
                  <a:cubicBezTo>
                    <a:pt x="9980" y="2321"/>
                    <a:pt x="10182" y="2415"/>
                    <a:pt x="10357" y="2533"/>
                  </a:cubicBezTo>
                  <a:lnTo>
                    <a:pt x="10357" y="2533"/>
                  </a:lnTo>
                  <a:lnTo>
                    <a:pt x="10682" y="2858"/>
                  </a:lnTo>
                  <a:lnTo>
                    <a:pt x="10682" y="2858"/>
                  </a:lnTo>
                  <a:cubicBezTo>
                    <a:pt x="10768" y="2991"/>
                    <a:pt x="10840" y="3112"/>
                    <a:pt x="10910" y="3246"/>
                  </a:cubicBezTo>
                  <a:lnTo>
                    <a:pt x="10910" y="3246"/>
                  </a:lnTo>
                  <a:cubicBezTo>
                    <a:pt x="10977" y="3436"/>
                    <a:pt x="11028" y="3642"/>
                    <a:pt x="11080" y="3847"/>
                  </a:cubicBezTo>
                  <a:lnTo>
                    <a:pt x="11080" y="3584"/>
                  </a:lnTo>
                  <a:cubicBezTo>
                    <a:pt x="11112" y="3880"/>
                    <a:pt x="11112" y="4176"/>
                    <a:pt x="11080" y="4505"/>
                  </a:cubicBezTo>
                  <a:lnTo>
                    <a:pt x="11080" y="4209"/>
                  </a:lnTo>
                  <a:cubicBezTo>
                    <a:pt x="11014" y="4538"/>
                    <a:pt x="10948" y="4899"/>
                    <a:pt x="10817" y="5228"/>
                  </a:cubicBezTo>
                  <a:lnTo>
                    <a:pt x="10915" y="4998"/>
                  </a:lnTo>
                  <a:lnTo>
                    <a:pt x="10915" y="4998"/>
                  </a:lnTo>
                  <a:cubicBezTo>
                    <a:pt x="10784" y="5360"/>
                    <a:pt x="10586" y="5688"/>
                    <a:pt x="10323" y="5984"/>
                  </a:cubicBezTo>
                  <a:lnTo>
                    <a:pt x="10488" y="5754"/>
                  </a:lnTo>
                  <a:lnTo>
                    <a:pt x="10488" y="5754"/>
                  </a:lnTo>
                  <a:cubicBezTo>
                    <a:pt x="10297" y="6000"/>
                    <a:pt x="10106" y="6200"/>
                    <a:pt x="9896" y="6393"/>
                  </a:cubicBezTo>
                  <a:lnTo>
                    <a:pt x="9896" y="6393"/>
                  </a:lnTo>
                  <a:cubicBezTo>
                    <a:pt x="9457" y="6703"/>
                    <a:pt x="9016" y="6980"/>
                    <a:pt x="8515" y="7168"/>
                  </a:cubicBezTo>
                  <a:lnTo>
                    <a:pt x="8778" y="7069"/>
                  </a:lnTo>
                  <a:lnTo>
                    <a:pt x="8778" y="7069"/>
                  </a:lnTo>
                  <a:cubicBezTo>
                    <a:pt x="8187" y="7332"/>
                    <a:pt x="7595" y="7496"/>
                    <a:pt x="7003" y="7628"/>
                  </a:cubicBezTo>
                  <a:lnTo>
                    <a:pt x="6050" y="7792"/>
                  </a:lnTo>
                  <a:lnTo>
                    <a:pt x="5228" y="7957"/>
                  </a:lnTo>
                  <a:cubicBezTo>
                    <a:pt x="4669" y="8088"/>
                    <a:pt x="4209" y="8483"/>
                    <a:pt x="4011" y="9009"/>
                  </a:cubicBezTo>
                  <a:cubicBezTo>
                    <a:pt x="3880" y="9469"/>
                    <a:pt x="3913" y="9962"/>
                    <a:pt x="4044" y="10422"/>
                  </a:cubicBezTo>
                  <a:cubicBezTo>
                    <a:pt x="4176" y="11146"/>
                    <a:pt x="4242" y="11902"/>
                    <a:pt x="4373" y="12625"/>
                  </a:cubicBezTo>
                  <a:lnTo>
                    <a:pt x="4570" y="13907"/>
                  </a:lnTo>
                  <a:lnTo>
                    <a:pt x="4669" y="14466"/>
                  </a:lnTo>
                  <a:cubicBezTo>
                    <a:pt x="4702" y="14565"/>
                    <a:pt x="4702" y="14696"/>
                    <a:pt x="4702" y="14795"/>
                  </a:cubicBezTo>
                  <a:lnTo>
                    <a:pt x="4833" y="15123"/>
                  </a:lnTo>
                  <a:cubicBezTo>
                    <a:pt x="4899" y="15386"/>
                    <a:pt x="5063" y="15584"/>
                    <a:pt x="5261" y="15715"/>
                  </a:cubicBezTo>
                  <a:cubicBezTo>
                    <a:pt x="5458" y="15781"/>
                    <a:pt x="5688" y="15814"/>
                    <a:pt x="5885" y="15847"/>
                  </a:cubicBezTo>
                  <a:cubicBezTo>
                    <a:pt x="6346" y="15781"/>
                    <a:pt x="6707" y="15354"/>
                    <a:pt x="6707" y="14893"/>
                  </a:cubicBezTo>
                  <a:lnTo>
                    <a:pt x="6707" y="14302"/>
                  </a:lnTo>
                  <a:cubicBezTo>
                    <a:pt x="6674" y="14203"/>
                    <a:pt x="6674" y="14104"/>
                    <a:pt x="6641" y="13973"/>
                  </a:cubicBezTo>
                  <a:lnTo>
                    <a:pt x="6543" y="13381"/>
                  </a:lnTo>
                  <a:lnTo>
                    <a:pt x="6346" y="12099"/>
                  </a:lnTo>
                  <a:cubicBezTo>
                    <a:pt x="6230" y="11346"/>
                    <a:pt x="6088" y="10618"/>
                    <a:pt x="5966" y="9848"/>
                  </a:cubicBezTo>
                  <a:lnTo>
                    <a:pt x="5966" y="9848"/>
                  </a:lnTo>
                  <a:cubicBezTo>
                    <a:pt x="6238" y="9775"/>
                    <a:pt x="6514" y="9721"/>
                    <a:pt x="6806" y="9699"/>
                  </a:cubicBezTo>
                  <a:lnTo>
                    <a:pt x="8022" y="9469"/>
                  </a:lnTo>
                  <a:cubicBezTo>
                    <a:pt x="8910" y="9239"/>
                    <a:pt x="9797" y="8844"/>
                    <a:pt x="10586" y="8351"/>
                  </a:cubicBezTo>
                  <a:cubicBezTo>
                    <a:pt x="11343" y="7858"/>
                    <a:pt x="12000" y="7201"/>
                    <a:pt x="12460" y="6379"/>
                  </a:cubicBezTo>
                  <a:cubicBezTo>
                    <a:pt x="12888" y="5590"/>
                    <a:pt x="13118" y="4702"/>
                    <a:pt x="13085" y="3782"/>
                  </a:cubicBezTo>
                  <a:cubicBezTo>
                    <a:pt x="13019" y="2861"/>
                    <a:pt x="12625" y="1941"/>
                    <a:pt x="11967" y="1283"/>
                  </a:cubicBezTo>
                  <a:cubicBezTo>
                    <a:pt x="11310" y="658"/>
                    <a:pt x="10521" y="264"/>
                    <a:pt x="9633" y="132"/>
                  </a:cubicBezTo>
                  <a:cubicBezTo>
                    <a:pt x="9173" y="34"/>
                    <a:pt x="8713" y="1"/>
                    <a:pt x="8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60"/>
            <p:cNvSpPr/>
            <p:nvPr/>
          </p:nvSpPr>
          <p:spPr>
            <a:xfrm>
              <a:off x="1276079" y="1848096"/>
              <a:ext cx="30899" cy="24220"/>
            </a:xfrm>
            <a:custGeom>
              <a:avLst/>
              <a:gdLst/>
              <a:ahLst/>
              <a:cxnLst/>
              <a:rect l="l" t="t" r="r" b="b"/>
              <a:pathLst>
                <a:path w="2466" h="1933" extrusionOk="0">
                  <a:moveTo>
                    <a:pt x="691" y="1"/>
                  </a:moveTo>
                  <a:cubicBezTo>
                    <a:pt x="526" y="34"/>
                    <a:pt x="395" y="132"/>
                    <a:pt x="296" y="264"/>
                  </a:cubicBezTo>
                  <a:cubicBezTo>
                    <a:pt x="165" y="329"/>
                    <a:pt x="99" y="461"/>
                    <a:pt x="33" y="625"/>
                  </a:cubicBezTo>
                  <a:cubicBezTo>
                    <a:pt x="0" y="790"/>
                    <a:pt x="0" y="954"/>
                    <a:pt x="33" y="1118"/>
                  </a:cubicBezTo>
                  <a:cubicBezTo>
                    <a:pt x="99" y="1283"/>
                    <a:pt x="165" y="1414"/>
                    <a:pt x="296" y="1513"/>
                  </a:cubicBezTo>
                  <a:lnTo>
                    <a:pt x="592" y="1743"/>
                  </a:lnTo>
                  <a:lnTo>
                    <a:pt x="954" y="1907"/>
                  </a:lnTo>
                  <a:lnTo>
                    <a:pt x="1151" y="1907"/>
                  </a:lnTo>
                  <a:cubicBezTo>
                    <a:pt x="1233" y="1924"/>
                    <a:pt x="1324" y="1932"/>
                    <a:pt x="1414" y="1932"/>
                  </a:cubicBezTo>
                  <a:cubicBezTo>
                    <a:pt x="1504" y="1932"/>
                    <a:pt x="1595" y="1924"/>
                    <a:pt x="1677" y="1907"/>
                  </a:cubicBezTo>
                  <a:lnTo>
                    <a:pt x="1776" y="1907"/>
                  </a:lnTo>
                  <a:lnTo>
                    <a:pt x="1973" y="1809"/>
                  </a:lnTo>
                  <a:lnTo>
                    <a:pt x="2170" y="1644"/>
                  </a:lnTo>
                  <a:lnTo>
                    <a:pt x="2334" y="1447"/>
                  </a:lnTo>
                  <a:cubicBezTo>
                    <a:pt x="2400" y="1349"/>
                    <a:pt x="2433" y="1217"/>
                    <a:pt x="2433" y="1118"/>
                  </a:cubicBezTo>
                  <a:cubicBezTo>
                    <a:pt x="2466" y="1020"/>
                    <a:pt x="2466" y="921"/>
                    <a:pt x="2433" y="823"/>
                  </a:cubicBezTo>
                  <a:cubicBezTo>
                    <a:pt x="2433" y="724"/>
                    <a:pt x="2433" y="658"/>
                    <a:pt x="2367" y="592"/>
                  </a:cubicBezTo>
                  <a:lnTo>
                    <a:pt x="2269" y="362"/>
                  </a:lnTo>
                  <a:lnTo>
                    <a:pt x="1973" y="132"/>
                  </a:lnTo>
                  <a:lnTo>
                    <a:pt x="1940" y="132"/>
                  </a:lnTo>
                  <a:cubicBezTo>
                    <a:pt x="1841" y="34"/>
                    <a:pt x="1710" y="34"/>
                    <a:pt x="16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60"/>
            <p:cNvSpPr/>
            <p:nvPr/>
          </p:nvSpPr>
          <p:spPr>
            <a:xfrm>
              <a:off x="1358463" y="1736466"/>
              <a:ext cx="135950" cy="121228"/>
            </a:xfrm>
            <a:custGeom>
              <a:avLst/>
              <a:gdLst/>
              <a:ahLst/>
              <a:cxnLst/>
              <a:rect l="l" t="t" r="r" b="b"/>
              <a:pathLst>
                <a:path w="10850" h="9675" extrusionOk="0">
                  <a:moveTo>
                    <a:pt x="3800" y="1546"/>
                  </a:moveTo>
                  <a:lnTo>
                    <a:pt x="3800" y="1546"/>
                  </a:lnTo>
                  <a:cubicBezTo>
                    <a:pt x="3792" y="1580"/>
                    <a:pt x="3788" y="1595"/>
                    <a:pt x="3785" y="1595"/>
                  </a:cubicBezTo>
                  <a:cubicBezTo>
                    <a:pt x="3782" y="1595"/>
                    <a:pt x="3781" y="1576"/>
                    <a:pt x="3781" y="1546"/>
                  </a:cubicBezTo>
                  <a:close/>
                  <a:moveTo>
                    <a:pt x="5904" y="1868"/>
                  </a:moveTo>
                  <a:lnTo>
                    <a:pt x="5904" y="1868"/>
                  </a:lnTo>
                  <a:cubicBezTo>
                    <a:pt x="5904" y="1868"/>
                    <a:pt x="5908" y="1870"/>
                    <a:pt x="5918" y="1874"/>
                  </a:cubicBezTo>
                  <a:lnTo>
                    <a:pt x="5932" y="1885"/>
                  </a:lnTo>
                  <a:lnTo>
                    <a:pt x="5932" y="1885"/>
                  </a:lnTo>
                  <a:cubicBezTo>
                    <a:pt x="5917" y="1875"/>
                    <a:pt x="5904" y="1868"/>
                    <a:pt x="5904" y="1868"/>
                  </a:cubicBezTo>
                  <a:close/>
                  <a:moveTo>
                    <a:pt x="4307" y="1"/>
                  </a:moveTo>
                  <a:cubicBezTo>
                    <a:pt x="3617" y="66"/>
                    <a:pt x="2729" y="395"/>
                    <a:pt x="2597" y="1217"/>
                  </a:cubicBezTo>
                  <a:cubicBezTo>
                    <a:pt x="2532" y="1381"/>
                    <a:pt x="2565" y="1579"/>
                    <a:pt x="2630" y="1710"/>
                  </a:cubicBezTo>
                  <a:cubicBezTo>
                    <a:pt x="2729" y="1874"/>
                    <a:pt x="2860" y="1973"/>
                    <a:pt x="3058" y="2006"/>
                  </a:cubicBezTo>
                  <a:cubicBezTo>
                    <a:pt x="3115" y="2023"/>
                    <a:pt x="3173" y="2031"/>
                    <a:pt x="3230" y="2031"/>
                  </a:cubicBezTo>
                  <a:cubicBezTo>
                    <a:pt x="3503" y="2031"/>
                    <a:pt x="3759" y="1845"/>
                    <a:pt x="3814" y="1546"/>
                  </a:cubicBezTo>
                  <a:lnTo>
                    <a:pt x="3912" y="1546"/>
                  </a:lnTo>
                  <a:cubicBezTo>
                    <a:pt x="3858" y="1582"/>
                    <a:pt x="3824" y="1608"/>
                    <a:pt x="3831" y="1608"/>
                  </a:cubicBezTo>
                  <a:cubicBezTo>
                    <a:pt x="3837" y="1608"/>
                    <a:pt x="3871" y="1590"/>
                    <a:pt x="3945" y="1546"/>
                  </a:cubicBezTo>
                  <a:lnTo>
                    <a:pt x="4537" y="1546"/>
                  </a:lnTo>
                  <a:cubicBezTo>
                    <a:pt x="4997" y="1611"/>
                    <a:pt x="5458" y="1743"/>
                    <a:pt x="5885" y="1940"/>
                  </a:cubicBezTo>
                  <a:lnTo>
                    <a:pt x="5951" y="1940"/>
                  </a:lnTo>
                  <a:cubicBezTo>
                    <a:pt x="5987" y="1940"/>
                    <a:pt x="5983" y="1927"/>
                    <a:pt x="5967" y="1911"/>
                  </a:cubicBezTo>
                  <a:lnTo>
                    <a:pt x="5967" y="1911"/>
                  </a:lnTo>
                  <a:lnTo>
                    <a:pt x="6049" y="1973"/>
                  </a:lnTo>
                  <a:lnTo>
                    <a:pt x="6378" y="2137"/>
                  </a:lnTo>
                  <a:cubicBezTo>
                    <a:pt x="6575" y="2203"/>
                    <a:pt x="6805" y="2335"/>
                    <a:pt x="7003" y="2466"/>
                  </a:cubicBezTo>
                  <a:lnTo>
                    <a:pt x="7594" y="2828"/>
                  </a:lnTo>
                  <a:lnTo>
                    <a:pt x="7857" y="3025"/>
                  </a:lnTo>
                  <a:lnTo>
                    <a:pt x="7989" y="3124"/>
                  </a:lnTo>
                  <a:lnTo>
                    <a:pt x="8055" y="3124"/>
                  </a:lnTo>
                  <a:lnTo>
                    <a:pt x="8153" y="3189"/>
                  </a:lnTo>
                  <a:lnTo>
                    <a:pt x="8252" y="3288"/>
                  </a:lnTo>
                  <a:lnTo>
                    <a:pt x="8515" y="3485"/>
                  </a:lnTo>
                  <a:lnTo>
                    <a:pt x="8909" y="3946"/>
                  </a:lnTo>
                  <a:lnTo>
                    <a:pt x="8877" y="3946"/>
                  </a:lnTo>
                  <a:cubicBezTo>
                    <a:pt x="8909" y="3946"/>
                    <a:pt x="8909" y="4011"/>
                    <a:pt x="8909" y="4011"/>
                  </a:cubicBezTo>
                  <a:lnTo>
                    <a:pt x="9041" y="4176"/>
                  </a:lnTo>
                  <a:cubicBezTo>
                    <a:pt x="9107" y="4274"/>
                    <a:pt x="9172" y="4373"/>
                    <a:pt x="9205" y="4472"/>
                  </a:cubicBezTo>
                  <a:cubicBezTo>
                    <a:pt x="9238" y="4537"/>
                    <a:pt x="9238" y="4570"/>
                    <a:pt x="9238" y="4636"/>
                  </a:cubicBezTo>
                  <a:cubicBezTo>
                    <a:pt x="9304" y="4735"/>
                    <a:pt x="9337" y="4866"/>
                    <a:pt x="9337" y="4965"/>
                  </a:cubicBezTo>
                  <a:lnTo>
                    <a:pt x="9337" y="5129"/>
                  </a:lnTo>
                  <a:cubicBezTo>
                    <a:pt x="9337" y="5261"/>
                    <a:pt x="9304" y="5392"/>
                    <a:pt x="9238" y="5491"/>
                  </a:cubicBezTo>
                  <a:lnTo>
                    <a:pt x="9238" y="5589"/>
                  </a:lnTo>
                  <a:cubicBezTo>
                    <a:pt x="9285" y="5480"/>
                    <a:pt x="9302" y="5445"/>
                    <a:pt x="9307" y="5445"/>
                  </a:cubicBezTo>
                  <a:lnTo>
                    <a:pt x="9307" y="5445"/>
                  </a:lnTo>
                  <a:cubicBezTo>
                    <a:pt x="9313" y="5445"/>
                    <a:pt x="9304" y="5489"/>
                    <a:pt x="9304" y="5524"/>
                  </a:cubicBezTo>
                  <a:lnTo>
                    <a:pt x="9172" y="5688"/>
                  </a:lnTo>
                  <a:cubicBezTo>
                    <a:pt x="9172" y="5731"/>
                    <a:pt x="9159" y="5759"/>
                    <a:pt x="9131" y="5792"/>
                  </a:cubicBezTo>
                  <a:lnTo>
                    <a:pt x="9131" y="5792"/>
                  </a:lnTo>
                  <a:lnTo>
                    <a:pt x="9041" y="5852"/>
                  </a:lnTo>
                  <a:cubicBezTo>
                    <a:pt x="8975" y="5984"/>
                    <a:pt x="8877" y="6082"/>
                    <a:pt x="8745" y="6148"/>
                  </a:cubicBezTo>
                  <a:lnTo>
                    <a:pt x="8581" y="6280"/>
                  </a:lnTo>
                  <a:lnTo>
                    <a:pt x="8219" y="6444"/>
                  </a:lnTo>
                  <a:lnTo>
                    <a:pt x="8186" y="6444"/>
                  </a:lnTo>
                  <a:lnTo>
                    <a:pt x="8022" y="6510"/>
                  </a:lnTo>
                  <a:lnTo>
                    <a:pt x="7562" y="6608"/>
                  </a:lnTo>
                  <a:lnTo>
                    <a:pt x="7759" y="6608"/>
                  </a:lnTo>
                  <a:cubicBezTo>
                    <a:pt x="7627" y="6625"/>
                    <a:pt x="7496" y="6633"/>
                    <a:pt x="7360" y="6633"/>
                  </a:cubicBezTo>
                  <a:cubicBezTo>
                    <a:pt x="7225" y="6633"/>
                    <a:pt x="7085" y="6625"/>
                    <a:pt x="6937" y="6608"/>
                  </a:cubicBezTo>
                  <a:lnTo>
                    <a:pt x="7101" y="6608"/>
                  </a:lnTo>
                  <a:lnTo>
                    <a:pt x="6378" y="6444"/>
                  </a:lnTo>
                  <a:lnTo>
                    <a:pt x="6016" y="6280"/>
                  </a:lnTo>
                  <a:cubicBezTo>
                    <a:pt x="5984" y="6280"/>
                    <a:pt x="5951" y="6271"/>
                    <a:pt x="5947" y="6271"/>
                  </a:cubicBezTo>
                  <a:lnTo>
                    <a:pt x="5947" y="6271"/>
                  </a:lnTo>
                  <a:cubicBezTo>
                    <a:pt x="5943" y="6271"/>
                    <a:pt x="5967" y="6280"/>
                    <a:pt x="6049" y="6313"/>
                  </a:cubicBezTo>
                  <a:lnTo>
                    <a:pt x="5951" y="6313"/>
                  </a:lnTo>
                  <a:lnTo>
                    <a:pt x="5753" y="6247"/>
                  </a:lnTo>
                  <a:lnTo>
                    <a:pt x="4406" y="5425"/>
                  </a:lnTo>
                  <a:cubicBezTo>
                    <a:pt x="4175" y="5195"/>
                    <a:pt x="3880" y="5063"/>
                    <a:pt x="3584" y="4965"/>
                  </a:cubicBezTo>
                  <a:cubicBezTo>
                    <a:pt x="3491" y="4943"/>
                    <a:pt x="3395" y="4933"/>
                    <a:pt x="3298" y="4933"/>
                  </a:cubicBezTo>
                  <a:cubicBezTo>
                    <a:pt x="2953" y="4933"/>
                    <a:pt x="2606" y="5069"/>
                    <a:pt x="2400" y="5326"/>
                  </a:cubicBezTo>
                  <a:cubicBezTo>
                    <a:pt x="2170" y="5589"/>
                    <a:pt x="1973" y="5852"/>
                    <a:pt x="1808" y="6148"/>
                  </a:cubicBezTo>
                  <a:lnTo>
                    <a:pt x="1282" y="6904"/>
                  </a:lnTo>
                  <a:lnTo>
                    <a:pt x="691" y="7759"/>
                  </a:lnTo>
                  <a:cubicBezTo>
                    <a:pt x="461" y="8022"/>
                    <a:pt x="263" y="8351"/>
                    <a:pt x="132" y="8647"/>
                  </a:cubicBezTo>
                  <a:cubicBezTo>
                    <a:pt x="33" y="8811"/>
                    <a:pt x="0" y="9008"/>
                    <a:pt x="33" y="9206"/>
                  </a:cubicBezTo>
                  <a:cubicBezTo>
                    <a:pt x="134" y="9508"/>
                    <a:pt x="408" y="9674"/>
                    <a:pt x="688" y="9674"/>
                  </a:cubicBezTo>
                  <a:cubicBezTo>
                    <a:pt x="865" y="9674"/>
                    <a:pt x="1044" y="9608"/>
                    <a:pt x="1184" y="9469"/>
                  </a:cubicBezTo>
                  <a:cubicBezTo>
                    <a:pt x="1480" y="9206"/>
                    <a:pt x="1710" y="8877"/>
                    <a:pt x="1940" y="8548"/>
                  </a:cubicBezTo>
                  <a:lnTo>
                    <a:pt x="2565" y="7628"/>
                  </a:lnTo>
                  <a:lnTo>
                    <a:pt x="3156" y="6806"/>
                  </a:lnTo>
                  <a:lnTo>
                    <a:pt x="3395" y="6435"/>
                  </a:lnTo>
                  <a:lnTo>
                    <a:pt x="3395" y="6435"/>
                  </a:lnTo>
                  <a:lnTo>
                    <a:pt x="3814" y="6674"/>
                  </a:lnTo>
                  <a:lnTo>
                    <a:pt x="4701" y="7233"/>
                  </a:lnTo>
                  <a:cubicBezTo>
                    <a:pt x="5293" y="7595"/>
                    <a:pt x="5984" y="7825"/>
                    <a:pt x="6707" y="7923"/>
                  </a:cubicBezTo>
                  <a:cubicBezTo>
                    <a:pt x="6921" y="7969"/>
                    <a:pt x="7143" y="7990"/>
                    <a:pt x="7366" y="7990"/>
                  </a:cubicBezTo>
                  <a:cubicBezTo>
                    <a:pt x="7794" y="7990"/>
                    <a:pt x="8225" y="7910"/>
                    <a:pt x="8614" y="7759"/>
                  </a:cubicBezTo>
                  <a:cubicBezTo>
                    <a:pt x="9238" y="7562"/>
                    <a:pt x="9764" y="7200"/>
                    <a:pt x="10159" y="6674"/>
                  </a:cubicBezTo>
                  <a:cubicBezTo>
                    <a:pt x="10619" y="6181"/>
                    <a:pt x="10849" y="5491"/>
                    <a:pt x="10816" y="4800"/>
                  </a:cubicBezTo>
                  <a:cubicBezTo>
                    <a:pt x="10718" y="4077"/>
                    <a:pt x="10422" y="3387"/>
                    <a:pt x="9929" y="2828"/>
                  </a:cubicBezTo>
                  <a:cubicBezTo>
                    <a:pt x="9501" y="2335"/>
                    <a:pt x="9008" y="1907"/>
                    <a:pt x="8449" y="1546"/>
                  </a:cubicBezTo>
                  <a:cubicBezTo>
                    <a:pt x="7890" y="1184"/>
                    <a:pt x="7299" y="855"/>
                    <a:pt x="6707" y="559"/>
                  </a:cubicBezTo>
                  <a:cubicBezTo>
                    <a:pt x="6312" y="395"/>
                    <a:pt x="5918" y="264"/>
                    <a:pt x="5490" y="165"/>
                  </a:cubicBezTo>
                  <a:cubicBezTo>
                    <a:pt x="5129" y="66"/>
                    <a:pt x="4701" y="1"/>
                    <a:pt x="4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60"/>
            <p:cNvSpPr/>
            <p:nvPr/>
          </p:nvSpPr>
          <p:spPr>
            <a:xfrm>
              <a:off x="1338277" y="1857982"/>
              <a:ext cx="20198" cy="19371"/>
            </a:xfrm>
            <a:custGeom>
              <a:avLst/>
              <a:gdLst/>
              <a:ahLst/>
              <a:cxnLst/>
              <a:rect l="l" t="t" r="r" b="b"/>
              <a:pathLst>
                <a:path w="1612" h="1546" extrusionOk="0">
                  <a:moveTo>
                    <a:pt x="494" y="1"/>
                  </a:moveTo>
                  <a:lnTo>
                    <a:pt x="263" y="132"/>
                  </a:lnTo>
                  <a:lnTo>
                    <a:pt x="99" y="297"/>
                  </a:lnTo>
                  <a:cubicBezTo>
                    <a:pt x="33" y="395"/>
                    <a:pt x="0" y="527"/>
                    <a:pt x="0" y="658"/>
                  </a:cubicBezTo>
                  <a:lnTo>
                    <a:pt x="66" y="625"/>
                  </a:lnTo>
                  <a:lnTo>
                    <a:pt x="66" y="625"/>
                  </a:lnTo>
                  <a:cubicBezTo>
                    <a:pt x="33" y="691"/>
                    <a:pt x="66" y="790"/>
                    <a:pt x="99" y="855"/>
                  </a:cubicBezTo>
                  <a:cubicBezTo>
                    <a:pt x="132" y="954"/>
                    <a:pt x="132" y="1053"/>
                    <a:pt x="231" y="1151"/>
                  </a:cubicBezTo>
                  <a:lnTo>
                    <a:pt x="231" y="1217"/>
                  </a:lnTo>
                  <a:cubicBezTo>
                    <a:pt x="296" y="1316"/>
                    <a:pt x="395" y="1414"/>
                    <a:pt x="494" y="1480"/>
                  </a:cubicBezTo>
                  <a:lnTo>
                    <a:pt x="559" y="1480"/>
                  </a:lnTo>
                  <a:lnTo>
                    <a:pt x="724" y="1546"/>
                  </a:lnTo>
                  <a:lnTo>
                    <a:pt x="1085" y="1546"/>
                  </a:lnTo>
                  <a:lnTo>
                    <a:pt x="1315" y="1381"/>
                  </a:lnTo>
                  <a:cubicBezTo>
                    <a:pt x="1381" y="1381"/>
                    <a:pt x="1414" y="1349"/>
                    <a:pt x="1447" y="1283"/>
                  </a:cubicBezTo>
                  <a:lnTo>
                    <a:pt x="1546" y="1151"/>
                  </a:lnTo>
                  <a:cubicBezTo>
                    <a:pt x="1578" y="1086"/>
                    <a:pt x="1578" y="1020"/>
                    <a:pt x="1578" y="954"/>
                  </a:cubicBezTo>
                  <a:cubicBezTo>
                    <a:pt x="1611" y="855"/>
                    <a:pt x="1611" y="757"/>
                    <a:pt x="1578" y="691"/>
                  </a:cubicBezTo>
                  <a:cubicBezTo>
                    <a:pt x="1578" y="625"/>
                    <a:pt x="1546" y="560"/>
                    <a:pt x="1480" y="494"/>
                  </a:cubicBezTo>
                  <a:lnTo>
                    <a:pt x="1414" y="395"/>
                  </a:lnTo>
                  <a:lnTo>
                    <a:pt x="1283" y="198"/>
                  </a:lnTo>
                  <a:lnTo>
                    <a:pt x="1250" y="198"/>
                  </a:lnTo>
                  <a:lnTo>
                    <a:pt x="1052" y="66"/>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60"/>
            <p:cNvSpPr/>
            <p:nvPr/>
          </p:nvSpPr>
          <p:spPr>
            <a:xfrm>
              <a:off x="1093592" y="1698174"/>
              <a:ext cx="100942" cy="123107"/>
            </a:xfrm>
            <a:custGeom>
              <a:avLst/>
              <a:gdLst/>
              <a:ahLst/>
              <a:cxnLst/>
              <a:rect l="l" t="t" r="r" b="b"/>
              <a:pathLst>
                <a:path w="8056" h="9825" extrusionOk="0">
                  <a:moveTo>
                    <a:pt x="6632" y="2009"/>
                  </a:moveTo>
                  <a:cubicBezTo>
                    <a:pt x="6632" y="2009"/>
                    <a:pt x="6635" y="2017"/>
                    <a:pt x="6641" y="2037"/>
                  </a:cubicBezTo>
                  <a:lnTo>
                    <a:pt x="6641" y="2042"/>
                  </a:lnTo>
                  <a:lnTo>
                    <a:pt x="6641" y="2042"/>
                  </a:lnTo>
                  <a:cubicBezTo>
                    <a:pt x="6637" y="2025"/>
                    <a:pt x="6632" y="2009"/>
                    <a:pt x="6632" y="2009"/>
                  </a:cubicBezTo>
                  <a:close/>
                  <a:moveTo>
                    <a:pt x="1311" y="2944"/>
                  </a:moveTo>
                  <a:cubicBezTo>
                    <a:pt x="1307" y="2944"/>
                    <a:pt x="1298" y="2948"/>
                    <a:pt x="1283" y="2958"/>
                  </a:cubicBezTo>
                  <a:lnTo>
                    <a:pt x="1283" y="2996"/>
                  </a:lnTo>
                  <a:lnTo>
                    <a:pt x="1283" y="2996"/>
                  </a:lnTo>
                  <a:cubicBezTo>
                    <a:pt x="1301" y="2979"/>
                    <a:pt x="1325" y="2944"/>
                    <a:pt x="1311" y="2944"/>
                  </a:cubicBezTo>
                  <a:close/>
                  <a:moveTo>
                    <a:pt x="1217" y="3254"/>
                  </a:moveTo>
                  <a:cubicBezTo>
                    <a:pt x="1230" y="3254"/>
                    <a:pt x="1237" y="3273"/>
                    <a:pt x="1242" y="3292"/>
                  </a:cubicBezTo>
                  <a:lnTo>
                    <a:pt x="1242" y="3292"/>
                  </a:lnTo>
                  <a:lnTo>
                    <a:pt x="1217" y="3254"/>
                  </a:lnTo>
                  <a:close/>
                  <a:moveTo>
                    <a:pt x="1250" y="3254"/>
                  </a:moveTo>
                  <a:cubicBezTo>
                    <a:pt x="1250" y="3254"/>
                    <a:pt x="1250" y="3254"/>
                    <a:pt x="1250" y="3254"/>
                  </a:cubicBezTo>
                  <a:lnTo>
                    <a:pt x="1250" y="3254"/>
                  </a:lnTo>
                  <a:lnTo>
                    <a:pt x="1250" y="3274"/>
                  </a:lnTo>
                  <a:lnTo>
                    <a:pt x="1250" y="3274"/>
                  </a:lnTo>
                  <a:cubicBezTo>
                    <a:pt x="1252" y="3273"/>
                    <a:pt x="1254" y="3272"/>
                    <a:pt x="1255" y="3270"/>
                  </a:cubicBezTo>
                  <a:lnTo>
                    <a:pt x="1255" y="3270"/>
                  </a:lnTo>
                  <a:lnTo>
                    <a:pt x="1283" y="3352"/>
                  </a:lnTo>
                  <a:lnTo>
                    <a:pt x="1250" y="3303"/>
                  </a:lnTo>
                  <a:lnTo>
                    <a:pt x="1250" y="3303"/>
                  </a:lnTo>
                  <a:cubicBezTo>
                    <a:pt x="1250" y="3299"/>
                    <a:pt x="1250" y="3293"/>
                    <a:pt x="1250" y="3287"/>
                  </a:cubicBezTo>
                  <a:cubicBezTo>
                    <a:pt x="1250" y="3281"/>
                    <a:pt x="1250" y="3277"/>
                    <a:pt x="1250" y="3274"/>
                  </a:cubicBezTo>
                  <a:lnTo>
                    <a:pt x="1250" y="3274"/>
                  </a:lnTo>
                  <a:cubicBezTo>
                    <a:pt x="1249" y="3275"/>
                    <a:pt x="1247" y="3275"/>
                    <a:pt x="1246" y="3275"/>
                  </a:cubicBezTo>
                  <a:cubicBezTo>
                    <a:pt x="1240" y="3275"/>
                    <a:pt x="1236" y="3267"/>
                    <a:pt x="1250" y="3254"/>
                  </a:cubicBezTo>
                  <a:close/>
                  <a:moveTo>
                    <a:pt x="5419" y="0"/>
                  </a:moveTo>
                  <a:cubicBezTo>
                    <a:pt x="5279" y="0"/>
                    <a:pt x="5139" y="11"/>
                    <a:pt x="4998" y="32"/>
                  </a:cubicBezTo>
                  <a:cubicBezTo>
                    <a:pt x="4307" y="131"/>
                    <a:pt x="3650" y="262"/>
                    <a:pt x="3025" y="492"/>
                  </a:cubicBezTo>
                  <a:cubicBezTo>
                    <a:pt x="2236" y="755"/>
                    <a:pt x="1546" y="1150"/>
                    <a:pt x="921" y="1643"/>
                  </a:cubicBezTo>
                  <a:cubicBezTo>
                    <a:pt x="592" y="1906"/>
                    <a:pt x="329" y="2235"/>
                    <a:pt x="198" y="2629"/>
                  </a:cubicBezTo>
                  <a:cubicBezTo>
                    <a:pt x="1" y="3057"/>
                    <a:pt x="99" y="3550"/>
                    <a:pt x="395" y="3911"/>
                  </a:cubicBezTo>
                  <a:cubicBezTo>
                    <a:pt x="484" y="4018"/>
                    <a:pt x="621" y="4077"/>
                    <a:pt x="760" y="4077"/>
                  </a:cubicBezTo>
                  <a:cubicBezTo>
                    <a:pt x="877" y="4077"/>
                    <a:pt x="995" y="4035"/>
                    <a:pt x="1086" y="3944"/>
                  </a:cubicBezTo>
                  <a:cubicBezTo>
                    <a:pt x="1311" y="3815"/>
                    <a:pt x="1379" y="3496"/>
                    <a:pt x="1257" y="3267"/>
                  </a:cubicBezTo>
                  <a:lnTo>
                    <a:pt x="1257" y="3267"/>
                  </a:lnTo>
                  <a:cubicBezTo>
                    <a:pt x="1256" y="3268"/>
                    <a:pt x="1256" y="3269"/>
                    <a:pt x="1255" y="3270"/>
                  </a:cubicBezTo>
                  <a:lnTo>
                    <a:pt x="1255" y="3270"/>
                  </a:lnTo>
                  <a:lnTo>
                    <a:pt x="1250" y="3254"/>
                  </a:lnTo>
                  <a:lnTo>
                    <a:pt x="1250" y="3254"/>
                  </a:lnTo>
                  <a:cubicBezTo>
                    <a:pt x="1252" y="3258"/>
                    <a:pt x="1255" y="3262"/>
                    <a:pt x="1257" y="3267"/>
                  </a:cubicBezTo>
                  <a:lnTo>
                    <a:pt x="1257" y="3267"/>
                  </a:lnTo>
                  <a:cubicBezTo>
                    <a:pt x="1261" y="3258"/>
                    <a:pt x="1261" y="3243"/>
                    <a:pt x="1250" y="3221"/>
                  </a:cubicBezTo>
                  <a:lnTo>
                    <a:pt x="1250" y="3221"/>
                  </a:lnTo>
                  <a:lnTo>
                    <a:pt x="1250" y="3188"/>
                  </a:lnTo>
                  <a:cubicBezTo>
                    <a:pt x="1349" y="3089"/>
                    <a:pt x="1283" y="3089"/>
                    <a:pt x="1283" y="3057"/>
                  </a:cubicBezTo>
                  <a:lnTo>
                    <a:pt x="1283" y="2996"/>
                  </a:lnTo>
                  <a:lnTo>
                    <a:pt x="1283" y="2996"/>
                  </a:lnTo>
                  <a:cubicBezTo>
                    <a:pt x="1277" y="3001"/>
                    <a:pt x="1273" y="3004"/>
                    <a:pt x="1270" y="3004"/>
                  </a:cubicBezTo>
                  <a:cubicBezTo>
                    <a:pt x="1264" y="3004"/>
                    <a:pt x="1266" y="2992"/>
                    <a:pt x="1283" y="2958"/>
                  </a:cubicBezTo>
                  <a:lnTo>
                    <a:pt x="1414" y="2859"/>
                  </a:lnTo>
                  <a:lnTo>
                    <a:pt x="1579" y="2695"/>
                  </a:lnTo>
                  <a:lnTo>
                    <a:pt x="1677" y="2596"/>
                  </a:lnTo>
                  <a:lnTo>
                    <a:pt x="1710" y="2596"/>
                  </a:lnTo>
                  <a:cubicBezTo>
                    <a:pt x="1940" y="2399"/>
                    <a:pt x="2203" y="2235"/>
                    <a:pt x="2499" y="2103"/>
                  </a:cubicBezTo>
                  <a:lnTo>
                    <a:pt x="2696" y="2037"/>
                  </a:lnTo>
                  <a:lnTo>
                    <a:pt x="2828" y="1939"/>
                  </a:lnTo>
                  <a:cubicBezTo>
                    <a:pt x="2848" y="1932"/>
                    <a:pt x="2856" y="1930"/>
                    <a:pt x="2856" y="1930"/>
                  </a:cubicBezTo>
                  <a:lnTo>
                    <a:pt x="2856" y="1930"/>
                  </a:lnTo>
                  <a:cubicBezTo>
                    <a:pt x="2859" y="1930"/>
                    <a:pt x="2749" y="1972"/>
                    <a:pt x="2828" y="1972"/>
                  </a:cubicBezTo>
                  <a:lnTo>
                    <a:pt x="3255" y="1774"/>
                  </a:lnTo>
                  <a:lnTo>
                    <a:pt x="4143" y="1544"/>
                  </a:lnTo>
                  <a:lnTo>
                    <a:pt x="4537" y="1413"/>
                  </a:lnTo>
                  <a:lnTo>
                    <a:pt x="5721" y="1413"/>
                  </a:lnTo>
                  <a:lnTo>
                    <a:pt x="5951" y="1479"/>
                  </a:lnTo>
                  <a:lnTo>
                    <a:pt x="6181" y="1479"/>
                  </a:lnTo>
                  <a:lnTo>
                    <a:pt x="6346" y="1610"/>
                  </a:lnTo>
                  <a:lnTo>
                    <a:pt x="6378" y="1643"/>
                  </a:lnTo>
                  <a:cubicBezTo>
                    <a:pt x="6444" y="1709"/>
                    <a:pt x="6477" y="1774"/>
                    <a:pt x="6510" y="1774"/>
                  </a:cubicBezTo>
                  <a:lnTo>
                    <a:pt x="6477" y="1774"/>
                  </a:lnTo>
                  <a:lnTo>
                    <a:pt x="6543" y="1906"/>
                  </a:lnTo>
                  <a:cubicBezTo>
                    <a:pt x="6609" y="1939"/>
                    <a:pt x="6609" y="1972"/>
                    <a:pt x="6641" y="2070"/>
                  </a:cubicBezTo>
                  <a:lnTo>
                    <a:pt x="6641" y="2103"/>
                  </a:lnTo>
                  <a:cubicBezTo>
                    <a:pt x="6674" y="2136"/>
                    <a:pt x="6674" y="2202"/>
                    <a:pt x="6674" y="2268"/>
                  </a:cubicBezTo>
                  <a:cubicBezTo>
                    <a:pt x="6674" y="2366"/>
                    <a:pt x="6707" y="2300"/>
                    <a:pt x="6707" y="2366"/>
                  </a:cubicBezTo>
                  <a:lnTo>
                    <a:pt x="6707" y="2761"/>
                  </a:lnTo>
                  <a:cubicBezTo>
                    <a:pt x="6707" y="2723"/>
                    <a:pt x="6705" y="2709"/>
                    <a:pt x="6703" y="2709"/>
                  </a:cubicBezTo>
                  <a:cubicBezTo>
                    <a:pt x="6697" y="2709"/>
                    <a:pt x="6688" y="2795"/>
                    <a:pt x="6695" y="2795"/>
                  </a:cubicBezTo>
                  <a:cubicBezTo>
                    <a:pt x="6697" y="2795"/>
                    <a:pt x="6701" y="2786"/>
                    <a:pt x="6707" y="2761"/>
                  </a:cubicBezTo>
                  <a:lnTo>
                    <a:pt x="6707" y="2761"/>
                  </a:lnTo>
                  <a:cubicBezTo>
                    <a:pt x="6707" y="2826"/>
                    <a:pt x="6674" y="2892"/>
                    <a:pt x="6674" y="2958"/>
                  </a:cubicBezTo>
                  <a:lnTo>
                    <a:pt x="6543" y="3287"/>
                  </a:lnTo>
                  <a:lnTo>
                    <a:pt x="6444" y="3517"/>
                  </a:lnTo>
                  <a:lnTo>
                    <a:pt x="6313" y="3681"/>
                  </a:lnTo>
                  <a:lnTo>
                    <a:pt x="6346" y="3681"/>
                  </a:lnTo>
                  <a:lnTo>
                    <a:pt x="6280" y="3747"/>
                  </a:lnTo>
                  <a:lnTo>
                    <a:pt x="5984" y="4076"/>
                  </a:lnTo>
                  <a:lnTo>
                    <a:pt x="5885" y="4076"/>
                  </a:lnTo>
                  <a:lnTo>
                    <a:pt x="5721" y="4207"/>
                  </a:lnTo>
                  <a:lnTo>
                    <a:pt x="5326" y="4437"/>
                  </a:lnTo>
                  <a:lnTo>
                    <a:pt x="5162" y="4536"/>
                  </a:lnTo>
                  <a:lnTo>
                    <a:pt x="4965" y="4602"/>
                  </a:lnTo>
                  <a:lnTo>
                    <a:pt x="4866" y="4602"/>
                  </a:lnTo>
                  <a:lnTo>
                    <a:pt x="4669" y="4700"/>
                  </a:lnTo>
                  <a:lnTo>
                    <a:pt x="3748" y="4930"/>
                  </a:lnTo>
                  <a:cubicBezTo>
                    <a:pt x="3354" y="5062"/>
                    <a:pt x="2861" y="5226"/>
                    <a:pt x="2729" y="5719"/>
                  </a:cubicBezTo>
                  <a:cubicBezTo>
                    <a:pt x="2598" y="6213"/>
                    <a:pt x="2828" y="6640"/>
                    <a:pt x="2894" y="7034"/>
                  </a:cubicBezTo>
                  <a:lnTo>
                    <a:pt x="3222" y="8218"/>
                  </a:lnTo>
                  <a:cubicBezTo>
                    <a:pt x="3321" y="8678"/>
                    <a:pt x="3453" y="9106"/>
                    <a:pt x="3650" y="9533"/>
                  </a:cubicBezTo>
                  <a:cubicBezTo>
                    <a:pt x="3763" y="9734"/>
                    <a:pt x="3949" y="9825"/>
                    <a:pt x="4133" y="9825"/>
                  </a:cubicBezTo>
                  <a:cubicBezTo>
                    <a:pt x="4429" y="9825"/>
                    <a:pt x="4722" y="9590"/>
                    <a:pt x="4702" y="9204"/>
                  </a:cubicBezTo>
                  <a:cubicBezTo>
                    <a:pt x="4669" y="8810"/>
                    <a:pt x="4570" y="8382"/>
                    <a:pt x="4472" y="7988"/>
                  </a:cubicBezTo>
                  <a:lnTo>
                    <a:pt x="4143" y="6870"/>
                  </a:lnTo>
                  <a:lnTo>
                    <a:pt x="4011" y="6344"/>
                  </a:lnTo>
                  <a:cubicBezTo>
                    <a:pt x="3993" y="6289"/>
                    <a:pt x="3975" y="6234"/>
                    <a:pt x="3957" y="6180"/>
                  </a:cubicBezTo>
                  <a:lnTo>
                    <a:pt x="3979" y="6180"/>
                  </a:lnTo>
                  <a:lnTo>
                    <a:pt x="4406" y="6048"/>
                  </a:lnTo>
                  <a:cubicBezTo>
                    <a:pt x="5688" y="5719"/>
                    <a:pt x="7036" y="5095"/>
                    <a:pt x="7661" y="3878"/>
                  </a:cubicBezTo>
                  <a:cubicBezTo>
                    <a:pt x="7956" y="3287"/>
                    <a:pt x="8055" y="2596"/>
                    <a:pt x="7956" y="1939"/>
                  </a:cubicBezTo>
                  <a:cubicBezTo>
                    <a:pt x="7825" y="1314"/>
                    <a:pt x="7430" y="755"/>
                    <a:pt x="6872" y="427"/>
                  </a:cubicBezTo>
                  <a:cubicBezTo>
                    <a:pt x="6432" y="142"/>
                    <a:pt x="5932" y="0"/>
                    <a:pt x="54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60"/>
            <p:cNvSpPr/>
            <p:nvPr/>
          </p:nvSpPr>
          <p:spPr>
            <a:xfrm>
              <a:off x="1140141" y="1829977"/>
              <a:ext cx="18544" cy="15249"/>
            </a:xfrm>
            <a:custGeom>
              <a:avLst/>
              <a:gdLst/>
              <a:ahLst/>
              <a:cxnLst/>
              <a:rect l="l" t="t" r="r" b="b"/>
              <a:pathLst>
                <a:path w="1480" h="1217" extrusionOk="0">
                  <a:moveTo>
                    <a:pt x="461" y="0"/>
                  </a:moveTo>
                  <a:lnTo>
                    <a:pt x="296" y="99"/>
                  </a:lnTo>
                  <a:cubicBezTo>
                    <a:pt x="198" y="132"/>
                    <a:pt x="165" y="230"/>
                    <a:pt x="66" y="296"/>
                  </a:cubicBezTo>
                  <a:cubicBezTo>
                    <a:pt x="33" y="362"/>
                    <a:pt x="33" y="428"/>
                    <a:pt x="33" y="493"/>
                  </a:cubicBezTo>
                  <a:cubicBezTo>
                    <a:pt x="1" y="592"/>
                    <a:pt x="33" y="625"/>
                    <a:pt x="33" y="723"/>
                  </a:cubicBezTo>
                  <a:cubicBezTo>
                    <a:pt x="66" y="822"/>
                    <a:pt x="132" y="888"/>
                    <a:pt x="198" y="954"/>
                  </a:cubicBezTo>
                  <a:lnTo>
                    <a:pt x="165" y="954"/>
                  </a:lnTo>
                  <a:lnTo>
                    <a:pt x="296" y="1085"/>
                  </a:lnTo>
                  <a:lnTo>
                    <a:pt x="461" y="1151"/>
                  </a:lnTo>
                  <a:cubicBezTo>
                    <a:pt x="494" y="1151"/>
                    <a:pt x="527" y="1151"/>
                    <a:pt x="527" y="1217"/>
                  </a:cubicBezTo>
                  <a:lnTo>
                    <a:pt x="1020" y="1217"/>
                  </a:lnTo>
                  <a:lnTo>
                    <a:pt x="1184" y="1118"/>
                  </a:lnTo>
                  <a:lnTo>
                    <a:pt x="1316" y="1052"/>
                  </a:lnTo>
                  <a:lnTo>
                    <a:pt x="1381" y="921"/>
                  </a:lnTo>
                  <a:cubicBezTo>
                    <a:pt x="1447" y="822"/>
                    <a:pt x="1480" y="789"/>
                    <a:pt x="1480" y="723"/>
                  </a:cubicBezTo>
                  <a:lnTo>
                    <a:pt x="1480" y="395"/>
                  </a:lnTo>
                  <a:lnTo>
                    <a:pt x="1381" y="263"/>
                  </a:lnTo>
                  <a:lnTo>
                    <a:pt x="1250" y="99"/>
                  </a:lnTo>
                  <a:lnTo>
                    <a:pt x="1184" y="99"/>
                  </a:lnTo>
                  <a:cubicBezTo>
                    <a:pt x="1118" y="33"/>
                    <a:pt x="1053" y="0"/>
                    <a:pt x="9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60"/>
            <p:cNvSpPr/>
            <p:nvPr/>
          </p:nvSpPr>
          <p:spPr>
            <a:xfrm>
              <a:off x="1059410" y="2723241"/>
              <a:ext cx="22341" cy="64617"/>
            </a:xfrm>
            <a:custGeom>
              <a:avLst/>
              <a:gdLst/>
              <a:ahLst/>
              <a:cxnLst/>
              <a:rect l="l" t="t" r="r" b="b"/>
              <a:pathLst>
                <a:path w="1783" h="5157" extrusionOk="0">
                  <a:moveTo>
                    <a:pt x="1704" y="1"/>
                  </a:moveTo>
                  <a:cubicBezTo>
                    <a:pt x="1635" y="1"/>
                    <a:pt x="1516" y="95"/>
                    <a:pt x="1479" y="168"/>
                  </a:cubicBezTo>
                  <a:cubicBezTo>
                    <a:pt x="1216" y="497"/>
                    <a:pt x="1019" y="859"/>
                    <a:pt x="855" y="1253"/>
                  </a:cubicBezTo>
                  <a:cubicBezTo>
                    <a:pt x="690" y="1680"/>
                    <a:pt x="559" y="2075"/>
                    <a:pt x="460" y="2502"/>
                  </a:cubicBezTo>
                  <a:cubicBezTo>
                    <a:pt x="197" y="3324"/>
                    <a:pt x="33" y="4179"/>
                    <a:pt x="0" y="5034"/>
                  </a:cubicBezTo>
                  <a:cubicBezTo>
                    <a:pt x="0" y="5116"/>
                    <a:pt x="58" y="5157"/>
                    <a:pt x="123" y="5157"/>
                  </a:cubicBezTo>
                  <a:cubicBezTo>
                    <a:pt x="189" y="5157"/>
                    <a:pt x="263" y="5116"/>
                    <a:pt x="296" y="5034"/>
                  </a:cubicBezTo>
                  <a:cubicBezTo>
                    <a:pt x="362" y="4179"/>
                    <a:pt x="526" y="3357"/>
                    <a:pt x="789" y="2535"/>
                  </a:cubicBezTo>
                  <a:cubicBezTo>
                    <a:pt x="888" y="2174"/>
                    <a:pt x="1052" y="1746"/>
                    <a:pt x="1216" y="1385"/>
                  </a:cubicBezTo>
                  <a:cubicBezTo>
                    <a:pt x="1381" y="1023"/>
                    <a:pt x="1545" y="661"/>
                    <a:pt x="1710" y="234"/>
                  </a:cubicBezTo>
                  <a:cubicBezTo>
                    <a:pt x="1782" y="60"/>
                    <a:pt x="1759" y="1"/>
                    <a:pt x="1704" y="1"/>
                  </a:cubicBez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60"/>
            <p:cNvSpPr/>
            <p:nvPr/>
          </p:nvSpPr>
          <p:spPr>
            <a:xfrm>
              <a:off x="1473965" y="2698469"/>
              <a:ext cx="17154" cy="70757"/>
            </a:xfrm>
            <a:custGeom>
              <a:avLst/>
              <a:gdLst/>
              <a:ahLst/>
              <a:cxnLst/>
              <a:rect l="l" t="t" r="r" b="b"/>
              <a:pathLst>
                <a:path w="1369" h="5647" extrusionOk="0">
                  <a:moveTo>
                    <a:pt x="131" y="0"/>
                  </a:moveTo>
                  <a:cubicBezTo>
                    <a:pt x="64" y="0"/>
                    <a:pt x="1" y="48"/>
                    <a:pt x="20" y="107"/>
                  </a:cubicBezTo>
                  <a:cubicBezTo>
                    <a:pt x="349" y="962"/>
                    <a:pt x="612" y="1849"/>
                    <a:pt x="776" y="2737"/>
                  </a:cubicBezTo>
                  <a:cubicBezTo>
                    <a:pt x="842" y="3197"/>
                    <a:pt x="941" y="3657"/>
                    <a:pt x="974" y="4151"/>
                  </a:cubicBezTo>
                  <a:cubicBezTo>
                    <a:pt x="1006" y="4348"/>
                    <a:pt x="1006" y="4578"/>
                    <a:pt x="1006" y="4808"/>
                  </a:cubicBezTo>
                  <a:cubicBezTo>
                    <a:pt x="1039" y="5038"/>
                    <a:pt x="1072" y="5268"/>
                    <a:pt x="1072" y="5498"/>
                  </a:cubicBezTo>
                  <a:cubicBezTo>
                    <a:pt x="1089" y="5597"/>
                    <a:pt x="1154" y="5646"/>
                    <a:pt x="1216" y="5646"/>
                  </a:cubicBezTo>
                  <a:cubicBezTo>
                    <a:pt x="1278" y="5646"/>
                    <a:pt x="1335" y="5597"/>
                    <a:pt x="1335" y="5498"/>
                  </a:cubicBezTo>
                  <a:cubicBezTo>
                    <a:pt x="1368" y="5038"/>
                    <a:pt x="1335" y="4578"/>
                    <a:pt x="1269" y="4151"/>
                  </a:cubicBezTo>
                  <a:cubicBezTo>
                    <a:pt x="1237" y="3657"/>
                    <a:pt x="1138" y="3197"/>
                    <a:pt x="1072" y="2737"/>
                  </a:cubicBezTo>
                  <a:cubicBezTo>
                    <a:pt x="875" y="1816"/>
                    <a:pt x="579" y="929"/>
                    <a:pt x="250" y="74"/>
                  </a:cubicBezTo>
                  <a:cubicBezTo>
                    <a:pt x="224" y="21"/>
                    <a:pt x="177" y="0"/>
                    <a:pt x="131" y="0"/>
                  </a:cubicBez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7" name="Google Shape;3107;p60"/>
            <p:cNvGrpSpPr/>
            <p:nvPr/>
          </p:nvGrpSpPr>
          <p:grpSpPr>
            <a:xfrm>
              <a:off x="1061550" y="2172664"/>
              <a:ext cx="326801" cy="223144"/>
              <a:chOff x="1070513" y="2173638"/>
              <a:chExt cx="308856" cy="210891"/>
            </a:xfrm>
          </p:grpSpPr>
          <p:sp>
            <p:nvSpPr>
              <p:cNvPr id="3108" name="Google Shape;3108;p60"/>
              <p:cNvSpPr/>
              <p:nvPr/>
            </p:nvSpPr>
            <p:spPr>
              <a:xfrm>
                <a:off x="1193118" y="2184155"/>
                <a:ext cx="32639" cy="144133"/>
              </a:xfrm>
              <a:custGeom>
                <a:avLst/>
                <a:gdLst/>
                <a:ahLst/>
                <a:cxnLst/>
                <a:rect l="l" t="t" r="r" b="b"/>
                <a:pathLst>
                  <a:path w="661" h="2919" extrusionOk="0">
                    <a:moveTo>
                      <a:pt x="19" y="1"/>
                    </a:moveTo>
                    <a:cubicBezTo>
                      <a:pt x="18" y="1"/>
                      <a:pt x="18" y="1"/>
                      <a:pt x="17" y="1"/>
                    </a:cubicBezTo>
                    <a:cubicBezTo>
                      <a:pt x="1" y="12"/>
                      <a:pt x="97" y="167"/>
                      <a:pt x="237" y="419"/>
                    </a:cubicBezTo>
                    <a:cubicBezTo>
                      <a:pt x="306" y="546"/>
                      <a:pt x="384" y="700"/>
                      <a:pt x="439" y="877"/>
                    </a:cubicBezTo>
                    <a:cubicBezTo>
                      <a:pt x="494" y="1054"/>
                      <a:pt x="526" y="1260"/>
                      <a:pt x="494" y="1467"/>
                    </a:cubicBezTo>
                    <a:cubicBezTo>
                      <a:pt x="466" y="1675"/>
                      <a:pt x="349" y="1847"/>
                      <a:pt x="266" y="2029"/>
                    </a:cubicBezTo>
                    <a:cubicBezTo>
                      <a:pt x="224" y="2120"/>
                      <a:pt x="192" y="2215"/>
                      <a:pt x="182" y="2308"/>
                    </a:cubicBezTo>
                    <a:cubicBezTo>
                      <a:pt x="171" y="2401"/>
                      <a:pt x="185" y="2490"/>
                      <a:pt x="209" y="2565"/>
                    </a:cubicBezTo>
                    <a:cubicBezTo>
                      <a:pt x="258" y="2715"/>
                      <a:pt x="347" y="2811"/>
                      <a:pt x="415" y="2862"/>
                    </a:cubicBezTo>
                    <a:cubicBezTo>
                      <a:pt x="472" y="2903"/>
                      <a:pt x="514" y="2918"/>
                      <a:pt x="529" y="2918"/>
                    </a:cubicBezTo>
                    <a:cubicBezTo>
                      <a:pt x="532" y="2918"/>
                      <a:pt x="534" y="2918"/>
                      <a:pt x="535" y="2917"/>
                    </a:cubicBezTo>
                    <a:cubicBezTo>
                      <a:pt x="540" y="2908"/>
                      <a:pt x="503" y="2882"/>
                      <a:pt x="450" y="2824"/>
                    </a:cubicBezTo>
                    <a:cubicBezTo>
                      <a:pt x="398" y="2765"/>
                      <a:pt x="330" y="2671"/>
                      <a:pt x="299" y="2539"/>
                    </a:cubicBezTo>
                    <a:cubicBezTo>
                      <a:pt x="264" y="2407"/>
                      <a:pt x="289" y="2247"/>
                      <a:pt x="375" y="2082"/>
                    </a:cubicBezTo>
                    <a:cubicBezTo>
                      <a:pt x="425" y="1988"/>
                      <a:pt x="472" y="1899"/>
                      <a:pt x="518" y="1814"/>
                    </a:cubicBezTo>
                    <a:cubicBezTo>
                      <a:pt x="566" y="1717"/>
                      <a:pt x="607" y="1605"/>
                      <a:pt x="624" y="1488"/>
                    </a:cubicBezTo>
                    <a:cubicBezTo>
                      <a:pt x="661" y="1252"/>
                      <a:pt x="620" y="1027"/>
                      <a:pt x="554" y="839"/>
                    </a:cubicBezTo>
                    <a:cubicBezTo>
                      <a:pt x="489" y="650"/>
                      <a:pt x="398" y="495"/>
                      <a:pt x="318" y="371"/>
                    </a:cubicBezTo>
                    <a:cubicBezTo>
                      <a:pt x="158" y="134"/>
                      <a:pt x="40" y="1"/>
                      <a:pt x="19"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60"/>
              <p:cNvSpPr/>
              <p:nvPr/>
            </p:nvSpPr>
            <p:spPr>
              <a:xfrm>
                <a:off x="1070513" y="2173638"/>
                <a:ext cx="85522" cy="58463"/>
              </a:xfrm>
              <a:custGeom>
                <a:avLst/>
                <a:gdLst/>
                <a:ahLst/>
                <a:cxnLst/>
                <a:rect l="l" t="t" r="r" b="b"/>
                <a:pathLst>
                  <a:path w="1732" h="1184" extrusionOk="0">
                    <a:moveTo>
                      <a:pt x="1694" y="1"/>
                    </a:moveTo>
                    <a:cubicBezTo>
                      <a:pt x="1656" y="1"/>
                      <a:pt x="1592" y="98"/>
                      <a:pt x="1477" y="225"/>
                    </a:cubicBezTo>
                    <a:cubicBezTo>
                      <a:pt x="1357" y="363"/>
                      <a:pt x="1171" y="532"/>
                      <a:pt x="934" y="681"/>
                    </a:cubicBezTo>
                    <a:cubicBezTo>
                      <a:pt x="698" y="828"/>
                      <a:pt x="463" y="948"/>
                      <a:pt x="299" y="1001"/>
                    </a:cubicBezTo>
                    <a:cubicBezTo>
                      <a:pt x="135" y="1056"/>
                      <a:pt x="22" y="1035"/>
                      <a:pt x="7" y="1070"/>
                    </a:cubicBezTo>
                    <a:cubicBezTo>
                      <a:pt x="1" y="1086"/>
                      <a:pt x="22" y="1115"/>
                      <a:pt x="77" y="1142"/>
                    </a:cubicBezTo>
                    <a:cubicBezTo>
                      <a:pt x="125" y="1166"/>
                      <a:pt x="199" y="1184"/>
                      <a:pt x="288" y="1184"/>
                    </a:cubicBezTo>
                    <a:cubicBezTo>
                      <a:pt x="302" y="1184"/>
                      <a:pt x="316" y="1183"/>
                      <a:pt x="331" y="1182"/>
                    </a:cubicBezTo>
                    <a:cubicBezTo>
                      <a:pt x="439" y="1176"/>
                      <a:pt x="562" y="1144"/>
                      <a:pt x="686" y="1096"/>
                    </a:cubicBezTo>
                    <a:cubicBezTo>
                      <a:pt x="810" y="1048"/>
                      <a:pt x="944" y="984"/>
                      <a:pt x="1075" y="900"/>
                    </a:cubicBezTo>
                    <a:cubicBezTo>
                      <a:pt x="1338" y="735"/>
                      <a:pt x="1535" y="515"/>
                      <a:pt x="1629" y="329"/>
                    </a:cubicBezTo>
                    <a:cubicBezTo>
                      <a:pt x="1727" y="146"/>
                      <a:pt x="1731" y="13"/>
                      <a:pt x="1701" y="2"/>
                    </a:cubicBezTo>
                    <a:cubicBezTo>
                      <a:pt x="1698" y="1"/>
                      <a:pt x="1696" y="1"/>
                      <a:pt x="1694"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60"/>
              <p:cNvSpPr/>
              <p:nvPr/>
            </p:nvSpPr>
            <p:spPr>
              <a:xfrm>
                <a:off x="1084438" y="2272146"/>
                <a:ext cx="99249" cy="34515"/>
              </a:xfrm>
              <a:custGeom>
                <a:avLst/>
                <a:gdLst/>
                <a:ahLst/>
                <a:cxnLst/>
                <a:rect l="l" t="t" r="r" b="b"/>
                <a:pathLst>
                  <a:path w="2010" h="699" extrusionOk="0">
                    <a:moveTo>
                      <a:pt x="1982" y="0"/>
                    </a:moveTo>
                    <a:cubicBezTo>
                      <a:pt x="1952" y="0"/>
                      <a:pt x="1869" y="87"/>
                      <a:pt x="1726" y="193"/>
                    </a:cubicBezTo>
                    <a:cubicBezTo>
                      <a:pt x="1573" y="308"/>
                      <a:pt x="1339" y="439"/>
                      <a:pt x="1056" y="488"/>
                    </a:cubicBezTo>
                    <a:cubicBezTo>
                      <a:pt x="973" y="502"/>
                      <a:pt x="891" y="508"/>
                      <a:pt x="813" y="508"/>
                    </a:cubicBezTo>
                    <a:cubicBezTo>
                      <a:pt x="625" y="508"/>
                      <a:pt x="455" y="473"/>
                      <a:pt x="327" y="433"/>
                    </a:cubicBezTo>
                    <a:cubicBezTo>
                      <a:pt x="171" y="384"/>
                      <a:pt x="68" y="334"/>
                      <a:pt x="30" y="334"/>
                    </a:cubicBezTo>
                    <a:cubicBezTo>
                      <a:pt x="23" y="334"/>
                      <a:pt x="18" y="336"/>
                      <a:pt x="15" y="339"/>
                    </a:cubicBezTo>
                    <a:cubicBezTo>
                      <a:pt x="1" y="358"/>
                      <a:pt x="85" y="462"/>
                      <a:pt x="275" y="560"/>
                    </a:cubicBezTo>
                    <a:cubicBezTo>
                      <a:pt x="418" y="635"/>
                      <a:pt x="628" y="698"/>
                      <a:pt x="867" y="698"/>
                    </a:cubicBezTo>
                    <a:cubicBezTo>
                      <a:pt x="939" y="698"/>
                      <a:pt x="1013" y="693"/>
                      <a:pt x="1089" y="680"/>
                    </a:cubicBezTo>
                    <a:cubicBezTo>
                      <a:pt x="1417" y="624"/>
                      <a:pt x="1675" y="450"/>
                      <a:pt x="1819" y="296"/>
                    </a:cubicBezTo>
                    <a:cubicBezTo>
                      <a:pt x="1964" y="141"/>
                      <a:pt x="2010" y="15"/>
                      <a:pt x="1989" y="2"/>
                    </a:cubicBezTo>
                    <a:cubicBezTo>
                      <a:pt x="1987" y="1"/>
                      <a:pt x="1985" y="0"/>
                      <a:pt x="1982"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60"/>
              <p:cNvSpPr/>
              <p:nvPr/>
            </p:nvSpPr>
            <p:spPr>
              <a:xfrm>
                <a:off x="1293897" y="2173638"/>
                <a:ext cx="85472" cy="58463"/>
              </a:xfrm>
              <a:custGeom>
                <a:avLst/>
                <a:gdLst/>
                <a:ahLst/>
                <a:cxnLst/>
                <a:rect l="l" t="t" r="r" b="b"/>
                <a:pathLst>
                  <a:path w="1731" h="1184" extrusionOk="0">
                    <a:moveTo>
                      <a:pt x="38" y="1"/>
                    </a:moveTo>
                    <a:cubicBezTo>
                      <a:pt x="36" y="1"/>
                      <a:pt x="33" y="1"/>
                      <a:pt x="31" y="2"/>
                    </a:cubicBezTo>
                    <a:cubicBezTo>
                      <a:pt x="0" y="13"/>
                      <a:pt x="5" y="146"/>
                      <a:pt x="102" y="329"/>
                    </a:cubicBezTo>
                    <a:cubicBezTo>
                      <a:pt x="197" y="515"/>
                      <a:pt x="393" y="735"/>
                      <a:pt x="657" y="900"/>
                    </a:cubicBezTo>
                    <a:cubicBezTo>
                      <a:pt x="788" y="984"/>
                      <a:pt x="921" y="1048"/>
                      <a:pt x="1045" y="1096"/>
                    </a:cubicBezTo>
                    <a:cubicBezTo>
                      <a:pt x="1169" y="1144"/>
                      <a:pt x="1293" y="1176"/>
                      <a:pt x="1401" y="1182"/>
                    </a:cubicBezTo>
                    <a:cubicBezTo>
                      <a:pt x="1415" y="1183"/>
                      <a:pt x="1430" y="1184"/>
                      <a:pt x="1444" y="1184"/>
                    </a:cubicBezTo>
                    <a:cubicBezTo>
                      <a:pt x="1532" y="1184"/>
                      <a:pt x="1607" y="1166"/>
                      <a:pt x="1654" y="1142"/>
                    </a:cubicBezTo>
                    <a:cubicBezTo>
                      <a:pt x="1709" y="1115"/>
                      <a:pt x="1731" y="1086"/>
                      <a:pt x="1725" y="1070"/>
                    </a:cubicBezTo>
                    <a:cubicBezTo>
                      <a:pt x="1709" y="1035"/>
                      <a:pt x="1596" y="1056"/>
                      <a:pt x="1432" y="1001"/>
                    </a:cubicBezTo>
                    <a:cubicBezTo>
                      <a:pt x="1269" y="948"/>
                      <a:pt x="1033" y="828"/>
                      <a:pt x="797" y="681"/>
                    </a:cubicBezTo>
                    <a:cubicBezTo>
                      <a:pt x="560" y="532"/>
                      <a:pt x="375" y="363"/>
                      <a:pt x="254" y="225"/>
                    </a:cubicBezTo>
                    <a:cubicBezTo>
                      <a:pt x="140" y="98"/>
                      <a:pt x="76" y="1"/>
                      <a:pt x="3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60"/>
              <p:cNvSpPr/>
              <p:nvPr/>
            </p:nvSpPr>
            <p:spPr>
              <a:xfrm>
                <a:off x="1266196" y="2272146"/>
                <a:ext cx="99249" cy="34515"/>
              </a:xfrm>
              <a:custGeom>
                <a:avLst/>
                <a:gdLst/>
                <a:ahLst/>
                <a:cxnLst/>
                <a:rect l="l" t="t" r="r" b="b"/>
                <a:pathLst>
                  <a:path w="2010" h="699" extrusionOk="0">
                    <a:moveTo>
                      <a:pt x="28" y="0"/>
                    </a:moveTo>
                    <a:cubicBezTo>
                      <a:pt x="26" y="0"/>
                      <a:pt x="24" y="1"/>
                      <a:pt x="22" y="2"/>
                    </a:cubicBezTo>
                    <a:cubicBezTo>
                      <a:pt x="1" y="15"/>
                      <a:pt x="46" y="141"/>
                      <a:pt x="192" y="296"/>
                    </a:cubicBezTo>
                    <a:cubicBezTo>
                      <a:pt x="335" y="450"/>
                      <a:pt x="594" y="624"/>
                      <a:pt x="921" y="680"/>
                    </a:cubicBezTo>
                    <a:cubicBezTo>
                      <a:pt x="997" y="693"/>
                      <a:pt x="1072" y="698"/>
                      <a:pt x="1144" y="698"/>
                    </a:cubicBezTo>
                    <a:cubicBezTo>
                      <a:pt x="1383" y="698"/>
                      <a:pt x="1593" y="635"/>
                      <a:pt x="1736" y="560"/>
                    </a:cubicBezTo>
                    <a:cubicBezTo>
                      <a:pt x="1925" y="462"/>
                      <a:pt x="2010" y="358"/>
                      <a:pt x="1995" y="339"/>
                    </a:cubicBezTo>
                    <a:cubicBezTo>
                      <a:pt x="1992" y="336"/>
                      <a:pt x="1988" y="334"/>
                      <a:pt x="1981" y="334"/>
                    </a:cubicBezTo>
                    <a:cubicBezTo>
                      <a:pt x="1942" y="334"/>
                      <a:pt x="1840" y="384"/>
                      <a:pt x="1684" y="433"/>
                    </a:cubicBezTo>
                    <a:cubicBezTo>
                      <a:pt x="1555" y="473"/>
                      <a:pt x="1386" y="508"/>
                      <a:pt x="1198" y="508"/>
                    </a:cubicBezTo>
                    <a:cubicBezTo>
                      <a:pt x="1119" y="508"/>
                      <a:pt x="1037" y="502"/>
                      <a:pt x="954" y="488"/>
                    </a:cubicBezTo>
                    <a:cubicBezTo>
                      <a:pt x="671" y="439"/>
                      <a:pt x="437" y="308"/>
                      <a:pt x="285" y="193"/>
                    </a:cubicBezTo>
                    <a:cubicBezTo>
                      <a:pt x="141" y="87"/>
                      <a:pt x="59" y="0"/>
                      <a:pt x="28"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60"/>
              <p:cNvSpPr/>
              <p:nvPr/>
            </p:nvSpPr>
            <p:spPr>
              <a:xfrm>
                <a:off x="1213955" y="2352631"/>
                <a:ext cx="56587" cy="31898"/>
              </a:xfrm>
              <a:custGeom>
                <a:avLst/>
                <a:gdLst/>
                <a:ahLst/>
                <a:cxnLst/>
                <a:rect l="l" t="t" r="r" b="b"/>
                <a:pathLst>
                  <a:path w="1146" h="646" extrusionOk="0">
                    <a:moveTo>
                      <a:pt x="645" y="0"/>
                    </a:moveTo>
                    <a:cubicBezTo>
                      <a:pt x="593" y="0"/>
                      <a:pt x="540" y="7"/>
                      <a:pt x="488" y="21"/>
                    </a:cubicBezTo>
                    <a:cubicBezTo>
                      <a:pt x="372" y="53"/>
                      <a:pt x="273" y="116"/>
                      <a:pt x="202" y="188"/>
                    </a:cubicBezTo>
                    <a:cubicBezTo>
                      <a:pt x="131" y="262"/>
                      <a:pt x="84" y="341"/>
                      <a:pt x="56" y="410"/>
                    </a:cubicBezTo>
                    <a:cubicBezTo>
                      <a:pt x="1" y="550"/>
                      <a:pt x="9" y="644"/>
                      <a:pt x="25" y="646"/>
                    </a:cubicBezTo>
                    <a:cubicBezTo>
                      <a:pt x="25" y="646"/>
                      <a:pt x="26" y="646"/>
                      <a:pt x="26" y="646"/>
                    </a:cubicBezTo>
                    <a:cubicBezTo>
                      <a:pt x="45" y="646"/>
                      <a:pt x="70" y="563"/>
                      <a:pt x="138" y="451"/>
                    </a:cubicBezTo>
                    <a:cubicBezTo>
                      <a:pt x="207" y="338"/>
                      <a:pt x="333" y="197"/>
                      <a:pt x="522" y="147"/>
                    </a:cubicBezTo>
                    <a:cubicBezTo>
                      <a:pt x="570" y="134"/>
                      <a:pt x="618" y="128"/>
                      <a:pt x="664" y="128"/>
                    </a:cubicBezTo>
                    <a:cubicBezTo>
                      <a:pt x="707" y="128"/>
                      <a:pt x="748" y="133"/>
                      <a:pt x="785" y="144"/>
                    </a:cubicBezTo>
                    <a:cubicBezTo>
                      <a:pt x="865" y="166"/>
                      <a:pt x="930" y="206"/>
                      <a:pt x="979" y="248"/>
                    </a:cubicBezTo>
                    <a:cubicBezTo>
                      <a:pt x="1074" y="329"/>
                      <a:pt x="1103" y="411"/>
                      <a:pt x="1122" y="411"/>
                    </a:cubicBezTo>
                    <a:cubicBezTo>
                      <a:pt x="1123" y="411"/>
                      <a:pt x="1124" y="411"/>
                      <a:pt x="1124" y="411"/>
                    </a:cubicBezTo>
                    <a:cubicBezTo>
                      <a:pt x="1139" y="410"/>
                      <a:pt x="1145" y="306"/>
                      <a:pt x="1046" y="183"/>
                    </a:cubicBezTo>
                    <a:cubicBezTo>
                      <a:pt x="996" y="124"/>
                      <a:pt x="921" y="64"/>
                      <a:pt x="821" y="29"/>
                    </a:cubicBezTo>
                    <a:cubicBezTo>
                      <a:pt x="767" y="10"/>
                      <a:pt x="707" y="0"/>
                      <a:pt x="645"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14" name="Google Shape;3114;p60"/>
          <p:cNvGrpSpPr/>
          <p:nvPr/>
        </p:nvGrpSpPr>
        <p:grpSpPr>
          <a:xfrm>
            <a:off x="2911976" y="3042857"/>
            <a:ext cx="725444" cy="945039"/>
            <a:chOff x="1139226" y="1729507"/>
            <a:chExt cx="725444" cy="945039"/>
          </a:xfrm>
        </p:grpSpPr>
        <p:sp>
          <p:nvSpPr>
            <p:cNvPr id="3115" name="Google Shape;3115;p60"/>
            <p:cNvSpPr/>
            <p:nvPr/>
          </p:nvSpPr>
          <p:spPr>
            <a:xfrm>
              <a:off x="1184355" y="2426313"/>
              <a:ext cx="680315" cy="248233"/>
            </a:xfrm>
            <a:custGeom>
              <a:avLst/>
              <a:gdLst/>
              <a:ahLst/>
              <a:cxnLst/>
              <a:rect l="l" t="t" r="r" b="b"/>
              <a:pathLst>
                <a:path w="53160" h="19397" extrusionOk="0">
                  <a:moveTo>
                    <a:pt x="28101" y="1"/>
                  </a:moveTo>
                  <a:cubicBezTo>
                    <a:pt x="25293" y="1"/>
                    <a:pt x="22478" y="327"/>
                    <a:pt x="19725" y="936"/>
                  </a:cubicBezTo>
                  <a:cubicBezTo>
                    <a:pt x="16306" y="1626"/>
                    <a:pt x="13019" y="2941"/>
                    <a:pt x="10093" y="4815"/>
                  </a:cubicBezTo>
                  <a:cubicBezTo>
                    <a:pt x="9172" y="5407"/>
                    <a:pt x="8318" y="6031"/>
                    <a:pt x="7496" y="6755"/>
                  </a:cubicBezTo>
                  <a:cubicBezTo>
                    <a:pt x="5227" y="8530"/>
                    <a:pt x="3189" y="10634"/>
                    <a:pt x="1480" y="13001"/>
                  </a:cubicBezTo>
                  <a:lnTo>
                    <a:pt x="1052" y="13428"/>
                  </a:lnTo>
                  <a:lnTo>
                    <a:pt x="1151" y="13428"/>
                  </a:lnTo>
                  <a:cubicBezTo>
                    <a:pt x="724" y="14086"/>
                    <a:pt x="329" y="14743"/>
                    <a:pt x="0" y="15466"/>
                  </a:cubicBezTo>
                  <a:cubicBezTo>
                    <a:pt x="0" y="15466"/>
                    <a:pt x="9591" y="19396"/>
                    <a:pt x="23910" y="19396"/>
                  </a:cubicBezTo>
                  <a:cubicBezTo>
                    <a:pt x="32349" y="19396"/>
                    <a:pt x="42431" y="18031"/>
                    <a:pt x="53159" y="13691"/>
                  </a:cubicBezTo>
                  <a:lnTo>
                    <a:pt x="52798" y="13330"/>
                  </a:lnTo>
                  <a:cubicBezTo>
                    <a:pt x="50003" y="9615"/>
                    <a:pt x="46354" y="5933"/>
                    <a:pt x="42310" y="3500"/>
                  </a:cubicBezTo>
                  <a:cubicBezTo>
                    <a:pt x="40897" y="2612"/>
                    <a:pt x="39352" y="1922"/>
                    <a:pt x="37741" y="1396"/>
                  </a:cubicBezTo>
                  <a:cubicBezTo>
                    <a:pt x="34614" y="442"/>
                    <a:pt x="31363" y="1"/>
                    <a:pt x="28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60"/>
            <p:cNvSpPr/>
            <p:nvPr/>
          </p:nvSpPr>
          <p:spPr>
            <a:xfrm>
              <a:off x="1173821" y="1881145"/>
              <a:ext cx="650858" cy="545155"/>
            </a:xfrm>
            <a:custGeom>
              <a:avLst/>
              <a:gdLst/>
              <a:ahLst/>
              <a:cxnLst/>
              <a:rect l="l" t="t" r="r" b="b"/>
              <a:pathLst>
                <a:path w="51944" h="43508" extrusionOk="0">
                  <a:moveTo>
                    <a:pt x="31313" y="1"/>
                  </a:moveTo>
                  <a:cubicBezTo>
                    <a:pt x="30623" y="1"/>
                    <a:pt x="29936" y="21"/>
                    <a:pt x="29259" y="51"/>
                  </a:cubicBezTo>
                  <a:cubicBezTo>
                    <a:pt x="22520" y="347"/>
                    <a:pt x="15452" y="347"/>
                    <a:pt x="9403" y="3372"/>
                  </a:cubicBezTo>
                  <a:cubicBezTo>
                    <a:pt x="6806" y="4687"/>
                    <a:pt x="4932" y="7086"/>
                    <a:pt x="3715" y="9749"/>
                  </a:cubicBezTo>
                  <a:cubicBezTo>
                    <a:pt x="2532" y="12412"/>
                    <a:pt x="1973" y="15338"/>
                    <a:pt x="1513" y="18198"/>
                  </a:cubicBezTo>
                  <a:cubicBezTo>
                    <a:pt x="428" y="24642"/>
                    <a:pt x="1" y="31184"/>
                    <a:pt x="264" y="37726"/>
                  </a:cubicBezTo>
                  <a:lnTo>
                    <a:pt x="1874" y="37857"/>
                  </a:lnTo>
                  <a:cubicBezTo>
                    <a:pt x="2006" y="36279"/>
                    <a:pt x="2170" y="34734"/>
                    <a:pt x="2400" y="33156"/>
                  </a:cubicBezTo>
                  <a:cubicBezTo>
                    <a:pt x="2861" y="35622"/>
                    <a:pt x="3288" y="37890"/>
                    <a:pt x="3781" y="40323"/>
                  </a:cubicBezTo>
                  <a:cubicBezTo>
                    <a:pt x="4898" y="40947"/>
                    <a:pt x="6159" y="41283"/>
                    <a:pt x="7434" y="41283"/>
                  </a:cubicBezTo>
                  <a:cubicBezTo>
                    <a:pt x="7772" y="41283"/>
                    <a:pt x="8112" y="41259"/>
                    <a:pt x="8449" y="41211"/>
                  </a:cubicBezTo>
                  <a:cubicBezTo>
                    <a:pt x="8647" y="39896"/>
                    <a:pt x="8745" y="38581"/>
                    <a:pt x="8712" y="37233"/>
                  </a:cubicBezTo>
                  <a:lnTo>
                    <a:pt x="8712" y="37233"/>
                  </a:lnTo>
                  <a:cubicBezTo>
                    <a:pt x="9074" y="38975"/>
                    <a:pt x="9633" y="40652"/>
                    <a:pt x="10422" y="42263"/>
                  </a:cubicBezTo>
                  <a:cubicBezTo>
                    <a:pt x="15024" y="42951"/>
                    <a:pt x="19724" y="43508"/>
                    <a:pt x="24380" y="43508"/>
                  </a:cubicBezTo>
                  <a:cubicBezTo>
                    <a:pt x="29069" y="43508"/>
                    <a:pt x="33714" y="42942"/>
                    <a:pt x="38168" y="41375"/>
                  </a:cubicBezTo>
                  <a:cubicBezTo>
                    <a:pt x="38300" y="40487"/>
                    <a:pt x="38497" y="39797"/>
                    <a:pt x="38662" y="38877"/>
                  </a:cubicBezTo>
                  <a:cubicBezTo>
                    <a:pt x="38990" y="39961"/>
                    <a:pt x="39451" y="41013"/>
                    <a:pt x="40042" y="42000"/>
                  </a:cubicBezTo>
                  <a:cubicBezTo>
                    <a:pt x="40821" y="42107"/>
                    <a:pt x="41611" y="42160"/>
                    <a:pt x="42400" y="42160"/>
                  </a:cubicBezTo>
                  <a:cubicBezTo>
                    <a:pt x="43544" y="42160"/>
                    <a:pt x="44687" y="42049"/>
                    <a:pt x="45795" y="41835"/>
                  </a:cubicBezTo>
                  <a:cubicBezTo>
                    <a:pt x="45861" y="41671"/>
                    <a:pt x="45763" y="41539"/>
                    <a:pt x="45763" y="41375"/>
                  </a:cubicBezTo>
                  <a:cubicBezTo>
                    <a:pt x="45467" y="39567"/>
                    <a:pt x="45204" y="37825"/>
                    <a:pt x="44941" y="36016"/>
                  </a:cubicBezTo>
                  <a:lnTo>
                    <a:pt x="44941" y="36016"/>
                  </a:lnTo>
                  <a:cubicBezTo>
                    <a:pt x="45565" y="38055"/>
                    <a:pt x="46223" y="40126"/>
                    <a:pt x="47406" y="41868"/>
                  </a:cubicBezTo>
                  <a:cubicBezTo>
                    <a:pt x="49017" y="41671"/>
                    <a:pt x="50595" y="41046"/>
                    <a:pt x="51943" y="40126"/>
                  </a:cubicBezTo>
                  <a:cubicBezTo>
                    <a:pt x="51549" y="37101"/>
                    <a:pt x="51154" y="34110"/>
                    <a:pt x="50628" y="31151"/>
                  </a:cubicBezTo>
                  <a:cubicBezTo>
                    <a:pt x="49609" y="25168"/>
                    <a:pt x="48261" y="19250"/>
                    <a:pt x="46584" y="13398"/>
                  </a:cubicBezTo>
                  <a:cubicBezTo>
                    <a:pt x="45368" y="9125"/>
                    <a:pt x="43165" y="4194"/>
                    <a:pt x="40042" y="2090"/>
                  </a:cubicBezTo>
                  <a:cubicBezTo>
                    <a:pt x="37493" y="399"/>
                    <a:pt x="34375" y="1"/>
                    <a:pt x="31313"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60"/>
            <p:cNvSpPr/>
            <p:nvPr/>
          </p:nvSpPr>
          <p:spPr>
            <a:xfrm>
              <a:off x="1263624" y="1779376"/>
              <a:ext cx="469186" cy="566018"/>
            </a:xfrm>
            <a:custGeom>
              <a:avLst/>
              <a:gdLst/>
              <a:ahLst/>
              <a:cxnLst/>
              <a:rect l="l" t="t" r="r" b="b"/>
              <a:pathLst>
                <a:path w="37445" h="45173" extrusionOk="0">
                  <a:moveTo>
                    <a:pt x="18523" y="1"/>
                  </a:moveTo>
                  <a:cubicBezTo>
                    <a:pt x="15242" y="1"/>
                    <a:pt x="11946" y="730"/>
                    <a:pt x="9140" y="2124"/>
                  </a:cubicBezTo>
                  <a:cubicBezTo>
                    <a:pt x="1644" y="5806"/>
                    <a:pt x="132" y="14189"/>
                    <a:pt x="0" y="21520"/>
                  </a:cubicBezTo>
                  <a:cubicBezTo>
                    <a:pt x="0" y="22671"/>
                    <a:pt x="66" y="23822"/>
                    <a:pt x="99" y="24939"/>
                  </a:cubicBezTo>
                  <a:cubicBezTo>
                    <a:pt x="132" y="26780"/>
                    <a:pt x="263" y="28556"/>
                    <a:pt x="428" y="30199"/>
                  </a:cubicBezTo>
                  <a:cubicBezTo>
                    <a:pt x="526" y="31909"/>
                    <a:pt x="888" y="33586"/>
                    <a:pt x="1414" y="35196"/>
                  </a:cubicBezTo>
                  <a:cubicBezTo>
                    <a:pt x="3123" y="40917"/>
                    <a:pt x="8482" y="44171"/>
                    <a:pt x="14432" y="44960"/>
                  </a:cubicBezTo>
                  <a:cubicBezTo>
                    <a:pt x="15576" y="45102"/>
                    <a:pt x="16724" y="45173"/>
                    <a:pt x="17868" y="45173"/>
                  </a:cubicBezTo>
                  <a:cubicBezTo>
                    <a:pt x="21756" y="45173"/>
                    <a:pt x="25612" y="44358"/>
                    <a:pt x="29193" y="42758"/>
                  </a:cubicBezTo>
                  <a:cubicBezTo>
                    <a:pt x="36393" y="39536"/>
                    <a:pt x="36952" y="31317"/>
                    <a:pt x="37215" y="24676"/>
                  </a:cubicBezTo>
                  <a:cubicBezTo>
                    <a:pt x="37445" y="18069"/>
                    <a:pt x="36623" y="10803"/>
                    <a:pt x="32053" y="5642"/>
                  </a:cubicBezTo>
                  <a:cubicBezTo>
                    <a:pt x="30607" y="3998"/>
                    <a:pt x="28832" y="2683"/>
                    <a:pt x="26859" y="1763"/>
                  </a:cubicBezTo>
                  <a:cubicBezTo>
                    <a:pt x="24326" y="573"/>
                    <a:pt x="21430" y="1"/>
                    <a:pt x="18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60"/>
            <p:cNvSpPr/>
            <p:nvPr/>
          </p:nvSpPr>
          <p:spPr>
            <a:xfrm>
              <a:off x="1222012" y="2108138"/>
              <a:ext cx="67336" cy="103185"/>
            </a:xfrm>
            <a:custGeom>
              <a:avLst/>
              <a:gdLst/>
              <a:ahLst/>
              <a:cxnLst/>
              <a:rect l="l" t="t" r="r" b="b"/>
              <a:pathLst>
                <a:path w="5374" h="8235" extrusionOk="0">
                  <a:moveTo>
                    <a:pt x="2772" y="1"/>
                  </a:moveTo>
                  <a:cubicBezTo>
                    <a:pt x="2441" y="1"/>
                    <a:pt x="2057" y="108"/>
                    <a:pt x="1612" y="345"/>
                  </a:cubicBezTo>
                  <a:cubicBezTo>
                    <a:pt x="823" y="805"/>
                    <a:pt x="264" y="1594"/>
                    <a:pt x="132" y="2515"/>
                  </a:cubicBezTo>
                  <a:cubicBezTo>
                    <a:pt x="1" y="3403"/>
                    <a:pt x="100" y="4323"/>
                    <a:pt x="395" y="5178"/>
                  </a:cubicBezTo>
                  <a:cubicBezTo>
                    <a:pt x="790" y="6427"/>
                    <a:pt x="1513" y="7709"/>
                    <a:pt x="2762" y="8071"/>
                  </a:cubicBezTo>
                  <a:cubicBezTo>
                    <a:pt x="3167" y="8183"/>
                    <a:pt x="3602" y="8234"/>
                    <a:pt x="4036" y="8234"/>
                  </a:cubicBezTo>
                  <a:cubicBezTo>
                    <a:pt x="4237" y="8234"/>
                    <a:pt x="4439" y="8223"/>
                    <a:pt x="4636" y="8202"/>
                  </a:cubicBezTo>
                  <a:cubicBezTo>
                    <a:pt x="4695" y="6598"/>
                    <a:pt x="5374" y="1"/>
                    <a:pt x="27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60"/>
            <p:cNvSpPr/>
            <p:nvPr/>
          </p:nvSpPr>
          <p:spPr>
            <a:xfrm>
              <a:off x="1706747" y="2108138"/>
              <a:ext cx="66848" cy="103185"/>
            </a:xfrm>
            <a:custGeom>
              <a:avLst/>
              <a:gdLst/>
              <a:ahLst/>
              <a:cxnLst/>
              <a:rect l="l" t="t" r="r" b="b"/>
              <a:pathLst>
                <a:path w="5335" h="8235" extrusionOk="0">
                  <a:moveTo>
                    <a:pt x="2574" y="1"/>
                  </a:moveTo>
                  <a:cubicBezTo>
                    <a:pt x="1" y="1"/>
                    <a:pt x="699" y="6598"/>
                    <a:pt x="699" y="8202"/>
                  </a:cubicBezTo>
                  <a:cubicBezTo>
                    <a:pt x="897" y="8223"/>
                    <a:pt x="1095" y="8234"/>
                    <a:pt x="1293" y="8234"/>
                  </a:cubicBezTo>
                  <a:cubicBezTo>
                    <a:pt x="1719" y="8234"/>
                    <a:pt x="2146" y="8183"/>
                    <a:pt x="2573" y="8071"/>
                  </a:cubicBezTo>
                  <a:cubicBezTo>
                    <a:pt x="3822" y="7709"/>
                    <a:pt x="4546" y="6427"/>
                    <a:pt x="4973" y="5178"/>
                  </a:cubicBezTo>
                  <a:cubicBezTo>
                    <a:pt x="5269" y="4323"/>
                    <a:pt x="5335" y="3403"/>
                    <a:pt x="5203" y="2515"/>
                  </a:cubicBezTo>
                  <a:cubicBezTo>
                    <a:pt x="5072" y="1594"/>
                    <a:pt x="4513" y="805"/>
                    <a:pt x="3724" y="345"/>
                  </a:cubicBezTo>
                  <a:cubicBezTo>
                    <a:pt x="3282" y="108"/>
                    <a:pt x="2902" y="1"/>
                    <a:pt x="2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60"/>
            <p:cNvSpPr/>
            <p:nvPr/>
          </p:nvSpPr>
          <p:spPr>
            <a:xfrm>
              <a:off x="1239729" y="2128387"/>
              <a:ext cx="25549" cy="52639"/>
            </a:xfrm>
            <a:custGeom>
              <a:avLst/>
              <a:gdLst/>
              <a:ahLst/>
              <a:cxnLst/>
              <a:rect l="l" t="t" r="r" b="b"/>
              <a:pathLst>
                <a:path w="2039" h="4201" extrusionOk="0">
                  <a:moveTo>
                    <a:pt x="1775" y="1"/>
                  </a:moveTo>
                  <a:cubicBezTo>
                    <a:pt x="1742" y="1"/>
                    <a:pt x="1708" y="14"/>
                    <a:pt x="1677" y="44"/>
                  </a:cubicBezTo>
                  <a:cubicBezTo>
                    <a:pt x="527" y="1030"/>
                    <a:pt x="1" y="2576"/>
                    <a:pt x="296" y="4055"/>
                  </a:cubicBezTo>
                  <a:cubicBezTo>
                    <a:pt x="335" y="4158"/>
                    <a:pt x="409" y="4200"/>
                    <a:pt x="482" y="4200"/>
                  </a:cubicBezTo>
                  <a:cubicBezTo>
                    <a:pt x="597" y="4200"/>
                    <a:pt x="711" y="4097"/>
                    <a:pt x="691" y="3956"/>
                  </a:cubicBezTo>
                  <a:cubicBezTo>
                    <a:pt x="559" y="3167"/>
                    <a:pt x="658" y="2378"/>
                    <a:pt x="954" y="1688"/>
                  </a:cubicBezTo>
                  <a:cubicBezTo>
                    <a:pt x="1348" y="2247"/>
                    <a:pt x="1579" y="2937"/>
                    <a:pt x="1677" y="3628"/>
                  </a:cubicBezTo>
                  <a:cubicBezTo>
                    <a:pt x="1694" y="3743"/>
                    <a:pt x="1784" y="3800"/>
                    <a:pt x="1870" y="3800"/>
                  </a:cubicBezTo>
                  <a:cubicBezTo>
                    <a:pt x="1957" y="3800"/>
                    <a:pt x="2039" y="3743"/>
                    <a:pt x="2039" y="3628"/>
                  </a:cubicBezTo>
                  <a:cubicBezTo>
                    <a:pt x="2006" y="2773"/>
                    <a:pt x="1677" y="1984"/>
                    <a:pt x="1085" y="1359"/>
                  </a:cubicBezTo>
                  <a:cubicBezTo>
                    <a:pt x="1316" y="965"/>
                    <a:pt x="1579" y="570"/>
                    <a:pt x="1874" y="241"/>
                  </a:cubicBezTo>
                  <a:cubicBezTo>
                    <a:pt x="1975" y="141"/>
                    <a:pt x="1883" y="1"/>
                    <a:pt x="177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60"/>
            <p:cNvSpPr/>
            <p:nvPr/>
          </p:nvSpPr>
          <p:spPr>
            <a:xfrm>
              <a:off x="1733210" y="2129063"/>
              <a:ext cx="21852" cy="54806"/>
            </a:xfrm>
            <a:custGeom>
              <a:avLst/>
              <a:gdLst/>
              <a:ahLst/>
              <a:cxnLst/>
              <a:rect l="l" t="t" r="r" b="b"/>
              <a:pathLst>
                <a:path w="1744" h="4374" extrusionOk="0">
                  <a:moveTo>
                    <a:pt x="969" y="1"/>
                  </a:moveTo>
                  <a:cubicBezTo>
                    <a:pt x="895" y="1"/>
                    <a:pt x="820" y="86"/>
                    <a:pt x="888" y="155"/>
                  </a:cubicBezTo>
                  <a:cubicBezTo>
                    <a:pt x="1053" y="483"/>
                    <a:pt x="1217" y="878"/>
                    <a:pt x="1283" y="1239"/>
                  </a:cubicBezTo>
                  <a:cubicBezTo>
                    <a:pt x="593" y="1667"/>
                    <a:pt x="1" y="2489"/>
                    <a:pt x="165" y="3311"/>
                  </a:cubicBezTo>
                  <a:cubicBezTo>
                    <a:pt x="165" y="3393"/>
                    <a:pt x="239" y="3434"/>
                    <a:pt x="313" y="3434"/>
                  </a:cubicBezTo>
                  <a:cubicBezTo>
                    <a:pt x="387" y="3434"/>
                    <a:pt x="461" y="3393"/>
                    <a:pt x="461" y="3311"/>
                  </a:cubicBezTo>
                  <a:cubicBezTo>
                    <a:pt x="461" y="3146"/>
                    <a:pt x="757" y="1996"/>
                    <a:pt x="1316" y="1535"/>
                  </a:cubicBezTo>
                  <a:cubicBezTo>
                    <a:pt x="1382" y="1765"/>
                    <a:pt x="1414" y="1996"/>
                    <a:pt x="1414" y="2193"/>
                  </a:cubicBezTo>
                  <a:cubicBezTo>
                    <a:pt x="1316" y="2883"/>
                    <a:pt x="1151" y="3541"/>
                    <a:pt x="921" y="4165"/>
                  </a:cubicBezTo>
                  <a:cubicBezTo>
                    <a:pt x="861" y="4307"/>
                    <a:pt x="937" y="4374"/>
                    <a:pt x="1035" y="4374"/>
                  </a:cubicBezTo>
                  <a:cubicBezTo>
                    <a:pt x="1096" y="4374"/>
                    <a:pt x="1167" y="4347"/>
                    <a:pt x="1217" y="4297"/>
                  </a:cubicBezTo>
                  <a:cubicBezTo>
                    <a:pt x="1579" y="3639"/>
                    <a:pt x="1743" y="2916"/>
                    <a:pt x="1710" y="2160"/>
                  </a:cubicBezTo>
                  <a:cubicBezTo>
                    <a:pt x="1645" y="1404"/>
                    <a:pt x="1447" y="681"/>
                    <a:pt x="1053" y="56"/>
                  </a:cubicBezTo>
                  <a:cubicBezTo>
                    <a:pt x="1033" y="16"/>
                    <a:pt x="1001" y="1"/>
                    <a:pt x="969"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60"/>
            <p:cNvSpPr/>
            <p:nvPr/>
          </p:nvSpPr>
          <p:spPr>
            <a:xfrm>
              <a:off x="1567213" y="1780855"/>
              <a:ext cx="186196" cy="316783"/>
            </a:xfrm>
            <a:custGeom>
              <a:avLst/>
              <a:gdLst/>
              <a:ahLst/>
              <a:cxnLst/>
              <a:rect l="l" t="t" r="r" b="b"/>
              <a:pathLst>
                <a:path w="14860" h="25282" extrusionOk="0">
                  <a:moveTo>
                    <a:pt x="197" y="1"/>
                  </a:moveTo>
                  <a:cubicBezTo>
                    <a:pt x="0" y="5228"/>
                    <a:pt x="855" y="10554"/>
                    <a:pt x="3222" y="15156"/>
                  </a:cubicBezTo>
                  <a:cubicBezTo>
                    <a:pt x="5622" y="19759"/>
                    <a:pt x="9731" y="23671"/>
                    <a:pt x="14662" y="25282"/>
                  </a:cubicBezTo>
                  <a:cubicBezTo>
                    <a:pt x="14860" y="20876"/>
                    <a:pt x="14498" y="16504"/>
                    <a:pt x="13512" y="12230"/>
                  </a:cubicBezTo>
                  <a:cubicBezTo>
                    <a:pt x="13150" y="10652"/>
                    <a:pt x="12657" y="9074"/>
                    <a:pt x="12000" y="7595"/>
                  </a:cubicBezTo>
                  <a:cubicBezTo>
                    <a:pt x="9797" y="3157"/>
                    <a:pt x="5129" y="231"/>
                    <a:pt x="197"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60"/>
            <p:cNvSpPr/>
            <p:nvPr/>
          </p:nvSpPr>
          <p:spPr>
            <a:xfrm>
              <a:off x="1139226" y="1729507"/>
              <a:ext cx="458072" cy="343949"/>
            </a:xfrm>
            <a:custGeom>
              <a:avLst/>
              <a:gdLst/>
              <a:ahLst/>
              <a:cxnLst/>
              <a:rect l="l" t="t" r="r" b="b"/>
              <a:pathLst>
                <a:path w="36558" h="27450" extrusionOk="0">
                  <a:moveTo>
                    <a:pt x="24871" y="0"/>
                  </a:moveTo>
                  <a:cubicBezTo>
                    <a:pt x="23369" y="0"/>
                    <a:pt x="21866" y="226"/>
                    <a:pt x="20415" y="680"/>
                  </a:cubicBezTo>
                  <a:cubicBezTo>
                    <a:pt x="13512" y="2850"/>
                    <a:pt x="8909" y="9819"/>
                    <a:pt x="1874" y="11529"/>
                  </a:cubicBezTo>
                  <a:cubicBezTo>
                    <a:pt x="2539" y="12388"/>
                    <a:pt x="3556" y="12897"/>
                    <a:pt x="4627" y="12897"/>
                  </a:cubicBezTo>
                  <a:cubicBezTo>
                    <a:pt x="4826" y="12897"/>
                    <a:pt x="5027" y="12880"/>
                    <a:pt x="5227" y="12844"/>
                  </a:cubicBezTo>
                  <a:lnTo>
                    <a:pt x="5227" y="12844"/>
                  </a:lnTo>
                  <a:cubicBezTo>
                    <a:pt x="4307" y="15046"/>
                    <a:pt x="2334" y="16624"/>
                    <a:pt x="0" y="16986"/>
                  </a:cubicBezTo>
                  <a:cubicBezTo>
                    <a:pt x="756" y="18827"/>
                    <a:pt x="2170" y="20306"/>
                    <a:pt x="3945" y="21194"/>
                  </a:cubicBezTo>
                  <a:cubicBezTo>
                    <a:pt x="5342" y="21929"/>
                    <a:pt x="6886" y="22317"/>
                    <a:pt x="8452" y="22317"/>
                  </a:cubicBezTo>
                  <a:cubicBezTo>
                    <a:pt x="8987" y="22317"/>
                    <a:pt x="9525" y="22272"/>
                    <a:pt x="10060" y="22180"/>
                  </a:cubicBezTo>
                  <a:lnTo>
                    <a:pt x="10060" y="22180"/>
                  </a:lnTo>
                  <a:cubicBezTo>
                    <a:pt x="9238" y="23495"/>
                    <a:pt x="7956" y="24481"/>
                    <a:pt x="6444" y="24909"/>
                  </a:cubicBezTo>
                  <a:cubicBezTo>
                    <a:pt x="8661" y="26640"/>
                    <a:pt x="11462" y="27450"/>
                    <a:pt x="14279" y="27450"/>
                  </a:cubicBezTo>
                  <a:cubicBezTo>
                    <a:pt x="15848" y="27450"/>
                    <a:pt x="17422" y="27199"/>
                    <a:pt x="18903" y="26717"/>
                  </a:cubicBezTo>
                  <a:cubicBezTo>
                    <a:pt x="23045" y="25402"/>
                    <a:pt x="26596" y="22542"/>
                    <a:pt x="29325" y="19156"/>
                  </a:cubicBezTo>
                  <a:lnTo>
                    <a:pt x="29325" y="19156"/>
                  </a:lnTo>
                  <a:cubicBezTo>
                    <a:pt x="29653" y="20438"/>
                    <a:pt x="29325" y="21753"/>
                    <a:pt x="28897" y="23002"/>
                  </a:cubicBezTo>
                  <a:cubicBezTo>
                    <a:pt x="30442" y="22772"/>
                    <a:pt x="31889" y="21917"/>
                    <a:pt x="32842" y="20635"/>
                  </a:cubicBezTo>
                  <a:cubicBezTo>
                    <a:pt x="33763" y="19419"/>
                    <a:pt x="34486" y="18038"/>
                    <a:pt x="34979" y="16526"/>
                  </a:cubicBezTo>
                  <a:cubicBezTo>
                    <a:pt x="35965" y="13666"/>
                    <a:pt x="36557" y="10542"/>
                    <a:pt x="35965" y="7551"/>
                  </a:cubicBezTo>
                  <a:cubicBezTo>
                    <a:pt x="35275" y="4592"/>
                    <a:pt x="33204" y="2159"/>
                    <a:pt x="30377" y="1042"/>
                  </a:cubicBezTo>
                  <a:cubicBezTo>
                    <a:pt x="28609" y="349"/>
                    <a:pt x="26740" y="0"/>
                    <a:pt x="24871"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60"/>
            <p:cNvSpPr/>
            <p:nvPr/>
          </p:nvSpPr>
          <p:spPr>
            <a:xfrm>
              <a:off x="1423444" y="2319895"/>
              <a:ext cx="194027" cy="178490"/>
            </a:xfrm>
            <a:custGeom>
              <a:avLst/>
              <a:gdLst/>
              <a:ahLst/>
              <a:cxnLst/>
              <a:rect l="l" t="t" r="r" b="b"/>
              <a:pathLst>
                <a:path w="15485" h="14245" extrusionOk="0">
                  <a:moveTo>
                    <a:pt x="9398" y="1"/>
                  </a:moveTo>
                  <a:cubicBezTo>
                    <a:pt x="6295" y="1"/>
                    <a:pt x="3197" y="505"/>
                    <a:pt x="231" y="1494"/>
                  </a:cubicBezTo>
                  <a:cubicBezTo>
                    <a:pt x="757" y="2940"/>
                    <a:pt x="954" y="4485"/>
                    <a:pt x="856" y="6030"/>
                  </a:cubicBezTo>
                  <a:cubicBezTo>
                    <a:pt x="724" y="7575"/>
                    <a:pt x="428" y="9088"/>
                    <a:pt x="1" y="10567"/>
                  </a:cubicBezTo>
                  <a:cubicBezTo>
                    <a:pt x="888" y="12408"/>
                    <a:pt x="2532" y="13263"/>
                    <a:pt x="4275" y="13756"/>
                  </a:cubicBezTo>
                  <a:cubicBezTo>
                    <a:pt x="5281" y="14081"/>
                    <a:pt x="6328" y="14245"/>
                    <a:pt x="7375" y="14245"/>
                  </a:cubicBezTo>
                  <a:cubicBezTo>
                    <a:pt x="8448" y="14245"/>
                    <a:pt x="9522" y="14072"/>
                    <a:pt x="10554" y="13723"/>
                  </a:cubicBezTo>
                  <a:cubicBezTo>
                    <a:pt x="12723" y="12934"/>
                    <a:pt x="14499" y="11323"/>
                    <a:pt x="15485" y="9252"/>
                  </a:cubicBezTo>
                  <a:cubicBezTo>
                    <a:pt x="14532" y="6885"/>
                    <a:pt x="14006" y="4354"/>
                    <a:pt x="13874" y="1822"/>
                  </a:cubicBezTo>
                  <a:cubicBezTo>
                    <a:pt x="13874" y="1329"/>
                    <a:pt x="13907" y="836"/>
                    <a:pt x="14006" y="376"/>
                  </a:cubicBezTo>
                  <a:cubicBezTo>
                    <a:pt x="12479" y="125"/>
                    <a:pt x="10938" y="1"/>
                    <a:pt x="9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60"/>
            <p:cNvSpPr/>
            <p:nvPr/>
          </p:nvSpPr>
          <p:spPr>
            <a:xfrm>
              <a:off x="1455984" y="2328716"/>
              <a:ext cx="161487" cy="107119"/>
            </a:xfrm>
            <a:custGeom>
              <a:avLst/>
              <a:gdLst/>
              <a:ahLst/>
              <a:cxnLst/>
              <a:rect l="l" t="t" r="r" b="b"/>
              <a:pathLst>
                <a:path w="12888" h="8549" extrusionOk="0">
                  <a:moveTo>
                    <a:pt x="11343" y="1"/>
                  </a:moveTo>
                  <a:lnTo>
                    <a:pt x="11343" y="1"/>
                  </a:lnTo>
                  <a:cubicBezTo>
                    <a:pt x="8351" y="1463"/>
                    <a:pt x="4144" y="1693"/>
                    <a:pt x="1785" y="1693"/>
                  </a:cubicBezTo>
                  <a:cubicBezTo>
                    <a:pt x="696" y="1693"/>
                    <a:pt x="1" y="1644"/>
                    <a:pt x="1" y="1644"/>
                  </a:cubicBezTo>
                  <a:lnTo>
                    <a:pt x="1" y="1644"/>
                  </a:lnTo>
                  <a:cubicBezTo>
                    <a:pt x="8877" y="3025"/>
                    <a:pt x="12888" y="8548"/>
                    <a:pt x="12888" y="8548"/>
                  </a:cubicBezTo>
                  <a:cubicBezTo>
                    <a:pt x="10784" y="3453"/>
                    <a:pt x="11343" y="1"/>
                    <a:pt x="11343" y="1"/>
                  </a:cubicBezTo>
                  <a:close/>
                </a:path>
              </a:pathLst>
            </a:custGeom>
            <a:solidFill>
              <a:srgbClr val="B2475F">
                <a:alpha val="25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60"/>
            <p:cNvSpPr/>
            <p:nvPr/>
          </p:nvSpPr>
          <p:spPr>
            <a:xfrm>
              <a:off x="1403258" y="2434169"/>
              <a:ext cx="236466" cy="74954"/>
            </a:xfrm>
            <a:custGeom>
              <a:avLst/>
              <a:gdLst/>
              <a:ahLst/>
              <a:cxnLst/>
              <a:rect l="l" t="t" r="r" b="b"/>
              <a:pathLst>
                <a:path w="18872" h="5982" extrusionOk="0">
                  <a:moveTo>
                    <a:pt x="17129" y="1"/>
                  </a:moveTo>
                  <a:cubicBezTo>
                    <a:pt x="17129" y="1"/>
                    <a:pt x="13662" y="3529"/>
                    <a:pt x="8944" y="3529"/>
                  </a:cubicBezTo>
                  <a:cubicBezTo>
                    <a:pt x="6770" y="3529"/>
                    <a:pt x="4330" y="2780"/>
                    <a:pt x="1842" y="592"/>
                  </a:cubicBezTo>
                  <a:lnTo>
                    <a:pt x="1" y="1020"/>
                  </a:lnTo>
                  <a:cubicBezTo>
                    <a:pt x="1" y="1020"/>
                    <a:pt x="3758" y="5981"/>
                    <a:pt x="9213" y="5981"/>
                  </a:cubicBezTo>
                  <a:cubicBezTo>
                    <a:pt x="12066" y="5981"/>
                    <a:pt x="15383" y="4625"/>
                    <a:pt x="18871" y="494"/>
                  </a:cubicBezTo>
                  <a:lnTo>
                    <a:pt x="17129" y="1"/>
                  </a:ln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60"/>
            <p:cNvSpPr/>
            <p:nvPr/>
          </p:nvSpPr>
          <p:spPr>
            <a:xfrm>
              <a:off x="1421802" y="2456410"/>
              <a:ext cx="12781" cy="8671"/>
            </a:xfrm>
            <a:custGeom>
              <a:avLst/>
              <a:gdLst/>
              <a:ahLst/>
              <a:cxnLst/>
              <a:rect l="l" t="t" r="r" b="b"/>
              <a:pathLst>
                <a:path w="1020" h="692" extrusionOk="0">
                  <a:moveTo>
                    <a:pt x="921" y="1"/>
                  </a:moveTo>
                  <a:lnTo>
                    <a:pt x="658" y="67"/>
                  </a:lnTo>
                  <a:lnTo>
                    <a:pt x="461" y="198"/>
                  </a:lnTo>
                  <a:lnTo>
                    <a:pt x="99" y="494"/>
                  </a:lnTo>
                  <a:cubicBezTo>
                    <a:pt x="33" y="527"/>
                    <a:pt x="0" y="560"/>
                    <a:pt x="33" y="658"/>
                  </a:cubicBezTo>
                  <a:lnTo>
                    <a:pt x="198" y="691"/>
                  </a:lnTo>
                  <a:lnTo>
                    <a:pt x="625" y="395"/>
                  </a:lnTo>
                  <a:lnTo>
                    <a:pt x="822" y="297"/>
                  </a:lnTo>
                  <a:lnTo>
                    <a:pt x="921" y="198"/>
                  </a:lnTo>
                  <a:lnTo>
                    <a:pt x="987" y="132"/>
                  </a:lnTo>
                  <a:cubicBezTo>
                    <a:pt x="1019" y="34"/>
                    <a:pt x="954" y="1"/>
                    <a:pt x="921"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60"/>
            <p:cNvSpPr/>
            <p:nvPr/>
          </p:nvSpPr>
          <p:spPr>
            <a:xfrm>
              <a:off x="1442803" y="2469015"/>
              <a:ext cx="10312" cy="10889"/>
            </a:xfrm>
            <a:custGeom>
              <a:avLst/>
              <a:gdLst/>
              <a:ahLst/>
              <a:cxnLst/>
              <a:rect l="l" t="t" r="r" b="b"/>
              <a:pathLst>
                <a:path w="823" h="869" extrusionOk="0">
                  <a:moveTo>
                    <a:pt x="785" y="0"/>
                  </a:moveTo>
                  <a:cubicBezTo>
                    <a:pt x="776" y="0"/>
                    <a:pt x="767" y="4"/>
                    <a:pt x="757" y="14"/>
                  </a:cubicBezTo>
                  <a:cubicBezTo>
                    <a:pt x="658" y="47"/>
                    <a:pt x="593" y="80"/>
                    <a:pt x="560" y="178"/>
                  </a:cubicBezTo>
                  <a:lnTo>
                    <a:pt x="395" y="376"/>
                  </a:lnTo>
                  <a:lnTo>
                    <a:pt x="67" y="770"/>
                  </a:lnTo>
                  <a:cubicBezTo>
                    <a:pt x="1" y="770"/>
                    <a:pt x="1" y="836"/>
                    <a:pt x="67" y="869"/>
                  </a:cubicBezTo>
                  <a:lnTo>
                    <a:pt x="231" y="869"/>
                  </a:lnTo>
                  <a:lnTo>
                    <a:pt x="560" y="507"/>
                  </a:lnTo>
                  <a:lnTo>
                    <a:pt x="724" y="310"/>
                  </a:lnTo>
                  <a:lnTo>
                    <a:pt x="790" y="211"/>
                  </a:lnTo>
                  <a:lnTo>
                    <a:pt x="790" y="145"/>
                  </a:lnTo>
                  <a:cubicBezTo>
                    <a:pt x="823" y="145"/>
                    <a:pt x="823" y="113"/>
                    <a:pt x="823" y="47"/>
                  </a:cubicBezTo>
                  <a:cubicBezTo>
                    <a:pt x="823" y="24"/>
                    <a:pt x="806" y="0"/>
                    <a:pt x="785" y="0"/>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60"/>
            <p:cNvSpPr/>
            <p:nvPr/>
          </p:nvSpPr>
          <p:spPr>
            <a:xfrm>
              <a:off x="1469329" y="2479665"/>
              <a:ext cx="6904" cy="16201"/>
            </a:xfrm>
            <a:custGeom>
              <a:avLst/>
              <a:gdLst/>
              <a:ahLst/>
              <a:cxnLst/>
              <a:rect l="l" t="t" r="r" b="b"/>
              <a:pathLst>
                <a:path w="551" h="1293" extrusionOk="0">
                  <a:moveTo>
                    <a:pt x="452" y="1"/>
                  </a:moveTo>
                  <a:cubicBezTo>
                    <a:pt x="410" y="1"/>
                    <a:pt x="364" y="27"/>
                    <a:pt x="350" y="84"/>
                  </a:cubicBezTo>
                  <a:lnTo>
                    <a:pt x="185" y="610"/>
                  </a:lnTo>
                  <a:lnTo>
                    <a:pt x="119" y="906"/>
                  </a:lnTo>
                  <a:lnTo>
                    <a:pt x="21" y="1005"/>
                  </a:lnTo>
                  <a:lnTo>
                    <a:pt x="21" y="1169"/>
                  </a:lnTo>
                  <a:cubicBezTo>
                    <a:pt x="1" y="1249"/>
                    <a:pt x="53" y="1292"/>
                    <a:pt x="105" y="1292"/>
                  </a:cubicBezTo>
                  <a:cubicBezTo>
                    <a:pt x="139" y="1292"/>
                    <a:pt x="172" y="1274"/>
                    <a:pt x="185" y="1235"/>
                  </a:cubicBezTo>
                  <a:cubicBezTo>
                    <a:pt x="251" y="1136"/>
                    <a:pt x="284" y="1038"/>
                    <a:pt x="284" y="939"/>
                  </a:cubicBezTo>
                  <a:lnTo>
                    <a:pt x="350" y="676"/>
                  </a:lnTo>
                  <a:lnTo>
                    <a:pt x="514" y="117"/>
                  </a:lnTo>
                  <a:cubicBezTo>
                    <a:pt x="551" y="43"/>
                    <a:pt x="505" y="1"/>
                    <a:pt x="452"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60"/>
            <p:cNvSpPr/>
            <p:nvPr/>
          </p:nvSpPr>
          <p:spPr>
            <a:xfrm>
              <a:off x="1501719" y="2485655"/>
              <a:ext cx="6190" cy="18143"/>
            </a:xfrm>
            <a:custGeom>
              <a:avLst/>
              <a:gdLst/>
              <a:ahLst/>
              <a:cxnLst/>
              <a:rect l="l" t="t" r="r" b="b"/>
              <a:pathLst>
                <a:path w="494" h="1448" extrusionOk="0">
                  <a:moveTo>
                    <a:pt x="132" y="1"/>
                  </a:moveTo>
                  <a:cubicBezTo>
                    <a:pt x="33" y="1"/>
                    <a:pt x="0" y="34"/>
                    <a:pt x="0" y="100"/>
                  </a:cubicBezTo>
                  <a:lnTo>
                    <a:pt x="0" y="132"/>
                  </a:lnTo>
                  <a:cubicBezTo>
                    <a:pt x="33" y="330"/>
                    <a:pt x="33" y="593"/>
                    <a:pt x="66" y="790"/>
                  </a:cubicBezTo>
                  <a:cubicBezTo>
                    <a:pt x="132" y="987"/>
                    <a:pt x="132" y="987"/>
                    <a:pt x="164" y="1119"/>
                  </a:cubicBezTo>
                  <a:cubicBezTo>
                    <a:pt x="197" y="1250"/>
                    <a:pt x="197" y="1349"/>
                    <a:pt x="296" y="1447"/>
                  </a:cubicBezTo>
                  <a:lnTo>
                    <a:pt x="395" y="1447"/>
                  </a:lnTo>
                  <a:cubicBezTo>
                    <a:pt x="460" y="1415"/>
                    <a:pt x="493" y="1349"/>
                    <a:pt x="493" y="1316"/>
                  </a:cubicBezTo>
                  <a:cubicBezTo>
                    <a:pt x="493" y="1283"/>
                    <a:pt x="395" y="1119"/>
                    <a:pt x="395" y="987"/>
                  </a:cubicBezTo>
                  <a:cubicBezTo>
                    <a:pt x="362" y="889"/>
                    <a:pt x="329" y="790"/>
                    <a:pt x="329" y="691"/>
                  </a:cubicBezTo>
                  <a:cubicBezTo>
                    <a:pt x="230" y="494"/>
                    <a:pt x="197" y="297"/>
                    <a:pt x="197" y="100"/>
                  </a:cubicBezTo>
                  <a:cubicBezTo>
                    <a:pt x="197" y="34"/>
                    <a:pt x="164" y="1"/>
                    <a:pt x="132"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60"/>
            <p:cNvSpPr/>
            <p:nvPr/>
          </p:nvSpPr>
          <p:spPr>
            <a:xfrm>
              <a:off x="1527480" y="2484088"/>
              <a:ext cx="9510" cy="17955"/>
            </a:xfrm>
            <a:custGeom>
              <a:avLst/>
              <a:gdLst/>
              <a:ahLst/>
              <a:cxnLst/>
              <a:rect l="l" t="t" r="r" b="b"/>
              <a:pathLst>
                <a:path w="759" h="1433" extrusionOk="0">
                  <a:moveTo>
                    <a:pt x="168" y="1"/>
                  </a:moveTo>
                  <a:cubicBezTo>
                    <a:pt x="90" y="1"/>
                    <a:pt x="1" y="55"/>
                    <a:pt x="48" y="126"/>
                  </a:cubicBezTo>
                  <a:lnTo>
                    <a:pt x="278" y="751"/>
                  </a:lnTo>
                  <a:lnTo>
                    <a:pt x="410" y="1079"/>
                  </a:lnTo>
                  <a:cubicBezTo>
                    <a:pt x="443" y="1178"/>
                    <a:pt x="508" y="1277"/>
                    <a:pt x="574" y="1375"/>
                  </a:cubicBezTo>
                  <a:cubicBezTo>
                    <a:pt x="587" y="1414"/>
                    <a:pt x="620" y="1433"/>
                    <a:pt x="654" y="1433"/>
                  </a:cubicBezTo>
                  <a:cubicBezTo>
                    <a:pt x="706" y="1433"/>
                    <a:pt x="758" y="1389"/>
                    <a:pt x="738" y="1309"/>
                  </a:cubicBezTo>
                  <a:cubicBezTo>
                    <a:pt x="738" y="1211"/>
                    <a:pt x="673" y="1079"/>
                    <a:pt x="607" y="981"/>
                  </a:cubicBezTo>
                  <a:lnTo>
                    <a:pt x="475" y="652"/>
                  </a:lnTo>
                  <a:lnTo>
                    <a:pt x="245" y="27"/>
                  </a:lnTo>
                  <a:cubicBezTo>
                    <a:pt x="227" y="9"/>
                    <a:pt x="198" y="1"/>
                    <a:pt x="168"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60"/>
            <p:cNvSpPr/>
            <p:nvPr/>
          </p:nvSpPr>
          <p:spPr>
            <a:xfrm>
              <a:off x="1556086" y="2475856"/>
              <a:ext cx="6190" cy="18820"/>
            </a:xfrm>
            <a:custGeom>
              <a:avLst/>
              <a:gdLst/>
              <a:ahLst/>
              <a:cxnLst/>
              <a:rect l="l" t="t" r="r" b="b"/>
              <a:pathLst>
                <a:path w="494" h="1502" extrusionOk="0">
                  <a:moveTo>
                    <a:pt x="119" y="0"/>
                  </a:moveTo>
                  <a:cubicBezTo>
                    <a:pt x="72" y="0"/>
                    <a:pt x="20" y="35"/>
                    <a:pt x="1" y="93"/>
                  </a:cubicBezTo>
                  <a:cubicBezTo>
                    <a:pt x="66" y="323"/>
                    <a:pt x="132" y="553"/>
                    <a:pt x="165" y="783"/>
                  </a:cubicBezTo>
                  <a:cubicBezTo>
                    <a:pt x="231" y="914"/>
                    <a:pt x="231" y="1046"/>
                    <a:pt x="264" y="1145"/>
                  </a:cubicBezTo>
                  <a:cubicBezTo>
                    <a:pt x="231" y="1276"/>
                    <a:pt x="264" y="1375"/>
                    <a:pt x="329" y="1473"/>
                  </a:cubicBezTo>
                  <a:cubicBezTo>
                    <a:pt x="350" y="1494"/>
                    <a:pt x="373" y="1501"/>
                    <a:pt x="396" y="1501"/>
                  </a:cubicBezTo>
                  <a:cubicBezTo>
                    <a:pt x="447" y="1501"/>
                    <a:pt x="494" y="1463"/>
                    <a:pt x="494" y="1440"/>
                  </a:cubicBezTo>
                  <a:lnTo>
                    <a:pt x="494" y="1243"/>
                  </a:lnTo>
                  <a:cubicBezTo>
                    <a:pt x="494" y="1177"/>
                    <a:pt x="494" y="1112"/>
                    <a:pt x="461" y="1079"/>
                  </a:cubicBezTo>
                  <a:cubicBezTo>
                    <a:pt x="461" y="947"/>
                    <a:pt x="428" y="816"/>
                    <a:pt x="428" y="750"/>
                  </a:cubicBezTo>
                  <a:lnTo>
                    <a:pt x="198" y="60"/>
                  </a:lnTo>
                  <a:cubicBezTo>
                    <a:pt x="184" y="18"/>
                    <a:pt x="153" y="0"/>
                    <a:pt x="119" y="0"/>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60"/>
            <p:cNvSpPr/>
            <p:nvPr/>
          </p:nvSpPr>
          <p:spPr>
            <a:xfrm>
              <a:off x="1577062" y="2468489"/>
              <a:ext cx="9398" cy="13583"/>
            </a:xfrm>
            <a:custGeom>
              <a:avLst/>
              <a:gdLst/>
              <a:ahLst/>
              <a:cxnLst/>
              <a:rect l="l" t="t" r="r" b="b"/>
              <a:pathLst>
                <a:path w="750" h="1084" extrusionOk="0">
                  <a:moveTo>
                    <a:pt x="135" y="1"/>
                  </a:moveTo>
                  <a:cubicBezTo>
                    <a:pt x="60" y="1"/>
                    <a:pt x="0" y="86"/>
                    <a:pt x="69" y="155"/>
                  </a:cubicBezTo>
                  <a:lnTo>
                    <a:pt x="299" y="582"/>
                  </a:lnTo>
                  <a:cubicBezTo>
                    <a:pt x="365" y="746"/>
                    <a:pt x="463" y="911"/>
                    <a:pt x="562" y="1042"/>
                  </a:cubicBezTo>
                  <a:cubicBezTo>
                    <a:pt x="582" y="1072"/>
                    <a:pt x="608" y="1084"/>
                    <a:pt x="634" y="1084"/>
                  </a:cubicBezTo>
                  <a:cubicBezTo>
                    <a:pt x="693" y="1084"/>
                    <a:pt x="749" y="1022"/>
                    <a:pt x="726" y="976"/>
                  </a:cubicBezTo>
                  <a:lnTo>
                    <a:pt x="595" y="713"/>
                  </a:lnTo>
                  <a:lnTo>
                    <a:pt x="463" y="516"/>
                  </a:lnTo>
                  <a:lnTo>
                    <a:pt x="233" y="56"/>
                  </a:lnTo>
                  <a:cubicBezTo>
                    <a:pt x="204" y="16"/>
                    <a:pt x="168" y="1"/>
                    <a:pt x="135"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60"/>
            <p:cNvSpPr/>
            <p:nvPr/>
          </p:nvSpPr>
          <p:spPr>
            <a:xfrm>
              <a:off x="1597686" y="2455996"/>
              <a:ext cx="11139" cy="11315"/>
            </a:xfrm>
            <a:custGeom>
              <a:avLst/>
              <a:gdLst/>
              <a:ahLst/>
              <a:cxnLst/>
              <a:rect l="l" t="t" r="r" b="b"/>
              <a:pathLst>
                <a:path w="889" h="903" extrusionOk="0">
                  <a:moveTo>
                    <a:pt x="1" y="1"/>
                  </a:moveTo>
                  <a:cubicBezTo>
                    <a:pt x="1" y="34"/>
                    <a:pt x="1" y="100"/>
                    <a:pt x="67" y="100"/>
                  </a:cubicBezTo>
                  <a:lnTo>
                    <a:pt x="67" y="231"/>
                  </a:lnTo>
                  <a:cubicBezTo>
                    <a:pt x="198" y="330"/>
                    <a:pt x="330" y="428"/>
                    <a:pt x="428" y="560"/>
                  </a:cubicBezTo>
                  <a:lnTo>
                    <a:pt x="593" y="757"/>
                  </a:lnTo>
                  <a:cubicBezTo>
                    <a:pt x="593" y="823"/>
                    <a:pt x="626" y="856"/>
                    <a:pt x="626" y="889"/>
                  </a:cubicBezTo>
                  <a:lnTo>
                    <a:pt x="757" y="889"/>
                  </a:lnTo>
                  <a:cubicBezTo>
                    <a:pt x="767" y="898"/>
                    <a:pt x="779" y="902"/>
                    <a:pt x="793" y="902"/>
                  </a:cubicBezTo>
                  <a:cubicBezTo>
                    <a:pt x="826" y="902"/>
                    <a:pt x="865" y="879"/>
                    <a:pt x="889" y="856"/>
                  </a:cubicBezTo>
                  <a:cubicBezTo>
                    <a:pt x="889" y="724"/>
                    <a:pt x="823" y="626"/>
                    <a:pt x="757" y="560"/>
                  </a:cubicBezTo>
                  <a:lnTo>
                    <a:pt x="593" y="363"/>
                  </a:lnTo>
                  <a:lnTo>
                    <a:pt x="132" y="1"/>
                  </a:ln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60"/>
            <p:cNvSpPr/>
            <p:nvPr/>
          </p:nvSpPr>
          <p:spPr>
            <a:xfrm>
              <a:off x="1612935" y="2444882"/>
              <a:ext cx="10312" cy="8658"/>
            </a:xfrm>
            <a:custGeom>
              <a:avLst/>
              <a:gdLst/>
              <a:ahLst/>
              <a:cxnLst/>
              <a:rect l="l" t="t" r="r" b="b"/>
              <a:pathLst>
                <a:path w="823" h="691" extrusionOk="0">
                  <a:moveTo>
                    <a:pt x="0" y="0"/>
                  </a:moveTo>
                  <a:cubicBezTo>
                    <a:pt x="0" y="66"/>
                    <a:pt x="0" y="132"/>
                    <a:pt x="33" y="165"/>
                  </a:cubicBezTo>
                  <a:lnTo>
                    <a:pt x="33" y="263"/>
                  </a:lnTo>
                  <a:cubicBezTo>
                    <a:pt x="99" y="263"/>
                    <a:pt x="165" y="296"/>
                    <a:pt x="198" y="329"/>
                  </a:cubicBezTo>
                  <a:lnTo>
                    <a:pt x="296" y="329"/>
                  </a:lnTo>
                  <a:cubicBezTo>
                    <a:pt x="296" y="395"/>
                    <a:pt x="329" y="428"/>
                    <a:pt x="362" y="428"/>
                  </a:cubicBezTo>
                  <a:lnTo>
                    <a:pt x="493" y="592"/>
                  </a:lnTo>
                  <a:lnTo>
                    <a:pt x="625" y="691"/>
                  </a:lnTo>
                  <a:lnTo>
                    <a:pt x="789" y="691"/>
                  </a:lnTo>
                  <a:cubicBezTo>
                    <a:pt x="822" y="691"/>
                    <a:pt x="822" y="625"/>
                    <a:pt x="822" y="592"/>
                  </a:cubicBezTo>
                  <a:lnTo>
                    <a:pt x="691" y="362"/>
                  </a:lnTo>
                  <a:lnTo>
                    <a:pt x="526" y="263"/>
                  </a:lnTo>
                  <a:lnTo>
                    <a:pt x="165" y="0"/>
                  </a:ln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60"/>
            <p:cNvSpPr/>
            <p:nvPr/>
          </p:nvSpPr>
          <p:spPr>
            <a:xfrm>
              <a:off x="1320472" y="2584328"/>
              <a:ext cx="22341" cy="64617"/>
            </a:xfrm>
            <a:custGeom>
              <a:avLst/>
              <a:gdLst/>
              <a:ahLst/>
              <a:cxnLst/>
              <a:rect l="l" t="t" r="r" b="b"/>
              <a:pathLst>
                <a:path w="1783" h="5157" extrusionOk="0">
                  <a:moveTo>
                    <a:pt x="1704" y="1"/>
                  </a:moveTo>
                  <a:cubicBezTo>
                    <a:pt x="1635" y="1"/>
                    <a:pt x="1516" y="95"/>
                    <a:pt x="1479" y="168"/>
                  </a:cubicBezTo>
                  <a:cubicBezTo>
                    <a:pt x="1216" y="497"/>
                    <a:pt x="1019" y="859"/>
                    <a:pt x="855" y="1253"/>
                  </a:cubicBezTo>
                  <a:cubicBezTo>
                    <a:pt x="690" y="1680"/>
                    <a:pt x="559" y="2075"/>
                    <a:pt x="460" y="2502"/>
                  </a:cubicBezTo>
                  <a:cubicBezTo>
                    <a:pt x="197" y="3324"/>
                    <a:pt x="33" y="4179"/>
                    <a:pt x="0" y="5034"/>
                  </a:cubicBezTo>
                  <a:cubicBezTo>
                    <a:pt x="0" y="5116"/>
                    <a:pt x="58" y="5157"/>
                    <a:pt x="123" y="5157"/>
                  </a:cubicBezTo>
                  <a:cubicBezTo>
                    <a:pt x="189" y="5157"/>
                    <a:pt x="263" y="5116"/>
                    <a:pt x="296" y="5034"/>
                  </a:cubicBezTo>
                  <a:cubicBezTo>
                    <a:pt x="362" y="4179"/>
                    <a:pt x="526" y="3357"/>
                    <a:pt x="789" y="2535"/>
                  </a:cubicBezTo>
                  <a:cubicBezTo>
                    <a:pt x="888" y="2174"/>
                    <a:pt x="1052" y="1746"/>
                    <a:pt x="1216" y="1385"/>
                  </a:cubicBezTo>
                  <a:cubicBezTo>
                    <a:pt x="1381" y="1023"/>
                    <a:pt x="1545" y="661"/>
                    <a:pt x="1710" y="234"/>
                  </a:cubicBezTo>
                  <a:cubicBezTo>
                    <a:pt x="1782" y="60"/>
                    <a:pt x="1759" y="1"/>
                    <a:pt x="1704" y="1"/>
                  </a:cubicBez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60"/>
            <p:cNvSpPr/>
            <p:nvPr/>
          </p:nvSpPr>
          <p:spPr>
            <a:xfrm>
              <a:off x="1735027" y="2559557"/>
              <a:ext cx="17154" cy="70757"/>
            </a:xfrm>
            <a:custGeom>
              <a:avLst/>
              <a:gdLst/>
              <a:ahLst/>
              <a:cxnLst/>
              <a:rect l="l" t="t" r="r" b="b"/>
              <a:pathLst>
                <a:path w="1369" h="5647" extrusionOk="0">
                  <a:moveTo>
                    <a:pt x="131" y="0"/>
                  </a:moveTo>
                  <a:cubicBezTo>
                    <a:pt x="64" y="0"/>
                    <a:pt x="1" y="48"/>
                    <a:pt x="20" y="107"/>
                  </a:cubicBezTo>
                  <a:cubicBezTo>
                    <a:pt x="349" y="962"/>
                    <a:pt x="612" y="1849"/>
                    <a:pt x="776" y="2737"/>
                  </a:cubicBezTo>
                  <a:cubicBezTo>
                    <a:pt x="842" y="3197"/>
                    <a:pt x="941" y="3657"/>
                    <a:pt x="974" y="4151"/>
                  </a:cubicBezTo>
                  <a:cubicBezTo>
                    <a:pt x="1006" y="4348"/>
                    <a:pt x="1006" y="4578"/>
                    <a:pt x="1006" y="4808"/>
                  </a:cubicBezTo>
                  <a:cubicBezTo>
                    <a:pt x="1039" y="5038"/>
                    <a:pt x="1072" y="5268"/>
                    <a:pt x="1072" y="5498"/>
                  </a:cubicBezTo>
                  <a:cubicBezTo>
                    <a:pt x="1089" y="5597"/>
                    <a:pt x="1154" y="5646"/>
                    <a:pt x="1216" y="5646"/>
                  </a:cubicBezTo>
                  <a:cubicBezTo>
                    <a:pt x="1278" y="5646"/>
                    <a:pt x="1335" y="5597"/>
                    <a:pt x="1335" y="5498"/>
                  </a:cubicBezTo>
                  <a:cubicBezTo>
                    <a:pt x="1368" y="5038"/>
                    <a:pt x="1335" y="4578"/>
                    <a:pt x="1269" y="4151"/>
                  </a:cubicBezTo>
                  <a:cubicBezTo>
                    <a:pt x="1237" y="3657"/>
                    <a:pt x="1138" y="3197"/>
                    <a:pt x="1072" y="2737"/>
                  </a:cubicBezTo>
                  <a:cubicBezTo>
                    <a:pt x="875" y="1816"/>
                    <a:pt x="579" y="929"/>
                    <a:pt x="250" y="74"/>
                  </a:cubicBezTo>
                  <a:cubicBezTo>
                    <a:pt x="224" y="21"/>
                    <a:pt x="177" y="0"/>
                    <a:pt x="131" y="0"/>
                  </a:cubicBez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8" name="Google Shape;3138;p60"/>
            <p:cNvGrpSpPr/>
            <p:nvPr/>
          </p:nvGrpSpPr>
          <p:grpSpPr>
            <a:xfrm>
              <a:off x="1332080" y="2044855"/>
              <a:ext cx="331932" cy="183842"/>
              <a:chOff x="607005" y="2165042"/>
              <a:chExt cx="331932" cy="183842"/>
            </a:xfrm>
          </p:grpSpPr>
          <p:sp>
            <p:nvSpPr>
              <p:cNvPr id="3139" name="Google Shape;3139;p60"/>
              <p:cNvSpPr/>
              <p:nvPr/>
            </p:nvSpPr>
            <p:spPr>
              <a:xfrm>
                <a:off x="745269" y="2176498"/>
                <a:ext cx="32640" cy="144190"/>
              </a:xfrm>
              <a:custGeom>
                <a:avLst/>
                <a:gdLst/>
                <a:ahLst/>
                <a:cxnLst/>
                <a:rect l="l" t="t" r="r" b="b"/>
                <a:pathLst>
                  <a:path w="661" h="2920" extrusionOk="0">
                    <a:moveTo>
                      <a:pt x="18" y="1"/>
                    </a:moveTo>
                    <a:cubicBezTo>
                      <a:pt x="18" y="1"/>
                      <a:pt x="17" y="1"/>
                      <a:pt x="17" y="1"/>
                    </a:cubicBezTo>
                    <a:cubicBezTo>
                      <a:pt x="0" y="13"/>
                      <a:pt x="96" y="168"/>
                      <a:pt x="237" y="420"/>
                    </a:cubicBezTo>
                    <a:cubicBezTo>
                      <a:pt x="305" y="547"/>
                      <a:pt x="384" y="700"/>
                      <a:pt x="439" y="878"/>
                    </a:cubicBezTo>
                    <a:cubicBezTo>
                      <a:pt x="494" y="1055"/>
                      <a:pt x="526" y="1261"/>
                      <a:pt x="494" y="1468"/>
                    </a:cubicBezTo>
                    <a:cubicBezTo>
                      <a:pt x="466" y="1675"/>
                      <a:pt x="349" y="1847"/>
                      <a:pt x="266" y="2030"/>
                    </a:cubicBezTo>
                    <a:cubicBezTo>
                      <a:pt x="224" y="2120"/>
                      <a:pt x="192" y="2215"/>
                      <a:pt x="182" y="2308"/>
                    </a:cubicBezTo>
                    <a:cubicBezTo>
                      <a:pt x="171" y="2402"/>
                      <a:pt x="185" y="2491"/>
                      <a:pt x="208" y="2565"/>
                    </a:cubicBezTo>
                    <a:cubicBezTo>
                      <a:pt x="257" y="2716"/>
                      <a:pt x="347" y="2811"/>
                      <a:pt x="414" y="2863"/>
                    </a:cubicBezTo>
                    <a:cubicBezTo>
                      <a:pt x="472" y="2904"/>
                      <a:pt x="514" y="2919"/>
                      <a:pt x="528" y="2919"/>
                    </a:cubicBezTo>
                    <a:cubicBezTo>
                      <a:pt x="531" y="2919"/>
                      <a:pt x="533" y="2919"/>
                      <a:pt x="534" y="2918"/>
                    </a:cubicBezTo>
                    <a:cubicBezTo>
                      <a:pt x="539" y="2909"/>
                      <a:pt x="502" y="2882"/>
                      <a:pt x="449" y="2824"/>
                    </a:cubicBezTo>
                    <a:cubicBezTo>
                      <a:pt x="397" y="2767"/>
                      <a:pt x="329" y="2672"/>
                      <a:pt x="297" y="2540"/>
                    </a:cubicBezTo>
                    <a:cubicBezTo>
                      <a:pt x="263" y="2407"/>
                      <a:pt x="288" y="2248"/>
                      <a:pt x="375" y="2082"/>
                    </a:cubicBezTo>
                    <a:cubicBezTo>
                      <a:pt x="425" y="1989"/>
                      <a:pt x="472" y="1900"/>
                      <a:pt x="516" y="1815"/>
                    </a:cubicBezTo>
                    <a:cubicBezTo>
                      <a:pt x="565" y="1718"/>
                      <a:pt x="606" y="1605"/>
                      <a:pt x="624" y="1488"/>
                    </a:cubicBezTo>
                    <a:cubicBezTo>
                      <a:pt x="660" y="1253"/>
                      <a:pt x="619" y="1028"/>
                      <a:pt x="554" y="840"/>
                    </a:cubicBezTo>
                    <a:cubicBezTo>
                      <a:pt x="488" y="651"/>
                      <a:pt x="398" y="496"/>
                      <a:pt x="317" y="372"/>
                    </a:cubicBezTo>
                    <a:cubicBezTo>
                      <a:pt x="157" y="134"/>
                      <a:pt x="38" y="1"/>
                      <a:pt x="1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60"/>
              <p:cNvSpPr/>
              <p:nvPr/>
            </p:nvSpPr>
            <p:spPr>
              <a:xfrm>
                <a:off x="786304" y="2307207"/>
                <a:ext cx="15851" cy="10074"/>
              </a:xfrm>
              <a:custGeom>
                <a:avLst/>
                <a:gdLst/>
                <a:ahLst/>
                <a:cxnLst/>
                <a:rect l="l" t="t" r="r" b="b"/>
                <a:pathLst>
                  <a:path w="321" h="204" extrusionOk="0">
                    <a:moveTo>
                      <a:pt x="265" y="1"/>
                    </a:moveTo>
                    <a:cubicBezTo>
                      <a:pt x="231" y="1"/>
                      <a:pt x="180" y="22"/>
                      <a:pt x="129" y="52"/>
                    </a:cubicBezTo>
                    <a:cubicBezTo>
                      <a:pt x="57" y="94"/>
                      <a:pt x="1" y="142"/>
                      <a:pt x="11" y="177"/>
                    </a:cubicBezTo>
                    <a:cubicBezTo>
                      <a:pt x="16" y="194"/>
                      <a:pt x="38" y="204"/>
                      <a:pt x="70" y="204"/>
                    </a:cubicBezTo>
                    <a:cubicBezTo>
                      <a:pt x="104" y="204"/>
                      <a:pt x="150" y="192"/>
                      <a:pt x="195" y="166"/>
                    </a:cubicBezTo>
                    <a:cubicBezTo>
                      <a:pt x="283" y="115"/>
                      <a:pt x="321" y="37"/>
                      <a:pt x="296" y="11"/>
                    </a:cubicBezTo>
                    <a:cubicBezTo>
                      <a:pt x="289" y="4"/>
                      <a:pt x="278" y="1"/>
                      <a:pt x="26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60"/>
              <p:cNvSpPr/>
              <p:nvPr/>
            </p:nvSpPr>
            <p:spPr>
              <a:xfrm>
                <a:off x="607005" y="2165042"/>
                <a:ext cx="97575" cy="48195"/>
              </a:xfrm>
              <a:custGeom>
                <a:avLst/>
                <a:gdLst/>
                <a:ahLst/>
                <a:cxnLst/>
                <a:rect l="l" t="t" r="r" b="b"/>
                <a:pathLst>
                  <a:path w="1976" h="976" extrusionOk="0">
                    <a:moveTo>
                      <a:pt x="1381" y="1"/>
                    </a:moveTo>
                    <a:cubicBezTo>
                      <a:pt x="1207" y="1"/>
                      <a:pt x="1007" y="31"/>
                      <a:pt x="807" y="113"/>
                    </a:cubicBezTo>
                    <a:cubicBezTo>
                      <a:pt x="492" y="240"/>
                      <a:pt x="264" y="460"/>
                      <a:pt x="145" y="640"/>
                    </a:cubicBezTo>
                    <a:cubicBezTo>
                      <a:pt x="25" y="823"/>
                      <a:pt x="0" y="958"/>
                      <a:pt x="30" y="973"/>
                    </a:cubicBezTo>
                    <a:cubicBezTo>
                      <a:pt x="33" y="974"/>
                      <a:pt x="35" y="975"/>
                      <a:pt x="39" y="975"/>
                    </a:cubicBezTo>
                    <a:cubicBezTo>
                      <a:pt x="76" y="975"/>
                      <a:pt x="156" y="881"/>
                      <a:pt x="287" y="759"/>
                    </a:cubicBezTo>
                    <a:cubicBezTo>
                      <a:pt x="427" y="626"/>
                      <a:pt x="638" y="462"/>
                      <a:pt x="905" y="354"/>
                    </a:cubicBezTo>
                    <a:cubicBezTo>
                      <a:pt x="1172" y="246"/>
                      <a:pt x="1437" y="215"/>
                      <a:pt x="1632" y="211"/>
                    </a:cubicBezTo>
                    <a:cubicBezTo>
                      <a:pt x="1827" y="204"/>
                      <a:pt x="1953" y="218"/>
                      <a:pt x="1965" y="181"/>
                    </a:cubicBezTo>
                    <a:cubicBezTo>
                      <a:pt x="1975" y="149"/>
                      <a:pt x="1863" y="71"/>
                      <a:pt x="1649" y="27"/>
                    </a:cubicBezTo>
                    <a:cubicBezTo>
                      <a:pt x="1572" y="11"/>
                      <a:pt x="1481" y="1"/>
                      <a:pt x="138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60"/>
              <p:cNvSpPr/>
              <p:nvPr/>
            </p:nvSpPr>
            <p:spPr>
              <a:xfrm>
                <a:off x="632436" y="2226570"/>
                <a:ext cx="99353" cy="58713"/>
              </a:xfrm>
              <a:custGeom>
                <a:avLst/>
                <a:gdLst/>
                <a:ahLst/>
                <a:cxnLst/>
                <a:rect l="l" t="t" r="r" b="b"/>
                <a:pathLst>
                  <a:path w="2012" h="1189" extrusionOk="0">
                    <a:moveTo>
                      <a:pt x="976" y="0"/>
                    </a:moveTo>
                    <a:cubicBezTo>
                      <a:pt x="821" y="0"/>
                      <a:pt x="674" y="46"/>
                      <a:pt x="558" y="111"/>
                    </a:cubicBezTo>
                    <a:cubicBezTo>
                      <a:pt x="392" y="201"/>
                      <a:pt x="275" y="324"/>
                      <a:pt x="196" y="433"/>
                    </a:cubicBezTo>
                    <a:cubicBezTo>
                      <a:pt x="39" y="657"/>
                      <a:pt x="0" y="819"/>
                      <a:pt x="20" y="829"/>
                    </a:cubicBezTo>
                    <a:cubicBezTo>
                      <a:pt x="22" y="829"/>
                      <a:pt x="23" y="830"/>
                      <a:pt x="25" y="830"/>
                    </a:cubicBezTo>
                    <a:cubicBezTo>
                      <a:pt x="56" y="830"/>
                      <a:pt x="140" y="694"/>
                      <a:pt x="302" y="522"/>
                    </a:cubicBezTo>
                    <a:cubicBezTo>
                      <a:pt x="388" y="433"/>
                      <a:pt x="499" y="337"/>
                      <a:pt x="639" y="271"/>
                    </a:cubicBezTo>
                    <a:cubicBezTo>
                      <a:pt x="737" y="225"/>
                      <a:pt x="849" y="194"/>
                      <a:pt x="964" y="194"/>
                    </a:cubicBezTo>
                    <a:cubicBezTo>
                      <a:pt x="1014" y="194"/>
                      <a:pt x="1065" y="200"/>
                      <a:pt x="1116" y="213"/>
                    </a:cubicBezTo>
                    <a:cubicBezTo>
                      <a:pt x="1285" y="254"/>
                      <a:pt x="1431" y="357"/>
                      <a:pt x="1540" y="470"/>
                    </a:cubicBezTo>
                    <a:cubicBezTo>
                      <a:pt x="1650" y="583"/>
                      <a:pt x="1727" y="711"/>
                      <a:pt x="1786" y="821"/>
                    </a:cubicBezTo>
                    <a:cubicBezTo>
                      <a:pt x="1899" y="1038"/>
                      <a:pt x="1956" y="1189"/>
                      <a:pt x="1986" y="1189"/>
                    </a:cubicBezTo>
                    <a:cubicBezTo>
                      <a:pt x="1987" y="1189"/>
                      <a:pt x="1988" y="1189"/>
                      <a:pt x="1988" y="1188"/>
                    </a:cubicBezTo>
                    <a:cubicBezTo>
                      <a:pt x="2011" y="1181"/>
                      <a:pt x="2002" y="1018"/>
                      <a:pt x="1912" y="765"/>
                    </a:cubicBezTo>
                    <a:cubicBezTo>
                      <a:pt x="1864" y="639"/>
                      <a:pt x="1794" y="490"/>
                      <a:pt x="1673" y="349"/>
                    </a:cubicBezTo>
                    <a:cubicBezTo>
                      <a:pt x="1553" y="210"/>
                      <a:pt x="1382" y="78"/>
                      <a:pt x="1163" y="24"/>
                    </a:cubicBezTo>
                    <a:cubicBezTo>
                      <a:pt x="1100" y="8"/>
                      <a:pt x="1037" y="0"/>
                      <a:pt x="97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60"/>
              <p:cNvSpPr/>
              <p:nvPr/>
            </p:nvSpPr>
            <p:spPr>
              <a:xfrm>
                <a:off x="739936" y="2320589"/>
                <a:ext cx="78712" cy="28295"/>
              </a:xfrm>
              <a:custGeom>
                <a:avLst/>
                <a:gdLst/>
                <a:ahLst/>
                <a:cxnLst/>
                <a:rect l="l" t="t" r="r" b="b"/>
                <a:pathLst>
                  <a:path w="1594" h="573" extrusionOk="0">
                    <a:moveTo>
                      <a:pt x="1577" y="1"/>
                    </a:moveTo>
                    <a:cubicBezTo>
                      <a:pt x="1557" y="1"/>
                      <a:pt x="1504" y="93"/>
                      <a:pt x="1387" y="200"/>
                    </a:cubicBezTo>
                    <a:cubicBezTo>
                      <a:pt x="1266" y="311"/>
                      <a:pt x="1058" y="434"/>
                      <a:pt x="811" y="442"/>
                    </a:cubicBezTo>
                    <a:cubicBezTo>
                      <a:pt x="803" y="443"/>
                      <a:pt x="794" y="443"/>
                      <a:pt x="786" y="443"/>
                    </a:cubicBezTo>
                    <a:cubicBezTo>
                      <a:pt x="549" y="443"/>
                      <a:pt x="344" y="339"/>
                      <a:pt x="221" y="240"/>
                    </a:cubicBezTo>
                    <a:cubicBezTo>
                      <a:pt x="97" y="142"/>
                      <a:pt x="39" y="54"/>
                      <a:pt x="17" y="54"/>
                    </a:cubicBezTo>
                    <a:cubicBezTo>
                      <a:pt x="16" y="54"/>
                      <a:pt x="15" y="54"/>
                      <a:pt x="14" y="55"/>
                    </a:cubicBezTo>
                    <a:cubicBezTo>
                      <a:pt x="1" y="60"/>
                      <a:pt x="31" y="174"/>
                      <a:pt x="159" y="308"/>
                    </a:cubicBezTo>
                    <a:cubicBezTo>
                      <a:pt x="280" y="436"/>
                      <a:pt x="510" y="573"/>
                      <a:pt x="790" y="573"/>
                    </a:cubicBezTo>
                    <a:cubicBezTo>
                      <a:pt x="798" y="573"/>
                      <a:pt x="807" y="573"/>
                      <a:pt x="816" y="572"/>
                    </a:cubicBezTo>
                    <a:cubicBezTo>
                      <a:pt x="1107" y="562"/>
                      <a:pt x="1338" y="404"/>
                      <a:pt x="1452" y="264"/>
                    </a:cubicBezTo>
                    <a:cubicBezTo>
                      <a:pt x="1572" y="122"/>
                      <a:pt x="1594" y="6"/>
                      <a:pt x="1580" y="1"/>
                    </a:cubicBezTo>
                    <a:cubicBezTo>
                      <a:pt x="1579" y="1"/>
                      <a:pt x="1578" y="1"/>
                      <a:pt x="1577"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60"/>
              <p:cNvSpPr/>
              <p:nvPr/>
            </p:nvSpPr>
            <p:spPr>
              <a:xfrm>
                <a:off x="626362" y="2227162"/>
                <a:ext cx="20838" cy="20542"/>
              </a:xfrm>
              <a:custGeom>
                <a:avLst/>
                <a:gdLst/>
                <a:ahLst/>
                <a:cxnLst/>
                <a:rect l="l" t="t" r="r" b="b"/>
                <a:pathLst>
                  <a:path w="422" h="416" extrusionOk="0">
                    <a:moveTo>
                      <a:pt x="41" y="1"/>
                    </a:moveTo>
                    <a:cubicBezTo>
                      <a:pt x="37" y="1"/>
                      <a:pt x="33" y="2"/>
                      <a:pt x="30" y="4"/>
                    </a:cubicBezTo>
                    <a:cubicBezTo>
                      <a:pt x="0" y="24"/>
                      <a:pt x="49" y="145"/>
                      <a:pt x="154" y="261"/>
                    </a:cubicBezTo>
                    <a:cubicBezTo>
                      <a:pt x="243" y="358"/>
                      <a:pt x="338" y="415"/>
                      <a:pt x="380" y="415"/>
                    </a:cubicBezTo>
                    <a:cubicBezTo>
                      <a:pt x="388" y="415"/>
                      <a:pt x="394" y="413"/>
                      <a:pt x="397" y="409"/>
                    </a:cubicBezTo>
                    <a:cubicBezTo>
                      <a:pt x="421" y="381"/>
                      <a:pt x="349" y="282"/>
                      <a:pt x="251" y="173"/>
                    </a:cubicBezTo>
                    <a:cubicBezTo>
                      <a:pt x="162" y="76"/>
                      <a:pt x="79" y="1"/>
                      <a:pt x="4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60"/>
              <p:cNvSpPr/>
              <p:nvPr/>
            </p:nvSpPr>
            <p:spPr>
              <a:xfrm>
                <a:off x="649324" y="2213484"/>
                <a:ext cx="16048" cy="24246"/>
              </a:xfrm>
              <a:custGeom>
                <a:avLst/>
                <a:gdLst/>
                <a:ahLst/>
                <a:cxnLst/>
                <a:rect l="l" t="t" r="r" b="b"/>
                <a:pathLst>
                  <a:path w="325" h="491" extrusionOk="0">
                    <a:moveTo>
                      <a:pt x="40" y="0"/>
                    </a:moveTo>
                    <a:cubicBezTo>
                      <a:pt x="38" y="0"/>
                      <a:pt x="36" y="1"/>
                      <a:pt x="34" y="1"/>
                    </a:cubicBezTo>
                    <a:cubicBezTo>
                      <a:pt x="1" y="14"/>
                      <a:pt x="19" y="144"/>
                      <a:pt x="93" y="283"/>
                    </a:cubicBezTo>
                    <a:cubicBezTo>
                      <a:pt x="160" y="408"/>
                      <a:pt x="247" y="491"/>
                      <a:pt x="284" y="491"/>
                    </a:cubicBezTo>
                    <a:cubicBezTo>
                      <a:pt x="288" y="491"/>
                      <a:pt x="292" y="490"/>
                      <a:pt x="295" y="488"/>
                    </a:cubicBezTo>
                    <a:cubicBezTo>
                      <a:pt x="325" y="467"/>
                      <a:pt x="278" y="352"/>
                      <a:pt x="208" y="221"/>
                    </a:cubicBezTo>
                    <a:cubicBezTo>
                      <a:pt x="142" y="98"/>
                      <a:pt x="76" y="0"/>
                      <a:pt x="40"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60"/>
              <p:cNvSpPr/>
              <p:nvPr/>
            </p:nvSpPr>
            <p:spPr>
              <a:xfrm>
                <a:off x="841313" y="2165042"/>
                <a:ext cx="97624" cy="48195"/>
              </a:xfrm>
              <a:custGeom>
                <a:avLst/>
                <a:gdLst/>
                <a:ahLst/>
                <a:cxnLst/>
                <a:rect l="l" t="t" r="r" b="b"/>
                <a:pathLst>
                  <a:path w="1977" h="976" extrusionOk="0">
                    <a:moveTo>
                      <a:pt x="595" y="1"/>
                    </a:moveTo>
                    <a:cubicBezTo>
                      <a:pt x="495" y="1"/>
                      <a:pt x="404" y="11"/>
                      <a:pt x="327" y="27"/>
                    </a:cubicBezTo>
                    <a:cubicBezTo>
                      <a:pt x="114" y="71"/>
                      <a:pt x="1" y="149"/>
                      <a:pt x="11" y="181"/>
                    </a:cubicBezTo>
                    <a:cubicBezTo>
                      <a:pt x="22" y="218"/>
                      <a:pt x="150" y="204"/>
                      <a:pt x="345" y="211"/>
                    </a:cubicBezTo>
                    <a:cubicBezTo>
                      <a:pt x="538" y="215"/>
                      <a:pt x="804" y="246"/>
                      <a:pt x="1071" y="354"/>
                    </a:cubicBezTo>
                    <a:cubicBezTo>
                      <a:pt x="1337" y="462"/>
                      <a:pt x="1549" y="626"/>
                      <a:pt x="1689" y="759"/>
                    </a:cubicBezTo>
                    <a:cubicBezTo>
                      <a:pt x="1820" y="881"/>
                      <a:pt x="1899" y="975"/>
                      <a:pt x="1937" y="975"/>
                    </a:cubicBezTo>
                    <a:cubicBezTo>
                      <a:pt x="1940" y="975"/>
                      <a:pt x="1943" y="974"/>
                      <a:pt x="1946" y="973"/>
                    </a:cubicBezTo>
                    <a:cubicBezTo>
                      <a:pt x="1977" y="958"/>
                      <a:pt x="1952" y="823"/>
                      <a:pt x="1831" y="640"/>
                    </a:cubicBezTo>
                    <a:cubicBezTo>
                      <a:pt x="1712" y="460"/>
                      <a:pt x="1484" y="240"/>
                      <a:pt x="1169" y="113"/>
                    </a:cubicBezTo>
                    <a:cubicBezTo>
                      <a:pt x="969" y="31"/>
                      <a:pt x="769" y="1"/>
                      <a:pt x="59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60"/>
              <p:cNvSpPr/>
              <p:nvPr/>
            </p:nvSpPr>
            <p:spPr>
              <a:xfrm>
                <a:off x="814105" y="2226570"/>
                <a:ext cx="99353" cy="58713"/>
              </a:xfrm>
              <a:custGeom>
                <a:avLst/>
                <a:gdLst/>
                <a:ahLst/>
                <a:cxnLst/>
                <a:rect l="l" t="t" r="r" b="b"/>
                <a:pathLst>
                  <a:path w="2012" h="1189" extrusionOk="0">
                    <a:moveTo>
                      <a:pt x="1036" y="0"/>
                    </a:moveTo>
                    <a:cubicBezTo>
                      <a:pt x="974" y="0"/>
                      <a:pt x="911" y="8"/>
                      <a:pt x="849" y="24"/>
                    </a:cubicBezTo>
                    <a:cubicBezTo>
                      <a:pt x="630" y="78"/>
                      <a:pt x="459" y="210"/>
                      <a:pt x="339" y="349"/>
                    </a:cubicBezTo>
                    <a:cubicBezTo>
                      <a:pt x="218" y="490"/>
                      <a:pt x="147" y="639"/>
                      <a:pt x="100" y="765"/>
                    </a:cubicBezTo>
                    <a:cubicBezTo>
                      <a:pt x="10" y="1018"/>
                      <a:pt x="1" y="1181"/>
                      <a:pt x="24" y="1188"/>
                    </a:cubicBezTo>
                    <a:cubicBezTo>
                      <a:pt x="25" y="1189"/>
                      <a:pt x="26" y="1189"/>
                      <a:pt x="27" y="1189"/>
                    </a:cubicBezTo>
                    <a:cubicBezTo>
                      <a:pt x="55" y="1189"/>
                      <a:pt x="114" y="1038"/>
                      <a:pt x="227" y="821"/>
                    </a:cubicBezTo>
                    <a:cubicBezTo>
                      <a:pt x="285" y="711"/>
                      <a:pt x="363" y="583"/>
                      <a:pt x="472" y="470"/>
                    </a:cubicBezTo>
                    <a:cubicBezTo>
                      <a:pt x="581" y="357"/>
                      <a:pt x="727" y="254"/>
                      <a:pt x="896" y="213"/>
                    </a:cubicBezTo>
                    <a:cubicBezTo>
                      <a:pt x="947" y="200"/>
                      <a:pt x="998" y="194"/>
                      <a:pt x="1048" y="194"/>
                    </a:cubicBezTo>
                    <a:cubicBezTo>
                      <a:pt x="1163" y="194"/>
                      <a:pt x="1275" y="225"/>
                      <a:pt x="1372" y="271"/>
                    </a:cubicBezTo>
                    <a:cubicBezTo>
                      <a:pt x="1514" y="337"/>
                      <a:pt x="1624" y="433"/>
                      <a:pt x="1710" y="522"/>
                    </a:cubicBezTo>
                    <a:cubicBezTo>
                      <a:pt x="1871" y="694"/>
                      <a:pt x="1957" y="830"/>
                      <a:pt x="1987" y="830"/>
                    </a:cubicBezTo>
                    <a:cubicBezTo>
                      <a:pt x="1989" y="830"/>
                      <a:pt x="1990" y="829"/>
                      <a:pt x="1991" y="829"/>
                    </a:cubicBezTo>
                    <a:cubicBezTo>
                      <a:pt x="2012" y="819"/>
                      <a:pt x="1973" y="657"/>
                      <a:pt x="1816" y="433"/>
                    </a:cubicBezTo>
                    <a:cubicBezTo>
                      <a:pt x="1736" y="324"/>
                      <a:pt x="1619" y="201"/>
                      <a:pt x="1454" y="111"/>
                    </a:cubicBezTo>
                    <a:cubicBezTo>
                      <a:pt x="1338" y="46"/>
                      <a:pt x="1191" y="0"/>
                      <a:pt x="103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60"/>
              <p:cNvSpPr/>
              <p:nvPr/>
            </p:nvSpPr>
            <p:spPr>
              <a:xfrm>
                <a:off x="898693" y="2227162"/>
                <a:ext cx="20838" cy="20542"/>
              </a:xfrm>
              <a:custGeom>
                <a:avLst/>
                <a:gdLst/>
                <a:ahLst/>
                <a:cxnLst/>
                <a:rect l="l" t="t" r="r" b="b"/>
                <a:pathLst>
                  <a:path w="422" h="416" extrusionOk="0">
                    <a:moveTo>
                      <a:pt x="381" y="1"/>
                    </a:moveTo>
                    <a:cubicBezTo>
                      <a:pt x="343" y="1"/>
                      <a:pt x="260" y="76"/>
                      <a:pt x="172" y="173"/>
                    </a:cubicBezTo>
                    <a:cubicBezTo>
                      <a:pt x="73" y="282"/>
                      <a:pt x="1" y="381"/>
                      <a:pt x="24" y="409"/>
                    </a:cubicBezTo>
                    <a:cubicBezTo>
                      <a:pt x="28" y="413"/>
                      <a:pt x="34" y="415"/>
                      <a:pt x="42" y="415"/>
                    </a:cubicBezTo>
                    <a:cubicBezTo>
                      <a:pt x="84" y="415"/>
                      <a:pt x="180" y="358"/>
                      <a:pt x="268" y="261"/>
                    </a:cubicBezTo>
                    <a:cubicBezTo>
                      <a:pt x="374" y="145"/>
                      <a:pt x="422" y="24"/>
                      <a:pt x="392" y="4"/>
                    </a:cubicBezTo>
                    <a:cubicBezTo>
                      <a:pt x="389" y="2"/>
                      <a:pt x="385" y="1"/>
                      <a:pt x="38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60"/>
              <p:cNvSpPr/>
              <p:nvPr/>
            </p:nvSpPr>
            <p:spPr>
              <a:xfrm>
                <a:off x="880571" y="2213484"/>
                <a:ext cx="15999" cy="24246"/>
              </a:xfrm>
              <a:custGeom>
                <a:avLst/>
                <a:gdLst/>
                <a:ahLst/>
                <a:cxnLst/>
                <a:rect l="l" t="t" r="r" b="b"/>
                <a:pathLst>
                  <a:path w="324" h="491" extrusionOk="0">
                    <a:moveTo>
                      <a:pt x="284" y="0"/>
                    </a:moveTo>
                    <a:cubicBezTo>
                      <a:pt x="248" y="0"/>
                      <a:pt x="182" y="98"/>
                      <a:pt x="116" y="221"/>
                    </a:cubicBezTo>
                    <a:cubicBezTo>
                      <a:pt x="46" y="352"/>
                      <a:pt x="0" y="467"/>
                      <a:pt x="30" y="488"/>
                    </a:cubicBezTo>
                    <a:cubicBezTo>
                      <a:pt x="33" y="490"/>
                      <a:pt x="36" y="491"/>
                      <a:pt x="40" y="491"/>
                    </a:cubicBezTo>
                    <a:cubicBezTo>
                      <a:pt x="78" y="491"/>
                      <a:pt x="164" y="408"/>
                      <a:pt x="231" y="283"/>
                    </a:cubicBezTo>
                    <a:cubicBezTo>
                      <a:pt x="305" y="144"/>
                      <a:pt x="323" y="14"/>
                      <a:pt x="290" y="1"/>
                    </a:cubicBezTo>
                    <a:cubicBezTo>
                      <a:pt x="288" y="1"/>
                      <a:pt x="286" y="0"/>
                      <a:pt x="284"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3"/>
        <p:cNvGrpSpPr/>
        <p:nvPr/>
      </p:nvGrpSpPr>
      <p:grpSpPr>
        <a:xfrm>
          <a:off x="0" y="0"/>
          <a:ext cx="0" cy="0"/>
          <a:chOff x="0" y="0"/>
          <a:chExt cx="0" cy="0"/>
        </a:xfrm>
      </p:grpSpPr>
      <p:sp>
        <p:nvSpPr>
          <p:cNvPr id="3154" name="Google Shape;3154;p61"/>
          <p:cNvSpPr txBox="1">
            <a:spLocks noGrp="1"/>
          </p:cNvSpPr>
          <p:nvPr>
            <p:ph type="subTitle" idx="1"/>
          </p:nvPr>
        </p:nvSpPr>
        <p:spPr>
          <a:xfrm>
            <a:off x="713225" y="3221950"/>
            <a:ext cx="3585600" cy="36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This is how we solve the problem</a:t>
            </a:r>
            <a:endParaRPr/>
          </a:p>
        </p:txBody>
      </p:sp>
      <p:sp>
        <p:nvSpPr>
          <p:cNvPr id="3155" name="Google Shape;3155;p61"/>
          <p:cNvSpPr txBox="1">
            <a:spLocks noGrp="1"/>
          </p:cNvSpPr>
          <p:nvPr>
            <p:ph type="title"/>
          </p:nvPr>
        </p:nvSpPr>
        <p:spPr>
          <a:xfrm>
            <a:off x="651075" y="2660950"/>
            <a:ext cx="3647700" cy="56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Our Solution</a:t>
            </a:r>
            <a:endParaRPr/>
          </a:p>
        </p:txBody>
      </p:sp>
      <p:sp>
        <p:nvSpPr>
          <p:cNvPr id="3156" name="Google Shape;3156;p61"/>
          <p:cNvSpPr txBox="1">
            <a:spLocks noGrp="1"/>
          </p:cNvSpPr>
          <p:nvPr>
            <p:ph type="title" idx="2"/>
          </p:nvPr>
        </p:nvSpPr>
        <p:spPr>
          <a:xfrm>
            <a:off x="713225" y="1552838"/>
            <a:ext cx="3585600" cy="96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157" name="Google Shape;3157;p61"/>
          <p:cNvSpPr/>
          <p:nvPr/>
        </p:nvSpPr>
        <p:spPr>
          <a:xfrm rot="-521016">
            <a:off x="5651947" y="1513760"/>
            <a:ext cx="1670236" cy="246005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61"/>
          <p:cNvSpPr/>
          <p:nvPr/>
        </p:nvSpPr>
        <p:spPr>
          <a:xfrm rot="341704">
            <a:off x="5651955" y="1428177"/>
            <a:ext cx="1670239" cy="2460057"/>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9" name="Google Shape;3159;p61"/>
          <p:cNvGrpSpPr/>
          <p:nvPr/>
        </p:nvGrpSpPr>
        <p:grpSpPr>
          <a:xfrm rot="811242">
            <a:off x="5648311" y="1230952"/>
            <a:ext cx="1782394" cy="2534824"/>
            <a:chOff x="5412756" y="1144321"/>
            <a:chExt cx="1782368" cy="2534786"/>
          </a:xfrm>
        </p:grpSpPr>
        <p:grpSp>
          <p:nvGrpSpPr>
            <p:cNvPr id="3160" name="Google Shape;3160;p61"/>
            <p:cNvGrpSpPr/>
            <p:nvPr/>
          </p:nvGrpSpPr>
          <p:grpSpPr>
            <a:xfrm rot="-159211">
              <a:off x="5468807" y="1181666"/>
              <a:ext cx="1670266" cy="2460097"/>
              <a:chOff x="2903825" y="2119650"/>
              <a:chExt cx="623100" cy="917750"/>
            </a:xfrm>
          </p:grpSpPr>
          <p:sp>
            <p:nvSpPr>
              <p:cNvPr id="3161" name="Google Shape;3161;p61"/>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61"/>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3" name="Google Shape;3163;p61"/>
            <p:cNvGrpSpPr/>
            <p:nvPr/>
          </p:nvGrpSpPr>
          <p:grpSpPr>
            <a:xfrm>
              <a:off x="5804312" y="1552857"/>
              <a:ext cx="999239" cy="1360197"/>
              <a:chOff x="3173787" y="2356107"/>
              <a:chExt cx="999239" cy="1360197"/>
            </a:xfrm>
          </p:grpSpPr>
          <p:sp>
            <p:nvSpPr>
              <p:cNvPr id="3164" name="Google Shape;3164;p61"/>
              <p:cNvSpPr/>
              <p:nvPr/>
            </p:nvSpPr>
            <p:spPr>
              <a:xfrm rot="-301055">
                <a:off x="3268622" y="2384912"/>
                <a:ext cx="679692" cy="479313"/>
              </a:xfrm>
              <a:custGeom>
                <a:avLst/>
                <a:gdLst/>
                <a:ahLst/>
                <a:cxnLst/>
                <a:rect l="l" t="t" r="r" b="b"/>
                <a:pathLst>
                  <a:path w="12132" h="8555" extrusionOk="0">
                    <a:moveTo>
                      <a:pt x="6560" y="0"/>
                    </a:moveTo>
                    <a:cubicBezTo>
                      <a:pt x="6230" y="0"/>
                      <a:pt x="5900" y="21"/>
                      <a:pt x="5574" y="60"/>
                    </a:cubicBezTo>
                    <a:cubicBezTo>
                      <a:pt x="4598" y="176"/>
                      <a:pt x="3593" y="310"/>
                      <a:pt x="2722" y="811"/>
                    </a:cubicBezTo>
                    <a:cubicBezTo>
                      <a:pt x="2020" y="1215"/>
                      <a:pt x="1429" y="1863"/>
                      <a:pt x="1234" y="2650"/>
                    </a:cubicBezTo>
                    <a:cubicBezTo>
                      <a:pt x="1180" y="2643"/>
                      <a:pt x="1129" y="2640"/>
                      <a:pt x="1080" y="2640"/>
                    </a:cubicBezTo>
                    <a:cubicBezTo>
                      <a:pt x="440" y="2640"/>
                      <a:pt x="310" y="3194"/>
                      <a:pt x="229" y="3761"/>
                    </a:cubicBezTo>
                    <a:cubicBezTo>
                      <a:pt x="1" y="5363"/>
                      <a:pt x="148" y="7019"/>
                      <a:pt x="659" y="8555"/>
                    </a:cubicBezTo>
                    <a:lnTo>
                      <a:pt x="11645" y="8448"/>
                    </a:lnTo>
                    <a:cubicBezTo>
                      <a:pt x="12059" y="6775"/>
                      <a:pt x="12132" y="5097"/>
                      <a:pt x="11809" y="3417"/>
                    </a:cubicBezTo>
                    <a:cubicBezTo>
                      <a:pt x="11596" y="2311"/>
                      <a:pt x="10629" y="1255"/>
                      <a:pt x="9667" y="735"/>
                    </a:cubicBezTo>
                    <a:cubicBezTo>
                      <a:pt x="8714" y="219"/>
                      <a:pt x="7637" y="0"/>
                      <a:pt x="656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61"/>
              <p:cNvSpPr/>
              <p:nvPr/>
            </p:nvSpPr>
            <p:spPr>
              <a:xfrm rot="-301055">
                <a:off x="3197504" y="3091717"/>
                <a:ext cx="951803" cy="584083"/>
              </a:xfrm>
              <a:custGeom>
                <a:avLst/>
                <a:gdLst/>
                <a:ahLst/>
                <a:cxnLst/>
                <a:rect l="l" t="t" r="r" b="b"/>
                <a:pathLst>
                  <a:path w="16989" h="10425" extrusionOk="0">
                    <a:moveTo>
                      <a:pt x="7398" y="0"/>
                    </a:moveTo>
                    <a:lnTo>
                      <a:pt x="7398" y="1725"/>
                    </a:lnTo>
                    <a:cubicBezTo>
                      <a:pt x="7398" y="2323"/>
                      <a:pt x="7188" y="3037"/>
                      <a:pt x="6791" y="3485"/>
                    </a:cubicBezTo>
                    <a:cubicBezTo>
                      <a:pt x="6490" y="3825"/>
                      <a:pt x="6042" y="4179"/>
                      <a:pt x="5379" y="4451"/>
                    </a:cubicBezTo>
                    <a:cubicBezTo>
                      <a:pt x="3570" y="5193"/>
                      <a:pt x="1" y="6331"/>
                      <a:pt x="1" y="9125"/>
                    </a:cubicBezTo>
                    <a:cubicBezTo>
                      <a:pt x="1" y="9125"/>
                      <a:pt x="3790" y="10425"/>
                      <a:pt x="8823" y="10425"/>
                    </a:cubicBezTo>
                    <a:cubicBezTo>
                      <a:pt x="11340" y="10425"/>
                      <a:pt x="14168" y="10100"/>
                      <a:pt x="16988" y="9125"/>
                    </a:cubicBezTo>
                    <a:cubicBezTo>
                      <a:pt x="16988" y="6331"/>
                      <a:pt x="13420" y="5193"/>
                      <a:pt x="11610" y="4451"/>
                    </a:cubicBezTo>
                    <a:cubicBezTo>
                      <a:pt x="10947" y="4179"/>
                      <a:pt x="10500" y="3825"/>
                      <a:pt x="10198" y="3485"/>
                    </a:cubicBezTo>
                    <a:cubicBezTo>
                      <a:pt x="9802" y="3037"/>
                      <a:pt x="9592" y="2323"/>
                      <a:pt x="9592" y="1725"/>
                    </a:cubicBezTo>
                    <a:lnTo>
                      <a:pt x="95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61"/>
              <p:cNvSpPr/>
              <p:nvPr/>
            </p:nvSpPr>
            <p:spPr>
              <a:xfrm rot="-301055">
                <a:off x="3204137" y="3243089"/>
                <a:ext cx="951803" cy="432418"/>
              </a:xfrm>
              <a:custGeom>
                <a:avLst/>
                <a:gdLst/>
                <a:ahLst/>
                <a:cxnLst/>
                <a:rect l="l" t="t" r="r" b="b"/>
                <a:pathLst>
                  <a:path w="16989" h="7718" extrusionOk="0">
                    <a:moveTo>
                      <a:pt x="9763" y="0"/>
                    </a:moveTo>
                    <a:cubicBezTo>
                      <a:pt x="8941" y="166"/>
                      <a:pt x="8102" y="250"/>
                      <a:pt x="7262" y="250"/>
                    </a:cubicBezTo>
                    <a:cubicBezTo>
                      <a:pt x="7217" y="250"/>
                      <a:pt x="7171" y="249"/>
                      <a:pt x="7125" y="249"/>
                    </a:cubicBezTo>
                    <a:cubicBezTo>
                      <a:pt x="7035" y="445"/>
                      <a:pt x="6925" y="627"/>
                      <a:pt x="6791" y="778"/>
                    </a:cubicBezTo>
                    <a:cubicBezTo>
                      <a:pt x="6490" y="1118"/>
                      <a:pt x="6042" y="1472"/>
                      <a:pt x="5379" y="1744"/>
                    </a:cubicBezTo>
                    <a:cubicBezTo>
                      <a:pt x="3570" y="2486"/>
                      <a:pt x="1" y="3624"/>
                      <a:pt x="1" y="6418"/>
                    </a:cubicBezTo>
                    <a:cubicBezTo>
                      <a:pt x="1" y="6418"/>
                      <a:pt x="3790" y="7718"/>
                      <a:pt x="8823" y="7718"/>
                    </a:cubicBezTo>
                    <a:cubicBezTo>
                      <a:pt x="11340" y="7718"/>
                      <a:pt x="14168" y="7393"/>
                      <a:pt x="16988" y="6418"/>
                    </a:cubicBezTo>
                    <a:cubicBezTo>
                      <a:pt x="16988" y="3624"/>
                      <a:pt x="13420" y="2486"/>
                      <a:pt x="11610" y="1744"/>
                    </a:cubicBezTo>
                    <a:cubicBezTo>
                      <a:pt x="10947" y="1472"/>
                      <a:pt x="10500" y="1118"/>
                      <a:pt x="10198" y="778"/>
                    </a:cubicBezTo>
                    <a:cubicBezTo>
                      <a:pt x="10010" y="565"/>
                      <a:pt x="9865" y="292"/>
                      <a:pt x="9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61"/>
              <p:cNvSpPr/>
              <p:nvPr/>
            </p:nvSpPr>
            <p:spPr>
              <a:xfrm rot="-301055">
                <a:off x="3412930" y="3549724"/>
                <a:ext cx="9468" cy="124885"/>
              </a:xfrm>
              <a:custGeom>
                <a:avLst/>
                <a:gdLst/>
                <a:ahLst/>
                <a:cxnLst/>
                <a:rect l="l" t="t" r="r" b="b"/>
                <a:pathLst>
                  <a:path w="169" h="2229" extrusionOk="0">
                    <a:moveTo>
                      <a:pt x="69" y="1"/>
                    </a:moveTo>
                    <a:cubicBezTo>
                      <a:pt x="27" y="2"/>
                      <a:pt x="0" y="651"/>
                      <a:pt x="10" y="1453"/>
                    </a:cubicBezTo>
                    <a:cubicBezTo>
                      <a:pt x="13" y="1729"/>
                      <a:pt x="21" y="1986"/>
                      <a:pt x="31" y="2206"/>
                    </a:cubicBezTo>
                    <a:cubicBezTo>
                      <a:pt x="75" y="2213"/>
                      <a:pt x="117" y="2221"/>
                      <a:pt x="162" y="2228"/>
                    </a:cubicBezTo>
                    <a:cubicBezTo>
                      <a:pt x="166" y="2004"/>
                      <a:pt x="168" y="1737"/>
                      <a:pt x="165" y="1451"/>
                    </a:cubicBezTo>
                    <a:cubicBezTo>
                      <a:pt x="154" y="649"/>
                      <a:pt x="111" y="1"/>
                      <a:pt x="69"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61"/>
              <p:cNvSpPr/>
              <p:nvPr/>
            </p:nvSpPr>
            <p:spPr>
              <a:xfrm rot="-301055">
                <a:off x="3960202" y="3501682"/>
                <a:ext cx="9412" cy="128414"/>
              </a:xfrm>
              <a:custGeom>
                <a:avLst/>
                <a:gdLst/>
                <a:ahLst/>
                <a:cxnLst/>
                <a:rect l="l" t="t" r="r" b="b"/>
                <a:pathLst>
                  <a:path w="168" h="2292" extrusionOk="0">
                    <a:moveTo>
                      <a:pt x="69" y="1"/>
                    </a:moveTo>
                    <a:cubicBezTo>
                      <a:pt x="26" y="2"/>
                      <a:pt x="0" y="651"/>
                      <a:pt x="11" y="1453"/>
                    </a:cubicBezTo>
                    <a:cubicBezTo>
                      <a:pt x="14" y="1766"/>
                      <a:pt x="23" y="2055"/>
                      <a:pt x="35" y="2292"/>
                    </a:cubicBezTo>
                    <a:cubicBezTo>
                      <a:pt x="77" y="2285"/>
                      <a:pt x="119" y="2278"/>
                      <a:pt x="161" y="2271"/>
                    </a:cubicBezTo>
                    <a:cubicBezTo>
                      <a:pt x="166" y="2037"/>
                      <a:pt x="168" y="1755"/>
                      <a:pt x="164" y="1451"/>
                    </a:cubicBezTo>
                    <a:cubicBezTo>
                      <a:pt x="154" y="649"/>
                      <a:pt x="112" y="1"/>
                      <a:pt x="69"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61"/>
              <p:cNvSpPr/>
              <p:nvPr/>
            </p:nvSpPr>
            <p:spPr>
              <a:xfrm rot="-301055">
                <a:off x="3547738" y="3209750"/>
                <a:ext cx="231718" cy="98104"/>
              </a:xfrm>
              <a:custGeom>
                <a:avLst/>
                <a:gdLst/>
                <a:ahLst/>
                <a:cxnLst/>
                <a:rect l="l" t="t" r="r" b="b"/>
                <a:pathLst>
                  <a:path w="4136" h="1751" extrusionOk="0">
                    <a:moveTo>
                      <a:pt x="77" y="0"/>
                    </a:moveTo>
                    <a:cubicBezTo>
                      <a:pt x="35" y="0"/>
                      <a:pt x="1" y="34"/>
                      <a:pt x="1" y="76"/>
                    </a:cubicBezTo>
                    <a:lnTo>
                      <a:pt x="1" y="1675"/>
                    </a:lnTo>
                    <a:cubicBezTo>
                      <a:pt x="1" y="1717"/>
                      <a:pt x="35" y="1751"/>
                      <a:pt x="77" y="1751"/>
                    </a:cubicBezTo>
                    <a:lnTo>
                      <a:pt x="4059" y="1751"/>
                    </a:lnTo>
                    <a:cubicBezTo>
                      <a:pt x="4101" y="1751"/>
                      <a:pt x="4135" y="1717"/>
                      <a:pt x="4135" y="1675"/>
                    </a:cubicBezTo>
                    <a:lnTo>
                      <a:pt x="4135" y="76"/>
                    </a:lnTo>
                    <a:cubicBezTo>
                      <a:pt x="4135" y="34"/>
                      <a:pt x="4101" y="0"/>
                      <a:pt x="4059" y="0"/>
                    </a:cubicBez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61"/>
              <p:cNvSpPr/>
              <p:nvPr/>
            </p:nvSpPr>
            <p:spPr>
              <a:xfrm rot="-301055">
                <a:off x="3567893" y="3220999"/>
                <a:ext cx="5378" cy="92389"/>
              </a:xfrm>
              <a:custGeom>
                <a:avLst/>
                <a:gdLst/>
                <a:ahLst/>
                <a:cxnLst/>
                <a:rect l="l" t="t" r="r" b="b"/>
                <a:pathLst>
                  <a:path w="96" h="1649" extrusionOk="0">
                    <a:moveTo>
                      <a:pt x="71" y="0"/>
                    </a:moveTo>
                    <a:cubicBezTo>
                      <a:pt x="47" y="11"/>
                      <a:pt x="24" y="26"/>
                      <a:pt x="1" y="39"/>
                    </a:cubicBezTo>
                    <a:cubicBezTo>
                      <a:pt x="2" y="241"/>
                      <a:pt x="5" y="461"/>
                      <a:pt x="9" y="693"/>
                    </a:cubicBezTo>
                    <a:cubicBezTo>
                      <a:pt x="14" y="1032"/>
                      <a:pt x="22" y="1348"/>
                      <a:pt x="30" y="1618"/>
                    </a:cubicBezTo>
                    <a:cubicBezTo>
                      <a:pt x="50" y="1629"/>
                      <a:pt x="72" y="1640"/>
                      <a:pt x="95" y="1649"/>
                    </a:cubicBezTo>
                    <a:cubicBezTo>
                      <a:pt x="94" y="1373"/>
                      <a:pt x="92" y="1044"/>
                      <a:pt x="85" y="691"/>
                    </a:cubicBezTo>
                    <a:cubicBezTo>
                      <a:pt x="82" y="446"/>
                      <a:pt x="77" y="212"/>
                      <a:pt x="71"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61"/>
              <p:cNvSpPr/>
              <p:nvPr/>
            </p:nvSpPr>
            <p:spPr>
              <a:xfrm rot="-301055">
                <a:off x="3605100" y="3214650"/>
                <a:ext cx="5378" cy="98104"/>
              </a:xfrm>
              <a:custGeom>
                <a:avLst/>
                <a:gdLst/>
                <a:ahLst/>
                <a:cxnLst/>
                <a:rect l="l" t="t" r="r" b="b"/>
                <a:pathLst>
                  <a:path w="96" h="1751" extrusionOk="0">
                    <a:moveTo>
                      <a:pt x="1" y="0"/>
                    </a:moveTo>
                    <a:cubicBezTo>
                      <a:pt x="2" y="227"/>
                      <a:pt x="4" y="480"/>
                      <a:pt x="9" y="748"/>
                    </a:cubicBezTo>
                    <a:cubicBezTo>
                      <a:pt x="15" y="1120"/>
                      <a:pt x="23" y="1466"/>
                      <a:pt x="31" y="1751"/>
                    </a:cubicBezTo>
                    <a:lnTo>
                      <a:pt x="95" y="1751"/>
                    </a:lnTo>
                    <a:cubicBezTo>
                      <a:pt x="95" y="1465"/>
                      <a:pt x="92" y="1120"/>
                      <a:pt x="85" y="746"/>
                    </a:cubicBezTo>
                    <a:cubicBezTo>
                      <a:pt x="81" y="480"/>
                      <a:pt x="76" y="227"/>
                      <a:pt x="70"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61"/>
              <p:cNvSpPr/>
              <p:nvPr/>
            </p:nvSpPr>
            <p:spPr>
              <a:xfrm rot="-301055">
                <a:off x="3642326" y="3211381"/>
                <a:ext cx="5378" cy="98104"/>
              </a:xfrm>
              <a:custGeom>
                <a:avLst/>
                <a:gdLst/>
                <a:ahLst/>
                <a:cxnLst/>
                <a:rect l="l" t="t" r="r" b="b"/>
                <a:pathLst>
                  <a:path w="96" h="1751" extrusionOk="0">
                    <a:moveTo>
                      <a:pt x="1" y="0"/>
                    </a:moveTo>
                    <a:cubicBezTo>
                      <a:pt x="2" y="227"/>
                      <a:pt x="4" y="480"/>
                      <a:pt x="9" y="748"/>
                    </a:cubicBezTo>
                    <a:cubicBezTo>
                      <a:pt x="15" y="1120"/>
                      <a:pt x="23" y="1466"/>
                      <a:pt x="31" y="1751"/>
                    </a:cubicBezTo>
                    <a:lnTo>
                      <a:pt x="95" y="1751"/>
                    </a:lnTo>
                    <a:cubicBezTo>
                      <a:pt x="95" y="1465"/>
                      <a:pt x="92" y="1120"/>
                      <a:pt x="86" y="746"/>
                    </a:cubicBezTo>
                    <a:cubicBezTo>
                      <a:pt x="81" y="480"/>
                      <a:pt x="76" y="227"/>
                      <a:pt x="70"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61"/>
              <p:cNvSpPr/>
              <p:nvPr/>
            </p:nvSpPr>
            <p:spPr>
              <a:xfrm rot="-301055">
                <a:off x="3679552" y="3208113"/>
                <a:ext cx="5378" cy="98104"/>
              </a:xfrm>
              <a:custGeom>
                <a:avLst/>
                <a:gdLst/>
                <a:ahLst/>
                <a:cxnLst/>
                <a:rect l="l" t="t" r="r" b="b"/>
                <a:pathLst>
                  <a:path w="96" h="1751" extrusionOk="0">
                    <a:moveTo>
                      <a:pt x="1" y="0"/>
                    </a:moveTo>
                    <a:cubicBezTo>
                      <a:pt x="2" y="227"/>
                      <a:pt x="4" y="480"/>
                      <a:pt x="9" y="748"/>
                    </a:cubicBezTo>
                    <a:cubicBezTo>
                      <a:pt x="15" y="1120"/>
                      <a:pt x="23" y="1466"/>
                      <a:pt x="32" y="1751"/>
                    </a:cubicBezTo>
                    <a:lnTo>
                      <a:pt x="95" y="1751"/>
                    </a:lnTo>
                    <a:cubicBezTo>
                      <a:pt x="95" y="1465"/>
                      <a:pt x="92" y="1120"/>
                      <a:pt x="86" y="746"/>
                    </a:cubicBezTo>
                    <a:cubicBezTo>
                      <a:pt x="81" y="480"/>
                      <a:pt x="76" y="227"/>
                      <a:pt x="70"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61"/>
              <p:cNvSpPr/>
              <p:nvPr/>
            </p:nvSpPr>
            <p:spPr>
              <a:xfrm rot="-301055">
                <a:off x="3716834" y="3204842"/>
                <a:ext cx="5322" cy="98104"/>
              </a:xfrm>
              <a:custGeom>
                <a:avLst/>
                <a:gdLst/>
                <a:ahLst/>
                <a:cxnLst/>
                <a:rect l="l" t="t" r="r" b="b"/>
                <a:pathLst>
                  <a:path w="95" h="1751" extrusionOk="0">
                    <a:moveTo>
                      <a:pt x="0" y="0"/>
                    </a:moveTo>
                    <a:cubicBezTo>
                      <a:pt x="1" y="227"/>
                      <a:pt x="4" y="480"/>
                      <a:pt x="8" y="748"/>
                    </a:cubicBezTo>
                    <a:cubicBezTo>
                      <a:pt x="14" y="1120"/>
                      <a:pt x="22" y="1466"/>
                      <a:pt x="31" y="1751"/>
                    </a:cubicBezTo>
                    <a:lnTo>
                      <a:pt x="94" y="1751"/>
                    </a:lnTo>
                    <a:cubicBezTo>
                      <a:pt x="94" y="1465"/>
                      <a:pt x="91" y="1120"/>
                      <a:pt x="85" y="746"/>
                    </a:cubicBezTo>
                    <a:cubicBezTo>
                      <a:pt x="81" y="480"/>
                      <a:pt x="75" y="227"/>
                      <a:pt x="70"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61"/>
              <p:cNvSpPr/>
              <p:nvPr/>
            </p:nvSpPr>
            <p:spPr>
              <a:xfrm rot="-301055">
                <a:off x="3754035" y="3204264"/>
                <a:ext cx="5322" cy="92165"/>
              </a:xfrm>
              <a:custGeom>
                <a:avLst/>
                <a:gdLst/>
                <a:ahLst/>
                <a:cxnLst/>
                <a:rect l="l" t="t" r="r" b="b"/>
                <a:pathLst>
                  <a:path w="95" h="1645" extrusionOk="0">
                    <a:moveTo>
                      <a:pt x="0" y="0"/>
                    </a:moveTo>
                    <a:cubicBezTo>
                      <a:pt x="2" y="215"/>
                      <a:pt x="4" y="451"/>
                      <a:pt x="8" y="700"/>
                    </a:cubicBezTo>
                    <a:cubicBezTo>
                      <a:pt x="14" y="1047"/>
                      <a:pt x="21" y="1371"/>
                      <a:pt x="30" y="1644"/>
                    </a:cubicBezTo>
                    <a:cubicBezTo>
                      <a:pt x="52" y="1634"/>
                      <a:pt x="73" y="1621"/>
                      <a:pt x="94" y="1609"/>
                    </a:cubicBezTo>
                    <a:cubicBezTo>
                      <a:pt x="94" y="1343"/>
                      <a:pt x="91" y="1031"/>
                      <a:pt x="85" y="698"/>
                    </a:cubicBezTo>
                    <a:cubicBezTo>
                      <a:pt x="81" y="463"/>
                      <a:pt x="77" y="239"/>
                      <a:pt x="72" y="34"/>
                    </a:cubicBezTo>
                    <a:cubicBezTo>
                      <a:pt x="48" y="22"/>
                      <a:pt x="25" y="10"/>
                      <a:pt x="0"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61"/>
              <p:cNvSpPr/>
              <p:nvPr/>
            </p:nvSpPr>
            <p:spPr>
              <a:xfrm rot="-301055">
                <a:off x="3590196" y="3092647"/>
                <a:ext cx="124711" cy="116537"/>
              </a:xfrm>
              <a:custGeom>
                <a:avLst/>
                <a:gdLst/>
                <a:ahLst/>
                <a:cxnLst/>
                <a:rect l="l" t="t" r="r" b="b"/>
                <a:pathLst>
                  <a:path w="2226" h="2080" extrusionOk="0">
                    <a:moveTo>
                      <a:pt x="24" y="0"/>
                    </a:moveTo>
                    <a:lnTo>
                      <a:pt x="24" y="1725"/>
                    </a:lnTo>
                    <a:cubicBezTo>
                      <a:pt x="24" y="1833"/>
                      <a:pt x="14" y="1946"/>
                      <a:pt x="0" y="2059"/>
                    </a:cubicBezTo>
                    <a:cubicBezTo>
                      <a:pt x="122" y="2074"/>
                      <a:pt x="247" y="2080"/>
                      <a:pt x="368" y="2080"/>
                    </a:cubicBezTo>
                    <a:cubicBezTo>
                      <a:pt x="387" y="2080"/>
                      <a:pt x="405" y="2079"/>
                      <a:pt x="424" y="2079"/>
                    </a:cubicBezTo>
                    <a:cubicBezTo>
                      <a:pt x="1029" y="2073"/>
                      <a:pt x="1629" y="1995"/>
                      <a:pt x="2225" y="1891"/>
                    </a:cubicBezTo>
                    <a:cubicBezTo>
                      <a:pt x="2222" y="1835"/>
                      <a:pt x="2218" y="1779"/>
                      <a:pt x="2218" y="1725"/>
                    </a:cubicBezTo>
                    <a:lnTo>
                      <a:pt x="2218" y="0"/>
                    </a:lnTo>
                    <a:lnTo>
                      <a:pt x="1506" y="0"/>
                    </a:lnTo>
                    <a:cubicBezTo>
                      <a:pt x="1379" y="6"/>
                      <a:pt x="1253" y="9"/>
                      <a:pt x="1127" y="9"/>
                    </a:cubicBezTo>
                    <a:cubicBezTo>
                      <a:pt x="1006" y="9"/>
                      <a:pt x="885" y="6"/>
                      <a:pt x="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61"/>
              <p:cNvSpPr/>
              <p:nvPr/>
            </p:nvSpPr>
            <p:spPr>
              <a:xfrm rot="-301055">
                <a:off x="3843919" y="2797622"/>
                <a:ext cx="169195" cy="179791"/>
              </a:xfrm>
              <a:custGeom>
                <a:avLst/>
                <a:gdLst/>
                <a:ahLst/>
                <a:cxnLst/>
                <a:rect l="l" t="t" r="r" b="b"/>
                <a:pathLst>
                  <a:path w="3020" h="3209" extrusionOk="0">
                    <a:moveTo>
                      <a:pt x="1959" y="1"/>
                    </a:moveTo>
                    <a:cubicBezTo>
                      <a:pt x="1458" y="1"/>
                      <a:pt x="879" y="371"/>
                      <a:pt x="502" y="985"/>
                    </a:cubicBezTo>
                    <a:cubicBezTo>
                      <a:pt x="0" y="1802"/>
                      <a:pt x="44" y="2742"/>
                      <a:pt x="601" y="3083"/>
                    </a:cubicBezTo>
                    <a:cubicBezTo>
                      <a:pt x="739" y="3168"/>
                      <a:pt x="895" y="3208"/>
                      <a:pt x="1060" y="3208"/>
                    </a:cubicBezTo>
                    <a:cubicBezTo>
                      <a:pt x="1561" y="3208"/>
                      <a:pt x="2140" y="2838"/>
                      <a:pt x="2518" y="2224"/>
                    </a:cubicBezTo>
                    <a:cubicBezTo>
                      <a:pt x="3020" y="1408"/>
                      <a:pt x="2975" y="468"/>
                      <a:pt x="2419" y="126"/>
                    </a:cubicBezTo>
                    <a:cubicBezTo>
                      <a:pt x="2281" y="41"/>
                      <a:pt x="2124" y="1"/>
                      <a:pt x="1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61"/>
              <p:cNvSpPr/>
              <p:nvPr/>
            </p:nvSpPr>
            <p:spPr>
              <a:xfrm rot="-301055">
                <a:off x="3898526" y="2839498"/>
                <a:ext cx="97763" cy="123428"/>
              </a:xfrm>
              <a:custGeom>
                <a:avLst/>
                <a:gdLst/>
                <a:ahLst/>
                <a:cxnLst/>
                <a:rect l="l" t="t" r="r" b="b"/>
                <a:pathLst>
                  <a:path w="1745" h="2203" extrusionOk="0">
                    <a:moveTo>
                      <a:pt x="1447" y="0"/>
                    </a:moveTo>
                    <a:cubicBezTo>
                      <a:pt x="1407" y="0"/>
                      <a:pt x="1366" y="10"/>
                      <a:pt x="1328" y="23"/>
                    </a:cubicBezTo>
                    <a:cubicBezTo>
                      <a:pt x="1161" y="82"/>
                      <a:pt x="1022" y="199"/>
                      <a:pt x="886" y="313"/>
                    </a:cubicBezTo>
                    <a:cubicBezTo>
                      <a:pt x="780" y="404"/>
                      <a:pt x="672" y="495"/>
                      <a:pt x="589" y="607"/>
                    </a:cubicBezTo>
                    <a:cubicBezTo>
                      <a:pt x="514" y="707"/>
                      <a:pt x="461" y="819"/>
                      <a:pt x="411" y="932"/>
                    </a:cubicBezTo>
                    <a:cubicBezTo>
                      <a:pt x="245" y="1303"/>
                      <a:pt x="108" y="1687"/>
                      <a:pt x="0" y="2079"/>
                    </a:cubicBezTo>
                    <a:lnTo>
                      <a:pt x="76" y="2161"/>
                    </a:lnTo>
                    <a:cubicBezTo>
                      <a:pt x="141" y="2190"/>
                      <a:pt x="203" y="2202"/>
                      <a:pt x="264" y="2202"/>
                    </a:cubicBezTo>
                    <a:cubicBezTo>
                      <a:pt x="487" y="2202"/>
                      <a:pt x="686" y="2035"/>
                      <a:pt x="855" y="1893"/>
                    </a:cubicBezTo>
                    <a:cubicBezTo>
                      <a:pt x="1111" y="1679"/>
                      <a:pt x="1391" y="1398"/>
                      <a:pt x="1520" y="1087"/>
                    </a:cubicBezTo>
                    <a:cubicBezTo>
                      <a:pt x="1639" y="800"/>
                      <a:pt x="1745" y="509"/>
                      <a:pt x="1653" y="196"/>
                    </a:cubicBezTo>
                    <a:cubicBezTo>
                      <a:pt x="1632" y="125"/>
                      <a:pt x="1597" y="51"/>
                      <a:pt x="1532" y="19"/>
                    </a:cubicBezTo>
                    <a:cubicBezTo>
                      <a:pt x="1505" y="5"/>
                      <a:pt x="1476"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61"/>
              <p:cNvSpPr/>
              <p:nvPr/>
            </p:nvSpPr>
            <p:spPr>
              <a:xfrm rot="-301055">
                <a:off x="3898751" y="2838626"/>
                <a:ext cx="81068" cy="118217"/>
              </a:xfrm>
              <a:custGeom>
                <a:avLst/>
                <a:gdLst/>
                <a:ahLst/>
                <a:cxnLst/>
                <a:rect l="l" t="t" r="r" b="b"/>
                <a:pathLst>
                  <a:path w="1447" h="2110" extrusionOk="0">
                    <a:moveTo>
                      <a:pt x="1381" y="0"/>
                    </a:moveTo>
                    <a:cubicBezTo>
                      <a:pt x="1368" y="0"/>
                      <a:pt x="1352" y="1"/>
                      <a:pt x="1335" y="3"/>
                    </a:cubicBezTo>
                    <a:cubicBezTo>
                      <a:pt x="1263" y="11"/>
                      <a:pt x="1162" y="44"/>
                      <a:pt x="1053" y="106"/>
                    </a:cubicBezTo>
                    <a:cubicBezTo>
                      <a:pt x="831" y="226"/>
                      <a:pt x="564" y="469"/>
                      <a:pt x="372" y="802"/>
                    </a:cubicBezTo>
                    <a:cubicBezTo>
                      <a:pt x="179" y="1135"/>
                      <a:pt x="97" y="1474"/>
                      <a:pt x="53" y="1714"/>
                    </a:cubicBezTo>
                    <a:cubicBezTo>
                      <a:pt x="10" y="1957"/>
                      <a:pt x="1" y="2109"/>
                      <a:pt x="1" y="2109"/>
                    </a:cubicBezTo>
                    <a:cubicBezTo>
                      <a:pt x="1" y="2109"/>
                      <a:pt x="60" y="1922"/>
                      <a:pt x="120" y="1732"/>
                    </a:cubicBezTo>
                    <a:cubicBezTo>
                      <a:pt x="179" y="1555"/>
                      <a:pt x="260" y="1326"/>
                      <a:pt x="377" y="1088"/>
                    </a:cubicBezTo>
                    <a:cubicBezTo>
                      <a:pt x="379" y="1087"/>
                      <a:pt x="380" y="1087"/>
                      <a:pt x="383" y="1086"/>
                    </a:cubicBezTo>
                    <a:cubicBezTo>
                      <a:pt x="474" y="1064"/>
                      <a:pt x="597" y="1043"/>
                      <a:pt x="732" y="1029"/>
                    </a:cubicBezTo>
                    <a:cubicBezTo>
                      <a:pt x="790" y="1023"/>
                      <a:pt x="845" y="1020"/>
                      <a:pt x="896" y="1020"/>
                    </a:cubicBezTo>
                    <a:cubicBezTo>
                      <a:pt x="1026" y="1020"/>
                      <a:pt x="1132" y="1035"/>
                      <a:pt x="1191" y="1035"/>
                    </a:cubicBezTo>
                    <a:cubicBezTo>
                      <a:pt x="1219" y="1035"/>
                      <a:pt x="1236" y="1032"/>
                      <a:pt x="1240" y="1022"/>
                    </a:cubicBezTo>
                    <a:cubicBezTo>
                      <a:pt x="1255" y="994"/>
                      <a:pt x="1075" y="887"/>
                      <a:pt x="816" y="887"/>
                    </a:cubicBezTo>
                    <a:cubicBezTo>
                      <a:pt x="784" y="887"/>
                      <a:pt x="752" y="888"/>
                      <a:pt x="718" y="892"/>
                    </a:cubicBezTo>
                    <a:cubicBezTo>
                      <a:pt x="608" y="903"/>
                      <a:pt x="512" y="937"/>
                      <a:pt x="435" y="977"/>
                    </a:cubicBezTo>
                    <a:cubicBezTo>
                      <a:pt x="455" y="942"/>
                      <a:pt x="471" y="907"/>
                      <a:pt x="491" y="872"/>
                    </a:cubicBezTo>
                    <a:cubicBezTo>
                      <a:pt x="673" y="557"/>
                      <a:pt x="909" y="322"/>
                      <a:pt x="1104" y="189"/>
                    </a:cubicBezTo>
                    <a:cubicBezTo>
                      <a:pt x="1296" y="46"/>
                      <a:pt x="1446" y="34"/>
                      <a:pt x="1446" y="15"/>
                    </a:cubicBezTo>
                    <a:cubicBezTo>
                      <a:pt x="1446" y="9"/>
                      <a:pt x="1423" y="0"/>
                      <a:pt x="1381"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61"/>
              <p:cNvSpPr/>
              <p:nvPr/>
            </p:nvSpPr>
            <p:spPr>
              <a:xfrm rot="-301055">
                <a:off x="3251148" y="2849665"/>
                <a:ext cx="169251" cy="179791"/>
              </a:xfrm>
              <a:custGeom>
                <a:avLst/>
                <a:gdLst/>
                <a:ahLst/>
                <a:cxnLst/>
                <a:rect l="l" t="t" r="r" b="b"/>
                <a:pathLst>
                  <a:path w="3021" h="3209" extrusionOk="0">
                    <a:moveTo>
                      <a:pt x="1061" y="1"/>
                    </a:moveTo>
                    <a:cubicBezTo>
                      <a:pt x="896" y="1"/>
                      <a:pt x="740" y="41"/>
                      <a:pt x="602" y="126"/>
                    </a:cubicBezTo>
                    <a:cubicBezTo>
                      <a:pt x="45" y="468"/>
                      <a:pt x="1" y="1408"/>
                      <a:pt x="503" y="2224"/>
                    </a:cubicBezTo>
                    <a:cubicBezTo>
                      <a:pt x="880" y="2838"/>
                      <a:pt x="1459" y="3208"/>
                      <a:pt x="1960" y="3208"/>
                    </a:cubicBezTo>
                    <a:cubicBezTo>
                      <a:pt x="2125" y="3208"/>
                      <a:pt x="2281" y="3168"/>
                      <a:pt x="2419" y="3083"/>
                    </a:cubicBezTo>
                    <a:cubicBezTo>
                      <a:pt x="2976" y="2742"/>
                      <a:pt x="3021" y="1802"/>
                      <a:pt x="2519" y="985"/>
                    </a:cubicBezTo>
                    <a:cubicBezTo>
                      <a:pt x="2141" y="371"/>
                      <a:pt x="1562" y="1"/>
                      <a:pt x="10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61"/>
              <p:cNvSpPr/>
              <p:nvPr/>
            </p:nvSpPr>
            <p:spPr>
              <a:xfrm rot="-301055">
                <a:off x="3270650" y="2894624"/>
                <a:ext cx="97819" cy="123428"/>
              </a:xfrm>
              <a:custGeom>
                <a:avLst/>
                <a:gdLst/>
                <a:ahLst/>
                <a:cxnLst/>
                <a:rect l="l" t="t" r="r" b="b"/>
                <a:pathLst>
                  <a:path w="1746" h="2203" extrusionOk="0">
                    <a:moveTo>
                      <a:pt x="299" y="0"/>
                    </a:moveTo>
                    <a:cubicBezTo>
                      <a:pt x="269" y="0"/>
                      <a:pt x="241" y="5"/>
                      <a:pt x="215" y="19"/>
                    </a:cubicBezTo>
                    <a:cubicBezTo>
                      <a:pt x="148" y="51"/>
                      <a:pt x="113" y="125"/>
                      <a:pt x="92" y="196"/>
                    </a:cubicBezTo>
                    <a:cubicBezTo>
                      <a:pt x="1" y="509"/>
                      <a:pt x="106" y="800"/>
                      <a:pt x="226" y="1087"/>
                    </a:cubicBezTo>
                    <a:cubicBezTo>
                      <a:pt x="355" y="1398"/>
                      <a:pt x="635" y="1679"/>
                      <a:pt x="891" y="1893"/>
                    </a:cubicBezTo>
                    <a:cubicBezTo>
                      <a:pt x="1060" y="2035"/>
                      <a:pt x="1258" y="2202"/>
                      <a:pt x="1481" y="2202"/>
                    </a:cubicBezTo>
                    <a:cubicBezTo>
                      <a:pt x="1542" y="2202"/>
                      <a:pt x="1605" y="2190"/>
                      <a:pt x="1670" y="2161"/>
                    </a:cubicBezTo>
                    <a:lnTo>
                      <a:pt x="1745" y="2079"/>
                    </a:lnTo>
                    <a:cubicBezTo>
                      <a:pt x="1637" y="1687"/>
                      <a:pt x="1500" y="1303"/>
                      <a:pt x="1335" y="932"/>
                    </a:cubicBezTo>
                    <a:cubicBezTo>
                      <a:pt x="1284" y="819"/>
                      <a:pt x="1231" y="707"/>
                      <a:pt x="1158" y="607"/>
                    </a:cubicBezTo>
                    <a:cubicBezTo>
                      <a:pt x="1074" y="495"/>
                      <a:pt x="965" y="404"/>
                      <a:pt x="859" y="313"/>
                    </a:cubicBezTo>
                    <a:cubicBezTo>
                      <a:pt x="724" y="199"/>
                      <a:pt x="585" y="82"/>
                      <a:pt x="417" y="23"/>
                    </a:cubicBezTo>
                    <a:cubicBezTo>
                      <a:pt x="379" y="10"/>
                      <a:pt x="338" y="0"/>
                      <a:pt x="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61"/>
              <p:cNvSpPr/>
              <p:nvPr/>
            </p:nvSpPr>
            <p:spPr>
              <a:xfrm rot="-301055">
                <a:off x="3286446" y="2892390"/>
                <a:ext cx="81012" cy="118217"/>
              </a:xfrm>
              <a:custGeom>
                <a:avLst/>
                <a:gdLst/>
                <a:ahLst/>
                <a:cxnLst/>
                <a:rect l="l" t="t" r="r" b="b"/>
                <a:pathLst>
                  <a:path w="1446" h="2110" extrusionOk="0">
                    <a:moveTo>
                      <a:pt x="65" y="0"/>
                    </a:moveTo>
                    <a:cubicBezTo>
                      <a:pt x="23" y="0"/>
                      <a:pt x="1" y="9"/>
                      <a:pt x="1" y="15"/>
                    </a:cubicBezTo>
                    <a:cubicBezTo>
                      <a:pt x="1" y="34"/>
                      <a:pt x="150" y="46"/>
                      <a:pt x="342" y="189"/>
                    </a:cubicBezTo>
                    <a:cubicBezTo>
                      <a:pt x="538" y="322"/>
                      <a:pt x="773" y="557"/>
                      <a:pt x="955" y="872"/>
                    </a:cubicBezTo>
                    <a:cubicBezTo>
                      <a:pt x="976" y="907"/>
                      <a:pt x="993" y="942"/>
                      <a:pt x="1011" y="977"/>
                    </a:cubicBezTo>
                    <a:cubicBezTo>
                      <a:pt x="935" y="937"/>
                      <a:pt x="838" y="903"/>
                      <a:pt x="729" y="892"/>
                    </a:cubicBezTo>
                    <a:cubicBezTo>
                      <a:pt x="695" y="888"/>
                      <a:pt x="662" y="887"/>
                      <a:pt x="631" y="887"/>
                    </a:cubicBezTo>
                    <a:cubicBezTo>
                      <a:pt x="371" y="887"/>
                      <a:pt x="191" y="994"/>
                      <a:pt x="208" y="1022"/>
                    </a:cubicBezTo>
                    <a:cubicBezTo>
                      <a:pt x="211" y="1032"/>
                      <a:pt x="228" y="1035"/>
                      <a:pt x="256" y="1035"/>
                    </a:cubicBezTo>
                    <a:cubicBezTo>
                      <a:pt x="314" y="1035"/>
                      <a:pt x="420" y="1020"/>
                      <a:pt x="550" y="1020"/>
                    </a:cubicBezTo>
                    <a:cubicBezTo>
                      <a:pt x="602" y="1020"/>
                      <a:pt x="657" y="1023"/>
                      <a:pt x="715" y="1029"/>
                    </a:cubicBezTo>
                    <a:cubicBezTo>
                      <a:pt x="849" y="1043"/>
                      <a:pt x="972" y="1064"/>
                      <a:pt x="1063" y="1086"/>
                    </a:cubicBezTo>
                    <a:cubicBezTo>
                      <a:pt x="1066" y="1087"/>
                      <a:pt x="1068" y="1087"/>
                      <a:pt x="1069" y="1088"/>
                    </a:cubicBezTo>
                    <a:cubicBezTo>
                      <a:pt x="1187" y="1326"/>
                      <a:pt x="1268" y="1555"/>
                      <a:pt x="1327" y="1732"/>
                    </a:cubicBezTo>
                    <a:cubicBezTo>
                      <a:pt x="1387" y="1922"/>
                      <a:pt x="1446" y="2109"/>
                      <a:pt x="1446" y="2109"/>
                    </a:cubicBezTo>
                    <a:cubicBezTo>
                      <a:pt x="1446" y="2109"/>
                      <a:pt x="1436" y="1957"/>
                      <a:pt x="1393" y="1714"/>
                    </a:cubicBezTo>
                    <a:cubicBezTo>
                      <a:pt x="1349" y="1474"/>
                      <a:pt x="1268" y="1135"/>
                      <a:pt x="1074" y="802"/>
                    </a:cubicBezTo>
                    <a:cubicBezTo>
                      <a:pt x="882" y="469"/>
                      <a:pt x="615" y="226"/>
                      <a:pt x="394" y="106"/>
                    </a:cubicBezTo>
                    <a:cubicBezTo>
                      <a:pt x="284" y="44"/>
                      <a:pt x="183" y="11"/>
                      <a:pt x="112" y="3"/>
                    </a:cubicBezTo>
                    <a:cubicBezTo>
                      <a:pt x="94" y="1"/>
                      <a:pt x="79" y="0"/>
                      <a:pt x="65"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61"/>
              <p:cNvSpPr/>
              <p:nvPr/>
            </p:nvSpPr>
            <p:spPr>
              <a:xfrm rot="-301055">
                <a:off x="3341069" y="2453203"/>
                <a:ext cx="564001" cy="714403"/>
              </a:xfrm>
              <a:custGeom>
                <a:avLst/>
                <a:gdLst/>
                <a:ahLst/>
                <a:cxnLst/>
                <a:rect l="l" t="t" r="r" b="b"/>
                <a:pathLst>
                  <a:path w="10067" h="12751" extrusionOk="0">
                    <a:moveTo>
                      <a:pt x="4617" y="1"/>
                    </a:moveTo>
                    <a:cubicBezTo>
                      <a:pt x="2059" y="1"/>
                      <a:pt x="1" y="2088"/>
                      <a:pt x="54" y="4628"/>
                    </a:cubicBezTo>
                    <a:lnTo>
                      <a:pt x="125" y="7974"/>
                    </a:lnTo>
                    <a:cubicBezTo>
                      <a:pt x="181" y="10628"/>
                      <a:pt x="2362" y="12750"/>
                      <a:pt x="5034" y="12750"/>
                    </a:cubicBezTo>
                    <a:cubicBezTo>
                      <a:pt x="7705" y="12750"/>
                      <a:pt x="9886" y="10628"/>
                      <a:pt x="9942" y="7974"/>
                    </a:cubicBezTo>
                    <a:lnTo>
                      <a:pt x="10013" y="4628"/>
                    </a:lnTo>
                    <a:cubicBezTo>
                      <a:pt x="10066" y="2088"/>
                      <a:pt x="8008" y="1"/>
                      <a:pt x="5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61"/>
              <p:cNvSpPr/>
              <p:nvPr/>
            </p:nvSpPr>
            <p:spPr>
              <a:xfrm rot="-301055">
                <a:off x="3326714" y="2514200"/>
                <a:ext cx="546913" cy="211054"/>
              </a:xfrm>
              <a:custGeom>
                <a:avLst/>
                <a:gdLst/>
                <a:ahLst/>
                <a:cxnLst/>
                <a:rect l="l" t="t" r="r" b="b"/>
                <a:pathLst>
                  <a:path w="9762" h="3767" extrusionOk="0">
                    <a:moveTo>
                      <a:pt x="5222" y="0"/>
                    </a:moveTo>
                    <a:cubicBezTo>
                      <a:pt x="3954" y="0"/>
                      <a:pt x="2690" y="261"/>
                      <a:pt x="1425" y="395"/>
                    </a:cubicBezTo>
                    <a:cubicBezTo>
                      <a:pt x="1311" y="407"/>
                      <a:pt x="1196" y="419"/>
                      <a:pt x="1081" y="433"/>
                    </a:cubicBezTo>
                    <a:cubicBezTo>
                      <a:pt x="1130" y="818"/>
                      <a:pt x="879" y="1152"/>
                      <a:pt x="513" y="1281"/>
                    </a:cubicBezTo>
                    <a:cubicBezTo>
                      <a:pt x="500" y="1285"/>
                      <a:pt x="490" y="1289"/>
                      <a:pt x="481" y="1292"/>
                    </a:cubicBezTo>
                    <a:cubicBezTo>
                      <a:pt x="471" y="1298"/>
                      <a:pt x="460" y="1305"/>
                      <a:pt x="444" y="1313"/>
                    </a:cubicBezTo>
                    <a:cubicBezTo>
                      <a:pt x="401" y="1336"/>
                      <a:pt x="359" y="1360"/>
                      <a:pt x="317" y="1387"/>
                    </a:cubicBezTo>
                    <a:cubicBezTo>
                      <a:pt x="252" y="1427"/>
                      <a:pt x="189" y="1467"/>
                      <a:pt x="128" y="1511"/>
                    </a:cubicBezTo>
                    <a:cubicBezTo>
                      <a:pt x="102" y="1531"/>
                      <a:pt x="87" y="1541"/>
                      <a:pt x="77" y="1548"/>
                    </a:cubicBezTo>
                    <a:cubicBezTo>
                      <a:pt x="51" y="1570"/>
                      <a:pt x="27" y="1593"/>
                      <a:pt x="1" y="1614"/>
                    </a:cubicBezTo>
                    <a:lnTo>
                      <a:pt x="249" y="1952"/>
                    </a:lnTo>
                    <a:cubicBezTo>
                      <a:pt x="1090" y="3195"/>
                      <a:pt x="2656" y="3766"/>
                      <a:pt x="4168" y="3766"/>
                    </a:cubicBezTo>
                    <a:cubicBezTo>
                      <a:pt x="4298" y="3766"/>
                      <a:pt x="4427" y="3762"/>
                      <a:pt x="4556" y="3754"/>
                    </a:cubicBezTo>
                    <a:cubicBezTo>
                      <a:pt x="4766" y="3741"/>
                      <a:pt x="5036" y="3654"/>
                      <a:pt x="5034" y="3444"/>
                    </a:cubicBezTo>
                    <a:lnTo>
                      <a:pt x="5034" y="3444"/>
                    </a:lnTo>
                    <a:cubicBezTo>
                      <a:pt x="5218" y="3499"/>
                      <a:pt x="5409" y="3526"/>
                      <a:pt x="5601" y="3526"/>
                    </a:cubicBezTo>
                    <a:cubicBezTo>
                      <a:pt x="5968" y="3526"/>
                      <a:pt x="6335" y="3426"/>
                      <a:pt x="6649" y="3234"/>
                    </a:cubicBezTo>
                    <a:cubicBezTo>
                      <a:pt x="6721" y="3190"/>
                      <a:pt x="6793" y="3140"/>
                      <a:pt x="6877" y="3126"/>
                    </a:cubicBezTo>
                    <a:cubicBezTo>
                      <a:pt x="6894" y="3123"/>
                      <a:pt x="6911" y="3122"/>
                      <a:pt x="6929" y="3122"/>
                    </a:cubicBezTo>
                    <a:cubicBezTo>
                      <a:pt x="6992" y="3122"/>
                      <a:pt x="7055" y="3138"/>
                      <a:pt x="7117" y="3154"/>
                    </a:cubicBezTo>
                    <a:cubicBezTo>
                      <a:pt x="7578" y="3269"/>
                      <a:pt x="8054" y="3328"/>
                      <a:pt x="8529" y="3328"/>
                    </a:cubicBezTo>
                    <a:cubicBezTo>
                      <a:pt x="8565" y="3328"/>
                      <a:pt x="8602" y="3327"/>
                      <a:pt x="8638" y="3327"/>
                    </a:cubicBezTo>
                    <a:cubicBezTo>
                      <a:pt x="9062" y="3318"/>
                      <a:pt x="9575" y="3194"/>
                      <a:pt x="9693" y="2787"/>
                    </a:cubicBezTo>
                    <a:cubicBezTo>
                      <a:pt x="9761" y="2555"/>
                      <a:pt x="9671" y="2308"/>
                      <a:pt x="9558" y="2095"/>
                    </a:cubicBezTo>
                    <a:cubicBezTo>
                      <a:pt x="8863" y="788"/>
                      <a:pt x="7318" y="134"/>
                      <a:pt x="5842" y="23"/>
                    </a:cubicBezTo>
                    <a:cubicBezTo>
                      <a:pt x="5635" y="7"/>
                      <a:pt x="5428" y="0"/>
                      <a:pt x="5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61"/>
              <p:cNvSpPr/>
              <p:nvPr/>
            </p:nvSpPr>
            <p:spPr>
              <a:xfrm rot="-301055">
                <a:off x="3608098" y="2845864"/>
                <a:ext cx="51207" cy="107684"/>
              </a:xfrm>
              <a:custGeom>
                <a:avLst/>
                <a:gdLst/>
                <a:ahLst/>
                <a:cxnLst/>
                <a:rect l="l" t="t" r="r" b="b"/>
                <a:pathLst>
                  <a:path w="914" h="1922" extrusionOk="0">
                    <a:moveTo>
                      <a:pt x="383" y="0"/>
                    </a:moveTo>
                    <a:lnTo>
                      <a:pt x="370" y="135"/>
                    </a:lnTo>
                    <a:cubicBezTo>
                      <a:pt x="278" y="412"/>
                      <a:pt x="137" y="674"/>
                      <a:pt x="69" y="959"/>
                    </a:cubicBezTo>
                    <a:cubicBezTo>
                      <a:pt x="1" y="1243"/>
                      <a:pt x="18" y="1573"/>
                      <a:pt x="213" y="1791"/>
                    </a:cubicBezTo>
                    <a:cubicBezTo>
                      <a:pt x="258" y="1842"/>
                      <a:pt x="312" y="1885"/>
                      <a:pt x="376" y="1906"/>
                    </a:cubicBezTo>
                    <a:cubicBezTo>
                      <a:pt x="408" y="1917"/>
                      <a:pt x="441" y="1922"/>
                      <a:pt x="473" y="1922"/>
                    </a:cubicBezTo>
                    <a:cubicBezTo>
                      <a:pt x="587" y="1922"/>
                      <a:pt x="701" y="1865"/>
                      <a:pt x="802" y="1806"/>
                    </a:cubicBezTo>
                    <a:cubicBezTo>
                      <a:pt x="835" y="1787"/>
                      <a:pt x="869" y="1766"/>
                      <a:pt x="888" y="1733"/>
                    </a:cubicBezTo>
                    <a:cubicBezTo>
                      <a:pt x="914" y="1690"/>
                      <a:pt x="908" y="1635"/>
                      <a:pt x="901" y="1585"/>
                    </a:cubicBezTo>
                    <a:cubicBezTo>
                      <a:pt x="842" y="1177"/>
                      <a:pt x="755" y="765"/>
                      <a:pt x="553" y="406"/>
                    </a:cubicBezTo>
                    <a:cubicBezTo>
                      <a:pt x="481" y="277"/>
                      <a:pt x="392" y="148"/>
                      <a:pt x="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61"/>
              <p:cNvSpPr/>
              <p:nvPr/>
            </p:nvSpPr>
            <p:spPr>
              <a:xfrm rot="-301055">
                <a:off x="3297900" y="2586248"/>
                <a:ext cx="91376" cy="313248"/>
              </a:xfrm>
              <a:custGeom>
                <a:avLst/>
                <a:gdLst/>
                <a:ahLst/>
                <a:cxnLst/>
                <a:rect l="l" t="t" r="r" b="b"/>
                <a:pathLst>
                  <a:path w="1631" h="5591" extrusionOk="0">
                    <a:moveTo>
                      <a:pt x="1069" y="1"/>
                    </a:moveTo>
                    <a:cubicBezTo>
                      <a:pt x="751" y="298"/>
                      <a:pt x="527" y="696"/>
                      <a:pt x="369" y="1112"/>
                    </a:cubicBezTo>
                    <a:cubicBezTo>
                      <a:pt x="79" y="1875"/>
                      <a:pt x="1" y="2699"/>
                      <a:pt x="48" y="3510"/>
                    </a:cubicBezTo>
                    <a:cubicBezTo>
                      <a:pt x="80" y="4070"/>
                      <a:pt x="22" y="5019"/>
                      <a:pt x="398" y="5477"/>
                    </a:cubicBezTo>
                    <a:cubicBezTo>
                      <a:pt x="464" y="5557"/>
                      <a:pt x="530" y="5591"/>
                      <a:pt x="595" y="5591"/>
                    </a:cubicBezTo>
                    <a:cubicBezTo>
                      <a:pt x="904" y="5591"/>
                      <a:pt x="1187" y="4829"/>
                      <a:pt x="1274" y="4605"/>
                    </a:cubicBezTo>
                    <a:cubicBezTo>
                      <a:pt x="1482" y="4068"/>
                      <a:pt x="1586" y="3494"/>
                      <a:pt x="1603" y="2920"/>
                    </a:cubicBezTo>
                    <a:cubicBezTo>
                      <a:pt x="1631" y="1923"/>
                      <a:pt x="1405" y="933"/>
                      <a:pt x="1069"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61"/>
              <p:cNvSpPr/>
              <p:nvPr/>
            </p:nvSpPr>
            <p:spPr>
              <a:xfrm rot="-301055">
                <a:off x="3867856" y="2557460"/>
                <a:ext cx="61011" cy="290277"/>
              </a:xfrm>
              <a:custGeom>
                <a:avLst/>
                <a:gdLst/>
                <a:ahLst/>
                <a:cxnLst/>
                <a:rect l="l" t="t" r="r" b="b"/>
                <a:pathLst>
                  <a:path w="1089" h="5181" extrusionOk="0">
                    <a:moveTo>
                      <a:pt x="593" y="1"/>
                    </a:moveTo>
                    <a:cubicBezTo>
                      <a:pt x="196" y="850"/>
                      <a:pt x="1" y="1789"/>
                      <a:pt x="9" y="2725"/>
                    </a:cubicBezTo>
                    <a:cubicBezTo>
                      <a:pt x="12" y="3185"/>
                      <a:pt x="66" y="3645"/>
                      <a:pt x="167" y="4094"/>
                    </a:cubicBezTo>
                    <a:cubicBezTo>
                      <a:pt x="235" y="4393"/>
                      <a:pt x="258" y="4838"/>
                      <a:pt x="464" y="5079"/>
                    </a:cubicBezTo>
                    <a:cubicBezTo>
                      <a:pt x="524" y="5151"/>
                      <a:pt x="569" y="5180"/>
                      <a:pt x="604" y="5180"/>
                    </a:cubicBezTo>
                    <a:cubicBezTo>
                      <a:pt x="684" y="5180"/>
                      <a:pt x="710" y="5025"/>
                      <a:pt x="753" y="4866"/>
                    </a:cubicBezTo>
                    <a:cubicBezTo>
                      <a:pt x="835" y="4555"/>
                      <a:pt x="893" y="4238"/>
                      <a:pt x="932" y="3920"/>
                    </a:cubicBezTo>
                    <a:cubicBezTo>
                      <a:pt x="1089" y="2626"/>
                      <a:pt x="921" y="1315"/>
                      <a:pt x="678" y="43"/>
                    </a:cubicBezTo>
                    <a:lnTo>
                      <a:pt x="593"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61"/>
              <p:cNvSpPr/>
              <p:nvPr/>
            </p:nvSpPr>
            <p:spPr>
              <a:xfrm rot="-301055">
                <a:off x="3602363" y="2775014"/>
                <a:ext cx="30982" cy="181136"/>
              </a:xfrm>
              <a:custGeom>
                <a:avLst/>
                <a:gdLst/>
                <a:ahLst/>
                <a:cxnLst/>
                <a:rect l="l" t="t" r="r" b="b"/>
                <a:pathLst>
                  <a:path w="553" h="3233" extrusionOk="0">
                    <a:moveTo>
                      <a:pt x="22" y="0"/>
                    </a:moveTo>
                    <a:cubicBezTo>
                      <a:pt x="21" y="0"/>
                      <a:pt x="20" y="0"/>
                      <a:pt x="20" y="1"/>
                    </a:cubicBezTo>
                    <a:cubicBezTo>
                      <a:pt x="1" y="18"/>
                      <a:pt x="135" y="163"/>
                      <a:pt x="253" y="446"/>
                    </a:cubicBezTo>
                    <a:cubicBezTo>
                      <a:pt x="312" y="587"/>
                      <a:pt x="362" y="762"/>
                      <a:pt x="383" y="961"/>
                    </a:cubicBezTo>
                    <a:cubicBezTo>
                      <a:pt x="402" y="1160"/>
                      <a:pt x="394" y="1383"/>
                      <a:pt x="329" y="1603"/>
                    </a:cubicBezTo>
                    <a:cubicBezTo>
                      <a:pt x="272" y="1823"/>
                      <a:pt x="142" y="2014"/>
                      <a:pt x="78" y="2228"/>
                    </a:cubicBezTo>
                    <a:cubicBezTo>
                      <a:pt x="12" y="2444"/>
                      <a:pt x="30" y="2653"/>
                      <a:pt x="82" y="2810"/>
                    </a:cubicBezTo>
                    <a:cubicBezTo>
                      <a:pt x="133" y="2969"/>
                      <a:pt x="211" y="3081"/>
                      <a:pt x="273" y="3147"/>
                    </a:cubicBezTo>
                    <a:cubicBezTo>
                      <a:pt x="329" y="3206"/>
                      <a:pt x="371" y="3233"/>
                      <a:pt x="384" y="3233"/>
                    </a:cubicBezTo>
                    <a:cubicBezTo>
                      <a:pt x="386" y="3233"/>
                      <a:pt x="387" y="3232"/>
                      <a:pt x="387" y="3232"/>
                    </a:cubicBezTo>
                    <a:cubicBezTo>
                      <a:pt x="408" y="3215"/>
                      <a:pt x="255" y="3076"/>
                      <a:pt x="187" y="2782"/>
                    </a:cubicBezTo>
                    <a:cubicBezTo>
                      <a:pt x="153" y="2637"/>
                      <a:pt x="149" y="2454"/>
                      <a:pt x="213" y="2272"/>
                    </a:cubicBezTo>
                    <a:cubicBezTo>
                      <a:pt x="273" y="2088"/>
                      <a:pt x="410" y="1893"/>
                      <a:pt x="477" y="1645"/>
                    </a:cubicBezTo>
                    <a:cubicBezTo>
                      <a:pt x="548" y="1403"/>
                      <a:pt x="553" y="1159"/>
                      <a:pt x="525" y="945"/>
                    </a:cubicBezTo>
                    <a:cubicBezTo>
                      <a:pt x="493" y="730"/>
                      <a:pt x="427" y="544"/>
                      <a:pt x="352" y="400"/>
                    </a:cubicBezTo>
                    <a:cubicBezTo>
                      <a:pt x="205" y="123"/>
                      <a:pt x="46" y="0"/>
                      <a:pt x="22"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61"/>
              <p:cNvSpPr/>
              <p:nvPr/>
            </p:nvSpPr>
            <p:spPr>
              <a:xfrm rot="-301055">
                <a:off x="3651276" y="2934768"/>
                <a:ext cx="16023" cy="10477"/>
              </a:xfrm>
              <a:custGeom>
                <a:avLst/>
                <a:gdLst/>
                <a:ahLst/>
                <a:cxnLst/>
                <a:rect l="l" t="t" r="r" b="b"/>
                <a:pathLst>
                  <a:path w="286" h="187" extrusionOk="0">
                    <a:moveTo>
                      <a:pt x="202" y="0"/>
                    </a:moveTo>
                    <a:cubicBezTo>
                      <a:pt x="174" y="0"/>
                      <a:pt x="139" y="10"/>
                      <a:pt x="106" y="26"/>
                    </a:cubicBezTo>
                    <a:cubicBezTo>
                      <a:pt x="46" y="57"/>
                      <a:pt x="0" y="105"/>
                      <a:pt x="12" y="146"/>
                    </a:cubicBezTo>
                    <a:cubicBezTo>
                      <a:pt x="18" y="171"/>
                      <a:pt x="48" y="186"/>
                      <a:pt x="87" y="186"/>
                    </a:cubicBezTo>
                    <a:cubicBezTo>
                      <a:pt x="113" y="186"/>
                      <a:pt x="144" y="179"/>
                      <a:pt x="175" y="163"/>
                    </a:cubicBezTo>
                    <a:cubicBezTo>
                      <a:pt x="252" y="125"/>
                      <a:pt x="286" y="55"/>
                      <a:pt x="259" y="22"/>
                    </a:cubicBezTo>
                    <a:cubicBezTo>
                      <a:pt x="247" y="7"/>
                      <a:pt x="227" y="0"/>
                      <a:pt x="202"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61"/>
              <p:cNvSpPr/>
              <p:nvPr/>
            </p:nvSpPr>
            <p:spPr>
              <a:xfrm rot="-301055">
                <a:off x="3404796" y="2721394"/>
                <a:ext cx="165105" cy="61070"/>
              </a:xfrm>
              <a:custGeom>
                <a:avLst/>
                <a:gdLst/>
                <a:ahLst/>
                <a:cxnLst/>
                <a:rect l="l" t="t" r="r" b="b"/>
                <a:pathLst>
                  <a:path w="2947" h="1090" extrusionOk="0">
                    <a:moveTo>
                      <a:pt x="1733" y="0"/>
                    </a:moveTo>
                    <a:cubicBezTo>
                      <a:pt x="1601" y="0"/>
                      <a:pt x="1464" y="13"/>
                      <a:pt x="1324" y="42"/>
                    </a:cubicBezTo>
                    <a:cubicBezTo>
                      <a:pt x="845" y="144"/>
                      <a:pt x="474" y="411"/>
                      <a:pt x="270" y="643"/>
                    </a:cubicBezTo>
                    <a:cubicBezTo>
                      <a:pt x="62" y="878"/>
                      <a:pt x="1" y="1067"/>
                      <a:pt x="34" y="1086"/>
                    </a:cubicBezTo>
                    <a:cubicBezTo>
                      <a:pt x="37" y="1088"/>
                      <a:pt x="41" y="1089"/>
                      <a:pt x="45" y="1089"/>
                    </a:cubicBezTo>
                    <a:cubicBezTo>
                      <a:pt x="93" y="1089"/>
                      <a:pt x="213" y="960"/>
                      <a:pt x="418" y="802"/>
                    </a:cubicBezTo>
                    <a:cubicBezTo>
                      <a:pt x="640" y="630"/>
                      <a:pt x="977" y="430"/>
                      <a:pt x="1387" y="344"/>
                    </a:cubicBezTo>
                    <a:cubicBezTo>
                      <a:pt x="1545" y="310"/>
                      <a:pt x="1700" y="297"/>
                      <a:pt x="1847" y="297"/>
                    </a:cubicBezTo>
                    <a:cubicBezTo>
                      <a:pt x="2080" y="297"/>
                      <a:pt x="2292" y="331"/>
                      <a:pt x="2459" y="373"/>
                    </a:cubicBezTo>
                    <a:cubicBezTo>
                      <a:pt x="2681" y="428"/>
                      <a:pt x="2833" y="489"/>
                      <a:pt x="2896" y="489"/>
                    </a:cubicBezTo>
                    <a:cubicBezTo>
                      <a:pt x="2910" y="489"/>
                      <a:pt x="2920" y="485"/>
                      <a:pt x="2924" y="478"/>
                    </a:cubicBezTo>
                    <a:cubicBezTo>
                      <a:pt x="2947" y="447"/>
                      <a:pt x="2815" y="299"/>
                      <a:pt x="2530" y="168"/>
                    </a:cubicBezTo>
                    <a:cubicBezTo>
                      <a:pt x="2332" y="75"/>
                      <a:pt x="2050" y="0"/>
                      <a:pt x="1733"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61"/>
              <p:cNvSpPr/>
              <p:nvPr/>
            </p:nvSpPr>
            <p:spPr>
              <a:xfrm rot="-301055">
                <a:off x="3427790" y="2859385"/>
                <a:ext cx="142527" cy="54907"/>
              </a:xfrm>
              <a:custGeom>
                <a:avLst/>
                <a:gdLst/>
                <a:ahLst/>
                <a:cxnLst/>
                <a:rect l="l" t="t" r="r" b="b"/>
                <a:pathLst>
                  <a:path w="2544" h="980" extrusionOk="0">
                    <a:moveTo>
                      <a:pt x="1166" y="0"/>
                    </a:moveTo>
                    <a:cubicBezTo>
                      <a:pt x="814" y="0"/>
                      <a:pt x="509" y="124"/>
                      <a:pt x="320" y="258"/>
                    </a:cubicBezTo>
                    <a:cubicBezTo>
                      <a:pt x="86" y="421"/>
                      <a:pt x="0" y="579"/>
                      <a:pt x="22" y="597"/>
                    </a:cubicBezTo>
                    <a:cubicBezTo>
                      <a:pt x="24" y="599"/>
                      <a:pt x="28" y="600"/>
                      <a:pt x="32" y="600"/>
                    </a:cubicBezTo>
                    <a:cubicBezTo>
                      <a:pt x="72" y="600"/>
                      <a:pt x="194" y="500"/>
                      <a:pt x="402" y="399"/>
                    </a:cubicBezTo>
                    <a:cubicBezTo>
                      <a:pt x="583" y="310"/>
                      <a:pt x="843" y="228"/>
                      <a:pt x="1131" y="228"/>
                    </a:cubicBezTo>
                    <a:cubicBezTo>
                      <a:pt x="1204" y="228"/>
                      <a:pt x="1278" y="234"/>
                      <a:pt x="1353" y="245"/>
                    </a:cubicBezTo>
                    <a:cubicBezTo>
                      <a:pt x="1727" y="303"/>
                      <a:pt x="2031" y="502"/>
                      <a:pt x="2214" y="676"/>
                    </a:cubicBezTo>
                    <a:cubicBezTo>
                      <a:pt x="2391" y="842"/>
                      <a:pt x="2477" y="979"/>
                      <a:pt x="2512" y="979"/>
                    </a:cubicBezTo>
                    <a:cubicBezTo>
                      <a:pt x="2514" y="979"/>
                      <a:pt x="2516" y="979"/>
                      <a:pt x="2517" y="978"/>
                    </a:cubicBezTo>
                    <a:cubicBezTo>
                      <a:pt x="2544" y="969"/>
                      <a:pt x="2510" y="791"/>
                      <a:pt x="2334" y="566"/>
                    </a:cubicBezTo>
                    <a:cubicBezTo>
                      <a:pt x="2165" y="344"/>
                      <a:pt x="1829" y="85"/>
                      <a:pt x="1388" y="17"/>
                    </a:cubicBezTo>
                    <a:cubicBezTo>
                      <a:pt x="1312" y="6"/>
                      <a:pt x="1238" y="0"/>
                      <a:pt x="116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61"/>
              <p:cNvSpPr/>
              <p:nvPr/>
            </p:nvSpPr>
            <p:spPr>
              <a:xfrm rot="-301055">
                <a:off x="3657398" y="2699218"/>
                <a:ext cx="165049" cy="61070"/>
              </a:xfrm>
              <a:custGeom>
                <a:avLst/>
                <a:gdLst/>
                <a:ahLst/>
                <a:cxnLst/>
                <a:rect l="l" t="t" r="r" b="b"/>
                <a:pathLst>
                  <a:path w="2946" h="1090" extrusionOk="0">
                    <a:moveTo>
                      <a:pt x="1214" y="0"/>
                    </a:moveTo>
                    <a:cubicBezTo>
                      <a:pt x="897" y="0"/>
                      <a:pt x="615" y="75"/>
                      <a:pt x="417" y="168"/>
                    </a:cubicBezTo>
                    <a:cubicBezTo>
                      <a:pt x="131" y="299"/>
                      <a:pt x="0" y="447"/>
                      <a:pt x="22" y="478"/>
                    </a:cubicBezTo>
                    <a:cubicBezTo>
                      <a:pt x="27" y="485"/>
                      <a:pt x="36" y="489"/>
                      <a:pt x="51" y="489"/>
                    </a:cubicBezTo>
                    <a:cubicBezTo>
                      <a:pt x="113" y="489"/>
                      <a:pt x="266" y="428"/>
                      <a:pt x="488" y="373"/>
                    </a:cubicBezTo>
                    <a:cubicBezTo>
                      <a:pt x="655" y="331"/>
                      <a:pt x="867" y="297"/>
                      <a:pt x="1100" y="297"/>
                    </a:cubicBezTo>
                    <a:cubicBezTo>
                      <a:pt x="1246" y="297"/>
                      <a:pt x="1402" y="310"/>
                      <a:pt x="1560" y="344"/>
                    </a:cubicBezTo>
                    <a:cubicBezTo>
                      <a:pt x="1969" y="430"/>
                      <a:pt x="2307" y="630"/>
                      <a:pt x="2528" y="802"/>
                    </a:cubicBezTo>
                    <a:cubicBezTo>
                      <a:pt x="2733" y="960"/>
                      <a:pt x="2854" y="1089"/>
                      <a:pt x="2901" y="1089"/>
                    </a:cubicBezTo>
                    <a:cubicBezTo>
                      <a:pt x="2906" y="1089"/>
                      <a:pt x="2909" y="1088"/>
                      <a:pt x="2912" y="1086"/>
                    </a:cubicBezTo>
                    <a:cubicBezTo>
                      <a:pt x="2945" y="1067"/>
                      <a:pt x="2885" y="878"/>
                      <a:pt x="2677" y="643"/>
                    </a:cubicBezTo>
                    <a:cubicBezTo>
                      <a:pt x="2473" y="411"/>
                      <a:pt x="2102" y="144"/>
                      <a:pt x="1623" y="42"/>
                    </a:cubicBezTo>
                    <a:cubicBezTo>
                      <a:pt x="1483" y="13"/>
                      <a:pt x="1346" y="0"/>
                      <a:pt x="1214"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61"/>
              <p:cNvSpPr/>
              <p:nvPr/>
            </p:nvSpPr>
            <p:spPr>
              <a:xfrm rot="-301055">
                <a:off x="3680671" y="2837182"/>
                <a:ext cx="142527" cy="54907"/>
              </a:xfrm>
              <a:custGeom>
                <a:avLst/>
                <a:gdLst/>
                <a:ahLst/>
                <a:cxnLst/>
                <a:rect l="l" t="t" r="r" b="b"/>
                <a:pathLst>
                  <a:path w="2544" h="980" extrusionOk="0">
                    <a:moveTo>
                      <a:pt x="1378" y="0"/>
                    </a:moveTo>
                    <a:cubicBezTo>
                      <a:pt x="1306" y="0"/>
                      <a:pt x="1231" y="6"/>
                      <a:pt x="1156" y="17"/>
                    </a:cubicBezTo>
                    <a:cubicBezTo>
                      <a:pt x="714" y="85"/>
                      <a:pt x="380" y="344"/>
                      <a:pt x="209" y="566"/>
                    </a:cubicBezTo>
                    <a:cubicBezTo>
                      <a:pt x="35" y="791"/>
                      <a:pt x="1" y="969"/>
                      <a:pt x="26" y="978"/>
                    </a:cubicBezTo>
                    <a:cubicBezTo>
                      <a:pt x="28" y="979"/>
                      <a:pt x="29" y="979"/>
                      <a:pt x="31" y="979"/>
                    </a:cubicBezTo>
                    <a:cubicBezTo>
                      <a:pt x="67" y="979"/>
                      <a:pt x="153" y="842"/>
                      <a:pt x="330" y="676"/>
                    </a:cubicBezTo>
                    <a:cubicBezTo>
                      <a:pt x="513" y="502"/>
                      <a:pt x="816" y="303"/>
                      <a:pt x="1191" y="245"/>
                    </a:cubicBezTo>
                    <a:cubicBezTo>
                      <a:pt x="1266" y="234"/>
                      <a:pt x="1340" y="228"/>
                      <a:pt x="1412" y="228"/>
                    </a:cubicBezTo>
                    <a:cubicBezTo>
                      <a:pt x="1701" y="228"/>
                      <a:pt x="1961" y="310"/>
                      <a:pt x="2142" y="399"/>
                    </a:cubicBezTo>
                    <a:cubicBezTo>
                      <a:pt x="2350" y="500"/>
                      <a:pt x="2472" y="600"/>
                      <a:pt x="2512" y="600"/>
                    </a:cubicBezTo>
                    <a:cubicBezTo>
                      <a:pt x="2516" y="600"/>
                      <a:pt x="2520" y="599"/>
                      <a:pt x="2522" y="597"/>
                    </a:cubicBezTo>
                    <a:cubicBezTo>
                      <a:pt x="2543" y="579"/>
                      <a:pt x="2459" y="421"/>
                      <a:pt x="2224" y="258"/>
                    </a:cubicBezTo>
                    <a:cubicBezTo>
                      <a:pt x="2035" y="124"/>
                      <a:pt x="1729" y="0"/>
                      <a:pt x="1378"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61"/>
              <p:cNvSpPr/>
              <p:nvPr/>
            </p:nvSpPr>
            <p:spPr>
              <a:xfrm rot="-301055">
                <a:off x="3597993" y="2970895"/>
                <a:ext cx="136644" cy="78494"/>
              </a:xfrm>
              <a:custGeom>
                <a:avLst/>
                <a:gdLst/>
                <a:ahLst/>
                <a:cxnLst/>
                <a:rect l="l" t="t" r="r" b="b"/>
                <a:pathLst>
                  <a:path w="2439" h="1401" extrusionOk="0">
                    <a:moveTo>
                      <a:pt x="2387" y="0"/>
                    </a:moveTo>
                    <a:cubicBezTo>
                      <a:pt x="1574" y="100"/>
                      <a:pt x="747" y="215"/>
                      <a:pt x="0" y="488"/>
                    </a:cubicBezTo>
                    <a:cubicBezTo>
                      <a:pt x="120" y="1013"/>
                      <a:pt x="607" y="1400"/>
                      <a:pt x="1185" y="1400"/>
                    </a:cubicBezTo>
                    <a:cubicBezTo>
                      <a:pt x="1203" y="1400"/>
                      <a:pt x="1222" y="1400"/>
                      <a:pt x="1241" y="1399"/>
                    </a:cubicBezTo>
                    <a:cubicBezTo>
                      <a:pt x="1915" y="1371"/>
                      <a:pt x="2439" y="827"/>
                      <a:pt x="2412" y="184"/>
                    </a:cubicBezTo>
                    <a:cubicBezTo>
                      <a:pt x="2409" y="121"/>
                      <a:pt x="2400" y="60"/>
                      <a:pt x="2387"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61"/>
              <p:cNvSpPr/>
              <p:nvPr/>
            </p:nvSpPr>
            <p:spPr>
              <a:xfrm rot="-301055">
                <a:off x="3634350" y="3009164"/>
                <a:ext cx="87286" cy="39275"/>
              </a:xfrm>
              <a:custGeom>
                <a:avLst/>
                <a:gdLst/>
                <a:ahLst/>
                <a:cxnLst/>
                <a:rect l="l" t="t" r="r" b="b"/>
                <a:pathLst>
                  <a:path w="1558" h="701" extrusionOk="0">
                    <a:moveTo>
                      <a:pt x="922" y="1"/>
                    </a:moveTo>
                    <a:cubicBezTo>
                      <a:pt x="520" y="1"/>
                      <a:pt x="172" y="231"/>
                      <a:pt x="0" y="567"/>
                    </a:cubicBezTo>
                    <a:cubicBezTo>
                      <a:pt x="170" y="652"/>
                      <a:pt x="363" y="700"/>
                      <a:pt x="567" y="700"/>
                    </a:cubicBezTo>
                    <a:cubicBezTo>
                      <a:pt x="585" y="700"/>
                      <a:pt x="603" y="700"/>
                      <a:pt x="622" y="699"/>
                    </a:cubicBezTo>
                    <a:cubicBezTo>
                      <a:pt x="1009" y="684"/>
                      <a:pt x="1346" y="497"/>
                      <a:pt x="1557" y="219"/>
                    </a:cubicBezTo>
                    <a:cubicBezTo>
                      <a:pt x="1383" y="83"/>
                      <a:pt x="1163" y="1"/>
                      <a:pt x="922" y="1"/>
                    </a:cubicBezTo>
                    <a:close/>
                  </a:path>
                </a:pathLst>
              </a:custGeom>
              <a:solidFill>
                <a:srgbClr val="EA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61"/>
              <p:cNvSpPr/>
              <p:nvPr/>
            </p:nvSpPr>
            <p:spPr>
              <a:xfrm rot="-301055">
                <a:off x="3577919" y="2408369"/>
                <a:ext cx="318276" cy="269435"/>
              </a:xfrm>
              <a:custGeom>
                <a:avLst/>
                <a:gdLst/>
                <a:ahLst/>
                <a:cxnLst/>
                <a:rect l="l" t="t" r="r" b="b"/>
                <a:pathLst>
                  <a:path w="5681" h="4809" extrusionOk="0">
                    <a:moveTo>
                      <a:pt x="711" y="1"/>
                    </a:moveTo>
                    <a:lnTo>
                      <a:pt x="78" y="213"/>
                    </a:lnTo>
                    <a:lnTo>
                      <a:pt x="78" y="213"/>
                    </a:lnTo>
                    <a:cubicBezTo>
                      <a:pt x="285" y="148"/>
                      <a:pt x="500" y="114"/>
                      <a:pt x="717" y="105"/>
                    </a:cubicBezTo>
                    <a:lnTo>
                      <a:pt x="717" y="105"/>
                    </a:lnTo>
                    <a:cubicBezTo>
                      <a:pt x="715" y="70"/>
                      <a:pt x="713" y="35"/>
                      <a:pt x="711" y="1"/>
                    </a:cubicBezTo>
                    <a:close/>
                    <a:moveTo>
                      <a:pt x="78" y="213"/>
                    </a:moveTo>
                    <a:cubicBezTo>
                      <a:pt x="52" y="221"/>
                      <a:pt x="26" y="230"/>
                      <a:pt x="0" y="239"/>
                    </a:cubicBezTo>
                    <a:lnTo>
                      <a:pt x="78" y="213"/>
                    </a:lnTo>
                    <a:close/>
                    <a:moveTo>
                      <a:pt x="847" y="102"/>
                    </a:moveTo>
                    <a:cubicBezTo>
                      <a:pt x="803" y="102"/>
                      <a:pt x="760" y="103"/>
                      <a:pt x="717" y="105"/>
                    </a:cubicBezTo>
                    <a:lnTo>
                      <a:pt x="717" y="105"/>
                    </a:lnTo>
                    <a:cubicBezTo>
                      <a:pt x="780" y="1095"/>
                      <a:pt x="1060" y="2085"/>
                      <a:pt x="1641" y="2888"/>
                    </a:cubicBezTo>
                    <a:cubicBezTo>
                      <a:pt x="1878" y="3216"/>
                      <a:pt x="2160" y="3507"/>
                      <a:pt x="2442" y="3798"/>
                    </a:cubicBezTo>
                    <a:cubicBezTo>
                      <a:pt x="2650" y="4013"/>
                      <a:pt x="2862" y="4230"/>
                      <a:pt x="3120" y="4383"/>
                    </a:cubicBezTo>
                    <a:cubicBezTo>
                      <a:pt x="3840" y="4809"/>
                      <a:pt x="4751" y="4649"/>
                      <a:pt x="5573" y="4805"/>
                    </a:cubicBezTo>
                    <a:cubicBezTo>
                      <a:pt x="5681" y="4556"/>
                      <a:pt x="5583" y="4271"/>
                      <a:pt x="5477" y="4022"/>
                    </a:cubicBezTo>
                    <a:cubicBezTo>
                      <a:pt x="5077" y="3076"/>
                      <a:pt x="4555" y="2166"/>
                      <a:pt x="3825" y="1444"/>
                    </a:cubicBezTo>
                    <a:cubicBezTo>
                      <a:pt x="3095" y="721"/>
                      <a:pt x="2138" y="196"/>
                      <a:pt x="1114" y="113"/>
                    </a:cubicBezTo>
                    <a:cubicBezTo>
                      <a:pt x="1025" y="106"/>
                      <a:pt x="936" y="102"/>
                      <a:pt x="847" y="102"/>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61"/>
              <p:cNvSpPr/>
              <p:nvPr/>
            </p:nvSpPr>
            <p:spPr>
              <a:xfrm rot="-301055">
                <a:off x="3338796" y="2426173"/>
                <a:ext cx="409540" cy="284002"/>
              </a:xfrm>
              <a:custGeom>
                <a:avLst/>
                <a:gdLst/>
                <a:ahLst/>
                <a:cxnLst/>
                <a:rect l="l" t="t" r="r" b="b"/>
                <a:pathLst>
                  <a:path w="7310" h="5069" extrusionOk="0">
                    <a:moveTo>
                      <a:pt x="5439" y="0"/>
                    </a:moveTo>
                    <a:cubicBezTo>
                      <a:pt x="5157" y="0"/>
                      <a:pt x="4881" y="32"/>
                      <a:pt x="4680" y="48"/>
                    </a:cubicBezTo>
                    <a:cubicBezTo>
                      <a:pt x="3586" y="132"/>
                      <a:pt x="2510" y="456"/>
                      <a:pt x="1556" y="999"/>
                    </a:cubicBezTo>
                    <a:cubicBezTo>
                      <a:pt x="974" y="1330"/>
                      <a:pt x="0" y="2006"/>
                      <a:pt x="135" y="2775"/>
                    </a:cubicBezTo>
                    <a:cubicBezTo>
                      <a:pt x="265" y="3517"/>
                      <a:pt x="949" y="4214"/>
                      <a:pt x="1573" y="4577"/>
                    </a:cubicBezTo>
                    <a:cubicBezTo>
                      <a:pt x="2147" y="4910"/>
                      <a:pt x="2812" y="5068"/>
                      <a:pt x="3478" y="5068"/>
                    </a:cubicBezTo>
                    <a:cubicBezTo>
                      <a:pt x="3693" y="5068"/>
                      <a:pt x="3909" y="5052"/>
                      <a:pt x="4121" y="5019"/>
                    </a:cubicBezTo>
                    <a:lnTo>
                      <a:pt x="4121" y="5019"/>
                    </a:lnTo>
                    <a:cubicBezTo>
                      <a:pt x="4112" y="5020"/>
                      <a:pt x="4103" y="5020"/>
                      <a:pt x="4093" y="5020"/>
                    </a:cubicBezTo>
                    <a:cubicBezTo>
                      <a:pt x="3617" y="5020"/>
                      <a:pt x="3145" y="4824"/>
                      <a:pt x="2809" y="4487"/>
                    </a:cubicBezTo>
                    <a:lnTo>
                      <a:pt x="2809" y="4487"/>
                    </a:lnTo>
                    <a:cubicBezTo>
                      <a:pt x="3332" y="4698"/>
                      <a:pt x="3895" y="4804"/>
                      <a:pt x="4458" y="4804"/>
                    </a:cubicBezTo>
                    <a:cubicBezTo>
                      <a:pt x="4869" y="4804"/>
                      <a:pt x="5280" y="4748"/>
                      <a:pt x="5675" y="4633"/>
                    </a:cubicBezTo>
                    <a:cubicBezTo>
                      <a:pt x="5145" y="4514"/>
                      <a:pt x="4650" y="4238"/>
                      <a:pt x="4270" y="3849"/>
                    </a:cubicBezTo>
                    <a:lnTo>
                      <a:pt x="4270" y="3849"/>
                    </a:lnTo>
                    <a:cubicBezTo>
                      <a:pt x="4870" y="4126"/>
                      <a:pt x="5676" y="4492"/>
                      <a:pt x="6418" y="4492"/>
                    </a:cubicBezTo>
                    <a:cubicBezTo>
                      <a:pt x="6733" y="4492"/>
                      <a:pt x="7037" y="4426"/>
                      <a:pt x="7309" y="4259"/>
                    </a:cubicBezTo>
                    <a:cubicBezTo>
                      <a:pt x="7169" y="4141"/>
                      <a:pt x="7009" y="4042"/>
                      <a:pt x="6874" y="3916"/>
                    </a:cubicBezTo>
                    <a:cubicBezTo>
                      <a:pt x="6367" y="3441"/>
                      <a:pt x="6306" y="2810"/>
                      <a:pt x="6399" y="2154"/>
                    </a:cubicBezTo>
                    <a:cubicBezTo>
                      <a:pt x="6469" y="1665"/>
                      <a:pt x="6744" y="1022"/>
                      <a:pt x="6576" y="531"/>
                    </a:cubicBezTo>
                    <a:cubicBezTo>
                      <a:pt x="6426" y="95"/>
                      <a:pt x="5925" y="0"/>
                      <a:pt x="5439"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61"/>
              <p:cNvSpPr/>
              <p:nvPr/>
            </p:nvSpPr>
            <p:spPr>
              <a:xfrm rot="-301055">
                <a:off x="3331637" y="2560448"/>
                <a:ext cx="26724" cy="63871"/>
              </a:xfrm>
              <a:custGeom>
                <a:avLst/>
                <a:gdLst/>
                <a:ahLst/>
                <a:cxnLst/>
                <a:rect l="l" t="t" r="r" b="b"/>
                <a:pathLst>
                  <a:path w="477" h="1140" extrusionOk="0">
                    <a:moveTo>
                      <a:pt x="57" y="1"/>
                    </a:moveTo>
                    <a:cubicBezTo>
                      <a:pt x="27" y="1"/>
                      <a:pt x="1" y="288"/>
                      <a:pt x="115" y="617"/>
                    </a:cubicBezTo>
                    <a:cubicBezTo>
                      <a:pt x="223" y="933"/>
                      <a:pt x="410" y="1140"/>
                      <a:pt x="446" y="1140"/>
                    </a:cubicBezTo>
                    <a:cubicBezTo>
                      <a:pt x="448" y="1140"/>
                      <a:pt x="449" y="1139"/>
                      <a:pt x="450" y="1138"/>
                    </a:cubicBezTo>
                    <a:cubicBezTo>
                      <a:pt x="477" y="1118"/>
                      <a:pt x="330" y="890"/>
                      <a:pt x="225" y="580"/>
                    </a:cubicBezTo>
                    <a:cubicBezTo>
                      <a:pt x="117" y="270"/>
                      <a:pt x="91" y="1"/>
                      <a:pt x="58" y="1"/>
                    </a:cubicBezTo>
                    <a:cubicBezTo>
                      <a:pt x="58" y="1"/>
                      <a:pt x="58" y="1"/>
                      <a:pt x="58" y="1"/>
                    </a:cubicBezTo>
                    <a:cubicBezTo>
                      <a:pt x="58" y="1"/>
                      <a:pt x="58" y="1"/>
                      <a:pt x="57"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61"/>
              <p:cNvSpPr/>
              <p:nvPr/>
            </p:nvSpPr>
            <p:spPr>
              <a:xfrm rot="-301055">
                <a:off x="3290515" y="2577189"/>
                <a:ext cx="42915" cy="125557"/>
              </a:xfrm>
              <a:custGeom>
                <a:avLst/>
                <a:gdLst/>
                <a:ahLst/>
                <a:cxnLst/>
                <a:rect l="l" t="t" r="r" b="b"/>
                <a:pathLst>
                  <a:path w="766" h="2241" extrusionOk="0">
                    <a:moveTo>
                      <a:pt x="750" y="1"/>
                    </a:moveTo>
                    <a:cubicBezTo>
                      <a:pt x="729" y="1"/>
                      <a:pt x="609" y="69"/>
                      <a:pt x="481" y="236"/>
                    </a:cubicBezTo>
                    <a:cubicBezTo>
                      <a:pt x="340" y="412"/>
                      <a:pt x="214" y="703"/>
                      <a:pt x="145" y="1032"/>
                    </a:cubicBezTo>
                    <a:cubicBezTo>
                      <a:pt x="0" y="1691"/>
                      <a:pt x="71" y="2241"/>
                      <a:pt x="100" y="2241"/>
                    </a:cubicBezTo>
                    <a:cubicBezTo>
                      <a:pt x="100" y="2241"/>
                      <a:pt x="101" y="2241"/>
                      <a:pt x="101" y="2241"/>
                    </a:cubicBezTo>
                    <a:cubicBezTo>
                      <a:pt x="135" y="2240"/>
                      <a:pt x="116" y="1699"/>
                      <a:pt x="258" y="1057"/>
                    </a:cubicBezTo>
                    <a:cubicBezTo>
                      <a:pt x="325" y="737"/>
                      <a:pt x="432" y="460"/>
                      <a:pt x="548" y="282"/>
                    </a:cubicBezTo>
                    <a:cubicBezTo>
                      <a:pt x="660" y="103"/>
                      <a:pt x="765" y="17"/>
                      <a:pt x="753" y="2"/>
                    </a:cubicBezTo>
                    <a:cubicBezTo>
                      <a:pt x="753" y="1"/>
                      <a:pt x="752" y="1"/>
                      <a:pt x="750"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61"/>
              <p:cNvSpPr/>
              <p:nvPr/>
            </p:nvSpPr>
            <p:spPr>
              <a:xfrm rot="-301055">
                <a:off x="3326270" y="2597598"/>
                <a:ext cx="27172" cy="254195"/>
              </a:xfrm>
              <a:custGeom>
                <a:avLst/>
                <a:gdLst/>
                <a:ahLst/>
                <a:cxnLst/>
                <a:rect l="l" t="t" r="r" b="b"/>
                <a:pathLst>
                  <a:path w="485" h="4537" extrusionOk="0">
                    <a:moveTo>
                      <a:pt x="468" y="1"/>
                    </a:moveTo>
                    <a:cubicBezTo>
                      <a:pt x="452" y="1"/>
                      <a:pt x="383" y="248"/>
                      <a:pt x="292" y="651"/>
                    </a:cubicBezTo>
                    <a:cubicBezTo>
                      <a:pt x="201" y="1057"/>
                      <a:pt x="87" y="1623"/>
                      <a:pt x="32" y="2260"/>
                    </a:cubicBezTo>
                    <a:cubicBezTo>
                      <a:pt x="6" y="2577"/>
                      <a:pt x="1" y="2882"/>
                      <a:pt x="12" y="3159"/>
                    </a:cubicBezTo>
                    <a:cubicBezTo>
                      <a:pt x="28" y="3436"/>
                      <a:pt x="55" y="3685"/>
                      <a:pt x="98" y="3890"/>
                    </a:cubicBezTo>
                    <a:cubicBezTo>
                      <a:pt x="114" y="3993"/>
                      <a:pt x="141" y="4084"/>
                      <a:pt x="161" y="4165"/>
                    </a:cubicBezTo>
                    <a:cubicBezTo>
                      <a:pt x="180" y="4246"/>
                      <a:pt x="202" y="4314"/>
                      <a:pt x="222" y="4369"/>
                    </a:cubicBezTo>
                    <a:cubicBezTo>
                      <a:pt x="259" y="4478"/>
                      <a:pt x="284" y="4537"/>
                      <a:pt x="292" y="4537"/>
                    </a:cubicBezTo>
                    <a:cubicBezTo>
                      <a:pt x="292" y="4537"/>
                      <a:pt x="292" y="4537"/>
                      <a:pt x="293" y="4537"/>
                    </a:cubicBezTo>
                    <a:cubicBezTo>
                      <a:pt x="312" y="4531"/>
                      <a:pt x="238" y="4284"/>
                      <a:pt x="178" y="3876"/>
                    </a:cubicBezTo>
                    <a:cubicBezTo>
                      <a:pt x="147" y="3672"/>
                      <a:pt x="128" y="3427"/>
                      <a:pt x="118" y="3155"/>
                    </a:cubicBezTo>
                    <a:cubicBezTo>
                      <a:pt x="113" y="2883"/>
                      <a:pt x="121" y="2583"/>
                      <a:pt x="147" y="2269"/>
                    </a:cubicBezTo>
                    <a:cubicBezTo>
                      <a:pt x="200" y="1641"/>
                      <a:pt x="301" y="1076"/>
                      <a:pt x="371" y="667"/>
                    </a:cubicBezTo>
                    <a:cubicBezTo>
                      <a:pt x="443" y="258"/>
                      <a:pt x="485" y="4"/>
                      <a:pt x="468" y="1"/>
                    </a:cubicBezTo>
                    <a:cubicBezTo>
                      <a:pt x="468" y="1"/>
                      <a:pt x="468" y="1"/>
                      <a:pt x="468"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61"/>
              <p:cNvSpPr/>
              <p:nvPr/>
            </p:nvSpPr>
            <p:spPr>
              <a:xfrm rot="-301055">
                <a:off x="3362695" y="2682306"/>
                <a:ext cx="8236" cy="114632"/>
              </a:xfrm>
              <a:custGeom>
                <a:avLst/>
                <a:gdLst/>
                <a:ahLst/>
                <a:cxnLst/>
                <a:rect l="l" t="t" r="r" b="b"/>
                <a:pathLst>
                  <a:path w="147" h="2046" extrusionOk="0">
                    <a:moveTo>
                      <a:pt x="33" y="0"/>
                    </a:moveTo>
                    <a:cubicBezTo>
                      <a:pt x="33" y="0"/>
                      <a:pt x="33" y="0"/>
                      <a:pt x="33" y="0"/>
                    </a:cubicBezTo>
                    <a:cubicBezTo>
                      <a:pt x="0" y="3"/>
                      <a:pt x="12" y="459"/>
                      <a:pt x="21" y="1023"/>
                    </a:cubicBezTo>
                    <a:cubicBezTo>
                      <a:pt x="32" y="1586"/>
                      <a:pt x="37" y="2043"/>
                      <a:pt x="69" y="2045"/>
                    </a:cubicBezTo>
                    <a:cubicBezTo>
                      <a:pt x="69" y="2045"/>
                      <a:pt x="69" y="2045"/>
                      <a:pt x="69" y="2045"/>
                    </a:cubicBezTo>
                    <a:cubicBezTo>
                      <a:pt x="101" y="2045"/>
                      <a:pt x="147" y="1587"/>
                      <a:pt x="136" y="1021"/>
                    </a:cubicBezTo>
                    <a:cubicBezTo>
                      <a:pt x="127" y="455"/>
                      <a:pt x="64" y="0"/>
                      <a:pt x="33"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61"/>
              <p:cNvSpPr/>
              <p:nvPr/>
            </p:nvSpPr>
            <p:spPr>
              <a:xfrm rot="-301055">
                <a:off x="3339434" y="2428195"/>
                <a:ext cx="310321" cy="123316"/>
              </a:xfrm>
              <a:custGeom>
                <a:avLst/>
                <a:gdLst/>
                <a:ahLst/>
                <a:cxnLst/>
                <a:rect l="l" t="t" r="r" b="b"/>
                <a:pathLst>
                  <a:path w="5539" h="2201" extrusionOk="0">
                    <a:moveTo>
                      <a:pt x="4415" y="1"/>
                    </a:moveTo>
                    <a:cubicBezTo>
                      <a:pt x="4338" y="1"/>
                      <a:pt x="4258" y="8"/>
                      <a:pt x="4176" y="11"/>
                    </a:cubicBezTo>
                    <a:cubicBezTo>
                      <a:pt x="4010" y="16"/>
                      <a:pt x="3833" y="41"/>
                      <a:pt x="3648" y="64"/>
                    </a:cubicBezTo>
                    <a:cubicBezTo>
                      <a:pt x="3280" y="123"/>
                      <a:pt x="2879" y="220"/>
                      <a:pt x="2474" y="368"/>
                    </a:cubicBezTo>
                    <a:cubicBezTo>
                      <a:pt x="2071" y="523"/>
                      <a:pt x="1705" y="713"/>
                      <a:pt x="1388" y="910"/>
                    </a:cubicBezTo>
                    <a:cubicBezTo>
                      <a:pt x="1234" y="1015"/>
                      <a:pt x="1085" y="1111"/>
                      <a:pt x="956" y="1217"/>
                    </a:cubicBezTo>
                    <a:cubicBezTo>
                      <a:pt x="892" y="1269"/>
                      <a:pt x="827" y="1316"/>
                      <a:pt x="769" y="1367"/>
                    </a:cubicBezTo>
                    <a:cubicBezTo>
                      <a:pt x="714" y="1416"/>
                      <a:pt x="660" y="1466"/>
                      <a:pt x="605" y="1516"/>
                    </a:cubicBezTo>
                    <a:cubicBezTo>
                      <a:pt x="498" y="1607"/>
                      <a:pt x="414" y="1704"/>
                      <a:pt x="336" y="1784"/>
                    </a:cubicBezTo>
                    <a:cubicBezTo>
                      <a:pt x="258" y="1864"/>
                      <a:pt x="197" y="1938"/>
                      <a:pt x="149" y="2001"/>
                    </a:cubicBezTo>
                    <a:cubicBezTo>
                      <a:pt x="52" y="2124"/>
                      <a:pt x="0" y="2195"/>
                      <a:pt x="7" y="2200"/>
                    </a:cubicBezTo>
                    <a:cubicBezTo>
                      <a:pt x="8" y="2200"/>
                      <a:pt x="8" y="2201"/>
                      <a:pt x="9" y="2201"/>
                    </a:cubicBezTo>
                    <a:cubicBezTo>
                      <a:pt x="36" y="2201"/>
                      <a:pt x="250" y="1931"/>
                      <a:pt x="659" y="1577"/>
                    </a:cubicBezTo>
                    <a:cubicBezTo>
                      <a:pt x="715" y="1529"/>
                      <a:pt x="770" y="1482"/>
                      <a:pt x="826" y="1435"/>
                    </a:cubicBezTo>
                    <a:cubicBezTo>
                      <a:pt x="884" y="1387"/>
                      <a:pt x="949" y="1343"/>
                      <a:pt x="1015" y="1294"/>
                    </a:cubicBezTo>
                    <a:cubicBezTo>
                      <a:pt x="1143" y="1192"/>
                      <a:pt x="1292" y="1101"/>
                      <a:pt x="1445" y="1000"/>
                    </a:cubicBezTo>
                    <a:cubicBezTo>
                      <a:pt x="1760" y="812"/>
                      <a:pt x="2119" y="628"/>
                      <a:pt x="2515" y="477"/>
                    </a:cubicBezTo>
                    <a:cubicBezTo>
                      <a:pt x="2912" y="331"/>
                      <a:pt x="3304" y="233"/>
                      <a:pt x="3665" y="169"/>
                    </a:cubicBezTo>
                    <a:cubicBezTo>
                      <a:pt x="3846" y="144"/>
                      <a:pt x="4018" y="115"/>
                      <a:pt x="4182" y="106"/>
                    </a:cubicBezTo>
                    <a:cubicBezTo>
                      <a:pt x="4264" y="101"/>
                      <a:pt x="4341" y="91"/>
                      <a:pt x="4417" y="90"/>
                    </a:cubicBezTo>
                    <a:cubicBezTo>
                      <a:pt x="4490" y="89"/>
                      <a:pt x="4562" y="88"/>
                      <a:pt x="4636" y="86"/>
                    </a:cubicBezTo>
                    <a:cubicBezTo>
                      <a:pt x="4639" y="86"/>
                      <a:pt x="4643" y="86"/>
                      <a:pt x="4647" y="86"/>
                    </a:cubicBezTo>
                    <a:cubicBezTo>
                      <a:pt x="5115" y="86"/>
                      <a:pt x="5428" y="133"/>
                      <a:pt x="5513" y="133"/>
                    </a:cubicBezTo>
                    <a:cubicBezTo>
                      <a:pt x="5528" y="133"/>
                      <a:pt x="5536" y="131"/>
                      <a:pt x="5537" y="128"/>
                    </a:cubicBezTo>
                    <a:cubicBezTo>
                      <a:pt x="5538" y="120"/>
                      <a:pt x="5454" y="100"/>
                      <a:pt x="5299" y="71"/>
                    </a:cubicBezTo>
                    <a:cubicBezTo>
                      <a:pt x="5222" y="56"/>
                      <a:pt x="5127" y="40"/>
                      <a:pt x="5015" y="31"/>
                    </a:cubicBezTo>
                    <a:cubicBezTo>
                      <a:pt x="4907" y="22"/>
                      <a:pt x="4784" y="5"/>
                      <a:pt x="4647" y="5"/>
                    </a:cubicBezTo>
                    <a:cubicBezTo>
                      <a:pt x="4643" y="5"/>
                      <a:pt x="4640" y="5"/>
                      <a:pt x="4637" y="5"/>
                    </a:cubicBezTo>
                    <a:cubicBezTo>
                      <a:pt x="4562" y="3"/>
                      <a:pt x="4489" y="2"/>
                      <a:pt x="4415"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61"/>
              <p:cNvSpPr/>
              <p:nvPr/>
            </p:nvSpPr>
            <p:spPr>
              <a:xfrm rot="-301055">
                <a:off x="3379421" y="2453918"/>
                <a:ext cx="518621" cy="134465"/>
              </a:xfrm>
              <a:custGeom>
                <a:avLst/>
                <a:gdLst/>
                <a:ahLst/>
                <a:cxnLst/>
                <a:rect l="l" t="t" r="r" b="b"/>
                <a:pathLst>
                  <a:path w="9257" h="2400" extrusionOk="0">
                    <a:moveTo>
                      <a:pt x="5019" y="0"/>
                    </a:moveTo>
                    <a:cubicBezTo>
                      <a:pt x="4993" y="0"/>
                      <a:pt x="4968" y="0"/>
                      <a:pt x="4942" y="1"/>
                    </a:cubicBezTo>
                    <a:cubicBezTo>
                      <a:pt x="4218" y="11"/>
                      <a:pt x="3535" y="124"/>
                      <a:pt x="2928" y="263"/>
                    </a:cubicBezTo>
                    <a:cubicBezTo>
                      <a:pt x="2319" y="401"/>
                      <a:pt x="1781" y="572"/>
                      <a:pt x="1343" y="748"/>
                    </a:cubicBezTo>
                    <a:cubicBezTo>
                      <a:pt x="904" y="923"/>
                      <a:pt x="567" y="1106"/>
                      <a:pt x="341" y="1242"/>
                    </a:cubicBezTo>
                    <a:cubicBezTo>
                      <a:pt x="228" y="1311"/>
                      <a:pt x="142" y="1367"/>
                      <a:pt x="87" y="1408"/>
                    </a:cubicBezTo>
                    <a:cubicBezTo>
                      <a:pt x="30" y="1448"/>
                      <a:pt x="1" y="1472"/>
                      <a:pt x="4" y="1474"/>
                    </a:cubicBezTo>
                    <a:cubicBezTo>
                      <a:pt x="4" y="1475"/>
                      <a:pt x="4" y="1475"/>
                      <a:pt x="5" y="1475"/>
                    </a:cubicBezTo>
                    <a:cubicBezTo>
                      <a:pt x="21" y="1475"/>
                      <a:pt x="143" y="1400"/>
                      <a:pt x="362" y="1281"/>
                    </a:cubicBezTo>
                    <a:cubicBezTo>
                      <a:pt x="594" y="1158"/>
                      <a:pt x="934" y="988"/>
                      <a:pt x="1373" y="824"/>
                    </a:cubicBezTo>
                    <a:cubicBezTo>
                      <a:pt x="1810" y="659"/>
                      <a:pt x="2345" y="498"/>
                      <a:pt x="2951" y="366"/>
                    </a:cubicBezTo>
                    <a:cubicBezTo>
                      <a:pt x="3555" y="235"/>
                      <a:pt x="4230" y="126"/>
                      <a:pt x="4943" y="116"/>
                    </a:cubicBezTo>
                    <a:cubicBezTo>
                      <a:pt x="4969" y="116"/>
                      <a:pt x="4995" y="115"/>
                      <a:pt x="5021" y="115"/>
                    </a:cubicBezTo>
                    <a:cubicBezTo>
                      <a:pt x="5705" y="115"/>
                      <a:pt x="6356" y="214"/>
                      <a:pt x="6914" y="412"/>
                    </a:cubicBezTo>
                    <a:cubicBezTo>
                      <a:pt x="7496" y="615"/>
                      <a:pt x="7973" y="916"/>
                      <a:pt x="8325" y="1217"/>
                    </a:cubicBezTo>
                    <a:cubicBezTo>
                      <a:pt x="8680" y="1521"/>
                      <a:pt x="8908" y="1826"/>
                      <a:pt x="9047" y="2047"/>
                    </a:cubicBezTo>
                    <a:cubicBezTo>
                      <a:pt x="9076" y="2098"/>
                      <a:pt x="9107" y="2147"/>
                      <a:pt x="9137" y="2197"/>
                    </a:cubicBezTo>
                    <a:cubicBezTo>
                      <a:pt x="9157" y="2234"/>
                      <a:pt x="9177" y="2272"/>
                      <a:pt x="9197" y="2308"/>
                    </a:cubicBezTo>
                    <a:cubicBezTo>
                      <a:pt x="9228" y="2368"/>
                      <a:pt x="9247" y="2399"/>
                      <a:pt x="9252" y="2399"/>
                    </a:cubicBezTo>
                    <a:cubicBezTo>
                      <a:pt x="9252" y="2399"/>
                      <a:pt x="9253" y="2399"/>
                      <a:pt x="9253" y="2399"/>
                    </a:cubicBezTo>
                    <a:cubicBezTo>
                      <a:pt x="9256" y="2397"/>
                      <a:pt x="9244" y="2363"/>
                      <a:pt x="9218" y="2299"/>
                    </a:cubicBezTo>
                    <a:cubicBezTo>
                      <a:pt x="9204" y="2266"/>
                      <a:pt x="9188" y="2226"/>
                      <a:pt x="9167" y="2180"/>
                    </a:cubicBezTo>
                    <a:cubicBezTo>
                      <a:pt x="9140" y="2128"/>
                      <a:pt x="9112" y="2077"/>
                      <a:pt x="9085" y="2025"/>
                    </a:cubicBezTo>
                    <a:cubicBezTo>
                      <a:pt x="8957" y="1793"/>
                      <a:pt x="8734" y="1474"/>
                      <a:pt x="8380" y="1156"/>
                    </a:cubicBezTo>
                    <a:cubicBezTo>
                      <a:pt x="8026" y="840"/>
                      <a:pt x="7543" y="525"/>
                      <a:pt x="6950" y="311"/>
                    </a:cubicBezTo>
                    <a:cubicBezTo>
                      <a:pt x="6379" y="103"/>
                      <a:pt x="5714" y="0"/>
                      <a:pt x="5019"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61"/>
              <p:cNvSpPr/>
              <p:nvPr/>
            </p:nvSpPr>
            <p:spPr>
              <a:xfrm rot="-301055">
                <a:off x="3372556" y="2576957"/>
                <a:ext cx="140118" cy="120122"/>
              </a:xfrm>
              <a:custGeom>
                <a:avLst/>
                <a:gdLst/>
                <a:ahLst/>
                <a:cxnLst/>
                <a:rect l="l" t="t" r="r" b="b"/>
                <a:pathLst>
                  <a:path w="2501" h="2144" extrusionOk="0">
                    <a:moveTo>
                      <a:pt x="13" y="1"/>
                    </a:moveTo>
                    <a:cubicBezTo>
                      <a:pt x="13" y="1"/>
                      <a:pt x="13" y="1"/>
                      <a:pt x="12" y="1"/>
                    </a:cubicBezTo>
                    <a:cubicBezTo>
                      <a:pt x="0" y="4"/>
                      <a:pt x="37" y="196"/>
                      <a:pt x="200" y="460"/>
                    </a:cubicBezTo>
                    <a:cubicBezTo>
                      <a:pt x="362" y="726"/>
                      <a:pt x="649" y="1044"/>
                      <a:pt x="1007" y="1345"/>
                    </a:cubicBezTo>
                    <a:cubicBezTo>
                      <a:pt x="1367" y="1646"/>
                      <a:pt x="1737" y="1861"/>
                      <a:pt x="2017" y="1985"/>
                    </a:cubicBezTo>
                    <a:cubicBezTo>
                      <a:pt x="2265" y="2097"/>
                      <a:pt x="2439" y="2143"/>
                      <a:pt x="2478" y="2143"/>
                    </a:cubicBezTo>
                    <a:cubicBezTo>
                      <a:pt x="2484" y="2143"/>
                      <a:pt x="2486" y="2143"/>
                      <a:pt x="2487" y="2141"/>
                    </a:cubicBezTo>
                    <a:cubicBezTo>
                      <a:pt x="2501" y="2111"/>
                      <a:pt x="1784" y="1853"/>
                      <a:pt x="1081" y="1257"/>
                    </a:cubicBezTo>
                    <a:cubicBezTo>
                      <a:pt x="730" y="962"/>
                      <a:pt x="441" y="659"/>
                      <a:pt x="268" y="416"/>
                    </a:cubicBezTo>
                    <a:cubicBezTo>
                      <a:pt x="97" y="177"/>
                      <a:pt x="33" y="1"/>
                      <a:pt x="13"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61"/>
              <p:cNvSpPr/>
              <p:nvPr/>
            </p:nvSpPr>
            <p:spPr>
              <a:xfrm rot="-301055">
                <a:off x="3419348" y="2524885"/>
                <a:ext cx="428645" cy="73228"/>
              </a:xfrm>
              <a:custGeom>
                <a:avLst/>
                <a:gdLst/>
                <a:ahLst/>
                <a:cxnLst/>
                <a:rect l="l" t="t" r="r" b="b"/>
                <a:pathLst>
                  <a:path w="7651" h="1307" extrusionOk="0">
                    <a:moveTo>
                      <a:pt x="3573" y="1"/>
                    </a:moveTo>
                    <a:cubicBezTo>
                      <a:pt x="2598" y="1"/>
                      <a:pt x="1730" y="176"/>
                      <a:pt x="1106" y="353"/>
                    </a:cubicBezTo>
                    <a:cubicBezTo>
                      <a:pt x="757" y="452"/>
                      <a:pt x="480" y="548"/>
                      <a:pt x="290" y="622"/>
                    </a:cubicBezTo>
                    <a:cubicBezTo>
                      <a:pt x="102" y="694"/>
                      <a:pt x="1" y="741"/>
                      <a:pt x="3" y="748"/>
                    </a:cubicBezTo>
                    <a:cubicBezTo>
                      <a:pt x="3" y="749"/>
                      <a:pt x="5" y="750"/>
                      <a:pt x="7" y="750"/>
                    </a:cubicBezTo>
                    <a:cubicBezTo>
                      <a:pt x="28" y="750"/>
                      <a:pt x="132" y="718"/>
                      <a:pt x="305" y="664"/>
                    </a:cubicBezTo>
                    <a:cubicBezTo>
                      <a:pt x="498" y="603"/>
                      <a:pt x="778" y="520"/>
                      <a:pt x="1127" y="432"/>
                    </a:cubicBezTo>
                    <a:cubicBezTo>
                      <a:pt x="1747" y="275"/>
                      <a:pt x="2600" y="116"/>
                      <a:pt x="3554" y="116"/>
                    </a:cubicBezTo>
                    <a:cubicBezTo>
                      <a:pt x="3670" y="116"/>
                      <a:pt x="3788" y="118"/>
                      <a:pt x="3907" y="123"/>
                    </a:cubicBezTo>
                    <a:cubicBezTo>
                      <a:pt x="5004" y="169"/>
                      <a:pt x="5971" y="452"/>
                      <a:pt x="6622" y="752"/>
                    </a:cubicBezTo>
                    <a:cubicBezTo>
                      <a:pt x="7256" y="1039"/>
                      <a:pt x="7610" y="1306"/>
                      <a:pt x="7644" y="1306"/>
                    </a:cubicBezTo>
                    <a:cubicBezTo>
                      <a:pt x="7645" y="1306"/>
                      <a:pt x="7646" y="1306"/>
                      <a:pt x="7647" y="1305"/>
                    </a:cubicBezTo>
                    <a:cubicBezTo>
                      <a:pt x="7650" y="1300"/>
                      <a:pt x="7565" y="1227"/>
                      <a:pt x="7399" y="1110"/>
                    </a:cubicBezTo>
                    <a:cubicBezTo>
                      <a:pt x="7234" y="993"/>
                      <a:pt x="6983" y="837"/>
                      <a:pt x="6656" y="679"/>
                    </a:cubicBezTo>
                    <a:cubicBezTo>
                      <a:pt x="6006" y="356"/>
                      <a:pt x="5025" y="53"/>
                      <a:pt x="3912" y="8"/>
                    </a:cubicBezTo>
                    <a:cubicBezTo>
                      <a:pt x="3798" y="3"/>
                      <a:pt x="3685" y="1"/>
                      <a:pt x="3573"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61"/>
              <p:cNvSpPr/>
              <p:nvPr/>
            </p:nvSpPr>
            <p:spPr>
              <a:xfrm rot="-301055">
                <a:off x="3467840" y="2594307"/>
                <a:ext cx="315251" cy="30591"/>
              </a:xfrm>
              <a:custGeom>
                <a:avLst/>
                <a:gdLst/>
                <a:ahLst/>
                <a:cxnLst/>
                <a:rect l="l" t="t" r="r" b="b"/>
                <a:pathLst>
                  <a:path w="5627" h="546" extrusionOk="0">
                    <a:moveTo>
                      <a:pt x="14" y="0"/>
                    </a:moveTo>
                    <a:cubicBezTo>
                      <a:pt x="7" y="0"/>
                      <a:pt x="3" y="1"/>
                      <a:pt x="2" y="3"/>
                    </a:cubicBezTo>
                    <a:cubicBezTo>
                      <a:pt x="1" y="9"/>
                      <a:pt x="75" y="40"/>
                      <a:pt x="216" y="71"/>
                    </a:cubicBezTo>
                    <a:cubicBezTo>
                      <a:pt x="357" y="104"/>
                      <a:pt x="564" y="138"/>
                      <a:pt x="822" y="153"/>
                    </a:cubicBezTo>
                    <a:cubicBezTo>
                      <a:pt x="956" y="163"/>
                      <a:pt x="1102" y="166"/>
                      <a:pt x="1259" y="166"/>
                    </a:cubicBezTo>
                    <a:cubicBezTo>
                      <a:pt x="1531" y="166"/>
                      <a:pt x="1836" y="157"/>
                      <a:pt x="2161" y="157"/>
                    </a:cubicBezTo>
                    <a:cubicBezTo>
                      <a:pt x="2374" y="157"/>
                      <a:pt x="2596" y="161"/>
                      <a:pt x="2824" y="173"/>
                    </a:cubicBezTo>
                    <a:cubicBezTo>
                      <a:pt x="3604" y="208"/>
                      <a:pt x="4304" y="309"/>
                      <a:pt x="4807" y="398"/>
                    </a:cubicBezTo>
                    <a:cubicBezTo>
                      <a:pt x="5261" y="477"/>
                      <a:pt x="5557" y="545"/>
                      <a:pt x="5614" y="545"/>
                    </a:cubicBezTo>
                    <a:cubicBezTo>
                      <a:pt x="5621" y="545"/>
                      <a:pt x="5624" y="544"/>
                      <a:pt x="5624" y="543"/>
                    </a:cubicBezTo>
                    <a:cubicBezTo>
                      <a:pt x="5626" y="535"/>
                      <a:pt x="5551" y="509"/>
                      <a:pt x="5414" y="467"/>
                    </a:cubicBezTo>
                    <a:cubicBezTo>
                      <a:pt x="5276" y="427"/>
                      <a:pt x="5074" y="371"/>
                      <a:pt x="4823" y="317"/>
                    </a:cubicBezTo>
                    <a:cubicBezTo>
                      <a:pt x="4321" y="207"/>
                      <a:pt x="3616" y="94"/>
                      <a:pt x="2830" y="58"/>
                    </a:cubicBezTo>
                    <a:cubicBezTo>
                      <a:pt x="2645" y="48"/>
                      <a:pt x="2464" y="44"/>
                      <a:pt x="2289" y="44"/>
                    </a:cubicBezTo>
                    <a:cubicBezTo>
                      <a:pt x="1795" y="44"/>
                      <a:pt x="1347" y="74"/>
                      <a:pt x="983" y="74"/>
                    </a:cubicBezTo>
                    <a:cubicBezTo>
                      <a:pt x="928" y="74"/>
                      <a:pt x="876" y="74"/>
                      <a:pt x="825" y="72"/>
                    </a:cubicBezTo>
                    <a:cubicBezTo>
                      <a:pt x="369" y="65"/>
                      <a:pt x="74" y="0"/>
                      <a:pt x="14"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61"/>
              <p:cNvSpPr/>
              <p:nvPr/>
            </p:nvSpPr>
            <p:spPr>
              <a:xfrm rot="-301055">
                <a:off x="3911201" y="2580027"/>
                <a:ext cx="15351" cy="181416"/>
              </a:xfrm>
              <a:custGeom>
                <a:avLst/>
                <a:gdLst/>
                <a:ahLst/>
                <a:cxnLst/>
                <a:rect l="l" t="t" r="r" b="b"/>
                <a:pathLst>
                  <a:path w="274" h="3238" extrusionOk="0">
                    <a:moveTo>
                      <a:pt x="34" y="0"/>
                    </a:moveTo>
                    <a:cubicBezTo>
                      <a:pt x="34" y="0"/>
                      <a:pt x="34" y="0"/>
                      <a:pt x="34" y="0"/>
                    </a:cubicBezTo>
                    <a:cubicBezTo>
                      <a:pt x="1" y="6"/>
                      <a:pt x="84" y="726"/>
                      <a:pt x="133" y="1618"/>
                    </a:cubicBezTo>
                    <a:cubicBezTo>
                      <a:pt x="185" y="2511"/>
                      <a:pt x="182" y="3236"/>
                      <a:pt x="215" y="3237"/>
                    </a:cubicBezTo>
                    <a:cubicBezTo>
                      <a:pt x="231" y="3237"/>
                      <a:pt x="251" y="3056"/>
                      <a:pt x="262" y="2762"/>
                    </a:cubicBezTo>
                    <a:cubicBezTo>
                      <a:pt x="274" y="2468"/>
                      <a:pt x="274" y="2060"/>
                      <a:pt x="249" y="1611"/>
                    </a:cubicBezTo>
                    <a:cubicBezTo>
                      <a:pt x="223" y="1164"/>
                      <a:pt x="178" y="758"/>
                      <a:pt x="134" y="468"/>
                    </a:cubicBezTo>
                    <a:cubicBezTo>
                      <a:pt x="90" y="177"/>
                      <a:pt x="49" y="0"/>
                      <a:pt x="34"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61"/>
              <p:cNvSpPr/>
              <p:nvPr/>
            </p:nvSpPr>
            <p:spPr>
              <a:xfrm rot="-301055">
                <a:off x="3876073" y="2614895"/>
                <a:ext cx="20393" cy="124773"/>
              </a:xfrm>
              <a:custGeom>
                <a:avLst/>
                <a:gdLst/>
                <a:ahLst/>
                <a:cxnLst/>
                <a:rect l="l" t="t" r="r" b="b"/>
                <a:pathLst>
                  <a:path w="364" h="2227" extrusionOk="0">
                    <a:moveTo>
                      <a:pt x="34" y="0"/>
                    </a:moveTo>
                    <a:cubicBezTo>
                      <a:pt x="34" y="0"/>
                      <a:pt x="33" y="0"/>
                      <a:pt x="33" y="1"/>
                    </a:cubicBezTo>
                    <a:cubicBezTo>
                      <a:pt x="1" y="8"/>
                      <a:pt x="90" y="502"/>
                      <a:pt x="168" y="1115"/>
                    </a:cubicBezTo>
                    <a:cubicBezTo>
                      <a:pt x="249" y="1726"/>
                      <a:pt x="288" y="2226"/>
                      <a:pt x="321" y="2226"/>
                    </a:cubicBezTo>
                    <a:cubicBezTo>
                      <a:pt x="321" y="2226"/>
                      <a:pt x="321" y="2226"/>
                      <a:pt x="321" y="2226"/>
                    </a:cubicBezTo>
                    <a:cubicBezTo>
                      <a:pt x="352" y="2225"/>
                      <a:pt x="364" y="1718"/>
                      <a:pt x="283" y="1100"/>
                    </a:cubicBezTo>
                    <a:cubicBezTo>
                      <a:pt x="204" y="485"/>
                      <a:pt x="65" y="0"/>
                      <a:pt x="34"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61"/>
              <p:cNvSpPr/>
              <p:nvPr/>
            </p:nvSpPr>
            <p:spPr>
              <a:xfrm rot="-301055">
                <a:off x="3272423" y="2734661"/>
                <a:ext cx="713250" cy="239012"/>
              </a:xfrm>
              <a:custGeom>
                <a:avLst/>
                <a:gdLst/>
                <a:ahLst/>
                <a:cxnLst/>
                <a:rect l="l" t="t" r="r" b="b"/>
                <a:pathLst>
                  <a:path w="12731" h="4266" extrusionOk="0">
                    <a:moveTo>
                      <a:pt x="3850" y="213"/>
                    </a:moveTo>
                    <a:cubicBezTo>
                      <a:pt x="4721" y="213"/>
                      <a:pt x="5458" y="798"/>
                      <a:pt x="5691" y="1595"/>
                    </a:cubicBezTo>
                    <a:cubicBezTo>
                      <a:pt x="5689" y="1596"/>
                      <a:pt x="5688" y="1598"/>
                      <a:pt x="5687" y="1599"/>
                    </a:cubicBezTo>
                    <a:lnTo>
                      <a:pt x="5695" y="1608"/>
                    </a:lnTo>
                    <a:cubicBezTo>
                      <a:pt x="5742" y="1774"/>
                      <a:pt x="5769" y="1951"/>
                      <a:pt x="5769" y="2133"/>
                    </a:cubicBezTo>
                    <a:cubicBezTo>
                      <a:pt x="5769" y="3191"/>
                      <a:pt x="4908" y="4052"/>
                      <a:pt x="3850" y="4052"/>
                    </a:cubicBezTo>
                    <a:cubicBezTo>
                      <a:pt x="2791" y="4052"/>
                      <a:pt x="1931" y="3191"/>
                      <a:pt x="1931" y="2133"/>
                    </a:cubicBezTo>
                    <a:cubicBezTo>
                      <a:pt x="1931" y="1075"/>
                      <a:pt x="2791" y="213"/>
                      <a:pt x="3850" y="213"/>
                    </a:cubicBezTo>
                    <a:close/>
                    <a:moveTo>
                      <a:pt x="8826" y="213"/>
                    </a:moveTo>
                    <a:cubicBezTo>
                      <a:pt x="9884" y="213"/>
                      <a:pt x="10745" y="1075"/>
                      <a:pt x="10745" y="2133"/>
                    </a:cubicBezTo>
                    <a:cubicBezTo>
                      <a:pt x="10745" y="3191"/>
                      <a:pt x="9884" y="4052"/>
                      <a:pt x="8826" y="4052"/>
                    </a:cubicBezTo>
                    <a:cubicBezTo>
                      <a:pt x="7767" y="4052"/>
                      <a:pt x="6906" y="3191"/>
                      <a:pt x="6906" y="2133"/>
                    </a:cubicBezTo>
                    <a:cubicBezTo>
                      <a:pt x="6906" y="1075"/>
                      <a:pt x="7767" y="213"/>
                      <a:pt x="8826" y="213"/>
                    </a:cubicBezTo>
                    <a:close/>
                    <a:moveTo>
                      <a:pt x="3850" y="1"/>
                    </a:moveTo>
                    <a:cubicBezTo>
                      <a:pt x="3071" y="1"/>
                      <a:pt x="2391" y="421"/>
                      <a:pt x="2019" y="1046"/>
                    </a:cubicBezTo>
                    <a:lnTo>
                      <a:pt x="90" y="1596"/>
                    </a:lnTo>
                    <a:cubicBezTo>
                      <a:pt x="34" y="1613"/>
                      <a:pt x="1" y="1671"/>
                      <a:pt x="17" y="1728"/>
                    </a:cubicBezTo>
                    <a:cubicBezTo>
                      <a:pt x="31" y="1775"/>
                      <a:pt x="73" y="1806"/>
                      <a:pt x="120" y="1806"/>
                    </a:cubicBezTo>
                    <a:cubicBezTo>
                      <a:pt x="129" y="1806"/>
                      <a:pt x="139" y="1804"/>
                      <a:pt x="148" y="1801"/>
                    </a:cubicBezTo>
                    <a:lnTo>
                      <a:pt x="1884" y="1306"/>
                    </a:lnTo>
                    <a:lnTo>
                      <a:pt x="1884" y="1306"/>
                    </a:lnTo>
                    <a:cubicBezTo>
                      <a:pt x="1777" y="1560"/>
                      <a:pt x="1717" y="1840"/>
                      <a:pt x="1717" y="2133"/>
                    </a:cubicBezTo>
                    <a:cubicBezTo>
                      <a:pt x="1717" y="3308"/>
                      <a:pt x="2674" y="4265"/>
                      <a:pt x="3850" y="4265"/>
                    </a:cubicBezTo>
                    <a:cubicBezTo>
                      <a:pt x="5026" y="4265"/>
                      <a:pt x="5982" y="3308"/>
                      <a:pt x="5982" y="2133"/>
                    </a:cubicBezTo>
                    <a:cubicBezTo>
                      <a:pt x="5982" y="1977"/>
                      <a:pt x="5964" y="1825"/>
                      <a:pt x="5932" y="1678"/>
                    </a:cubicBezTo>
                    <a:cubicBezTo>
                      <a:pt x="6023" y="1619"/>
                      <a:pt x="6167" y="1547"/>
                      <a:pt x="6334" y="1547"/>
                    </a:cubicBezTo>
                    <a:cubicBezTo>
                      <a:pt x="6460" y="1547"/>
                      <a:pt x="6598" y="1588"/>
                      <a:pt x="6736" y="1704"/>
                    </a:cubicBezTo>
                    <a:cubicBezTo>
                      <a:pt x="6708" y="1843"/>
                      <a:pt x="6693" y="1986"/>
                      <a:pt x="6693" y="2133"/>
                    </a:cubicBezTo>
                    <a:cubicBezTo>
                      <a:pt x="6693" y="3308"/>
                      <a:pt x="7650" y="4265"/>
                      <a:pt x="8826" y="4265"/>
                    </a:cubicBezTo>
                    <a:cubicBezTo>
                      <a:pt x="10002" y="4265"/>
                      <a:pt x="10958" y="3308"/>
                      <a:pt x="10958" y="2133"/>
                    </a:cubicBezTo>
                    <a:cubicBezTo>
                      <a:pt x="10958" y="1833"/>
                      <a:pt x="10895" y="1547"/>
                      <a:pt x="10782" y="1287"/>
                    </a:cubicBezTo>
                    <a:lnTo>
                      <a:pt x="10782" y="1287"/>
                    </a:lnTo>
                    <a:lnTo>
                      <a:pt x="12583" y="1801"/>
                    </a:lnTo>
                    <a:cubicBezTo>
                      <a:pt x="12592" y="1804"/>
                      <a:pt x="12603" y="1806"/>
                      <a:pt x="12612" y="1806"/>
                    </a:cubicBezTo>
                    <a:cubicBezTo>
                      <a:pt x="12659" y="1806"/>
                      <a:pt x="12701" y="1775"/>
                      <a:pt x="12715" y="1728"/>
                    </a:cubicBezTo>
                    <a:cubicBezTo>
                      <a:pt x="12730" y="1671"/>
                      <a:pt x="12698" y="1613"/>
                      <a:pt x="12641" y="1596"/>
                    </a:cubicBezTo>
                    <a:lnTo>
                      <a:pt x="10692" y="1040"/>
                    </a:lnTo>
                    <a:cubicBezTo>
                      <a:pt x="10681" y="1037"/>
                      <a:pt x="10671" y="1036"/>
                      <a:pt x="10661" y="1036"/>
                    </a:cubicBezTo>
                    <a:cubicBezTo>
                      <a:pt x="10658" y="1036"/>
                      <a:pt x="10654" y="1036"/>
                      <a:pt x="10651" y="1037"/>
                    </a:cubicBezTo>
                    <a:cubicBezTo>
                      <a:pt x="10278" y="417"/>
                      <a:pt x="9600" y="1"/>
                      <a:pt x="8826" y="1"/>
                    </a:cubicBezTo>
                    <a:cubicBezTo>
                      <a:pt x="7877" y="1"/>
                      <a:pt x="7072" y="624"/>
                      <a:pt x="6796" y="1481"/>
                    </a:cubicBezTo>
                    <a:cubicBezTo>
                      <a:pt x="6642" y="1375"/>
                      <a:pt x="6485" y="1334"/>
                      <a:pt x="6338" y="1334"/>
                    </a:cubicBezTo>
                    <a:cubicBezTo>
                      <a:pt x="6163" y="1334"/>
                      <a:pt x="6002" y="1391"/>
                      <a:pt x="5874" y="1464"/>
                    </a:cubicBezTo>
                    <a:cubicBezTo>
                      <a:pt x="5592" y="616"/>
                      <a:pt x="4792" y="1"/>
                      <a:pt x="3850"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61"/>
              <p:cNvSpPr/>
              <p:nvPr/>
            </p:nvSpPr>
            <p:spPr>
              <a:xfrm rot="-301055">
                <a:off x="3268665" y="2385909"/>
                <a:ext cx="656890" cy="479313"/>
              </a:xfrm>
              <a:custGeom>
                <a:avLst/>
                <a:gdLst/>
                <a:ahLst/>
                <a:cxnLst/>
                <a:rect l="l" t="t" r="r" b="b"/>
                <a:pathLst>
                  <a:path w="11725" h="8555" extrusionOk="0">
                    <a:moveTo>
                      <a:pt x="6560" y="0"/>
                    </a:moveTo>
                    <a:cubicBezTo>
                      <a:pt x="6230" y="0"/>
                      <a:pt x="5900" y="21"/>
                      <a:pt x="5574" y="60"/>
                    </a:cubicBezTo>
                    <a:cubicBezTo>
                      <a:pt x="4598" y="176"/>
                      <a:pt x="3593" y="310"/>
                      <a:pt x="2722" y="811"/>
                    </a:cubicBezTo>
                    <a:cubicBezTo>
                      <a:pt x="2020" y="1215"/>
                      <a:pt x="1429" y="1863"/>
                      <a:pt x="1234" y="2650"/>
                    </a:cubicBezTo>
                    <a:cubicBezTo>
                      <a:pt x="1180" y="2643"/>
                      <a:pt x="1129" y="2640"/>
                      <a:pt x="1080" y="2640"/>
                    </a:cubicBezTo>
                    <a:cubicBezTo>
                      <a:pt x="440" y="2640"/>
                      <a:pt x="310" y="3194"/>
                      <a:pt x="229" y="3761"/>
                    </a:cubicBezTo>
                    <a:cubicBezTo>
                      <a:pt x="1" y="5363"/>
                      <a:pt x="148" y="7019"/>
                      <a:pt x="659" y="8555"/>
                    </a:cubicBezTo>
                    <a:lnTo>
                      <a:pt x="764" y="8554"/>
                    </a:lnTo>
                    <a:cubicBezTo>
                      <a:pt x="751" y="8447"/>
                      <a:pt x="740" y="8341"/>
                      <a:pt x="731" y="8234"/>
                    </a:cubicBezTo>
                    <a:cubicBezTo>
                      <a:pt x="662" y="7393"/>
                      <a:pt x="600" y="6547"/>
                      <a:pt x="695" y="5709"/>
                    </a:cubicBezTo>
                    <a:cubicBezTo>
                      <a:pt x="763" y="5103"/>
                      <a:pt x="771" y="3752"/>
                      <a:pt x="1604" y="3744"/>
                    </a:cubicBezTo>
                    <a:cubicBezTo>
                      <a:pt x="1672" y="2909"/>
                      <a:pt x="2307" y="2200"/>
                      <a:pt x="3061" y="1831"/>
                    </a:cubicBezTo>
                    <a:cubicBezTo>
                      <a:pt x="3813" y="1462"/>
                      <a:pt x="4672" y="1378"/>
                      <a:pt x="5510" y="1344"/>
                    </a:cubicBezTo>
                    <a:cubicBezTo>
                      <a:pt x="5771" y="1334"/>
                      <a:pt x="6032" y="1327"/>
                      <a:pt x="6294" y="1327"/>
                    </a:cubicBezTo>
                    <a:cubicBezTo>
                      <a:pt x="7366" y="1327"/>
                      <a:pt x="8440" y="1432"/>
                      <a:pt x="9456" y="1766"/>
                    </a:cubicBezTo>
                    <a:cubicBezTo>
                      <a:pt x="10294" y="2042"/>
                      <a:pt x="11092" y="2491"/>
                      <a:pt x="11725" y="3100"/>
                    </a:cubicBezTo>
                    <a:cubicBezTo>
                      <a:pt x="11408" y="2113"/>
                      <a:pt x="10537" y="1205"/>
                      <a:pt x="9667" y="735"/>
                    </a:cubicBezTo>
                    <a:cubicBezTo>
                      <a:pt x="8714" y="219"/>
                      <a:pt x="7637" y="0"/>
                      <a:pt x="6560"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4"/>
        <p:cNvGrpSpPr/>
        <p:nvPr/>
      </p:nvGrpSpPr>
      <p:grpSpPr>
        <a:xfrm>
          <a:off x="0" y="0"/>
          <a:ext cx="0" cy="0"/>
          <a:chOff x="0" y="0"/>
          <a:chExt cx="0" cy="0"/>
        </a:xfrm>
      </p:grpSpPr>
      <p:sp>
        <p:nvSpPr>
          <p:cNvPr id="3215" name="Google Shape;3215;p62"/>
          <p:cNvSpPr/>
          <p:nvPr/>
        </p:nvSpPr>
        <p:spPr>
          <a:xfrm rot="-521016">
            <a:off x="1432172" y="1735472"/>
            <a:ext cx="1670236" cy="246005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62"/>
          <p:cNvSpPr/>
          <p:nvPr/>
        </p:nvSpPr>
        <p:spPr>
          <a:xfrm>
            <a:off x="1640700" y="1067503"/>
            <a:ext cx="5862600" cy="3705900"/>
          </a:xfrm>
          <a:prstGeom prst="roundRect">
            <a:avLst>
              <a:gd name="adj" fmla="val 5366"/>
            </a:avLst>
          </a:prstGeom>
          <a:solidFill>
            <a:schemeClr val="accent5"/>
          </a:solidFill>
          <a:ln>
            <a:noFill/>
          </a:ln>
          <a:effectLst>
            <a:outerShdw blurRad="71438" dist="85725" dir="342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62"/>
          <p:cNvSpPr txBox="1">
            <a:spLocks noGrp="1"/>
          </p:cNvSpPr>
          <p:nvPr>
            <p:ph type="title"/>
          </p:nvPr>
        </p:nvSpPr>
        <p:spPr>
          <a:xfrm>
            <a:off x="2451450" y="1168075"/>
            <a:ext cx="4241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solution</a:t>
            </a:r>
            <a:endParaRPr/>
          </a:p>
        </p:txBody>
      </p:sp>
      <p:sp>
        <p:nvSpPr>
          <p:cNvPr id="3218" name="Google Shape;3218;p62"/>
          <p:cNvSpPr txBox="1">
            <a:spLocks noGrp="1"/>
          </p:cNvSpPr>
          <p:nvPr>
            <p:ph type="subTitle" idx="1"/>
          </p:nvPr>
        </p:nvSpPr>
        <p:spPr>
          <a:xfrm>
            <a:off x="2032050" y="1740775"/>
            <a:ext cx="5233200" cy="2868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2"/>
              </a:buClr>
              <a:buSzPts val="1100"/>
              <a:buFont typeface="Arial"/>
              <a:buNone/>
            </a:pPr>
            <a:r>
              <a:rPr lang="en"/>
              <a:t>Our solution involves leveraging natural language processing (NLP) techniques to perform sentiment analysis on customer reviews obtained from the AMazon review dataset. By employing Machine learning algorithms and NLP libraries, we aim to classify customer sentiments expressed in reviews as positive, slightly positive, very positive, neutral, negative, slightly negative, or very negative, providing valuable insights into customer satisfaction levels and preferences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22"/>
        <p:cNvGrpSpPr/>
        <p:nvPr/>
      </p:nvGrpSpPr>
      <p:grpSpPr>
        <a:xfrm>
          <a:off x="0" y="0"/>
          <a:ext cx="0" cy="0"/>
          <a:chOff x="0" y="0"/>
          <a:chExt cx="0" cy="0"/>
        </a:xfrm>
      </p:grpSpPr>
      <p:sp>
        <p:nvSpPr>
          <p:cNvPr id="3223" name="Google Shape;3223;p6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Value Proposition</a:t>
            </a:r>
            <a:endParaRPr/>
          </a:p>
        </p:txBody>
      </p:sp>
      <p:sp>
        <p:nvSpPr>
          <p:cNvPr id="3224" name="Google Shape;3224;p63"/>
          <p:cNvSpPr txBox="1"/>
          <p:nvPr/>
        </p:nvSpPr>
        <p:spPr>
          <a:xfrm>
            <a:off x="3962775" y="1733850"/>
            <a:ext cx="20946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solidFill>
                  <a:schemeClr val="dk1"/>
                </a:solidFill>
                <a:latin typeface="Lilita One"/>
                <a:ea typeface="Lilita One"/>
                <a:cs typeface="Lilita One"/>
                <a:sym typeface="Lilita One"/>
              </a:rPr>
              <a:t>Actionable Insights</a:t>
            </a:r>
            <a:endParaRPr sz="1700" b="1">
              <a:solidFill>
                <a:schemeClr val="dk1"/>
              </a:solidFill>
              <a:latin typeface="Lilita One"/>
              <a:ea typeface="Lilita One"/>
              <a:cs typeface="Lilita One"/>
              <a:sym typeface="Lilita One"/>
            </a:endParaRPr>
          </a:p>
        </p:txBody>
      </p:sp>
      <p:sp>
        <p:nvSpPr>
          <p:cNvPr id="3225" name="Google Shape;3225;p63"/>
          <p:cNvSpPr txBox="1"/>
          <p:nvPr/>
        </p:nvSpPr>
        <p:spPr>
          <a:xfrm>
            <a:off x="3772725" y="3904275"/>
            <a:ext cx="24747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Lilita One"/>
                <a:ea typeface="Lilita One"/>
                <a:cs typeface="Lilita One"/>
                <a:sym typeface="Lilita One"/>
              </a:rPr>
              <a:t>Optimised Product Development</a:t>
            </a:r>
            <a:endParaRPr sz="1800" b="1">
              <a:solidFill>
                <a:schemeClr val="dk1"/>
              </a:solidFill>
              <a:latin typeface="Lilita One"/>
              <a:ea typeface="Lilita One"/>
              <a:cs typeface="Lilita One"/>
              <a:sym typeface="Lilita One"/>
            </a:endParaRPr>
          </a:p>
        </p:txBody>
      </p:sp>
      <p:sp>
        <p:nvSpPr>
          <p:cNvPr id="3226" name="Google Shape;3226;p63"/>
          <p:cNvSpPr txBox="1"/>
          <p:nvPr/>
        </p:nvSpPr>
        <p:spPr>
          <a:xfrm>
            <a:off x="6057000" y="1733850"/>
            <a:ext cx="23079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Lilita One"/>
                <a:ea typeface="Lilita One"/>
                <a:cs typeface="Lilita One"/>
                <a:sym typeface="Lilita One"/>
              </a:rPr>
              <a:t>Enhanced Customer Satisfaction</a:t>
            </a:r>
            <a:endParaRPr sz="1800" b="1">
              <a:solidFill>
                <a:schemeClr val="dk1"/>
              </a:solidFill>
              <a:latin typeface="Lilita One"/>
              <a:ea typeface="Lilita One"/>
              <a:cs typeface="Lilita One"/>
              <a:sym typeface="Lilita One"/>
            </a:endParaRPr>
          </a:p>
        </p:txBody>
      </p:sp>
      <p:sp>
        <p:nvSpPr>
          <p:cNvPr id="3227" name="Google Shape;3227;p63"/>
          <p:cNvSpPr txBox="1"/>
          <p:nvPr/>
        </p:nvSpPr>
        <p:spPr>
          <a:xfrm>
            <a:off x="6057000" y="2886713"/>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Lilita One"/>
                <a:ea typeface="Lilita One"/>
                <a:cs typeface="Lilita One"/>
                <a:sym typeface="Lilita One"/>
              </a:rPr>
              <a:t>Cost savings &amp; Efficiency</a:t>
            </a:r>
            <a:endParaRPr sz="1800" b="1">
              <a:solidFill>
                <a:schemeClr val="dk1"/>
              </a:solidFill>
              <a:latin typeface="Lilita One"/>
              <a:ea typeface="Lilita One"/>
              <a:cs typeface="Lilita One"/>
              <a:sym typeface="Lilita One"/>
            </a:endParaRPr>
          </a:p>
        </p:txBody>
      </p:sp>
      <p:sp>
        <p:nvSpPr>
          <p:cNvPr id="3228" name="Google Shape;3228;p63"/>
          <p:cNvSpPr txBox="1"/>
          <p:nvPr/>
        </p:nvSpPr>
        <p:spPr>
          <a:xfrm>
            <a:off x="3962775" y="2886713"/>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Lilita One"/>
                <a:ea typeface="Lilita One"/>
                <a:cs typeface="Lilita One"/>
                <a:sym typeface="Lilita One"/>
              </a:rPr>
              <a:t>Competitive Advantage</a:t>
            </a:r>
            <a:endParaRPr sz="1800" b="1">
              <a:solidFill>
                <a:schemeClr val="dk1"/>
              </a:solidFill>
              <a:latin typeface="Lilita One"/>
              <a:ea typeface="Lilita One"/>
              <a:cs typeface="Lilita One"/>
              <a:sym typeface="Lilita One"/>
            </a:endParaRPr>
          </a:p>
        </p:txBody>
      </p:sp>
      <p:sp>
        <p:nvSpPr>
          <p:cNvPr id="3229" name="Google Shape;3229;p63"/>
          <p:cNvSpPr txBox="1"/>
          <p:nvPr/>
        </p:nvSpPr>
        <p:spPr>
          <a:xfrm>
            <a:off x="6216375" y="3904275"/>
            <a:ext cx="23079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Lilita One"/>
                <a:ea typeface="Lilita One"/>
                <a:cs typeface="Lilita One"/>
                <a:sym typeface="Lilita One"/>
              </a:rPr>
              <a:t>Brand Reputation Management</a:t>
            </a:r>
            <a:endParaRPr sz="1800" b="1">
              <a:solidFill>
                <a:schemeClr val="dk1"/>
              </a:solidFill>
              <a:latin typeface="Lilita One"/>
              <a:ea typeface="Lilita One"/>
              <a:cs typeface="Lilita One"/>
              <a:sym typeface="Lilita One"/>
            </a:endParaRPr>
          </a:p>
        </p:txBody>
      </p:sp>
      <p:pic>
        <p:nvPicPr>
          <p:cNvPr id="3230" name="Google Shape;3230;p63"/>
          <p:cNvPicPr preferRelativeResize="0"/>
          <p:nvPr/>
        </p:nvPicPr>
        <p:blipFill>
          <a:blip r:embed="rId3">
            <a:alphaModFix/>
          </a:blip>
          <a:stretch>
            <a:fillRect/>
          </a:stretch>
        </p:blipFill>
        <p:spPr>
          <a:xfrm>
            <a:off x="448000" y="1312450"/>
            <a:ext cx="2793149" cy="27931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235" name="Google Shape;3235;p64"/>
          <p:cNvSpPr txBox="1">
            <a:spLocks noGrp="1"/>
          </p:cNvSpPr>
          <p:nvPr>
            <p:ph type="title"/>
          </p:nvPr>
        </p:nvSpPr>
        <p:spPr>
          <a:xfrm>
            <a:off x="951525" y="2029500"/>
            <a:ext cx="4275300" cy="181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
              <a:t>Modelling</a:t>
            </a:r>
            <a:endParaRPr/>
          </a:p>
        </p:txBody>
      </p:sp>
      <p:sp>
        <p:nvSpPr>
          <p:cNvPr id="3236" name="Google Shape;3236;p64"/>
          <p:cNvSpPr/>
          <p:nvPr/>
        </p:nvSpPr>
        <p:spPr>
          <a:xfrm rot="-521016">
            <a:off x="5608297" y="1267035"/>
            <a:ext cx="1670236" cy="246005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64"/>
          <p:cNvSpPr/>
          <p:nvPr/>
        </p:nvSpPr>
        <p:spPr>
          <a:xfrm rot="341704">
            <a:off x="5770280" y="1267014"/>
            <a:ext cx="1670239" cy="2460057"/>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8" name="Google Shape;3238;p64"/>
          <p:cNvGrpSpPr/>
          <p:nvPr/>
        </p:nvGrpSpPr>
        <p:grpSpPr>
          <a:xfrm rot="532330">
            <a:off x="5878867" y="1267053"/>
            <a:ext cx="1670206" cy="2460009"/>
            <a:chOff x="2903825" y="2119650"/>
            <a:chExt cx="623100" cy="917750"/>
          </a:xfrm>
        </p:grpSpPr>
        <p:sp>
          <p:nvSpPr>
            <p:cNvPr id="3239" name="Google Shape;3239;p64"/>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64"/>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1" name="Google Shape;3241;p64"/>
          <p:cNvGrpSpPr/>
          <p:nvPr/>
        </p:nvGrpSpPr>
        <p:grpSpPr>
          <a:xfrm rot="575087">
            <a:off x="6251752" y="1687813"/>
            <a:ext cx="924025" cy="1366401"/>
            <a:chOff x="5370175" y="73200"/>
            <a:chExt cx="924063" cy="1366457"/>
          </a:xfrm>
        </p:grpSpPr>
        <p:sp>
          <p:nvSpPr>
            <p:cNvPr id="3242" name="Google Shape;3242;p64"/>
            <p:cNvSpPr/>
            <p:nvPr/>
          </p:nvSpPr>
          <p:spPr>
            <a:xfrm>
              <a:off x="5440577" y="73200"/>
              <a:ext cx="786956" cy="530585"/>
            </a:xfrm>
            <a:custGeom>
              <a:avLst/>
              <a:gdLst/>
              <a:ahLst/>
              <a:cxnLst/>
              <a:rect l="l" t="t" r="r" b="b"/>
              <a:pathLst>
                <a:path w="12128" h="8177" extrusionOk="0">
                  <a:moveTo>
                    <a:pt x="8936" y="0"/>
                  </a:moveTo>
                  <a:cubicBezTo>
                    <a:pt x="8324" y="0"/>
                    <a:pt x="7728" y="226"/>
                    <a:pt x="7117" y="299"/>
                  </a:cubicBezTo>
                  <a:cubicBezTo>
                    <a:pt x="6935" y="321"/>
                    <a:pt x="6752" y="329"/>
                    <a:pt x="6569" y="329"/>
                  </a:cubicBezTo>
                  <a:cubicBezTo>
                    <a:pt x="6005" y="329"/>
                    <a:pt x="5436" y="251"/>
                    <a:pt x="4874" y="251"/>
                  </a:cubicBezTo>
                  <a:cubicBezTo>
                    <a:pt x="4591" y="251"/>
                    <a:pt x="4310" y="271"/>
                    <a:pt x="4033" y="331"/>
                  </a:cubicBezTo>
                  <a:cubicBezTo>
                    <a:pt x="3196" y="509"/>
                    <a:pt x="2448" y="1062"/>
                    <a:pt x="2031" y="1809"/>
                  </a:cubicBezTo>
                  <a:cubicBezTo>
                    <a:pt x="2004" y="1857"/>
                    <a:pt x="1975" y="1909"/>
                    <a:pt x="1925" y="1934"/>
                  </a:cubicBezTo>
                  <a:cubicBezTo>
                    <a:pt x="1899" y="1948"/>
                    <a:pt x="1870" y="1952"/>
                    <a:pt x="1840" y="1952"/>
                  </a:cubicBezTo>
                  <a:cubicBezTo>
                    <a:pt x="1813" y="1952"/>
                    <a:pt x="1785" y="1948"/>
                    <a:pt x="1758" y="1946"/>
                  </a:cubicBezTo>
                  <a:cubicBezTo>
                    <a:pt x="1722" y="1942"/>
                    <a:pt x="1687" y="1941"/>
                    <a:pt x="1652" y="1941"/>
                  </a:cubicBezTo>
                  <a:cubicBezTo>
                    <a:pt x="1014" y="1941"/>
                    <a:pt x="626" y="2491"/>
                    <a:pt x="457" y="3060"/>
                  </a:cubicBezTo>
                  <a:cubicBezTo>
                    <a:pt x="1" y="4596"/>
                    <a:pt x="698" y="6221"/>
                    <a:pt x="718" y="7822"/>
                  </a:cubicBezTo>
                  <a:lnTo>
                    <a:pt x="11448" y="8177"/>
                  </a:lnTo>
                  <a:cubicBezTo>
                    <a:pt x="11673" y="7146"/>
                    <a:pt x="11675" y="6068"/>
                    <a:pt x="11454" y="5036"/>
                  </a:cubicBezTo>
                  <a:cubicBezTo>
                    <a:pt x="11865" y="4832"/>
                    <a:pt x="12128" y="4361"/>
                    <a:pt x="12085" y="3904"/>
                  </a:cubicBezTo>
                  <a:cubicBezTo>
                    <a:pt x="12043" y="3447"/>
                    <a:pt x="11698" y="3033"/>
                    <a:pt x="11257" y="2907"/>
                  </a:cubicBezTo>
                  <a:cubicBezTo>
                    <a:pt x="11372" y="2571"/>
                    <a:pt x="11579" y="2192"/>
                    <a:pt x="11562" y="1838"/>
                  </a:cubicBezTo>
                  <a:cubicBezTo>
                    <a:pt x="11546" y="1501"/>
                    <a:pt x="11354" y="1135"/>
                    <a:pt x="11152" y="874"/>
                  </a:cubicBezTo>
                  <a:cubicBezTo>
                    <a:pt x="10572" y="125"/>
                    <a:pt x="9936" y="47"/>
                    <a:pt x="9056" y="3"/>
                  </a:cubicBezTo>
                  <a:cubicBezTo>
                    <a:pt x="9016" y="1"/>
                    <a:pt x="8976" y="0"/>
                    <a:pt x="8936"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64"/>
            <p:cNvSpPr/>
            <p:nvPr/>
          </p:nvSpPr>
          <p:spPr>
            <a:xfrm>
              <a:off x="6069004" y="559332"/>
              <a:ext cx="184345" cy="186941"/>
            </a:xfrm>
            <a:custGeom>
              <a:avLst/>
              <a:gdLst/>
              <a:ahLst/>
              <a:cxnLst/>
              <a:rect l="l" t="t" r="r" b="b"/>
              <a:pathLst>
                <a:path w="2841" h="2881" extrusionOk="0">
                  <a:moveTo>
                    <a:pt x="1910" y="0"/>
                  </a:moveTo>
                  <a:cubicBezTo>
                    <a:pt x="1470" y="0"/>
                    <a:pt x="947" y="301"/>
                    <a:pt x="569" y="817"/>
                  </a:cubicBezTo>
                  <a:cubicBezTo>
                    <a:pt x="44" y="1534"/>
                    <a:pt x="1" y="2394"/>
                    <a:pt x="470" y="2738"/>
                  </a:cubicBezTo>
                  <a:cubicBezTo>
                    <a:pt x="602" y="2835"/>
                    <a:pt x="761" y="2881"/>
                    <a:pt x="932" y="2881"/>
                  </a:cubicBezTo>
                  <a:cubicBezTo>
                    <a:pt x="1371" y="2881"/>
                    <a:pt x="1895" y="2579"/>
                    <a:pt x="2272" y="2063"/>
                  </a:cubicBezTo>
                  <a:cubicBezTo>
                    <a:pt x="2796" y="1346"/>
                    <a:pt x="2841" y="486"/>
                    <a:pt x="2370" y="142"/>
                  </a:cubicBezTo>
                  <a:cubicBezTo>
                    <a:pt x="2239" y="46"/>
                    <a:pt x="2080" y="0"/>
                    <a:pt x="1910" y="0"/>
                  </a:cubicBezTo>
                  <a:close/>
                </a:path>
              </a:pathLst>
            </a:custGeom>
            <a:solidFill>
              <a:srgbClr val="D6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64"/>
            <p:cNvSpPr/>
            <p:nvPr/>
          </p:nvSpPr>
          <p:spPr>
            <a:xfrm>
              <a:off x="6116046" y="600664"/>
              <a:ext cx="109984" cy="124649"/>
            </a:xfrm>
            <a:custGeom>
              <a:avLst/>
              <a:gdLst/>
              <a:ahLst/>
              <a:cxnLst/>
              <a:rect l="l" t="t" r="r" b="b"/>
              <a:pathLst>
                <a:path w="1695" h="1921" extrusionOk="0">
                  <a:moveTo>
                    <a:pt x="1499" y="0"/>
                  </a:moveTo>
                  <a:cubicBezTo>
                    <a:pt x="1431" y="0"/>
                    <a:pt x="1368" y="40"/>
                    <a:pt x="1308" y="68"/>
                  </a:cubicBezTo>
                  <a:cubicBezTo>
                    <a:pt x="1244" y="97"/>
                    <a:pt x="1182" y="132"/>
                    <a:pt x="1122" y="172"/>
                  </a:cubicBezTo>
                  <a:cubicBezTo>
                    <a:pt x="1006" y="251"/>
                    <a:pt x="902" y="346"/>
                    <a:pt x="809" y="451"/>
                  </a:cubicBezTo>
                  <a:cubicBezTo>
                    <a:pt x="627" y="657"/>
                    <a:pt x="488" y="895"/>
                    <a:pt x="350" y="1133"/>
                  </a:cubicBezTo>
                  <a:cubicBezTo>
                    <a:pt x="249" y="1304"/>
                    <a:pt x="150" y="1476"/>
                    <a:pt x="50" y="1647"/>
                  </a:cubicBezTo>
                  <a:cubicBezTo>
                    <a:pt x="26" y="1689"/>
                    <a:pt x="0" y="1734"/>
                    <a:pt x="4" y="1782"/>
                  </a:cubicBezTo>
                  <a:cubicBezTo>
                    <a:pt x="9" y="1846"/>
                    <a:pt x="68" y="1898"/>
                    <a:pt x="131" y="1913"/>
                  </a:cubicBezTo>
                  <a:cubicBezTo>
                    <a:pt x="152" y="1919"/>
                    <a:pt x="173" y="1921"/>
                    <a:pt x="195" y="1921"/>
                  </a:cubicBezTo>
                  <a:cubicBezTo>
                    <a:pt x="238" y="1921"/>
                    <a:pt x="282" y="1912"/>
                    <a:pt x="324" y="1902"/>
                  </a:cubicBezTo>
                  <a:cubicBezTo>
                    <a:pt x="701" y="1813"/>
                    <a:pt x="1059" y="1617"/>
                    <a:pt x="1309" y="1321"/>
                  </a:cubicBezTo>
                  <a:cubicBezTo>
                    <a:pt x="1560" y="1024"/>
                    <a:pt x="1694" y="624"/>
                    <a:pt x="1639" y="240"/>
                  </a:cubicBezTo>
                  <a:cubicBezTo>
                    <a:pt x="1628" y="160"/>
                    <a:pt x="1604" y="4"/>
                    <a:pt x="1503" y="0"/>
                  </a:cubicBezTo>
                  <a:cubicBezTo>
                    <a:pt x="1502" y="0"/>
                    <a:pt x="1500" y="0"/>
                    <a:pt x="1499"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64"/>
            <p:cNvSpPr/>
            <p:nvPr/>
          </p:nvSpPr>
          <p:spPr>
            <a:xfrm>
              <a:off x="6122600" y="598328"/>
              <a:ext cx="93892" cy="118679"/>
            </a:xfrm>
            <a:custGeom>
              <a:avLst/>
              <a:gdLst/>
              <a:ahLst/>
              <a:cxnLst/>
              <a:rect l="l" t="t" r="r" b="b"/>
              <a:pathLst>
                <a:path w="1447" h="1829" extrusionOk="0">
                  <a:moveTo>
                    <a:pt x="1420" y="0"/>
                  </a:moveTo>
                  <a:cubicBezTo>
                    <a:pt x="1371" y="0"/>
                    <a:pt x="1250" y="22"/>
                    <a:pt x="1098" y="106"/>
                  </a:cubicBezTo>
                  <a:cubicBezTo>
                    <a:pt x="901" y="214"/>
                    <a:pt x="672" y="433"/>
                    <a:pt x="487" y="716"/>
                  </a:cubicBezTo>
                  <a:cubicBezTo>
                    <a:pt x="301" y="999"/>
                    <a:pt x="187" y="1282"/>
                    <a:pt x="111" y="1487"/>
                  </a:cubicBezTo>
                  <a:cubicBezTo>
                    <a:pt x="36" y="1693"/>
                    <a:pt x="1" y="1823"/>
                    <a:pt x="14" y="1828"/>
                  </a:cubicBezTo>
                  <a:cubicBezTo>
                    <a:pt x="14" y="1828"/>
                    <a:pt x="14" y="1828"/>
                    <a:pt x="15" y="1828"/>
                  </a:cubicBezTo>
                  <a:cubicBezTo>
                    <a:pt x="31" y="1828"/>
                    <a:pt x="90" y="1708"/>
                    <a:pt x="180" y="1515"/>
                  </a:cubicBezTo>
                  <a:cubicBezTo>
                    <a:pt x="273" y="1320"/>
                    <a:pt x="396" y="1047"/>
                    <a:pt x="575" y="774"/>
                  </a:cubicBezTo>
                  <a:cubicBezTo>
                    <a:pt x="754" y="501"/>
                    <a:pt x="962" y="287"/>
                    <a:pt x="1137" y="170"/>
                  </a:cubicBezTo>
                  <a:cubicBezTo>
                    <a:pt x="1313" y="50"/>
                    <a:pt x="1446" y="22"/>
                    <a:pt x="1442" y="5"/>
                  </a:cubicBezTo>
                  <a:cubicBezTo>
                    <a:pt x="1442" y="2"/>
                    <a:pt x="1434" y="0"/>
                    <a:pt x="1420"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64"/>
            <p:cNvSpPr/>
            <p:nvPr/>
          </p:nvSpPr>
          <p:spPr>
            <a:xfrm>
              <a:off x="6151734" y="651536"/>
              <a:ext cx="50547" cy="13626"/>
            </a:xfrm>
            <a:custGeom>
              <a:avLst/>
              <a:gdLst/>
              <a:ahLst/>
              <a:cxnLst/>
              <a:rect l="l" t="t" r="r" b="b"/>
              <a:pathLst>
                <a:path w="779" h="210" extrusionOk="0">
                  <a:moveTo>
                    <a:pt x="205" y="0"/>
                  </a:moveTo>
                  <a:cubicBezTo>
                    <a:pt x="83" y="0"/>
                    <a:pt x="1" y="25"/>
                    <a:pt x="4" y="44"/>
                  </a:cubicBezTo>
                  <a:cubicBezTo>
                    <a:pt x="6" y="75"/>
                    <a:pt x="179" y="81"/>
                    <a:pt x="384" y="124"/>
                  </a:cubicBezTo>
                  <a:cubicBezTo>
                    <a:pt x="555" y="159"/>
                    <a:pt x="696" y="209"/>
                    <a:pt x="745" y="209"/>
                  </a:cubicBezTo>
                  <a:cubicBezTo>
                    <a:pt x="755" y="209"/>
                    <a:pt x="761" y="207"/>
                    <a:pt x="763" y="203"/>
                  </a:cubicBezTo>
                  <a:cubicBezTo>
                    <a:pt x="778" y="179"/>
                    <a:pt x="627" y="67"/>
                    <a:pt x="405" y="21"/>
                  </a:cubicBezTo>
                  <a:cubicBezTo>
                    <a:pt x="332" y="6"/>
                    <a:pt x="264" y="0"/>
                    <a:pt x="205"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64"/>
            <p:cNvSpPr/>
            <p:nvPr/>
          </p:nvSpPr>
          <p:spPr>
            <a:xfrm>
              <a:off x="5411054" y="559332"/>
              <a:ext cx="184345" cy="186941"/>
            </a:xfrm>
            <a:custGeom>
              <a:avLst/>
              <a:gdLst/>
              <a:ahLst/>
              <a:cxnLst/>
              <a:rect l="l" t="t" r="r" b="b"/>
              <a:pathLst>
                <a:path w="2841" h="2881" extrusionOk="0">
                  <a:moveTo>
                    <a:pt x="931" y="0"/>
                  </a:moveTo>
                  <a:cubicBezTo>
                    <a:pt x="760" y="0"/>
                    <a:pt x="602" y="46"/>
                    <a:pt x="471" y="142"/>
                  </a:cubicBezTo>
                  <a:cubicBezTo>
                    <a:pt x="0" y="486"/>
                    <a:pt x="45" y="1346"/>
                    <a:pt x="568" y="2063"/>
                  </a:cubicBezTo>
                  <a:cubicBezTo>
                    <a:pt x="946" y="2579"/>
                    <a:pt x="1470" y="2881"/>
                    <a:pt x="1909" y="2881"/>
                  </a:cubicBezTo>
                  <a:cubicBezTo>
                    <a:pt x="2080" y="2881"/>
                    <a:pt x="2239" y="2835"/>
                    <a:pt x="2371" y="2738"/>
                  </a:cubicBezTo>
                  <a:cubicBezTo>
                    <a:pt x="2840" y="2394"/>
                    <a:pt x="2797" y="1534"/>
                    <a:pt x="2272" y="817"/>
                  </a:cubicBezTo>
                  <a:cubicBezTo>
                    <a:pt x="1894" y="301"/>
                    <a:pt x="1371" y="0"/>
                    <a:pt x="931" y="0"/>
                  </a:cubicBezTo>
                  <a:close/>
                </a:path>
              </a:pathLst>
            </a:custGeom>
            <a:solidFill>
              <a:srgbClr val="D6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64"/>
            <p:cNvSpPr/>
            <p:nvPr/>
          </p:nvSpPr>
          <p:spPr>
            <a:xfrm>
              <a:off x="5438371" y="600664"/>
              <a:ext cx="109984" cy="124649"/>
            </a:xfrm>
            <a:custGeom>
              <a:avLst/>
              <a:gdLst/>
              <a:ahLst/>
              <a:cxnLst/>
              <a:rect l="l" t="t" r="r" b="b"/>
              <a:pathLst>
                <a:path w="1695" h="1921" extrusionOk="0">
                  <a:moveTo>
                    <a:pt x="196" y="0"/>
                  </a:moveTo>
                  <a:cubicBezTo>
                    <a:pt x="195" y="0"/>
                    <a:pt x="193" y="0"/>
                    <a:pt x="192" y="0"/>
                  </a:cubicBezTo>
                  <a:cubicBezTo>
                    <a:pt x="90" y="4"/>
                    <a:pt x="67" y="160"/>
                    <a:pt x="56" y="240"/>
                  </a:cubicBezTo>
                  <a:cubicBezTo>
                    <a:pt x="1" y="624"/>
                    <a:pt x="135" y="1024"/>
                    <a:pt x="386" y="1321"/>
                  </a:cubicBezTo>
                  <a:cubicBezTo>
                    <a:pt x="636" y="1617"/>
                    <a:pt x="994" y="1813"/>
                    <a:pt x="1371" y="1902"/>
                  </a:cubicBezTo>
                  <a:cubicBezTo>
                    <a:pt x="1413" y="1912"/>
                    <a:pt x="1457" y="1921"/>
                    <a:pt x="1500" y="1921"/>
                  </a:cubicBezTo>
                  <a:cubicBezTo>
                    <a:pt x="1522" y="1921"/>
                    <a:pt x="1543" y="1919"/>
                    <a:pt x="1564" y="1913"/>
                  </a:cubicBezTo>
                  <a:cubicBezTo>
                    <a:pt x="1627" y="1898"/>
                    <a:pt x="1686" y="1846"/>
                    <a:pt x="1691" y="1782"/>
                  </a:cubicBezTo>
                  <a:cubicBezTo>
                    <a:pt x="1695" y="1734"/>
                    <a:pt x="1669" y="1689"/>
                    <a:pt x="1645" y="1647"/>
                  </a:cubicBezTo>
                  <a:cubicBezTo>
                    <a:pt x="1545" y="1476"/>
                    <a:pt x="1445" y="1304"/>
                    <a:pt x="1345" y="1133"/>
                  </a:cubicBezTo>
                  <a:cubicBezTo>
                    <a:pt x="1207" y="895"/>
                    <a:pt x="1068" y="657"/>
                    <a:pt x="886" y="451"/>
                  </a:cubicBezTo>
                  <a:cubicBezTo>
                    <a:pt x="793" y="346"/>
                    <a:pt x="689" y="251"/>
                    <a:pt x="573" y="172"/>
                  </a:cubicBezTo>
                  <a:cubicBezTo>
                    <a:pt x="513" y="132"/>
                    <a:pt x="451" y="97"/>
                    <a:pt x="387" y="68"/>
                  </a:cubicBezTo>
                  <a:cubicBezTo>
                    <a:pt x="327" y="40"/>
                    <a:pt x="264" y="0"/>
                    <a:pt x="196"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64"/>
            <p:cNvSpPr/>
            <p:nvPr/>
          </p:nvSpPr>
          <p:spPr>
            <a:xfrm>
              <a:off x="5447909" y="598328"/>
              <a:ext cx="93892" cy="118679"/>
            </a:xfrm>
            <a:custGeom>
              <a:avLst/>
              <a:gdLst/>
              <a:ahLst/>
              <a:cxnLst/>
              <a:rect l="l" t="t" r="r" b="b"/>
              <a:pathLst>
                <a:path w="1447" h="1829" extrusionOk="0">
                  <a:moveTo>
                    <a:pt x="27" y="0"/>
                  </a:moveTo>
                  <a:cubicBezTo>
                    <a:pt x="13" y="0"/>
                    <a:pt x="5" y="2"/>
                    <a:pt x="5" y="5"/>
                  </a:cubicBezTo>
                  <a:cubicBezTo>
                    <a:pt x="0" y="22"/>
                    <a:pt x="134" y="50"/>
                    <a:pt x="310" y="170"/>
                  </a:cubicBezTo>
                  <a:cubicBezTo>
                    <a:pt x="485" y="287"/>
                    <a:pt x="693" y="501"/>
                    <a:pt x="872" y="774"/>
                  </a:cubicBezTo>
                  <a:cubicBezTo>
                    <a:pt x="1051" y="1047"/>
                    <a:pt x="1174" y="1320"/>
                    <a:pt x="1267" y="1515"/>
                  </a:cubicBezTo>
                  <a:cubicBezTo>
                    <a:pt x="1357" y="1708"/>
                    <a:pt x="1416" y="1828"/>
                    <a:pt x="1432" y="1828"/>
                  </a:cubicBezTo>
                  <a:cubicBezTo>
                    <a:pt x="1433" y="1828"/>
                    <a:pt x="1433" y="1828"/>
                    <a:pt x="1433" y="1828"/>
                  </a:cubicBezTo>
                  <a:cubicBezTo>
                    <a:pt x="1446" y="1823"/>
                    <a:pt x="1411" y="1693"/>
                    <a:pt x="1336" y="1487"/>
                  </a:cubicBezTo>
                  <a:cubicBezTo>
                    <a:pt x="1260" y="1282"/>
                    <a:pt x="1146" y="999"/>
                    <a:pt x="960" y="716"/>
                  </a:cubicBezTo>
                  <a:cubicBezTo>
                    <a:pt x="775" y="433"/>
                    <a:pt x="546" y="214"/>
                    <a:pt x="349" y="106"/>
                  </a:cubicBezTo>
                  <a:cubicBezTo>
                    <a:pt x="197" y="22"/>
                    <a:pt x="75" y="0"/>
                    <a:pt x="27"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64"/>
            <p:cNvSpPr/>
            <p:nvPr/>
          </p:nvSpPr>
          <p:spPr>
            <a:xfrm>
              <a:off x="5462119" y="651536"/>
              <a:ext cx="50547" cy="13626"/>
            </a:xfrm>
            <a:custGeom>
              <a:avLst/>
              <a:gdLst/>
              <a:ahLst/>
              <a:cxnLst/>
              <a:rect l="l" t="t" r="r" b="b"/>
              <a:pathLst>
                <a:path w="779" h="210" extrusionOk="0">
                  <a:moveTo>
                    <a:pt x="574" y="0"/>
                  </a:moveTo>
                  <a:cubicBezTo>
                    <a:pt x="515" y="0"/>
                    <a:pt x="447" y="6"/>
                    <a:pt x="374" y="21"/>
                  </a:cubicBezTo>
                  <a:cubicBezTo>
                    <a:pt x="152" y="67"/>
                    <a:pt x="1" y="179"/>
                    <a:pt x="15" y="203"/>
                  </a:cubicBezTo>
                  <a:cubicBezTo>
                    <a:pt x="18" y="207"/>
                    <a:pt x="24" y="209"/>
                    <a:pt x="34" y="209"/>
                  </a:cubicBezTo>
                  <a:cubicBezTo>
                    <a:pt x="83" y="209"/>
                    <a:pt x="224" y="159"/>
                    <a:pt x="395" y="124"/>
                  </a:cubicBezTo>
                  <a:cubicBezTo>
                    <a:pt x="600" y="81"/>
                    <a:pt x="772" y="75"/>
                    <a:pt x="775" y="44"/>
                  </a:cubicBezTo>
                  <a:cubicBezTo>
                    <a:pt x="778" y="25"/>
                    <a:pt x="696" y="0"/>
                    <a:pt x="574"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64"/>
            <p:cNvSpPr/>
            <p:nvPr/>
          </p:nvSpPr>
          <p:spPr>
            <a:xfrm>
              <a:off x="5370175" y="853593"/>
              <a:ext cx="924063" cy="586064"/>
            </a:xfrm>
            <a:custGeom>
              <a:avLst/>
              <a:gdLst/>
              <a:ahLst/>
              <a:cxnLst/>
              <a:rect l="l" t="t" r="r" b="b"/>
              <a:pathLst>
                <a:path w="14241" h="9032" extrusionOk="0">
                  <a:moveTo>
                    <a:pt x="5965" y="1"/>
                  </a:moveTo>
                  <a:lnTo>
                    <a:pt x="5965" y="2477"/>
                  </a:lnTo>
                  <a:cubicBezTo>
                    <a:pt x="5965" y="2693"/>
                    <a:pt x="5914" y="2908"/>
                    <a:pt x="5808" y="3095"/>
                  </a:cubicBezTo>
                  <a:cubicBezTo>
                    <a:pt x="5584" y="3492"/>
                    <a:pt x="5041" y="4053"/>
                    <a:pt x="3727" y="4394"/>
                  </a:cubicBezTo>
                  <a:cubicBezTo>
                    <a:pt x="1363" y="5007"/>
                    <a:pt x="1" y="6714"/>
                    <a:pt x="1" y="7485"/>
                  </a:cubicBezTo>
                  <a:cubicBezTo>
                    <a:pt x="13" y="7628"/>
                    <a:pt x="2565" y="9032"/>
                    <a:pt x="6763" y="9032"/>
                  </a:cubicBezTo>
                  <a:cubicBezTo>
                    <a:pt x="6881" y="9032"/>
                    <a:pt x="7000" y="9031"/>
                    <a:pt x="7120" y="9028"/>
                  </a:cubicBezTo>
                  <a:cubicBezTo>
                    <a:pt x="7240" y="9031"/>
                    <a:pt x="7359" y="9032"/>
                    <a:pt x="7477" y="9032"/>
                  </a:cubicBezTo>
                  <a:cubicBezTo>
                    <a:pt x="11676" y="9032"/>
                    <a:pt x="14228" y="7628"/>
                    <a:pt x="14240" y="7485"/>
                  </a:cubicBezTo>
                  <a:cubicBezTo>
                    <a:pt x="14240" y="6714"/>
                    <a:pt x="12877" y="5007"/>
                    <a:pt x="10514" y="4394"/>
                  </a:cubicBezTo>
                  <a:cubicBezTo>
                    <a:pt x="9200" y="4053"/>
                    <a:pt x="8657" y="3492"/>
                    <a:pt x="8433" y="3095"/>
                  </a:cubicBezTo>
                  <a:cubicBezTo>
                    <a:pt x="8327" y="2908"/>
                    <a:pt x="8276" y="2693"/>
                    <a:pt x="8276" y="2477"/>
                  </a:cubicBezTo>
                  <a:lnTo>
                    <a:pt x="8276" y="1"/>
                  </a:ln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64"/>
            <p:cNvSpPr/>
            <p:nvPr/>
          </p:nvSpPr>
          <p:spPr>
            <a:xfrm>
              <a:off x="5370175" y="1108922"/>
              <a:ext cx="924063" cy="330732"/>
            </a:xfrm>
            <a:custGeom>
              <a:avLst/>
              <a:gdLst/>
              <a:ahLst/>
              <a:cxnLst/>
              <a:rect l="l" t="t" r="r" b="b"/>
              <a:pathLst>
                <a:path w="14241" h="5097" extrusionOk="0">
                  <a:moveTo>
                    <a:pt x="9333" y="0"/>
                  </a:moveTo>
                  <a:cubicBezTo>
                    <a:pt x="8666" y="463"/>
                    <a:pt x="7863" y="691"/>
                    <a:pt x="7059" y="691"/>
                  </a:cubicBezTo>
                  <a:cubicBezTo>
                    <a:pt x="6274" y="691"/>
                    <a:pt x="5487" y="474"/>
                    <a:pt x="4824" y="46"/>
                  </a:cubicBezTo>
                  <a:cubicBezTo>
                    <a:pt x="4536" y="198"/>
                    <a:pt x="4178" y="342"/>
                    <a:pt x="3727" y="459"/>
                  </a:cubicBezTo>
                  <a:cubicBezTo>
                    <a:pt x="1363" y="1072"/>
                    <a:pt x="1" y="2779"/>
                    <a:pt x="1" y="3550"/>
                  </a:cubicBezTo>
                  <a:cubicBezTo>
                    <a:pt x="13" y="3693"/>
                    <a:pt x="2565" y="5097"/>
                    <a:pt x="6763" y="5097"/>
                  </a:cubicBezTo>
                  <a:cubicBezTo>
                    <a:pt x="6881" y="5097"/>
                    <a:pt x="7000" y="5096"/>
                    <a:pt x="7120" y="5093"/>
                  </a:cubicBezTo>
                  <a:cubicBezTo>
                    <a:pt x="7240" y="5096"/>
                    <a:pt x="7359" y="5097"/>
                    <a:pt x="7477" y="5097"/>
                  </a:cubicBezTo>
                  <a:cubicBezTo>
                    <a:pt x="11676" y="5097"/>
                    <a:pt x="14228" y="3693"/>
                    <a:pt x="14240" y="3550"/>
                  </a:cubicBezTo>
                  <a:cubicBezTo>
                    <a:pt x="14240" y="2779"/>
                    <a:pt x="12877" y="1072"/>
                    <a:pt x="10514" y="459"/>
                  </a:cubicBezTo>
                  <a:cubicBezTo>
                    <a:pt x="10018" y="330"/>
                    <a:pt x="9633" y="171"/>
                    <a:pt x="9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64"/>
            <p:cNvSpPr/>
            <p:nvPr/>
          </p:nvSpPr>
          <p:spPr>
            <a:xfrm>
              <a:off x="5624660" y="1108922"/>
              <a:ext cx="415085" cy="111542"/>
            </a:xfrm>
            <a:custGeom>
              <a:avLst/>
              <a:gdLst/>
              <a:ahLst/>
              <a:cxnLst/>
              <a:rect l="l" t="t" r="r" b="b"/>
              <a:pathLst>
                <a:path w="6397" h="1719" extrusionOk="0">
                  <a:moveTo>
                    <a:pt x="5424" y="0"/>
                  </a:moveTo>
                  <a:cubicBezTo>
                    <a:pt x="4757" y="463"/>
                    <a:pt x="3954" y="691"/>
                    <a:pt x="3150" y="691"/>
                  </a:cubicBezTo>
                  <a:cubicBezTo>
                    <a:pt x="2364" y="691"/>
                    <a:pt x="1577" y="474"/>
                    <a:pt x="915" y="46"/>
                  </a:cubicBezTo>
                  <a:cubicBezTo>
                    <a:pt x="668" y="178"/>
                    <a:pt x="367" y="301"/>
                    <a:pt x="1" y="408"/>
                  </a:cubicBezTo>
                  <a:cubicBezTo>
                    <a:pt x="218" y="713"/>
                    <a:pt x="504" y="968"/>
                    <a:pt x="820" y="1159"/>
                  </a:cubicBezTo>
                  <a:cubicBezTo>
                    <a:pt x="1309" y="1453"/>
                    <a:pt x="1866" y="1605"/>
                    <a:pt x="2426" y="1675"/>
                  </a:cubicBezTo>
                  <a:cubicBezTo>
                    <a:pt x="2657" y="1704"/>
                    <a:pt x="2889" y="1718"/>
                    <a:pt x="3122" y="1718"/>
                  </a:cubicBezTo>
                  <a:cubicBezTo>
                    <a:pt x="3732" y="1718"/>
                    <a:pt x="4341" y="1616"/>
                    <a:pt x="4911" y="1393"/>
                  </a:cubicBezTo>
                  <a:cubicBezTo>
                    <a:pt x="5466" y="1175"/>
                    <a:pt x="5979" y="836"/>
                    <a:pt x="6396" y="401"/>
                  </a:cubicBezTo>
                  <a:cubicBezTo>
                    <a:pt x="6000" y="283"/>
                    <a:pt x="5680" y="146"/>
                    <a:pt x="5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64"/>
            <p:cNvSpPr/>
            <p:nvPr/>
          </p:nvSpPr>
          <p:spPr>
            <a:xfrm>
              <a:off x="5757159" y="880521"/>
              <a:ext cx="150085" cy="150863"/>
            </a:xfrm>
            <a:custGeom>
              <a:avLst/>
              <a:gdLst/>
              <a:ahLst/>
              <a:cxnLst/>
              <a:rect l="l" t="t" r="r" b="b"/>
              <a:pathLst>
                <a:path w="2313" h="2325" extrusionOk="0">
                  <a:moveTo>
                    <a:pt x="2312" y="1"/>
                  </a:moveTo>
                  <a:cubicBezTo>
                    <a:pt x="1892" y="52"/>
                    <a:pt x="1464" y="72"/>
                    <a:pt x="1034" y="72"/>
                  </a:cubicBezTo>
                  <a:cubicBezTo>
                    <a:pt x="690" y="72"/>
                    <a:pt x="345" y="59"/>
                    <a:pt x="1" y="40"/>
                  </a:cubicBezTo>
                  <a:lnTo>
                    <a:pt x="1" y="2321"/>
                  </a:lnTo>
                  <a:cubicBezTo>
                    <a:pt x="75" y="2323"/>
                    <a:pt x="150" y="2324"/>
                    <a:pt x="227" y="2324"/>
                  </a:cubicBezTo>
                  <a:cubicBezTo>
                    <a:pt x="894" y="2324"/>
                    <a:pt x="1669" y="2235"/>
                    <a:pt x="2312" y="1983"/>
                  </a:cubicBezTo>
                  <a:lnTo>
                    <a:pt x="2312" y="1"/>
                  </a:ln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64"/>
            <p:cNvSpPr/>
            <p:nvPr/>
          </p:nvSpPr>
          <p:spPr>
            <a:xfrm>
              <a:off x="5525189" y="206283"/>
              <a:ext cx="614030" cy="739896"/>
            </a:xfrm>
            <a:custGeom>
              <a:avLst/>
              <a:gdLst/>
              <a:ahLst/>
              <a:cxnLst/>
              <a:rect l="l" t="t" r="r" b="b"/>
              <a:pathLst>
                <a:path w="9463" h="11786" extrusionOk="0">
                  <a:moveTo>
                    <a:pt x="538" y="0"/>
                  </a:moveTo>
                  <a:cubicBezTo>
                    <a:pt x="241" y="0"/>
                    <a:pt x="0" y="240"/>
                    <a:pt x="0" y="538"/>
                  </a:cubicBezTo>
                  <a:lnTo>
                    <a:pt x="0" y="11223"/>
                  </a:lnTo>
                  <a:cubicBezTo>
                    <a:pt x="0" y="11533"/>
                    <a:pt x="253" y="11786"/>
                    <a:pt x="564" y="11786"/>
                  </a:cubicBezTo>
                  <a:lnTo>
                    <a:pt x="8899" y="11786"/>
                  </a:lnTo>
                  <a:cubicBezTo>
                    <a:pt x="9210" y="11786"/>
                    <a:pt x="9463" y="11533"/>
                    <a:pt x="9463" y="11223"/>
                  </a:cubicBezTo>
                  <a:lnTo>
                    <a:pt x="9463" y="538"/>
                  </a:lnTo>
                  <a:cubicBezTo>
                    <a:pt x="9463" y="240"/>
                    <a:pt x="9222" y="0"/>
                    <a:pt x="8925" y="0"/>
                  </a:cubicBez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64"/>
            <p:cNvSpPr/>
            <p:nvPr/>
          </p:nvSpPr>
          <p:spPr>
            <a:xfrm>
              <a:off x="5483337" y="193695"/>
              <a:ext cx="621557" cy="390039"/>
            </a:xfrm>
            <a:custGeom>
              <a:avLst/>
              <a:gdLst/>
              <a:ahLst/>
              <a:cxnLst/>
              <a:rect l="l" t="t" r="r" b="b"/>
              <a:pathLst>
                <a:path w="9579" h="6011" extrusionOk="0">
                  <a:moveTo>
                    <a:pt x="5844" y="0"/>
                  </a:moveTo>
                  <a:cubicBezTo>
                    <a:pt x="5149" y="0"/>
                    <a:pt x="4454" y="71"/>
                    <a:pt x="3774" y="214"/>
                  </a:cubicBezTo>
                  <a:cubicBezTo>
                    <a:pt x="3318" y="310"/>
                    <a:pt x="2866" y="438"/>
                    <a:pt x="2445" y="639"/>
                  </a:cubicBezTo>
                  <a:cubicBezTo>
                    <a:pt x="1528" y="1077"/>
                    <a:pt x="785" y="1867"/>
                    <a:pt x="402" y="2807"/>
                  </a:cubicBezTo>
                  <a:cubicBezTo>
                    <a:pt x="19" y="3748"/>
                    <a:pt x="0" y="4832"/>
                    <a:pt x="351" y="5785"/>
                  </a:cubicBezTo>
                  <a:lnTo>
                    <a:pt x="649" y="6010"/>
                  </a:lnTo>
                  <a:cubicBezTo>
                    <a:pt x="1569" y="5140"/>
                    <a:pt x="2167" y="3935"/>
                    <a:pt x="2303" y="2676"/>
                  </a:cubicBezTo>
                  <a:cubicBezTo>
                    <a:pt x="2841" y="2768"/>
                    <a:pt x="3384" y="2807"/>
                    <a:pt x="3930" y="2807"/>
                  </a:cubicBezTo>
                  <a:cubicBezTo>
                    <a:pt x="4903" y="2807"/>
                    <a:pt x="5882" y="2684"/>
                    <a:pt x="6846" y="2525"/>
                  </a:cubicBezTo>
                  <a:cubicBezTo>
                    <a:pt x="7733" y="2378"/>
                    <a:pt x="8655" y="2183"/>
                    <a:pt x="9349" y="1611"/>
                  </a:cubicBezTo>
                  <a:cubicBezTo>
                    <a:pt x="9405" y="1564"/>
                    <a:pt x="9460" y="1515"/>
                    <a:pt x="9495" y="1452"/>
                  </a:cubicBezTo>
                  <a:cubicBezTo>
                    <a:pt x="9578" y="1309"/>
                    <a:pt x="9544" y="1123"/>
                    <a:pt x="9465" y="978"/>
                  </a:cubicBezTo>
                  <a:cubicBezTo>
                    <a:pt x="9259" y="600"/>
                    <a:pt x="8812" y="435"/>
                    <a:pt x="8395" y="326"/>
                  </a:cubicBezTo>
                  <a:cubicBezTo>
                    <a:pt x="7563" y="109"/>
                    <a:pt x="6704" y="0"/>
                    <a:pt x="5844"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64"/>
            <p:cNvSpPr/>
            <p:nvPr/>
          </p:nvSpPr>
          <p:spPr>
            <a:xfrm>
              <a:off x="5485154" y="135686"/>
              <a:ext cx="679177" cy="453239"/>
            </a:xfrm>
            <a:custGeom>
              <a:avLst/>
              <a:gdLst/>
              <a:ahLst/>
              <a:cxnLst/>
              <a:rect l="l" t="t" r="r" b="b"/>
              <a:pathLst>
                <a:path w="10467" h="6985" extrusionOk="0">
                  <a:moveTo>
                    <a:pt x="6629" y="0"/>
                  </a:moveTo>
                  <a:cubicBezTo>
                    <a:pt x="5747" y="0"/>
                    <a:pt x="4876" y="227"/>
                    <a:pt x="4051" y="542"/>
                  </a:cubicBezTo>
                  <a:cubicBezTo>
                    <a:pt x="2927" y="971"/>
                    <a:pt x="1867" y="1568"/>
                    <a:pt x="917" y="2306"/>
                  </a:cubicBezTo>
                  <a:cubicBezTo>
                    <a:pt x="606" y="2547"/>
                    <a:pt x="297" y="2817"/>
                    <a:pt x="144" y="3179"/>
                  </a:cubicBezTo>
                  <a:cubicBezTo>
                    <a:pt x="1" y="3517"/>
                    <a:pt x="9" y="3896"/>
                    <a:pt x="19" y="4262"/>
                  </a:cubicBezTo>
                  <a:cubicBezTo>
                    <a:pt x="42" y="5038"/>
                    <a:pt x="64" y="5813"/>
                    <a:pt x="87" y="6588"/>
                  </a:cubicBezTo>
                  <a:lnTo>
                    <a:pt x="557" y="6985"/>
                  </a:lnTo>
                  <a:cubicBezTo>
                    <a:pt x="1301" y="5830"/>
                    <a:pt x="1670" y="4419"/>
                    <a:pt x="1939" y="3089"/>
                  </a:cubicBezTo>
                  <a:cubicBezTo>
                    <a:pt x="2821" y="3124"/>
                    <a:pt x="3699" y="3220"/>
                    <a:pt x="4580" y="3220"/>
                  </a:cubicBezTo>
                  <a:cubicBezTo>
                    <a:pt x="4649" y="3220"/>
                    <a:pt x="4719" y="3219"/>
                    <a:pt x="4788" y="3218"/>
                  </a:cubicBezTo>
                  <a:cubicBezTo>
                    <a:pt x="5520" y="3204"/>
                    <a:pt x="6248" y="3116"/>
                    <a:pt x="6975" y="3027"/>
                  </a:cubicBezTo>
                  <a:cubicBezTo>
                    <a:pt x="7509" y="2961"/>
                    <a:pt x="10466" y="2569"/>
                    <a:pt x="9740" y="1499"/>
                  </a:cubicBezTo>
                  <a:cubicBezTo>
                    <a:pt x="9599" y="1291"/>
                    <a:pt x="9365" y="1141"/>
                    <a:pt x="9172" y="988"/>
                  </a:cubicBezTo>
                  <a:cubicBezTo>
                    <a:pt x="8918" y="787"/>
                    <a:pt x="8683" y="563"/>
                    <a:pt x="8414" y="381"/>
                  </a:cubicBezTo>
                  <a:cubicBezTo>
                    <a:pt x="7910" y="41"/>
                    <a:pt x="7321" y="13"/>
                    <a:pt x="6731" y="1"/>
                  </a:cubicBezTo>
                  <a:cubicBezTo>
                    <a:pt x="6697" y="1"/>
                    <a:pt x="6663" y="0"/>
                    <a:pt x="6629"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64"/>
            <p:cNvSpPr/>
            <p:nvPr/>
          </p:nvSpPr>
          <p:spPr>
            <a:xfrm>
              <a:off x="6065435" y="206283"/>
              <a:ext cx="125817" cy="383939"/>
            </a:xfrm>
            <a:custGeom>
              <a:avLst/>
              <a:gdLst/>
              <a:ahLst/>
              <a:cxnLst/>
              <a:rect l="l" t="t" r="r" b="b"/>
              <a:pathLst>
                <a:path w="1939" h="5917" extrusionOk="0">
                  <a:moveTo>
                    <a:pt x="195" y="0"/>
                  </a:moveTo>
                  <a:lnTo>
                    <a:pt x="351" y="212"/>
                  </a:lnTo>
                  <a:cubicBezTo>
                    <a:pt x="77" y="1151"/>
                    <a:pt x="1" y="2145"/>
                    <a:pt x="117" y="3116"/>
                  </a:cubicBezTo>
                  <a:cubicBezTo>
                    <a:pt x="175" y="3603"/>
                    <a:pt x="282" y="4084"/>
                    <a:pt x="434" y="4549"/>
                  </a:cubicBezTo>
                  <a:cubicBezTo>
                    <a:pt x="559" y="4933"/>
                    <a:pt x="719" y="5557"/>
                    <a:pt x="1019" y="5842"/>
                  </a:cubicBezTo>
                  <a:cubicBezTo>
                    <a:pt x="1068" y="5888"/>
                    <a:pt x="1137" y="5917"/>
                    <a:pt x="1203" y="5917"/>
                  </a:cubicBezTo>
                  <a:cubicBezTo>
                    <a:pt x="1246" y="5917"/>
                    <a:pt x="1288" y="5904"/>
                    <a:pt x="1322" y="5876"/>
                  </a:cubicBezTo>
                  <a:cubicBezTo>
                    <a:pt x="1353" y="5850"/>
                    <a:pt x="1374" y="5814"/>
                    <a:pt x="1393" y="5778"/>
                  </a:cubicBezTo>
                  <a:cubicBezTo>
                    <a:pt x="1938" y="4773"/>
                    <a:pt x="1857" y="3451"/>
                    <a:pt x="1604" y="2372"/>
                  </a:cubicBezTo>
                  <a:cubicBezTo>
                    <a:pt x="1393" y="1471"/>
                    <a:pt x="1027" y="526"/>
                    <a:pt x="195"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64"/>
            <p:cNvSpPr/>
            <p:nvPr/>
          </p:nvSpPr>
          <p:spPr>
            <a:xfrm>
              <a:off x="5568598" y="201222"/>
              <a:ext cx="45811" cy="135680"/>
            </a:xfrm>
            <a:custGeom>
              <a:avLst/>
              <a:gdLst/>
              <a:ahLst/>
              <a:cxnLst/>
              <a:rect l="l" t="t" r="r" b="b"/>
              <a:pathLst>
                <a:path w="706" h="2091" extrusionOk="0">
                  <a:moveTo>
                    <a:pt x="26" y="1"/>
                  </a:moveTo>
                  <a:cubicBezTo>
                    <a:pt x="26" y="1"/>
                    <a:pt x="26" y="1"/>
                    <a:pt x="26" y="1"/>
                  </a:cubicBezTo>
                  <a:cubicBezTo>
                    <a:pt x="12" y="1"/>
                    <a:pt x="0" y="127"/>
                    <a:pt x="2" y="333"/>
                  </a:cubicBezTo>
                  <a:cubicBezTo>
                    <a:pt x="5" y="537"/>
                    <a:pt x="21" y="824"/>
                    <a:pt x="99" y="1131"/>
                  </a:cubicBezTo>
                  <a:cubicBezTo>
                    <a:pt x="177" y="1441"/>
                    <a:pt x="315" y="1701"/>
                    <a:pt x="446" y="1863"/>
                  </a:cubicBezTo>
                  <a:cubicBezTo>
                    <a:pt x="568" y="2018"/>
                    <a:pt x="673" y="2090"/>
                    <a:pt x="691" y="2090"/>
                  </a:cubicBezTo>
                  <a:cubicBezTo>
                    <a:pt x="692" y="2090"/>
                    <a:pt x="693" y="2090"/>
                    <a:pt x="693" y="2089"/>
                  </a:cubicBezTo>
                  <a:cubicBezTo>
                    <a:pt x="706" y="2077"/>
                    <a:pt x="615" y="1987"/>
                    <a:pt x="507" y="1819"/>
                  </a:cubicBezTo>
                  <a:cubicBezTo>
                    <a:pt x="397" y="1654"/>
                    <a:pt x="277" y="1402"/>
                    <a:pt x="202" y="1105"/>
                  </a:cubicBezTo>
                  <a:cubicBezTo>
                    <a:pt x="127" y="809"/>
                    <a:pt x="99" y="530"/>
                    <a:pt x="77" y="328"/>
                  </a:cubicBezTo>
                  <a:cubicBezTo>
                    <a:pt x="56" y="126"/>
                    <a:pt x="40" y="1"/>
                    <a:pt x="26"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64"/>
            <p:cNvSpPr/>
            <p:nvPr/>
          </p:nvSpPr>
          <p:spPr>
            <a:xfrm>
              <a:off x="5491708" y="259879"/>
              <a:ext cx="82537" cy="312498"/>
            </a:xfrm>
            <a:custGeom>
              <a:avLst/>
              <a:gdLst/>
              <a:ahLst/>
              <a:cxnLst/>
              <a:rect l="l" t="t" r="r" b="b"/>
              <a:pathLst>
                <a:path w="1272" h="4816" extrusionOk="0">
                  <a:moveTo>
                    <a:pt x="1256" y="1"/>
                  </a:moveTo>
                  <a:cubicBezTo>
                    <a:pt x="1244" y="1"/>
                    <a:pt x="1176" y="32"/>
                    <a:pt x="1070" y="104"/>
                  </a:cubicBezTo>
                  <a:cubicBezTo>
                    <a:pt x="956" y="184"/>
                    <a:pt x="801" y="316"/>
                    <a:pt x="649" y="514"/>
                  </a:cubicBezTo>
                  <a:cubicBezTo>
                    <a:pt x="497" y="710"/>
                    <a:pt x="351" y="974"/>
                    <a:pt x="247" y="1287"/>
                  </a:cubicBezTo>
                  <a:cubicBezTo>
                    <a:pt x="144" y="1598"/>
                    <a:pt x="81" y="1956"/>
                    <a:pt x="53" y="2332"/>
                  </a:cubicBezTo>
                  <a:cubicBezTo>
                    <a:pt x="0" y="3083"/>
                    <a:pt x="37" y="3764"/>
                    <a:pt x="89" y="4252"/>
                  </a:cubicBezTo>
                  <a:cubicBezTo>
                    <a:pt x="112" y="4472"/>
                    <a:pt x="138" y="4650"/>
                    <a:pt x="162" y="4783"/>
                  </a:cubicBezTo>
                  <a:cubicBezTo>
                    <a:pt x="178" y="4793"/>
                    <a:pt x="193" y="4804"/>
                    <a:pt x="209" y="4816"/>
                  </a:cubicBezTo>
                  <a:cubicBezTo>
                    <a:pt x="198" y="4680"/>
                    <a:pt x="180" y="4486"/>
                    <a:pt x="164" y="4246"/>
                  </a:cubicBezTo>
                  <a:cubicBezTo>
                    <a:pt x="131" y="3758"/>
                    <a:pt x="107" y="3082"/>
                    <a:pt x="158" y="2340"/>
                  </a:cubicBezTo>
                  <a:cubicBezTo>
                    <a:pt x="186" y="1970"/>
                    <a:pt x="245" y="1621"/>
                    <a:pt x="341" y="1316"/>
                  </a:cubicBezTo>
                  <a:cubicBezTo>
                    <a:pt x="436" y="1012"/>
                    <a:pt x="570" y="755"/>
                    <a:pt x="709" y="558"/>
                  </a:cubicBezTo>
                  <a:cubicBezTo>
                    <a:pt x="991" y="162"/>
                    <a:pt x="1272" y="18"/>
                    <a:pt x="1258" y="1"/>
                  </a:cubicBezTo>
                  <a:cubicBezTo>
                    <a:pt x="1258" y="1"/>
                    <a:pt x="1257" y="1"/>
                    <a:pt x="1256"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64"/>
            <p:cNvSpPr/>
            <p:nvPr/>
          </p:nvSpPr>
          <p:spPr>
            <a:xfrm>
              <a:off x="5541995" y="305949"/>
              <a:ext cx="48211" cy="174677"/>
            </a:xfrm>
            <a:custGeom>
              <a:avLst/>
              <a:gdLst/>
              <a:ahLst/>
              <a:cxnLst/>
              <a:rect l="l" t="t" r="r" b="b"/>
              <a:pathLst>
                <a:path w="743" h="2692" extrusionOk="0">
                  <a:moveTo>
                    <a:pt x="712" y="0"/>
                  </a:moveTo>
                  <a:cubicBezTo>
                    <a:pt x="697" y="0"/>
                    <a:pt x="594" y="120"/>
                    <a:pt x="467" y="337"/>
                  </a:cubicBezTo>
                  <a:cubicBezTo>
                    <a:pt x="336" y="560"/>
                    <a:pt x="190" y="890"/>
                    <a:pt x="100" y="1276"/>
                  </a:cubicBezTo>
                  <a:cubicBezTo>
                    <a:pt x="13" y="1662"/>
                    <a:pt x="1" y="2023"/>
                    <a:pt x="21" y="2281"/>
                  </a:cubicBezTo>
                  <a:cubicBezTo>
                    <a:pt x="41" y="2537"/>
                    <a:pt x="83" y="2691"/>
                    <a:pt x="96" y="2691"/>
                  </a:cubicBezTo>
                  <a:cubicBezTo>
                    <a:pt x="96" y="2691"/>
                    <a:pt x="96" y="2691"/>
                    <a:pt x="96" y="2691"/>
                  </a:cubicBezTo>
                  <a:cubicBezTo>
                    <a:pt x="131" y="2689"/>
                    <a:pt x="26" y="2054"/>
                    <a:pt x="204" y="1300"/>
                  </a:cubicBezTo>
                  <a:cubicBezTo>
                    <a:pt x="373" y="543"/>
                    <a:pt x="743" y="18"/>
                    <a:pt x="713" y="0"/>
                  </a:cubicBezTo>
                  <a:cubicBezTo>
                    <a:pt x="713" y="0"/>
                    <a:pt x="713" y="0"/>
                    <a:pt x="712"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64"/>
            <p:cNvSpPr/>
            <p:nvPr/>
          </p:nvSpPr>
          <p:spPr>
            <a:xfrm>
              <a:off x="5575217" y="98246"/>
              <a:ext cx="583663" cy="140352"/>
            </a:xfrm>
            <a:custGeom>
              <a:avLst/>
              <a:gdLst/>
              <a:ahLst/>
              <a:cxnLst/>
              <a:rect l="l" t="t" r="r" b="b"/>
              <a:pathLst>
                <a:path w="8995" h="2163" extrusionOk="0">
                  <a:moveTo>
                    <a:pt x="7005" y="0"/>
                  </a:moveTo>
                  <a:cubicBezTo>
                    <a:pt x="6747" y="0"/>
                    <a:pt x="6472" y="49"/>
                    <a:pt x="6202" y="150"/>
                  </a:cubicBezTo>
                  <a:cubicBezTo>
                    <a:pt x="5911" y="259"/>
                    <a:pt x="5634" y="423"/>
                    <a:pt x="5333" y="551"/>
                  </a:cubicBezTo>
                  <a:cubicBezTo>
                    <a:pt x="5054" y="674"/>
                    <a:pt x="4745" y="736"/>
                    <a:pt x="4423" y="736"/>
                  </a:cubicBezTo>
                  <a:cubicBezTo>
                    <a:pt x="4400" y="736"/>
                    <a:pt x="4376" y="735"/>
                    <a:pt x="4353" y="735"/>
                  </a:cubicBezTo>
                  <a:cubicBezTo>
                    <a:pt x="3668" y="717"/>
                    <a:pt x="3020" y="524"/>
                    <a:pt x="2406" y="524"/>
                  </a:cubicBezTo>
                  <a:cubicBezTo>
                    <a:pt x="2398" y="524"/>
                    <a:pt x="2390" y="524"/>
                    <a:pt x="2381" y="524"/>
                  </a:cubicBezTo>
                  <a:cubicBezTo>
                    <a:pt x="2368" y="524"/>
                    <a:pt x="2356" y="524"/>
                    <a:pt x="2343" y="524"/>
                  </a:cubicBezTo>
                  <a:cubicBezTo>
                    <a:pt x="1741" y="524"/>
                    <a:pt x="1196" y="683"/>
                    <a:pt x="814" y="941"/>
                  </a:cubicBezTo>
                  <a:cubicBezTo>
                    <a:pt x="421" y="1203"/>
                    <a:pt x="204" y="1534"/>
                    <a:pt x="103" y="1773"/>
                  </a:cubicBezTo>
                  <a:cubicBezTo>
                    <a:pt x="51" y="1892"/>
                    <a:pt x="29" y="1992"/>
                    <a:pt x="14" y="2058"/>
                  </a:cubicBezTo>
                  <a:cubicBezTo>
                    <a:pt x="4" y="2126"/>
                    <a:pt x="0" y="2161"/>
                    <a:pt x="4" y="2162"/>
                  </a:cubicBezTo>
                  <a:cubicBezTo>
                    <a:pt x="4" y="2162"/>
                    <a:pt x="4" y="2162"/>
                    <a:pt x="4" y="2162"/>
                  </a:cubicBezTo>
                  <a:cubicBezTo>
                    <a:pt x="16" y="2162"/>
                    <a:pt x="32" y="2018"/>
                    <a:pt x="141" y="1789"/>
                  </a:cubicBezTo>
                  <a:cubicBezTo>
                    <a:pt x="250" y="1562"/>
                    <a:pt x="470" y="1248"/>
                    <a:pt x="855" y="1003"/>
                  </a:cubicBezTo>
                  <a:cubicBezTo>
                    <a:pt x="1223" y="767"/>
                    <a:pt x="1740" y="621"/>
                    <a:pt x="2316" y="621"/>
                  </a:cubicBezTo>
                  <a:cubicBezTo>
                    <a:pt x="2338" y="621"/>
                    <a:pt x="2359" y="621"/>
                    <a:pt x="2381" y="621"/>
                  </a:cubicBezTo>
                  <a:cubicBezTo>
                    <a:pt x="2682" y="624"/>
                    <a:pt x="2997" y="670"/>
                    <a:pt x="3324" y="722"/>
                  </a:cubicBezTo>
                  <a:cubicBezTo>
                    <a:pt x="3651" y="774"/>
                    <a:pt x="3993" y="833"/>
                    <a:pt x="4351" y="840"/>
                  </a:cubicBezTo>
                  <a:cubicBezTo>
                    <a:pt x="4376" y="841"/>
                    <a:pt x="4400" y="841"/>
                    <a:pt x="4425" y="841"/>
                  </a:cubicBezTo>
                  <a:cubicBezTo>
                    <a:pt x="4757" y="841"/>
                    <a:pt x="5087" y="776"/>
                    <a:pt x="5374" y="647"/>
                  </a:cubicBezTo>
                  <a:cubicBezTo>
                    <a:pt x="5683" y="513"/>
                    <a:pt x="5958" y="349"/>
                    <a:pt x="6238" y="240"/>
                  </a:cubicBezTo>
                  <a:cubicBezTo>
                    <a:pt x="6505" y="138"/>
                    <a:pt x="6777" y="88"/>
                    <a:pt x="7034" y="88"/>
                  </a:cubicBezTo>
                  <a:cubicBezTo>
                    <a:pt x="7045" y="88"/>
                    <a:pt x="7056" y="88"/>
                    <a:pt x="7067" y="89"/>
                  </a:cubicBezTo>
                  <a:cubicBezTo>
                    <a:pt x="7333" y="92"/>
                    <a:pt x="7580" y="139"/>
                    <a:pt x="7796" y="208"/>
                  </a:cubicBezTo>
                  <a:cubicBezTo>
                    <a:pt x="8230" y="351"/>
                    <a:pt x="8533" y="578"/>
                    <a:pt x="8719" y="751"/>
                  </a:cubicBezTo>
                  <a:cubicBezTo>
                    <a:pt x="8898" y="924"/>
                    <a:pt x="8977" y="1042"/>
                    <a:pt x="8990" y="1042"/>
                  </a:cubicBezTo>
                  <a:cubicBezTo>
                    <a:pt x="8990" y="1042"/>
                    <a:pt x="8991" y="1042"/>
                    <a:pt x="8991" y="1042"/>
                  </a:cubicBezTo>
                  <a:cubicBezTo>
                    <a:pt x="8995" y="1040"/>
                    <a:pt x="8975" y="1010"/>
                    <a:pt x="8937" y="953"/>
                  </a:cubicBezTo>
                  <a:cubicBezTo>
                    <a:pt x="8900" y="895"/>
                    <a:pt x="8836" y="818"/>
                    <a:pt x="8747" y="722"/>
                  </a:cubicBezTo>
                  <a:cubicBezTo>
                    <a:pt x="8568" y="536"/>
                    <a:pt x="8264" y="293"/>
                    <a:pt x="7820" y="137"/>
                  </a:cubicBezTo>
                  <a:cubicBezTo>
                    <a:pt x="7598" y="62"/>
                    <a:pt x="7344" y="8"/>
                    <a:pt x="7068" y="1"/>
                  </a:cubicBezTo>
                  <a:cubicBezTo>
                    <a:pt x="7047" y="1"/>
                    <a:pt x="7026" y="0"/>
                    <a:pt x="7005"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64"/>
            <p:cNvSpPr/>
            <p:nvPr/>
          </p:nvSpPr>
          <p:spPr>
            <a:xfrm>
              <a:off x="5463157" y="232237"/>
              <a:ext cx="108038" cy="72414"/>
            </a:xfrm>
            <a:custGeom>
              <a:avLst/>
              <a:gdLst/>
              <a:ahLst/>
              <a:cxnLst/>
              <a:rect l="l" t="t" r="r" b="b"/>
              <a:pathLst>
                <a:path w="1665" h="1116" extrusionOk="0">
                  <a:moveTo>
                    <a:pt x="1638" y="1"/>
                  </a:moveTo>
                  <a:cubicBezTo>
                    <a:pt x="1583" y="1"/>
                    <a:pt x="1430" y="22"/>
                    <a:pt x="1217" y="77"/>
                  </a:cubicBezTo>
                  <a:cubicBezTo>
                    <a:pt x="951" y="151"/>
                    <a:pt x="571" y="282"/>
                    <a:pt x="253" y="585"/>
                  </a:cubicBezTo>
                  <a:cubicBezTo>
                    <a:pt x="178" y="658"/>
                    <a:pt x="113" y="736"/>
                    <a:pt x="57" y="816"/>
                  </a:cubicBezTo>
                  <a:cubicBezTo>
                    <a:pt x="34" y="915"/>
                    <a:pt x="15" y="1015"/>
                    <a:pt x="0" y="1115"/>
                  </a:cubicBezTo>
                  <a:cubicBezTo>
                    <a:pt x="76" y="958"/>
                    <a:pt x="180" y="799"/>
                    <a:pt x="326" y="661"/>
                  </a:cubicBezTo>
                  <a:cubicBezTo>
                    <a:pt x="623" y="378"/>
                    <a:pt x="983" y="239"/>
                    <a:pt x="1238" y="149"/>
                  </a:cubicBezTo>
                  <a:cubicBezTo>
                    <a:pt x="1498" y="62"/>
                    <a:pt x="1665" y="20"/>
                    <a:pt x="1661" y="5"/>
                  </a:cubicBezTo>
                  <a:cubicBezTo>
                    <a:pt x="1660" y="2"/>
                    <a:pt x="1653" y="1"/>
                    <a:pt x="1638"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64"/>
            <p:cNvSpPr/>
            <p:nvPr/>
          </p:nvSpPr>
          <p:spPr>
            <a:xfrm>
              <a:off x="5579045" y="159759"/>
              <a:ext cx="575877" cy="114462"/>
            </a:xfrm>
            <a:custGeom>
              <a:avLst/>
              <a:gdLst/>
              <a:ahLst/>
              <a:cxnLst/>
              <a:rect l="l" t="t" r="r" b="b"/>
              <a:pathLst>
                <a:path w="8875" h="1764" extrusionOk="0">
                  <a:moveTo>
                    <a:pt x="6951" y="0"/>
                  </a:moveTo>
                  <a:cubicBezTo>
                    <a:pt x="6810" y="0"/>
                    <a:pt x="6665" y="13"/>
                    <a:pt x="6519" y="41"/>
                  </a:cubicBezTo>
                  <a:cubicBezTo>
                    <a:pt x="6205" y="95"/>
                    <a:pt x="5895" y="228"/>
                    <a:pt x="5598" y="390"/>
                  </a:cubicBezTo>
                  <a:cubicBezTo>
                    <a:pt x="5299" y="552"/>
                    <a:pt x="5004" y="740"/>
                    <a:pt x="4681" y="879"/>
                  </a:cubicBezTo>
                  <a:cubicBezTo>
                    <a:pt x="4358" y="1020"/>
                    <a:pt x="4015" y="1080"/>
                    <a:pt x="3683" y="1088"/>
                  </a:cubicBezTo>
                  <a:cubicBezTo>
                    <a:pt x="3651" y="1089"/>
                    <a:pt x="3619" y="1089"/>
                    <a:pt x="3587" y="1089"/>
                  </a:cubicBezTo>
                  <a:cubicBezTo>
                    <a:pt x="3289" y="1089"/>
                    <a:pt x="3000" y="1053"/>
                    <a:pt x="2725" y="1006"/>
                  </a:cubicBezTo>
                  <a:cubicBezTo>
                    <a:pt x="2422" y="951"/>
                    <a:pt x="2135" y="881"/>
                    <a:pt x="1860" y="839"/>
                  </a:cubicBezTo>
                  <a:cubicBezTo>
                    <a:pt x="1690" y="812"/>
                    <a:pt x="1525" y="797"/>
                    <a:pt x="1367" y="797"/>
                  </a:cubicBezTo>
                  <a:cubicBezTo>
                    <a:pt x="1269" y="797"/>
                    <a:pt x="1175" y="803"/>
                    <a:pt x="1083" y="815"/>
                  </a:cubicBezTo>
                  <a:cubicBezTo>
                    <a:pt x="603" y="884"/>
                    <a:pt x="274" y="1151"/>
                    <a:pt x="133" y="1376"/>
                  </a:cubicBezTo>
                  <a:cubicBezTo>
                    <a:pt x="61" y="1488"/>
                    <a:pt x="30" y="1590"/>
                    <a:pt x="14" y="1658"/>
                  </a:cubicBezTo>
                  <a:cubicBezTo>
                    <a:pt x="3" y="1727"/>
                    <a:pt x="1" y="1763"/>
                    <a:pt x="4" y="1763"/>
                  </a:cubicBezTo>
                  <a:cubicBezTo>
                    <a:pt x="4" y="1764"/>
                    <a:pt x="5" y="1764"/>
                    <a:pt x="5" y="1764"/>
                  </a:cubicBezTo>
                  <a:cubicBezTo>
                    <a:pt x="17" y="1764"/>
                    <a:pt x="21" y="1609"/>
                    <a:pt x="168" y="1399"/>
                  </a:cubicBezTo>
                  <a:cubicBezTo>
                    <a:pt x="312" y="1191"/>
                    <a:pt x="635" y="946"/>
                    <a:pt x="1093" y="889"/>
                  </a:cubicBezTo>
                  <a:cubicBezTo>
                    <a:pt x="1168" y="880"/>
                    <a:pt x="1245" y="876"/>
                    <a:pt x="1325" y="876"/>
                  </a:cubicBezTo>
                  <a:cubicBezTo>
                    <a:pt x="1490" y="876"/>
                    <a:pt x="1664" y="894"/>
                    <a:pt x="1846" y="925"/>
                  </a:cubicBezTo>
                  <a:cubicBezTo>
                    <a:pt x="2115" y="971"/>
                    <a:pt x="2400" y="1044"/>
                    <a:pt x="2707" y="1101"/>
                  </a:cubicBezTo>
                  <a:cubicBezTo>
                    <a:pt x="2990" y="1153"/>
                    <a:pt x="3290" y="1193"/>
                    <a:pt x="3602" y="1193"/>
                  </a:cubicBezTo>
                  <a:cubicBezTo>
                    <a:pt x="3630" y="1193"/>
                    <a:pt x="3658" y="1192"/>
                    <a:pt x="3685" y="1192"/>
                  </a:cubicBezTo>
                  <a:cubicBezTo>
                    <a:pt x="4028" y="1185"/>
                    <a:pt x="4386" y="1123"/>
                    <a:pt x="4722" y="977"/>
                  </a:cubicBezTo>
                  <a:cubicBezTo>
                    <a:pt x="5057" y="833"/>
                    <a:pt x="5353" y="641"/>
                    <a:pt x="5647" y="482"/>
                  </a:cubicBezTo>
                  <a:cubicBezTo>
                    <a:pt x="5941" y="319"/>
                    <a:pt x="6237" y="191"/>
                    <a:pt x="6536" y="136"/>
                  </a:cubicBezTo>
                  <a:cubicBezTo>
                    <a:pt x="6685" y="107"/>
                    <a:pt x="6833" y="93"/>
                    <a:pt x="6976" y="93"/>
                  </a:cubicBezTo>
                  <a:cubicBezTo>
                    <a:pt x="7408" y="93"/>
                    <a:pt x="7802" y="217"/>
                    <a:pt x="8085" y="413"/>
                  </a:cubicBezTo>
                  <a:cubicBezTo>
                    <a:pt x="8470" y="671"/>
                    <a:pt x="8671" y="1010"/>
                    <a:pt x="8763" y="1249"/>
                  </a:cubicBezTo>
                  <a:cubicBezTo>
                    <a:pt x="8856" y="1490"/>
                    <a:pt x="8859" y="1639"/>
                    <a:pt x="8871" y="1639"/>
                  </a:cubicBezTo>
                  <a:cubicBezTo>
                    <a:pt x="8871" y="1639"/>
                    <a:pt x="8871" y="1639"/>
                    <a:pt x="8871" y="1639"/>
                  </a:cubicBezTo>
                  <a:cubicBezTo>
                    <a:pt x="8874" y="1638"/>
                    <a:pt x="8874" y="1602"/>
                    <a:pt x="8869" y="1532"/>
                  </a:cubicBezTo>
                  <a:cubicBezTo>
                    <a:pt x="8860" y="1463"/>
                    <a:pt x="8846" y="1361"/>
                    <a:pt x="8802" y="1235"/>
                  </a:cubicBezTo>
                  <a:cubicBezTo>
                    <a:pt x="8720" y="986"/>
                    <a:pt x="8523" y="628"/>
                    <a:pt x="8128" y="352"/>
                  </a:cubicBezTo>
                  <a:cubicBezTo>
                    <a:pt x="7830" y="137"/>
                    <a:pt x="7411" y="0"/>
                    <a:pt x="6951"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64"/>
            <p:cNvSpPr/>
            <p:nvPr/>
          </p:nvSpPr>
          <p:spPr>
            <a:xfrm>
              <a:off x="5596370" y="221596"/>
              <a:ext cx="521306" cy="93114"/>
            </a:xfrm>
            <a:custGeom>
              <a:avLst/>
              <a:gdLst/>
              <a:ahLst/>
              <a:cxnLst/>
              <a:rect l="l" t="t" r="r" b="b"/>
              <a:pathLst>
                <a:path w="8034" h="1435" extrusionOk="0">
                  <a:moveTo>
                    <a:pt x="7044" y="1"/>
                  </a:moveTo>
                  <a:cubicBezTo>
                    <a:pt x="7026" y="1"/>
                    <a:pt x="7007" y="1"/>
                    <a:pt x="6989" y="2"/>
                  </a:cubicBezTo>
                  <a:cubicBezTo>
                    <a:pt x="6785" y="4"/>
                    <a:pt x="6566" y="67"/>
                    <a:pt x="6351" y="161"/>
                  </a:cubicBezTo>
                  <a:cubicBezTo>
                    <a:pt x="6135" y="257"/>
                    <a:pt x="5920" y="386"/>
                    <a:pt x="5696" y="519"/>
                  </a:cubicBezTo>
                  <a:cubicBezTo>
                    <a:pt x="5471" y="652"/>
                    <a:pt x="5235" y="787"/>
                    <a:pt x="4972" y="879"/>
                  </a:cubicBezTo>
                  <a:cubicBezTo>
                    <a:pt x="4709" y="974"/>
                    <a:pt x="4422" y="1032"/>
                    <a:pt x="4126" y="1058"/>
                  </a:cubicBezTo>
                  <a:cubicBezTo>
                    <a:pt x="3982" y="1071"/>
                    <a:pt x="3838" y="1076"/>
                    <a:pt x="3697" y="1076"/>
                  </a:cubicBezTo>
                  <a:cubicBezTo>
                    <a:pt x="3257" y="1076"/>
                    <a:pt x="2835" y="1024"/>
                    <a:pt x="2446" y="968"/>
                  </a:cubicBezTo>
                  <a:cubicBezTo>
                    <a:pt x="1970" y="903"/>
                    <a:pt x="1539" y="802"/>
                    <a:pt x="1156" y="802"/>
                  </a:cubicBezTo>
                  <a:cubicBezTo>
                    <a:pt x="1124" y="802"/>
                    <a:pt x="1093" y="803"/>
                    <a:pt x="1062" y="804"/>
                  </a:cubicBezTo>
                  <a:cubicBezTo>
                    <a:pt x="656" y="817"/>
                    <a:pt x="347" y="983"/>
                    <a:pt x="190" y="1143"/>
                  </a:cubicBezTo>
                  <a:cubicBezTo>
                    <a:pt x="108" y="1222"/>
                    <a:pt x="61" y="1297"/>
                    <a:pt x="35" y="1349"/>
                  </a:cubicBezTo>
                  <a:cubicBezTo>
                    <a:pt x="8" y="1402"/>
                    <a:pt x="0" y="1432"/>
                    <a:pt x="3" y="1434"/>
                  </a:cubicBezTo>
                  <a:cubicBezTo>
                    <a:pt x="3" y="1434"/>
                    <a:pt x="3" y="1434"/>
                    <a:pt x="3" y="1434"/>
                  </a:cubicBezTo>
                  <a:cubicBezTo>
                    <a:pt x="15" y="1434"/>
                    <a:pt x="58" y="1314"/>
                    <a:pt x="217" y="1173"/>
                  </a:cubicBezTo>
                  <a:cubicBezTo>
                    <a:pt x="377" y="1030"/>
                    <a:pt x="674" y="882"/>
                    <a:pt x="1064" y="879"/>
                  </a:cubicBezTo>
                  <a:cubicBezTo>
                    <a:pt x="1081" y="879"/>
                    <a:pt x="1097" y="879"/>
                    <a:pt x="1113" y="879"/>
                  </a:cubicBezTo>
                  <a:cubicBezTo>
                    <a:pt x="1492" y="879"/>
                    <a:pt x="1935" y="991"/>
                    <a:pt x="2431" y="1065"/>
                  </a:cubicBezTo>
                  <a:cubicBezTo>
                    <a:pt x="2824" y="1125"/>
                    <a:pt x="3254" y="1181"/>
                    <a:pt x="3705" y="1181"/>
                  </a:cubicBezTo>
                  <a:cubicBezTo>
                    <a:pt x="3847" y="1181"/>
                    <a:pt x="3991" y="1176"/>
                    <a:pt x="4136" y="1163"/>
                  </a:cubicBezTo>
                  <a:cubicBezTo>
                    <a:pt x="4440" y="1137"/>
                    <a:pt x="4735" y="1076"/>
                    <a:pt x="5007" y="977"/>
                  </a:cubicBezTo>
                  <a:cubicBezTo>
                    <a:pt x="5281" y="879"/>
                    <a:pt x="5523" y="738"/>
                    <a:pt x="5746" y="603"/>
                  </a:cubicBezTo>
                  <a:cubicBezTo>
                    <a:pt x="5970" y="466"/>
                    <a:pt x="6179" y="337"/>
                    <a:pt x="6387" y="241"/>
                  </a:cubicBezTo>
                  <a:cubicBezTo>
                    <a:pt x="6596" y="145"/>
                    <a:pt x="6799" y="83"/>
                    <a:pt x="6992" y="76"/>
                  </a:cubicBezTo>
                  <a:cubicBezTo>
                    <a:pt x="7021" y="74"/>
                    <a:pt x="7049" y="74"/>
                    <a:pt x="7077" y="74"/>
                  </a:cubicBezTo>
                  <a:cubicBezTo>
                    <a:pt x="7424" y="74"/>
                    <a:pt x="7697" y="205"/>
                    <a:pt x="7838" y="343"/>
                  </a:cubicBezTo>
                  <a:cubicBezTo>
                    <a:pt x="7992" y="489"/>
                    <a:pt x="8015" y="619"/>
                    <a:pt x="8029" y="619"/>
                  </a:cubicBezTo>
                  <a:cubicBezTo>
                    <a:pt x="8029" y="619"/>
                    <a:pt x="8030" y="619"/>
                    <a:pt x="8030" y="618"/>
                  </a:cubicBezTo>
                  <a:cubicBezTo>
                    <a:pt x="8034" y="618"/>
                    <a:pt x="8026" y="588"/>
                    <a:pt x="8008" y="532"/>
                  </a:cubicBezTo>
                  <a:cubicBezTo>
                    <a:pt x="7997" y="504"/>
                    <a:pt x="7979" y="472"/>
                    <a:pt x="7960" y="433"/>
                  </a:cubicBezTo>
                  <a:cubicBezTo>
                    <a:pt x="7933" y="398"/>
                    <a:pt x="7908" y="354"/>
                    <a:pt x="7867" y="315"/>
                  </a:cubicBezTo>
                  <a:cubicBezTo>
                    <a:pt x="7723" y="155"/>
                    <a:pt x="7425" y="1"/>
                    <a:pt x="7044"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64"/>
            <p:cNvSpPr/>
            <p:nvPr/>
          </p:nvSpPr>
          <p:spPr>
            <a:xfrm>
              <a:off x="6104172" y="306727"/>
              <a:ext cx="40295" cy="232038"/>
            </a:xfrm>
            <a:custGeom>
              <a:avLst/>
              <a:gdLst/>
              <a:ahLst/>
              <a:cxnLst/>
              <a:rect l="l" t="t" r="r" b="b"/>
              <a:pathLst>
                <a:path w="621" h="3576" extrusionOk="0">
                  <a:moveTo>
                    <a:pt x="98" y="1"/>
                  </a:moveTo>
                  <a:cubicBezTo>
                    <a:pt x="84" y="1"/>
                    <a:pt x="44" y="202"/>
                    <a:pt x="23" y="532"/>
                  </a:cubicBezTo>
                  <a:cubicBezTo>
                    <a:pt x="1" y="863"/>
                    <a:pt x="5" y="1324"/>
                    <a:pt x="76" y="1827"/>
                  </a:cubicBezTo>
                  <a:cubicBezTo>
                    <a:pt x="148" y="2329"/>
                    <a:pt x="272" y="2774"/>
                    <a:pt x="386" y="3085"/>
                  </a:cubicBezTo>
                  <a:cubicBezTo>
                    <a:pt x="497" y="3393"/>
                    <a:pt x="591" y="3575"/>
                    <a:pt x="605" y="3575"/>
                  </a:cubicBezTo>
                  <a:cubicBezTo>
                    <a:pt x="605" y="3575"/>
                    <a:pt x="605" y="3575"/>
                    <a:pt x="605" y="3575"/>
                  </a:cubicBezTo>
                  <a:cubicBezTo>
                    <a:pt x="621" y="3568"/>
                    <a:pt x="551" y="3377"/>
                    <a:pt x="457" y="3062"/>
                  </a:cubicBezTo>
                  <a:cubicBezTo>
                    <a:pt x="362" y="2747"/>
                    <a:pt x="251" y="2307"/>
                    <a:pt x="181" y="1812"/>
                  </a:cubicBezTo>
                  <a:cubicBezTo>
                    <a:pt x="111" y="1316"/>
                    <a:pt x="94" y="863"/>
                    <a:pt x="98" y="535"/>
                  </a:cubicBezTo>
                  <a:cubicBezTo>
                    <a:pt x="100" y="207"/>
                    <a:pt x="113" y="2"/>
                    <a:pt x="98" y="1"/>
                  </a:cubicBezTo>
                  <a:cubicBezTo>
                    <a:pt x="98" y="1"/>
                    <a:pt x="98" y="1"/>
                    <a:pt x="98"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64"/>
            <p:cNvSpPr/>
            <p:nvPr/>
          </p:nvSpPr>
          <p:spPr>
            <a:xfrm>
              <a:off x="6139016" y="306792"/>
              <a:ext cx="33417" cy="209003"/>
            </a:xfrm>
            <a:custGeom>
              <a:avLst/>
              <a:gdLst/>
              <a:ahLst/>
              <a:cxnLst/>
              <a:rect l="l" t="t" r="r" b="b"/>
              <a:pathLst>
                <a:path w="515" h="3221" extrusionOk="0">
                  <a:moveTo>
                    <a:pt x="52" y="0"/>
                  </a:moveTo>
                  <a:cubicBezTo>
                    <a:pt x="41" y="0"/>
                    <a:pt x="0" y="183"/>
                    <a:pt x="14" y="481"/>
                  </a:cubicBezTo>
                  <a:cubicBezTo>
                    <a:pt x="19" y="630"/>
                    <a:pt x="44" y="807"/>
                    <a:pt x="79" y="1001"/>
                  </a:cubicBezTo>
                  <a:cubicBezTo>
                    <a:pt x="118" y="1194"/>
                    <a:pt x="168" y="1404"/>
                    <a:pt x="223" y="1622"/>
                  </a:cubicBezTo>
                  <a:cubicBezTo>
                    <a:pt x="278" y="1840"/>
                    <a:pt x="329" y="2048"/>
                    <a:pt x="368" y="2237"/>
                  </a:cubicBezTo>
                  <a:cubicBezTo>
                    <a:pt x="403" y="2428"/>
                    <a:pt x="430" y="2600"/>
                    <a:pt x="438" y="2746"/>
                  </a:cubicBezTo>
                  <a:cubicBezTo>
                    <a:pt x="458" y="3036"/>
                    <a:pt x="432" y="3218"/>
                    <a:pt x="450" y="3221"/>
                  </a:cubicBezTo>
                  <a:cubicBezTo>
                    <a:pt x="451" y="3221"/>
                    <a:pt x="451" y="3221"/>
                    <a:pt x="451" y="3221"/>
                  </a:cubicBezTo>
                  <a:cubicBezTo>
                    <a:pt x="462" y="3221"/>
                    <a:pt x="514" y="3041"/>
                    <a:pt x="513" y="2743"/>
                  </a:cubicBezTo>
                  <a:cubicBezTo>
                    <a:pt x="514" y="2593"/>
                    <a:pt x="494" y="2415"/>
                    <a:pt x="464" y="2220"/>
                  </a:cubicBezTo>
                  <a:cubicBezTo>
                    <a:pt x="430" y="2026"/>
                    <a:pt x="381" y="1815"/>
                    <a:pt x="326" y="1596"/>
                  </a:cubicBezTo>
                  <a:cubicBezTo>
                    <a:pt x="271" y="1377"/>
                    <a:pt x="217" y="1170"/>
                    <a:pt x="175" y="981"/>
                  </a:cubicBezTo>
                  <a:cubicBezTo>
                    <a:pt x="135" y="791"/>
                    <a:pt x="104" y="620"/>
                    <a:pt x="89" y="475"/>
                  </a:cubicBezTo>
                  <a:cubicBezTo>
                    <a:pt x="57" y="185"/>
                    <a:pt x="71" y="2"/>
                    <a:pt x="52" y="0"/>
                  </a:cubicBezTo>
                  <a:cubicBezTo>
                    <a:pt x="52" y="0"/>
                    <a:pt x="52" y="0"/>
                    <a:pt x="52"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64"/>
            <p:cNvSpPr/>
            <p:nvPr/>
          </p:nvSpPr>
          <p:spPr>
            <a:xfrm>
              <a:off x="6161143" y="281681"/>
              <a:ext cx="33871" cy="87274"/>
            </a:xfrm>
            <a:custGeom>
              <a:avLst/>
              <a:gdLst/>
              <a:ahLst/>
              <a:cxnLst/>
              <a:rect l="l" t="t" r="r" b="b"/>
              <a:pathLst>
                <a:path w="522" h="1345" extrusionOk="0">
                  <a:moveTo>
                    <a:pt x="27" y="1"/>
                  </a:moveTo>
                  <a:cubicBezTo>
                    <a:pt x="25" y="1"/>
                    <a:pt x="24" y="1"/>
                    <a:pt x="23" y="2"/>
                  </a:cubicBezTo>
                  <a:cubicBezTo>
                    <a:pt x="0" y="25"/>
                    <a:pt x="257" y="247"/>
                    <a:pt x="362" y="631"/>
                  </a:cubicBezTo>
                  <a:cubicBezTo>
                    <a:pt x="474" y="1013"/>
                    <a:pt x="374" y="1336"/>
                    <a:pt x="405" y="1344"/>
                  </a:cubicBezTo>
                  <a:cubicBezTo>
                    <a:pt x="406" y="1344"/>
                    <a:pt x="406" y="1345"/>
                    <a:pt x="407" y="1345"/>
                  </a:cubicBezTo>
                  <a:cubicBezTo>
                    <a:pt x="420" y="1345"/>
                    <a:pt x="461" y="1270"/>
                    <a:pt x="489" y="1138"/>
                  </a:cubicBezTo>
                  <a:cubicBezTo>
                    <a:pt x="517" y="1004"/>
                    <a:pt x="522" y="807"/>
                    <a:pt x="463" y="602"/>
                  </a:cubicBezTo>
                  <a:cubicBezTo>
                    <a:pt x="405" y="398"/>
                    <a:pt x="298" y="233"/>
                    <a:pt x="203" y="133"/>
                  </a:cubicBezTo>
                  <a:cubicBezTo>
                    <a:pt x="117" y="43"/>
                    <a:pt x="47" y="1"/>
                    <a:pt x="27"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64"/>
            <p:cNvSpPr/>
            <p:nvPr/>
          </p:nvSpPr>
          <p:spPr>
            <a:xfrm>
              <a:off x="5448623" y="73200"/>
              <a:ext cx="742443" cy="422742"/>
            </a:xfrm>
            <a:custGeom>
              <a:avLst/>
              <a:gdLst/>
              <a:ahLst/>
              <a:cxnLst/>
              <a:rect l="l" t="t" r="r" b="b"/>
              <a:pathLst>
                <a:path w="11442" h="6515" extrusionOk="0">
                  <a:moveTo>
                    <a:pt x="8812" y="0"/>
                  </a:moveTo>
                  <a:cubicBezTo>
                    <a:pt x="8200" y="0"/>
                    <a:pt x="7604" y="226"/>
                    <a:pt x="6993" y="299"/>
                  </a:cubicBezTo>
                  <a:cubicBezTo>
                    <a:pt x="6811" y="321"/>
                    <a:pt x="6628" y="329"/>
                    <a:pt x="6445" y="329"/>
                  </a:cubicBezTo>
                  <a:cubicBezTo>
                    <a:pt x="5880" y="329"/>
                    <a:pt x="5310" y="251"/>
                    <a:pt x="4748" y="251"/>
                  </a:cubicBezTo>
                  <a:cubicBezTo>
                    <a:pt x="4466" y="251"/>
                    <a:pt x="4186" y="270"/>
                    <a:pt x="3909" y="330"/>
                  </a:cubicBezTo>
                  <a:cubicBezTo>
                    <a:pt x="3072" y="509"/>
                    <a:pt x="2324" y="1062"/>
                    <a:pt x="1907" y="1809"/>
                  </a:cubicBezTo>
                  <a:cubicBezTo>
                    <a:pt x="1880" y="1857"/>
                    <a:pt x="1851" y="1909"/>
                    <a:pt x="1801" y="1934"/>
                  </a:cubicBezTo>
                  <a:cubicBezTo>
                    <a:pt x="1775" y="1948"/>
                    <a:pt x="1746" y="1952"/>
                    <a:pt x="1716" y="1952"/>
                  </a:cubicBezTo>
                  <a:cubicBezTo>
                    <a:pt x="1689" y="1952"/>
                    <a:pt x="1661" y="1948"/>
                    <a:pt x="1634" y="1946"/>
                  </a:cubicBezTo>
                  <a:cubicBezTo>
                    <a:pt x="1598" y="1942"/>
                    <a:pt x="1563" y="1941"/>
                    <a:pt x="1528" y="1941"/>
                  </a:cubicBezTo>
                  <a:cubicBezTo>
                    <a:pt x="890" y="1941"/>
                    <a:pt x="502" y="2491"/>
                    <a:pt x="333" y="3060"/>
                  </a:cubicBezTo>
                  <a:cubicBezTo>
                    <a:pt x="1" y="4178"/>
                    <a:pt x="279" y="5344"/>
                    <a:pt x="463" y="6514"/>
                  </a:cubicBezTo>
                  <a:cubicBezTo>
                    <a:pt x="403" y="5107"/>
                    <a:pt x="684" y="3366"/>
                    <a:pt x="2015" y="2958"/>
                  </a:cubicBezTo>
                  <a:cubicBezTo>
                    <a:pt x="2007" y="2241"/>
                    <a:pt x="2694" y="1719"/>
                    <a:pt x="3348" y="1492"/>
                  </a:cubicBezTo>
                  <a:cubicBezTo>
                    <a:pt x="3703" y="1368"/>
                    <a:pt x="4067" y="1331"/>
                    <a:pt x="4435" y="1331"/>
                  </a:cubicBezTo>
                  <a:cubicBezTo>
                    <a:pt x="5001" y="1331"/>
                    <a:pt x="5577" y="1419"/>
                    <a:pt x="6145" y="1419"/>
                  </a:cubicBezTo>
                  <a:cubicBezTo>
                    <a:pt x="6454" y="1419"/>
                    <a:pt x="6761" y="1393"/>
                    <a:pt x="7063" y="1312"/>
                  </a:cubicBezTo>
                  <a:cubicBezTo>
                    <a:pt x="7857" y="1098"/>
                    <a:pt x="8695" y="637"/>
                    <a:pt x="9528" y="637"/>
                  </a:cubicBezTo>
                  <a:cubicBezTo>
                    <a:pt x="9856" y="637"/>
                    <a:pt x="10184" y="708"/>
                    <a:pt x="10508" y="895"/>
                  </a:cubicBezTo>
                  <a:cubicBezTo>
                    <a:pt x="10997" y="1177"/>
                    <a:pt x="11295" y="1604"/>
                    <a:pt x="11415" y="2092"/>
                  </a:cubicBezTo>
                  <a:cubicBezTo>
                    <a:pt x="11433" y="2007"/>
                    <a:pt x="11441" y="1922"/>
                    <a:pt x="11438" y="1838"/>
                  </a:cubicBezTo>
                  <a:cubicBezTo>
                    <a:pt x="11422" y="1501"/>
                    <a:pt x="11230" y="1135"/>
                    <a:pt x="11028" y="874"/>
                  </a:cubicBezTo>
                  <a:cubicBezTo>
                    <a:pt x="10448" y="125"/>
                    <a:pt x="9812" y="47"/>
                    <a:pt x="8932" y="3"/>
                  </a:cubicBezTo>
                  <a:cubicBezTo>
                    <a:pt x="8892" y="1"/>
                    <a:pt x="8852" y="0"/>
                    <a:pt x="8812"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64"/>
            <p:cNvSpPr/>
            <p:nvPr/>
          </p:nvSpPr>
          <p:spPr>
            <a:xfrm>
              <a:off x="5804785" y="582042"/>
              <a:ext cx="69365" cy="121989"/>
            </a:xfrm>
            <a:custGeom>
              <a:avLst/>
              <a:gdLst/>
              <a:ahLst/>
              <a:cxnLst/>
              <a:rect l="l" t="t" r="r" b="b"/>
              <a:pathLst>
                <a:path w="1069" h="1880" extrusionOk="0">
                  <a:moveTo>
                    <a:pt x="295" y="1"/>
                  </a:moveTo>
                  <a:cubicBezTo>
                    <a:pt x="132" y="207"/>
                    <a:pt x="52" y="476"/>
                    <a:pt x="72" y="738"/>
                  </a:cubicBezTo>
                  <a:lnTo>
                    <a:pt x="72" y="738"/>
                  </a:lnTo>
                  <a:cubicBezTo>
                    <a:pt x="15" y="946"/>
                    <a:pt x="0" y="1164"/>
                    <a:pt x="62" y="1368"/>
                  </a:cubicBezTo>
                  <a:cubicBezTo>
                    <a:pt x="147" y="1644"/>
                    <a:pt x="400" y="1880"/>
                    <a:pt x="687" y="1880"/>
                  </a:cubicBezTo>
                  <a:cubicBezTo>
                    <a:pt x="695" y="1880"/>
                    <a:pt x="704" y="1880"/>
                    <a:pt x="713" y="1879"/>
                  </a:cubicBezTo>
                  <a:cubicBezTo>
                    <a:pt x="797" y="1875"/>
                    <a:pt x="886" y="1848"/>
                    <a:pt x="941" y="1782"/>
                  </a:cubicBezTo>
                  <a:cubicBezTo>
                    <a:pt x="959" y="1759"/>
                    <a:pt x="973" y="1734"/>
                    <a:pt x="984" y="1707"/>
                  </a:cubicBezTo>
                  <a:cubicBezTo>
                    <a:pt x="1068" y="1511"/>
                    <a:pt x="1019" y="1282"/>
                    <a:pt x="919" y="1094"/>
                  </a:cubicBezTo>
                  <a:cubicBezTo>
                    <a:pt x="818" y="906"/>
                    <a:pt x="671" y="749"/>
                    <a:pt x="543" y="579"/>
                  </a:cubicBezTo>
                  <a:cubicBezTo>
                    <a:pt x="416" y="409"/>
                    <a:pt x="304" y="214"/>
                    <a:pt x="295" y="1"/>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64"/>
            <p:cNvSpPr/>
            <p:nvPr/>
          </p:nvSpPr>
          <p:spPr>
            <a:xfrm>
              <a:off x="5605713" y="564328"/>
              <a:ext cx="165917" cy="99667"/>
            </a:xfrm>
            <a:custGeom>
              <a:avLst/>
              <a:gdLst/>
              <a:ahLst/>
              <a:cxnLst/>
              <a:rect l="l" t="t" r="r" b="b"/>
              <a:pathLst>
                <a:path w="2557" h="1536" extrusionOk="0">
                  <a:moveTo>
                    <a:pt x="1262" y="0"/>
                  </a:moveTo>
                  <a:cubicBezTo>
                    <a:pt x="592" y="0"/>
                    <a:pt x="1" y="545"/>
                    <a:pt x="0" y="612"/>
                  </a:cubicBezTo>
                  <a:cubicBezTo>
                    <a:pt x="414" y="1321"/>
                    <a:pt x="899" y="1535"/>
                    <a:pt x="1334" y="1535"/>
                  </a:cubicBezTo>
                  <a:cubicBezTo>
                    <a:pt x="2004" y="1535"/>
                    <a:pt x="2557" y="1028"/>
                    <a:pt x="2557" y="1028"/>
                  </a:cubicBezTo>
                  <a:cubicBezTo>
                    <a:pt x="2191" y="242"/>
                    <a:pt x="1709"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64"/>
            <p:cNvSpPr/>
            <p:nvPr/>
          </p:nvSpPr>
          <p:spPr>
            <a:xfrm>
              <a:off x="5704795" y="570038"/>
              <a:ext cx="66834" cy="90648"/>
            </a:xfrm>
            <a:custGeom>
              <a:avLst/>
              <a:gdLst/>
              <a:ahLst/>
              <a:cxnLst/>
              <a:rect l="l" t="t" r="r" b="b"/>
              <a:pathLst>
                <a:path w="1030" h="1397" extrusionOk="0">
                  <a:moveTo>
                    <a:pt x="176" y="1"/>
                  </a:moveTo>
                  <a:cubicBezTo>
                    <a:pt x="54" y="275"/>
                    <a:pt x="0" y="580"/>
                    <a:pt x="33" y="878"/>
                  </a:cubicBezTo>
                  <a:cubicBezTo>
                    <a:pt x="53" y="1058"/>
                    <a:pt x="107" y="1233"/>
                    <a:pt x="183" y="1396"/>
                  </a:cubicBezTo>
                  <a:cubicBezTo>
                    <a:pt x="672" y="1268"/>
                    <a:pt x="1030" y="940"/>
                    <a:pt x="1030" y="940"/>
                  </a:cubicBezTo>
                  <a:cubicBezTo>
                    <a:pt x="783" y="409"/>
                    <a:pt x="482" y="128"/>
                    <a:pt x="176"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64"/>
            <p:cNvSpPr/>
            <p:nvPr/>
          </p:nvSpPr>
          <p:spPr>
            <a:xfrm>
              <a:off x="5607336" y="562965"/>
              <a:ext cx="162933" cy="61578"/>
            </a:xfrm>
            <a:custGeom>
              <a:avLst/>
              <a:gdLst/>
              <a:ahLst/>
              <a:cxnLst/>
              <a:rect l="l" t="t" r="r" b="b"/>
              <a:pathLst>
                <a:path w="2511" h="949" extrusionOk="0">
                  <a:moveTo>
                    <a:pt x="1256" y="1"/>
                  </a:moveTo>
                  <a:cubicBezTo>
                    <a:pt x="590" y="1"/>
                    <a:pt x="2" y="536"/>
                    <a:pt x="0" y="603"/>
                  </a:cubicBezTo>
                  <a:cubicBezTo>
                    <a:pt x="3" y="608"/>
                    <a:pt x="7" y="612"/>
                    <a:pt x="9" y="617"/>
                  </a:cubicBezTo>
                  <a:cubicBezTo>
                    <a:pt x="285" y="492"/>
                    <a:pt x="639" y="426"/>
                    <a:pt x="1002" y="426"/>
                  </a:cubicBezTo>
                  <a:cubicBezTo>
                    <a:pt x="1574" y="426"/>
                    <a:pt x="2169" y="591"/>
                    <a:pt x="2511" y="948"/>
                  </a:cubicBezTo>
                  <a:cubicBezTo>
                    <a:pt x="2153" y="226"/>
                    <a:pt x="1688" y="1"/>
                    <a:pt x="1256" y="1"/>
                  </a:cubicBezTo>
                  <a:close/>
                </a:path>
              </a:pathLst>
            </a:custGeom>
            <a:solidFill>
              <a:srgbClr val="6D6D6D">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64"/>
            <p:cNvSpPr/>
            <p:nvPr/>
          </p:nvSpPr>
          <p:spPr>
            <a:xfrm>
              <a:off x="5604416" y="556347"/>
              <a:ext cx="168837" cy="74815"/>
            </a:xfrm>
            <a:custGeom>
              <a:avLst/>
              <a:gdLst/>
              <a:ahLst/>
              <a:cxnLst/>
              <a:rect l="l" t="t" r="r" b="b"/>
              <a:pathLst>
                <a:path w="2602" h="1153" extrusionOk="0">
                  <a:moveTo>
                    <a:pt x="1288" y="0"/>
                  </a:moveTo>
                  <a:cubicBezTo>
                    <a:pt x="1108" y="0"/>
                    <a:pt x="938" y="37"/>
                    <a:pt x="791" y="93"/>
                  </a:cubicBezTo>
                  <a:cubicBezTo>
                    <a:pt x="599" y="166"/>
                    <a:pt x="446" y="268"/>
                    <a:pt x="329" y="363"/>
                  </a:cubicBezTo>
                  <a:cubicBezTo>
                    <a:pt x="97" y="558"/>
                    <a:pt x="1" y="717"/>
                    <a:pt x="20" y="735"/>
                  </a:cubicBezTo>
                  <a:cubicBezTo>
                    <a:pt x="22" y="737"/>
                    <a:pt x="25" y="738"/>
                    <a:pt x="28" y="738"/>
                  </a:cubicBezTo>
                  <a:cubicBezTo>
                    <a:pt x="67" y="738"/>
                    <a:pt x="200" y="624"/>
                    <a:pt x="418" y="487"/>
                  </a:cubicBezTo>
                  <a:cubicBezTo>
                    <a:pt x="538" y="414"/>
                    <a:pt x="685" y="335"/>
                    <a:pt x="857" y="281"/>
                  </a:cubicBezTo>
                  <a:cubicBezTo>
                    <a:pt x="984" y="240"/>
                    <a:pt x="1127" y="215"/>
                    <a:pt x="1274" y="215"/>
                  </a:cubicBezTo>
                  <a:cubicBezTo>
                    <a:pt x="1324" y="215"/>
                    <a:pt x="1375" y="218"/>
                    <a:pt x="1426" y="224"/>
                  </a:cubicBezTo>
                  <a:cubicBezTo>
                    <a:pt x="1626" y="249"/>
                    <a:pt x="1802" y="334"/>
                    <a:pt x="1945" y="441"/>
                  </a:cubicBezTo>
                  <a:cubicBezTo>
                    <a:pt x="2089" y="549"/>
                    <a:pt x="2199" y="673"/>
                    <a:pt x="2287" y="783"/>
                  </a:cubicBezTo>
                  <a:cubicBezTo>
                    <a:pt x="2453" y="996"/>
                    <a:pt x="2540" y="1152"/>
                    <a:pt x="2573" y="1152"/>
                  </a:cubicBezTo>
                  <a:cubicBezTo>
                    <a:pt x="2574" y="1152"/>
                    <a:pt x="2575" y="1152"/>
                    <a:pt x="2577" y="1151"/>
                  </a:cubicBezTo>
                  <a:cubicBezTo>
                    <a:pt x="2601" y="1142"/>
                    <a:pt x="2564" y="958"/>
                    <a:pt x="2412" y="697"/>
                  </a:cubicBezTo>
                  <a:cubicBezTo>
                    <a:pt x="2336" y="568"/>
                    <a:pt x="2227" y="420"/>
                    <a:pt x="2068" y="286"/>
                  </a:cubicBezTo>
                  <a:cubicBezTo>
                    <a:pt x="1912" y="153"/>
                    <a:pt x="1697" y="41"/>
                    <a:pt x="1454" y="11"/>
                  </a:cubicBezTo>
                  <a:cubicBezTo>
                    <a:pt x="1398" y="4"/>
                    <a:pt x="1342" y="0"/>
                    <a:pt x="1288"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64"/>
            <p:cNvSpPr/>
            <p:nvPr/>
          </p:nvSpPr>
          <p:spPr>
            <a:xfrm>
              <a:off x="5875901" y="562057"/>
              <a:ext cx="165723" cy="99732"/>
            </a:xfrm>
            <a:custGeom>
              <a:avLst/>
              <a:gdLst/>
              <a:ahLst/>
              <a:cxnLst/>
              <a:rect l="l" t="t" r="r" b="b"/>
              <a:pathLst>
                <a:path w="2554" h="1537" extrusionOk="0">
                  <a:moveTo>
                    <a:pt x="1297" y="1"/>
                  </a:moveTo>
                  <a:cubicBezTo>
                    <a:pt x="848" y="1"/>
                    <a:pt x="364" y="244"/>
                    <a:pt x="0" y="1037"/>
                  </a:cubicBezTo>
                  <a:cubicBezTo>
                    <a:pt x="0" y="1037"/>
                    <a:pt x="552" y="1536"/>
                    <a:pt x="1217" y="1536"/>
                  </a:cubicBezTo>
                  <a:cubicBezTo>
                    <a:pt x="1655" y="1536"/>
                    <a:pt x="2142" y="1321"/>
                    <a:pt x="2554" y="605"/>
                  </a:cubicBezTo>
                  <a:cubicBezTo>
                    <a:pt x="2553" y="538"/>
                    <a:pt x="1964" y="1"/>
                    <a:pt x="1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64"/>
            <p:cNvSpPr/>
            <p:nvPr/>
          </p:nvSpPr>
          <p:spPr>
            <a:xfrm>
              <a:off x="5975178" y="564652"/>
              <a:ext cx="66445" cy="87728"/>
            </a:xfrm>
            <a:custGeom>
              <a:avLst/>
              <a:gdLst/>
              <a:ahLst/>
              <a:cxnLst/>
              <a:rect l="l" t="t" r="r" b="b"/>
              <a:pathLst>
                <a:path w="1024" h="1352" extrusionOk="0">
                  <a:moveTo>
                    <a:pt x="87" y="0"/>
                  </a:moveTo>
                  <a:cubicBezTo>
                    <a:pt x="23" y="212"/>
                    <a:pt x="1" y="436"/>
                    <a:pt x="25" y="656"/>
                  </a:cubicBezTo>
                  <a:cubicBezTo>
                    <a:pt x="53" y="903"/>
                    <a:pt x="140" y="1141"/>
                    <a:pt x="272" y="1352"/>
                  </a:cubicBezTo>
                  <a:cubicBezTo>
                    <a:pt x="532" y="1215"/>
                    <a:pt x="790" y="971"/>
                    <a:pt x="1024" y="565"/>
                  </a:cubicBezTo>
                  <a:cubicBezTo>
                    <a:pt x="1023" y="508"/>
                    <a:pt x="611" y="125"/>
                    <a:pt x="87"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64"/>
            <p:cNvSpPr/>
            <p:nvPr/>
          </p:nvSpPr>
          <p:spPr>
            <a:xfrm>
              <a:off x="5878691" y="562187"/>
              <a:ext cx="162933" cy="61513"/>
            </a:xfrm>
            <a:custGeom>
              <a:avLst/>
              <a:gdLst/>
              <a:ahLst/>
              <a:cxnLst/>
              <a:rect l="l" t="t" r="r" b="b"/>
              <a:pathLst>
                <a:path w="2511" h="948" extrusionOk="0">
                  <a:moveTo>
                    <a:pt x="1255" y="1"/>
                  </a:moveTo>
                  <a:cubicBezTo>
                    <a:pt x="824" y="1"/>
                    <a:pt x="359" y="225"/>
                    <a:pt x="1" y="948"/>
                  </a:cubicBezTo>
                  <a:cubicBezTo>
                    <a:pt x="342" y="590"/>
                    <a:pt x="937" y="425"/>
                    <a:pt x="1510" y="425"/>
                  </a:cubicBezTo>
                  <a:cubicBezTo>
                    <a:pt x="1873" y="425"/>
                    <a:pt x="2227" y="492"/>
                    <a:pt x="2502" y="617"/>
                  </a:cubicBezTo>
                  <a:cubicBezTo>
                    <a:pt x="2505" y="612"/>
                    <a:pt x="2508" y="607"/>
                    <a:pt x="2511" y="603"/>
                  </a:cubicBezTo>
                  <a:cubicBezTo>
                    <a:pt x="2510" y="536"/>
                    <a:pt x="1922" y="1"/>
                    <a:pt x="1255" y="1"/>
                  </a:cubicBezTo>
                  <a:close/>
                </a:path>
              </a:pathLst>
            </a:custGeom>
            <a:solidFill>
              <a:srgbClr val="6D6D6D">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64"/>
            <p:cNvSpPr/>
            <p:nvPr/>
          </p:nvSpPr>
          <p:spPr>
            <a:xfrm>
              <a:off x="5874344" y="554141"/>
              <a:ext cx="168578" cy="75334"/>
            </a:xfrm>
            <a:custGeom>
              <a:avLst/>
              <a:gdLst/>
              <a:ahLst/>
              <a:cxnLst/>
              <a:rect l="l" t="t" r="r" b="b"/>
              <a:pathLst>
                <a:path w="2598" h="1161" extrusionOk="0">
                  <a:moveTo>
                    <a:pt x="1314" y="0"/>
                  </a:moveTo>
                  <a:cubicBezTo>
                    <a:pt x="1257" y="0"/>
                    <a:pt x="1199" y="4"/>
                    <a:pt x="1140" y="12"/>
                  </a:cubicBezTo>
                  <a:cubicBezTo>
                    <a:pt x="898" y="43"/>
                    <a:pt x="682" y="157"/>
                    <a:pt x="527" y="290"/>
                  </a:cubicBezTo>
                  <a:cubicBezTo>
                    <a:pt x="370" y="425"/>
                    <a:pt x="262" y="574"/>
                    <a:pt x="186" y="704"/>
                  </a:cubicBezTo>
                  <a:cubicBezTo>
                    <a:pt x="36" y="966"/>
                    <a:pt x="1" y="1150"/>
                    <a:pt x="24" y="1159"/>
                  </a:cubicBezTo>
                  <a:cubicBezTo>
                    <a:pt x="25" y="1160"/>
                    <a:pt x="27" y="1160"/>
                    <a:pt x="28" y="1160"/>
                  </a:cubicBezTo>
                  <a:cubicBezTo>
                    <a:pt x="62" y="1160"/>
                    <a:pt x="147" y="1003"/>
                    <a:pt x="312" y="789"/>
                  </a:cubicBezTo>
                  <a:cubicBezTo>
                    <a:pt x="399" y="678"/>
                    <a:pt x="509" y="553"/>
                    <a:pt x="652" y="445"/>
                  </a:cubicBezTo>
                  <a:cubicBezTo>
                    <a:pt x="793" y="337"/>
                    <a:pt x="970" y="251"/>
                    <a:pt x="1170" y="225"/>
                  </a:cubicBezTo>
                  <a:cubicBezTo>
                    <a:pt x="1223" y="218"/>
                    <a:pt x="1277" y="214"/>
                    <a:pt x="1330" y="214"/>
                  </a:cubicBezTo>
                  <a:cubicBezTo>
                    <a:pt x="1474" y="214"/>
                    <a:pt x="1614" y="239"/>
                    <a:pt x="1739" y="277"/>
                  </a:cubicBezTo>
                  <a:cubicBezTo>
                    <a:pt x="1911" y="331"/>
                    <a:pt x="2058" y="408"/>
                    <a:pt x="2179" y="481"/>
                  </a:cubicBezTo>
                  <a:cubicBezTo>
                    <a:pt x="2399" y="617"/>
                    <a:pt x="2532" y="730"/>
                    <a:pt x="2570" y="730"/>
                  </a:cubicBezTo>
                  <a:cubicBezTo>
                    <a:pt x="2574" y="730"/>
                    <a:pt x="2576" y="729"/>
                    <a:pt x="2578" y="727"/>
                  </a:cubicBezTo>
                  <a:cubicBezTo>
                    <a:pt x="2597" y="709"/>
                    <a:pt x="2500" y="550"/>
                    <a:pt x="2266" y="357"/>
                  </a:cubicBezTo>
                  <a:cubicBezTo>
                    <a:pt x="2149" y="262"/>
                    <a:pt x="1996" y="161"/>
                    <a:pt x="1803" y="90"/>
                  </a:cubicBezTo>
                  <a:cubicBezTo>
                    <a:pt x="1658" y="36"/>
                    <a:pt x="1491" y="0"/>
                    <a:pt x="1314"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64"/>
            <p:cNvSpPr/>
            <p:nvPr/>
          </p:nvSpPr>
          <p:spPr>
            <a:xfrm>
              <a:off x="5802644" y="580549"/>
              <a:ext cx="52364" cy="131203"/>
            </a:xfrm>
            <a:custGeom>
              <a:avLst/>
              <a:gdLst/>
              <a:ahLst/>
              <a:cxnLst/>
              <a:rect l="l" t="t" r="r" b="b"/>
              <a:pathLst>
                <a:path w="807" h="2022" extrusionOk="0">
                  <a:moveTo>
                    <a:pt x="280" y="0"/>
                  </a:moveTo>
                  <a:cubicBezTo>
                    <a:pt x="260" y="0"/>
                    <a:pt x="192" y="120"/>
                    <a:pt x="127" y="330"/>
                  </a:cubicBezTo>
                  <a:cubicBezTo>
                    <a:pt x="60" y="544"/>
                    <a:pt x="0" y="853"/>
                    <a:pt x="12" y="1200"/>
                  </a:cubicBezTo>
                  <a:cubicBezTo>
                    <a:pt x="20" y="1375"/>
                    <a:pt x="56" y="1547"/>
                    <a:pt x="133" y="1686"/>
                  </a:cubicBezTo>
                  <a:cubicBezTo>
                    <a:pt x="208" y="1828"/>
                    <a:pt x="327" y="1924"/>
                    <a:pt x="435" y="1973"/>
                  </a:cubicBezTo>
                  <a:cubicBezTo>
                    <a:pt x="511" y="2009"/>
                    <a:pt x="584" y="2021"/>
                    <a:pt x="643" y="2021"/>
                  </a:cubicBezTo>
                  <a:cubicBezTo>
                    <a:pt x="669" y="2021"/>
                    <a:pt x="692" y="2019"/>
                    <a:pt x="712" y="2015"/>
                  </a:cubicBezTo>
                  <a:cubicBezTo>
                    <a:pt x="777" y="2002"/>
                    <a:pt x="807" y="1980"/>
                    <a:pt x="804" y="1971"/>
                  </a:cubicBezTo>
                  <a:cubicBezTo>
                    <a:pt x="801" y="1948"/>
                    <a:pt x="658" y="1992"/>
                    <a:pt x="482" y="1883"/>
                  </a:cubicBezTo>
                  <a:cubicBezTo>
                    <a:pt x="397" y="1830"/>
                    <a:pt x="307" y="1746"/>
                    <a:pt x="251" y="1625"/>
                  </a:cubicBezTo>
                  <a:cubicBezTo>
                    <a:pt x="191" y="1505"/>
                    <a:pt x="163" y="1355"/>
                    <a:pt x="156" y="1194"/>
                  </a:cubicBezTo>
                  <a:cubicBezTo>
                    <a:pt x="132" y="535"/>
                    <a:pt x="323" y="13"/>
                    <a:pt x="281" y="0"/>
                  </a:cubicBezTo>
                  <a:cubicBezTo>
                    <a:pt x="281" y="0"/>
                    <a:pt x="280" y="0"/>
                    <a:pt x="280"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64"/>
            <p:cNvSpPr/>
            <p:nvPr/>
          </p:nvSpPr>
          <p:spPr>
            <a:xfrm>
              <a:off x="5859095" y="683460"/>
              <a:ext cx="18752" cy="15638"/>
            </a:xfrm>
            <a:custGeom>
              <a:avLst/>
              <a:gdLst/>
              <a:ahLst/>
              <a:cxnLst/>
              <a:rect l="l" t="t" r="r" b="b"/>
              <a:pathLst>
                <a:path w="289" h="241" extrusionOk="0">
                  <a:moveTo>
                    <a:pt x="229" y="0"/>
                  </a:moveTo>
                  <a:cubicBezTo>
                    <a:pt x="194" y="0"/>
                    <a:pt x="143" y="25"/>
                    <a:pt x="96" y="68"/>
                  </a:cubicBezTo>
                  <a:cubicBezTo>
                    <a:pt x="31" y="127"/>
                    <a:pt x="1" y="199"/>
                    <a:pt x="28" y="229"/>
                  </a:cubicBezTo>
                  <a:cubicBezTo>
                    <a:pt x="35" y="237"/>
                    <a:pt x="47" y="241"/>
                    <a:pt x="61" y="241"/>
                  </a:cubicBezTo>
                  <a:cubicBezTo>
                    <a:pt x="96" y="241"/>
                    <a:pt x="147" y="216"/>
                    <a:pt x="194" y="174"/>
                  </a:cubicBezTo>
                  <a:cubicBezTo>
                    <a:pt x="258" y="114"/>
                    <a:pt x="289" y="42"/>
                    <a:pt x="262" y="12"/>
                  </a:cubicBezTo>
                  <a:cubicBezTo>
                    <a:pt x="254" y="4"/>
                    <a:pt x="243" y="0"/>
                    <a:pt x="229"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64"/>
            <p:cNvSpPr/>
            <p:nvPr/>
          </p:nvSpPr>
          <p:spPr>
            <a:xfrm>
              <a:off x="5601690" y="482051"/>
              <a:ext cx="168902" cy="45681"/>
            </a:xfrm>
            <a:custGeom>
              <a:avLst/>
              <a:gdLst/>
              <a:ahLst/>
              <a:cxnLst/>
              <a:rect l="l" t="t" r="r" b="b"/>
              <a:pathLst>
                <a:path w="2603" h="704" extrusionOk="0">
                  <a:moveTo>
                    <a:pt x="737" y="0"/>
                  </a:moveTo>
                  <a:cubicBezTo>
                    <a:pt x="609" y="0"/>
                    <a:pt x="493" y="9"/>
                    <a:pt x="394" y="23"/>
                  </a:cubicBezTo>
                  <a:cubicBezTo>
                    <a:pt x="145" y="58"/>
                    <a:pt x="0" y="119"/>
                    <a:pt x="5" y="155"/>
                  </a:cubicBezTo>
                  <a:cubicBezTo>
                    <a:pt x="18" y="238"/>
                    <a:pt x="610" y="196"/>
                    <a:pt x="1311" y="347"/>
                  </a:cubicBezTo>
                  <a:cubicBezTo>
                    <a:pt x="1934" y="472"/>
                    <a:pt x="2420" y="704"/>
                    <a:pt x="2551" y="704"/>
                  </a:cubicBezTo>
                  <a:cubicBezTo>
                    <a:pt x="2567" y="704"/>
                    <a:pt x="2578" y="700"/>
                    <a:pt x="2583" y="692"/>
                  </a:cubicBezTo>
                  <a:cubicBezTo>
                    <a:pt x="2603" y="660"/>
                    <a:pt x="2494" y="547"/>
                    <a:pt x="2280" y="416"/>
                  </a:cubicBezTo>
                  <a:cubicBezTo>
                    <a:pt x="2067" y="285"/>
                    <a:pt x="1745" y="144"/>
                    <a:pt x="1369" y="65"/>
                  </a:cubicBezTo>
                  <a:cubicBezTo>
                    <a:pt x="1144" y="19"/>
                    <a:pt x="927" y="0"/>
                    <a:pt x="737"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64"/>
            <p:cNvSpPr/>
            <p:nvPr/>
          </p:nvSpPr>
          <p:spPr>
            <a:xfrm>
              <a:off x="5877913" y="482051"/>
              <a:ext cx="168967" cy="45681"/>
            </a:xfrm>
            <a:custGeom>
              <a:avLst/>
              <a:gdLst/>
              <a:ahLst/>
              <a:cxnLst/>
              <a:rect l="l" t="t" r="r" b="b"/>
              <a:pathLst>
                <a:path w="2604" h="704" extrusionOk="0">
                  <a:moveTo>
                    <a:pt x="1867" y="0"/>
                  </a:moveTo>
                  <a:cubicBezTo>
                    <a:pt x="1676" y="0"/>
                    <a:pt x="1460" y="19"/>
                    <a:pt x="1234" y="65"/>
                  </a:cubicBezTo>
                  <a:cubicBezTo>
                    <a:pt x="859" y="144"/>
                    <a:pt x="537" y="285"/>
                    <a:pt x="324" y="416"/>
                  </a:cubicBezTo>
                  <a:cubicBezTo>
                    <a:pt x="110" y="547"/>
                    <a:pt x="1" y="660"/>
                    <a:pt x="21" y="692"/>
                  </a:cubicBezTo>
                  <a:cubicBezTo>
                    <a:pt x="26" y="700"/>
                    <a:pt x="36" y="704"/>
                    <a:pt x="53" y="704"/>
                  </a:cubicBezTo>
                  <a:cubicBezTo>
                    <a:pt x="184" y="704"/>
                    <a:pt x="669" y="472"/>
                    <a:pt x="1293" y="347"/>
                  </a:cubicBezTo>
                  <a:cubicBezTo>
                    <a:pt x="1993" y="196"/>
                    <a:pt x="2585" y="238"/>
                    <a:pt x="2598" y="155"/>
                  </a:cubicBezTo>
                  <a:cubicBezTo>
                    <a:pt x="2603" y="119"/>
                    <a:pt x="2458" y="58"/>
                    <a:pt x="2210" y="23"/>
                  </a:cubicBezTo>
                  <a:cubicBezTo>
                    <a:pt x="2110" y="9"/>
                    <a:pt x="1994" y="0"/>
                    <a:pt x="1867"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64"/>
            <p:cNvSpPr/>
            <p:nvPr/>
          </p:nvSpPr>
          <p:spPr>
            <a:xfrm>
              <a:off x="5790640" y="715060"/>
              <a:ext cx="125882" cy="88052"/>
            </a:xfrm>
            <a:custGeom>
              <a:avLst/>
              <a:gdLst/>
              <a:ahLst/>
              <a:cxnLst/>
              <a:rect l="l" t="t" r="r" b="b"/>
              <a:pathLst>
                <a:path w="1940" h="1357" extrusionOk="0">
                  <a:moveTo>
                    <a:pt x="1923" y="0"/>
                  </a:moveTo>
                  <a:lnTo>
                    <a:pt x="1923" y="0"/>
                  </a:lnTo>
                  <a:cubicBezTo>
                    <a:pt x="1339" y="318"/>
                    <a:pt x="664" y="481"/>
                    <a:pt x="0" y="494"/>
                  </a:cubicBezTo>
                  <a:cubicBezTo>
                    <a:pt x="72" y="696"/>
                    <a:pt x="175" y="887"/>
                    <a:pt x="323" y="1043"/>
                  </a:cubicBezTo>
                  <a:cubicBezTo>
                    <a:pt x="500" y="1229"/>
                    <a:pt x="749" y="1357"/>
                    <a:pt x="1005" y="1357"/>
                  </a:cubicBezTo>
                  <a:cubicBezTo>
                    <a:pt x="1028" y="1357"/>
                    <a:pt x="1051" y="1356"/>
                    <a:pt x="1075" y="1354"/>
                  </a:cubicBezTo>
                  <a:cubicBezTo>
                    <a:pt x="1383" y="1326"/>
                    <a:pt x="1654" y="1105"/>
                    <a:pt x="1793" y="828"/>
                  </a:cubicBezTo>
                  <a:cubicBezTo>
                    <a:pt x="1924" y="570"/>
                    <a:pt x="1939" y="284"/>
                    <a:pt x="1923"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64"/>
            <p:cNvSpPr/>
            <p:nvPr/>
          </p:nvSpPr>
          <p:spPr>
            <a:xfrm>
              <a:off x="5820164" y="766126"/>
              <a:ext cx="85262" cy="36986"/>
            </a:xfrm>
            <a:custGeom>
              <a:avLst/>
              <a:gdLst/>
              <a:ahLst/>
              <a:cxnLst/>
              <a:rect l="l" t="t" r="r" b="b"/>
              <a:pathLst>
                <a:path w="1314" h="570" extrusionOk="0">
                  <a:moveTo>
                    <a:pt x="862" y="1"/>
                  </a:moveTo>
                  <a:cubicBezTo>
                    <a:pt x="759" y="1"/>
                    <a:pt x="657" y="14"/>
                    <a:pt x="558" y="40"/>
                  </a:cubicBezTo>
                  <a:cubicBezTo>
                    <a:pt x="347" y="97"/>
                    <a:pt x="154" y="216"/>
                    <a:pt x="1" y="373"/>
                  </a:cubicBezTo>
                  <a:cubicBezTo>
                    <a:pt x="160" y="493"/>
                    <a:pt x="353" y="570"/>
                    <a:pt x="550" y="570"/>
                  </a:cubicBezTo>
                  <a:cubicBezTo>
                    <a:pt x="573" y="570"/>
                    <a:pt x="596" y="569"/>
                    <a:pt x="620" y="567"/>
                  </a:cubicBezTo>
                  <a:cubicBezTo>
                    <a:pt x="911" y="540"/>
                    <a:pt x="1168" y="340"/>
                    <a:pt x="1313" y="85"/>
                  </a:cubicBezTo>
                  <a:cubicBezTo>
                    <a:pt x="1170" y="30"/>
                    <a:pt x="1016" y="1"/>
                    <a:pt x="862" y="1"/>
                  </a:cubicBezTo>
                  <a:close/>
                </a:path>
              </a:pathLst>
            </a:custGeom>
            <a:solidFill>
              <a:srgbClr val="EA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8"/>
        <p:cNvGrpSpPr/>
        <p:nvPr/>
      </p:nvGrpSpPr>
      <p:grpSpPr>
        <a:xfrm>
          <a:off x="0" y="0"/>
          <a:ext cx="0" cy="0"/>
          <a:chOff x="0" y="0"/>
          <a:chExt cx="0" cy="0"/>
        </a:xfrm>
      </p:grpSpPr>
      <p:sp>
        <p:nvSpPr>
          <p:cNvPr id="3289" name="Google Shape;3289;p6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Modelling and Wireframes</a:t>
            </a:r>
            <a:endParaRPr/>
          </a:p>
        </p:txBody>
      </p:sp>
      <p:sp>
        <p:nvSpPr>
          <p:cNvPr id="3290" name="Google Shape;3290;p65"/>
          <p:cNvSpPr txBox="1"/>
          <p:nvPr/>
        </p:nvSpPr>
        <p:spPr>
          <a:xfrm>
            <a:off x="3962775" y="1733850"/>
            <a:ext cx="20946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solidFill>
                  <a:schemeClr val="dk1"/>
                </a:solidFill>
                <a:latin typeface="Lilita One"/>
                <a:ea typeface="Lilita One"/>
                <a:cs typeface="Lilita One"/>
                <a:sym typeface="Lilita One"/>
              </a:rPr>
              <a:t>Data Preprocessing</a:t>
            </a:r>
            <a:endParaRPr sz="1700" b="1">
              <a:solidFill>
                <a:schemeClr val="dk1"/>
              </a:solidFill>
              <a:latin typeface="Lilita One"/>
              <a:ea typeface="Lilita One"/>
              <a:cs typeface="Lilita One"/>
              <a:sym typeface="Lilita One"/>
            </a:endParaRPr>
          </a:p>
        </p:txBody>
      </p:sp>
      <p:sp>
        <p:nvSpPr>
          <p:cNvPr id="3291" name="Google Shape;3291;p65"/>
          <p:cNvSpPr txBox="1"/>
          <p:nvPr/>
        </p:nvSpPr>
        <p:spPr>
          <a:xfrm>
            <a:off x="3842350" y="3904250"/>
            <a:ext cx="24747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Lilita One"/>
                <a:ea typeface="Lilita One"/>
                <a:cs typeface="Lilita One"/>
                <a:sym typeface="Lilita One"/>
              </a:rPr>
              <a:t>Hyperparameter Tuning</a:t>
            </a:r>
            <a:endParaRPr sz="1800" b="1">
              <a:solidFill>
                <a:schemeClr val="dk1"/>
              </a:solidFill>
              <a:latin typeface="Lilita One"/>
              <a:ea typeface="Lilita One"/>
              <a:cs typeface="Lilita One"/>
              <a:sym typeface="Lilita One"/>
            </a:endParaRPr>
          </a:p>
        </p:txBody>
      </p:sp>
      <p:sp>
        <p:nvSpPr>
          <p:cNvPr id="3292" name="Google Shape;3292;p65"/>
          <p:cNvSpPr txBox="1"/>
          <p:nvPr/>
        </p:nvSpPr>
        <p:spPr>
          <a:xfrm>
            <a:off x="6057000" y="1733850"/>
            <a:ext cx="23079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Lilita One"/>
                <a:ea typeface="Lilita One"/>
                <a:cs typeface="Lilita One"/>
                <a:sym typeface="Lilita One"/>
              </a:rPr>
              <a:t>Model selection</a:t>
            </a:r>
            <a:endParaRPr sz="1800" b="1">
              <a:solidFill>
                <a:schemeClr val="dk1"/>
              </a:solidFill>
              <a:latin typeface="Lilita One"/>
              <a:ea typeface="Lilita One"/>
              <a:cs typeface="Lilita One"/>
              <a:sym typeface="Lilita One"/>
            </a:endParaRPr>
          </a:p>
        </p:txBody>
      </p:sp>
      <p:sp>
        <p:nvSpPr>
          <p:cNvPr id="3293" name="Google Shape;3293;p65"/>
          <p:cNvSpPr txBox="1"/>
          <p:nvPr/>
        </p:nvSpPr>
        <p:spPr>
          <a:xfrm>
            <a:off x="6216375" y="2886713"/>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Lilita One"/>
                <a:ea typeface="Lilita One"/>
                <a:cs typeface="Lilita One"/>
                <a:sym typeface="Lilita One"/>
              </a:rPr>
              <a:t>Model Evaluation</a:t>
            </a:r>
            <a:endParaRPr sz="1800" b="1">
              <a:solidFill>
                <a:schemeClr val="dk1"/>
              </a:solidFill>
              <a:latin typeface="Lilita One"/>
              <a:ea typeface="Lilita One"/>
              <a:cs typeface="Lilita One"/>
              <a:sym typeface="Lilita One"/>
            </a:endParaRPr>
          </a:p>
        </p:txBody>
      </p:sp>
      <p:sp>
        <p:nvSpPr>
          <p:cNvPr id="3294" name="Google Shape;3294;p65"/>
          <p:cNvSpPr txBox="1"/>
          <p:nvPr/>
        </p:nvSpPr>
        <p:spPr>
          <a:xfrm>
            <a:off x="3842350" y="281905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Lilita One"/>
                <a:ea typeface="Lilita One"/>
                <a:cs typeface="Lilita One"/>
                <a:sym typeface="Lilita One"/>
              </a:rPr>
              <a:t>Model training</a:t>
            </a:r>
            <a:endParaRPr sz="1800" b="1">
              <a:solidFill>
                <a:schemeClr val="dk1"/>
              </a:solidFill>
              <a:latin typeface="Lilita One"/>
              <a:ea typeface="Lilita One"/>
              <a:cs typeface="Lilita One"/>
              <a:sym typeface="Lilita One"/>
            </a:endParaRPr>
          </a:p>
        </p:txBody>
      </p:sp>
      <p:sp>
        <p:nvSpPr>
          <p:cNvPr id="3295" name="Google Shape;3295;p65"/>
          <p:cNvSpPr txBox="1"/>
          <p:nvPr/>
        </p:nvSpPr>
        <p:spPr>
          <a:xfrm>
            <a:off x="6216375" y="3904275"/>
            <a:ext cx="23079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Lilita One"/>
                <a:ea typeface="Lilita One"/>
                <a:cs typeface="Lilita One"/>
                <a:sym typeface="Lilita One"/>
              </a:rPr>
              <a:t>Data analysis</a:t>
            </a:r>
            <a:endParaRPr sz="1800" b="1">
              <a:solidFill>
                <a:schemeClr val="dk1"/>
              </a:solidFill>
              <a:latin typeface="Lilita One"/>
              <a:ea typeface="Lilita One"/>
              <a:cs typeface="Lilita One"/>
              <a:sym typeface="Lilita One"/>
            </a:endParaRPr>
          </a:p>
        </p:txBody>
      </p:sp>
      <p:pic>
        <p:nvPicPr>
          <p:cNvPr id="3296" name="Google Shape;3296;p65"/>
          <p:cNvPicPr preferRelativeResize="0"/>
          <p:nvPr/>
        </p:nvPicPr>
        <p:blipFill>
          <a:blip r:embed="rId3">
            <a:alphaModFix/>
          </a:blip>
          <a:stretch>
            <a:fillRect/>
          </a:stretch>
        </p:blipFill>
        <p:spPr>
          <a:xfrm>
            <a:off x="469900" y="1805125"/>
            <a:ext cx="2720851" cy="187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7"/>
        <p:cNvGrpSpPr/>
        <p:nvPr/>
      </p:nvGrpSpPr>
      <p:grpSpPr>
        <a:xfrm>
          <a:off x="0" y="0"/>
          <a:ext cx="0" cy="0"/>
          <a:chOff x="0" y="0"/>
          <a:chExt cx="0" cy="0"/>
        </a:xfrm>
      </p:grpSpPr>
      <p:sp>
        <p:nvSpPr>
          <p:cNvPr id="1958" name="Google Shape;1958;p48"/>
          <p:cNvSpPr/>
          <p:nvPr/>
        </p:nvSpPr>
        <p:spPr>
          <a:xfrm rot="2362652">
            <a:off x="398587" y="4002885"/>
            <a:ext cx="1670236" cy="2460054"/>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8"/>
          <p:cNvSpPr/>
          <p:nvPr/>
        </p:nvSpPr>
        <p:spPr>
          <a:xfrm rot="-1287342">
            <a:off x="7009453" y="4214582"/>
            <a:ext cx="1670258" cy="2460085"/>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8"/>
          <p:cNvSpPr/>
          <p:nvPr/>
        </p:nvSpPr>
        <p:spPr>
          <a:xfrm rot="-2089666">
            <a:off x="7170294" y="3495626"/>
            <a:ext cx="1670258" cy="2460086"/>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8"/>
          <p:cNvSpPr/>
          <p:nvPr/>
        </p:nvSpPr>
        <p:spPr>
          <a:xfrm rot="2362652">
            <a:off x="265587" y="3596410"/>
            <a:ext cx="1670236" cy="2460054"/>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8"/>
          <p:cNvSpPr txBox="1">
            <a:spLocks noGrp="1"/>
          </p:cNvSpPr>
          <p:nvPr>
            <p:ph type="subTitle" idx="1"/>
          </p:nvPr>
        </p:nvSpPr>
        <p:spPr>
          <a:xfrm>
            <a:off x="2526600" y="3488550"/>
            <a:ext cx="4090800" cy="50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Using NLP toolkit and data science</a:t>
            </a:r>
            <a:endParaRPr/>
          </a:p>
        </p:txBody>
      </p:sp>
      <p:sp>
        <p:nvSpPr>
          <p:cNvPr id="1963" name="Google Shape;1963;p48"/>
          <p:cNvSpPr txBox="1">
            <a:spLocks noGrp="1"/>
          </p:cNvSpPr>
          <p:nvPr>
            <p:ph type="ctrTitle"/>
          </p:nvPr>
        </p:nvSpPr>
        <p:spPr>
          <a:xfrm>
            <a:off x="1032450" y="1199025"/>
            <a:ext cx="7079100" cy="214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Sentiment Analysis </a:t>
            </a:r>
            <a:endParaRPr/>
          </a:p>
        </p:txBody>
      </p:sp>
      <p:grpSp>
        <p:nvGrpSpPr>
          <p:cNvPr id="1964" name="Google Shape;1964;p48"/>
          <p:cNvGrpSpPr/>
          <p:nvPr/>
        </p:nvGrpSpPr>
        <p:grpSpPr>
          <a:xfrm rot="-887868">
            <a:off x="8147901" y="362378"/>
            <a:ext cx="1670225" cy="2460036"/>
            <a:chOff x="7388130" y="1247298"/>
            <a:chExt cx="1670282" cy="2460121"/>
          </a:xfrm>
        </p:grpSpPr>
        <p:grpSp>
          <p:nvGrpSpPr>
            <p:cNvPr id="1965" name="Google Shape;1965;p48"/>
            <p:cNvGrpSpPr/>
            <p:nvPr/>
          </p:nvGrpSpPr>
          <p:grpSpPr>
            <a:xfrm>
              <a:off x="7388130" y="1247298"/>
              <a:ext cx="1670282" cy="2460121"/>
              <a:chOff x="2903825" y="2119650"/>
              <a:chExt cx="623100" cy="917750"/>
            </a:xfrm>
          </p:grpSpPr>
          <p:sp>
            <p:nvSpPr>
              <p:cNvPr id="1966" name="Google Shape;1966;p48"/>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8"/>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8" name="Google Shape;1968;p48"/>
            <p:cNvGrpSpPr/>
            <p:nvPr/>
          </p:nvGrpSpPr>
          <p:grpSpPr>
            <a:xfrm>
              <a:off x="7858240" y="1782147"/>
              <a:ext cx="730029" cy="1079588"/>
              <a:chOff x="5370175" y="823000"/>
              <a:chExt cx="356025" cy="526500"/>
            </a:xfrm>
          </p:grpSpPr>
          <p:sp>
            <p:nvSpPr>
              <p:cNvPr id="1969" name="Google Shape;1969;p48"/>
              <p:cNvSpPr/>
              <p:nvPr/>
            </p:nvSpPr>
            <p:spPr>
              <a:xfrm>
                <a:off x="5397300" y="823000"/>
                <a:ext cx="303200" cy="204450"/>
              </a:xfrm>
              <a:custGeom>
                <a:avLst/>
                <a:gdLst/>
                <a:ahLst/>
                <a:cxnLst/>
                <a:rect l="l" t="t" r="r" b="b"/>
                <a:pathLst>
                  <a:path w="12128" h="8178" extrusionOk="0">
                    <a:moveTo>
                      <a:pt x="8939" y="0"/>
                    </a:moveTo>
                    <a:cubicBezTo>
                      <a:pt x="8325" y="0"/>
                      <a:pt x="7729" y="227"/>
                      <a:pt x="7117" y="300"/>
                    </a:cubicBezTo>
                    <a:cubicBezTo>
                      <a:pt x="6936" y="322"/>
                      <a:pt x="6755" y="330"/>
                      <a:pt x="6572" y="330"/>
                    </a:cubicBezTo>
                    <a:cubicBezTo>
                      <a:pt x="6007" y="330"/>
                      <a:pt x="5437" y="251"/>
                      <a:pt x="4874" y="251"/>
                    </a:cubicBezTo>
                    <a:cubicBezTo>
                      <a:pt x="4591" y="251"/>
                      <a:pt x="4310" y="271"/>
                      <a:pt x="4033" y="331"/>
                    </a:cubicBezTo>
                    <a:cubicBezTo>
                      <a:pt x="3196" y="511"/>
                      <a:pt x="2448" y="1063"/>
                      <a:pt x="2031" y="1809"/>
                    </a:cubicBezTo>
                    <a:cubicBezTo>
                      <a:pt x="2004" y="1858"/>
                      <a:pt x="1975" y="1910"/>
                      <a:pt x="1925" y="1935"/>
                    </a:cubicBezTo>
                    <a:cubicBezTo>
                      <a:pt x="1899" y="1948"/>
                      <a:pt x="1871" y="1952"/>
                      <a:pt x="1841" y="1952"/>
                    </a:cubicBezTo>
                    <a:cubicBezTo>
                      <a:pt x="1814" y="1952"/>
                      <a:pt x="1786" y="1949"/>
                      <a:pt x="1758" y="1946"/>
                    </a:cubicBezTo>
                    <a:cubicBezTo>
                      <a:pt x="1722" y="1943"/>
                      <a:pt x="1687" y="1941"/>
                      <a:pt x="1652" y="1941"/>
                    </a:cubicBezTo>
                    <a:cubicBezTo>
                      <a:pt x="1014" y="1941"/>
                      <a:pt x="626" y="2491"/>
                      <a:pt x="457" y="3061"/>
                    </a:cubicBezTo>
                    <a:cubicBezTo>
                      <a:pt x="1" y="4597"/>
                      <a:pt x="698" y="6221"/>
                      <a:pt x="718" y="7823"/>
                    </a:cubicBezTo>
                    <a:lnTo>
                      <a:pt x="11448" y="8178"/>
                    </a:lnTo>
                    <a:cubicBezTo>
                      <a:pt x="11673" y="7147"/>
                      <a:pt x="11675" y="6068"/>
                      <a:pt x="11454" y="5037"/>
                    </a:cubicBezTo>
                    <a:cubicBezTo>
                      <a:pt x="11865" y="4833"/>
                      <a:pt x="12128" y="4362"/>
                      <a:pt x="12085" y="3905"/>
                    </a:cubicBezTo>
                    <a:cubicBezTo>
                      <a:pt x="12043" y="3448"/>
                      <a:pt x="11698" y="3034"/>
                      <a:pt x="11257" y="2908"/>
                    </a:cubicBezTo>
                    <a:cubicBezTo>
                      <a:pt x="11372" y="2572"/>
                      <a:pt x="11579" y="2193"/>
                      <a:pt x="11562" y="1840"/>
                    </a:cubicBezTo>
                    <a:cubicBezTo>
                      <a:pt x="11546" y="1502"/>
                      <a:pt x="11354" y="1135"/>
                      <a:pt x="11152" y="875"/>
                    </a:cubicBezTo>
                    <a:cubicBezTo>
                      <a:pt x="10572" y="126"/>
                      <a:pt x="9936" y="47"/>
                      <a:pt x="9056" y="3"/>
                    </a:cubicBezTo>
                    <a:cubicBezTo>
                      <a:pt x="9017" y="1"/>
                      <a:pt x="8978" y="0"/>
                      <a:pt x="8939"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8"/>
              <p:cNvSpPr/>
              <p:nvPr/>
            </p:nvSpPr>
            <p:spPr>
              <a:xfrm>
                <a:off x="5639425" y="1010325"/>
                <a:ext cx="71025" cy="72025"/>
              </a:xfrm>
              <a:custGeom>
                <a:avLst/>
                <a:gdLst/>
                <a:ahLst/>
                <a:cxnLst/>
                <a:rect l="l" t="t" r="r" b="b"/>
                <a:pathLst>
                  <a:path w="2841" h="2881" extrusionOk="0">
                    <a:moveTo>
                      <a:pt x="1910" y="0"/>
                    </a:moveTo>
                    <a:cubicBezTo>
                      <a:pt x="1470" y="0"/>
                      <a:pt x="947" y="301"/>
                      <a:pt x="569" y="817"/>
                    </a:cubicBezTo>
                    <a:cubicBezTo>
                      <a:pt x="44" y="1534"/>
                      <a:pt x="1" y="2394"/>
                      <a:pt x="470" y="2738"/>
                    </a:cubicBezTo>
                    <a:cubicBezTo>
                      <a:pt x="602" y="2835"/>
                      <a:pt x="761" y="2880"/>
                      <a:pt x="932" y="2880"/>
                    </a:cubicBezTo>
                    <a:cubicBezTo>
                      <a:pt x="1371" y="2880"/>
                      <a:pt x="1895" y="2579"/>
                      <a:pt x="2272" y="2063"/>
                    </a:cubicBezTo>
                    <a:cubicBezTo>
                      <a:pt x="2796" y="1346"/>
                      <a:pt x="2841" y="486"/>
                      <a:pt x="2370" y="142"/>
                    </a:cubicBezTo>
                    <a:cubicBezTo>
                      <a:pt x="2239" y="46"/>
                      <a:pt x="2080" y="0"/>
                      <a:pt x="1910" y="0"/>
                    </a:cubicBezTo>
                    <a:close/>
                  </a:path>
                </a:pathLst>
              </a:custGeom>
              <a:solidFill>
                <a:srgbClr val="D6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8"/>
              <p:cNvSpPr/>
              <p:nvPr/>
            </p:nvSpPr>
            <p:spPr>
              <a:xfrm>
                <a:off x="5657550" y="1026250"/>
                <a:ext cx="42375" cy="48000"/>
              </a:xfrm>
              <a:custGeom>
                <a:avLst/>
                <a:gdLst/>
                <a:ahLst/>
                <a:cxnLst/>
                <a:rect l="l" t="t" r="r" b="b"/>
                <a:pathLst>
                  <a:path w="1695" h="1920" extrusionOk="0">
                    <a:moveTo>
                      <a:pt x="1497" y="0"/>
                    </a:moveTo>
                    <a:cubicBezTo>
                      <a:pt x="1430" y="0"/>
                      <a:pt x="1368" y="41"/>
                      <a:pt x="1308" y="68"/>
                    </a:cubicBezTo>
                    <a:cubicBezTo>
                      <a:pt x="1244" y="96"/>
                      <a:pt x="1182" y="132"/>
                      <a:pt x="1122" y="172"/>
                    </a:cubicBezTo>
                    <a:cubicBezTo>
                      <a:pt x="1006" y="250"/>
                      <a:pt x="902" y="346"/>
                      <a:pt x="809" y="451"/>
                    </a:cubicBezTo>
                    <a:cubicBezTo>
                      <a:pt x="627" y="656"/>
                      <a:pt x="488" y="895"/>
                      <a:pt x="350" y="1132"/>
                    </a:cubicBezTo>
                    <a:cubicBezTo>
                      <a:pt x="249" y="1304"/>
                      <a:pt x="150" y="1475"/>
                      <a:pt x="50" y="1647"/>
                    </a:cubicBezTo>
                    <a:cubicBezTo>
                      <a:pt x="26" y="1688"/>
                      <a:pt x="0" y="1734"/>
                      <a:pt x="4" y="1782"/>
                    </a:cubicBezTo>
                    <a:cubicBezTo>
                      <a:pt x="9" y="1846"/>
                      <a:pt x="68" y="1897"/>
                      <a:pt x="131" y="1913"/>
                    </a:cubicBezTo>
                    <a:cubicBezTo>
                      <a:pt x="152" y="1918"/>
                      <a:pt x="173" y="1920"/>
                      <a:pt x="195" y="1920"/>
                    </a:cubicBezTo>
                    <a:cubicBezTo>
                      <a:pt x="238" y="1920"/>
                      <a:pt x="282" y="1911"/>
                      <a:pt x="324" y="1901"/>
                    </a:cubicBezTo>
                    <a:cubicBezTo>
                      <a:pt x="701" y="1812"/>
                      <a:pt x="1059" y="1617"/>
                      <a:pt x="1309" y="1320"/>
                    </a:cubicBezTo>
                    <a:cubicBezTo>
                      <a:pt x="1560" y="1024"/>
                      <a:pt x="1694" y="624"/>
                      <a:pt x="1639" y="240"/>
                    </a:cubicBezTo>
                    <a:cubicBezTo>
                      <a:pt x="1628" y="159"/>
                      <a:pt x="1604" y="3"/>
                      <a:pt x="1503" y="0"/>
                    </a:cubicBezTo>
                    <a:cubicBezTo>
                      <a:pt x="1501" y="0"/>
                      <a:pt x="1499" y="0"/>
                      <a:pt x="1497"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8"/>
              <p:cNvSpPr/>
              <p:nvPr/>
            </p:nvSpPr>
            <p:spPr>
              <a:xfrm>
                <a:off x="5660075" y="1025325"/>
                <a:ext cx="36175" cy="45750"/>
              </a:xfrm>
              <a:custGeom>
                <a:avLst/>
                <a:gdLst/>
                <a:ahLst/>
                <a:cxnLst/>
                <a:rect l="l" t="t" r="r" b="b"/>
                <a:pathLst>
                  <a:path w="1447" h="1830" extrusionOk="0">
                    <a:moveTo>
                      <a:pt x="1420" y="0"/>
                    </a:moveTo>
                    <a:cubicBezTo>
                      <a:pt x="1372" y="0"/>
                      <a:pt x="1250" y="22"/>
                      <a:pt x="1098" y="107"/>
                    </a:cubicBezTo>
                    <a:cubicBezTo>
                      <a:pt x="901" y="215"/>
                      <a:pt x="672" y="433"/>
                      <a:pt x="487" y="716"/>
                    </a:cubicBezTo>
                    <a:cubicBezTo>
                      <a:pt x="301" y="1000"/>
                      <a:pt x="187" y="1283"/>
                      <a:pt x="111" y="1488"/>
                    </a:cubicBezTo>
                    <a:cubicBezTo>
                      <a:pt x="36" y="1693"/>
                      <a:pt x="1" y="1824"/>
                      <a:pt x="14" y="1829"/>
                    </a:cubicBezTo>
                    <a:cubicBezTo>
                      <a:pt x="14" y="1829"/>
                      <a:pt x="14" y="1829"/>
                      <a:pt x="15" y="1829"/>
                    </a:cubicBezTo>
                    <a:cubicBezTo>
                      <a:pt x="30" y="1829"/>
                      <a:pt x="90" y="1709"/>
                      <a:pt x="180" y="1517"/>
                    </a:cubicBezTo>
                    <a:cubicBezTo>
                      <a:pt x="273" y="1321"/>
                      <a:pt x="396" y="1048"/>
                      <a:pt x="575" y="774"/>
                    </a:cubicBezTo>
                    <a:cubicBezTo>
                      <a:pt x="754" y="502"/>
                      <a:pt x="962" y="288"/>
                      <a:pt x="1137" y="171"/>
                    </a:cubicBezTo>
                    <a:cubicBezTo>
                      <a:pt x="1313" y="51"/>
                      <a:pt x="1446" y="22"/>
                      <a:pt x="1442" y="5"/>
                    </a:cubicBezTo>
                    <a:cubicBezTo>
                      <a:pt x="1442" y="2"/>
                      <a:pt x="1434" y="0"/>
                      <a:pt x="1420"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8"/>
              <p:cNvSpPr/>
              <p:nvPr/>
            </p:nvSpPr>
            <p:spPr>
              <a:xfrm>
                <a:off x="5671300" y="1045825"/>
                <a:ext cx="19475" cy="5250"/>
              </a:xfrm>
              <a:custGeom>
                <a:avLst/>
                <a:gdLst/>
                <a:ahLst/>
                <a:cxnLst/>
                <a:rect l="l" t="t" r="r" b="b"/>
                <a:pathLst>
                  <a:path w="779" h="210" extrusionOk="0">
                    <a:moveTo>
                      <a:pt x="206" y="1"/>
                    </a:moveTo>
                    <a:cubicBezTo>
                      <a:pt x="84" y="1"/>
                      <a:pt x="1" y="26"/>
                      <a:pt x="4" y="44"/>
                    </a:cubicBezTo>
                    <a:cubicBezTo>
                      <a:pt x="6" y="75"/>
                      <a:pt x="179" y="82"/>
                      <a:pt x="384" y="126"/>
                    </a:cubicBezTo>
                    <a:cubicBezTo>
                      <a:pt x="554" y="160"/>
                      <a:pt x="694" y="210"/>
                      <a:pt x="744" y="210"/>
                    </a:cubicBezTo>
                    <a:cubicBezTo>
                      <a:pt x="755" y="210"/>
                      <a:pt x="761" y="208"/>
                      <a:pt x="763" y="203"/>
                    </a:cubicBezTo>
                    <a:cubicBezTo>
                      <a:pt x="778" y="180"/>
                      <a:pt x="627" y="68"/>
                      <a:pt x="405" y="22"/>
                    </a:cubicBezTo>
                    <a:cubicBezTo>
                      <a:pt x="333" y="6"/>
                      <a:pt x="265" y="1"/>
                      <a:pt x="206"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8"/>
              <p:cNvSpPr/>
              <p:nvPr/>
            </p:nvSpPr>
            <p:spPr>
              <a:xfrm>
                <a:off x="5385925" y="1010325"/>
                <a:ext cx="71025" cy="72025"/>
              </a:xfrm>
              <a:custGeom>
                <a:avLst/>
                <a:gdLst/>
                <a:ahLst/>
                <a:cxnLst/>
                <a:rect l="l" t="t" r="r" b="b"/>
                <a:pathLst>
                  <a:path w="2841" h="2881" extrusionOk="0">
                    <a:moveTo>
                      <a:pt x="931" y="0"/>
                    </a:moveTo>
                    <a:cubicBezTo>
                      <a:pt x="760" y="0"/>
                      <a:pt x="602" y="46"/>
                      <a:pt x="471" y="142"/>
                    </a:cubicBezTo>
                    <a:cubicBezTo>
                      <a:pt x="0" y="486"/>
                      <a:pt x="45" y="1346"/>
                      <a:pt x="568" y="2063"/>
                    </a:cubicBezTo>
                    <a:cubicBezTo>
                      <a:pt x="946" y="2579"/>
                      <a:pt x="1470" y="2880"/>
                      <a:pt x="1909" y="2880"/>
                    </a:cubicBezTo>
                    <a:cubicBezTo>
                      <a:pt x="2080" y="2880"/>
                      <a:pt x="2239" y="2835"/>
                      <a:pt x="2371" y="2738"/>
                    </a:cubicBezTo>
                    <a:cubicBezTo>
                      <a:pt x="2840" y="2394"/>
                      <a:pt x="2797" y="1534"/>
                      <a:pt x="2272" y="817"/>
                    </a:cubicBezTo>
                    <a:cubicBezTo>
                      <a:pt x="1894" y="301"/>
                      <a:pt x="1371" y="0"/>
                      <a:pt x="931" y="0"/>
                    </a:cubicBezTo>
                    <a:close/>
                  </a:path>
                </a:pathLst>
              </a:custGeom>
              <a:solidFill>
                <a:srgbClr val="D6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8"/>
              <p:cNvSpPr/>
              <p:nvPr/>
            </p:nvSpPr>
            <p:spPr>
              <a:xfrm>
                <a:off x="5396450" y="1026250"/>
                <a:ext cx="42375" cy="48000"/>
              </a:xfrm>
              <a:custGeom>
                <a:avLst/>
                <a:gdLst/>
                <a:ahLst/>
                <a:cxnLst/>
                <a:rect l="l" t="t" r="r" b="b"/>
                <a:pathLst>
                  <a:path w="1695" h="1920" extrusionOk="0">
                    <a:moveTo>
                      <a:pt x="198" y="0"/>
                    </a:moveTo>
                    <a:cubicBezTo>
                      <a:pt x="196" y="0"/>
                      <a:pt x="194" y="0"/>
                      <a:pt x="192" y="0"/>
                    </a:cubicBezTo>
                    <a:cubicBezTo>
                      <a:pt x="90" y="3"/>
                      <a:pt x="67" y="159"/>
                      <a:pt x="56" y="240"/>
                    </a:cubicBezTo>
                    <a:cubicBezTo>
                      <a:pt x="1" y="624"/>
                      <a:pt x="135" y="1024"/>
                      <a:pt x="386" y="1320"/>
                    </a:cubicBezTo>
                    <a:cubicBezTo>
                      <a:pt x="636" y="1617"/>
                      <a:pt x="994" y="1812"/>
                      <a:pt x="1371" y="1901"/>
                    </a:cubicBezTo>
                    <a:cubicBezTo>
                      <a:pt x="1413" y="1911"/>
                      <a:pt x="1457" y="1920"/>
                      <a:pt x="1500" y="1920"/>
                    </a:cubicBezTo>
                    <a:cubicBezTo>
                      <a:pt x="1522" y="1920"/>
                      <a:pt x="1543" y="1918"/>
                      <a:pt x="1564" y="1913"/>
                    </a:cubicBezTo>
                    <a:cubicBezTo>
                      <a:pt x="1627" y="1897"/>
                      <a:pt x="1686" y="1846"/>
                      <a:pt x="1691" y="1782"/>
                    </a:cubicBezTo>
                    <a:cubicBezTo>
                      <a:pt x="1695" y="1734"/>
                      <a:pt x="1669" y="1688"/>
                      <a:pt x="1645" y="1647"/>
                    </a:cubicBezTo>
                    <a:cubicBezTo>
                      <a:pt x="1545" y="1475"/>
                      <a:pt x="1445" y="1304"/>
                      <a:pt x="1345" y="1132"/>
                    </a:cubicBezTo>
                    <a:cubicBezTo>
                      <a:pt x="1207" y="895"/>
                      <a:pt x="1068" y="656"/>
                      <a:pt x="886" y="451"/>
                    </a:cubicBezTo>
                    <a:cubicBezTo>
                      <a:pt x="793" y="346"/>
                      <a:pt x="689" y="250"/>
                      <a:pt x="573" y="172"/>
                    </a:cubicBezTo>
                    <a:cubicBezTo>
                      <a:pt x="513" y="132"/>
                      <a:pt x="451" y="96"/>
                      <a:pt x="387" y="68"/>
                    </a:cubicBezTo>
                    <a:cubicBezTo>
                      <a:pt x="327" y="41"/>
                      <a:pt x="265" y="0"/>
                      <a:pt x="198"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8"/>
              <p:cNvSpPr/>
              <p:nvPr/>
            </p:nvSpPr>
            <p:spPr>
              <a:xfrm>
                <a:off x="5400125" y="1025325"/>
                <a:ext cx="36175" cy="45750"/>
              </a:xfrm>
              <a:custGeom>
                <a:avLst/>
                <a:gdLst/>
                <a:ahLst/>
                <a:cxnLst/>
                <a:rect l="l" t="t" r="r" b="b"/>
                <a:pathLst>
                  <a:path w="1447" h="1830" extrusionOk="0">
                    <a:moveTo>
                      <a:pt x="27" y="0"/>
                    </a:moveTo>
                    <a:cubicBezTo>
                      <a:pt x="13" y="0"/>
                      <a:pt x="5" y="2"/>
                      <a:pt x="5" y="5"/>
                    </a:cubicBezTo>
                    <a:cubicBezTo>
                      <a:pt x="0" y="22"/>
                      <a:pt x="134" y="51"/>
                      <a:pt x="310" y="171"/>
                    </a:cubicBezTo>
                    <a:cubicBezTo>
                      <a:pt x="485" y="288"/>
                      <a:pt x="693" y="502"/>
                      <a:pt x="872" y="774"/>
                    </a:cubicBezTo>
                    <a:cubicBezTo>
                      <a:pt x="1051" y="1048"/>
                      <a:pt x="1174" y="1321"/>
                      <a:pt x="1267" y="1517"/>
                    </a:cubicBezTo>
                    <a:cubicBezTo>
                      <a:pt x="1357" y="1709"/>
                      <a:pt x="1417" y="1829"/>
                      <a:pt x="1432" y="1829"/>
                    </a:cubicBezTo>
                    <a:cubicBezTo>
                      <a:pt x="1433" y="1829"/>
                      <a:pt x="1433" y="1829"/>
                      <a:pt x="1433" y="1829"/>
                    </a:cubicBezTo>
                    <a:cubicBezTo>
                      <a:pt x="1446" y="1824"/>
                      <a:pt x="1411" y="1693"/>
                      <a:pt x="1336" y="1488"/>
                    </a:cubicBezTo>
                    <a:cubicBezTo>
                      <a:pt x="1260" y="1283"/>
                      <a:pt x="1146" y="1000"/>
                      <a:pt x="960" y="716"/>
                    </a:cubicBezTo>
                    <a:cubicBezTo>
                      <a:pt x="775" y="433"/>
                      <a:pt x="546" y="215"/>
                      <a:pt x="349" y="107"/>
                    </a:cubicBezTo>
                    <a:cubicBezTo>
                      <a:pt x="197" y="22"/>
                      <a:pt x="75" y="0"/>
                      <a:pt x="27"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8"/>
              <p:cNvSpPr/>
              <p:nvPr/>
            </p:nvSpPr>
            <p:spPr>
              <a:xfrm>
                <a:off x="5405600" y="1045825"/>
                <a:ext cx="19475" cy="5250"/>
              </a:xfrm>
              <a:custGeom>
                <a:avLst/>
                <a:gdLst/>
                <a:ahLst/>
                <a:cxnLst/>
                <a:rect l="l" t="t" r="r" b="b"/>
                <a:pathLst>
                  <a:path w="779" h="210" extrusionOk="0">
                    <a:moveTo>
                      <a:pt x="573" y="1"/>
                    </a:moveTo>
                    <a:cubicBezTo>
                      <a:pt x="514" y="1"/>
                      <a:pt x="446" y="6"/>
                      <a:pt x="374" y="22"/>
                    </a:cubicBezTo>
                    <a:cubicBezTo>
                      <a:pt x="152" y="68"/>
                      <a:pt x="1" y="180"/>
                      <a:pt x="15" y="203"/>
                    </a:cubicBezTo>
                    <a:cubicBezTo>
                      <a:pt x="18" y="208"/>
                      <a:pt x="24" y="210"/>
                      <a:pt x="34" y="210"/>
                    </a:cubicBezTo>
                    <a:cubicBezTo>
                      <a:pt x="85" y="210"/>
                      <a:pt x="225" y="160"/>
                      <a:pt x="395" y="126"/>
                    </a:cubicBezTo>
                    <a:cubicBezTo>
                      <a:pt x="600" y="82"/>
                      <a:pt x="772" y="75"/>
                      <a:pt x="775" y="44"/>
                    </a:cubicBezTo>
                    <a:cubicBezTo>
                      <a:pt x="778" y="26"/>
                      <a:pt x="695" y="1"/>
                      <a:pt x="573"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8"/>
              <p:cNvSpPr/>
              <p:nvPr/>
            </p:nvSpPr>
            <p:spPr>
              <a:xfrm>
                <a:off x="5370175" y="1123700"/>
                <a:ext cx="356025" cy="225800"/>
              </a:xfrm>
              <a:custGeom>
                <a:avLst/>
                <a:gdLst/>
                <a:ahLst/>
                <a:cxnLst/>
                <a:rect l="l" t="t" r="r" b="b"/>
                <a:pathLst>
                  <a:path w="14241" h="9032" extrusionOk="0">
                    <a:moveTo>
                      <a:pt x="5965" y="0"/>
                    </a:moveTo>
                    <a:lnTo>
                      <a:pt x="5965" y="2476"/>
                    </a:lnTo>
                    <a:cubicBezTo>
                      <a:pt x="5965" y="2693"/>
                      <a:pt x="5914" y="2907"/>
                      <a:pt x="5808" y="3095"/>
                    </a:cubicBezTo>
                    <a:cubicBezTo>
                      <a:pt x="5584" y="3492"/>
                      <a:pt x="5041" y="4053"/>
                      <a:pt x="3727" y="4394"/>
                    </a:cubicBezTo>
                    <a:cubicBezTo>
                      <a:pt x="1363" y="5007"/>
                      <a:pt x="1" y="6714"/>
                      <a:pt x="1" y="7485"/>
                    </a:cubicBezTo>
                    <a:cubicBezTo>
                      <a:pt x="13" y="7627"/>
                      <a:pt x="2566" y="9032"/>
                      <a:pt x="6767" y="9032"/>
                    </a:cubicBezTo>
                    <a:cubicBezTo>
                      <a:pt x="6883" y="9032"/>
                      <a:pt x="7001" y="9031"/>
                      <a:pt x="7120" y="9028"/>
                    </a:cubicBezTo>
                    <a:cubicBezTo>
                      <a:pt x="7239" y="9031"/>
                      <a:pt x="7357" y="9032"/>
                      <a:pt x="7473" y="9032"/>
                    </a:cubicBezTo>
                    <a:cubicBezTo>
                      <a:pt x="11675" y="9032"/>
                      <a:pt x="14228" y="7627"/>
                      <a:pt x="14240" y="7485"/>
                    </a:cubicBezTo>
                    <a:cubicBezTo>
                      <a:pt x="14240" y="6714"/>
                      <a:pt x="12877" y="5007"/>
                      <a:pt x="10514" y="4394"/>
                    </a:cubicBezTo>
                    <a:cubicBezTo>
                      <a:pt x="9200" y="4053"/>
                      <a:pt x="8657" y="3492"/>
                      <a:pt x="8433" y="3095"/>
                    </a:cubicBezTo>
                    <a:cubicBezTo>
                      <a:pt x="8327" y="2907"/>
                      <a:pt x="8276" y="2693"/>
                      <a:pt x="8276" y="2476"/>
                    </a:cubicBezTo>
                    <a:lnTo>
                      <a:pt x="8276" y="0"/>
                    </a:ln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8"/>
              <p:cNvSpPr/>
              <p:nvPr/>
            </p:nvSpPr>
            <p:spPr>
              <a:xfrm>
                <a:off x="5370175" y="1222050"/>
                <a:ext cx="356025" cy="127450"/>
              </a:xfrm>
              <a:custGeom>
                <a:avLst/>
                <a:gdLst/>
                <a:ahLst/>
                <a:cxnLst/>
                <a:rect l="l" t="t" r="r" b="b"/>
                <a:pathLst>
                  <a:path w="14241" h="5098" extrusionOk="0">
                    <a:moveTo>
                      <a:pt x="9333" y="0"/>
                    </a:moveTo>
                    <a:cubicBezTo>
                      <a:pt x="8666" y="464"/>
                      <a:pt x="7863" y="692"/>
                      <a:pt x="7060" y="692"/>
                    </a:cubicBezTo>
                    <a:cubicBezTo>
                      <a:pt x="6274" y="692"/>
                      <a:pt x="5487" y="474"/>
                      <a:pt x="4824" y="46"/>
                    </a:cubicBezTo>
                    <a:cubicBezTo>
                      <a:pt x="4536" y="200"/>
                      <a:pt x="4178" y="343"/>
                      <a:pt x="3727" y="460"/>
                    </a:cubicBezTo>
                    <a:cubicBezTo>
                      <a:pt x="1363" y="1073"/>
                      <a:pt x="1" y="2780"/>
                      <a:pt x="1" y="3551"/>
                    </a:cubicBezTo>
                    <a:cubicBezTo>
                      <a:pt x="13" y="3693"/>
                      <a:pt x="2566" y="5098"/>
                      <a:pt x="6767" y="5098"/>
                    </a:cubicBezTo>
                    <a:cubicBezTo>
                      <a:pt x="6883" y="5098"/>
                      <a:pt x="7001" y="5097"/>
                      <a:pt x="7120" y="5094"/>
                    </a:cubicBezTo>
                    <a:cubicBezTo>
                      <a:pt x="7239" y="5097"/>
                      <a:pt x="7357" y="5098"/>
                      <a:pt x="7473" y="5098"/>
                    </a:cubicBezTo>
                    <a:cubicBezTo>
                      <a:pt x="11675" y="5098"/>
                      <a:pt x="14228" y="3693"/>
                      <a:pt x="14240" y="3551"/>
                    </a:cubicBezTo>
                    <a:cubicBezTo>
                      <a:pt x="14240" y="2780"/>
                      <a:pt x="12877" y="1073"/>
                      <a:pt x="10514" y="460"/>
                    </a:cubicBezTo>
                    <a:cubicBezTo>
                      <a:pt x="10018" y="331"/>
                      <a:pt x="9633" y="172"/>
                      <a:pt x="9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8"/>
              <p:cNvSpPr/>
              <p:nvPr/>
            </p:nvSpPr>
            <p:spPr>
              <a:xfrm>
                <a:off x="5468225" y="1222050"/>
                <a:ext cx="159925" cy="42975"/>
              </a:xfrm>
              <a:custGeom>
                <a:avLst/>
                <a:gdLst/>
                <a:ahLst/>
                <a:cxnLst/>
                <a:rect l="l" t="t" r="r" b="b"/>
                <a:pathLst>
                  <a:path w="6397" h="1719" extrusionOk="0">
                    <a:moveTo>
                      <a:pt x="5424" y="0"/>
                    </a:moveTo>
                    <a:cubicBezTo>
                      <a:pt x="4757" y="464"/>
                      <a:pt x="3954" y="692"/>
                      <a:pt x="3150" y="692"/>
                    </a:cubicBezTo>
                    <a:cubicBezTo>
                      <a:pt x="2365" y="692"/>
                      <a:pt x="1578" y="474"/>
                      <a:pt x="915" y="46"/>
                    </a:cubicBezTo>
                    <a:cubicBezTo>
                      <a:pt x="668" y="178"/>
                      <a:pt x="367" y="303"/>
                      <a:pt x="1" y="409"/>
                    </a:cubicBezTo>
                    <a:cubicBezTo>
                      <a:pt x="218" y="714"/>
                      <a:pt x="504" y="969"/>
                      <a:pt x="820" y="1160"/>
                    </a:cubicBezTo>
                    <a:cubicBezTo>
                      <a:pt x="1309" y="1453"/>
                      <a:pt x="1866" y="1606"/>
                      <a:pt x="2426" y="1675"/>
                    </a:cubicBezTo>
                    <a:cubicBezTo>
                      <a:pt x="2657" y="1704"/>
                      <a:pt x="2890" y="1719"/>
                      <a:pt x="3123" y="1719"/>
                    </a:cubicBezTo>
                    <a:cubicBezTo>
                      <a:pt x="3733" y="1719"/>
                      <a:pt x="4342" y="1617"/>
                      <a:pt x="4911" y="1393"/>
                    </a:cubicBezTo>
                    <a:cubicBezTo>
                      <a:pt x="5466" y="1176"/>
                      <a:pt x="5979" y="837"/>
                      <a:pt x="6396" y="401"/>
                    </a:cubicBezTo>
                    <a:cubicBezTo>
                      <a:pt x="6000" y="284"/>
                      <a:pt x="5680" y="146"/>
                      <a:pt x="5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8"/>
              <p:cNvSpPr/>
              <p:nvPr/>
            </p:nvSpPr>
            <p:spPr>
              <a:xfrm>
                <a:off x="5519275" y="1134075"/>
                <a:ext cx="57825" cy="58100"/>
              </a:xfrm>
              <a:custGeom>
                <a:avLst/>
                <a:gdLst/>
                <a:ahLst/>
                <a:cxnLst/>
                <a:rect l="l" t="t" r="r" b="b"/>
                <a:pathLst>
                  <a:path w="2313" h="2324" extrusionOk="0">
                    <a:moveTo>
                      <a:pt x="2312" y="1"/>
                    </a:moveTo>
                    <a:cubicBezTo>
                      <a:pt x="1890" y="52"/>
                      <a:pt x="1461" y="72"/>
                      <a:pt x="1029" y="72"/>
                    </a:cubicBezTo>
                    <a:cubicBezTo>
                      <a:pt x="687" y="72"/>
                      <a:pt x="344" y="59"/>
                      <a:pt x="1" y="40"/>
                    </a:cubicBezTo>
                    <a:lnTo>
                      <a:pt x="1" y="2320"/>
                    </a:lnTo>
                    <a:cubicBezTo>
                      <a:pt x="76" y="2322"/>
                      <a:pt x="154" y="2323"/>
                      <a:pt x="232" y="2323"/>
                    </a:cubicBezTo>
                    <a:cubicBezTo>
                      <a:pt x="899" y="2323"/>
                      <a:pt x="1671" y="2233"/>
                      <a:pt x="2312" y="1982"/>
                    </a:cubicBezTo>
                    <a:lnTo>
                      <a:pt x="2312" y="1"/>
                    </a:ln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8"/>
              <p:cNvSpPr/>
              <p:nvPr/>
            </p:nvSpPr>
            <p:spPr>
              <a:xfrm>
                <a:off x="5429900" y="874300"/>
                <a:ext cx="236575" cy="285069"/>
              </a:xfrm>
              <a:custGeom>
                <a:avLst/>
                <a:gdLst/>
                <a:ahLst/>
                <a:cxnLst/>
                <a:rect l="l" t="t" r="r" b="b"/>
                <a:pathLst>
                  <a:path w="9463" h="11787" extrusionOk="0">
                    <a:moveTo>
                      <a:pt x="538" y="0"/>
                    </a:moveTo>
                    <a:cubicBezTo>
                      <a:pt x="241" y="0"/>
                      <a:pt x="0" y="241"/>
                      <a:pt x="0" y="538"/>
                    </a:cubicBezTo>
                    <a:lnTo>
                      <a:pt x="0" y="11223"/>
                    </a:lnTo>
                    <a:cubicBezTo>
                      <a:pt x="0" y="11534"/>
                      <a:pt x="253" y="11787"/>
                      <a:pt x="564" y="11787"/>
                    </a:cubicBezTo>
                    <a:lnTo>
                      <a:pt x="8899" y="11787"/>
                    </a:lnTo>
                    <a:cubicBezTo>
                      <a:pt x="9210" y="11787"/>
                      <a:pt x="9463" y="11534"/>
                      <a:pt x="9463" y="11223"/>
                    </a:cubicBezTo>
                    <a:lnTo>
                      <a:pt x="9463" y="538"/>
                    </a:lnTo>
                    <a:cubicBezTo>
                      <a:pt x="9463" y="241"/>
                      <a:pt x="9222" y="0"/>
                      <a:pt x="8925" y="0"/>
                    </a:cubicBez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8"/>
              <p:cNvSpPr/>
              <p:nvPr/>
            </p:nvSpPr>
            <p:spPr>
              <a:xfrm>
                <a:off x="5413775" y="869425"/>
                <a:ext cx="239475" cy="150300"/>
              </a:xfrm>
              <a:custGeom>
                <a:avLst/>
                <a:gdLst/>
                <a:ahLst/>
                <a:cxnLst/>
                <a:rect l="l" t="t" r="r" b="b"/>
                <a:pathLst>
                  <a:path w="9579" h="6012" extrusionOk="0">
                    <a:moveTo>
                      <a:pt x="5845" y="0"/>
                    </a:moveTo>
                    <a:cubicBezTo>
                      <a:pt x="5150" y="0"/>
                      <a:pt x="4455" y="72"/>
                      <a:pt x="3774" y="215"/>
                    </a:cubicBezTo>
                    <a:cubicBezTo>
                      <a:pt x="3318" y="311"/>
                      <a:pt x="2866" y="439"/>
                      <a:pt x="2445" y="640"/>
                    </a:cubicBezTo>
                    <a:cubicBezTo>
                      <a:pt x="1528" y="1078"/>
                      <a:pt x="785" y="1867"/>
                      <a:pt x="402" y="2808"/>
                    </a:cubicBezTo>
                    <a:cubicBezTo>
                      <a:pt x="19" y="3749"/>
                      <a:pt x="0" y="4833"/>
                      <a:pt x="351" y="5786"/>
                    </a:cubicBezTo>
                    <a:lnTo>
                      <a:pt x="649" y="6012"/>
                    </a:lnTo>
                    <a:cubicBezTo>
                      <a:pt x="1569" y="5141"/>
                      <a:pt x="2167" y="3936"/>
                      <a:pt x="2303" y="2676"/>
                    </a:cubicBezTo>
                    <a:cubicBezTo>
                      <a:pt x="2842" y="2769"/>
                      <a:pt x="3386" y="2808"/>
                      <a:pt x="3931" y="2808"/>
                    </a:cubicBezTo>
                    <a:cubicBezTo>
                      <a:pt x="4905" y="2808"/>
                      <a:pt x="5883" y="2685"/>
                      <a:pt x="6846" y="2525"/>
                    </a:cubicBezTo>
                    <a:cubicBezTo>
                      <a:pt x="7733" y="2378"/>
                      <a:pt x="8655" y="2184"/>
                      <a:pt x="9349" y="1611"/>
                    </a:cubicBezTo>
                    <a:cubicBezTo>
                      <a:pt x="9405" y="1565"/>
                      <a:pt x="9460" y="1516"/>
                      <a:pt x="9495" y="1453"/>
                    </a:cubicBezTo>
                    <a:cubicBezTo>
                      <a:pt x="9578" y="1309"/>
                      <a:pt x="9544" y="1124"/>
                      <a:pt x="9465" y="979"/>
                    </a:cubicBezTo>
                    <a:cubicBezTo>
                      <a:pt x="9259" y="602"/>
                      <a:pt x="8812" y="436"/>
                      <a:pt x="8395" y="327"/>
                    </a:cubicBezTo>
                    <a:cubicBezTo>
                      <a:pt x="7564" y="109"/>
                      <a:pt x="6705" y="0"/>
                      <a:pt x="5845"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8"/>
              <p:cNvSpPr/>
              <p:nvPr/>
            </p:nvSpPr>
            <p:spPr>
              <a:xfrm>
                <a:off x="5414475" y="847075"/>
                <a:ext cx="261675" cy="174650"/>
              </a:xfrm>
              <a:custGeom>
                <a:avLst/>
                <a:gdLst/>
                <a:ahLst/>
                <a:cxnLst/>
                <a:rect l="l" t="t" r="r" b="b"/>
                <a:pathLst>
                  <a:path w="10467" h="6986" extrusionOk="0">
                    <a:moveTo>
                      <a:pt x="6634" y="1"/>
                    </a:moveTo>
                    <a:cubicBezTo>
                      <a:pt x="5750" y="1"/>
                      <a:pt x="4878" y="227"/>
                      <a:pt x="4051" y="542"/>
                    </a:cubicBezTo>
                    <a:cubicBezTo>
                      <a:pt x="2927" y="972"/>
                      <a:pt x="1867" y="1568"/>
                      <a:pt x="917" y="2307"/>
                    </a:cubicBezTo>
                    <a:cubicBezTo>
                      <a:pt x="606" y="2548"/>
                      <a:pt x="297" y="2817"/>
                      <a:pt x="144" y="3180"/>
                    </a:cubicBezTo>
                    <a:cubicBezTo>
                      <a:pt x="1" y="3517"/>
                      <a:pt x="9" y="3897"/>
                      <a:pt x="19" y="4263"/>
                    </a:cubicBezTo>
                    <a:cubicBezTo>
                      <a:pt x="42" y="5039"/>
                      <a:pt x="64" y="5814"/>
                      <a:pt x="87" y="6589"/>
                    </a:cubicBezTo>
                    <a:lnTo>
                      <a:pt x="557" y="6986"/>
                    </a:lnTo>
                    <a:cubicBezTo>
                      <a:pt x="1301" y="5831"/>
                      <a:pt x="1670" y="4420"/>
                      <a:pt x="1939" y="3090"/>
                    </a:cubicBezTo>
                    <a:cubicBezTo>
                      <a:pt x="2818" y="3124"/>
                      <a:pt x="3694" y="3220"/>
                      <a:pt x="4572" y="3220"/>
                    </a:cubicBezTo>
                    <a:cubicBezTo>
                      <a:pt x="4644" y="3220"/>
                      <a:pt x="4716" y="3220"/>
                      <a:pt x="4788" y="3218"/>
                    </a:cubicBezTo>
                    <a:cubicBezTo>
                      <a:pt x="5520" y="3205"/>
                      <a:pt x="6248" y="3116"/>
                      <a:pt x="6975" y="3027"/>
                    </a:cubicBezTo>
                    <a:cubicBezTo>
                      <a:pt x="7509" y="2962"/>
                      <a:pt x="10466" y="2570"/>
                      <a:pt x="9740" y="1499"/>
                    </a:cubicBezTo>
                    <a:cubicBezTo>
                      <a:pt x="9599" y="1292"/>
                      <a:pt x="9365" y="1142"/>
                      <a:pt x="9172" y="989"/>
                    </a:cubicBezTo>
                    <a:cubicBezTo>
                      <a:pt x="8918" y="788"/>
                      <a:pt x="8683" y="563"/>
                      <a:pt x="8414" y="381"/>
                    </a:cubicBezTo>
                    <a:cubicBezTo>
                      <a:pt x="7910" y="42"/>
                      <a:pt x="7321" y="14"/>
                      <a:pt x="6731" y="2"/>
                    </a:cubicBezTo>
                    <a:cubicBezTo>
                      <a:pt x="6699" y="1"/>
                      <a:pt x="6666" y="1"/>
                      <a:pt x="6634"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8"/>
              <p:cNvSpPr/>
              <p:nvPr/>
            </p:nvSpPr>
            <p:spPr>
              <a:xfrm>
                <a:off x="5638050" y="874300"/>
                <a:ext cx="48475" cy="147925"/>
              </a:xfrm>
              <a:custGeom>
                <a:avLst/>
                <a:gdLst/>
                <a:ahLst/>
                <a:cxnLst/>
                <a:rect l="l" t="t" r="r" b="b"/>
                <a:pathLst>
                  <a:path w="1939" h="5917" extrusionOk="0">
                    <a:moveTo>
                      <a:pt x="195" y="1"/>
                    </a:moveTo>
                    <a:lnTo>
                      <a:pt x="351" y="212"/>
                    </a:lnTo>
                    <a:cubicBezTo>
                      <a:pt x="77" y="1151"/>
                      <a:pt x="1" y="2145"/>
                      <a:pt x="117" y="3116"/>
                    </a:cubicBezTo>
                    <a:cubicBezTo>
                      <a:pt x="175" y="3602"/>
                      <a:pt x="282" y="4083"/>
                      <a:pt x="434" y="4550"/>
                    </a:cubicBezTo>
                    <a:cubicBezTo>
                      <a:pt x="559" y="4932"/>
                      <a:pt x="719" y="5557"/>
                      <a:pt x="1019" y="5841"/>
                    </a:cubicBezTo>
                    <a:cubicBezTo>
                      <a:pt x="1068" y="5887"/>
                      <a:pt x="1137" y="5917"/>
                      <a:pt x="1203" y="5917"/>
                    </a:cubicBezTo>
                    <a:cubicBezTo>
                      <a:pt x="1247" y="5917"/>
                      <a:pt x="1288" y="5904"/>
                      <a:pt x="1322" y="5876"/>
                    </a:cubicBezTo>
                    <a:cubicBezTo>
                      <a:pt x="1353" y="5850"/>
                      <a:pt x="1374" y="5814"/>
                      <a:pt x="1393" y="5778"/>
                    </a:cubicBezTo>
                    <a:cubicBezTo>
                      <a:pt x="1938" y="4772"/>
                      <a:pt x="1857" y="3450"/>
                      <a:pt x="1604" y="2371"/>
                    </a:cubicBezTo>
                    <a:cubicBezTo>
                      <a:pt x="1393" y="1471"/>
                      <a:pt x="1027" y="525"/>
                      <a:pt x="195"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8"/>
              <p:cNvSpPr/>
              <p:nvPr/>
            </p:nvSpPr>
            <p:spPr>
              <a:xfrm>
                <a:off x="5446625" y="872325"/>
                <a:ext cx="17650" cy="52275"/>
              </a:xfrm>
              <a:custGeom>
                <a:avLst/>
                <a:gdLst/>
                <a:ahLst/>
                <a:cxnLst/>
                <a:rect l="l" t="t" r="r" b="b"/>
                <a:pathLst>
                  <a:path w="706" h="2091" extrusionOk="0">
                    <a:moveTo>
                      <a:pt x="26" y="1"/>
                    </a:moveTo>
                    <a:cubicBezTo>
                      <a:pt x="12" y="2"/>
                      <a:pt x="0" y="128"/>
                      <a:pt x="2" y="334"/>
                    </a:cubicBezTo>
                    <a:cubicBezTo>
                      <a:pt x="5" y="538"/>
                      <a:pt x="21" y="824"/>
                      <a:pt x="99" y="1133"/>
                    </a:cubicBezTo>
                    <a:cubicBezTo>
                      <a:pt x="177" y="1441"/>
                      <a:pt x="315" y="1702"/>
                      <a:pt x="446" y="1864"/>
                    </a:cubicBezTo>
                    <a:cubicBezTo>
                      <a:pt x="568" y="2019"/>
                      <a:pt x="673" y="2090"/>
                      <a:pt x="691" y="2090"/>
                    </a:cubicBezTo>
                    <a:cubicBezTo>
                      <a:pt x="692" y="2090"/>
                      <a:pt x="693" y="2090"/>
                      <a:pt x="693" y="2090"/>
                    </a:cubicBezTo>
                    <a:cubicBezTo>
                      <a:pt x="706" y="2077"/>
                      <a:pt x="615" y="1988"/>
                      <a:pt x="507" y="1821"/>
                    </a:cubicBezTo>
                    <a:cubicBezTo>
                      <a:pt x="397" y="1654"/>
                      <a:pt x="277" y="1402"/>
                      <a:pt x="202" y="1106"/>
                    </a:cubicBezTo>
                    <a:cubicBezTo>
                      <a:pt x="127" y="809"/>
                      <a:pt x="99" y="531"/>
                      <a:pt x="77" y="329"/>
                    </a:cubicBezTo>
                    <a:cubicBezTo>
                      <a:pt x="56" y="127"/>
                      <a:pt x="40" y="1"/>
                      <a:pt x="26"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8"/>
              <p:cNvSpPr/>
              <p:nvPr/>
            </p:nvSpPr>
            <p:spPr>
              <a:xfrm>
                <a:off x="5417000" y="894950"/>
                <a:ext cx="31800" cy="120400"/>
              </a:xfrm>
              <a:custGeom>
                <a:avLst/>
                <a:gdLst/>
                <a:ahLst/>
                <a:cxnLst/>
                <a:rect l="l" t="t" r="r" b="b"/>
                <a:pathLst>
                  <a:path w="1272" h="4816" extrusionOk="0">
                    <a:moveTo>
                      <a:pt x="1256" y="0"/>
                    </a:moveTo>
                    <a:cubicBezTo>
                      <a:pt x="1246" y="0"/>
                      <a:pt x="1177" y="31"/>
                      <a:pt x="1070" y="104"/>
                    </a:cubicBezTo>
                    <a:cubicBezTo>
                      <a:pt x="956" y="183"/>
                      <a:pt x="801" y="316"/>
                      <a:pt x="649" y="513"/>
                    </a:cubicBezTo>
                    <a:cubicBezTo>
                      <a:pt x="497" y="710"/>
                      <a:pt x="351" y="973"/>
                      <a:pt x="247" y="1286"/>
                    </a:cubicBezTo>
                    <a:cubicBezTo>
                      <a:pt x="144" y="1598"/>
                      <a:pt x="81" y="1956"/>
                      <a:pt x="53" y="2332"/>
                    </a:cubicBezTo>
                    <a:cubicBezTo>
                      <a:pt x="0" y="3083"/>
                      <a:pt x="37" y="3763"/>
                      <a:pt x="89" y="4252"/>
                    </a:cubicBezTo>
                    <a:cubicBezTo>
                      <a:pt x="112" y="4472"/>
                      <a:pt x="138" y="4650"/>
                      <a:pt x="162" y="4783"/>
                    </a:cubicBezTo>
                    <a:cubicBezTo>
                      <a:pt x="178" y="4793"/>
                      <a:pt x="193" y="4805"/>
                      <a:pt x="209" y="4816"/>
                    </a:cubicBezTo>
                    <a:cubicBezTo>
                      <a:pt x="198" y="4680"/>
                      <a:pt x="180" y="4485"/>
                      <a:pt x="164" y="4245"/>
                    </a:cubicBezTo>
                    <a:cubicBezTo>
                      <a:pt x="131" y="3759"/>
                      <a:pt x="107" y="3082"/>
                      <a:pt x="158" y="2340"/>
                    </a:cubicBezTo>
                    <a:cubicBezTo>
                      <a:pt x="186" y="1969"/>
                      <a:pt x="245" y="1621"/>
                      <a:pt x="341" y="1316"/>
                    </a:cubicBezTo>
                    <a:cubicBezTo>
                      <a:pt x="436" y="1012"/>
                      <a:pt x="570" y="754"/>
                      <a:pt x="709" y="558"/>
                    </a:cubicBezTo>
                    <a:cubicBezTo>
                      <a:pt x="991" y="161"/>
                      <a:pt x="1272" y="17"/>
                      <a:pt x="1258" y="1"/>
                    </a:cubicBezTo>
                    <a:cubicBezTo>
                      <a:pt x="1258" y="0"/>
                      <a:pt x="1257" y="0"/>
                      <a:pt x="1256"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8"/>
              <p:cNvSpPr/>
              <p:nvPr/>
            </p:nvSpPr>
            <p:spPr>
              <a:xfrm>
                <a:off x="5436375" y="912700"/>
                <a:ext cx="18575" cy="67275"/>
              </a:xfrm>
              <a:custGeom>
                <a:avLst/>
                <a:gdLst/>
                <a:ahLst/>
                <a:cxnLst/>
                <a:rect l="l" t="t" r="r" b="b"/>
                <a:pathLst>
                  <a:path w="743" h="2691" extrusionOk="0">
                    <a:moveTo>
                      <a:pt x="712" y="0"/>
                    </a:moveTo>
                    <a:cubicBezTo>
                      <a:pt x="696" y="0"/>
                      <a:pt x="593" y="121"/>
                      <a:pt x="467" y="337"/>
                    </a:cubicBezTo>
                    <a:cubicBezTo>
                      <a:pt x="336" y="559"/>
                      <a:pt x="190" y="890"/>
                      <a:pt x="100" y="1276"/>
                    </a:cubicBezTo>
                    <a:cubicBezTo>
                      <a:pt x="13" y="1662"/>
                      <a:pt x="1" y="2023"/>
                      <a:pt x="21" y="2280"/>
                    </a:cubicBezTo>
                    <a:cubicBezTo>
                      <a:pt x="41" y="2536"/>
                      <a:pt x="83" y="2691"/>
                      <a:pt x="96" y="2691"/>
                    </a:cubicBezTo>
                    <a:cubicBezTo>
                      <a:pt x="96" y="2691"/>
                      <a:pt x="96" y="2691"/>
                      <a:pt x="96" y="2691"/>
                    </a:cubicBezTo>
                    <a:cubicBezTo>
                      <a:pt x="131" y="2689"/>
                      <a:pt x="26" y="2054"/>
                      <a:pt x="204" y="1300"/>
                    </a:cubicBezTo>
                    <a:cubicBezTo>
                      <a:pt x="373" y="543"/>
                      <a:pt x="743" y="17"/>
                      <a:pt x="713" y="0"/>
                    </a:cubicBezTo>
                    <a:cubicBezTo>
                      <a:pt x="713" y="0"/>
                      <a:pt x="712" y="0"/>
                      <a:pt x="712"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8"/>
              <p:cNvSpPr/>
              <p:nvPr/>
            </p:nvSpPr>
            <p:spPr>
              <a:xfrm>
                <a:off x="5449175" y="832650"/>
                <a:ext cx="224875" cy="54100"/>
              </a:xfrm>
              <a:custGeom>
                <a:avLst/>
                <a:gdLst/>
                <a:ahLst/>
                <a:cxnLst/>
                <a:rect l="l" t="t" r="r" b="b"/>
                <a:pathLst>
                  <a:path w="8995" h="2164" extrusionOk="0">
                    <a:moveTo>
                      <a:pt x="7010" y="1"/>
                    </a:moveTo>
                    <a:cubicBezTo>
                      <a:pt x="6751" y="1"/>
                      <a:pt x="6474" y="49"/>
                      <a:pt x="6202" y="150"/>
                    </a:cubicBezTo>
                    <a:cubicBezTo>
                      <a:pt x="5911" y="260"/>
                      <a:pt x="5634" y="424"/>
                      <a:pt x="5333" y="552"/>
                    </a:cubicBezTo>
                    <a:cubicBezTo>
                      <a:pt x="5054" y="675"/>
                      <a:pt x="4745" y="736"/>
                      <a:pt x="4424" y="736"/>
                    </a:cubicBezTo>
                    <a:cubicBezTo>
                      <a:pt x="4400" y="736"/>
                      <a:pt x="4377" y="736"/>
                      <a:pt x="4353" y="735"/>
                    </a:cubicBezTo>
                    <a:cubicBezTo>
                      <a:pt x="3668" y="718"/>
                      <a:pt x="3020" y="524"/>
                      <a:pt x="2406" y="524"/>
                    </a:cubicBezTo>
                    <a:cubicBezTo>
                      <a:pt x="2398" y="524"/>
                      <a:pt x="2390" y="524"/>
                      <a:pt x="2381" y="524"/>
                    </a:cubicBezTo>
                    <a:cubicBezTo>
                      <a:pt x="2368" y="524"/>
                      <a:pt x="2356" y="524"/>
                      <a:pt x="2343" y="524"/>
                    </a:cubicBezTo>
                    <a:cubicBezTo>
                      <a:pt x="1741" y="524"/>
                      <a:pt x="1196" y="684"/>
                      <a:pt x="814" y="941"/>
                    </a:cubicBezTo>
                    <a:cubicBezTo>
                      <a:pt x="421" y="1203"/>
                      <a:pt x="204" y="1535"/>
                      <a:pt x="103" y="1773"/>
                    </a:cubicBezTo>
                    <a:cubicBezTo>
                      <a:pt x="51" y="1893"/>
                      <a:pt x="29" y="1993"/>
                      <a:pt x="14" y="2059"/>
                    </a:cubicBezTo>
                    <a:cubicBezTo>
                      <a:pt x="4" y="2127"/>
                      <a:pt x="0" y="2162"/>
                      <a:pt x="4" y="2163"/>
                    </a:cubicBezTo>
                    <a:cubicBezTo>
                      <a:pt x="4" y="2163"/>
                      <a:pt x="4" y="2163"/>
                      <a:pt x="4" y="2163"/>
                    </a:cubicBezTo>
                    <a:cubicBezTo>
                      <a:pt x="16" y="2163"/>
                      <a:pt x="32" y="2019"/>
                      <a:pt x="141" y="1791"/>
                    </a:cubicBezTo>
                    <a:cubicBezTo>
                      <a:pt x="250" y="1563"/>
                      <a:pt x="470" y="1249"/>
                      <a:pt x="855" y="1004"/>
                    </a:cubicBezTo>
                    <a:cubicBezTo>
                      <a:pt x="1222" y="768"/>
                      <a:pt x="1737" y="622"/>
                      <a:pt x="2312" y="622"/>
                    </a:cubicBezTo>
                    <a:cubicBezTo>
                      <a:pt x="2334" y="622"/>
                      <a:pt x="2357" y="622"/>
                      <a:pt x="2381" y="622"/>
                    </a:cubicBezTo>
                    <a:cubicBezTo>
                      <a:pt x="2682" y="625"/>
                      <a:pt x="2997" y="670"/>
                      <a:pt x="3324" y="724"/>
                    </a:cubicBezTo>
                    <a:cubicBezTo>
                      <a:pt x="3651" y="775"/>
                      <a:pt x="3993" y="834"/>
                      <a:pt x="4351" y="841"/>
                    </a:cubicBezTo>
                    <a:cubicBezTo>
                      <a:pt x="4376" y="842"/>
                      <a:pt x="4400" y="843"/>
                      <a:pt x="4424" y="843"/>
                    </a:cubicBezTo>
                    <a:cubicBezTo>
                      <a:pt x="4756" y="843"/>
                      <a:pt x="5086" y="776"/>
                      <a:pt x="5374" y="648"/>
                    </a:cubicBezTo>
                    <a:cubicBezTo>
                      <a:pt x="5683" y="514"/>
                      <a:pt x="5958" y="349"/>
                      <a:pt x="6238" y="242"/>
                    </a:cubicBezTo>
                    <a:cubicBezTo>
                      <a:pt x="6505" y="139"/>
                      <a:pt x="6777" y="89"/>
                      <a:pt x="7034" y="89"/>
                    </a:cubicBezTo>
                    <a:cubicBezTo>
                      <a:pt x="7045" y="89"/>
                      <a:pt x="7056" y="89"/>
                      <a:pt x="7067" y="90"/>
                    </a:cubicBezTo>
                    <a:cubicBezTo>
                      <a:pt x="7333" y="92"/>
                      <a:pt x="7580" y="140"/>
                      <a:pt x="7796" y="209"/>
                    </a:cubicBezTo>
                    <a:cubicBezTo>
                      <a:pt x="8230" y="352"/>
                      <a:pt x="8533" y="579"/>
                      <a:pt x="8719" y="752"/>
                    </a:cubicBezTo>
                    <a:cubicBezTo>
                      <a:pt x="8898" y="925"/>
                      <a:pt x="8977" y="1043"/>
                      <a:pt x="8990" y="1043"/>
                    </a:cubicBezTo>
                    <a:cubicBezTo>
                      <a:pt x="8990" y="1043"/>
                      <a:pt x="8991" y="1043"/>
                      <a:pt x="8991" y="1043"/>
                    </a:cubicBezTo>
                    <a:cubicBezTo>
                      <a:pt x="8995" y="1041"/>
                      <a:pt x="8975" y="1011"/>
                      <a:pt x="8937" y="954"/>
                    </a:cubicBezTo>
                    <a:cubicBezTo>
                      <a:pt x="8900" y="896"/>
                      <a:pt x="8836" y="819"/>
                      <a:pt x="8747" y="723"/>
                    </a:cubicBezTo>
                    <a:cubicBezTo>
                      <a:pt x="8568" y="538"/>
                      <a:pt x="8264" y="294"/>
                      <a:pt x="7820" y="139"/>
                    </a:cubicBezTo>
                    <a:cubicBezTo>
                      <a:pt x="7598" y="63"/>
                      <a:pt x="7344" y="8"/>
                      <a:pt x="7068" y="1"/>
                    </a:cubicBezTo>
                    <a:cubicBezTo>
                      <a:pt x="7049" y="1"/>
                      <a:pt x="7030" y="1"/>
                      <a:pt x="7010"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8"/>
              <p:cNvSpPr/>
              <p:nvPr/>
            </p:nvSpPr>
            <p:spPr>
              <a:xfrm>
                <a:off x="5406000" y="884300"/>
                <a:ext cx="41625" cy="27875"/>
              </a:xfrm>
              <a:custGeom>
                <a:avLst/>
                <a:gdLst/>
                <a:ahLst/>
                <a:cxnLst/>
                <a:rect l="l" t="t" r="r" b="b"/>
                <a:pathLst>
                  <a:path w="1665" h="1115" extrusionOk="0">
                    <a:moveTo>
                      <a:pt x="1637" y="1"/>
                    </a:moveTo>
                    <a:cubicBezTo>
                      <a:pt x="1581" y="1"/>
                      <a:pt x="1429" y="22"/>
                      <a:pt x="1217" y="77"/>
                    </a:cubicBezTo>
                    <a:cubicBezTo>
                      <a:pt x="951" y="151"/>
                      <a:pt x="571" y="282"/>
                      <a:pt x="253" y="585"/>
                    </a:cubicBezTo>
                    <a:cubicBezTo>
                      <a:pt x="178" y="657"/>
                      <a:pt x="113" y="736"/>
                      <a:pt x="57" y="816"/>
                    </a:cubicBezTo>
                    <a:cubicBezTo>
                      <a:pt x="34" y="915"/>
                      <a:pt x="15" y="1015"/>
                      <a:pt x="0" y="1115"/>
                    </a:cubicBezTo>
                    <a:cubicBezTo>
                      <a:pt x="76" y="958"/>
                      <a:pt x="180" y="799"/>
                      <a:pt x="326" y="661"/>
                    </a:cubicBezTo>
                    <a:cubicBezTo>
                      <a:pt x="623" y="379"/>
                      <a:pt x="983" y="239"/>
                      <a:pt x="1238" y="149"/>
                    </a:cubicBezTo>
                    <a:cubicBezTo>
                      <a:pt x="1498" y="62"/>
                      <a:pt x="1665" y="21"/>
                      <a:pt x="1661" y="5"/>
                    </a:cubicBezTo>
                    <a:cubicBezTo>
                      <a:pt x="1660" y="2"/>
                      <a:pt x="1652" y="1"/>
                      <a:pt x="1637"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8"/>
              <p:cNvSpPr/>
              <p:nvPr/>
            </p:nvSpPr>
            <p:spPr>
              <a:xfrm>
                <a:off x="5450650" y="856350"/>
                <a:ext cx="221875" cy="44125"/>
              </a:xfrm>
              <a:custGeom>
                <a:avLst/>
                <a:gdLst/>
                <a:ahLst/>
                <a:cxnLst/>
                <a:rect l="l" t="t" r="r" b="b"/>
                <a:pathLst>
                  <a:path w="8875" h="1765" extrusionOk="0">
                    <a:moveTo>
                      <a:pt x="6950" y="1"/>
                    </a:moveTo>
                    <a:cubicBezTo>
                      <a:pt x="6809" y="1"/>
                      <a:pt x="6665" y="14"/>
                      <a:pt x="6519" y="41"/>
                    </a:cubicBezTo>
                    <a:cubicBezTo>
                      <a:pt x="6205" y="95"/>
                      <a:pt x="5895" y="228"/>
                      <a:pt x="5598" y="391"/>
                    </a:cubicBezTo>
                    <a:cubicBezTo>
                      <a:pt x="5299" y="553"/>
                      <a:pt x="5004" y="740"/>
                      <a:pt x="4681" y="880"/>
                    </a:cubicBezTo>
                    <a:cubicBezTo>
                      <a:pt x="4358" y="1021"/>
                      <a:pt x="4015" y="1080"/>
                      <a:pt x="3683" y="1089"/>
                    </a:cubicBezTo>
                    <a:cubicBezTo>
                      <a:pt x="3651" y="1090"/>
                      <a:pt x="3619" y="1090"/>
                      <a:pt x="3588" y="1090"/>
                    </a:cubicBezTo>
                    <a:cubicBezTo>
                      <a:pt x="3289" y="1090"/>
                      <a:pt x="3000" y="1054"/>
                      <a:pt x="2725" y="1006"/>
                    </a:cubicBezTo>
                    <a:cubicBezTo>
                      <a:pt x="2422" y="953"/>
                      <a:pt x="2135" y="882"/>
                      <a:pt x="1860" y="840"/>
                    </a:cubicBezTo>
                    <a:cubicBezTo>
                      <a:pt x="1690" y="813"/>
                      <a:pt x="1524" y="797"/>
                      <a:pt x="1367" y="797"/>
                    </a:cubicBezTo>
                    <a:cubicBezTo>
                      <a:pt x="1269" y="797"/>
                      <a:pt x="1174" y="803"/>
                      <a:pt x="1083" y="816"/>
                    </a:cubicBezTo>
                    <a:cubicBezTo>
                      <a:pt x="603" y="885"/>
                      <a:pt x="274" y="1152"/>
                      <a:pt x="133" y="1377"/>
                    </a:cubicBezTo>
                    <a:cubicBezTo>
                      <a:pt x="61" y="1490"/>
                      <a:pt x="30" y="1591"/>
                      <a:pt x="14" y="1659"/>
                    </a:cubicBezTo>
                    <a:cubicBezTo>
                      <a:pt x="3" y="1728"/>
                      <a:pt x="1" y="1765"/>
                      <a:pt x="4" y="1765"/>
                    </a:cubicBezTo>
                    <a:cubicBezTo>
                      <a:pt x="4" y="1765"/>
                      <a:pt x="5" y="1765"/>
                      <a:pt x="5" y="1765"/>
                    </a:cubicBezTo>
                    <a:cubicBezTo>
                      <a:pt x="17" y="1765"/>
                      <a:pt x="21" y="1610"/>
                      <a:pt x="168" y="1400"/>
                    </a:cubicBezTo>
                    <a:cubicBezTo>
                      <a:pt x="312" y="1192"/>
                      <a:pt x="635" y="946"/>
                      <a:pt x="1093" y="891"/>
                    </a:cubicBezTo>
                    <a:cubicBezTo>
                      <a:pt x="1168" y="881"/>
                      <a:pt x="1245" y="877"/>
                      <a:pt x="1325" y="877"/>
                    </a:cubicBezTo>
                    <a:cubicBezTo>
                      <a:pt x="1490" y="877"/>
                      <a:pt x="1664" y="895"/>
                      <a:pt x="1846" y="926"/>
                    </a:cubicBezTo>
                    <a:cubicBezTo>
                      <a:pt x="2115" y="971"/>
                      <a:pt x="2400" y="1045"/>
                      <a:pt x="2707" y="1102"/>
                    </a:cubicBezTo>
                    <a:cubicBezTo>
                      <a:pt x="2992" y="1154"/>
                      <a:pt x="3294" y="1193"/>
                      <a:pt x="3609" y="1193"/>
                    </a:cubicBezTo>
                    <a:cubicBezTo>
                      <a:pt x="3634" y="1193"/>
                      <a:pt x="3660" y="1193"/>
                      <a:pt x="3685" y="1193"/>
                    </a:cubicBezTo>
                    <a:cubicBezTo>
                      <a:pt x="4028" y="1186"/>
                      <a:pt x="4386" y="1124"/>
                      <a:pt x="4722" y="977"/>
                    </a:cubicBezTo>
                    <a:cubicBezTo>
                      <a:pt x="5057" y="833"/>
                      <a:pt x="5353" y="643"/>
                      <a:pt x="5647" y="482"/>
                    </a:cubicBezTo>
                    <a:cubicBezTo>
                      <a:pt x="5941" y="320"/>
                      <a:pt x="6237" y="192"/>
                      <a:pt x="6536" y="137"/>
                    </a:cubicBezTo>
                    <a:cubicBezTo>
                      <a:pt x="6685" y="108"/>
                      <a:pt x="6833" y="94"/>
                      <a:pt x="6976" y="94"/>
                    </a:cubicBezTo>
                    <a:cubicBezTo>
                      <a:pt x="7408" y="94"/>
                      <a:pt x="7802" y="218"/>
                      <a:pt x="8085" y="414"/>
                    </a:cubicBezTo>
                    <a:cubicBezTo>
                      <a:pt x="8470" y="672"/>
                      <a:pt x="8671" y="1011"/>
                      <a:pt x="8763" y="1249"/>
                    </a:cubicBezTo>
                    <a:cubicBezTo>
                      <a:pt x="8856" y="1490"/>
                      <a:pt x="8859" y="1639"/>
                      <a:pt x="8871" y="1639"/>
                    </a:cubicBezTo>
                    <a:cubicBezTo>
                      <a:pt x="8871" y="1639"/>
                      <a:pt x="8871" y="1639"/>
                      <a:pt x="8871" y="1639"/>
                    </a:cubicBezTo>
                    <a:cubicBezTo>
                      <a:pt x="8874" y="1639"/>
                      <a:pt x="8874" y="1602"/>
                      <a:pt x="8869" y="1533"/>
                    </a:cubicBezTo>
                    <a:cubicBezTo>
                      <a:pt x="8860" y="1464"/>
                      <a:pt x="8846" y="1361"/>
                      <a:pt x="8802" y="1235"/>
                    </a:cubicBezTo>
                    <a:cubicBezTo>
                      <a:pt x="8720" y="987"/>
                      <a:pt x="8523" y="629"/>
                      <a:pt x="8128" y="352"/>
                    </a:cubicBezTo>
                    <a:cubicBezTo>
                      <a:pt x="7830" y="138"/>
                      <a:pt x="7410" y="1"/>
                      <a:pt x="6950"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8"/>
              <p:cNvSpPr/>
              <p:nvPr/>
            </p:nvSpPr>
            <p:spPr>
              <a:xfrm>
                <a:off x="5457325" y="880200"/>
                <a:ext cx="200850" cy="35850"/>
              </a:xfrm>
              <a:custGeom>
                <a:avLst/>
                <a:gdLst/>
                <a:ahLst/>
                <a:cxnLst/>
                <a:rect l="l" t="t" r="r" b="b"/>
                <a:pathLst>
                  <a:path w="8034" h="1434" extrusionOk="0">
                    <a:moveTo>
                      <a:pt x="7041" y="0"/>
                    </a:moveTo>
                    <a:cubicBezTo>
                      <a:pt x="7024" y="0"/>
                      <a:pt x="7006" y="1"/>
                      <a:pt x="6989" y="1"/>
                    </a:cubicBezTo>
                    <a:cubicBezTo>
                      <a:pt x="6785" y="4"/>
                      <a:pt x="6566" y="66"/>
                      <a:pt x="6351" y="161"/>
                    </a:cubicBezTo>
                    <a:cubicBezTo>
                      <a:pt x="6135" y="256"/>
                      <a:pt x="5920" y="385"/>
                      <a:pt x="5696" y="519"/>
                    </a:cubicBezTo>
                    <a:cubicBezTo>
                      <a:pt x="5471" y="652"/>
                      <a:pt x="5235" y="786"/>
                      <a:pt x="4972" y="880"/>
                    </a:cubicBezTo>
                    <a:cubicBezTo>
                      <a:pt x="4709" y="973"/>
                      <a:pt x="4422" y="1031"/>
                      <a:pt x="4126" y="1058"/>
                    </a:cubicBezTo>
                    <a:cubicBezTo>
                      <a:pt x="3980" y="1071"/>
                      <a:pt x="3835" y="1076"/>
                      <a:pt x="3692" y="1076"/>
                    </a:cubicBezTo>
                    <a:cubicBezTo>
                      <a:pt x="3254" y="1076"/>
                      <a:pt x="2833" y="1024"/>
                      <a:pt x="2446" y="968"/>
                    </a:cubicBezTo>
                    <a:cubicBezTo>
                      <a:pt x="1970" y="902"/>
                      <a:pt x="1540" y="802"/>
                      <a:pt x="1157" y="802"/>
                    </a:cubicBezTo>
                    <a:cubicBezTo>
                      <a:pt x="1125" y="802"/>
                      <a:pt x="1093" y="803"/>
                      <a:pt x="1062" y="804"/>
                    </a:cubicBezTo>
                    <a:cubicBezTo>
                      <a:pt x="656" y="817"/>
                      <a:pt x="347" y="983"/>
                      <a:pt x="190" y="1142"/>
                    </a:cubicBezTo>
                    <a:cubicBezTo>
                      <a:pt x="108" y="1222"/>
                      <a:pt x="61" y="1297"/>
                      <a:pt x="35" y="1349"/>
                    </a:cubicBezTo>
                    <a:cubicBezTo>
                      <a:pt x="8" y="1402"/>
                      <a:pt x="0" y="1432"/>
                      <a:pt x="3" y="1433"/>
                    </a:cubicBezTo>
                    <a:cubicBezTo>
                      <a:pt x="3" y="1433"/>
                      <a:pt x="3" y="1433"/>
                      <a:pt x="4" y="1433"/>
                    </a:cubicBezTo>
                    <a:cubicBezTo>
                      <a:pt x="15" y="1433"/>
                      <a:pt x="59" y="1313"/>
                      <a:pt x="217" y="1173"/>
                    </a:cubicBezTo>
                    <a:cubicBezTo>
                      <a:pt x="377" y="1030"/>
                      <a:pt x="674" y="881"/>
                      <a:pt x="1064" y="880"/>
                    </a:cubicBezTo>
                    <a:cubicBezTo>
                      <a:pt x="1081" y="879"/>
                      <a:pt x="1097" y="879"/>
                      <a:pt x="1114" y="879"/>
                    </a:cubicBezTo>
                    <a:cubicBezTo>
                      <a:pt x="1492" y="879"/>
                      <a:pt x="1935" y="990"/>
                      <a:pt x="2431" y="1064"/>
                    </a:cubicBezTo>
                    <a:cubicBezTo>
                      <a:pt x="2825" y="1124"/>
                      <a:pt x="3256" y="1181"/>
                      <a:pt x="3708" y="1181"/>
                    </a:cubicBezTo>
                    <a:cubicBezTo>
                      <a:pt x="3849" y="1181"/>
                      <a:pt x="3992" y="1176"/>
                      <a:pt x="4136" y="1163"/>
                    </a:cubicBezTo>
                    <a:cubicBezTo>
                      <a:pt x="4440" y="1136"/>
                      <a:pt x="4735" y="1076"/>
                      <a:pt x="5007" y="976"/>
                    </a:cubicBezTo>
                    <a:cubicBezTo>
                      <a:pt x="5281" y="880"/>
                      <a:pt x="5523" y="738"/>
                      <a:pt x="5746" y="602"/>
                    </a:cubicBezTo>
                    <a:cubicBezTo>
                      <a:pt x="5970" y="467"/>
                      <a:pt x="6179" y="337"/>
                      <a:pt x="6387" y="241"/>
                    </a:cubicBezTo>
                    <a:cubicBezTo>
                      <a:pt x="6596" y="145"/>
                      <a:pt x="6799" y="83"/>
                      <a:pt x="6992" y="76"/>
                    </a:cubicBezTo>
                    <a:cubicBezTo>
                      <a:pt x="7021" y="75"/>
                      <a:pt x="7049" y="74"/>
                      <a:pt x="7077" y="74"/>
                    </a:cubicBezTo>
                    <a:cubicBezTo>
                      <a:pt x="7425" y="74"/>
                      <a:pt x="7698" y="204"/>
                      <a:pt x="7838" y="343"/>
                    </a:cubicBezTo>
                    <a:cubicBezTo>
                      <a:pt x="7992" y="490"/>
                      <a:pt x="8015" y="619"/>
                      <a:pt x="8029" y="619"/>
                    </a:cubicBezTo>
                    <a:cubicBezTo>
                      <a:pt x="8030" y="619"/>
                      <a:pt x="8030" y="619"/>
                      <a:pt x="8030" y="618"/>
                    </a:cubicBezTo>
                    <a:cubicBezTo>
                      <a:pt x="8034" y="618"/>
                      <a:pt x="8026" y="588"/>
                      <a:pt x="8008" y="531"/>
                    </a:cubicBezTo>
                    <a:cubicBezTo>
                      <a:pt x="7997" y="503"/>
                      <a:pt x="7979" y="472"/>
                      <a:pt x="7960" y="432"/>
                    </a:cubicBezTo>
                    <a:cubicBezTo>
                      <a:pt x="7933" y="398"/>
                      <a:pt x="7908" y="354"/>
                      <a:pt x="7867" y="314"/>
                    </a:cubicBezTo>
                    <a:cubicBezTo>
                      <a:pt x="7722" y="154"/>
                      <a:pt x="7424" y="0"/>
                      <a:pt x="7041"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8"/>
              <p:cNvSpPr/>
              <p:nvPr/>
            </p:nvSpPr>
            <p:spPr>
              <a:xfrm>
                <a:off x="5652975" y="913000"/>
                <a:ext cx="15525" cy="89375"/>
              </a:xfrm>
              <a:custGeom>
                <a:avLst/>
                <a:gdLst/>
                <a:ahLst/>
                <a:cxnLst/>
                <a:rect l="l" t="t" r="r" b="b"/>
                <a:pathLst>
                  <a:path w="621" h="3575" extrusionOk="0">
                    <a:moveTo>
                      <a:pt x="98" y="1"/>
                    </a:moveTo>
                    <a:cubicBezTo>
                      <a:pt x="84" y="1"/>
                      <a:pt x="44" y="202"/>
                      <a:pt x="23" y="531"/>
                    </a:cubicBezTo>
                    <a:cubicBezTo>
                      <a:pt x="1" y="862"/>
                      <a:pt x="5" y="1324"/>
                      <a:pt x="76" y="1826"/>
                    </a:cubicBezTo>
                    <a:cubicBezTo>
                      <a:pt x="148" y="2329"/>
                      <a:pt x="272" y="2774"/>
                      <a:pt x="386" y="3085"/>
                    </a:cubicBezTo>
                    <a:cubicBezTo>
                      <a:pt x="497" y="3393"/>
                      <a:pt x="591" y="3574"/>
                      <a:pt x="604" y="3574"/>
                    </a:cubicBezTo>
                    <a:cubicBezTo>
                      <a:pt x="605" y="3574"/>
                      <a:pt x="605" y="3574"/>
                      <a:pt x="605" y="3574"/>
                    </a:cubicBezTo>
                    <a:cubicBezTo>
                      <a:pt x="621" y="3568"/>
                      <a:pt x="551" y="3376"/>
                      <a:pt x="457" y="3062"/>
                    </a:cubicBezTo>
                    <a:cubicBezTo>
                      <a:pt x="362" y="2748"/>
                      <a:pt x="251" y="2307"/>
                      <a:pt x="181" y="1812"/>
                    </a:cubicBezTo>
                    <a:cubicBezTo>
                      <a:pt x="111" y="1316"/>
                      <a:pt x="94" y="862"/>
                      <a:pt x="98" y="534"/>
                    </a:cubicBezTo>
                    <a:cubicBezTo>
                      <a:pt x="100" y="206"/>
                      <a:pt x="113" y="2"/>
                      <a:pt x="98" y="1"/>
                    </a:cubicBezTo>
                    <a:cubicBezTo>
                      <a:pt x="98" y="1"/>
                      <a:pt x="98" y="1"/>
                      <a:pt x="98"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8"/>
              <p:cNvSpPr/>
              <p:nvPr/>
            </p:nvSpPr>
            <p:spPr>
              <a:xfrm>
                <a:off x="5666375" y="913000"/>
                <a:ext cx="12900" cy="80550"/>
              </a:xfrm>
              <a:custGeom>
                <a:avLst/>
                <a:gdLst/>
                <a:ahLst/>
                <a:cxnLst/>
                <a:rect l="l" t="t" r="r" b="b"/>
                <a:pathLst>
                  <a:path w="516" h="3222" extrusionOk="0">
                    <a:moveTo>
                      <a:pt x="53" y="1"/>
                    </a:moveTo>
                    <a:cubicBezTo>
                      <a:pt x="42" y="1"/>
                      <a:pt x="1" y="183"/>
                      <a:pt x="15" y="482"/>
                    </a:cubicBezTo>
                    <a:cubicBezTo>
                      <a:pt x="20" y="631"/>
                      <a:pt x="45" y="807"/>
                      <a:pt x="80" y="1001"/>
                    </a:cubicBezTo>
                    <a:cubicBezTo>
                      <a:pt x="119" y="1194"/>
                      <a:pt x="169" y="1405"/>
                      <a:pt x="224" y="1623"/>
                    </a:cubicBezTo>
                    <a:cubicBezTo>
                      <a:pt x="279" y="1841"/>
                      <a:pt x="330" y="2049"/>
                      <a:pt x="369" y="2238"/>
                    </a:cubicBezTo>
                    <a:cubicBezTo>
                      <a:pt x="404" y="2429"/>
                      <a:pt x="431" y="2601"/>
                      <a:pt x="439" y="2747"/>
                    </a:cubicBezTo>
                    <a:cubicBezTo>
                      <a:pt x="459" y="3037"/>
                      <a:pt x="433" y="3219"/>
                      <a:pt x="451" y="3222"/>
                    </a:cubicBezTo>
                    <a:cubicBezTo>
                      <a:pt x="452" y="3222"/>
                      <a:pt x="452" y="3222"/>
                      <a:pt x="452" y="3222"/>
                    </a:cubicBezTo>
                    <a:cubicBezTo>
                      <a:pt x="463" y="3222"/>
                      <a:pt x="515" y="3042"/>
                      <a:pt x="514" y="2743"/>
                    </a:cubicBezTo>
                    <a:cubicBezTo>
                      <a:pt x="515" y="2593"/>
                      <a:pt x="495" y="2416"/>
                      <a:pt x="465" y="2221"/>
                    </a:cubicBezTo>
                    <a:cubicBezTo>
                      <a:pt x="431" y="2026"/>
                      <a:pt x="382" y="1816"/>
                      <a:pt x="327" y="1597"/>
                    </a:cubicBezTo>
                    <a:cubicBezTo>
                      <a:pt x="272" y="1378"/>
                      <a:pt x="218" y="1171"/>
                      <a:pt x="176" y="982"/>
                    </a:cubicBezTo>
                    <a:cubicBezTo>
                      <a:pt x="136" y="793"/>
                      <a:pt x="105" y="621"/>
                      <a:pt x="90" y="476"/>
                    </a:cubicBezTo>
                    <a:cubicBezTo>
                      <a:pt x="58" y="185"/>
                      <a:pt x="72" y="2"/>
                      <a:pt x="53" y="1"/>
                    </a:cubicBezTo>
                    <a:cubicBezTo>
                      <a:pt x="53" y="1"/>
                      <a:pt x="53" y="1"/>
                      <a:pt x="53"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8"/>
              <p:cNvSpPr/>
              <p:nvPr/>
            </p:nvSpPr>
            <p:spPr>
              <a:xfrm>
                <a:off x="5674925" y="903350"/>
                <a:ext cx="13050" cy="33600"/>
              </a:xfrm>
              <a:custGeom>
                <a:avLst/>
                <a:gdLst/>
                <a:ahLst/>
                <a:cxnLst/>
                <a:rect l="l" t="t" r="r" b="b"/>
                <a:pathLst>
                  <a:path w="522" h="1344" extrusionOk="0">
                    <a:moveTo>
                      <a:pt x="27" y="0"/>
                    </a:moveTo>
                    <a:cubicBezTo>
                      <a:pt x="25" y="0"/>
                      <a:pt x="24" y="1"/>
                      <a:pt x="23" y="2"/>
                    </a:cubicBezTo>
                    <a:cubicBezTo>
                      <a:pt x="0" y="24"/>
                      <a:pt x="257" y="247"/>
                      <a:pt x="362" y="631"/>
                    </a:cubicBezTo>
                    <a:cubicBezTo>
                      <a:pt x="474" y="1013"/>
                      <a:pt x="374" y="1337"/>
                      <a:pt x="405" y="1344"/>
                    </a:cubicBezTo>
                    <a:cubicBezTo>
                      <a:pt x="406" y="1344"/>
                      <a:pt x="406" y="1344"/>
                      <a:pt x="407" y="1344"/>
                    </a:cubicBezTo>
                    <a:cubicBezTo>
                      <a:pt x="420" y="1344"/>
                      <a:pt x="461" y="1270"/>
                      <a:pt x="489" y="1138"/>
                    </a:cubicBezTo>
                    <a:cubicBezTo>
                      <a:pt x="517" y="1003"/>
                      <a:pt x="522" y="807"/>
                      <a:pt x="463" y="602"/>
                    </a:cubicBezTo>
                    <a:cubicBezTo>
                      <a:pt x="405" y="397"/>
                      <a:pt x="298" y="232"/>
                      <a:pt x="203" y="133"/>
                    </a:cubicBezTo>
                    <a:cubicBezTo>
                      <a:pt x="117" y="42"/>
                      <a:pt x="45" y="0"/>
                      <a:pt x="27"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8"/>
              <p:cNvSpPr/>
              <p:nvPr/>
            </p:nvSpPr>
            <p:spPr>
              <a:xfrm>
                <a:off x="5400400" y="823000"/>
                <a:ext cx="286050" cy="162875"/>
              </a:xfrm>
              <a:custGeom>
                <a:avLst/>
                <a:gdLst/>
                <a:ahLst/>
                <a:cxnLst/>
                <a:rect l="l" t="t" r="r" b="b"/>
                <a:pathLst>
                  <a:path w="11442" h="6515" extrusionOk="0">
                    <a:moveTo>
                      <a:pt x="8815" y="0"/>
                    </a:moveTo>
                    <a:cubicBezTo>
                      <a:pt x="8201" y="0"/>
                      <a:pt x="7605" y="227"/>
                      <a:pt x="6993" y="300"/>
                    </a:cubicBezTo>
                    <a:cubicBezTo>
                      <a:pt x="6812" y="322"/>
                      <a:pt x="6631" y="330"/>
                      <a:pt x="6448" y="330"/>
                    </a:cubicBezTo>
                    <a:cubicBezTo>
                      <a:pt x="5883" y="330"/>
                      <a:pt x="5313" y="251"/>
                      <a:pt x="4750" y="251"/>
                    </a:cubicBezTo>
                    <a:cubicBezTo>
                      <a:pt x="4467" y="251"/>
                      <a:pt x="4186" y="271"/>
                      <a:pt x="3909" y="331"/>
                    </a:cubicBezTo>
                    <a:cubicBezTo>
                      <a:pt x="3072" y="511"/>
                      <a:pt x="2324" y="1063"/>
                      <a:pt x="1907" y="1809"/>
                    </a:cubicBezTo>
                    <a:cubicBezTo>
                      <a:pt x="1880" y="1858"/>
                      <a:pt x="1851" y="1910"/>
                      <a:pt x="1801" y="1935"/>
                    </a:cubicBezTo>
                    <a:cubicBezTo>
                      <a:pt x="1775" y="1948"/>
                      <a:pt x="1747" y="1952"/>
                      <a:pt x="1717" y="1952"/>
                    </a:cubicBezTo>
                    <a:cubicBezTo>
                      <a:pt x="1690" y="1952"/>
                      <a:pt x="1662" y="1949"/>
                      <a:pt x="1634" y="1946"/>
                    </a:cubicBezTo>
                    <a:cubicBezTo>
                      <a:pt x="1598" y="1943"/>
                      <a:pt x="1563" y="1941"/>
                      <a:pt x="1528" y="1941"/>
                    </a:cubicBezTo>
                    <a:cubicBezTo>
                      <a:pt x="890" y="1941"/>
                      <a:pt x="502" y="2491"/>
                      <a:pt x="333" y="3061"/>
                    </a:cubicBezTo>
                    <a:cubicBezTo>
                      <a:pt x="1" y="4180"/>
                      <a:pt x="279" y="5345"/>
                      <a:pt x="463" y="6514"/>
                    </a:cubicBezTo>
                    <a:cubicBezTo>
                      <a:pt x="403" y="5108"/>
                      <a:pt x="684" y="3367"/>
                      <a:pt x="2015" y="2959"/>
                    </a:cubicBezTo>
                    <a:cubicBezTo>
                      <a:pt x="2007" y="2241"/>
                      <a:pt x="2694" y="1720"/>
                      <a:pt x="3348" y="1492"/>
                    </a:cubicBezTo>
                    <a:cubicBezTo>
                      <a:pt x="3703" y="1369"/>
                      <a:pt x="4067" y="1331"/>
                      <a:pt x="4434" y="1331"/>
                    </a:cubicBezTo>
                    <a:cubicBezTo>
                      <a:pt x="5000" y="1331"/>
                      <a:pt x="5576" y="1420"/>
                      <a:pt x="6143" y="1420"/>
                    </a:cubicBezTo>
                    <a:cubicBezTo>
                      <a:pt x="6453" y="1420"/>
                      <a:pt x="6761" y="1393"/>
                      <a:pt x="7063" y="1312"/>
                    </a:cubicBezTo>
                    <a:cubicBezTo>
                      <a:pt x="7857" y="1099"/>
                      <a:pt x="8695" y="637"/>
                      <a:pt x="9528" y="637"/>
                    </a:cubicBezTo>
                    <a:cubicBezTo>
                      <a:pt x="9857" y="637"/>
                      <a:pt x="10184" y="709"/>
                      <a:pt x="10508" y="896"/>
                    </a:cubicBezTo>
                    <a:cubicBezTo>
                      <a:pt x="10997" y="1179"/>
                      <a:pt x="11295" y="1606"/>
                      <a:pt x="11415" y="2093"/>
                    </a:cubicBezTo>
                    <a:cubicBezTo>
                      <a:pt x="11433" y="2008"/>
                      <a:pt x="11441" y="1922"/>
                      <a:pt x="11438" y="1840"/>
                    </a:cubicBezTo>
                    <a:cubicBezTo>
                      <a:pt x="11422" y="1502"/>
                      <a:pt x="11230" y="1135"/>
                      <a:pt x="11028" y="875"/>
                    </a:cubicBezTo>
                    <a:cubicBezTo>
                      <a:pt x="10448" y="126"/>
                      <a:pt x="9812" y="47"/>
                      <a:pt x="8932" y="3"/>
                    </a:cubicBezTo>
                    <a:cubicBezTo>
                      <a:pt x="8893" y="1"/>
                      <a:pt x="8854" y="0"/>
                      <a:pt x="8815"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8"/>
              <p:cNvSpPr/>
              <p:nvPr/>
            </p:nvSpPr>
            <p:spPr>
              <a:xfrm>
                <a:off x="5537625" y="1016025"/>
                <a:ext cx="26725" cy="46975"/>
              </a:xfrm>
              <a:custGeom>
                <a:avLst/>
                <a:gdLst/>
                <a:ahLst/>
                <a:cxnLst/>
                <a:rect l="l" t="t" r="r" b="b"/>
                <a:pathLst>
                  <a:path w="1069" h="1879" extrusionOk="0">
                    <a:moveTo>
                      <a:pt x="295" y="1"/>
                    </a:moveTo>
                    <a:cubicBezTo>
                      <a:pt x="132" y="206"/>
                      <a:pt x="52" y="475"/>
                      <a:pt x="72" y="737"/>
                    </a:cubicBezTo>
                    <a:lnTo>
                      <a:pt x="72" y="737"/>
                    </a:lnTo>
                    <a:cubicBezTo>
                      <a:pt x="15" y="945"/>
                      <a:pt x="0" y="1164"/>
                      <a:pt x="62" y="1368"/>
                    </a:cubicBezTo>
                    <a:cubicBezTo>
                      <a:pt x="147" y="1644"/>
                      <a:pt x="400" y="1879"/>
                      <a:pt x="687" y="1879"/>
                    </a:cubicBezTo>
                    <a:cubicBezTo>
                      <a:pt x="695" y="1879"/>
                      <a:pt x="704" y="1878"/>
                      <a:pt x="713" y="1878"/>
                    </a:cubicBezTo>
                    <a:cubicBezTo>
                      <a:pt x="797" y="1875"/>
                      <a:pt x="886" y="1847"/>
                      <a:pt x="941" y="1782"/>
                    </a:cubicBezTo>
                    <a:cubicBezTo>
                      <a:pt x="959" y="1759"/>
                      <a:pt x="973" y="1733"/>
                      <a:pt x="984" y="1707"/>
                    </a:cubicBezTo>
                    <a:cubicBezTo>
                      <a:pt x="1068" y="1511"/>
                      <a:pt x="1019" y="1281"/>
                      <a:pt x="919" y="1093"/>
                    </a:cubicBezTo>
                    <a:cubicBezTo>
                      <a:pt x="818" y="906"/>
                      <a:pt x="671" y="749"/>
                      <a:pt x="543" y="579"/>
                    </a:cubicBezTo>
                    <a:cubicBezTo>
                      <a:pt x="416" y="408"/>
                      <a:pt x="304" y="213"/>
                      <a:pt x="295" y="1"/>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8"/>
              <p:cNvSpPr/>
              <p:nvPr/>
            </p:nvSpPr>
            <p:spPr>
              <a:xfrm>
                <a:off x="5536800" y="1015425"/>
                <a:ext cx="20175" cy="50550"/>
              </a:xfrm>
              <a:custGeom>
                <a:avLst/>
                <a:gdLst/>
                <a:ahLst/>
                <a:cxnLst/>
                <a:rect l="l" t="t" r="r" b="b"/>
                <a:pathLst>
                  <a:path w="807" h="2022" extrusionOk="0">
                    <a:moveTo>
                      <a:pt x="280" y="1"/>
                    </a:moveTo>
                    <a:cubicBezTo>
                      <a:pt x="260" y="1"/>
                      <a:pt x="192" y="121"/>
                      <a:pt x="127" y="330"/>
                    </a:cubicBezTo>
                    <a:cubicBezTo>
                      <a:pt x="60" y="544"/>
                      <a:pt x="0" y="853"/>
                      <a:pt x="12" y="1201"/>
                    </a:cubicBezTo>
                    <a:cubicBezTo>
                      <a:pt x="20" y="1375"/>
                      <a:pt x="56" y="1547"/>
                      <a:pt x="133" y="1686"/>
                    </a:cubicBezTo>
                    <a:cubicBezTo>
                      <a:pt x="208" y="1829"/>
                      <a:pt x="327" y="1925"/>
                      <a:pt x="435" y="1974"/>
                    </a:cubicBezTo>
                    <a:cubicBezTo>
                      <a:pt x="512" y="2009"/>
                      <a:pt x="585" y="2021"/>
                      <a:pt x="644" y="2021"/>
                    </a:cubicBezTo>
                    <a:cubicBezTo>
                      <a:pt x="670" y="2021"/>
                      <a:pt x="692" y="2019"/>
                      <a:pt x="712" y="2016"/>
                    </a:cubicBezTo>
                    <a:cubicBezTo>
                      <a:pt x="777" y="2002"/>
                      <a:pt x="807" y="1980"/>
                      <a:pt x="804" y="1972"/>
                    </a:cubicBezTo>
                    <a:cubicBezTo>
                      <a:pt x="801" y="1948"/>
                      <a:pt x="658" y="1992"/>
                      <a:pt x="482" y="1884"/>
                    </a:cubicBezTo>
                    <a:cubicBezTo>
                      <a:pt x="397" y="1831"/>
                      <a:pt x="307" y="1746"/>
                      <a:pt x="251" y="1625"/>
                    </a:cubicBezTo>
                    <a:cubicBezTo>
                      <a:pt x="191" y="1506"/>
                      <a:pt x="163" y="1355"/>
                      <a:pt x="156" y="1194"/>
                    </a:cubicBezTo>
                    <a:cubicBezTo>
                      <a:pt x="132" y="535"/>
                      <a:pt x="323" y="14"/>
                      <a:pt x="281" y="1"/>
                    </a:cubicBezTo>
                    <a:cubicBezTo>
                      <a:pt x="281" y="1"/>
                      <a:pt x="280" y="1"/>
                      <a:pt x="280"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8"/>
              <p:cNvSpPr/>
              <p:nvPr/>
            </p:nvSpPr>
            <p:spPr>
              <a:xfrm>
                <a:off x="5558550" y="1055100"/>
                <a:ext cx="7225" cy="6025"/>
              </a:xfrm>
              <a:custGeom>
                <a:avLst/>
                <a:gdLst/>
                <a:ahLst/>
                <a:cxnLst/>
                <a:rect l="l" t="t" r="r" b="b"/>
                <a:pathLst>
                  <a:path w="289" h="241" extrusionOk="0">
                    <a:moveTo>
                      <a:pt x="229" y="0"/>
                    </a:moveTo>
                    <a:cubicBezTo>
                      <a:pt x="194" y="0"/>
                      <a:pt x="143" y="25"/>
                      <a:pt x="96" y="67"/>
                    </a:cubicBezTo>
                    <a:cubicBezTo>
                      <a:pt x="31" y="127"/>
                      <a:pt x="1" y="199"/>
                      <a:pt x="28" y="228"/>
                    </a:cubicBezTo>
                    <a:cubicBezTo>
                      <a:pt x="35" y="236"/>
                      <a:pt x="47" y="240"/>
                      <a:pt x="61" y="240"/>
                    </a:cubicBezTo>
                    <a:cubicBezTo>
                      <a:pt x="96" y="240"/>
                      <a:pt x="147" y="215"/>
                      <a:pt x="194" y="173"/>
                    </a:cubicBezTo>
                    <a:cubicBezTo>
                      <a:pt x="258" y="113"/>
                      <a:pt x="289" y="41"/>
                      <a:pt x="262" y="12"/>
                    </a:cubicBezTo>
                    <a:cubicBezTo>
                      <a:pt x="254" y="4"/>
                      <a:pt x="243" y="0"/>
                      <a:pt x="229"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8"/>
              <p:cNvSpPr/>
              <p:nvPr/>
            </p:nvSpPr>
            <p:spPr>
              <a:xfrm>
                <a:off x="5518050" y="1067975"/>
                <a:ext cx="61275" cy="42650"/>
              </a:xfrm>
              <a:custGeom>
                <a:avLst/>
                <a:gdLst/>
                <a:ahLst/>
                <a:cxnLst/>
                <a:rect l="l" t="t" r="r" b="b"/>
                <a:pathLst>
                  <a:path w="2451" h="1706" extrusionOk="0">
                    <a:moveTo>
                      <a:pt x="2448" y="1"/>
                    </a:moveTo>
                    <a:lnTo>
                      <a:pt x="2448" y="1"/>
                    </a:lnTo>
                    <a:cubicBezTo>
                      <a:pt x="2048" y="250"/>
                      <a:pt x="1577" y="395"/>
                      <a:pt x="1116" y="395"/>
                    </a:cubicBezTo>
                    <a:cubicBezTo>
                      <a:pt x="759" y="395"/>
                      <a:pt x="407" y="308"/>
                      <a:pt x="99" y="114"/>
                    </a:cubicBezTo>
                    <a:cubicBezTo>
                      <a:pt x="66" y="96"/>
                      <a:pt x="33" y="77"/>
                      <a:pt x="1" y="57"/>
                    </a:cubicBezTo>
                    <a:lnTo>
                      <a:pt x="1" y="57"/>
                    </a:lnTo>
                    <a:cubicBezTo>
                      <a:pt x="36" y="423"/>
                      <a:pt x="99" y="795"/>
                      <a:pt x="289" y="1113"/>
                    </a:cubicBezTo>
                    <a:cubicBezTo>
                      <a:pt x="485" y="1442"/>
                      <a:pt x="843" y="1705"/>
                      <a:pt x="1239" y="1705"/>
                    </a:cubicBezTo>
                    <a:cubicBezTo>
                      <a:pt x="1241" y="1705"/>
                      <a:pt x="1243" y="1705"/>
                      <a:pt x="1245" y="1705"/>
                    </a:cubicBezTo>
                    <a:cubicBezTo>
                      <a:pt x="1673" y="1702"/>
                      <a:pt x="2047" y="1392"/>
                      <a:pt x="2229" y="1023"/>
                    </a:cubicBezTo>
                    <a:cubicBezTo>
                      <a:pt x="2376" y="726"/>
                      <a:pt x="2451" y="348"/>
                      <a:pt x="2448"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8"/>
              <p:cNvSpPr/>
              <p:nvPr/>
            </p:nvSpPr>
            <p:spPr>
              <a:xfrm>
                <a:off x="5464050" y="973550"/>
                <a:ext cx="58850" cy="24350"/>
              </a:xfrm>
              <a:custGeom>
                <a:avLst/>
                <a:gdLst/>
                <a:ahLst/>
                <a:cxnLst/>
                <a:rect l="l" t="t" r="r" b="b"/>
                <a:pathLst>
                  <a:path w="2354" h="974" extrusionOk="0">
                    <a:moveTo>
                      <a:pt x="1503" y="1"/>
                    </a:moveTo>
                    <a:cubicBezTo>
                      <a:pt x="1350" y="1"/>
                      <a:pt x="1184" y="19"/>
                      <a:pt x="1014" y="65"/>
                    </a:cubicBezTo>
                    <a:cubicBezTo>
                      <a:pt x="635" y="169"/>
                      <a:pt x="342" y="395"/>
                      <a:pt x="189" y="595"/>
                    </a:cubicBezTo>
                    <a:cubicBezTo>
                      <a:pt x="32" y="797"/>
                      <a:pt x="1" y="956"/>
                      <a:pt x="32" y="972"/>
                    </a:cubicBezTo>
                    <a:cubicBezTo>
                      <a:pt x="35" y="973"/>
                      <a:pt x="38" y="974"/>
                      <a:pt x="42" y="974"/>
                    </a:cubicBezTo>
                    <a:cubicBezTo>
                      <a:pt x="84" y="974"/>
                      <a:pt x="175" y="866"/>
                      <a:pt x="334" y="734"/>
                    </a:cubicBezTo>
                    <a:cubicBezTo>
                      <a:pt x="503" y="591"/>
                      <a:pt x="766" y="426"/>
                      <a:pt x="1088" y="338"/>
                    </a:cubicBezTo>
                    <a:cubicBezTo>
                      <a:pt x="1326" y="272"/>
                      <a:pt x="1558" y="254"/>
                      <a:pt x="1755" y="254"/>
                    </a:cubicBezTo>
                    <a:cubicBezTo>
                      <a:pt x="1826" y="254"/>
                      <a:pt x="1893" y="257"/>
                      <a:pt x="1953" y="260"/>
                    </a:cubicBezTo>
                    <a:cubicBezTo>
                      <a:pt x="2076" y="267"/>
                      <a:pt x="2177" y="275"/>
                      <a:pt x="2244" y="275"/>
                    </a:cubicBezTo>
                    <a:cubicBezTo>
                      <a:pt x="2302" y="275"/>
                      <a:pt x="2336" y="269"/>
                      <a:pt x="2342" y="251"/>
                    </a:cubicBezTo>
                    <a:cubicBezTo>
                      <a:pt x="2353" y="216"/>
                      <a:pt x="2225" y="129"/>
                      <a:pt x="1985" y="64"/>
                    </a:cubicBezTo>
                    <a:cubicBezTo>
                      <a:pt x="1855" y="28"/>
                      <a:pt x="1689" y="1"/>
                      <a:pt x="1503"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8"/>
              <p:cNvSpPr/>
              <p:nvPr/>
            </p:nvSpPr>
            <p:spPr>
              <a:xfrm>
                <a:off x="5469750" y="1024050"/>
                <a:ext cx="53300" cy="26600"/>
              </a:xfrm>
              <a:custGeom>
                <a:avLst/>
                <a:gdLst/>
                <a:ahLst/>
                <a:cxnLst/>
                <a:rect l="l" t="t" r="r" b="b"/>
                <a:pathLst>
                  <a:path w="2132" h="1064" extrusionOk="0">
                    <a:moveTo>
                      <a:pt x="845" y="0"/>
                    </a:moveTo>
                    <a:cubicBezTo>
                      <a:pt x="616" y="0"/>
                      <a:pt x="410" y="70"/>
                      <a:pt x="275" y="161"/>
                    </a:cubicBezTo>
                    <a:cubicBezTo>
                      <a:pt x="59" y="302"/>
                      <a:pt x="1" y="459"/>
                      <a:pt x="17" y="467"/>
                    </a:cubicBezTo>
                    <a:cubicBezTo>
                      <a:pt x="19" y="469"/>
                      <a:pt x="21" y="469"/>
                      <a:pt x="23" y="469"/>
                    </a:cubicBezTo>
                    <a:cubicBezTo>
                      <a:pt x="53" y="469"/>
                      <a:pt x="146" y="359"/>
                      <a:pt x="335" y="269"/>
                    </a:cubicBezTo>
                    <a:cubicBezTo>
                      <a:pt x="454" y="212"/>
                      <a:pt x="617" y="169"/>
                      <a:pt x="797" y="169"/>
                    </a:cubicBezTo>
                    <a:cubicBezTo>
                      <a:pt x="919" y="169"/>
                      <a:pt x="1047" y="189"/>
                      <a:pt x="1175" y="236"/>
                    </a:cubicBezTo>
                    <a:cubicBezTo>
                      <a:pt x="1493" y="356"/>
                      <a:pt x="1722" y="590"/>
                      <a:pt x="1867" y="767"/>
                    </a:cubicBezTo>
                    <a:cubicBezTo>
                      <a:pt x="2006" y="939"/>
                      <a:pt x="2081" y="1064"/>
                      <a:pt x="2108" y="1064"/>
                    </a:cubicBezTo>
                    <a:cubicBezTo>
                      <a:pt x="2110" y="1064"/>
                      <a:pt x="2111" y="1063"/>
                      <a:pt x="2112" y="1063"/>
                    </a:cubicBezTo>
                    <a:cubicBezTo>
                      <a:pt x="2131" y="1054"/>
                      <a:pt x="2096" y="906"/>
                      <a:pt x="1968" y="695"/>
                    </a:cubicBezTo>
                    <a:cubicBezTo>
                      <a:pt x="1842" y="489"/>
                      <a:pt x="1606" y="211"/>
                      <a:pt x="1236" y="71"/>
                    </a:cubicBezTo>
                    <a:cubicBezTo>
                      <a:pt x="1104" y="21"/>
                      <a:pt x="971" y="0"/>
                      <a:pt x="845"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8"/>
              <p:cNvSpPr/>
              <p:nvPr/>
            </p:nvSpPr>
            <p:spPr>
              <a:xfrm>
                <a:off x="5576875" y="973550"/>
                <a:ext cx="58825" cy="24350"/>
              </a:xfrm>
              <a:custGeom>
                <a:avLst/>
                <a:gdLst/>
                <a:ahLst/>
                <a:cxnLst/>
                <a:rect l="l" t="t" r="r" b="b"/>
                <a:pathLst>
                  <a:path w="2353" h="974" extrusionOk="0">
                    <a:moveTo>
                      <a:pt x="851" y="1"/>
                    </a:moveTo>
                    <a:cubicBezTo>
                      <a:pt x="665" y="1"/>
                      <a:pt x="499" y="28"/>
                      <a:pt x="369" y="64"/>
                    </a:cubicBezTo>
                    <a:cubicBezTo>
                      <a:pt x="129" y="129"/>
                      <a:pt x="0" y="216"/>
                      <a:pt x="12" y="251"/>
                    </a:cubicBezTo>
                    <a:cubicBezTo>
                      <a:pt x="17" y="269"/>
                      <a:pt x="51" y="275"/>
                      <a:pt x="109" y="275"/>
                    </a:cubicBezTo>
                    <a:cubicBezTo>
                      <a:pt x="177" y="275"/>
                      <a:pt x="277" y="267"/>
                      <a:pt x="400" y="260"/>
                    </a:cubicBezTo>
                    <a:cubicBezTo>
                      <a:pt x="461" y="257"/>
                      <a:pt x="527" y="254"/>
                      <a:pt x="598" y="254"/>
                    </a:cubicBezTo>
                    <a:cubicBezTo>
                      <a:pt x="795" y="254"/>
                      <a:pt x="1027" y="272"/>
                      <a:pt x="1265" y="338"/>
                    </a:cubicBezTo>
                    <a:cubicBezTo>
                      <a:pt x="1588" y="426"/>
                      <a:pt x="1850" y="591"/>
                      <a:pt x="2020" y="734"/>
                    </a:cubicBezTo>
                    <a:cubicBezTo>
                      <a:pt x="2179" y="866"/>
                      <a:pt x="2270" y="974"/>
                      <a:pt x="2312" y="974"/>
                    </a:cubicBezTo>
                    <a:cubicBezTo>
                      <a:pt x="2315" y="974"/>
                      <a:pt x="2318" y="973"/>
                      <a:pt x="2321" y="972"/>
                    </a:cubicBezTo>
                    <a:cubicBezTo>
                      <a:pt x="2352" y="956"/>
                      <a:pt x="2321" y="797"/>
                      <a:pt x="2164" y="595"/>
                    </a:cubicBezTo>
                    <a:cubicBezTo>
                      <a:pt x="2011" y="395"/>
                      <a:pt x="1719" y="169"/>
                      <a:pt x="1340" y="65"/>
                    </a:cubicBezTo>
                    <a:cubicBezTo>
                      <a:pt x="1170" y="19"/>
                      <a:pt x="1004" y="1"/>
                      <a:pt x="851"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8"/>
              <p:cNvSpPr/>
              <p:nvPr/>
            </p:nvSpPr>
            <p:spPr>
              <a:xfrm>
                <a:off x="5575025" y="1024050"/>
                <a:ext cx="53325" cy="26600"/>
              </a:xfrm>
              <a:custGeom>
                <a:avLst/>
                <a:gdLst/>
                <a:ahLst/>
                <a:cxnLst/>
                <a:rect l="l" t="t" r="r" b="b"/>
                <a:pathLst>
                  <a:path w="2133" h="1064" extrusionOk="0">
                    <a:moveTo>
                      <a:pt x="1287" y="0"/>
                    </a:moveTo>
                    <a:cubicBezTo>
                      <a:pt x="1161" y="0"/>
                      <a:pt x="1028" y="21"/>
                      <a:pt x="896" y="71"/>
                    </a:cubicBezTo>
                    <a:cubicBezTo>
                      <a:pt x="526" y="211"/>
                      <a:pt x="291" y="489"/>
                      <a:pt x="164" y="695"/>
                    </a:cubicBezTo>
                    <a:cubicBezTo>
                      <a:pt x="36" y="906"/>
                      <a:pt x="1" y="1054"/>
                      <a:pt x="21" y="1063"/>
                    </a:cubicBezTo>
                    <a:cubicBezTo>
                      <a:pt x="22" y="1063"/>
                      <a:pt x="23" y="1064"/>
                      <a:pt x="24" y="1064"/>
                    </a:cubicBezTo>
                    <a:cubicBezTo>
                      <a:pt x="51" y="1064"/>
                      <a:pt x="127" y="939"/>
                      <a:pt x="266" y="767"/>
                    </a:cubicBezTo>
                    <a:cubicBezTo>
                      <a:pt x="410" y="590"/>
                      <a:pt x="639" y="356"/>
                      <a:pt x="958" y="236"/>
                    </a:cubicBezTo>
                    <a:cubicBezTo>
                      <a:pt x="1085" y="189"/>
                      <a:pt x="1214" y="169"/>
                      <a:pt x="1335" y="169"/>
                    </a:cubicBezTo>
                    <a:cubicBezTo>
                      <a:pt x="1515" y="169"/>
                      <a:pt x="1679" y="212"/>
                      <a:pt x="1797" y="269"/>
                    </a:cubicBezTo>
                    <a:cubicBezTo>
                      <a:pt x="1986" y="359"/>
                      <a:pt x="2079" y="469"/>
                      <a:pt x="2109" y="469"/>
                    </a:cubicBezTo>
                    <a:cubicBezTo>
                      <a:pt x="2111" y="469"/>
                      <a:pt x="2113" y="469"/>
                      <a:pt x="2115" y="467"/>
                    </a:cubicBezTo>
                    <a:cubicBezTo>
                      <a:pt x="2132" y="459"/>
                      <a:pt x="2074" y="302"/>
                      <a:pt x="1858" y="161"/>
                    </a:cubicBezTo>
                    <a:cubicBezTo>
                      <a:pt x="1723" y="70"/>
                      <a:pt x="1517" y="0"/>
                      <a:pt x="1287"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8"/>
              <p:cNvSpPr/>
              <p:nvPr/>
            </p:nvSpPr>
            <p:spPr>
              <a:xfrm>
                <a:off x="5529525" y="1091700"/>
                <a:ext cx="41550" cy="18925"/>
              </a:xfrm>
              <a:custGeom>
                <a:avLst/>
                <a:gdLst/>
                <a:ahLst/>
                <a:cxnLst/>
                <a:rect l="l" t="t" r="r" b="b"/>
                <a:pathLst>
                  <a:path w="1662" h="757" extrusionOk="0">
                    <a:moveTo>
                      <a:pt x="933" y="1"/>
                    </a:moveTo>
                    <a:cubicBezTo>
                      <a:pt x="588" y="1"/>
                      <a:pt x="254" y="151"/>
                      <a:pt x="0" y="390"/>
                    </a:cubicBezTo>
                    <a:cubicBezTo>
                      <a:pt x="204" y="605"/>
                      <a:pt x="481" y="756"/>
                      <a:pt x="781" y="756"/>
                    </a:cubicBezTo>
                    <a:cubicBezTo>
                      <a:pt x="783" y="756"/>
                      <a:pt x="784" y="756"/>
                      <a:pt x="786" y="756"/>
                    </a:cubicBezTo>
                    <a:cubicBezTo>
                      <a:pt x="1142" y="754"/>
                      <a:pt x="1460" y="538"/>
                      <a:pt x="1662" y="253"/>
                    </a:cubicBezTo>
                    <a:cubicBezTo>
                      <a:pt x="1464" y="101"/>
                      <a:pt x="1217" y="8"/>
                      <a:pt x="965" y="1"/>
                    </a:cubicBezTo>
                    <a:cubicBezTo>
                      <a:pt x="955" y="1"/>
                      <a:pt x="944" y="1"/>
                      <a:pt x="933" y="1"/>
                    </a:cubicBezTo>
                    <a:close/>
                  </a:path>
                </a:pathLst>
              </a:custGeom>
              <a:solidFill>
                <a:srgbClr val="EA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6" name="Google Shape;2006;p48"/>
          <p:cNvGrpSpPr/>
          <p:nvPr/>
        </p:nvGrpSpPr>
        <p:grpSpPr>
          <a:xfrm rot="-1873095">
            <a:off x="7455852" y="1426830"/>
            <a:ext cx="1670283" cy="2460123"/>
            <a:chOff x="5846705" y="2784323"/>
            <a:chExt cx="1670282" cy="2460121"/>
          </a:xfrm>
        </p:grpSpPr>
        <p:grpSp>
          <p:nvGrpSpPr>
            <p:cNvPr id="2007" name="Google Shape;2007;p48"/>
            <p:cNvGrpSpPr/>
            <p:nvPr/>
          </p:nvGrpSpPr>
          <p:grpSpPr>
            <a:xfrm>
              <a:off x="5846705" y="2784323"/>
              <a:ext cx="1670282" cy="2460121"/>
              <a:chOff x="2903825" y="2119650"/>
              <a:chExt cx="623100" cy="917750"/>
            </a:xfrm>
          </p:grpSpPr>
          <p:sp>
            <p:nvSpPr>
              <p:cNvPr id="2008" name="Google Shape;2008;p48"/>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8"/>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0" name="Google Shape;2010;p48"/>
            <p:cNvGrpSpPr/>
            <p:nvPr/>
          </p:nvGrpSpPr>
          <p:grpSpPr>
            <a:xfrm>
              <a:off x="6240768" y="3350430"/>
              <a:ext cx="882125" cy="1133311"/>
              <a:chOff x="2287850" y="4269150"/>
              <a:chExt cx="430200" cy="552700"/>
            </a:xfrm>
          </p:grpSpPr>
          <p:sp>
            <p:nvSpPr>
              <p:cNvPr id="2011" name="Google Shape;2011;p48"/>
              <p:cNvSpPr/>
              <p:nvPr/>
            </p:nvSpPr>
            <p:spPr>
              <a:xfrm>
                <a:off x="2287850" y="4269150"/>
                <a:ext cx="430200" cy="481025"/>
              </a:xfrm>
              <a:custGeom>
                <a:avLst/>
                <a:gdLst/>
                <a:ahLst/>
                <a:cxnLst/>
                <a:rect l="l" t="t" r="r" b="b"/>
                <a:pathLst>
                  <a:path w="17208" h="19241" extrusionOk="0">
                    <a:moveTo>
                      <a:pt x="8719" y="1"/>
                    </a:moveTo>
                    <a:cubicBezTo>
                      <a:pt x="6694" y="1"/>
                      <a:pt x="4513" y="496"/>
                      <a:pt x="3298" y="2284"/>
                    </a:cubicBezTo>
                    <a:cubicBezTo>
                      <a:pt x="2325" y="3716"/>
                      <a:pt x="2069" y="5970"/>
                      <a:pt x="2093" y="7669"/>
                    </a:cubicBezTo>
                    <a:cubicBezTo>
                      <a:pt x="2117" y="9213"/>
                      <a:pt x="2221" y="10649"/>
                      <a:pt x="1209" y="11903"/>
                    </a:cubicBezTo>
                    <a:cubicBezTo>
                      <a:pt x="417" y="12882"/>
                      <a:pt x="0" y="14166"/>
                      <a:pt x="62" y="15430"/>
                    </a:cubicBezTo>
                    <a:cubicBezTo>
                      <a:pt x="117" y="16534"/>
                      <a:pt x="539" y="17695"/>
                      <a:pt x="1277" y="18523"/>
                    </a:cubicBezTo>
                    <a:cubicBezTo>
                      <a:pt x="1733" y="19034"/>
                      <a:pt x="2461" y="19240"/>
                      <a:pt x="3189" y="19240"/>
                    </a:cubicBezTo>
                    <a:cubicBezTo>
                      <a:pt x="3699" y="19240"/>
                      <a:pt x="4210" y="19139"/>
                      <a:pt x="4628" y="18972"/>
                    </a:cubicBezTo>
                    <a:lnTo>
                      <a:pt x="13079" y="19045"/>
                    </a:lnTo>
                    <a:cubicBezTo>
                      <a:pt x="13976" y="18865"/>
                      <a:pt x="14897" y="18602"/>
                      <a:pt x="15577" y="17983"/>
                    </a:cubicBezTo>
                    <a:cubicBezTo>
                      <a:pt x="17208" y="16497"/>
                      <a:pt x="16440" y="13832"/>
                      <a:pt x="15590" y="12144"/>
                    </a:cubicBezTo>
                    <a:cubicBezTo>
                      <a:pt x="14655" y="10287"/>
                      <a:pt x="14657" y="8124"/>
                      <a:pt x="14779" y="6094"/>
                    </a:cubicBezTo>
                    <a:cubicBezTo>
                      <a:pt x="14875" y="4496"/>
                      <a:pt x="14321" y="2229"/>
                      <a:pt x="12777" y="1454"/>
                    </a:cubicBezTo>
                    <a:cubicBezTo>
                      <a:pt x="12596" y="1363"/>
                      <a:pt x="12393" y="1304"/>
                      <a:pt x="12193" y="1304"/>
                    </a:cubicBezTo>
                    <a:cubicBezTo>
                      <a:pt x="12099" y="1304"/>
                      <a:pt x="12007" y="1317"/>
                      <a:pt x="11917" y="1345"/>
                    </a:cubicBezTo>
                    <a:cubicBezTo>
                      <a:pt x="11277" y="287"/>
                      <a:pt x="9893" y="4"/>
                      <a:pt x="8756" y="1"/>
                    </a:cubicBezTo>
                    <a:cubicBezTo>
                      <a:pt x="8744" y="1"/>
                      <a:pt x="8731" y="1"/>
                      <a:pt x="8719"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8"/>
              <p:cNvSpPr/>
              <p:nvPr/>
            </p:nvSpPr>
            <p:spPr>
              <a:xfrm>
                <a:off x="2636325" y="4497500"/>
                <a:ext cx="40150" cy="234350"/>
              </a:xfrm>
              <a:custGeom>
                <a:avLst/>
                <a:gdLst/>
                <a:ahLst/>
                <a:cxnLst/>
                <a:rect l="l" t="t" r="r" b="b"/>
                <a:pathLst>
                  <a:path w="1606" h="9374" extrusionOk="0">
                    <a:moveTo>
                      <a:pt x="405" y="1"/>
                    </a:moveTo>
                    <a:cubicBezTo>
                      <a:pt x="400" y="1"/>
                      <a:pt x="378" y="29"/>
                      <a:pt x="341" y="82"/>
                    </a:cubicBezTo>
                    <a:cubicBezTo>
                      <a:pt x="320" y="109"/>
                      <a:pt x="298" y="144"/>
                      <a:pt x="275" y="189"/>
                    </a:cubicBezTo>
                    <a:cubicBezTo>
                      <a:pt x="251" y="232"/>
                      <a:pt x="223" y="282"/>
                      <a:pt x="199" y="342"/>
                    </a:cubicBezTo>
                    <a:cubicBezTo>
                      <a:pt x="93" y="578"/>
                      <a:pt x="1" y="953"/>
                      <a:pt x="29" y="1418"/>
                    </a:cubicBezTo>
                    <a:cubicBezTo>
                      <a:pt x="53" y="1881"/>
                      <a:pt x="197" y="2424"/>
                      <a:pt x="448" y="2977"/>
                    </a:cubicBezTo>
                    <a:cubicBezTo>
                      <a:pt x="690" y="3535"/>
                      <a:pt x="1019" y="4116"/>
                      <a:pt x="1238" y="4772"/>
                    </a:cubicBezTo>
                    <a:cubicBezTo>
                      <a:pt x="1461" y="5425"/>
                      <a:pt x="1492" y="6097"/>
                      <a:pt x="1417" y="6688"/>
                    </a:cubicBezTo>
                    <a:cubicBezTo>
                      <a:pt x="1338" y="7282"/>
                      <a:pt x="1153" y="7798"/>
                      <a:pt x="944" y="8201"/>
                    </a:cubicBezTo>
                    <a:cubicBezTo>
                      <a:pt x="732" y="8603"/>
                      <a:pt x="508" y="8900"/>
                      <a:pt x="335" y="9088"/>
                    </a:cubicBezTo>
                    <a:cubicBezTo>
                      <a:pt x="255" y="9187"/>
                      <a:pt x="178" y="9251"/>
                      <a:pt x="133" y="9301"/>
                    </a:cubicBezTo>
                    <a:cubicBezTo>
                      <a:pt x="86" y="9347"/>
                      <a:pt x="60" y="9373"/>
                      <a:pt x="60" y="9373"/>
                    </a:cubicBezTo>
                    <a:cubicBezTo>
                      <a:pt x="60" y="9373"/>
                      <a:pt x="87" y="9349"/>
                      <a:pt x="136" y="9304"/>
                    </a:cubicBezTo>
                    <a:cubicBezTo>
                      <a:pt x="184" y="9257"/>
                      <a:pt x="264" y="9196"/>
                      <a:pt x="349" y="9100"/>
                    </a:cubicBezTo>
                    <a:cubicBezTo>
                      <a:pt x="531" y="8920"/>
                      <a:pt x="768" y="8629"/>
                      <a:pt x="996" y="8229"/>
                    </a:cubicBezTo>
                    <a:cubicBezTo>
                      <a:pt x="1221" y="7829"/>
                      <a:pt x="1425" y="7307"/>
                      <a:pt x="1517" y="6702"/>
                    </a:cubicBezTo>
                    <a:cubicBezTo>
                      <a:pt x="1606" y="6100"/>
                      <a:pt x="1580" y="5406"/>
                      <a:pt x="1352" y="4734"/>
                    </a:cubicBezTo>
                    <a:cubicBezTo>
                      <a:pt x="1126" y="4063"/>
                      <a:pt x="793" y="3482"/>
                      <a:pt x="549" y="2933"/>
                    </a:cubicBezTo>
                    <a:cubicBezTo>
                      <a:pt x="295" y="2387"/>
                      <a:pt x="147" y="1863"/>
                      <a:pt x="113" y="1412"/>
                    </a:cubicBezTo>
                    <a:cubicBezTo>
                      <a:pt x="75" y="960"/>
                      <a:pt x="152" y="595"/>
                      <a:pt x="242" y="360"/>
                    </a:cubicBezTo>
                    <a:cubicBezTo>
                      <a:pt x="332" y="123"/>
                      <a:pt x="416" y="7"/>
                      <a:pt x="405" y="1"/>
                    </a:cubicBezTo>
                    <a:cubicBezTo>
                      <a:pt x="405" y="1"/>
                      <a:pt x="405" y="1"/>
                      <a:pt x="405"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8"/>
              <p:cNvSpPr/>
              <p:nvPr/>
            </p:nvSpPr>
            <p:spPr>
              <a:xfrm>
                <a:off x="2595150" y="4511875"/>
                <a:ext cx="36875" cy="231350"/>
              </a:xfrm>
              <a:custGeom>
                <a:avLst/>
                <a:gdLst/>
                <a:ahLst/>
                <a:cxnLst/>
                <a:rect l="l" t="t" r="r" b="b"/>
                <a:pathLst>
                  <a:path w="1475" h="9254" extrusionOk="0">
                    <a:moveTo>
                      <a:pt x="808" y="0"/>
                    </a:moveTo>
                    <a:cubicBezTo>
                      <a:pt x="800" y="0"/>
                      <a:pt x="738" y="121"/>
                      <a:pt x="638" y="343"/>
                    </a:cubicBezTo>
                    <a:cubicBezTo>
                      <a:pt x="539" y="568"/>
                      <a:pt x="394" y="894"/>
                      <a:pt x="260" y="1314"/>
                    </a:cubicBezTo>
                    <a:cubicBezTo>
                      <a:pt x="127" y="1734"/>
                      <a:pt x="0" y="2257"/>
                      <a:pt x="37" y="2850"/>
                    </a:cubicBezTo>
                    <a:cubicBezTo>
                      <a:pt x="57" y="3145"/>
                      <a:pt x="122" y="3454"/>
                      <a:pt x="245" y="3751"/>
                    </a:cubicBezTo>
                    <a:cubicBezTo>
                      <a:pt x="363" y="4049"/>
                      <a:pt x="524" y="4338"/>
                      <a:pt x="686" y="4630"/>
                    </a:cubicBezTo>
                    <a:cubicBezTo>
                      <a:pt x="850" y="4922"/>
                      <a:pt x="1008" y="5207"/>
                      <a:pt x="1120" y="5497"/>
                    </a:cubicBezTo>
                    <a:cubicBezTo>
                      <a:pt x="1237" y="5785"/>
                      <a:pt x="1301" y="6080"/>
                      <a:pt x="1329" y="6365"/>
                    </a:cubicBezTo>
                    <a:cubicBezTo>
                      <a:pt x="1384" y="6936"/>
                      <a:pt x="1300" y="7456"/>
                      <a:pt x="1214" y="7883"/>
                    </a:cubicBezTo>
                    <a:cubicBezTo>
                      <a:pt x="1123" y="8312"/>
                      <a:pt x="1022" y="8652"/>
                      <a:pt x="954" y="8888"/>
                    </a:cubicBezTo>
                    <a:cubicBezTo>
                      <a:pt x="887" y="9112"/>
                      <a:pt x="845" y="9254"/>
                      <a:pt x="845" y="9254"/>
                    </a:cubicBezTo>
                    <a:cubicBezTo>
                      <a:pt x="845" y="9254"/>
                      <a:pt x="893" y="9114"/>
                      <a:pt x="972" y="8893"/>
                    </a:cubicBezTo>
                    <a:cubicBezTo>
                      <a:pt x="1051" y="8661"/>
                      <a:pt x="1166" y="8324"/>
                      <a:pt x="1272" y="7896"/>
                    </a:cubicBezTo>
                    <a:cubicBezTo>
                      <a:pt x="1374" y="7469"/>
                      <a:pt x="1474" y="6944"/>
                      <a:pt x="1430" y="6356"/>
                    </a:cubicBezTo>
                    <a:cubicBezTo>
                      <a:pt x="1407" y="6063"/>
                      <a:pt x="1345" y="5754"/>
                      <a:pt x="1227" y="5455"/>
                    </a:cubicBezTo>
                    <a:cubicBezTo>
                      <a:pt x="1113" y="5155"/>
                      <a:pt x="954" y="4865"/>
                      <a:pt x="791" y="4572"/>
                    </a:cubicBezTo>
                    <a:cubicBezTo>
                      <a:pt x="628" y="4280"/>
                      <a:pt x="468" y="3996"/>
                      <a:pt x="353" y="3707"/>
                    </a:cubicBezTo>
                    <a:cubicBezTo>
                      <a:pt x="232" y="3420"/>
                      <a:pt x="170" y="3126"/>
                      <a:pt x="147" y="2842"/>
                    </a:cubicBezTo>
                    <a:cubicBezTo>
                      <a:pt x="105" y="2271"/>
                      <a:pt x="219" y="1756"/>
                      <a:pt x="341" y="1340"/>
                    </a:cubicBezTo>
                    <a:cubicBezTo>
                      <a:pt x="462" y="920"/>
                      <a:pt x="595" y="591"/>
                      <a:pt x="681" y="361"/>
                    </a:cubicBezTo>
                    <a:cubicBezTo>
                      <a:pt x="769" y="131"/>
                      <a:pt x="817" y="4"/>
                      <a:pt x="809" y="0"/>
                    </a:cubicBezTo>
                    <a:cubicBezTo>
                      <a:pt x="809" y="0"/>
                      <a:pt x="809" y="0"/>
                      <a:pt x="808" y="0"/>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8"/>
              <p:cNvSpPr/>
              <p:nvPr/>
            </p:nvSpPr>
            <p:spPr>
              <a:xfrm>
                <a:off x="2553850" y="4531000"/>
                <a:ext cx="33675" cy="179000"/>
              </a:xfrm>
              <a:custGeom>
                <a:avLst/>
                <a:gdLst/>
                <a:ahLst/>
                <a:cxnLst/>
                <a:rect l="l" t="t" r="r" b="b"/>
                <a:pathLst>
                  <a:path w="1347" h="7160" extrusionOk="0">
                    <a:moveTo>
                      <a:pt x="924" y="0"/>
                    </a:moveTo>
                    <a:cubicBezTo>
                      <a:pt x="915" y="0"/>
                      <a:pt x="849" y="84"/>
                      <a:pt x="742" y="240"/>
                    </a:cubicBezTo>
                    <a:cubicBezTo>
                      <a:pt x="633" y="399"/>
                      <a:pt x="477" y="633"/>
                      <a:pt x="324" y="948"/>
                    </a:cubicBezTo>
                    <a:cubicBezTo>
                      <a:pt x="172" y="1258"/>
                      <a:pt x="17" y="1659"/>
                      <a:pt x="5" y="2131"/>
                    </a:cubicBezTo>
                    <a:cubicBezTo>
                      <a:pt x="0" y="2365"/>
                      <a:pt x="40" y="2614"/>
                      <a:pt x="125" y="2854"/>
                    </a:cubicBezTo>
                    <a:cubicBezTo>
                      <a:pt x="210" y="3094"/>
                      <a:pt x="332" y="3326"/>
                      <a:pt x="465" y="3555"/>
                    </a:cubicBezTo>
                    <a:cubicBezTo>
                      <a:pt x="597" y="3784"/>
                      <a:pt x="733" y="4002"/>
                      <a:pt x="844" y="4220"/>
                    </a:cubicBezTo>
                    <a:cubicBezTo>
                      <a:pt x="954" y="4439"/>
                      <a:pt x="1040" y="4660"/>
                      <a:pt x="1104" y="4876"/>
                    </a:cubicBezTo>
                    <a:cubicBezTo>
                      <a:pt x="1234" y="5309"/>
                      <a:pt x="1272" y="5719"/>
                      <a:pt x="1269" y="6062"/>
                    </a:cubicBezTo>
                    <a:cubicBezTo>
                      <a:pt x="1263" y="6405"/>
                      <a:pt x="1217" y="6681"/>
                      <a:pt x="1175" y="6868"/>
                    </a:cubicBezTo>
                    <a:cubicBezTo>
                      <a:pt x="1155" y="6964"/>
                      <a:pt x="1134" y="7035"/>
                      <a:pt x="1120" y="7084"/>
                    </a:cubicBezTo>
                    <a:cubicBezTo>
                      <a:pt x="1107" y="7132"/>
                      <a:pt x="1100" y="7159"/>
                      <a:pt x="1100" y="7159"/>
                    </a:cubicBezTo>
                    <a:cubicBezTo>
                      <a:pt x="1100" y="7159"/>
                      <a:pt x="1109" y="7133"/>
                      <a:pt x="1126" y="7086"/>
                    </a:cubicBezTo>
                    <a:cubicBezTo>
                      <a:pt x="1142" y="7038"/>
                      <a:pt x="1168" y="6967"/>
                      <a:pt x="1193" y="6874"/>
                    </a:cubicBezTo>
                    <a:cubicBezTo>
                      <a:pt x="1245" y="6688"/>
                      <a:pt x="1307" y="6412"/>
                      <a:pt x="1328" y="6063"/>
                    </a:cubicBezTo>
                    <a:cubicBezTo>
                      <a:pt x="1347" y="5717"/>
                      <a:pt x="1323" y="5296"/>
                      <a:pt x="1201" y="4849"/>
                    </a:cubicBezTo>
                    <a:cubicBezTo>
                      <a:pt x="1141" y="4625"/>
                      <a:pt x="1057" y="4396"/>
                      <a:pt x="946" y="4170"/>
                    </a:cubicBezTo>
                    <a:cubicBezTo>
                      <a:pt x="835" y="3943"/>
                      <a:pt x="700" y="3722"/>
                      <a:pt x="569" y="3495"/>
                    </a:cubicBezTo>
                    <a:cubicBezTo>
                      <a:pt x="437" y="3268"/>
                      <a:pt x="317" y="3043"/>
                      <a:pt x="235" y="2814"/>
                    </a:cubicBezTo>
                    <a:cubicBezTo>
                      <a:pt x="152" y="2587"/>
                      <a:pt x="114" y="2354"/>
                      <a:pt x="115" y="2132"/>
                    </a:cubicBezTo>
                    <a:cubicBezTo>
                      <a:pt x="120" y="1685"/>
                      <a:pt x="260" y="1293"/>
                      <a:pt x="400" y="983"/>
                    </a:cubicBezTo>
                    <a:cubicBezTo>
                      <a:pt x="541" y="671"/>
                      <a:pt x="685" y="432"/>
                      <a:pt x="781" y="264"/>
                    </a:cubicBezTo>
                    <a:cubicBezTo>
                      <a:pt x="878" y="97"/>
                      <a:pt x="933" y="5"/>
                      <a:pt x="925" y="0"/>
                    </a:cubicBezTo>
                    <a:cubicBezTo>
                      <a:pt x="925" y="0"/>
                      <a:pt x="925" y="0"/>
                      <a:pt x="924" y="0"/>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8"/>
              <p:cNvSpPr/>
              <p:nvPr/>
            </p:nvSpPr>
            <p:spPr>
              <a:xfrm>
                <a:off x="2327250" y="4485950"/>
                <a:ext cx="46775" cy="248250"/>
              </a:xfrm>
              <a:custGeom>
                <a:avLst/>
                <a:gdLst/>
                <a:ahLst/>
                <a:cxnLst/>
                <a:rect l="l" t="t" r="r" b="b"/>
                <a:pathLst>
                  <a:path w="1871" h="9930" extrusionOk="0">
                    <a:moveTo>
                      <a:pt x="1102" y="1"/>
                    </a:moveTo>
                    <a:cubicBezTo>
                      <a:pt x="1102" y="1"/>
                      <a:pt x="1102" y="1"/>
                      <a:pt x="1102" y="1"/>
                    </a:cubicBezTo>
                    <a:cubicBezTo>
                      <a:pt x="1093" y="8"/>
                      <a:pt x="1183" y="132"/>
                      <a:pt x="1292" y="383"/>
                    </a:cubicBezTo>
                    <a:cubicBezTo>
                      <a:pt x="1399" y="633"/>
                      <a:pt x="1509" y="1020"/>
                      <a:pt x="1513" y="1508"/>
                    </a:cubicBezTo>
                    <a:cubicBezTo>
                      <a:pt x="1515" y="1752"/>
                      <a:pt x="1494" y="2019"/>
                      <a:pt x="1442" y="2301"/>
                    </a:cubicBezTo>
                    <a:cubicBezTo>
                      <a:pt x="1389" y="2583"/>
                      <a:pt x="1306" y="2879"/>
                      <a:pt x="1199" y="3184"/>
                    </a:cubicBezTo>
                    <a:cubicBezTo>
                      <a:pt x="989" y="3797"/>
                      <a:pt x="675" y="4443"/>
                      <a:pt x="415" y="5153"/>
                    </a:cubicBezTo>
                    <a:cubicBezTo>
                      <a:pt x="155" y="5861"/>
                      <a:pt x="0" y="6589"/>
                      <a:pt x="66" y="7252"/>
                    </a:cubicBezTo>
                    <a:cubicBezTo>
                      <a:pt x="127" y="7915"/>
                      <a:pt x="398" y="8468"/>
                      <a:pt x="686" y="8869"/>
                    </a:cubicBezTo>
                    <a:cubicBezTo>
                      <a:pt x="976" y="9275"/>
                      <a:pt x="1289" y="9535"/>
                      <a:pt x="1510" y="9698"/>
                    </a:cubicBezTo>
                    <a:cubicBezTo>
                      <a:pt x="1623" y="9778"/>
                      <a:pt x="1712" y="9837"/>
                      <a:pt x="1775" y="9873"/>
                    </a:cubicBezTo>
                    <a:cubicBezTo>
                      <a:pt x="1836" y="9909"/>
                      <a:pt x="1870" y="9929"/>
                      <a:pt x="1870" y="9929"/>
                    </a:cubicBezTo>
                    <a:cubicBezTo>
                      <a:pt x="1870" y="9929"/>
                      <a:pt x="1837" y="9908"/>
                      <a:pt x="1778" y="9868"/>
                    </a:cubicBezTo>
                    <a:cubicBezTo>
                      <a:pt x="1717" y="9830"/>
                      <a:pt x="1630" y="9767"/>
                      <a:pt x="1521" y="9683"/>
                    </a:cubicBezTo>
                    <a:cubicBezTo>
                      <a:pt x="1307" y="9512"/>
                      <a:pt x="1008" y="9242"/>
                      <a:pt x="735" y="8835"/>
                    </a:cubicBezTo>
                    <a:cubicBezTo>
                      <a:pt x="464" y="8431"/>
                      <a:pt x="214" y="7885"/>
                      <a:pt x="166" y="7243"/>
                    </a:cubicBezTo>
                    <a:cubicBezTo>
                      <a:pt x="113" y="6600"/>
                      <a:pt x="270" y="5894"/>
                      <a:pt x="527" y="5194"/>
                    </a:cubicBezTo>
                    <a:cubicBezTo>
                      <a:pt x="783" y="4492"/>
                      <a:pt x="1095" y="3843"/>
                      <a:pt x="1303" y="3220"/>
                    </a:cubicBezTo>
                    <a:cubicBezTo>
                      <a:pt x="1408" y="2909"/>
                      <a:pt x="1490" y="2607"/>
                      <a:pt x="1540" y="2318"/>
                    </a:cubicBezTo>
                    <a:cubicBezTo>
                      <a:pt x="1588" y="2029"/>
                      <a:pt x="1605" y="1755"/>
                      <a:pt x="1597" y="1506"/>
                    </a:cubicBezTo>
                    <a:cubicBezTo>
                      <a:pt x="1582" y="1006"/>
                      <a:pt x="1457" y="612"/>
                      <a:pt x="1334" y="364"/>
                    </a:cubicBezTo>
                    <a:cubicBezTo>
                      <a:pt x="1273" y="238"/>
                      <a:pt x="1216" y="147"/>
                      <a:pt x="1173" y="87"/>
                    </a:cubicBezTo>
                    <a:cubicBezTo>
                      <a:pt x="1131" y="31"/>
                      <a:pt x="1107" y="1"/>
                      <a:pt x="1102"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8"/>
              <p:cNvSpPr/>
              <p:nvPr/>
            </p:nvSpPr>
            <p:spPr>
              <a:xfrm>
                <a:off x="2380200" y="4495575"/>
                <a:ext cx="29025" cy="234200"/>
              </a:xfrm>
              <a:custGeom>
                <a:avLst/>
                <a:gdLst/>
                <a:ahLst/>
                <a:cxnLst/>
                <a:rect l="l" t="t" r="r" b="b"/>
                <a:pathLst>
                  <a:path w="1161" h="9368" extrusionOk="0">
                    <a:moveTo>
                      <a:pt x="425" y="1"/>
                    </a:moveTo>
                    <a:cubicBezTo>
                      <a:pt x="425" y="1"/>
                      <a:pt x="425" y="1"/>
                      <a:pt x="425" y="1"/>
                    </a:cubicBezTo>
                    <a:cubicBezTo>
                      <a:pt x="422" y="4"/>
                      <a:pt x="439" y="34"/>
                      <a:pt x="475" y="89"/>
                    </a:cubicBezTo>
                    <a:cubicBezTo>
                      <a:pt x="513" y="143"/>
                      <a:pt x="562" y="225"/>
                      <a:pt x="622" y="334"/>
                    </a:cubicBezTo>
                    <a:cubicBezTo>
                      <a:pt x="739" y="551"/>
                      <a:pt x="867" y="890"/>
                      <a:pt x="922" y="1328"/>
                    </a:cubicBezTo>
                    <a:cubicBezTo>
                      <a:pt x="976" y="1767"/>
                      <a:pt x="952" y="2298"/>
                      <a:pt x="835" y="2872"/>
                    </a:cubicBezTo>
                    <a:cubicBezTo>
                      <a:pt x="719" y="3446"/>
                      <a:pt x="507" y="4059"/>
                      <a:pt x="318" y="4716"/>
                    </a:cubicBezTo>
                    <a:cubicBezTo>
                      <a:pt x="128" y="5372"/>
                      <a:pt x="0" y="6024"/>
                      <a:pt x="23" y="6623"/>
                    </a:cubicBezTo>
                    <a:cubicBezTo>
                      <a:pt x="45" y="7222"/>
                      <a:pt x="192" y="7748"/>
                      <a:pt x="371" y="8159"/>
                    </a:cubicBezTo>
                    <a:cubicBezTo>
                      <a:pt x="551" y="8572"/>
                      <a:pt x="755" y="8876"/>
                      <a:pt x="909" y="9072"/>
                    </a:cubicBezTo>
                    <a:cubicBezTo>
                      <a:pt x="987" y="9170"/>
                      <a:pt x="1049" y="9245"/>
                      <a:pt x="1094" y="9293"/>
                    </a:cubicBezTo>
                    <a:cubicBezTo>
                      <a:pt x="1137" y="9340"/>
                      <a:pt x="1161" y="9367"/>
                      <a:pt x="1161" y="9367"/>
                    </a:cubicBezTo>
                    <a:cubicBezTo>
                      <a:pt x="1161" y="9367"/>
                      <a:pt x="1139" y="9339"/>
                      <a:pt x="1098" y="9289"/>
                    </a:cubicBezTo>
                    <a:cubicBezTo>
                      <a:pt x="1055" y="9240"/>
                      <a:pt x="998" y="9162"/>
                      <a:pt x="924" y="9061"/>
                    </a:cubicBezTo>
                    <a:cubicBezTo>
                      <a:pt x="779" y="8858"/>
                      <a:pt x="590" y="8549"/>
                      <a:pt x="426" y="8136"/>
                    </a:cubicBezTo>
                    <a:cubicBezTo>
                      <a:pt x="263" y="7725"/>
                      <a:pt x="134" y="7204"/>
                      <a:pt x="124" y="6621"/>
                    </a:cubicBezTo>
                    <a:cubicBezTo>
                      <a:pt x="113" y="6036"/>
                      <a:pt x="244" y="5401"/>
                      <a:pt x="433" y="4749"/>
                    </a:cubicBezTo>
                    <a:cubicBezTo>
                      <a:pt x="620" y="4097"/>
                      <a:pt x="831" y="3479"/>
                      <a:pt x="943" y="2893"/>
                    </a:cubicBezTo>
                    <a:cubicBezTo>
                      <a:pt x="1056" y="2309"/>
                      <a:pt x="1072" y="1765"/>
                      <a:pt x="1006" y="1317"/>
                    </a:cubicBezTo>
                    <a:cubicBezTo>
                      <a:pt x="939" y="869"/>
                      <a:pt x="795" y="525"/>
                      <a:pt x="662" y="311"/>
                    </a:cubicBezTo>
                    <a:cubicBezTo>
                      <a:pt x="595" y="204"/>
                      <a:pt x="539" y="124"/>
                      <a:pt x="494" y="74"/>
                    </a:cubicBezTo>
                    <a:cubicBezTo>
                      <a:pt x="454" y="26"/>
                      <a:pt x="431" y="1"/>
                      <a:pt x="425"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8"/>
              <p:cNvSpPr/>
              <p:nvPr/>
            </p:nvSpPr>
            <p:spPr>
              <a:xfrm>
                <a:off x="2431975" y="4523650"/>
                <a:ext cx="20075" cy="190175"/>
              </a:xfrm>
              <a:custGeom>
                <a:avLst/>
                <a:gdLst/>
                <a:ahLst/>
                <a:cxnLst/>
                <a:rect l="l" t="t" r="r" b="b"/>
                <a:pathLst>
                  <a:path w="803" h="7607" extrusionOk="0">
                    <a:moveTo>
                      <a:pt x="112" y="0"/>
                    </a:moveTo>
                    <a:cubicBezTo>
                      <a:pt x="112" y="0"/>
                      <a:pt x="111" y="0"/>
                      <a:pt x="111" y="0"/>
                    </a:cubicBezTo>
                    <a:cubicBezTo>
                      <a:pt x="89" y="7"/>
                      <a:pt x="262" y="422"/>
                      <a:pt x="329" y="1132"/>
                    </a:cubicBezTo>
                    <a:cubicBezTo>
                      <a:pt x="361" y="1485"/>
                      <a:pt x="366" y="1910"/>
                      <a:pt x="332" y="2380"/>
                    </a:cubicBezTo>
                    <a:cubicBezTo>
                      <a:pt x="300" y="2850"/>
                      <a:pt x="229" y="3365"/>
                      <a:pt x="157" y="3906"/>
                    </a:cubicBezTo>
                    <a:cubicBezTo>
                      <a:pt x="84" y="4449"/>
                      <a:pt x="25" y="4969"/>
                      <a:pt x="12" y="5445"/>
                    </a:cubicBezTo>
                    <a:cubicBezTo>
                      <a:pt x="1" y="5920"/>
                      <a:pt x="17" y="6355"/>
                      <a:pt x="118" y="6706"/>
                    </a:cubicBezTo>
                    <a:cubicBezTo>
                      <a:pt x="212" y="7058"/>
                      <a:pt x="385" y="7310"/>
                      <a:pt x="538" y="7441"/>
                    </a:cubicBezTo>
                    <a:cubicBezTo>
                      <a:pt x="615" y="7506"/>
                      <a:pt x="682" y="7548"/>
                      <a:pt x="730" y="7572"/>
                    </a:cubicBezTo>
                    <a:cubicBezTo>
                      <a:pt x="776" y="7594"/>
                      <a:pt x="802" y="7607"/>
                      <a:pt x="802" y="7607"/>
                    </a:cubicBezTo>
                    <a:cubicBezTo>
                      <a:pt x="802" y="7607"/>
                      <a:pt x="777" y="7592"/>
                      <a:pt x="732" y="7567"/>
                    </a:cubicBezTo>
                    <a:cubicBezTo>
                      <a:pt x="687" y="7540"/>
                      <a:pt x="623" y="7496"/>
                      <a:pt x="551" y="7428"/>
                    </a:cubicBezTo>
                    <a:cubicBezTo>
                      <a:pt x="407" y="7291"/>
                      <a:pt x="253" y="7038"/>
                      <a:pt x="176" y="6691"/>
                    </a:cubicBezTo>
                    <a:cubicBezTo>
                      <a:pt x="91" y="6346"/>
                      <a:pt x="90" y="5919"/>
                      <a:pt x="113" y="5449"/>
                    </a:cubicBezTo>
                    <a:cubicBezTo>
                      <a:pt x="137" y="4979"/>
                      <a:pt x="202" y="4464"/>
                      <a:pt x="276" y="3922"/>
                    </a:cubicBezTo>
                    <a:cubicBezTo>
                      <a:pt x="348" y="3381"/>
                      <a:pt x="416" y="2863"/>
                      <a:pt x="441" y="2387"/>
                    </a:cubicBezTo>
                    <a:cubicBezTo>
                      <a:pt x="470" y="1912"/>
                      <a:pt x="456" y="1481"/>
                      <a:pt x="413" y="1123"/>
                    </a:cubicBezTo>
                    <a:cubicBezTo>
                      <a:pt x="368" y="764"/>
                      <a:pt x="295" y="480"/>
                      <a:pt x="231" y="289"/>
                    </a:cubicBezTo>
                    <a:cubicBezTo>
                      <a:pt x="200" y="193"/>
                      <a:pt x="171" y="121"/>
                      <a:pt x="149" y="73"/>
                    </a:cubicBezTo>
                    <a:cubicBezTo>
                      <a:pt x="128" y="24"/>
                      <a:pt x="115" y="0"/>
                      <a:pt x="112" y="0"/>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8"/>
              <p:cNvSpPr/>
              <p:nvPr/>
            </p:nvSpPr>
            <p:spPr>
              <a:xfrm>
                <a:off x="2327575" y="4452575"/>
                <a:ext cx="76400" cy="78475"/>
              </a:xfrm>
              <a:custGeom>
                <a:avLst/>
                <a:gdLst/>
                <a:ahLst/>
                <a:cxnLst/>
                <a:rect l="l" t="t" r="r" b="b"/>
                <a:pathLst>
                  <a:path w="3056" h="3139" extrusionOk="0">
                    <a:moveTo>
                      <a:pt x="1046" y="0"/>
                    </a:moveTo>
                    <a:cubicBezTo>
                      <a:pt x="858" y="0"/>
                      <a:pt x="682" y="50"/>
                      <a:pt x="533" y="155"/>
                    </a:cubicBezTo>
                    <a:cubicBezTo>
                      <a:pt x="0" y="529"/>
                      <a:pt x="14" y="1466"/>
                      <a:pt x="564" y="2248"/>
                    </a:cubicBezTo>
                    <a:cubicBezTo>
                      <a:pt x="960" y="2810"/>
                      <a:pt x="1525" y="3139"/>
                      <a:pt x="2009" y="3139"/>
                    </a:cubicBezTo>
                    <a:cubicBezTo>
                      <a:pt x="2198" y="3139"/>
                      <a:pt x="2374" y="3089"/>
                      <a:pt x="2523" y="2984"/>
                    </a:cubicBezTo>
                    <a:cubicBezTo>
                      <a:pt x="3055" y="2610"/>
                      <a:pt x="3042" y="1673"/>
                      <a:pt x="2492" y="892"/>
                    </a:cubicBezTo>
                    <a:cubicBezTo>
                      <a:pt x="2097" y="329"/>
                      <a:pt x="1531" y="0"/>
                      <a:pt x="1046" y="0"/>
                    </a:cubicBezTo>
                    <a:close/>
                  </a:path>
                </a:pathLst>
              </a:custGeom>
              <a:solidFill>
                <a:srgbClr val="F29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8"/>
              <p:cNvSpPr/>
              <p:nvPr/>
            </p:nvSpPr>
            <p:spPr>
              <a:xfrm>
                <a:off x="2594275" y="4452575"/>
                <a:ext cx="76400" cy="78475"/>
              </a:xfrm>
              <a:custGeom>
                <a:avLst/>
                <a:gdLst/>
                <a:ahLst/>
                <a:cxnLst/>
                <a:rect l="l" t="t" r="r" b="b"/>
                <a:pathLst>
                  <a:path w="3056" h="3139" extrusionOk="0">
                    <a:moveTo>
                      <a:pt x="2009" y="0"/>
                    </a:moveTo>
                    <a:cubicBezTo>
                      <a:pt x="1525" y="0"/>
                      <a:pt x="960" y="329"/>
                      <a:pt x="563" y="892"/>
                    </a:cubicBezTo>
                    <a:cubicBezTo>
                      <a:pt x="14" y="1673"/>
                      <a:pt x="0" y="2610"/>
                      <a:pt x="533" y="2984"/>
                    </a:cubicBezTo>
                    <a:cubicBezTo>
                      <a:pt x="682" y="3089"/>
                      <a:pt x="858" y="3139"/>
                      <a:pt x="1046" y="3139"/>
                    </a:cubicBezTo>
                    <a:cubicBezTo>
                      <a:pt x="1531" y="3139"/>
                      <a:pt x="2097" y="2810"/>
                      <a:pt x="2492" y="2248"/>
                    </a:cubicBezTo>
                    <a:cubicBezTo>
                      <a:pt x="3042" y="1466"/>
                      <a:pt x="3055" y="529"/>
                      <a:pt x="2523" y="155"/>
                    </a:cubicBezTo>
                    <a:cubicBezTo>
                      <a:pt x="2374" y="50"/>
                      <a:pt x="2198" y="0"/>
                      <a:pt x="2009" y="0"/>
                    </a:cubicBezTo>
                    <a:close/>
                  </a:path>
                </a:pathLst>
              </a:custGeom>
              <a:solidFill>
                <a:srgbClr val="F29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8"/>
              <p:cNvSpPr/>
              <p:nvPr/>
            </p:nvSpPr>
            <p:spPr>
              <a:xfrm>
                <a:off x="2616675" y="4472550"/>
                <a:ext cx="45800" cy="53000"/>
              </a:xfrm>
              <a:custGeom>
                <a:avLst/>
                <a:gdLst/>
                <a:ahLst/>
                <a:cxnLst/>
                <a:rect l="l" t="t" r="r" b="b"/>
                <a:pathLst>
                  <a:path w="1832" h="2120" extrusionOk="0">
                    <a:moveTo>
                      <a:pt x="1551" y="0"/>
                    </a:moveTo>
                    <a:cubicBezTo>
                      <a:pt x="1517" y="0"/>
                      <a:pt x="1481" y="7"/>
                      <a:pt x="1448" y="17"/>
                    </a:cubicBezTo>
                    <a:cubicBezTo>
                      <a:pt x="1277" y="65"/>
                      <a:pt x="1133" y="173"/>
                      <a:pt x="991" y="278"/>
                    </a:cubicBezTo>
                    <a:cubicBezTo>
                      <a:pt x="879" y="362"/>
                      <a:pt x="766" y="446"/>
                      <a:pt x="676" y="553"/>
                    </a:cubicBezTo>
                    <a:cubicBezTo>
                      <a:pt x="596" y="646"/>
                      <a:pt x="536" y="755"/>
                      <a:pt x="479" y="864"/>
                    </a:cubicBezTo>
                    <a:cubicBezTo>
                      <a:pt x="293" y="1223"/>
                      <a:pt x="132" y="1597"/>
                      <a:pt x="0" y="1980"/>
                    </a:cubicBezTo>
                    <a:lnTo>
                      <a:pt x="71" y="2066"/>
                    </a:lnTo>
                    <a:cubicBezTo>
                      <a:pt x="143" y="2104"/>
                      <a:pt x="214" y="2120"/>
                      <a:pt x="283" y="2120"/>
                    </a:cubicBezTo>
                    <a:cubicBezTo>
                      <a:pt x="495" y="2120"/>
                      <a:pt x="692" y="1972"/>
                      <a:pt x="862" y="1848"/>
                    </a:cubicBezTo>
                    <a:cubicBezTo>
                      <a:pt x="1129" y="1651"/>
                      <a:pt x="1425" y="1388"/>
                      <a:pt x="1573" y="1086"/>
                    </a:cubicBezTo>
                    <a:cubicBezTo>
                      <a:pt x="1709" y="809"/>
                      <a:pt x="1832" y="526"/>
                      <a:pt x="1760" y="209"/>
                    </a:cubicBezTo>
                    <a:cubicBezTo>
                      <a:pt x="1744" y="136"/>
                      <a:pt x="1714" y="61"/>
                      <a:pt x="1650" y="24"/>
                    </a:cubicBezTo>
                    <a:cubicBezTo>
                      <a:pt x="1620" y="7"/>
                      <a:pt x="1586" y="0"/>
                      <a:pt x="1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8"/>
              <p:cNvSpPr/>
              <p:nvPr/>
            </p:nvSpPr>
            <p:spPr>
              <a:xfrm>
                <a:off x="2336375" y="4472550"/>
                <a:ext cx="45825" cy="53000"/>
              </a:xfrm>
              <a:custGeom>
                <a:avLst/>
                <a:gdLst/>
                <a:ahLst/>
                <a:cxnLst/>
                <a:rect l="l" t="t" r="r" b="b"/>
                <a:pathLst>
                  <a:path w="1833" h="2120" extrusionOk="0">
                    <a:moveTo>
                      <a:pt x="281" y="0"/>
                    </a:moveTo>
                    <a:cubicBezTo>
                      <a:pt x="247" y="0"/>
                      <a:pt x="213" y="7"/>
                      <a:pt x="183" y="24"/>
                    </a:cubicBezTo>
                    <a:cubicBezTo>
                      <a:pt x="119" y="61"/>
                      <a:pt x="88" y="136"/>
                      <a:pt x="72" y="209"/>
                    </a:cubicBezTo>
                    <a:cubicBezTo>
                      <a:pt x="0" y="526"/>
                      <a:pt x="123" y="809"/>
                      <a:pt x="260" y="1086"/>
                    </a:cubicBezTo>
                    <a:cubicBezTo>
                      <a:pt x="407" y="1388"/>
                      <a:pt x="703" y="1651"/>
                      <a:pt x="971" y="1848"/>
                    </a:cubicBezTo>
                    <a:cubicBezTo>
                      <a:pt x="1141" y="1972"/>
                      <a:pt x="1338" y="2120"/>
                      <a:pt x="1550" y="2120"/>
                    </a:cubicBezTo>
                    <a:cubicBezTo>
                      <a:pt x="1619" y="2120"/>
                      <a:pt x="1690" y="2104"/>
                      <a:pt x="1762" y="2066"/>
                    </a:cubicBezTo>
                    <a:lnTo>
                      <a:pt x="1832" y="1980"/>
                    </a:lnTo>
                    <a:cubicBezTo>
                      <a:pt x="1701" y="1597"/>
                      <a:pt x="1540" y="1223"/>
                      <a:pt x="1354" y="864"/>
                    </a:cubicBezTo>
                    <a:cubicBezTo>
                      <a:pt x="1296" y="755"/>
                      <a:pt x="1237" y="646"/>
                      <a:pt x="1157" y="553"/>
                    </a:cubicBezTo>
                    <a:cubicBezTo>
                      <a:pt x="1066" y="446"/>
                      <a:pt x="954" y="362"/>
                      <a:pt x="842" y="278"/>
                    </a:cubicBezTo>
                    <a:cubicBezTo>
                      <a:pt x="700" y="173"/>
                      <a:pt x="555" y="65"/>
                      <a:pt x="385" y="17"/>
                    </a:cubicBezTo>
                    <a:cubicBezTo>
                      <a:pt x="352" y="7"/>
                      <a:pt x="316" y="0"/>
                      <a:pt x="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8"/>
              <p:cNvSpPr/>
              <p:nvPr/>
            </p:nvSpPr>
            <p:spPr>
              <a:xfrm>
                <a:off x="2342125" y="4471750"/>
                <a:ext cx="39200" cy="50375"/>
              </a:xfrm>
              <a:custGeom>
                <a:avLst/>
                <a:gdLst/>
                <a:ahLst/>
                <a:cxnLst/>
                <a:rect l="l" t="t" r="r" b="b"/>
                <a:pathLst>
                  <a:path w="1568" h="2015" extrusionOk="0">
                    <a:moveTo>
                      <a:pt x="89" y="1"/>
                    </a:moveTo>
                    <a:cubicBezTo>
                      <a:pt x="31" y="1"/>
                      <a:pt x="1" y="13"/>
                      <a:pt x="1" y="21"/>
                    </a:cubicBezTo>
                    <a:cubicBezTo>
                      <a:pt x="2" y="39"/>
                      <a:pt x="152" y="42"/>
                      <a:pt x="352" y="173"/>
                    </a:cubicBezTo>
                    <a:cubicBezTo>
                      <a:pt x="554" y="293"/>
                      <a:pt x="803" y="512"/>
                      <a:pt x="1003" y="814"/>
                    </a:cubicBezTo>
                    <a:cubicBezTo>
                      <a:pt x="1026" y="848"/>
                      <a:pt x="1044" y="881"/>
                      <a:pt x="1065" y="915"/>
                    </a:cubicBezTo>
                    <a:cubicBezTo>
                      <a:pt x="986" y="881"/>
                      <a:pt x="889" y="853"/>
                      <a:pt x="780" y="848"/>
                    </a:cubicBezTo>
                    <a:cubicBezTo>
                      <a:pt x="765" y="848"/>
                      <a:pt x="751" y="847"/>
                      <a:pt x="737" y="847"/>
                    </a:cubicBezTo>
                    <a:cubicBezTo>
                      <a:pt x="449" y="847"/>
                      <a:pt x="250" y="981"/>
                      <a:pt x="269" y="1010"/>
                    </a:cubicBezTo>
                    <a:cubicBezTo>
                      <a:pt x="272" y="1017"/>
                      <a:pt x="283" y="1020"/>
                      <a:pt x="301" y="1020"/>
                    </a:cubicBezTo>
                    <a:cubicBezTo>
                      <a:pt x="366" y="1020"/>
                      <a:pt x="519" y="984"/>
                      <a:pt x="707" y="984"/>
                    </a:cubicBezTo>
                    <a:cubicBezTo>
                      <a:pt x="728" y="984"/>
                      <a:pt x="751" y="984"/>
                      <a:pt x="773" y="985"/>
                    </a:cubicBezTo>
                    <a:cubicBezTo>
                      <a:pt x="909" y="991"/>
                      <a:pt x="1033" y="1004"/>
                      <a:pt x="1124" y="1020"/>
                    </a:cubicBezTo>
                    <a:cubicBezTo>
                      <a:pt x="1126" y="1020"/>
                      <a:pt x="1128" y="1021"/>
                      <a:pt x="1131" y="1021"/>
                    </a:cubicBezTo>
                    <a:cubicBezTo>
                      <a:pt x="1262" y="1252"/>
                      <a:pt x="1356" y="1474"/>
                      <a:pt x="1426" y="1646"/>
                    </a:cubicBezTo>
                    <a:cubicBezTo>
                      <a:pt x="1497" y="1832"/>
                      <a:pt x="1567" y="2015"/>
                      <a:pt x="1567" y="2015"/>
                    </a:cubicBezTo>
                    <a:cubicBezTo>
                      <a:pt x="1567" y="2015"/>
                      <a:pt x="1549" y="1865"/>
                      <a:pt x="1491" y="1625"/>
                    </a:cubicBezTo>
                    <a:cubicBezTo>
                      <a:pt x="1433" y="1389"/>
                      <a:pt x="1331" y="1056"/>
                      <a:pt x="1117" y="738"/>
                    </a:cubicBezTo>
                    <a:cubicBezTo>
                      <a:pt x="906" y="418"/>
                      <a:pt x="626" y="192"/>
                      <a:pt x="398" y="87"/>
                    </a:cubicBezTo>
                    <a:cubicBezTo>
                      <a:pt x="285" y="32"/>
                      <a:pt x="182" y="5"/>
                      <a:pt x="111" y="1"/>
                    </a:cubicBezTo>
                    <a:cubicBezTo>
                      <a:pt x="103" y="1"/>
                      <a:pt x="96" y="1"/>
                      <a:pt x="89"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8"/>
              <p:cNvSpPr/>
              <p:nvPr/>
            </p:nvSpPr>
            <p:spPr>
              <a:xfrm>
                <a:off x="2616925" y="4471750"/>
                <a:ext cx="39200" cy="50375"/>
              </a:xfrm>
              <a:custGeom>
                <a:avLst/>
                <a:gdLst/>
                <a:ahLst/>
                <a:cxnLst/>
                <a:rect l="l" t="t" r="r" b="b"/>
                <a:pathLst>
                  <a:path w="1568" h="2015" extrusionOk="0">
                    <a:moveTo>
                      <a:pt x="1479" y="1"/>
                    </a:moveTo>
                    <a:cubicBezTo>
                      <a:pt x="1472" y="1"/>
                      <a:pt x="1465" y="1"/>
                      <a:pt x="1457" y="1"/>
                    </a:cubicBezTo>
                    <a:cubicBezTo>
                      <a:pt x="1385" y="5"/>
                      <a:pt x="1283" y="32"/>
                      <a:pt x="1171" y="87"/>
                    </a:cubicBezTo>
                    <a:cubicBezTo>
                      <a:pt x="943" y="192"/>
                      <a:pt x="662" y="418"/>
                      <a:pt x="451" y="738"/>
                    </a:cubicBezTo>
                    <a:cubicBezTo>
                      <a:pt x="237" y="1056"/>
                      <a:pt x="136" y="1389"/>
                      <a:pt x="77" y="1625"/>
                    </a:cubicBezTo>
                    <a:cubicBezTo>
                      <a:pt x="20" y="1865"/>
                      <a:pt x="1" y="2015"/>
                      <a:pt x="1" y="2015"/>
                    </a:cubicBezTo>
                    <a:cubicBezTo>
                      <a:pt x="1" y="2015"/>
                      <a:pt x="70" y="1832"/>
                      <a:pt x="142" y="1646"/>
                    </a:cubicBezTo>
                    <a:cubicBezTo>
                      <a:pt x="212" y="1474"/>
                      <a:pt x="306" y="1252"/>
                      <a:pt x="437" y="1021"/>
                    </a:cubicBezTo>
                    <a:cubicBezTo>
                      <a:pt x="440" y="1021"/>
                      <a:pt x="442" y="1020"/>
                      <a:pt x="444" y="1020"/>
                    </a:cubicBezTo>
                    <a:cubicBezTo>
                      <a:pt x="536" y="1004"/>
                      <a:pt x="659" y="991"/>
                      <a:pt x="794" y="985"/>
                    </a:cubicBezTo>
                    <a:cubicBezTo>
                      <a:pt x="817" y="984"/>
                      <a:pt x="839" y="984"/>
                      <a:pt x="861" y="984"/>
                    </a:cubicBezTo>
                    <a:cubicBezTo>
                      <a:pt x="1049" y="984"/>
                      <a:pt x="1202" y="1020"/>
                      <a:pt x="1267" y="1020"/>
                    </a:cubicBezTo>
                    <a:cubicBezTo>
                      <a:pt x="1285" y="1020"/>
                      <a:pt x="1296" y="1017"/>
                      <a:pt x="1300" y="1010"/>
                    </a:cubicBezTo>
                    <a:cubicBezTo>
                      <a:pt x="1318" y="981"/>
                      <a:pt x="1119" y="847"/>
                      <a:pt x="831" y="847"/>
                    </a:cubicBezTo>
                    <a:cubicBezTo>
                      <a:pt x="817" y="847"/>
                      <a:pt x="803" y="848"/>
                      <a:pt x="789" y="848"/>
                    </a:cubicBezTo>
                    <a:cubicBezTo>
                      <a:pt x="679" y="853"/>
                      <a:pt x="581" y="881"/>
                      <a:pt x="503" y="915"/>
                    </a:cubicBezTo>
                    <a:cubicBezTo>
                      <a:pt x="524" y="881"/>
                      <a:pt x="542" y="848"/>
                      <a:pt x="565" y="814"/>
                    </a:cubicBezTo>
                    <a:cubicBezTo>
                      <a:pt x="765" y="512"/>
                      <a:pt x="1013" y="293"/>
                      <a:pt x="1217" y="173"/>
                    </a:cubicBezTo>
                    <a:cubicBezTo>
                      <a:pt x="1417" y="42"/>
                      <a:pt x="1566" y="39"/>
                      <a:pt x="1567" y="21"/>
                    </a:cubicBezTo>
                    <a:cubicBezTo>
                      <a:pt x="1568" y="13"/>
                      <a:pt x="1537" y="1"/>
                      <a:pt x="1479"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8"/>
              <p:cNvSpPr/>
              <p:nvPr/>
            </p:nvSpPr>
            <p:spPr>
              <a:xfrm>
                <a:off x="2309275" y="4589900"/>
                <a:ext cx="388175" cy="231950"/>
              </a:xfrm>
              <a:custGeom>
                <a:avLst/>
                <a:gdLst/>
                <a:ahLst/>
                <a:cxnLst/>
                <a:rect l="l" t="t" r="r" b="b"/>
                <a:pathLst>
                  <a:path w="15527" h="9278" extrusionOk="0">
                    <a:moveTo>
                      <a:pt x="6616" y="0"/>
                    </a:moveTo>
                    <a:lnTo>
                      <a:pt x="6616" y="2071"/>
                    </a:lnTo>
                    <a:cubicBezTo>
                      <a:pt x="6616" y="2438"/>
                      <a:pt x="6478" y="2792"/>
                      <a:pt x="6226" y="3059"/>
                    </a:cubicBezTo>
                    <a:cubicBezTo>
                      <a:pt x="5878" y="3426"/>
                      <a:pt x="5260" y="3909"/>
                      <a:pt x="4227" y="4250"/>
                    </a:cubicBezTo>
                    <a:cubicBezTo>
                      <a:pt x="2344" y="4870"/>
                      <a:pt x="378" y="5724"/>
                      <a:pt x="1" y="7817"/>
                    </a:cubicBezTo>
                    <a:cubicBezTo>
                      <a:pt x="349" y="8126"/>
                      <a:pt x="1344" y="8479"/>
                      <a:pt x="2713" y="8761"/>
                    </a:cubicBezTo>
                    <a:cubicBezTo>
                      <a:pt x="3611" y="8957"/>
                      <a:pt x="4540" y="9085"/>
                      <a:pt x="5471" y="9159"/>
                    </a:cubicBezTo>
                    <a:cubicBezTo>
                      <a:pt x="6286" y="9234"/>
                      <a:pt x="7150" y="9277"/>
                      <a:pt x="8034" y="9277"/>
                    </a:cubicBezTo>
                    <a:cubicBezTo>
                      <a:pt x="10256" y="9277"/>
                      <a:pt x="12607" y="9004"/>
                      <a:pt x="14638" y="8264"/>
                    </a:cubicBezTo>
                    <a:cubicBezTo>
                      <a:pt x="15058" y="8114"/>
                      <a:pt x="15363" y="7961"/>
                      <a:pt x="15527" y="7817"/>
                    </a:cubicBezTo>
                    <a:cubicBezTo>
                      <a:pt x="15149" y="5724"/>
                      <a:pt x="13183" y="4870"/>
                      <a:pt x="11300" y="4250"/>
                    </a:cubicBezTo>
                    <a:cubicBezTo>
                      <a:pt x="10268" y="3909"/>
                      <a:pt x="9650" y="3426"/>
                      <a:pt x="9301" y="3059"/>
                    </a:cubicBezTo>
                    <a:cubicBezTo>
                      <a:pt x="9049" y="2792"/>
                      <a:pt x="8911" y="2438"/>
                      <a:pt x="8911" y="2071"/>
                    </a:cubicBezTo>
                    <a:lnTo>
                      <a:pt x="89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8"/>
              <p:cNvSpPr/>
              <p:nvPr/>
            </p:nvSpPr>
            <p:spPr>
              <a:xfrm>
                <a:off x="2642900" y="4717150"/>
                <a:ext cx="4750" cy="2675"/>
              </a:xfrm>
              <a:custGeom>
                <a:avLst/>
                <a:gdLst/>
                <a:ahLst/>
                <a:cxnLst/>
                <a:rect l="l" t="t" r="r" b="b"/>
                <a:pathLst>
                  <a:path w="190" h="107" extrusionOk="0">
                    <a:moveTo>
                      <a:pt x="1" y="0"/>
                    </a:moveTo>
                    <a:cubicBezTo>
                      <a:pt x="64" y="35"/>
                      <a:pt x="127" y="70"/>
                      <a:pt x="189" y="107"/>
                    </a:cubicBezTo>
                    <a:cubicBezTo>
                      <a:pt x="127" y="70"/>
                      <a:pt x="64" y="3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8"/>
              <p:cNvSpPr/>
              <p:nvPr/>
            </p:nvSpPr>
            <p:spPr>
              <a:xfrm>
                <a:off x="2634825" y="4712950"/>
                <a:ext cx="6450" cy="3300"/>
              </a:xfrm>
              <a:custGeom>
                <a:avLst/>
                <a:gdLst/>
                <a:ahLst/>
                <a:cxnLst/>
                <a:rect l="l" t="t" r="r" b="b"/>
                <a:pathLst>
                  <a:path w="258" h="132" extrusionOk="0">
                    <a:moveTo>
                      <a:pt x="1" y="1"/>
                    </a:moveTo>
                    <a:cubicBezTo>
                      <a:pt x="87" y="44"/>
                      <a:pt x="173" y="87"/>
                      <a:pt x="257" y="132"/>
                    </a:cubicBezTo>
                    <a:cubicBezTo>
                      <a:pt x="173" y="87"/>
                      <a:pt x="87" y="4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8"/>
              <p:cNvSpPr/>
              <p:nvPr/>
            </p:nvSpPr>
            <p:spPr>
              <a:xfrm>
                <a:off x="2334425" y="4732975"/>
                <a:ext cx="5800" cy="5275"/>
              </a:xfrm>
              <a:custGeom>
                <a:avLst/>
                <a:gdLst/>
                <a:ahLst/>
                <a:cxnLst/>
                <a:rect l="l" t="t" r="r" b="b"/>
                <a:pathLst>
                  <a:path w="232" h="211" extrusionOk="0">
                    <a:moveTo>
                      <a:pt x="1" y="211"/>
                    </a:moveTo>
                    <a:cubicBezTo>
                      <a:pt x="75" y="138"/>
                      <a:pt x="152" y="68"/>
                      <a:pt x="232" y="0"/>
                    </a:cubicBezTo>
                    <a:cubicBezTo>
                      <a:pt x="152" y="68"/>
                      <a:pt x="75" y="138"/>
                      <a:pt x="1" y="2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8"/>
              <p:cNvSpPr/>
              <p:nvPr/>
            </p:nvSpPr>
            <p:spPr>
              <a:xfrm>
                <a:off x="2319850" y="4738650"/>
                <a:ext cx="14225" cy="18125"/>
              </a:xfrm>
              <a:custGeom>
                <a:avLst/>
                <a:gdLst/>
                <a:ahLst/>
                <a:cxnLst/>
                <a:rect l="l" t="t" r="r" b="b"/>
                <a:pathLst>
                  <a:path w="569" h="725" extrusionOk="0">
                    <a:moveTo>
                      <a:pt x="569" y="0"/>
                    </a:moveTo>
                    <a:lnTo>
                      <a:pt x="569" y="0"/>
                    </a:lnTo>
                    <a:cubicBezTo>
                      <a:pt x="350" y="216"/>
                      <a:pt x="158" y="456"/>
                      <a:pt x="0" y="724"/>
                    </a:cubicBezTo>
                    <a:cubicBezTo>
                      <a:pt x="158" y="456"/>
                      <a:pt x="350" y="217"/>
                      <a:pt x="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8"/>
              <p:cNvSpPr/>
              <p:nvPr/>
            </p:nvSpPr>
            <p:spPr>
              <a:xfrm>
                <a:off x="2649300" y="4720800"/>
                <a:ext cx="4775" cy="3000"/>
              </a:xfrm>
              <a:custGeom>
                <a:avLst/>
                <a:gdLst/>
                <a:ahLst/>
                <a:cxnLst/>
                <a:rect l="l" t="t" r="r" b="b"/>
                <a:pathLst>
                  <a:path w="191" h="120" extrusionOk="0">
                    <a:moveTo>
                      <a:pt x="0" y="0"/>
                    </a:moveTo>
                    <a:lnTo>
                      <a:pt x="0" y="0"/>
                    </a:lnTo>
                    <a:cubicBezTo>
                      <a:pt x="64" y="39"/>
                      <a:pt x="128" y="79"/>
                      <a:pt x="191" y="120"/>
                    </a:cubicBezTo>
                    <a:cubicBezTo>
                      <a:pt x="128" y="79"/>
                      <a:pt x="65" y="3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8"/>
              <p:cNvSpPr/>
              <p:nvPr/>
            </p:nvSpPr>
            <p:spPr>
              <a:xfrm>
                <a:off x="2655300" y="4724600"/>
                <a:ext cx="5775" cy="4075"/>
              </a:xfrm>
              <a:custGeom>
                <a:avLst/>
                <a:gdLst/>
                <a:ahLst/>
                <a:cxnLst/>
                <a:rect l="l" t="t" r="r" b="b"/>
                <a:pathLst>
                  <a:path w="231" h="163" extrusionOk="0">
                    <a:moveTo>
                      <a:pt x="1" y="1"/>
                    </a:moveTo>
                    <a:lnTo>
                      <a:pt x="1" y="1"/>
                    </a:lnTo>
                    <a:cubicBezTo>
                      <a:pt x="78" y="53"/>
                      <a:pt x="155" y="107"/>
                      <a:pt x="230" y="163"/>
                    </a:cubicBezTo>
                    <a:cubicBezTo>
                      <a:pt x="155" y="107"/>
                      <a:pt x="79" y="5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8"/>
              <p:cNvSpPr/>
              <p:nvPr/>
            </p:nvSpPr>
            <p:spPr>
              <a:xfrm>
                <a:off x="2309275" y="4728650"/>
                <a:ext cx="388175" cy="93200"/>
              </a:xfrm>
              <a:custGeom>
                <a:avLst/>
                <a:gdLst/>
                <a:ahLst/>
                <a:cxnLst/>
                <a:rect l="l" t="t" r="r" b="b"/>
                <a:pathLst>
                  <a:path w="15527" h="3728" extrusionOk="0">
                    <a:moveTo>
                      <a:pt x="14071" y="1"/>
                    </a:moveTo>
                    <a:cubicBezTo>
                      <a:pt x="12761" y="653"/>
                      <a:pt x="11328" y="1058"/>
                      <a:pt x="9879" y="1283"/>
                    </a:cubicBezTo>
                    <a:cubicBezTo>
                      <a:pt x="8613" y="1480"/>
                      <a:pt x="7331" y="1544"/>
                      <a:pt x="6048" y="1544"/>
                    </a:cubicBezTo>
                    <a:cubicBezTo>
                      <a:pt x="5435" y="1544"/>
                      <a:pt x="4821" y="1530"/>
                      <a:pt x="4209" y="1508"/>
                    </a:cubicBezTo>
                    <a:cubicBezTo>
                      <a:pt x="2942" y="1462"/>
                      <a:pt x="1660" y="1381"/>
                      <a:pt x="423" y="1124"/>
                    </a:cubicBezTo>
                    <a:cubicBezTo>
                      <a:pt x="225" y="1459"/>
                      <a:pt x="78" y="1836"/>
                      <a:pt x="1" y="2267"/>
                    </a:cubicBezTo>
                    <a:cubicBezTo>
                      <a:pt x="349" y="2576"/>
                      <a:pt x="1344" y="2929"/>
                      <a:pt x="2713" y="3211"/>
                    </a:cubicBezTo>
                    <a:cubicBezTo>
                      <a:pt x="3611" y="3407"/>
                      <a:pt x="4540" y="3535"/>
                      <a:pt x="5471" y="3609"/>
                    </a:cubicBezTo>
                    <a:cubicBezTo>
                      <a:pt x="6286" y="3684"/>
                      <a:pt x="7150" y="3727"/>
                      <a:pt x="8034" y="3727"/>
                    </a:cubicBezTo>
                    <a:cubicBezTo>
                      <a:pt x="10256" y="3727"/>
                      <a:pt x="12607" y="3454"/>
                      <a:pt x="14638" y="2714"/>
                    </a:cubicBezTo>
                    <a:cubicBezTo>
                      <a:pt x="15058" y="2564"/>
                      <a:pt x="15363" y="2411"/>
                      <a:pt x="15527" y="2267"/>
                    </a:cubicBezTo>
                    <a:cubicBezTo>
                      <a:pt x="15346" y="1263"/>
                      <a:pt x="14799" y="545"/>
                      <a:pt x="1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8"/>
              <p:cNvSpPr/>
              <p:nvPr/>
            </p:nvSpPr>
            <p:spPr>
              <a:xfrm>
                <a:off x="2334050" y="4738225"/>
                <a:ext cx="400" cy="450"/>
              </a:xfrm>
              <a:custGeom>
                <a:avLst/>
                <a:gdLst/>
                <a:ahLst/>
                <a:cxnLst/>
                <a:rect l="l" t="t" r="r" b="b"/>
                <a:pathLst>
                  <a:path w="16" h="18" extrusionOk="0">
                    <a:moveTo>
                      <a:pt x="1" y="17"/>
                    </a:moveTo>
                    <a:cubicBezTo>
                      <a:pt x="6" y="12"/>
                      <a:pt x="10" y="6"/>
                      <a:pt x="16" y="1"/>
                    </a:cubicBezTo>
                    <a:cubicBezTo>
                      <a:pt x="10" y="6"/>
                      <a:pt x="6" y="12"/>
                      <a:pt x="1" y="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8"/>
              <p:cNvSpPr/>
              <p:nvPr/>
            </p:nvSpPr>
            <p:spPr>
              <a:xfrm>
                <a:off x="2654050" y="4723775"/>
                <a:ext cx="1275" cy="850"/>
              </a:xfrm>
              <a:custGeom>
                <a:avLst/>
                <a:gdLst/>
                <a:ahLst/>
                <a:cxnLst/>
                <a:rect l="l" t="t" r="r" b="b"/>
                <a:pathLst>
                  <a:path w="51" h="34" extrusionOk="0">
                    <a:moveTo>
                      <a:pt x="1" y="1"/>
                    </a:moveTo>
                    <a:cubicBezTo>
                      <a:pt x="17" y="12"/>
                      <a:pt x="34" y="23"/>
                      <a:pt x="51" y="34"/>
                    </a:cubicBezTo>
                    <a:cubicBezTo>
                      <a:pt x="34" y="23"/>
                      <a:pt x="17" y="1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8"/>
              <p:cNvSpPr/>
              <p:nvPr/>
            </p:nvSpPr>
            <p:spPr>
              <a:xfrm>
                <a:off x="2647625" y="4719800"/>
                <a:ext cx="1700" cy="1025"/>
              </a:xfrm>
              <a:custGeom>
                <a:avLst/>
                <a:gdLst/>
                <a:ahLst/>
                <a:cxnLst/>
                <a:rect l="l" t="t" r="r" b="b"/>
                <a:pathLst>
                  <a:path w="68" h="41" extrusionOk="0">
                    <a:moveTo>
                      <a:pt x="0" y="1"/>
                    </a:moveTo>
                    <a:cubicBezTo>
                      <a:pt x="23" y="14"/>
                      <a:pt x="45" y="27"/>
                      <a:pt x="67" y="40"/>
                    </a:cubicBezTo>
                    <a:cubicBezTo>
                      <a:pt x="45" y="27"/>
                      <a:pt x="23" y="1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8"/>
              <p:cNvSpPr/>
              <p:nvPr/>
            </p:nvSpPr>
            <p:spPr>
              <a:xfrm>
                <a:off x="2641250" y="4716225"/>
                <a:ext cx="1675" cy="950"/>
              </a:xfrm>
              <a:custGeom>
                <a:avLst/>
                <a:gdLst/>
                <a:ahLst/>
                <a:cxnLst/>
                <a:rect l="l" t="t" r="r" b="b"/>
                <a:pathLst>
                  <a:path w="67" h="38" extrusionOk="0">
                    <a:moveTo>
                      <a:pt x="0" y="1"/>
                    </a:moveTo>
                    <a:cubicBezTo>
                      <a:pt x="22" y="13"/>
                      <a:pt x="44" y="25"/>
                      <a:pt x="67" y="37"/>
                    </a:cubicBezTo>
                    <a:cubicBezTo>
                      <a:pt x="44" y="25"/>
                      <a:pt x="22" y="1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8"/>
              <p:cNvSpPr/>
              <p:nvPr/>
            </p:nvSpPr>
            <p:spPr>
              <a:xfrm>
                <a:off x="2661050" y="4728650"/>
                <a:ext cx="25" cy="25"/>
              </a:xfrm>
              <a:custGeom>
                <a:avLst/>
                <a:gdLst/>
                <a:ahLst/>
                <a:cxnLst/>
                <a:rect l="l" t="t" r="r" b="b"/>
                <a:pathLst>
                  <a:path w="1" h="1" extrusionOk="0">
                    <a:moveTo>
                      <a:pt x="0" y="1"/>
                    </a:move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8"/>
              <p:cNvSpPr/>
              <p:nvPr/>
            </p:nvSpPr>
            <p:spPr>
              <a:xfrm>
                <a:off x="2319850" y="4712950"/>
                <a:ext cx="341225" cy="54325"/>
              </a:xfrm>
              <a:custGeom>
                <a:avLst/>
                <a:gdLst/>
                <a:ahLst/>
                <a:cxnLst/>
                <a:rect l="l" t="t" r="r" b="b"/>
                <a:pathLst>
                  <a:path w="13649" h="2173" extrusionOk="0">
                    <a:moveTo>
                      <a:pt x="12600" y="1"/>
                    </a:moveTo>
                    <a:cubicBezTo>
                      <a:pt x="10714" y="715"/>
                      <a:pt x="8698" y="1084"/>
                      <a:pt x="6681" y="1180"/>
                    </a:cubicBezTo>
                    <a:cubicBezTo>
                      <a:pt x="6304" y="1198"/>
                      <a:pt x="5926" y="1207"/>
                      <a:pt x="5549" y="1207"/>
                    </a:cubicBezTo>
                    <a:cubicBezTo>
                      <a:pt x="3965" y="1207"/>
                      <a:pt x="2382" y="1055"/>
                      <a:pt x="815" y="801"/>
                    </a:cubicBezTo>
                    <a:cubicBezTo>
                      <a:pt x="735" y="869"/>
                      <a:pt x="658" y="939"/>
                      <a:pt x="584" y="1012"/>
                    </a:cubicBezTo>
                    <a:cubicBezTo>
                      <a:pt x="578" y="1017"/>
                      <a:pt x="574" y="1023"/>
                      <a:pt x="569" y="1028"/>
                    </a:cubicBezTo>
                    <a:cubicBezTo>
                      <a:pt x="350" y="1245"/>
                      <a:pt x="158" y="1484"/>
                      <a:pt x="0" y="1752"/>
                    </a:cubicBezTo>
                    <a:cubicBezTo>
                      <a:pt x="1237" y="2009"/>
                      <a:pt x="2519" y="2090"/>
                      <a:pt x="3786" y="2136"/>
                    </a:cubicBezTo>
                    <a:cubicBezTo>
                      <a:pt x="4398" y="2158"/>
                      <a:pt x="5012" y="2172"/>
                      <a:pt x="5625" y="2172"/>
                    </a:cubicBezTo>
                    <a:cubicBezTo>
                      <a:pt x="6908" y="2172"/>
                      <a:pt x="8190" y="2108"/>
                      <a:pt x="9456" y="1911"/>
                    </a:cubicBezTo>
                    <a:cubicBezTo>
                      <a:pt x="10905" y="1686"/>
                      <a:pt x="12338" y="1281"/>
                      <a:pt x="13648" y="629"/>
                    </a:cubicBezTo>
                    <a:cubicBezTo>
                      <a:pt x="13573" y="573"/>
                      <a:pt x="13496" y="519"/>
                      <a:pt x="13419" y="467"/>
                    </a:cubicBezTo>
                    <a:cubicBezTo>
                      <a:pt x="13402" y="456"/>
                      <a:pt x="13385" y="445"/>
                      <a:pt x="13369" y="434"/>
                    </a:cubicBezTo>
                    <a:cubicBezTo>
                      <a:pt x="13306" y="393"/>
                      <a:pt x="13242" y="353"/>
                      <a:pt x="13178" y="314"/>
                    </a:cubicBezTo>
                    <a:cubicBezTo>
                      <a:pt x="13156" y="301"/>
                      <a:pt x="13134" y="288"/>
                      <a:pt x="13111" y="275"/>
                    </a:cubicBezTo>
                    <a:cubicBezTo>
                      <a:pt x="13049" y="238"/>
                      <a:pt x="12986" y="203"/>
                      <a:pt x="12923" y="168"/>
                    </a:cubicBezTo>
                    <a:cubicBezTo>
                      <a:pt x="12900" y="156"/>
                      <a:pt x="12878" y="144"/>
                      <a:pt x="12856" y="132"/>
                    </a:cubicBezTo>
                    <a:cubicBezTo>
                      <a:pt x="12772" y="87"/>
                      <a:pt x="12686" y="44"/>
                      <a:pt x="126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8"/>
              <p:cNvSpPr/>
              <p:nvPr/>
            </p:nvSpPr>
            <p:spPr>
              <a:xfrm>
                <a:off x="2473225" y="4589900"/>
                <a:ext cx="58825" cy="61675"/>
              </a:xfrm>
              <a:custGeom>
                <a:avLst/>
                <a:gdLst/>
                <a:ahLst/>
                <a:cxnLst/>
                <a:rect l="l" t="t" r="r" b="b"/>
                <a:pathLst>
                  <a:path w="2353" h="2467" extrusionOk="0">
                    <a:moveTo>
                      <a:pt x="58" y="0"/>
                    </a:moveTo>
                    <a:lnTo>
                      <a:pt x="58" y="2071"/>
                    </a:lnTo>
                    <a:cubicBezTo>
                      <a:pt x="58" y="2206"/>
                      <a:pt x="37" y="2338"/>
                      <a:pt x="1" y="2467"/>
                    </a:cubicBezTo>
                    <a:cubicBezTo>
                      <a:pt x="815" y="2443"/>
                      <a:pt x="1599" y="2220"/>
                      <a:pt x="2353" y="1882"/>
                    </a:cubicBezTo>
                    <a:lnTo>
                      <a:pt x="23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8"/>
              <p:cNvSpPr/>
              <p:nvPr/>
            </p:nvSpPr>
            <p:spPr>
              <a:xfrm>
                <a:off x="2371125" y="4301300"/>
                <a:ext cx="254125" cy="306275"/>
              </a:xfrm>
              <a:custGeom>
                <a:avLst/>
                <a:gdLst/>
                <a:ahLst/>
                <a:cxnLst/>
                <a:rect l="l" t="t" r="r" b="b"/>
                <a:pathLst>
                  <a:path w="10165" h="12251" extrusionOk="0">
                    <a:moveTo>
                      <a:pt x="4527" y="0"/>
                    </a:moveTo>
                    <a:cubicBezTo>
                      <a:pt x="2018" y="0"/>
                      <a:pt x="0" y="2064"/>
                      <a:pt x="59" y="4572"/>
                    </a:cubicBezTo>
                    <a:lnTo>
                      <a:pt x="124" y="7406"/>
                    </a:lnTo>
                    <a:cubicBezTo>
                      <a:pt x="187" y="10100"/>
                      <a:pt x="2388" y="12250"/>
                      <a:pt x="5083" y="12250"/>
                    </a:cubicBezTo>
                    <a:cubicBezTo>
                      <a:pt x="7776" y="12250"/>
                      <a:pt x="9978" y="10100"/>
                      <a:pt x="10040" y="7406"/>
                    </a:cubicBezTo>
                    <a:lnTo>
                      <a:pt x="10107" y="4572"/>
                    </a:lnTo>
                    <a:cubicBezTo>
                      <a:pt x="10164" y="2064"/>
                      <a:pt x="8147" y="0"/>
                      <a:pt x="5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8"/>
              <p:cNvSpPr/>
              <p:nvPr/>
            </p:nvSpPr>
            <p:spPr>
              <a:xfrm>
                <a:off x="2486350" y="4481075"/>
                <a:ext cx="29500" cy="34250"/>
              </a:xfrm>
              <a:custGeom>
                <a:avLst/>
                <a:gdLst/>
                <a:ahLst/>
                <a:cxnLst/>
                <a:rect l="l" t="t" r="r" b="b"/>
                <a:pathLst>
                  <a:path w="1180" h="1370" extrusionOk="0">
                    <a:moveTo>
                      <a:pt x="758" y="1"/>
                    </a:moveTo>
                    <a:cubicBezTo>
                      <a:pt x="497" y="1"/>
                      <a:pt x="266" y="197"/>
                      <a:pt x="149" y="426"/>
                    </a:cubicBezTo>
                    <a:cubicBezTo>
                      <a:pt x="1" y="716"/>
                      <a:pt x="89" y="1094"/>
                      <a:pt x="313" y="1316"/>
                    </a:cubicBezTo>
                    <a:cubicBezTo>
                      <a:pt x="329" y="1333"/>
                      <a:pt x="345" y="1349"/>
                      <a:pt x="366" y="1358"/>
                    </a:cubicBezTo>
                    <a:cubicBezTo>
                      <a:pt x="390" y="1369"/>
                      <a:pt x="416" y="1369"/>
                      <a:pt x="441" y="1369"/>
                    </a:cubicBezTo>
                    <a:cubicBezTo>
                      <a:pt x="627" y="1368"/>
                      <a:pt x="816" y="1322"/>
                      <a:pt x="966" y="1213"/>
                    </a:cubicBezTo>
                    <a:cubicBezTo>
                      <a:pt x="1029" y="1167"/>
                      <a:pt x="1080" y="1110"/>
                      <a:pt x="1119" y="1046"/>
                    </a:cubicBezTo>
                    <a:cubicBezTo>
                      <a:pt x="1157" y="894"/>
                      <a:pt x="1179" y="739"/>
                      <a:pt x="1176" y="592"/>
                    </a:cubicBezTo>
                    <a:cubicBezTo>
                      <a:pt x="1164" y="426"/>
                      <a:pt x="1127" y="273"/>
                      <a:pt x="1055" y="148"/>
                    </a:cubicBezTo>
                    <a:cubicBezTo>
                      <a:pt x="1036" y="118"/>
                      <a:pt x="1016" y="89"/>
                      <a:pt x="992" y="63"/>
                    </a:cubicBezTo>
                    <a:cubicBezTo>
                      <a:pt x="939" y="27"/>
                      <a:pt x="874" y="5"/>
                      <a:pt x="785" y="1"/>
                    </a:cubicBezTo>
                    <a:cubicBezTo>
                      <a:pt x="776" y="1"/>
                      <a:pt x="767"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8"/>
              <p:cNvSpPr/>
              <p:nvPr/>
            </p:nvSpPr>
            <p:spPr>
              <a:xfrm>
                <a:off x="2485725" y="4481950"/>
                <a:ext cx="16200" cy="32500"/>
              </a:xfrm>
              <a:custGeom>
                <a:avLst/>
                <a:gdLst/>
                <a:ahLst/>
                <a:cxnLst/>
                <a:rect l="l" t="t" r="r" b="b"/>
                <a:pathLst>
                  <a:path w="648" h="1300" extrusionOk="0">
                    <a:moveTo>
                      <a:pt x="610" y="0"/>
                    </a:moveTo>
                    <a:cubicBezTo>
                      <a:pt x="568" y="0"/>
                      <a:pt x="490" y="15"/>
                      <a:pt x="393" y="68"/>
                    </a:cubicBezTo>
                    <a:cubicBezTo>
                      <a:pt x="253" y="143"/>
                      <a:pt x="79" y="321"/>
                      <a:pt x="38" y="577"/>
                    </a:cubicBezTo>
                    <a:cubicBezTo>
                      <a:pt x="0" y="834"/>
                      <a:pt x="122" y="1053"/>
                      <a:pt x="236" y="1161"/>
                    </a:cubicBezTo>
                    <a:cubicBezTo>
                      <a:pt x="293" y="1217"/>
                      <a:pt x="347" y="1252"/>
                      <a:pt x="385" y="1272"/>
                    </a:cubicBezTo>
                    <a:cubicBezTo>
                      <a:pt x="425" y="1291"/>
                      <a:pt x="446" y="1300"/>
                      <a:pt x="446" y="1300"/>
                    </a:cubicBezTo>
                    <a:cubicBezTo>
                      <a:pt x="446" y="1300"/>
                      <a:pt x="427" y="1285"/>
                      <a:pt x="396" y="1256"/>
                    </a:cubicBezTo>
                    <a:cubicBezTo>
                      <a:pt x="364" y="1228"/>
                      <a:pt x="322" y="1183"/>
                      <a:pt x="281" y="1122"/>
                    </a:cubicBezTo>
                    <a:cubicBezTo>
                      <a:pt x="198" y="1003"/>
                      <a:pt x="124" y="805"/>
                      <a:pt x="156" y="595"/>
                    </a:cubicBezTo>
                    <a:cubicBezTo>
                      <a:pt x="189" y="384"/>
                      <a:pt x="325" y="222"/>
                      <a:pt x="439" y="138"/>
                    </a:cubicBezTo>
                    <a:cubicBezTo>
                      <a:pt x="555" y="52"/>
                      <a:pt x="647" y="27"/>
                      <a:pt x="643" y="8"/>
                    </a:cubicBezTo>
                    <a:cubicBezTo>
                      <a:pt x="643" y="4"/>
                      <a:pt x="631" y="0"/>
                      <a:pt x="610"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8"/>
              <p:cNvSpPr/>
              <p:nvPr/>
            </p:nvSpPr>
            <p:spPr>
              <a:xfrm>
                <a:off x="2506525" y="4504675"/>
                <a:ext cx="7200" cy="5500"/>
              </a:xfrm>
              <a:custGeom>
                <a:avLst/>
                <a:gdLst/>
                <a:ahLst/>
                <a:cxnLst/>
                <a:rect l="l" t="t" r="r" b="b"/>
                <a:pathLst>
                  <a:path w="288" h="220" extrusionOk="0">
                    <a:moveTo>
                      <a:pt x="288" y="0"/>
                    </a:moveTo>
                    <a:cubicBezTo>
                      <a:pt x="288" y="0"/>
                      <a:pt x="191" y="0"/>
                      <a:pt x="117" y="58"/>
                    </a:cubicBezTo>
                    <a:cubicBezTo>
                      <a:pt x="44" y="116"/>
                      <a:pt x="0" y="184"/>
                      <a:pt x="21" y="209"/>
                    </a:cubicBezTo>
                    <a:cubicBezTo>
                      <a:pt x="27" y="216"/>
                      <a:pt x="36" y="219"/>
                      <a:pt x="48" y="219"/>
                    </a:cubicBezTo>
                    <a:cubicBezTo>
                      <a:pt x="82" y="219"/>
                      <a:pt x="137" y="194"/>
                      <a:pt x="191" y="152"/>
                    </a:cubicBezTo>
                    <a:cubicBezTo>
                      <a:pt x="265" y="94"/>
                      <a:pt x="288" y="0"/>
                      <a:pt x="288"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8"/>
              <p:cNvSpPr/>
              <p:nvPr/>
            </p:nvSpPr>
            <p:spPr>
              <a:xfrm>
                <a:off x="2414550" y="4415925"/>
                <a:ext cx="63425" cy="23800"/>
              </a:xfrm>
              <a:custGeom>
                <a:avLst/>
                <a:gdLst/>
                <a:ahLst/>
                <a:cxnLst/>
                <a:rect l="l" t="t" r="r" b="b"/>
                <a:pathLst>
                  <a:path w="2537" h="952" extrusionOk="0">
                    <a:moveTo>
                      <a:pt x="1847" y="0"/>
                    </a:moveTo>
                    <a:cubicBezTo>
                      <a:pt x="1636" y="0"/>
                      <a:pt x="1392" y="31"/>
                      <a:pt x="1141" y="108"/>
                    </a:cubicBezTo>
                    <a:cubicBezTo>
                      <a:pt x="762" y="224"/>
                      <a:pt x="455" y="420"/>
                      <a:pt x="267" y="596"/>
                    </a:cubicBezTo>
                    <a:cubicBezTo>
                      <a:pt x="78" y="771"/>
                      <a:pt x="1" y="914"/>
                      <a:pt x="31" y="944"/>
                    </a:cubicBezTo>
                    <a:cubicBezTo>
                      <a:pt x="37" y="949"/>
                      <a:pt x="44" y="952"/>
                      <a:pt x="55" y="952"/>
                    </a:cubicBezTo>
                    <a:cubicBezTo>
                      <a:pt x="173" y="952"/>
                      <a:pt x="609" y="607"/>
                      <a:pt x="1237" y="421"/>
                    </a:cubicBezTo>
                    <a:cubicBezTo>
                      <a:pt x="1915" y="206"/>
                      <a:pt x="2510" y="273"/>
                      <a:pt x="2528" y="178"/>
                    </a:cubicBezTo>
                    <a:cubicBezTo>
                      <a:pt x="2536" y="137"/>
                      <a:pt x="2393" y="61"/>
                      <a:pt x="2138" y="22"/>
                    </a:cubicBezTo>
                    <a:cubicBezTo>
                      <a:pt x="2053" y="8"/>
                      <a:pt x="1954" y="0"/>
                      <a:pt x="1847"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8"/>
              <p:cNvSpPr/>
              <p:nvPr/>
            </p:nvSpPr>
            <p:spPr>
              <a:xfrm>
                <a:off x="2518400" y="4415925"/>
                <a:ext cx="63400" cy="23800"/>
              </a:xfrm>
              <a:custGeom>
                <a:avLst/>
                <a:gdLst/>
                <a:ahLst/>
                <a:cxnLst/>
                <a:rect l="l" t="t" r="r" b="b"/>
                <a:pathLst>
                  <a:path w="2536" h="952" extrusionOk="0">
                    <a:moveTo>
                      <a:pt x="691" y="0"/>
                    </a:moveTo>
                    <a:cubicBezTo>
                      <a:pt x="583" y="0"/>
                      <a:pt x="485" y="8"/>
                      <a:pt x="399" y="22"/>
                    </a:cubicBezTo>
                    <a:cubicBezTo>
                      <a:pt x="144" y="61"/>
                      <a:pt x="0" y="137"/>
                      <a:pt x="9" y="178"/>
                    </a:cubicBezTo>
                    <a:cubicBezTo>
                      <a:pt x="26" y="273"/>
                      <a:pt x="623" y="206"/>
                      <a:pt x="1300" y="421"/>
                    </a:cubicBezTo>
                    <a:cubicBezTo>
                      <a:pt x="1929" y="607"/>
                      <a:pt x="2365" y="952"/>
                      <a:pt x="2483" y="952"/>
                    </a:cubicBezTo>
                    <a:cubicBezTo>
                      <a:pt x="2493" y="952"/>
                      <a:pt x="2501" y="949"/>
                      <a:pt x="2506" y="944"/>
                    </a:cubicBezTo>
                    <a:cubicBezTo>
                      <a:pt x="2536" y="914"/>
                      <a:pt x="2459" y="771"/>
                      <a:pt x="2270" y="596"/>
                    </a:cubicBezTo>
                    <a:cubicBezTo>
                      <a:pt x="2083" y="420"/>
                      <a:pt x="1775" y="224"/>
                      <a:pt x="1396" y="108"/>
                    </a:cubicBezTo>
                    <a:cubicBezTo>
                      <a:pt x="1146" y="31"/>
                      <a:pt x="901" y="0"/>
                      <a:pt x="691"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8"/>
              <p:cNvSpPr/>
              <p:nvPr/>
            </p:nvSpPr>
            <p:spPr>
              <a:xfrm>
                <a:off x="2501775" y="4518900"/>
                <a:ext cx="25800" cy="16325"/>
              </a:xfrm>
              <a:custGeom>
                <a:avLst/>
                <a:gdLst/>
                <a:ahLst/>
                <a:cxnLst/>
                <a:rect l="l" t="t" r="r" b="b"/>
                <a:pathLst>
                  <a:path w="1032" h="653" extrusionOk="0">
                    <a:moveTo>
                      <a:pt x="1006" y="1"/>
                    </a:moveTo>
                    <a:cubicBezTo>
                      <a:pt x="957" y="1"/>
                      <a:pt x="832" y="250"/>
                      <a:pt x="573" y="409"/>
                    </a:cubicBezTo>
                    <a:cubicBezTo>
                      <a:pt x="439" y="490"/>
                      <a:pt x="298" y="521"/>
                      <a:pt x="193" y="526"/>
                    </a:cubicBezTo>
                    <a:cubicBezTo>
                      <a:pt x="89" y="533"/>
                      <a:pt x="19" y="521"/>
                      <a:pt x="10" y="543"/>
                    </a:cubicBezTo>
                    <a:cubicBezTo>
                      <a:pt x="1" y="561"/>
                      <a:pt x="60" y="617"/>
                      <a:pt x="184" y="642"/>
                    </a:cubicBezTo>
                    <a:cubicBezTo>
                      <a:pt x="216" y="649"/>
                      <a:pt x="253" y="653"/>
                      <a:pt x="292" y="653"/>
                    </a:cubicBezTo>
                    <a:cubicBezTo>
                      <a:pt x="402" y="653"/>
                      <a:pt x="535" y="624"/>
                      <a:pt x="657" y="550"/>
                    </a:cubicBezTo>
                    <a:cubicBezTo>
                      <a:pt x="823" y="449"/>
                      <a:pt x="925" y="304"/>
                      <a:pt x="975" y="196"/>
                    </a:cubicBezTo>
                    <a:cubicBezTo>
                      <a:pt x="1026" y="86"/>
                      <a:pt x="1032" y="10"/>
                      <a:pt x="1012" y="2"/>
                    </a:cubicBezTo>
                    <a:cubicBezTo>
                      <a:pt x="1010" y="1"/>
                      <a:pt x="1008" y="1"/>
                      <a:pt x="1006"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8"/>
              <p:cNvSpPr/>
              <p:nvPr/>
            </p:nvSpPr>
            <p:spPr>
              <a:xfrm>
                <a:off x="2415400" y="4477250"/>
                <a:ext cx="54800" cy="24750"/>
              </a:xfrm>
              <a:custGeom>
                <a:avLst/>
                <a:gdLst/>
                <a:ahLst/>
                <a:cxnLst/>
                <a:rect l="l" t="t" r="r" b="b"/>
                <a:pathLst>
                  <a:path w="2192" h="990" extrusionOk="0">
                    <a:moveTo>
                      <a:pt x="24" y="0"/>
                    </a:moveTo>
                    <a:cubicBezTo>
                      <a:pt x="24" y="0"/>
                      <a:pt x="23" y="1"/>
                      <a:pt x="23" y="1"/>
                    </a:cubicBezTo>
                    <a:cubicBezTo>
                      <a:pt x="4" y="1"/>
                      <a:pt x="1" y="171"/>
                      <a:pt x="133" y="400"/>
                    </a:cubicBezTo>
                    <a:cubicBezTo>
                      <a:pt x="258" y="623"/>
                      <a:pt x="546" y="897"/>
                      <a:pt x="953" y="972"/>
                    </a:cubicBezTo>
                    <a:cubicBezTo>
                      <a:pt x="1024" y="984"/>
                      <a:pt x="1094" y="990"/>
                      <a:pt x="1163" y="990"/>
                    </a:cubicBezTo>
                    <a:cubicBezTo>
                      <a:pt x="1482" y="990"/>
                      <a:pt x="1758" y="865"/>
                      <a:pt x="1923" y="732"/>
                    </a:cubicBezTo>
                    <a:cubicBezTo>
                      <a:pt x="2130" y="570"/>
                      <a:pt x="2192" y="414"/>
                      <a:pt x="2176" y="405"/>
                    </a:cubicBezTo>
                    <a:cubicBezTo>
                      <a:pt x="2175" y="404"/>
                      <a:pt x="2173" y="404"/>
                      <a:pt x="2171" y="404"/>
                    </a:cubicBezTo>
                    <a:cubicBezTo>
                      <a:pt x="2143" y="404"/>
                      <a:pt x="2049" y="521"/>
                      <a:pt x="1857" y="637"/>
                    </a:cubicBezTo>
                    <a:cubicBezTo>
                      <a:pt x="1698" y="736"/>
                      <a:pt x="1455" y="828"/>
                      <a:pt x="1184" y="828"/>
                    </a:cubicBezTo>
                    <a:cubicBezTo>
                      <a:pt x="1118" y="828"/>
                      <a:pt x="1050" y="822"/>
                      <a:pt x="981" y="810"/>
                    </a:cubicBezTo>
                    <a:cubicBezTo>
                      <a:pt x="631" y="747"/>
                      <a:pt x="368" y="523"/>
                      <a:pt x="229" y="336"/>
                    </a:cubicBezTo>
                    <a:cubicBezTo>
                      <a:pt x="89" y="149"/>
                      <a:pt x="50" y="0"/>
                      <a:pt x="24"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8"/>
              <p:cNvSpPr/>
              <p:nvPr/>
            </p:nvSpPr>
            <p:spPr>
              <a:xfrm>
                <a:off x="2524325" y="4477250"/>
                <a:ext cx="54800" cy="24750"/>
              </a:xfrm>
              <a:custGeom>
                <a:avLst/>
                <a:gdLst/>
                <a:ahLst/>
                <a:cxnLst/>
                <a:rect l="l" t="t" r="r" b="b"/>
                <a:pathLst>
                  <a:path w="2192" h="990" extrusionOk="0">
                    <a:moveTo>
                      <a:pt x="2168" y="0"/>
                    </a:moveTo>
                    <a:cubicBezTo>
                      <a:pt x="2142" y="0"/>
                      <a:pt x="2103" y="149"/>
                      <a:pt x="1964" y="336"/>
                    </a:cubicBezTo>
                    <a:cubicBezTo>
                      <a:pt x="1825" y="523"/>
                      <a:pt x="1561" y="747"/>
                      <a:pt x="1211" y="810"/>
                    </a:cubicBezTo>
                    <a:cubicBezTo>
                      <a:pt x="1142" y="822"/>
                      <a:pt x="1074" y="828"/>
                      <a:pt x="1008" y="828"/>
                    </a:cubicBezTo>
                    <a:cubicBezTo>
                      <a:pt x="737" y="828"/>
                      <a:pt x="494" y="736"/>
                      <a:pt x="335" y="637"/>
                    </a:cubicBezTo>
                    <a:cubicBezTo>
                      <a:pt x="143" y="521"/>
                      <a:pt x="49" y="404"/>
                      <a:pt x="21" y="404"/>
                    </a:cubicBezTo>
                    <a:cubicBezTo>
                      <a:pt x="19" y="404"/>
                      <a:pt x="18" y="404"/>
                      <a:pt x="16" y="405"/>
                    </a:cubicBezTo>
                    <a:cubicBezTo>
                      <a:pt x="1" y="414"/>
                      <a:pt x="63" y="570"/>
                      <a:pt x="269" y="732"/>
                    </a:cubicBezTo>
                    <a:cubicBezTo>
                      <a:pt x="434" y="865"/>
                      <a:pt x="710" y="990"/>
                      <a:pt x="1030" y="990"/>
                    </a:cubicBezTo>
                    <a:cubicBezTo>
                      <a:pt x="1098" y="990"/>
                      <a:pt x="1168" y="984"/>
                      <a:pt x="1240" y="972"/>
                    </a:cubicBezTo>
                    <a:cubicBezTo>
                      <a:pt x="1647" y="897"/>
                      <a:pt x="1934" y="623"/>
                      <a:pt x="2060" y="400"/>
                    </a:cubicBezTo>
                    <a:cubicBezTo>
                      <a:pt x="2191" y="171"/>
                      <a:pt x="2188" y="1"/>
                      <a:pt x="2170" y="1"/>
                    </a:cubicBezTo>
                    <a:cubicBezTo>
                      <a:pt x="2169" y="1"/>
                      <a:pt x="2169" y="0"/>
                      <a:pt x="2168"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8"/>
              <p:cNvSpPr/>
              <p:nvPr/>
            </p:nvSpPr>
            <p:spPr>
              <a:xfrm>
                <a:off x="2402500" y="4504775"/>
                <a:ext cx="61675" cy="43700"/>
              </a:xfrm>
              <a:custGeom>
                <a:avLst/>
                <a:gdLst/>
                <a:ahLst/>
                <a:cxnLst/>
                <a:rect l="l" t="t" r="r" b="b"/>
                <a:pathLst>
                  <a:path w="2467" h="1748" extrusionOk="0">
                    <a:moveTo>
                      <a:pt x="1171" y="1"/>
                    </a:moveTo>
                    <a:cubicBezTo>
                      <a:pt x="1042" y="1"/>
                      <a:pt x="917" y="12"/>
                      <a:pt x="804" y="33"/>
                    </a:cubicBezTo>
                    <a:cubicBezTo>
                      <a:pt x="471" y="94"/>
                      <a:pt x="149" y="315"/>
                      <a:pt x="77" y="631"/>
                    </a:cubicBezTo>
                    <a:cubicBezTo>
                      <a:pt x="1" y="967"/>
                      <a:pt x="228" y="1311"/>
                      <a:pt x="526" y="1505"/>
                    </a:cubicBezTo>
                    <a:cubicBezTo>
                      <a:pt x="769" y="1663"/>
                      <a:pt x="1064" y="1747"/>
                      <a:pt x="1358" y="1747"/>
                    </a:cubicBezTo>
                    <a:cubicBezTo>
                      <a:pt x="1465" y="1747"/>
                      <a:pt x="1571" y="1736"/>
                      <a:pt x="1675" y="1714"/>
                    </a:cubicBezTo>
                    <a:cubicBezTo>
                      <a:pt x="2033" y="1637"/>
                      <a:pt x="2383" y="1389"/>
                      <a:pt x="2430" y="1041"/>
                    </a:cubicBezTo>
                    <a:cubicBezTo>
                      <a:pt x="2467" y="772"/>
                      <a:pt x="2268" y="378"/>
                      <a:pt x="2031" y="219"/>
                    </a:cubicBezTo>
                    <a:cubicBezTo>
                      <a:pt x="1799" y="65"/>
                      <a:pt x="1475" y="1"/>
                      <a:pt x="1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8"/>
              <p:cNvSpPr/>
              <p:nvPr/>
            </p:nvSpPr>
            <p:spPr>
              <a:xfrm>
                <a:off x="2373100" y="4321350"/>
                <a:ext cx="185600" cy="131250"/>
              </a:xfrm>
              <a:custGeom>
                <a:avLst/>
                <a:gdLst/>
                <a:ahLst/>
                <a:cxnLst/>
                <a:rect l="l" t="t" r="r" b="b"/>
                <a:pathLst>
                  <a:path w="7424" h="5250" extrusionOk="0">
                    <a:moveTo>
                      <a:pt x="6849" y="1"/>
                    </a:moveTo>
                    <a:cubicBezTo>
                      <a:pt x="6755" y="1"/>
                      <a:pt x="6660" y="10"/>
                      <a:pt x="6568" y="21"/>
                    </a:cubicBezTo>
                    <a:cubicBezTo>
                      <a:pt x="5813" y="111"/>
                      <a:pt x="5074" y="306"/>
                      <a:pt x="4352" y="543"/>
                    </a:cubicBezTo>
                    <a:cubicBezTo>
                      <a:pt x="3804" y="723"/>
                      <a:pt x="3258" y="929"/>
                      <a:pt x="2771" y="1239"/>
                    </a:cubicBezTo>
                    <a:cubicBezTo>
                      <a:pt x="1718" y="1908"/>
                      <a:pt x="1024" y="3002"/>
                      <a:pt x="363" y="4060"/>
                    </a:cubicBezTo>
                    <a:cubicBezTo>
                      <a:pt x="237" y="4262"/>
                      <a:pt x="112" y="4466"/>
                      <a:pt x="1" y="4677"/>
                    </a:cubicBezTo>
                    <a:lnTo>
                      <a:pt x="14" y="5250"/>
                    </a:lnTo>
                    <a:lnTo>
                      <a:pt x="200" y="5187"/>
                    </a:lnTo>
                    <a:cubicBezTo>
                      <a:pt x="298" y="4988"/>
                      <a:pt x="440" y="4820"/>
                      <a:pt x="608" y="4679"/>
                    </a:cubicBezTo>
                    <a:cubicBezTo>
                      <a:pt x="1414" y="3874"/>
                      <a:pt x="2864" y="3694"/>
                      <a:pt x="3881" y="3342"/>
                    </a:cubicBezTo>
                    <a:cubicBezTo>
                      <a:pt x="4861" y="3003"/>
                      <a:pt x="5923" y="2587"/>
                      <a:pt x="6667" y="1833"/>
                    </a:cubicBezTo>
                    <a:cubicBezTo>
                      <a:pt x="6978" y="1519"/>
                      <a:pt x="7338" y="1139"/>
                      <a:pt x="7401" y="680"/>
                    </a:cubicBezTo>
                    <a:cubicBezTo>
                      <a:pt x="7422" y="526"/>
                      <a:pt x="7423" y="368"/>
                      <a:pt x="7414" y="209"/>
                    </a:cubicBezTo>
                    <a:cubicBezTo>
                      <a:pt x="7367" y="160"/>
                      <a:pt x="7314" y="119"/>
                      <a:pt x="7253" y="86"/>
                    </a:cubicBezTo>
                    <a:cubicBezTo>
                      <a:pt x="7129" y="21"/>
                      <a:pt x="6990" y="1"/>
                      <a:pt x="68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8"/>
              <p:cNvSpPr/>
              <p:nvPr/>
            </p:nvSpPr>
            <p:spPr>
              <a:xfrm>
                <a:off x="2537850" y="4504775"/>
                <a:ext cx="61650" cy="43700"/>
              </a:xfrm>
              <a:custGeom>
                <a:avLst/>
                <a:gdLst/>
                <a:ahLst/>
                <a:cxnLst/>
                <a:rect l="l" t="t" r="r" b="b"/>
                <a:pathLst>
                  <a:path w="2466" h="1748" extrusionOk="0">
                    <a:moveTo>
                      <a:pt x="1296" y="1"/>
                    </a:moveTo>
                    <a:cubicBezTo>
                      <a:pt x="991" y="1"/>
                      <a:pt x="667" y="65"/>
                      <a:pt x="436" y="219"/>
                    </a:cubicBezTo>
                    <a:cubicBezTo>
                      <a:pt x="198" y="378"/>
                      <a:pt x="0" y="772"/>
                      <a:pt x="37" y="1041"/>
                    </a:cubicBezTo>
                    <a:cubicBezTo>
                      <a:pt x="84" y="1389"/>
                      <a:pt x="433" y="1637"/>
                      <a:pt x="791" y="1714"/>
                    </a:cubicBezTo>
                    <a:cubicBezTo>
                      <a:pt x="895" y="1736"/>
                      <a:pt x="1002" y="1747"/>
                      <a:pt x="1109" y="1747"/>
                    </a:cubicBezTo>
                    <a:cubicBezTo>
                      <a:pt x="1403" y="1747"/>
                      <a:pt x="1698" y="1663"/>
                      <a:pt x="1941" y="1505"/>
                    </a:cubicBezTo>
                    <a:cubicBezTo>
                      <a:pt x="2239" y="1311"/>
                      <a:pt x="2466" y="967"/>
                      <a:pt x="2390" y="631"/>
                    </a:cubicBezTo>
                    <a:cubicBezTo>
                      <a:pt x="2318" y="315"/>
                      <a:pt x="1995" y="94"/>
                      <a:pt x="1663" y="33"/>
                    </a:cubicBezTo>
                    <a:cubicBezTo>
                      <a:pt x="1549" y="12"/>
                      <a:pt x="1424" y="1"/>
                      <a:pt x="1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8"/>
              <p:cNvSpPr/>
              <p:nvPr/>
            </p:nvSpPr>
            <p:spPr>
              <a:xfrm>
                <a:off x="2357225" y="4283250"/>
                <a:ext cx="210800" cy="177875"/>
              </a:xfrm>
              <a:custGeom>
                <a:avLst/>
                <a:gdLst/>
                <a:ahLst/>
                <a:cxnLst/>
                <a:rect l="l" t="t" r="r" b="b"/>
                <a:pathLst>
                  <a:path w="8432" h="7115" extrusionOk="0">
                    <a:moveTo>
                      <a:pt x="4980" y="1"/>
                    </a:moveTo>
                    <a:cubicBezTo>
                      <a:pt x="4612" y="1"/>
                      <a:pt x="4245" y="23"/>
                      <a:pt x="3889" y="108"/>
                    </a:cubicBezTo>
                    <a:cubicBezTo>
                      <a:pt x="3265" y="256"/>
                      <a:pt x="2698" y="590"/>
                      <a:pt x="2195" y="989"/>
                    </a:cubicBezTo>
                    <a:cubicBezTo>
                      <a:pt x="1870" y="1248"/>
                      <a:pt x="1573" y="1540"/>
                      <a:pt x="1307" y="1859"/>
                    </a:cubicBezTo>
                    <a:cubicBezTo>
                      <a:pt x="618" y="2686"/>
                      <a:pt x="128" y="3713"/>
                      <a:pt x="38" y="4794"/>
                    </a:cubicBezTo>
                    <a:cubicBezTo>
                      <a:pt x="0" y="5242"/>
                      <a:pt x="13" y="5742"/>
                      <a:pt x="66" y="6190"/>
                    </a:cubicBezTo>
                    <a:cubicBezTo>
                      <a:pt x="93" y="6426"/>
                      <a:pt x="385" y="7115"/>
                      <a:pt x="674" y="7115"/>
                    </a:cubicBezTo>
                    <a:cubicBezTo>
                      <a:pt x="734" y="7115"/>
                      <a:pt x="793" y="7085"/>
                      <a:pt x="850" y="7017"/>
                    </a:cubicBezTo>
                    <a:cubicBezTo>
                      <a:pt x="1057" y="6768"/>
                      <a:pt x="1137" y="6440"/>
                      <a:pt x="1265" y="6143"/>
                    </a:cubicBezTo>
                    <a:cubicBezTo>
                      <a:pt x="1396" y="5836"/>
                      <a:pt x="1550" y="5532"/>
                      <a:pt x="1861" y="5399"/>
                    </a:cubicBezTo>
                    <a:cubicBezTo>
                      <a:pt x="2232" y="5240"/>
                      <a:pt x="2585" y="5036"/>
                      <a:pt x="2955" y="4872"/>
                    </a:cubicBezTo>
                    <a:cubicBezTo>
                      <a:pt x="3708" y="4537"/>
                      <a:pt x="4481" y="4249"/>
                      <a:pt x="5228" y="3900"/>
                    </a:cubicBezTo>
                    <a:cubicBezTo>
                      <a:pt x="6454" y="3329"/>
                      <a:pt x="7654" y="2547"/>
                      <a:pt x="8301" y="1361"/>
                    </a:cubicBezTo>
                    <a:cubicBezTo>
                      <a:pt x="8369" y="1237"/>
                      <a:pt x="8431" y="1103"/>
                      <a:pt x="8425" y="962"/>
                    </a:cubicBezTo>
                    <a:cubicBezTo>
                      <a:pt x="8413" y="674"/>
                      <a:pt x="8130" y="479"/>
                      <a:pt x="7863" y="368"/>
                    </a:cubicBezTo>
                    <a:cubicBezTo>
                      <a:pt x="7148" y="70"/>
                      <a:pt x="6352" y="40"/>
                      <a:pt x="5577" y="14"/>
                    </a:cubicBezTo>
                    <a:cubicBezTo>
                      <a:pt x="5378" y="7"/>
                      <a:pt x="5179" y="1"/>
                      <a:pt x="4980"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8"/>
              <p:cNvSpPr/>
              <p:nvPr/>
            </p:nvSpPr>
            <p:spPr>
              <a:xfrm>
                <a:off x="2535900" y="4305925"/>
                <a:ext cx="109450" cy="158925"/>
              </a:xfrm>
              <a:custGeom>
                <a:avLst/>
                <a:gdLst/>
                <a:ahLst/>
                <a:cxnLst/>
                <a:rect l="l" t="t" r="r" b="b"/>
                <a:pathLst>
                  <a:path w="4378" h="6357" extrusionOk="0">
                    <a:moveTo>
                      <a:pt x="15" y="0"/>
                    </a:moveTo>
                    <a:lnTo>
                      <a:pt x="15" y="0"/>
                    </a:lnTo>
                    <a:cubicBezTo>
                      <a:pt x="1" y="370"/>
                      <a:pt x="183" y="723"/>
                      <a:pt x="427" y="1001"/>
                    </a:cubicBezTo>
                    <a:cubicBezTo>
                      <a:pt x="671" y="1278"/>
                      <a:pt x="975" y="1494"/>
                      <a:pt x="1261" y="1727"/>
                    </a:cubicBezTo>
                    <a:cubicBezTo>
                      <a:pt x="1895" y="2243"/>
                      <a:pt x="2455" y="2873"/>
                      <a:pt x="2825" y="3605"/>
                    </a:cubicBezTo>
                    <a:cubicBezTo>
                      <a:pt x="3006" y="3962"/>
                      <a:pt x="3140" y="4343"/>
                      <a:pt x="3205" y="4738"/>
                    </a:cubicBezTo>
                    <a:cubicBezTo>
                      <a:pt x="3256" y="5052"/>
                      <a:pt x="3025" y="6164"/>
                      <a:pt x="3359" y="6338"/>
                    </a:cubicBezTo>
                    <a:cubicBezTo>
                      <a:pt x="3383" y="6351"/>
                      <a:pt x="3407" y="6357"/>
                      <a:pt x="3429" y="6357"/>
                    </a:cubicBezTo>
                    <a:cubicBezTo>
                      <a:pt x="3620" y="6357"/>
                      <a:pt x="3711" y="5910"/>
                      <a:pt x="3751" y="5773"/>
                    </a:cubicBezTo>
                    <a:cubicBezTo>
                      <a:pt x="4053" y="4744"/>
                      <a:pt x="4378" y="3609"/>
                      <a:pt x="3940" y="2573"/>
                    </a:cubicBezTo>
                    <a:cubicBezTo>
                      <a:pt x="3677" y="1949"/>
                      <a:pt x="3185" y="1456"/>
                      <a:pt x="2705" y="980"/>
                    </a:cubicBezTo>
                    <a:cubicBezTo>
                      <a:pt x="2287" y="565"/>
                      <a:pt x="1837" y="133"/>
                      <a:pt x="1262" y="6"/>
                    </a:cubicBezTo>
                    <a:lnTo>
                      <a:pt x="15" y="0"/>
                    </a:ln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8"/>
              <p:cNvSpPr/>
              <p:nvPr/>
            </p:nvSpPr>
            <p:spPr>
              <a:xfrm>
                <a:off x="2556625" y="4310525"/>
                <a:ext cx="30250" cy="25775"/>
              </a:xfrm>
              <a:custGeom>
                <a:avLst/>
                <a:gdLst/>
                <a:ahLst/>
                <a:cxnLst/>
                <a:rect l="l" t="t" r="r" b="b"/>
                <a:pathLst>
                  <a:path w="1210" h="1031" extrusionOk="0">
                    <a:moveTo>
                      <a:pt x="1209" y="1"/>
                    </a:moveTo>
                    <a:cubicBezTo>
                      <a:pt x="1209" y="1"/>
                      <a:pt x="1125" y="79"/>
                      <a:pt x="1038" y="159"/>
                    </a:cubicBezTo>
                    <a:cubicBezTo>
                      <a:pt x="933" y="256"/>
                      <a:pt x="788" y="386"/>
                      <a:pt x="624" y="527"/>
                    </a:cubicBezTo>
                    <a:cubicBezTo>
                      <a:pt x="299" y="809"/>
                      <a:pt x="1" y="997"/>
                      <a:pt x="18" y="1027"/>
                    </a:cubicBezTo>
                    <a:cubicBezTo>
                      <a:pt x="19" y="1030"/>
                      <a:pt x="22" y="1031"/>
                      <a:pt x="27" y="1031"/>
                    </a:cubicBezTo>
                    <a:cubicBezTo>
                      <a:pt x="85" y="1031"/>
                      <a:pt x="392" y="885"/>
                      <a:pt x="702" y="617"/>
                    </a:cubicBezTo>
                    <a:cubicBezTo>
                      <a:pt x="871" y="472"/>
                      <a:pt x="1000" y="317"/>
                      <a:pt x="1084" y="198"/>
                    </a:cubicBezTo>
                    <a:cubicBezTo>
                      <a:pt x="1167" y="80"/>
                      <a:pt x="1209" y="1"/>
                      <a:pt x="1209"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8"/>
              <p:cNvSpPr/>
              <p:nvPr/>
            </p:nvSpPr>
            <p:spPr>
              <a:xfrm>
                <a:off x="2569800" y="4328950"/>
                <a:ext cx="62600" cy="112975"/>
              </a:xfrm>
              <a:custGeom>
                <a:avLst/>
                <a:gdLst/>
                <a:ahLst/>
                <a:cxnLst/>
                <a:rect l="l" t="t" r="r" b="b"/>
                <a:pathLst>
                  <a:path w="2504" h="4519" extrusionOk="0">
                    <a:moveTo>
                      <a:pt x="15" y="1"/>
                    </a:moveTo>
                    <a:cubicBezTo>
                      <a:pt x="14" y="1"/>
                      <a:pt x="13" y="1"/>
                      <a:pt x="13" y="1"/>
                    </a:cubicBezTo>
                    <a:cubicBezTo>
                      <a:pt x="0" y="20"/>
                      <a:pt x="250" y="187"/>
                      <a:pt x="603" y="514"/>
                    </a:cubicBezTo>
                    <a:cubicBezTo>
                      <a:pt x="690" y="597"/>
                      <a:pt x="785" y="687"/>
                      <a:pt x="880" y="792"/>
                    </a:cubicBezTo>
                    <a:cubicBezTo>
                      <a:pt x="979" y="893"/>
                      <a:pt x="1074" y="1011"/>
                      <a:pt x="1177" y="1132"/>
                    </a:cubicBezTo>
                    <a:cubicBezTo>
                      <a:pt x="1373" y="1381"/>
                      <a:pt x="1572" y="1668"/>
                      <a:pt x="1750" y="1988"/>
                    </a:cubicBezTo>
                    <a:cubicBezTo>
                      <a:pt x="1926" y="2309"/>
                      <a:pt x="2064" y="2630"/>
                      <a:pt x="2172" y="2929"/>
                    </a:cubicBezTo>
                    <a:cubicBezTo>
                      <a:pt x="2222" y="3080"/>
                      <a:pt x="2272" y="3222"/>
                      <a:pt x="2306" y="3359"/>
                    </a:cubicBezTo>
                    <a:cubicBezTo>
                      <a:pt x="2346" y="3496"/>
                      <a:pt x="2373" y="3625"/>
                      <a:pt x="2396" y="3743"/>
                    </a:cubicBezTo>
                    <a:cubicBezTo>
                      <a:pt x="2425" y="3861"/>
                      <a:pt x="2437" y="3969"/>
                      <a:pt x="2452" y="4064"/>
                    </a:cubicBezTo>
                    <a:cubicBezTo>
                      <a:pt x="2469" y="4158"/>
                      <a:pt x="2478" y="4240"/>
                      <a:pt x="2483" y="4309"/>
                    </a:cubicBezTo>
                    <a:cubicBezTo>
                      <a:pt x="2495" y="4435"/>
                      <a:pt x="2504" y="4518"/>
                      <a:pt x="2504" y="4518"/>
                    </a:cubicBezTo>
                    <a:cubicBezTo>
                      <a:pt x="2504" y="4518"/>
                      <a:pt x="2503" y="4434"/>
                      <a:pt x="2501" y="4307"/>
                    </a:cubicBezTo>
                    <a:cubicBezTo>
                      <a:pt x="2502" y="4239"/>
                      <a:pt x="2499" y="4156"/>
                      <a:pt x="2490" y="4060"/>
                    </a:cubicBezTo>
                    <a:cubicBezTo>
                      <a:pt x="2481" y="3964"/>
                      <a:pt x="2477" y="3853"/>
                      <a:pt x="2456" y="3733"/>
                    </a:cubicBezTo>
                    <a:cubicBezTo>
                      <a:pt x="2438" y="3612"/>
                      <a:pt x="2418" y="3480"/>
                      <a:pt x="2385" y="3340"/>
                    </a:cubicBezTo>
                    <a:cubicBezTo>
                      <a:pt x="2358" y="3199"/>
                      <a:pt x="2313" y="3052"/>
                      <a:pt x="2268" y="2897"/>
                    </a:cubicBezTo>
                    <a:cubicBezTo>
                      <a:pt x="2168" y="2589"/>
                      <a:pt x="2034" y="2258"/>
                      <a:pt x="1855" y="1930"/>
                    </a:cubicBezTo>
                    <a:cubicBezTo>
                      <a:pt x="1673" y="1604"/>
                      <a:pt x="1466" y="1312"/>
                      <a:pt x="1261" y="1062"/>
                    </a:cubicBezTo>
                    <a:cubicBezTo>
                      <a:pt x="1155" y="941"/>
                      <a:pt x="1055" y="823"/>
                      <a:pt x="951" y="723"/>
                    </a:cubicBezTo>
                    <a:cubicBezTo>
                      <a:pt x="852" y="620"/>
                      <a:pt x="751" y="531"/>
                      <a:pt x="659" y="451"/>
                    </a:cubicBezTo>
                    <a:cubicBezTo>
                      <a:pt x="569" y="369"/>
                      <a:pt x="478" y="305"/>
                      <a:pt x="402" y="246"/>
                    </a:cubicBezTo>
                    <a:cubicBezTo>
                      <a:pt x="325" y="186"/>
                      <a:pt x="256" y="139"/>
                      <a:pt x="198" y="104"/>
                    </a:cubicBezTo>
                    <a:cubicBezTo>
                      <a:pt x="92" y="37"/>
                      <a:pt x="28" y="1"/>
                      <a:pt x="15"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8"/>
              <p:cNvSpPr/>
              <p:nvPr/>
            </p:nvSpPr>
            <p:spPr>
              <a:xfrm>
                <a:off x="2581825" y="4316875"/>
                <a:ext cx="70675" cy="117850"/>
              </a:xfrm>
              <a:custGeom>
                <a:avLst/>
                <a:gdLst/>
                <a:ahLst/>
                <a:cxnLst/>
                <a:rect l="l" t="t" r="r" b="b"/>
                <a:pathLst>
                  <a:path w="2827" h="4714" extrusionOk="0">
                    <a:moveTo>
                      <a:pt x="50" y="0"/>
                    </a:moveTo>
                    <a:cubicBezTo>
                      <a:pt x="22" y="0"/>
                      <a:pt x="8" y="3"/>
                      <a:pt x="8" y="5"/>
                    </a:cubicBezTo>
                    <a:cubicBezTo>
                      <a:pt x="1" y="30"/>
                      <a:pt x="349" y="39"/>
                      <a:pt x="796" y="325"/>
                    </a:cubicBezTo>
                    <a:cubicBezTo>
                      <a:pt x="1020" y="465"/>
                      <a:pt x="1258" y="675"/>
                      <a:pt x="1485" y="939"/>
                    </a:cubicBezTo>
                    <a:cubicBezTo>
                      <a:pt x="1710" y="1206"/>
                      <a:pt x="1928" y="1528"/>
                      <a:pt x="2114" y="1886"/>
                    </a:cubicBezTo>
                    <a:cubicBezTo>
                      <a:pt x="2493" y="2602"/>
                      <a:pt x="2672" y="3325"/>
                      <a:pt x="2744" y="3851"/>
                    </a:cubicBezTo>
                    <a:cubicBezTo>
                      <a:pt x="2782" y="4116"/>
                      <a:pt x="2789" y="4331"/>
                      <a:pt x="2797" y="4482"/>
                    </a:cubicBezTo>
                    <a:cubicBezTo>
                      <a:pt x="2799" y="4622"/>
                      <a:pt x="2800" y="4714"/>
                      <a:pt x="2800" y="4714"/>
                    </a:cubicBezTo>
                    <a:cubicBezTo>
                      <a:pt x="2800" y="4714"/>
                      <a:pt x="2806" y="4622"/>
                      <a:pt x="2816" y="4482"/>
                    </a:cubicBezTo>
                    <a:cubicBezTo>
                      <a:pt x="2819" y="4331"/>
                      <a:pt x="2827" y="4113"/>
                      <a:pt x="2803" y="3845"/>
                    </a:cubicBezTo>
                    <a:cubicBezTo>
                      <a:pt x="2761" y="3311"/>
                      <a:pt x="2608" y="2563"/>
                      <a:pt x="2220" y="1830"/>
                    </a:cubicBezTo>
                    <a:cubicBezTo>
                      <a:pt x="2029" y="1464"/>
                      <a:pt x="1804" y="1138"/>
                      <a:pt x="1568" y="868"/>
                    </a:cubicBezTo>
                    <a:cubicBezTo>
                      <a:pt x="1329" y="599"/>
                      <a:pt x="1077" y="389"/>
                      <a:pt x="841" y="254"/>
                    </a:cubicBezTo>
                    <a:cubicBezTo>
                      <a:pt x="606" y="113"/>
                      <a:pt x="390" y="51"/>
                      <a:pt x="242" y="23"/>
                    </a:cubicBezTo>
                    <a:cubicBezTo>
                      <a:pt x="155" y="5"/>
                      <a:pt x="90" y="0"/>
                      <a:pt x="50" y="0"/>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8"/>
              <p:cNvSpPr/>
              <p:nvPr/>
            </p:nvSpPr>
            <p:spPr>
              <a:xfrm>
                <a:off x="2349200" y="4285000"/>
                <a:ext cx="233175" cy="132600"/>
              </a:xfrm>
              <a:custGeom>
                <a:avLst/>
                <a:gdLst/>
                <a:ahLst/>
                <a:cxnLst/>
                <a:rect l="l" t="t" r="r" b="b"/>
                <a:pathLst>
                  <a:path w="9327" h="5304" extrusionOk="0">
                    <a:moveTo>
                      <a:pt x="6233" y="1"/>
                    </a:moveTo>
                    <a:cubicBezTo>
                      <a:pt x="6118" y="1"/>
                      <a:pt x="6001" y="5"/>
                      <a:pt x="5883" y="12"/>
                    </a:cubicBezTo>
                    <a:cubicBezTo>
                      <a:pt x="5136" y="55"/>
                      <a:pt x="4322" y="236"/>
                      <a:pt x="3525" y="570"/>
                    </a:cubicBezTo>
                    <a:cubicBezTo>
                      <a:pt x="3127" y="737"/>
                      <a:pt x="2753" y="933"/>
                      <a:pt x="2407" y="1147"/>
                    </a:cubicBezTo>
                    <a:cubicBezTo>
                      <a:pt x="2061" y="1364"/>
                      <a:pt x="1749" y="1609"/>
                      <a:pt x="1494" y="1887"/>
                    </a:cubicBezTo>
                    <a:cubicBezTo>
                      <a:pt x="1238" y="2163"/>
                      <a:pt x="1042" y="2474"/>
                      <a:pt x="926" y="2787"/>
                    </a:cubicBezTo>
                    <a:cubicBezTo>
                      <a:pt x="804" y="3099"/>
                      <a:pt x="738" y="3402"/>
                      <a:pt x="676" y="3676"/>
                    </a:cubicBezTo>
                    <a:cubicBezTo>
                      <a:pt x="562" y="4225"/>
                      <a:pt x="447" y="4664"/>
                      <a:pt x="308" y="4946"/>
                    </a:cubicBezTo>
                    <a:cubicBezTo>
                      <a:pt x="246" y="5090"/>
                      <a:pt x="173" y="5191"/>
                      <a:pt x="109" y="5241"/>
                    </a:cubicBezTo>
                    <a:cubicBezTo>
                      <a:pt x="77" y="5268"/>
                      <a:pt x="50" y="5283"/>
                      <a:pt x="30" y="5292"/>
                    </a:cubicBezTo>
                    <a:cubicBezTo>
                      <a:pt x="10" y="5300"/>
                      <a:pt x="1" y="5303"/>
                      <a:pt x="1" y="5303"/>
                    </a:cubicBezTo>
                    <a:cubicBezTo>
                      <a:pt x="1" y="5303"/>
                      <a:pt x="11" y="5300"/>
                      <a:pt x="30" y="5293"/>
                    </a:cubicBezTo>
                    <a:cubicBezTo>
                      <a:pt x="50" y="5285"/>
                      <a:pt x="79" y="5271"/>
                      <a:pt x="112" y="5246"/>
                    </a:cubicBezTo>
                    <a:cubicBezTo>
                      <a:pt x="180" y="5197"/>
                      <a:pt x="257" y="5097"/>
                      <a:pt x="325" y="4955"/>
                    </a:cubicBezTo>
                    <a:cubicBezTo>
                      <a:pt x="475" y="4677"/>
                      <a:pt x="606" y="4235"/>
                      <a:pt x="734" y="3689"/>
                    </a:cubicBezTo>
                    <a:cubicBezTo>
                      <a:pt x="803" y="3417"/>
                      <a:pt x="876" y="3119"/>
                      <a:pt x="1002" y="2818"/>
                    </a:cubicBezTo>
                    <a:cubicBezTo>
                      <a:pt x="1122" y="2514"/>
                      <a:pt x="1315" y="2220"/>
                      <a:pt x="1568" y="1956"/>
                    </a:cubicBezTo>
                    <a:cubicBezTo>
                      <a:pt x="2073" y="1423"/>
                      <a:pt x="2793" y="1015"/>
                      <a:pt x="3572" y="680"/>
                    </a:cubicBezTo>
                    <a:cubicBezTo>
                      <a:pt x="4356" y="351"/>
                      <a:pt x="5156" y="169"/>
                      <a:pt x="5890" y="121"/>
                    </a:cubicBezTo>
                    <a:cubicBezTo>
                      <a:pt x="6023" y="112"/>
                      <a:pt x="6155" y="108"/>
                      <a:pt x="6284" y="108"/>
                    </a:cubicBezTo>
                    <a:cubicBezTo>
                      <a:pt x="6509" y="108"/>
                      <a:pt x="6726" y="121"/>
                      <a:pt x="6933" y="142"/>
                    </a:cubicBezTo>
                    <a:cubicBezTo>
                      <a:pt x="7258" y="176"/>
                      <a:pt x="7559" y="232"/>
                      <a:pt x="7826" y="309"/>
                    </a:cubicBezTo>
                    <a:cubicBezTo>
                      <a:pt x="8363" y="462"/>
                      <a:pt x="8755" y="700"/>
                      <a:pt x="8987" y="905"/>
                    </a:cubicBezTo>
                    <a:cubicBezTo>
                      <a:pt x="9217" y="1103"/>
                      <a:pt x="9308" y="1254"/>
                      <a:pt x="9323" y="1254"/>
                    </a:cubicBezTo>
                    <a:cubicBezTo>
                      <a:pt x="9323" y="1254"/>
                      <a:pt x="9324" y="1254"/>
                      <a:pt x="9324" y="1254"/>
                    </a:cubicBezTo>
                    <a:cubicBezTo>
                      <a:pt x="9327" y="1251"/>
                      <a:pt x="9305" y="1214"/>
                      <a:pt x="9258" y="1145"/>
                    </a:cubicBezTo>
                    <a:cubicBezTo>
                      <a:pt x="9210" y="1077"/>
                      <a:pt x="9134" y="979"/>
                      <a:pt x="9018" y="871"/>
                    </a:cubicBezTo>
                    <a:cubicBezTo>
                      <a:pt x="8790" y="651"/>
                      <a:pt x="8394" y="394"/>
                      <a:pt x="7850" y="228"/>
                    </a:cubicBezTo>
                    <a:cubicBezTo>
                      <a:pt x="7579" y="145"/>
                      <a:pt x="7275" y="82"/>
                      <a:pt x="6944" y="44"/>
                    </a:cubicBezTo>
                    <a:cubicBezTo>
                      <a:pt x="6718" y="17"/>
                      <a:pt x="6480" y="1"/>
                      <a:pt x="6233"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8"/>
              <p:cNvSpPr/>
              <p:nvPr/>
            </p:nvSpPr>
            <p:spPr>
              <a:xfrm>
                <a:off x="2363250" y="4313375"/>
                <a:ext cx="203400" cy="122650"/>
              </a:xfrm>
              <a:custGeom>
                <a:avLst/>
                <a:gdLst/>
                <a:ahLst/>
                <a:cxnLst/>
                <a:rect l="l" t="t" r="r" b="b"/>
                <a:pathLst>
                  <a:path w="8136" h="4906" extrusionOk="0">
                    <a:moveTo>
                      <a:pt x="5637" y="1"/>
                    </a:moveTo>
                    <a:cubicBezTo>
                      <a:pt x="5446" y="1"/>
                      <a:pt x="5247" y="15"/>
                      <a:pt x="5043" y="48"/>
                    </a:cubicBezTo>
                    <a:cubicBezTo>
                      <a:pt x="4415" y="145"/>
                      <a:pt x="3747" y="414"/>
                      <a:pt x="3163" y="862"/>
                    </a:cubicBezTo>
                    <a:cubicBezTo>
                      <a:pt x="2874" y="1088"/>
                      <a:pt x="2617" y="1342"/>
                      <a:pt x="2406" y="1617"/>
                    </a:cubicBezTo>
                    <a:cubicBezTo>
                      <a:pt x="2193" y="1891"/>
                      <a:pt x="2027" y="2180"/>
                      <a:pt x="1878" y="2459"/>
                    </a:cubicBezTo>
                    <a:cubicBezTo>
                      <a:pt x="1586" y="3017"/>
                      <a:pt x="1356" y="3532"/>
                      <a:pt x="1102" y="3930"/>
                    </a:cubicBezTo>
                    <a:cubicBezTo>
                      <a:pt x="851" y="4327"/>
                      <a:pt x="604" y="4627"/>
                      <a:pt x="382" y="4763"/>
                    </a:cubicBezTo>
                    <a:cubicBezTo>
                      <a:pt x="159" y="4905"/>
                      <a:pt x="0" y="4885"/>
                      <a:pt x="3" y="4898"/>
                    </a:cubicBezTo>
                    <a:cubicBezTo>
                      <a:pt x="3" y="4900"/>
                      <a:pt x="23" y="4905"/>
                      <a:pt x="61" y="4905"/>
                    </a:cubicBezTo>
                    <a:cubicBezTo>
                      <a:pt x="75" y="4905"/>
                      <a:pt x="92" y="4904"/>
                      <a:pt x="111" y="4903"/>
                    </a:cubicBezTo>
                    <a:cubicBezTo>
                      <a:pt x="182" y="4897"/>
                      <a:pt x="286" y="4870"/>
                      <a:pt x="405" y="4803"/>
                    </a:cubicBezTo>
                    <a:cubicBezTo>
                      <a:pt x="647" y="4671"/>
                      <a:pt x="910" y="4373"/>
                      <a:pt x="1174" y="3976"/>
                    </a:cubicBezTo>
                    <a:cubicBezTo>
                      <a:pt x="1440" y="3577"/>
                      <a:pt x="1680" y="3060"/>
                      <a:pt x="1975" y="2510"/>
                    </a:cubicBezTo>
                    <a:cubicBezTo>
                      <a:pt x="2124" y="2236"/>
                      <a:pt x="2290" y="1953"/>
                      <a:pt x="2498" y="1689"/>
                    </a:cubicBezTo>
                    <a:cubicBezTo>
                      <a:pt x="2704" y="1422"/>
                      <a:pt x="2955" y="1176"/>
                      <a:pt x="3236" y="957"/>
                    </a:cubicBezTo>
                    <a:cubicBezTo>
                      <a:pt x="3803" y="521"/>
                      <a:pt x="4450" y="252"/>
                      <a:pt x="5060" y="147"/>
                    </a:cubicBezTo>
                    <a:cubicBezTo>
                      <a:pt x="5288" y="106"/>
                      <a:pt x="5510" y="88"/>
                      <a:pt x="5723" y="88"/>
                    </a:cubicBezTo>
                    <a:cubicBezTo>
                      <a:pt x="6080" y="88"/>
                      <a:pt x="6411" y="137"/>
                      <a:pt x="6697" y="205"/>
                    </a:cubicBezTo>
                    <a:cubicBezTo>
                      <a:pt x="7157" y="315"/>
                      <a:pt x="7514" y="459"/>
                      <a:pt x="7759" y="562"/>
                    </a:cubicBezTo>
                    <a:cubicBezTo>
                      <a:pt x="8003" y="665"/>
                      <a:pt x="8135" y="729"/>
                      <a:pt x="8135" y="729"/>
                    </a:cubicBezTo>
                    <a:cubicBezTo>
                      <a:pt x="8135" y="729"/>
                      <a:pt x="8007" y="658"/>
                      <a:pt x="7767" y="544"/>
                    </a:cubicBezTo>
                    <a:cubicBezTo>
                      <a:pt x="7526" y="431"/>
                      <a:pt x="7173" y="273"/>
                      <a:pt x="6712" y="148"/>
                    </a:cubicBezTo>
                    <a:cubicBezTo>
                      <a:pt x="6402" y="63"/>
                      <a:pt x="6036" y="1"/>
                      <a:pt x="5637"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8"/>
              <p:cNvSpPr/>
              <p:nvPr/>
            </p:nvSpPr>
            <p:spPr>
              <a:xfrm>
                <a:off x="2414675" y="4336450"/>
                <a:ext cx="117350" cy="60725"/>
              </a:xfrm>
              <a:custGeom>
                <a:avLst/>
                <a:gdLst/>
                <a:ahLst/>
                <a:cxnLst/>
                <a:rect l="l" t="t" r="r" b="b"/>
                <a:pathLst>
                  <a:path w="4694" h="2429" extrusionOk="0">
                    <a:moveTo>
                      <a:pt x="4249" y="0"/>
                    </a:moveTo>
                    <a:cubicBezTo>
                      <a:pt x="4147" y="0"/>
                      <a:pt x="4030" y="7"/>
                      <a:pt x="3900" y="23"/>
                    </a:cubicBezTo>
                    <a:cubicBezTo>
                      <a:pt x="3409" y="78"/>
                      <a:pt x="2753" y="328"/>
                      <a:pt x="2136" y="760"/>
                    </a:cubicBezTo>
                    <a:cubicBezTo>
                      <a:pt x="1519" y="1192"/>
                      <a:pt x="1020" y="1648"/>
                      <a:pt x="635" y="1945"/>
                    </a:cubicBezTo>
                    <a:cubicBezTo>
                      <a:pt x="254" y="2248"/>
                      <a:pt x="0" y="2412"/>
                      <a:pt x="10" y="2427"/>
                    </a:cubicBezTo>
                    <a:cubicBezTo>
                      <a:pt x="10" y="2428"/>
                      <a:pt x="11" y="2428"/>
                      <a:pt x="12" y="2428"/>
                    </a:cubicBezTo>
                    <a:cubicBezTo>
                      <a:pt x="27" y="2428"/>
                      <a:pt x="94" y="2396"/>
                      <a:pt x="202" y="2333"/>
                    </a:cubicBezTo>
                    <a:cubicBezTo>
                      <a:pt x="321" y="2265"/>
                      <a:pt x="487" y="2156"/>
                      <a:pt x="686" y="2013"/>
                    </a:cubicBezTo>
                    <a:cubicBezTo>
                      <a:pt x="1087" y="1730"/>
                      <a:pt x="1597" y="1283"/>
                      <a:pt x="2203" y="858"/>
                    </a:cubicBezTo>
                    <a:cubicBezTo>
                      <a:pt x="2810" y="435"/>
                      <a:pt x="3432" y="165"/>
                      <a:pt x="3910" y="81"/>
                    </a:cubicBezTo>
                    <a:cubicBezTo>
                      <a:pt x="4114" y="43"/>
                      <a:pt x="4289" y="31"/>
                      <a:pt x="4421" y="31"/>
                    </a:cubicBezTo>
                    <a:cubicBezTo>
                      <a:pt x="4442" y="31"/>
                      <a:pt x="4463" y="31"/>
                      <a:pt x="4482" y="31"/>
                    </a:cubicBezTo>
                    <a:cubicBezTo>
                      <a:pt x="4485" y="31"/>
                      <a:pt x="4489" y="31"/>
                      <a:pt x="4492" y="31"/>
                    </a:cubicBezTo>
                    <a:cubicBezTo>
                      <a:pt x="4555" y="31"/>
                      <a:pt x="4604" y="39"/>
                      <a:pt x="4638" y="40"/>
                    </a:cubicBezTo>
                    <a:cubicBezTo>
                      <a:pt x="4673" y="42"/>
                      <a:pt x="4693" y="44"/>
                      <a:pt x="4693" y="44"/>
                    </a:cubicBezTo>
                    <a:cubicBezTo>
                      <a:pt x="4693" y="44"/>
                      <a:pt x="4674" y="40"/>
                      <a:pt x="4639" y="35"/>
                    </a:cubicBezTo>
                    <a:cubicBezTo>
                      <a:pt x="4603" y="31"/>
                      <a:pt x="4551" y="17"/>
                      <a:pt x="4483" y="13"/>
                    </a:cubicBezTo>
                    <a:cubicBezTo>
                      <a:pt x="4419" y="5"/>
                      <a:pt x="4340" y="0"/>
                      <a:pt x="4249" y="0"/>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59" name="Google Shape;2059;p48"/>
          <p:cNvGrpSpPr/>
          <p:nvPr/>
        </p:nvGrpSpPr>
        <p:grpSpPr>
          <a:xfrm rot="-741773">
            <a:off x="7640698" y="3055715"/>
            <a:ext cx="1670263" cy="2460092"/>
            <a:chOff x="4497355" y="3126973"/>
            <a:chExt cx="1670282" cy="2460121"/>
          </a:xfrm>
        </p:grpSpPr>
        <p:grpSp>
          <p:nvGrpSpPr>
            <p:cNvPr id="2060" name="Google Shape;2060;p48"/>
            <p:cNvGrpSpPr/>
            <p:nvPr/>
          </p:nvGrpSpPr>
          <p:grpSpPr>
            <a:xfrm>
              <a:off x="4497355" y="3126973"/>
              <a:ext cx="1670282" cy="2460121"/>
              <a:chOff x="2903825" y="2119650"/>
              <a:chExt cx="623100" cy="917750"/>
            </a:xfrm>
          </p:grpSpPr>
          <p:sp>
            <p:nvSpPr>
              <p:cNvPr id="2061" name="Google Shape;2061;p48"/>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8"/>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3" name="Google Shape;2063;p48"/>
            <p:cNvGrpSpPr/>
            <p:nvPr/>
          </p:nvGrpSpPr>
          <p:grpSpPr>
            <a:xfrm>
              <a:off x="4955929" y="3546142"/>
              <a:ext cx="753097" cy="1205591"/>
              <a:chOff x="3199050" y="1367150"/>
              <a:chExt cx="367275" cy="587950"/>
            </a:xfrm>
          </p:grpSpPr>
          <p:sp>
            <p:nvSpPr>
              <p:cNvPr id="2064" name="Google Shape;2064;p48"/>
              <p:cNvSpPr/>
              <p:nvPr/>
            </p:nvSpPr>
            <p:spPr>
              <a:xfrm>
                <a:off x="3406050" y="1367150"/>
                <a:ext cx="152925" cy="146975"/>
              </a:xfrm>
              <a:custGeom>
                <a:avLst/>
                <a:gdLst/>
                <a:ahLst/>
                <a:cxnLst/>
                <a:rect l="l" t="t" r="r" b="b"/>
                <a:pathLst>
                  <a:path w="6117" h="5879" extrusionOk="0">
                    <a:moveTo>
                      <a:pt x="3112" y="1"/>
                    </a:moveTo>
                    <a:cubicBezTo>
                      <a:pt x="2176" y="1"/>
                      <a:pt x="1240" y="463"/>
                      <a:pt x="698" y="1229"/>
                    </a:cubicBezTo>
                    <a:cubicBezTo>
                      <a:pt x="55" y="2138"/>
                      <a:pt x="1" y="3427"/>
                      <a:pt x="564" y="4387"/>
                    </a:cubicBezTo>
                    <a:lnTo>
                      <a:pt x="2391" y="5861"/>
                    </a:lnTo>
                    <a:cubicBezTo>
                      <a:pt x="2507" y="5873"/>
                      <a:pt x="2625" y="5879"/>
                      <a:pt x="2745" y="5879"/>
                    </a:cubicBezTo>
                    <a:cubicBezTo>
                      <a:pt x="4268" y="5879"/>
                      <a:pt x="6045" y="4952"/>
                      <a:pt x="6088" y="3259"/>
                    </a:cubicBezTo>
                    <a:cubicBezTo>
                      <a:pt x="6116" y="2152"/>
                      <a:pt x="5492" y="1048"/>
                      <a:pt x="4582" y="435"/>
                    </a:cubicBezTo>
                    <a:cubicBezTo>
                      <a:pt x="4297" y="242"/>
                      <a:pt x="3969" y="115"/>
                      <a:pt x="3631" y="50"/>
                    </a:cubicBezTo>
                    <a:cubicBezTo>
                      <a:pt x="3460" y="17"/>
                      <a:pt x="3286" y="1"/>
                      <a:pt x="3112"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8"/>
              <p:cNvSpPr/>
              <p:nvPr/>
            </p:nvSpPr>
            <p:spPr>
              <a:xfrm>
                <a:off x="3408225" y="1367150"/>
                <a:ext cx="131150" cy="86450"/>
              </a:xfrm>
              <a:custGeom>
                <a:avLst/>
                <a:gdLst/>
                <a:ahLst/>
                <a:cxnLst/>
                <a:rect l="l" t="t" r="r" b="b"/>
                <a:pathLst>
                  <a:path w="5246" h="3458" extrusionOk="0">
                    <a:moveTo>
                      <a:pt x="3025" y="1"/>
                    </a:moveTo>
                    <a:cubicBezTo>
                      <a:pt x="2089" y="1"/>
                      <a:pt x="1153" y="463"/>
                      <a:pt x="611" y="1229"/>
                    </a:cubicBezTo>
                    <a:cubicBezTo>
                      <a:pt x="160" y="1867"/>
                      <a:pt x="0" y="2691"/>
                      <a:pt x="138" y="3458"/>
                    </a:cubicBezTo>
                    <a:cubicBezTo>
                      <a:pt x="500" y="2270"/>
                      <a:pt x="1467" y="1299"/>
                      <a:pt x="2749" y="927"/>
                    </a:cubicBezTo>
                    <a:cubicBezTo>
                      <a:pt x="3099" y="826"/>
                      <a:pt x="3445" y="777"/>
                      <a:pt x="3778" y="777"/>
                    </a:cubicBezTo>
                    <a:cubicBezTo>
                      <a:pt x="4308" y="777"/>
                      <a:pt x="4807" y="900"/>
                      <a:pt x="5245" y="1130"/>
                    </a:cubicBezTo>
                    <a:cubicBezTo>
                      <a:pt x="5029" y="861"/>
                      <a:pt x="4776" y="624"/>
                      <a:pt x="4495" y="435"/>
                    </a:cubicBezTo>
                    <a:cubicBezTo>
                      <a:pt x="4210" y="242"/>
                      <a:pt x="3882" y="115"/>
                      <a:pt x="3544" y="50"/>
                    </a:cubicBezTo>
                    <a:cubicBezTo>
                      <a:pt x="3373" y="17"/>
                      <a:pt x="3199" y="1"/>
                      <a:pt x="3025"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8"/>
              <p:cNvSpPr/>
              <p:nvPr/>
            </p:nvSpPr>
            <p:spPr>
              <a:xfrm>
                <a:off x="3430450" y="1370300"/>
                <a:ext cx="121225" cy="112975"/>
              </a:xfrm>
              <a:custGeom>
                <a:avLst/>
                <a:gdLst/>
                <a:ahLst/>
                <a:cxnLst/>
                <a:rect l="l" t="t" r="r" b="b"/>
                <a:pathLst>
                  <a:path w="4849" h="4519" extrusionOk="0">
                    <a:moveTo>
                      <a:pt x="1291" y="1"/>
                    </a:moveTo>
                    <a:lnTo>
                      <a:pt x="1291" y="1"/>
                    </a:lnTo>
                    <a:cubicBezTo>
                      <a:pt x="1200" y="28"/>
                      <a:pt x="1110" y="57"/>
                      <a:pt x="1022" y="93"/>
                    </a:cubicBezTo>
                    <a:cubicBezTo>
                      <a:pt x="880" y="217"/>
                      <a:pt x="748" y="358"/>
                      <a:pt x="630" y="516"/>
                    </a:cubicBezTo>
                    <a:cubicBezTo>
                      <a:pt x="321" y="934"/>
                      <a:pt x="151" y="1412"/>
                      <a:pt x="76" y="1852"/>
                    </a:cubicBezTo>
                    <a:cubicBezTo>
                      <a:pt x="0" y="2294"/>
                      <a:pt x="18" y="2700"/>
                      <a:pt x="63" y="3033"/>
                    </a:cubicBezTo>
                    <a:cubicBezTo>
                      <a:pt x="108" y="3367"/>
                      <a:pt x="181" y="3630"/>
                      <a:pt x="236" y="3809"/>
                    </a:cubicBezTo>
                    <a:cubicBezTo>
                      <a:pt x="292" y="3987"/>
                      <a:pt x="333" y="4082"/>
                      <a:pt x="340" y="4082"/>
                    </a:cubicBezTo>
                    <a:cubicBezTo>
                      <a:pt x="340" y="4082"/>
                      <a:pt x="340" y="4082"/>
                      <a:pt x="340" y="4082"/>
                    </a:cubicBezTo>
                    <a:cubicBezTo>
                      <a:pt x="347" y="4080"/>
                      <a:pt x="318" y="3980"/>
                      <a:pt x="273" y="3799"/>
                    </a:cubicBezTo>
                    <a:cubicBezTo>
                      <a:pt x="234" y="3639"/>
                      <a:pt x="181" y="3413"/>
                      <a:pt x="144" y="3133"/>
                    </a:cubicBezTo>
                    <a:cubicBezTo>
                      <a:pt x="163" y="3124"/>
                      <a:pt x="184" y="3114"/>
                      <a:pt x="211" y="3104"/>
                    </a:cubicBezTo>
                    <a:cubicBezTo>
                      <a:pt x="301" y="3067"/>
                      <a:pt x="440" y="3033"/>
                      <a:pt x="616" y="3026"/>
                    </a:cubicBezTo>
                    <a:cubicBezTo>
                      <a:pt x="659" y="3025"/>
                      <a:pt x="705" y="3025"/>
                      <a:pt x="753" y="3025"/>
                    </a:cubicBezTo>
                    <a:cubicBezTo>
                      <a:pt x="1091" y="3025"/>
                      <a:pt x="1530" y="3047"/>
                      <a:pt x="1993" y="3143"/>
                    </a:cubicBezTo>
                    <a:cubicBezTo>
                      <a:pt x="2523" y="3251"/>
                      <a:pt x="2966" y="3473"/>
                      <a:pt x="3247" y="3685"/>
                    </a:cubicBezTo>
                    <a:cubicBezTo>
                      <a:pt x="3311" y="3734"/>
                      <a:pt x="3366" y="3779"/>
                      <a:pt x="3415" y="3822"/>
                    </a:cubicBezTo>
                    <a:cubicBezTo>
                      <a:pt x="3128" y="4004"/>
                      <a:pt x="2827" y="4137"/>
                      <a:pt x="2542" y="4233"/>
                    </a:cubicBezTo>
                    <a:cubicBezTo>
                      <a:pt x="2195" y="4346"/>
                      <a:pt x="1869" y="4409"/>
                      <a:pt x="1595" y="4440"/>
                    </a:cubicBezTo>
                    <a:cubicBezTo>
                      <a:pt x="1444" y="4456"/>
                      <a:pt x="1308" y="4462"/>
                      <a:pt x="1191" y="4462"/>
                    </a:cubicBezTo>
                    <a:cubicBezTo>
                      <a:pt x="1095" y="4462"/>
                      <a:pt x="1011" y="4458"/>
                      <a:pt x="941" y="4453"/>
                    </a:cubicBezTo>
                    <a:cubicBezTo>
                      <a:pt x="819" y="4445"/>
                      <a:pt x="740" y="4435"/>
                      <a:pt x="712" y="4435"/>
                    </a:cubicBezTo>
                    <a:cubicBezTo>
                      <a:pt x="704" y="4435"/>
                      <a:pt x="700" y="4435"/>
                      <a:pt x="699" y="4437"/>
                    </a:cubicBezTo>
                    <a:cubicBezTo>
                      <a:pt x="699" y="4442"/>
                      <a:pt x="782" y="4468"/>
                      <a:pt x="937" y="4492"/>
                    </a:cubicBezTo>
                    <a:cubicBezTo>
                      <a:pt x="1040" y="4506"/>
                      <a:pt x="1175" y="4519"/>
                      <a:pt x="1335" y="4519"/>
                    </a:cubicBezTo>
                    <a:cubicBezTo>
                      <a:pt x="1418" y="4519"/>
                      <a:pt x="1507" y="4515"/>
                      <a:pt x="1601" y="4508"/>
                    </a:cubicBezTo>
                    <a:cubicBezTo>
                      <a:pt x="1882" y="4487"/>
                      <a:pt x="2214" y="4430"/>
                      <a:pt x="2570" y="4318"/>
                    </a:cubicBezTo>
                    <a:cubicBezTo>
                      <a:pt x="2924" y="4206"/>
                      <a:pt x="3302" y="4034"/>
                      <a:pt x="3653" y="3780"/>
                    </a:cubicBezTo>
                    <a:cubicBezTo>
                      <a:pt x="4003" y="3528"/>
                      <a:pt x="4286" y="3216"/>
                      <a:pt x="4478" y="2894"/>
                    </a:cubicBezTo>
                    <a:cubicBezTo>
                      <a:pt x="4671" y="2573"/>
                      <a:pt x="4779" y="2248"/>
                      <a:pt x="4829" y="1970"/>
                    </a:cubicBezTo>
                    <a:cubicBezTo>
                      <a:pt x="4838" y="1919"/>
                      <a:pt x="4843" y="1871"/>
                      <a:pt x="4849" y="1823"/>
                    </a:cubicBezTo>
                    <a:cubicBezTo>
                      <a:pt x="4832" y="1785"/>
                      <a:pt x="4816" y="1747"/>
                      <a:pt x="4798" y="1709"/>
                    </a:cubicBezTo>
                    <a:cubicBezTo>
                      <a:pt x="4790" y="1787"/>
                      <a:pt x="4779" y="1868"/>
                      <a:pt x="4761" y="1957"/>
                    </a:cubicBezTo>
                    <a:cubicBezTo>
                      <a:pt x="4704" y="2225"/>
                      <a:pt x="4593" y="2539"/>
                      <a:pt x="4401" y="2847"/>
                    </a:cubicBezTo>
                    <a:cubicBezTo>
                      <a:pt x="4211" y="3157"/>
                      <a:pt x="3937" y="3456"/>
                      <a:pt x="3596" y="3701"/>
                    </a:cubicBezTo>
                    <a:cubicBezTo>
                      <a:pt x="3552" y="3732"/>
                      <a:pt x="3507" y="3763"/>
                      <a:pt x="3463" y="3792"/>
                    </a:cubicBezTo>
                    <a:cubicBezTo>
                      <a:pt x="3414" y="3741"/>
                      <a:pt x="3358" y="3688"/>
                      <a:pt x="3290" y="3631"/>
                    </a:cubicBezTo>
                    <a:cubicBezTo>
                      <a:pt x="3012" y="3398"/>
                      <a:pt x="2556" y="3158"/>
                      <a:pt x="2014" y="3047"/>
                    </a:cubicBezTo>
                    <a:cubicBezTo>
                      <a:pt x="1743" y="2990"/>
                      <a:pt x="1481" y="2963"/>
                      <a:pt x="1243" y="2952"/>
                    </a:cubicBezTo>
                    <a:cubicBezTo>
                      <a:pt x="1133" y="2947"/>
                      <a:pt x="1027" y="2944"/>
                      <a:pt x="928" y="2944"/>
                    </a:cubicBezTo>
                    <a:cubicBezTo>
                      <a:pt x="813" y="2944"/>
                      <a:pt x="707" y="2948"/>
                      <a:pt x="610" y="2957"/>
                    </a:cubicBezTo>
                    <a:cubicBezTo>
                      <a:pt x="430" y="2973"/>
                      <a:pt x="285" y="3020"/>
                      <a:pt x="195" y="3069"/>
                    </a:cubicBezTo>
                    <a:cubicBezTo>
                      <a:pt x="173" y="3081"/>
                      <a:pt x="156" y="3092"/>
                      <a:pt x="141" y="3103"/>
                    </a:cubicBezTo>
                    <a:cubicBezTo>
                      <a:pt x="138" y="3077"/>
                      <a:pt x="135" y="3051"/>
                      <a:pt x="131" y="3025"/>
                    </a:cubicBezTo>
                    <a:cubicBezTo>
                      <a:pt x="116" y="2879"/>
                      <a:pt x="106" y="2719"/>
                      <a:pt x="106" y="2549"/>
                    </a:cubicBezTo>
                    <a:cubicBezTo>
                      <a:pt x="133" y="2506"/>
                      <a:pt x="170" y="2449"/>
                      <a:pt x="219" y="2377"/>
                    </a:cubicBezTo>
                    <a:cubicBezTo>
                      <a:pt x="331" y="2217"/>
                      <a:pt x="520" y="2004"/>
                      <a:pt x="800" y="1798"/>
                    </a:cubicBezTo>
                    <a:cubicBezTo>
                      <a:pt x="1078" y="1593"/>
                      <a:pt x="1451" y="1400"/>
                      <a:pt x="1895" y="1276"/>
                    </a:cubicBezTo>
                    <a:cubicBezTo>
                      <a:pt x="2115" y="1211"/>
                      <a:pt x="2352" y="1165"/>
                      <a:pt x="2601" y="1138"/>
                    </a:cubicBezTo>
                    <a:cubicBezTo>
                      <a:pt x="2745" y="1121"/>
                      <a:pt x="2893" y="1112"/>
                      <a:pt x="3043" y="1112"/>
                    </a:cubicBezTo>
                    <a:cubicBezTo>
                      <a:pt x="3152" y="1112"/>
                      <a:pt x="3262" y="1117"/>
                      <a:pt x="3372" y="1126"/>
                    </a:cubicBezTo>
                    <a:cubicBezTo>
                      <a:pt x="3862" y="1163"/>
                      <a:pt x="4313" y="1311"/>
                      <a:pt x="4696" y="1509"/>
                    </a:cubicBezTo>
                    <a:cubicBezTo>
                      <a:pt x="4669" y="1460"/>
                      <a:pt x="4641" y="1412"/>
                      <a:pt x="4612" y="1365"/>
                    </a:cubicBezTo>
                    <a:cubicBezTo>
                      <a:pt x="4249" y="1191"/>
                      <a:pt x="3831" y="1062"/>
                      <a:pt x="3381" y="1028"/>
                    </a:cubicBezTo>
                    <a:cubicBezTo>
                      <a:pt x="3274" y="1020"/>
                      <a:pt x="3169" y="1016"/>
                      <a:pt x="3065" y="1016"/>
                    </a:cubicBezTo>
                    <a:cubicBezTo>
                      <a:pt x="2105" y="1016"/>
                      <a:pt x="1259" y="1346"/>
                      <a:pt x="758" y="1743"/>
                    </a:cubicBezTo>
                    <a:cubicBezTo>
                      <a:pt x="477" y="1962"/>
                      <a:pt x="292" y="2187"/>
                      <a:pt x="188" y="2355"/>
                    </a:cubicBezTo>
                    <a:cubicBezTo>
                      <a:pt x="149" y="2410"/>
                      <a:pt x="125" y="2461"/>
                      <a:pt x="106" y="2502"/>
                    </a:cubicBezTo>
                    <a:cubicBezTo>
                      <a:pt x="107" y="2302"/>
                      <a:pt x="124" y="2089"/>
                      <a:pt x="164" y="1867"/>
                    </a:cubicBezTo>
                    <a:cubicBezTo>
                      <a:pt x="243" y="1439"/>
                      <a:pt x="410" y="978"/>
                      <a:pt x="709" y="574"/>
                    </a:cubicBezTo>
                    <a:cubicBezTo>
                      <a:pt x="878" y="347"/>
                      <a:pt x="1078" y="158"/>
                      <a:pt x="1291"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8"/>
              <p:cNvSpPr/>
              <p:nvPr/>
            </p:nvSpPr>
            <p:spPr>
              <a:xfrm>
                <a:off x="3431475" y="1413050"/>
                <a:ext cx="32650" cy="71775"/>
              </a:xfrm>
              <a:custGeom>
                <a:avLst/>
                <a:gdLst/>
                <a:ahLst/>
                <a:cxnLst/>
                <a:rect l="l" t="t" r="r" b="b"/>
                <a:pathLst>
                  <a:path w="1306" h="2871" extrusionOk="0">
                    <a:moveTo>
                      <a:pt x="259" y="0"/>
                    </a:moveTo>
                    <a:cubicBezTo>
                      <a:pt x="43" y="484"/>
                      <a:pt x="0" y="1042"/>
                      <a:pt x="140" y="1553"/>
                    </a:cubicBezTo>
                    <a:cubicBezTo>
                      <a:pt x="280" y="2063"/>
                      <a:pt x="600" y="2523"/>
                      <a:pt x="1032" y="2829"/>
                    </a:cubicBezTo>
                    <a:lnTo>
                      <a:pt x="1109" y="2871"/>
                    </a:lnTo>
                    <a:cubicBezTo>
                      <a:pt x="1305" y="2299"/>
                      <a:pt x="1278" y="1654"/>
                      <a:pt x="1035" y="1100"/>
                    </a:cubicBezTo>
                    <a:cubicBezTo>
                      <a:pt x="853" y="687"/>
                      <a:pt x="561" y="335"/>
                      <a:pt x="259" y="0"/>
                    </a:cubicBezTo>
                    <a:close/>
                  </a:path>
                </a:pathLst>
              </a:custGeom>
              <a:solidFill>
                <a:srgbClr val="FF9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8"/>
              <p:cNvSpPr/>
              <p:nvPr/>
            </p:nvSpPr>
            <p:spPr>
              <a:xfrm>
                <a:off x="3257150" y="1682000"/>
                <a:ext cx="54075" cy="52050"/>
              </a:xfrm>
              <a:custGeom>
                <a:avLst/>
                <a:gdLst/>
                <a:ahLst/>
                <a:cxnLst/>
                <a:rect l="l" t="t" r="r" b="b"/>
                <a:pathLst>
                  <a:path w="2163" h="2082" extrusionOk="0">
                    <a:moveTo>
                      <a:pt x="625" y="1"/>
                    </a:moveTo>
                    <a:lnTo>
                      <a:pt x="109" y="267"/>
                    </a:lnTo>
                    <a:cubicBezTo>
                      <a:pt x="0" y="926"/>
                      <a:pt x="350" y="1637"/>
                      <a:pt x="939" y="1952"/>
                    </a:cubicBezTo>
                    <a:cubicBezTo>
                      <a:pt x="1078" y="2027"/>
                      <a:pt x="1233" y="2081"/>
                      <a:pt x="1390" y="2081"/>
                    </a:cubicBezTo>
                    <a:cubicBezTo>
                      <a:pt x="1400" y="2081"/>
                      <a:pt x="1409" y="2081"/>
                      <a:pt x="1418" y="2081"/>
                    </a:cubicBezTo>
                    <a:cubicBezTo>
                      <a:pt x="1685" y="2068"/>
                      <a:pt x="1916" y="1899"/>
                      <a:pt x="2128" y="1736"/>
                    </a:cubicBezTo>
                    <a:cubicBezTo>
                      <a:pt x="2144" y="1724"/>
                      <a:pt x="2162" y="1708"/>
                      <a:pt x="2160" y="1688"/>
                    </a:cubicBezTo>
                    <a:cubicBezTo>
                      <a:pt x="2160" y="1676"/>
                      <a:pt x="2151" y="1666"/>
                      <a:pt x="2143" y="1656"/>
                    </a:cubicBezTo>
                    <a:cubicBezTo>
                      <a:pt x="1665" y="1080"/>
                      <a:pt x="1158" y="527"/>
                      <a:pt x="625"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8"/>
              <p:cNvSpPr/>
              <p:nvPr/>
            </p:nvSpPr>
            <p:spPr>
              <a:xfrm>
                <a:off x="3439675" y="1682000"/>
                <a:ext cx="54075" cy="52050"/>
              </a:xfrm>
              <a:custGeom>
                <a:avLst/>
                <a:gdLst/>
                <a:ahLst/>
                <a:cxnLst/>
                <a:rect l="l" t="t" r="r" b="b"/>
                <a:pathLst>
                  <a:path w="2163" h="2082" extrusionOk="0">
                    <a:moveTo>
                      <a:pt x="1537" y="1"/>
                    </a:moveTo>
                    <a:cubicBezTo>
                      <a:pt x="1005" y="527"/>
                      <a:pt x="497" y="1080"/>
                      <a:pt x="20" y="1656"/>
                    </a:cubicBezTo>
                    <a:cubicBezTo>
                      <a:pt x="12" y="1666"/>
                      <a:pt x="3" y="1676"/>
                      <a:pt x="2" y="1688"/>
                    </a:cubicBezTo>
                    <a:cubicBezTo>
                      <a:pt x="0" y="1708"/>
                      <a:pt x="19" y="1724"/>
                      <a:pt x="34" y="1736"/>
                    </a:cubicBezTo>
                    <a:cubicBezTo>
                      <a:pt x="247" y="1899"/>
                      <a:pt x="477" y="2068"/>
                      <a:pt x="744" y="2081"/>
                    </a:cubicBezTo>
                    <a:cubicBezTo>
                      <a:pt x="754" y="2081"/>
                      <a:pt x="763" y="2081"/>
                      <a:pt x="772" y="2081"/>
                    </a:cubicBezTo>
                    <a:cubicBezTo>
                      <a:pt x="929" y="2081"/>
                      <a:pt x="1084" y="2027"/>
                      <a:pt x="1224" y="1952"/>
                    </a:cubicBezTo>
                    <a:cubicBezTo>
                      <a:pt x="1813" y="1637"/>
                      <a:pt x="2162" y="926"/>
                      <a:pt x="2053" y="267"/>
                    </a:cubicBezTo>
                    <a:lnTo>
                      <a:pt x="1537"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8"/>
              <p:cNvSpPr/>
              <p:nvPr/>
            </p:nvSpPr>
            <p:spPr>
              <a:xfrm>
                <a:off x="3403225" y="1466100"/>
                <a:ext cx="92575" cy="70775"/>
              </a:xfrm>
              <a:custGeom>
                <a:avLst/>
                <a:gdLst/>
                <a:ahLst/>
                <a:cxnLst/>
                <a:rect l="l" t="t" r="r" b="b"/>
                <a:pathLst>
                  <a:path w="3703" h="2831" extrusionOk="0">
                    <a:moveTo>
                      <a:pt x="1219" y="0"/>
                    </a:moveTo>
                    <a:cubicBezTo>
                      <a:pt x="786" y="0"/>
                      <a:pt x="353" y="130"/>
                      <a:pt x="0" y="380"/>
                    </a:cubicBezTo>
                    <a:lnTo>
                      <a:pt x="3442" y="2831"/>
                    </a:lnTo>
                    <a:cubicBezTo>
                      <a:pt x="3702" y="2429"/>
                      <a:pt x="3568" y="1890"/>
                      <a:pt x="3346" y="1466"/>
                    </a:cubicBezTo>
                    <a:cubicBezTo>
                      <a:pt x="3045" y="887"/>
                      <a:pt x="2575" y="374"/>
                      <a:pt x="1967" y="138"/>
                    </a:cubicBezTo>
                    <a:cubicBezTo>
                      <a:pt x="1729" y="45"/>
                      <a:pt x="1474" y="0"/>
                      <a:pt x="1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8"/>
              <p:cNvSpPr/>
              <p:nvPr/>
            </p:nvSpPr>
            <p:spPr>
              <a:xfrm>
                <a:off x="3236300" y="1471100"/>
                <a:ext cx="273050" cy="188550"/>
              </a:xfrm>
              <a:custGeom>
                <a:avLst/>
                <a:gdLst/>
                <a:ahLst/>
                <a:cxnLst/>
                <a:rect l="l" t="t" r="r" b="b"/>
                <a:pathLst>
                  <a:path w="10922" h="7542" extrusionOk="0">
                    <a:moveTo>
                      <a:pt x="7095" y="0"/>
                    </a:moveTo>
                    <a:cubicBezTo>
                      <a:pt x="7048" y="0"/>
                      <a:pt x="7001" y="0"/>
                      <a:pt x="6955" y="1"/>
                    </a:cubicBezTo>
                    <a:cubicBezTo>
                      <a:pt x="6148" y="8"/>
                      <a:pt x="5341" y="28"/>
                      <a:pt x="4539" y="153"/>
                    </a:cubicBezTo>
                    <a:cubicBezTo>
                      <a:pt x="3059" y="387"/>
                      <a:pt x="1535" y="1059"/>
                      <a:pt x="817" y="2451"/>
                    </a:cubicBezTo>
                    <a:cubicBezTo>
                      <a:pt x="0" y="4031"/>
                      <a:pt x="328" y="5940"/>
                      <a:pt x="906" y="7541"/>
                    </a:cubicBezTo>
                    <a:lnTo>
                      <a:pt x="10554" y="6883"/>
                    </a:lnTo>
                    <a:cubicBezTo>
                      <a:pt x="10790" y="5948"/>
                      <a:pt x="10922" y="4892"/>
                      <a:pt x="10815" y="3932"/>
                    </a:cubicBezTo>
                    <a:cubicBezTo>
                      <a:pt x="10738" y="3243"/>
                      <a:pt x="10622" y="2506"/>
                      <a:pt x="10122" y="1986"/>
                    </a:cubicBezTo>
                    <a:cubicBezTo>
                      <a:pt x="10055" y="1916"/>
                      <a:pt x="9415" y="1533"/>
                      <a:pt x="9412" y="1533"/>
                    </a:cubicBezTo>
                    <a:cubicBezTo>
                      <a:pt x="9412" y="1533"/>
                      <a:pt x="9412" y="1533"/>
                      <a:pt x="9412" y="1533"/>
                    </a:cubicBezTo>
                    <a:cubicBezTo>
                      <a:pt x="9378" y="1120"/>
                      <a:pt x="9176" y="724"/>
                      <a:pt x="8864" y="452"/>
                    </a:cubicBezTo>
                    <a:cubicBezTo>
                      <a:pt x="8395" y="44"/>
                      <a:pt x="7702" y="0"/>
                      <a:pt x="709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8"/>
              <p:cNvSpPr/>
              <p:nvPr/>
            </p:nvSpPr>
            <p:spPr>
              <a:xfrm>
                <a:off x="3457800" y="1398000"/>
                <a:ext cx="49825" cy="83450"/>
              </a:xfrm>
              <a:custGeom>
                <a:avLst/>
                <a:gdLst/>
                <a:ahLst/>
                <a:cxnLst/>
                <a:rect l="l" t="t" r="r" b="b"/>
                <a:pathLst>
                  <a:path w="1993" h="3338" extrusionOk="0">
                    <a:moveTo>
                      <a:pt x="1883" y="1"/>
                    </a:moveTo>
                    <a:lnTo>
                      <a:pt x="1883" y="1"/>
                    </a:lnTo>
                    <a:cubicBezTo>
                      <a:pt x="1273" y="276"/>
                      <a:pt x="758" y="758"/>
                      <a:pt x="438" y="1346"/>
                    </a:cubicBezTo>
                    <a:cubicBezTo>
                      <a:pt x="120" y="1935"/>
                      <a:pt x="0" y="2630"/>
                      <a:pt x="102" y="3291"/>
                    </a:cubicBezTo>
                    <a:lnTo>
                      <a:pt x="172" y="3338"/>
                    </a:lnTo>
                    <a:cubicBezTo>
                      <a:pt x="884" y="2915"/>
                      <a:pt x="1593" y="2365"/>
                      <a:pt x="1837" y="1574"/>
                    </a:cubicBezTo>
                    <a:cubicBezTo>
                      <a:pt x="1993" y="1069"/>
                      <a:pt x="1938" y="526"/>
                      <a:pt x="1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8"/>
              <p:cNvSpPr/>
              <p:nvPr/>
            </p:nvSpPr>
            <p:spPr>
              <a:xfrm>
                <a:off x="3460575" y="1628850"/>
                <a:ext cx="63575" cy="67525"/>
              </a:xfrm>
              <a:custGeom>
                <a:avLst/>
                <a:gdLst/>
                <a:ahLst/>
                <a:cxnLst/>
                <a:rect l="l" t="t" r="r" b="b"/>
                <a:pathLst>
                  <a:path w="2543" h="2701" extrusionOk="0">
                    <a:moveTo>
                      <a:pt x="1650" y="0"/>
                    </a:moveTo>
                    <a:cubicBezTo>
                      <a:pt x="1229" y="0"/>
                      <a:pt x="741" y="312"/>
                      <a:pt x="423" y="829"/>
                    </a:cubicBezTo>
                    <a:cubicBezTo>
                      <a:pt x="1" y="1517"/>
                      <a:pt x="38" y="2307"/>
                      <a:pt x="506" y="2595"/>
                    </a:cubicBezTo>
                    <a:cubicBezTo>
                      <a:pt x="623" y="2666"/>
                      <a:pt x="754" y="2700"/>
                      <a:pt x="893" y="2700"/>
                    </a:cubicBezTo>
                    <a:cubicBezTo>
                      <a:pt x="1315" y="2700"/>
                      <a:pt x="1802" y="2389"/>
                      <a:pt x="2120" y="1872"/>
                    </a:cubicBezTo>
                    <a:cubicBezTo>
                      <a:pt x="2543" y="1184"/>
                      <a:pt x="2505" y="394"/>
                      <a:pt x="2037" y="106"/>
                    </a:cubicBezTo>
                    <a:cubicBezTo>
                      <a:pt x="1921" y="34"/>
                      <a:pt x="1789" y="0"/>
                      <a:pt x="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8"/>
              <p:cNvSpPr/>
              <p:nvPr/>
            </p:nvSpPr>
            <p:spPr>
              <a:xfrm>
                <a:off x="3480625" y="1645150"/>
                <a:ext cx="36750" cy="46375"/>
              </a:xfrm>
              <a:custGeom>
                <a:avLst/>
                <a:gdLst/>
                <a:ahLst/>
                <a:cxnLst/>
                <a:rect l="l" t="t" r="r" b="b"/>
                <a:pathLst>
                  <a:path w="1470" h="1855" extrusionOk="0">
                    <a:moveTo>
                      <a:pt x="1219" y="1"/>
                    </a:moveTo>
                    <a:cubicBezTo>
                      <a:pt x="1185" y="1"/>
                      <a:pt x="1150" y="9"/>
                      <a:pt x="1118" y="20"/>
                    </a:cubicBezTo>
                    <a:cubicBezTo>
                      <a:pt x="977" y="70"/>
                      <a:pt x="860" y="168"/>
                      <a:pt x="746" y="265"/>
                    </a:cubicBezTo>
                    <a:cubicBezTo>
                      <a:pt x="656" y="341"/>
                      <a:pt x="566" y="418"/>
                      <a:pt x="495" y="512"/>
                    </a:cubicBezTo>
                    <a:cubicBezTo>
                      <a:pt x="433" y="596"/>
                      <a:pt x="388" y="690"/>
                      <a:pt x="346" y="785"/>
                    </a:cubicBezTo>
                    <a:cubicBezTo>
                      <a:pt x="207" y="1098"/>
                      <a:pt x="91" y="1421"/>
                      <a:pt x="0" y="1751"/>
                    </a:cubicBezTo>
                    <a:lnTo>
                      <a:pt x="64" y="1820"/>
                    </a:lnTo>
                    <a:cubicBezTo>
                      <a:pt x="118" y="1844"/>
                      <a:pt x="171" y="1855"/>
                      <a:pt x="222" y="1855"/>
                    </a:cubicBezTo>
                    <a:cubicBezTo>
                      <a:pt x="410" y="1855"/>
                      <a:pt x="577" y="1713"/>
                      <a:pt x="720" y="1595"/>
                    </a:cubicBezTo>
                    <a:cubicBezTo>
                      <a:pt x="935" y="1415"/>
                      <a:pt x="1170" y="1177"/>
                      <a:pt x="1280" y="915"/>
                    </a:cubicBezTo>
                    <a:cubicBezTo>
                      <a:pt x="1380" y="674"/>
                      <a:pt x="1469" y="429"/>
                      <a:pt x="1391" y="165"/>
                    </a:cubicBezTo>
                    <a:cubicBezTo>
                      <a:pt x="1374" y="106"/>
                      <a:pt x="1345" y="44"/>
                      <a:pt x="1289" y="16"/>
                    </a:cubicBezTo>
                    <a:cubicBezTo>
                      <a:pt x="1267" y="5"/>
                      <a:pt x="1243" y="1"/>
                      <a:pt x="1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8"/>
              <p:cNvSpPr/>
              <p:nvPr/>
            </p:nvSpPr>
            <p:spPr>
              <a:xfrm>
                <a:off x="3480850" y="1644575"/>
                <a:ext cx="30425" cy="44400"/>
              </a:xfrm>
              <a:custGeom>
                <a:avLst/>
                <a:gdLst/>
                <a:ahLst/>
                <a:cxnLst/>
                <a:rect l="l" t="t" r="r" b="b"/>
                <a:pathLst>
                  <a:path w="1217" h="1776" extrusionOk="0">
                    <a:moveTo>
                      <a:pt x="1159" y="0"/>
                    </a:moveTo>
                    <a:cubicBezTo>
                      <a:pt x="1149" y="0"/>
                      <a:pt x="1136" y="1"/>
                      <a:pt x="1123" y="2"/>
                    </a:cubicBezTo>
                    <a:cubicBezTo>
                      <a:pt x="1063" y="9"/>
                      <a:pt x="977" y="37"/>
                      <a:pt x="886" y="90"/>
                    </a:cubicBezTo>
                    <a:cubicBezTo>
                      <a:pt x="700" y="190"/>
                      <a:pt x="474" y="395"/>
                      <a:pt x="313" y="675"/>
                    </a:cubicBezTo>
                    <a:cubicBezTo>
                      <a:pt x="149" y="956"/>
                      <a:pt x="81" y="1240"/>
                      <a:pt x="45" y="1444"/>
                    </a:cubicBezTo>
                    <a:cubicBezTo>
                      <a:pt x="8" y="1648"/>
                      <a:pt x="0" y="1776"/>
                      <a:pt x="0" y="1776"/>
                    </a:cubicBezTo>
                    <a:cubicBezTo>
                      <a:pt x="0" y="1776"/>
                      <a:pt x="50" y="1618"/>
                      <a:pt x="101" y="1458"/>
                    </a:cubicBezTo>
                    <a:cubicBezTo>
                      <a:pt x="150" y="1308"/>
                      <a:pt x="218" y="1116"/>
                      <a:pt x="316" y="916"/>
                    </a:cubicBezTo>
                    <a:cubicBezTo>
                      <a:pt x="319" y="915"/>
                      <a:pt x="320" y="915"/>
                      <a:pt x="322" y="914"/>
                    </a:cubicBezTo>
                    <a:cubicBezTo>
                      <a:pt x="398" y="895"/>
                      <a:pt x="502" y="878"/>
                      <a:pt x="616" y="867"/>
                    </a:cubicBezTo>
                    <a:cubicBezTo>
                      <a:pt x="665" y="861"/>
                      <a:pt x="712" y="859"/>
                      <a:pt x="755" y="859"/>
                    </a:cubicBezTo>
                    <a:cubicBezTo>
                      <a:pt x="864" y="859"/>
                      <a:pt x="953" y="871"/>
                      <a:pt x="1002" y="871"/>
                    </a:cubicBezTo>
                    <a:cubicBezTo>
                      <a:pt x="1025" y="871"/>
                      <a:pt x="1040" y="868"/>
                      <a:pt x="1043" y="860"/>
                    </a:cubicBezTo>
                    <a:cubicBezTo>
                      <a:pt x="1056" y="836"/>
                      <a:pt x="905" y="747"/>
                      <a:pt x="688" y="747"/>
                    </a:cubicBezTo>
                    <a:cubicBezTo>
                      <a:pt x="661" y="747"/>
                      <a:pt x="633" y="748"/>
                      <a:pt x="603" y="751"/>
                    </a:cubicBezTo>
                    <a:cubicBezTo>
                      <a:pt x="512" y="761"/>
                      <a:pt x="431" y="790"/>
                      <a:pt x="366" y="822"/>
                    </a:cubicBezTo>
                    <a:cubicBezTo>
                      <a:pt x="382" y="792"/>
                      <a:pt x="396" y="764"/>
                      <a:pt x="413" y="734"/>
                    </a:cubicBezTo>
                    <a:cubicBezTo>
                      <a:pt x="566" y="469"/>
                      <a:pt x="764" y="271"/>
                      <a:pt x="929" y="159"/>
                    </a:cubicBezTo>
                    <a:cubicBezTo>
                      <a:pt x="1091" y="39"/>
                      <a:pt x="1216" y="28"/>
                      <a:pt x="1216" y="13"/>
                    </a:cubicBezTo>
                    <a:cubicBezTo>
                      <a:pt x="1216" y="7"/>
                      <a:pt x="1196" y="0"/>
                      <a:pt x="1159"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8"/>
              <p:cNvSpPr/>
              <p:nvPr/>
            </p:nvSpPr>
            <p:spPr>
              <a:xfrm>
                <a:off x="3227525" y="1628850"/>
                <a:ext cx="63550" cy="67525"/>
              </a:xfrm>
              <a:custGeom>
                <a:avLst/>
                <a:gdLst/>
                <a:ahLst/>
                <a:cxnLst/>
                <a:rect l="l" t="t" r="r" b="b"/>
                <a:pathLst>
                  <a:path w="2542" h="2701" extrusionOk="0">
                    <a:moveTo>
                      <a:pt x="892" y="0"/>
                    </a:moveTo>
                    <a:cubicBezTo>
                      <a:pt x="754" y="0"/>
                      <a:pt x="622" y="34"/>
                      <a:pt x="506" y="106"/>
                    </a:cubicBezTo>
                    <a:cubicBezTo>
                      <a:pt x="37" y="394"/>
                      <a:pt x="0" y="1184"/>
                      <a:pt x="422" y="1872"/>
                    </a:cubicBezTo>
                    <a:cubicBezTo>
                      <a:pt x="740" y="2389"/>
                      <a:pt x="1227" y="2700"/>
                      <a:pt x="1649" y="2700"/>
                    </a:cubicBezTo>
                    <a:cubicBezTo>
                      <a:pt x="1788" y="2700"/>
                      <a:pt x="1919" y="2666"/>
                      <a:pt x="2036" y="2595"/>
                    </a:cubicBezTo>
                    <a:cubicBezTo>
                      <a:pt x="2504" y="2307"/>
                      <a:pt x="2541" y="1517"/>
                      <a:pt x="2119" y="829"/>
                    </a:cubicBezTo>
                    <a:cubicBezTo>
                      <a:pt x="1801" y="312"/>
                      <a:pt x="1314" y="0"/>
                      <a:pt x="8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8"/>
              <p:cNvSpPr/>
              <p:nvPr/>
            </p:nvSpPr>
            <p:spPr>
              <a:xfrm>
                <a:off x="3234300" y="1645150"/>
                <a:ext cx="36725" cy="46375"/>
              </a:xfrm>
              <a:custGeom>
                <a:avLst/>
                <a:gdLst/>
                <a:ahLst/>
                <a:cxnLst/>
                <a:rect l="l" t="t" r="r" b="b"/>
                <a:pathLst>
                  <a:path w="1469" h="1855" extrusionOk="0">
                    <a:moveTo>
                      <a:pt x="251" y="1"/>
                    </a:moveTo>
                    <a:cubicBezTo>
                      <a:pt x="226" y="1"/>
                      <a:pt x="202" y="5"/>
                      <a:pt x="180" y="16"/>
                    </a:cubicBezTo>
                    <a:cubicBezTo>
                      <a:pt x="125" y="44"/>
                      <a:pt x="95" y="106"/>
                      <a:pt x="78" y="165"/>
                    </a:cubicBezTo>
                    <a:cubicBezTo>
                      <a:pt x="1" y="429"/>
                      <a:pt x="90" y="674"/>
                      <a:pt x="190" y="915"/>
                    </a:cubicBezTo>
                    <a:cubicBezTo>
                      <a:pt x="299" y="1177"/>
                      <a:pt x="534" y="1415"/>
                      <a:pt x="750" y="1595"/>
                    </a:cubicBezTo>
                    <a:cubicBezTo>
                      <a:pt x="892" y="1713"/>
                      <a:pt x="1060" y="1855"/>
                      <a:pt x="1247" y="1855"/>
                    </a:cubicBezTo>
                    <a:cubicBezTo>
                      <a:pt x="1298" y="1855"/>
                      <a:pt x="1351" y="1844"/>
                      <a:pt x="1405" y="1820"/>
                    </a:cubicBezTo>
                    <a:lnTo>
                      <a:pt x="1469" y="1751"/>
                    </a:lnTo>
                    <a:cubicBezTo>
                      <a:pt x="1378" y="1421"/>
                      <a:pt x="1263" y="1098"/>
                      <a:pt x="1123" y="785"/>
                    </a:cubicBezTo>
                    <a:cubicBezTo>
                      <a:pt x="1081" y="690"/>
                      <a:pt x="1037" y="596"/>
                      <a:pt x="974" y="512"/>
                    </a:cubicBezTo>
                    <a:cubicBezTo>
                      <a:pt x="904" y="418"/>
                      <a:pt x="813" y="341"/>
                      <a:pt x="723" y="265"/>
                    </a:cubicBezTo>
                    <a:cubicBezTo>
                      <a:pt x="610" y="168"/>
                      <a:pt x="492" y="70"/>
                      <a:pt x="351" y="20"/>
                    </a:cubicBezTo>
                    <a:cubicBezTo>
                      <a:pt x="319" y="9"/>
                      <a:pt x="285" y="1"/>
                      <a:pt x="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8"/>
              <p:cNvSpPr/>
              <p:nvPr/>
            </p:nvSpPr>
            <p:spPr>
              <a:xfrm>
                <a:off x="3240375" y="1644575"/>
                <a:ext cx="30425" cy="44400"/>
              </a:xfrm>
              <a:custGeom>
                <a:avLst/>
                <a:gdLst/>
                <a:ahLst/>
                <a:cxnLst/>
                <a:rect l="l" t="t" r="r" b="b"/>
                <a:pathLst>
                  <a:path w="1217" h="1776" extrusionOk="0">
                    <a:moveTo>
                      <a:pt x="58" y="0"/>
                    </a:moveTo>
                    <a:cubicBezTo>
                      <a:pt x="21" y="0"/>
                      <a:pt x="1" y="7"/>
                      <a:pt x="1" y="13"/>
                    </a:cubicBezTo>
                    <a:cubicBezTo>
                      <a:pt x="1" y="28"/>
                      <a:pt x="126" y="39"/>
                      <a:pt x="288" y="159"/>
                    </a:cubicBezTo>
                    <a:cubicBezTo>
                      <a:pt x="453" y="271"/>
                      <a:pt x="651" y="469"/>
                      <a:pt x="804" y="734"/>
                    </a:cubicBezTo>
                    <a:cubicBezTo>
                      <a:pt x="821" y="764"/>
                      <a:pt x="835" y="792"/>
                      <a:pt x="851" y="822"/>
                    </a:cubicBezTo>
                    <a:cubicBezTo>
                      <a:pt x="787" y="790"/>
                      <a:pt x="705" y="761"/>
                      <a:pt x="614" y="751"/>
                    </a:cubicBezTo>
                    <a:cubicBezTo>
                      <a:pt x="585" y="748"/>
                      <a:pt x="556" y="747"/>
                      <a:pt x="529" y="747"/>
                    </a:cubicBezTo>
                    <a:cubicBezTo>
                      <a:pt x="312" y="747"/>
                      <a:pt x="161" y="836"/>
                      <a:pt x="174" y="860"/>
                    </a:cubicBezTo>
                    <a:cubicBezTo>
                      <a:pt x="178" y="868"/>
                      <a:pt x="192" y="871"/>
                      <a:pt x="215" y="871"/>
                    </a:cubicBezTo>
                    <a:cubicBezTo>
                      <a:pt x="264" y="871"/>
                      <a:pt x="353" y="859"/>
                      <a:pt x="462" y="859"/>
                    </a:cubicBezTo>
                    <a:cubicBezTo>
                      <a:pt x="506" y="859"/>
                      <a:pt x="553" y="861"/>
                      <a:pt x="601" y="867"/>
                    </a:cubicBezTo>
                    <a:cubicBezTo>
                      <a:pt x="716" y="878"/>
                      <a:pt x="819" y="895"/>
                      <a:pt x="896" y="914"/>
                    </a:cubicBezTo>
                    <a:cubicBezTo>
                      <a:pt x="897" y="915"/>
                      <a:pt x="899" y="915"/>
                      <a:pt x="901" y="916"/>
                    </a:cubicBezTo>
                    <a:cubicBezTo>
                      <a:pt x="1000" y="1116"/>
                      <a:pt x="1067" y="1308"/>
                      <a:pt x="1117" y="1458"/>
                    </a:cubicBezTo>
                    <a:cubicBezTo>
                      <a:pt x="1167" y="1618"/>
                      <a:pt x="1217" y="1776"/>
                      <a:pt x="1217" y="1776"/>
                    </a:cubicBezTo>
                    <a:cubicBezTo>
                      <a:pt x="1217" y="1776"/>
                      <a:pt x="1209" y="1648"/>
                      <a:pt x="1173" y="1444"/>
                    </a:cubicBezTo>
                    <a:cubicBezTo>
                      <a:pt x="1136" y="1240"/>
                      <a:pt x="1068" y="956"/>
                      <a:pt x="904" y="675"/>
                    </a:cubicBezTo>
                    <a:cubicBezTo>
                      <a:pt x="743" y="395"/>
                      <a:pt x="518" y="190"/>
                      <a:pt x="332" y="90"/>
                    </a:cubicBezTo>
                    <a:cubicBezTo>
                      <a:pt x="240" y="37"/>
                      <a:pt x="154" y="9"/>
                      <a:pt x="94" y="2"/>
                    </a:cubicBezTo>
                    <a:cubicBezTo>
                      <a:pt x="81" y="1"/>
                      <a:pt x="69" y="0"/>
                      <a:pt x="58"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8"/>
              <p:cNvSpPr/>
              <p:nvPr/>
            </p:nvSpPr>
            <p:spPr>
              <a:xfrm>
                <a:off x="3199050" y="1744275"/>
                <a:ext cx="367275" cy="210825"/>
              </a:xfrm>
              <a:custGeom>
                <a:avLst/>
                <a:gdLst/>
                <a:ahLst/>
                <a:cxnLst/>
                <a:rect l="l" t="t" r="r" b="b"/>
                <a:pathLst>
                  <a:path w="14691" h="8433" extrusionOk="0">
                    <a:moveTo>
                      <a:pt x="6314" y="0"/>
                    </a:moveTo>
                    <a:lnTo>
                      <a:pt x="6314" y="1826"/>
                    </a:lnTo>
                    <a:cubicBezTo>
                      <a:pt x="6314" y="1904"/>
                      <a:pt x="6301" y="1979"/>
                      <a:pt x="6272" y="2053"/>
                    </a:cubicBezTo>
                    <a:cubicBezTo>
                      <a:pt x="6157" y="2347"/>
                      <a:pt x="5750" y="3032"/>
                      <a:pt x="4365" y="3499"/>
                    </a:cubicBezTo>
                    <a:cubicBezTo>
                      <a:pt x="2560" y="4107"/>
                      <a:pt x="251" y="5170"/>
                      <a:pt x="1" y="7211"/>
                    </a:cubicBezTo>
                    <a:cubicBezTo>
                      <a:pt x="989" y="7795"/>
                      <a:pt x="4057" y="8368"/>
                      <a:pt x="7314" y="8431"/>
                    </a:cubicBezTo>
                    <a:lnTo>
                      <a:pt x="7314" y="8433"/>
                    </a:lnTo>
                    <a:cubicBezTo>
                      <a:pt x="7325" y="8433"/>
                      <a:pt x="7335" y="8432"/>
                      <a:pt x="7346" y="8432"/>
                    </a:cubicBezTo>
                    <a:cubicBezTo>
                      <a:pt x="7356" y="8432"/>
                      <a:pt x="7367" y="8433"/>
                      <a:pt x="7377" y="8433"/>
                    </a:cubicBezTo>
                    <a:lnTo>
                      <a:pt x="7377" y="8431"/>
                    </a:lnTo>
                    <a:cubicBezTo>
                      <a:pt x="10635" y="8368"/>
                      <a:pt x="13702" y="7795"/>
                      <a:pt x="14690" y="7211"/>
                    </a:cubicBezTo>
                    <a:cubicBezTo>
                      <a:pt x="14440" y="5170"/>
                      <a:pt x="12132" y="4107"/>
                      <a:pt x="10327" y="3499"/>
                    </a:cubicBezTo>
                    <a:cubicBezTo>
                      <a:pt x="8943" y="3032"/>
                      <a:pt x="8535" y="2347"/>
                      <a:pt x="8420" y="2053"/>
                    </a:cubicBezTo>
                    <a:cubicBezTo>
                      <a:pt x="8391" y="1979"/>
                      <a:pt x="8377" y="1904"/>
                      <a:pt x="8377" y="1826"/>
                    </a:cubicBezTo>
                    <a:lnTo>
                      <a:pt x="8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8"/>
              <p:cNvSpPr/>
              <p:nvPr/>
            </p:nvSpPr>
            <p:spPr>
              <a:xfrm>
                <a:off x="3199050" y="1818875"/>
                <a:ext cx="367275" cy="136225"/>
              </a:xfrm>
              <a:custGeom>
                <a:avLst/>
                <a:gdLst/>
                <a:ahLst/>
                <a:cxnLst/>
                <a:rect l="l" t="t" r="r" b="b"/>
                <a:pathLst>
                  <a:path w="14691" h="5449" extrusionOk="0">
                    <a:moveTo>
                      <a:pt x="9249" y="0"/>
                    </a:moveTo>
                    <a:cubicBezTo>
                      <a:pt x="8689" y="492"/>
                      <a:pt x="7950" y="775"/>
                      <a:pt x="7205" y="775"/>
                    </a:cubicBezTo>
                    <a:cubicBezTo>
                      <a:pt x="7201" y="775"/>
                      <a:pt x="7198" y="775"/>
                      <a:pt x="7195" y="775"/>
                    </a:cubicBezTo>
                    <a:cubicBezTo>
                      <a:pt x="6507" y="772"/>
                      <a:pt x="5825" y="527"/>
                      <a:pt x="5285" y="101"/>
                    </a:cubicBezTo>
                    <a:cubicBezTo>
                      <a:pt x="5040" y="247"/>
                      <a:pt x="4738" y="389"/>
                      <a:pt x="4365" y="515"/>
                    </a:cubicBezTo>
                    <a:cubicBezTo>
                      <a:pt x="2560" y="1123"/>
                      <a:pt x="251" y="2186"/>
                      <a:pt x="1" y="4227"/>
                    </a:cubicBezTo>
                    <a:cubicBezTo>
                      <a:pt x="989" y="4811"/>
                      <a:pt x="4057" y="5384"/>
                      <a:pt x="7314" y="5447"/>
                    </a:cubicBezTo>
                    <a:lnTo>
                      <a:pt x="7314" y="5449"/>
                    </a:lnTo>
                    <a:cubicBezTo>
                      <a:pt x="7325" y="5449"/>
                      <a:pt x="7335" y="5448"/>
                      <a:pt x="7346" y="5448"/>
                    </a:cubicBezTo>
                    <a:cubicBezTo>
                      <a:pt x="7356" y="5448"/>
                      <a:pt x="7367" y="5449"/>
                      <a:pt x="7377" y="5449"/>
                    </a:cubicBezTo>
                    <a:lnTo>
                      <a:pt x="7377" y="5447"/>
                    </a:lnTo>
                    <a:cubicBezTo>
                      <a:pt x="10635" y="5384"/>
                      <a:pt x="13702" y="4811"/>
                      <a:pt x="14690" y="4227"/>
                    </a:cubicBezTo>
                    <a:cubicBezTo>
                      <a:pt x="14440" y="2186"/>
                      <a:pt x="12132" y="1123"/>
                      <a:pt x="10327" y="515"/>
                    </a:cubicBezTo>
                    <a:cubicBezTo>
                      <a:pt x="9868" y="360"/>
                      <a:pt x="9518" y="181"/>
                      <a:pt x="9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8"/>
              <p:cNvSpPr/>
              <p:nvPr/>
            </p:nvSpPr>
            <p:spPr>
              <a:xfrm>
                <a:off x="3312575" y="1818875"/>
                <a:ext cx="135450" cy="40500"/>
              </a:xfrm>
              <a:custGeom>
                <a:avLst/>
                <a:gdLst/>
                <a:ahLst/>
                <a:cxnLst/>
                <a:rect l="l" t="t" r="r" b="b"/>
                <a:pathLst>
                  <a:path w="5418" h="1620" extrusionOk="0">
                    <a:moveTo>
                      <a:pt x="4708" y="0"/>
                    </a:moveTo>
                    <a:cubicBezTo>
                      <a:pt x="4148" y="492"/>
                      <a:pt x="3409" y="775"/>
                      <a:pt x="2664" y="775"/>
                    </a:cubicBezTo>
                    <a:cubicBezTo>
                      <a:pt x="2660" y="775"/>
                      <a:pt x="2657" y="775"/>
                      <a:pt x="2654" y="775"/>
                    </a:cubicBezTo>
                    <a:cubicBezTo>
                      <a:pt x="1966" y="772"/>
                      <a:pt x="1284" y="527"/>
                      <a:pt x="744" y="101"/>
                    </a:cubicBezTo>
                    <a:cubicBezTo>
                      <a:pt x="539" y="222"/>
                      <a:pt x="294" y="342"/>
                      <a:pt x="0" y="452"/>
                    </a:cubicBezTo>
                    <a:cubicBezTo>
                      <a:pt x="646" y="1133"/>
                      <a:pt x="1554" y="1569"/>
                      <a:pt x="2494" y="1616"/>
                    </a:cubicBezTo>
                    <a:cubicBezTo>
                      <a:pt x="2549" y="1618"/>
                      <a:pt x="2605" y="1620"/>
                      <a:pt x="2660" y="1620"/>
                    </a:cubicBezTo>
                    <a:cubicBezTo>
                      <a:pt x="3698" y="1620"/>
                      <a:pt x="4727" y="1150"/>
                      <a:pt x="5417" y="376"/>
                    </a:cubicBezTo>
                    <a:cubicBezTo>
                      <a:pt x="5133" y="257"/>
                      <a:pt x="4899" y="130"/>
                      <a:pt x="4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8"/>
              <p:cNvSpPr/>
              <p:nvPr/>
            </p:nvSpPr>
            <p:spPr>
              <a:xfrm>
                <a:off x="3282125" y="1832325"/>
                <a:ext cx="201825" cy="122775"/>
              </a:xfrm>
              <a:custGeom>
                <a:avLst/>
                <a:gdLst/>
                <a:ahLst/>
                <a:cxnLst/>
                <a:rect l="l" t="t" r="r" b="b"/>
                <a:pathLst>
                  <a:path w="8073" h="4911" extrusionOk="0">
                    <a:moveTo>
                      <a:pt x="973" y="0"/>
                    </a:moveTo>
                    <a:cubicBezTo>
                      <a:pt x="679" y="101"/>
                      <a:pt x="375" y="212"/>
                      <a:pt x="68" y="338"/>
                    </a:cubicBezTo>
                    <a:cubicBezTo>
                      <a:pt x="58" y="981"/>
                      <a:pt x="47" y="1623"/>
                      <a:pt x="38" y="2266"/>
                    </a:cubicBezTo>
                    <a:cubicBezTo>
                      <a:pt x="25" y="3037"/>
                      <a:pt x="12" y="3807"/>
                      <a:pt x="0" y="4578"/>
                    </a:cubicBezTo>
                    <a:cubicBezTo>
                      <a:pt x="1190" y="4758"/>
                      <a:pt x="2573" y="4882"/>
                      <a:pt x="3991" y="4909"/>
                    </a:cubicBezTo>
                    <a:lnTo>
                      <a:pt x="3991" y="4911"/>
                    </a:lnTo>
                    <a:cubicBezTo>
                      <a:pt x="4001" y="4911"/>
                      <a:pt x="4010" y="4910"/>
                      <a:pt x="4018" y="4910"/>
                    </a:cubicBezTo>
                    <a:lnTo>
                      <a:pt x="4018" y="4911"/>
                    </a:lnTo>
                    <a:cubicBezTo>
                      <a:pt x="4024" y="4911"/>
                      <a:pt x="4031" y="4911"/>
                      <a:pt x="4036" y="4910"/>
                    </a:cubicBezTo>
                    <a:cubicBezTo>
                      <a:pt x="4042" y="4911"/>
                      <a:pt x="4048" y="4911"/>
                      <a:pt x="4054" y="4911"/>
                    </a:cubicBezTo>
                    <a:lnTo>
                      <a:pt x="4054" y="4910"/>
                    </a:lnTo>
                    <a:cubicBezTo>
                      <a:pt x="4063" y="4910"/>
                      <a:pt x="4072" y="4911"/>
                      <a:pt x="4081" y="4911"/>
                    </a:cubicBezTo>
                    <a:lnTo>
                      <a:pt x="4081" y="4909"/>
                    </a:lnTo>
                    <a:cubicBezTo>
                      <a:pt x="5499" y="4882"/>
                      <a:pt x="6881" y="4758"/>
                      <a:pt x="8072" y="4578"/>
                    </a:cubicBezTo>
                    <a:cubicBezTo>
                      <a:pt x="8060" y="3807"/>
                      <a:pt x="8047" y="3037"/>
                      <a:pt x="8035" y="2266"/>
                    </a:cubicBezTo>
                    <a:cubicBezTo>
                      <a:pt x="8024" y="1623"/>
                      <a:pt x="8015" y="981"/>
                      <a:pt x="8004" y="338"/>
                    </a:cubicBezTo>
                    <a:cubicBezTo>
                      <a:pt x="7698" y="212"/>
                      <a:pt x="7393" y="101"/>
                      <a:pt x="7100" y="0"/>
                    </a:cubicBezTo>
                    <a:cubicBezTo>
                      <a:pt x="6880" y="1008"/>
                      <a:pt x="6661" y="2016"/>
                      <a:pt x="6403" y="3014"/>
                    </a:cubicBezTo>
                    <a:cubicBezTo>
                      <a:pt x="6316" y="3024"/>
                      <a:pt x="6240" y="3034"/>
                      <a:pt x="6189" y="3035"/>
                    </a:cubicBezTo>
                    <a:cubicBezTo>
                      <a:pt x="5471" y="3063"/>
                      <a:pt x="4754" y="3089"/>
                      <a:pt x="4036" y="3112"/>
                    </a:cubicBezTo>
                    <a:cubicBezTo>
                      <a:pt x="3318" y="3089"/>
                      <a:pt x="2600" y="3063"/>
                      <a:pt x="1883" y="3035"/>
                    </a:cubicBezTo>
                    <a:cubicBezTo>
                      <a:pt x="1832" y="3034"/>
                      <a:pt x="1756" y="3024"/>
                      <a:pt x="1670" y="3014"/>
                    </a:cubicBezTo>
                    <a:cubicBezTo>
                      <a:pt x="1411" y="2016"/>
                      <a:pt x="1193" y="1008"/>
                      <a:pt x="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8"/>
              <p:cNvSpPr/>
              <p:nvPr/>
            </p:nvSpPr>
            <p:spPr>
              <a:xfrm>
                <a:off x="3325050" y="1926875"/>
                <a:ext cx="116100" cy="28225"/>
              </a:xfrm>
              <a:custGeom>
                <a:avLst/>
                <a:gdLst/>
                <a:ahLst/>
                <a:cxnLst/>
                <a:rect l="l" t="t" r="r" b="b"/>
                <a:pathLst>
                  <a:path w="4644" h="1129" extrusionOk="0">
                    <a:moveTo>
                      <a:pt x="2355" y="1"/>
                    </a:moveTo>
                    <a:cubicBezTo>
                      <a:pt x="1564" y="4"/>
                      <a:pt x="745" y="41"/>
                      <a:pt x="1" y="323"/>
                    </a:cubicBezTo>
                    <a:cubicBezTo>
                      <a:pt x="8" y="551"/>
                      <a:pt x="24" y="778"/>
                      <a:pt x="43" y="1005"/>
                    </a:cubicBezTo>
                    <a:cubicBezTo>
                      <a:pt x="761" y="1069"/>
                      <a:pt x="1512" y="1112"/>
                      <a:pt x="2274" y="1127"/>
                    </a:cubicBezTo>
                    <a:lnTo>
                      <a:pt x="2274" y="1129"/>
                    </a:lnTo>
                    <a:cubicBezTo>
                      <a:pt x="2284" y="1129"/>
                      <a:pt x="2293" y="1128"/>
                      <a:pt x="2301" y="1128"/>
                    </a:cubicBezTo>
                    <a:lnTo>
                      <a:pt x="2301" y="1129"/>
                    </a:lnTo>
                    <a:cubicBezTo>
                      <a:pt x="2307" y="1129"/>
                      <a:pt x="2314" y="1129"/>
                      <a:pt x="2319" y="1128"/>
                    </a:cubicBezTo>
                    <a:cubicBezTo>
                      <a:pt x="2325" y="1129"/>
                      <a:pt x="2331" y="1129"/>
                      <a:pt x="2337" y="1129"/>
                    </a:cubicBezTo>
                    <a:lnTo>
                      <a:pt x="2337" y="1128"/>
                    </a:lnTo>
                    <a:cubicBezTo>
                      <a:pt x="2346" y="1128"/>
                      <a:pt x="2355" y="1129"/>
                      <a:pt x="2364" y="1129"/>
                    </a:cubicBezTo>
                    <a:lnTo>
                      <a:pt x="2364" y="1127"/>
                    </a:lnTo>
                    <a:cubicBezTo>
                      <a:pt x="3140" y="1112"/>
                      <a:pt x="3904" y="1068"/>
                      <a:pt x="4633" y="1001"/>
                    </a:cubicBezTo>
                    <a:cubicBezTo>
                      <a:pt x="4644" y="613"/>
                      <a:pt x="4637" y="266"/>
                      <a:pt x="4580" y="180"/>
                    </a:cubicBezTo>
                    <a:cubicBezTo>
                      <a:pt x="4502" y="162"/>
                      <a:pt x="4423" y="146"/>
                      <a:pt x="4344" y="132"/>
                    </a:cubicBezTo>
                    <a:cubicBezTo>
                      <a:pt x="3683" y="50"/>
                      <a:pt x="3018" y="20"/>
                      <a:pt x="2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8"/>
              <p:cNvSpPr/>
              <p:nvPr/>
            </p:nvSpPr>
            <p:spPr>
              <a:xfrm>
                <a:off x="3293550" y="1836600"/>
                <a:ext cx="1600" cy="2850"/>
              </a:xfrm>
              <a:custGeom>
                <a:avLst/>
                <a:gdLst/>
                <a:ahLst/>
                <a:cxnLst/>
                <a:rect l="l" t="t" r="r" b="b"/>
                <a:pathLst>
                  <a:path w="64" h="114" extrusionOk="0">
                    <a:moveTo>
                      <a:pt x="31" y="0"/>
                    </a:moveTo>
                    <a:cubicBezTo>
                      <a:pt x="31" y="0"/>
                      <a:pt x="30" y="0"/>
                      <a:pt x="29" y="0"/>
                    </a:cubicBezTo>
                    <a:cubicBezTo>
                      <a:pt x="13" y="1"/>
                      <a:pt x="1" y="15"/>
                      <a:pt x="2" y="31"/>
                    </a:cubicBezTo>
                    <a:lnTo>
                      <a:pt x="6" y="87"/>
                    </a:lnTo>
                    <a:cubicBezTo>
                      <a:pt x="8" y="102"/>
                      <a:pt x="20" y="113"/>
                      <a:pt x="34" y="113"/>
                    </a:cubicBezTo>
                    <a:lnTo>
                      <a:pt x="36" y="113"/>
                    </a:lnTo>
                    <a:cubicBezTo>
                      <a:pt x="52" y="112"/>
                      <a:pt x="64" y="98"/>
                      <a:pt x="63" y="83"/>
                    </a:cubicBezTo>
                    <a:lnTo>
                      <a:pt x="58" y="27"/>
                    </a:lnTo>
                    <a:cubicBezTo>
                      <a:pt x="57" y="12"/>
                      <a:pt x="45" y="0"/>
                      <a:pt x="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8"/>
              <p:cNvSpPr/>
              <p:nvPr/>
            </p:nvSpPr>
            <p:spPr>
              <a:xfrm>
                <a:off x="3294075" y="1843775"/>
                <a:ext cx="8550" cy="99525"/>
              </a:xfrm>
              <a:custGeom>
                <a:avLst/>
                <a:gdLst/>
                <a:ahLst/>
                <a:cxnLst/>
                <a:rect l="l" t="t" r="r" b="b"/>
                <a:pathLst>
                  <a:path w="342" h="3981" extrusionOk="0">
                    <a:moveTo>
                      <a:pt x="31" y="1"/>
                    </a:moveTo>
                    <a:cubicBezTo>
                      <a:pt x="30" y="1"/>
                      <a:pt x="29" y="1"/>
                      <a:pt x="28" y="1"/>
                    </a:cubicBezTo>
                    <a:cubicBezTo>
                      <a:pt x="12" y="2"/>
                      <a:pt x="1" y="16"/>
                      <a:pt x="1" y="30"/>
                    </a:cubicBezTo>
                    <a:lnTo>
                      <a:pt x="10" y="147"/>
                    </a:lnTo>
                    <a:cubicBezTo>
                      <a:pt x="11" y="160"/>
                      <a:pt x="23" y="172"/>
                      <a:pt x="38" y="172"/>
                    </a:cubicBezTo>
                    <a:lnTo>
                      <a:pt x="40" y="172"/>
                    </a:lnTo>
                    <a:cubicBezTo>
                      <a:pt x="56" y="171"/>
                      <a:pt x="68" y="158"/>
                      <a:pt x="66" y="142"/>
                    </a:cubicBezTo>
                    <a:lnTo>
                      <a:pt x="58" y="27"/>
                    </a:lnTo>
                    <a:cubicBezTo>
                      <a:pt x="57" y="12"/>
                      <a:pt x="45" y="1"/>
                      <a:pt x="31" y="1"/>
                    </a:cubicBezTo>
                    <a:close/>
                    <a:moveTo>
                      <a:pt x="55" y="346"/>
                    </a:moveTo>
                    <a:cubicBezTo>
                      <a:pt x="54" y="346"/>
                      <a:pt x="54" y="346"/>
                      <a:pt x="53" y="346"/>
                    </a:cubicBezTo>
                    <a:cubicBezTo>
                      <a:pt x="37" y="348"/>
                      <a:pt x="26" y="361"/>
                      <a:pt x="27" y="377"/>
                    </a:cubicBezTo>
                    <a:lnTo>
                      <a:pt x="35" y="492"/>
                    </a:lnTo>
                    <a:cubicBezTo>
                      <a:pt x="36" y="507"/>
                      <a:pt x="49" y="518"/>
                      <a:pt x="63" y="518"/>
                    </a:cubicBezTo>
                    <a:lnTo>
                      <a:pt x="65" y="518"/>
                    </a:lnTo>
                    <a:cubicBezTo>
                      <a:pt x="81" y="518"/>
                      <a:pt x="92" y="504"/>
                      <a:pt x="91" y="488"/>
                    </a:cubicBezTo>
                    <a:lnTo>
                      <a:pt x="83" y="373"/>
                    </a:lnTo>
                    <a:cubicBezTo>
                      <a:pt x="82" y="358"/>
                      <a:pt x="69" y="346"/>
                      <a:pt x="55" y="346"/>
                    </a:cubicBezTo>
                    <a:close/>
                    <a:moveTo>
                      <a:pt x="80" y="693"/>
                    </a:moveTo>
                    <a:cubicBezTo>
                      <a:pt x="79" y="693"/>
                      <a:pt x="78" y="693"/>
                      <a:pt x="77" y="693"/>
                    </a:cubicBezTo>
                    <a:cubicBezTo>
                      <a:pt x="62" y="694"/>
                      <a:pt x="50" y="708"/>
                      <a:pt x="51" y="723"/>
                    </a:cubicBezTo>
                    <a:lnTo>
                      <a:pt x="60" y="838"/>
                    </a:lnTo>
                    <a:cubicBezTo>
                      <a:pt x="61" y="853"/>
                      <a:pt x="73" y="864"/>
                      <a:pt x="88" y="864"/>
                    </a:cubicBezTo>
                    <a:lnTo>
                      <a:pt x="90" y="864"/>
                    </a:lnTo>
                    <a:cubicBezTo>
                      <a:pt x="105" y="863"/>
                      <a:pt x="118" y="850"/>
                      <a:pt x="116" y="835"/>
                    </a:cubicBezTo>
                    <a:lnTo>
                      <a:pt x="108" y="719"/>
                    </a:lnTo>
                    <a:cubicBezTo>
                      <a:pt x="106" y="705"/>
                      <a:pt x="95" y="693"/>
                      <a:pt x="80" y="693"/>
                    </a:cubicBezTo>
                    <a:close/>
                    <a:moveTo>
                      <a:pt x="104" y="1039"/>
                    </a:moveTo>
                    <a:cubicBezTo>
                      <a:pt x="104" y="1039"/>
                      <a:pt x="103" y="1039"/>
                      <a:pt x="103" y="1039"/>
                    </a:cubicBezTo>
                    <a:cubicBezTo>
                      <a:pt x="87" y="1041"/>
                      <a:pt x="76" y="1054"/>
                      <a:pt x="77" y="1069"/>
                    </a:cubicBezTo>
                    <a:lnTo>
                      <a:pt x="84" y="1185"/>
                    </a:lnTo>
                    <a:cubicBezTo>
                      <a:pt x="86" y="1200"/>
                      <a:pt x="98" y="1211"/>
                      <a:pt x="113" y="1211"/>
                    </a:cubicBezTo>
                    <a:lnTo>
                      <a:pt x="115" y="1211"/>
                    </a:lnTo>
                    <a:cubicBezTo>
                      <a:pt x="131" y="1210"/>
                      <a:pt x="142" y="1196"/>
                      <a:pt x="141" y="1180"/>
                    </a:cubicBezTo>
                    <a:lnTo>
                      <a:pt x="132" y="1065"/>
                    </a:lnTo>
                    <a:cubicBezTo>
                      <a:pt x="132" y="1050"/>
                      <a:pt x="119" y="1039"/>
                      <a:pt x="104" y="1039"/>
                    </a:cubicBezTo>
                    <a:close/>
                    <a:moveTo>
                      <a:pt x="130" y="1385"/>
                    </a:moveTo>
                    <a:cubicBezTo>
                      <a:pt x="129" y="1385"/>
                      <a:pt x="128" y="1385"/>
                      <a:pt x="127" y="1385"/>
                    </a:cubicBezTo>
                    <a:cubicBezTo>
                      <a:pt x="112" y="1386"/>
                      <a:pt x="100" y="1400"/>
                      <a:pt x="101" y="1415"/>
                    </a:cubicBezTo>
                    <a:lnTo>
                      <a:pt x="110" y="1530"/>
                    </a:lnTo>
                    <a:cubicBezTo>
                      <a:pt x="111" y="1545"/>
                      <a:pt x="123" y="1557"/>
                      <a:pt x="138" y="1557"/>
                    </a:cubicBezTo>
                    <a:lnTo>
                      <a:pt x="139" y="1557"/>
                    </a:lnTo>
                    <a:cubicBezTo>
                      <a:pt x="155" y="1556"/>
                      <a:pt x="167" y="1543"/>
                      <a:pt x="166" y="1527"/>
                    </a:cubicBezTo>
                    <a:lnTo>
                      <a:pt x="158" y="1412"/>
                    </a:lnTo>
                    <a:cubicBezTo>
                      <a:pt x="157" y="1397"/>
                      <a:pt x="145" y="1385"/>
                      <a:pt x="130" y="1385"/>
                    </a:cubicBezTo>
                    <a:close/>
                    <a:moveTo>
                      <a:pt x="154" y="1731"/>
                    </a:moveTo>
                    <a:cubicBezTo>
                      <a:pt x="154" y="1731"/>
                      <a:pt x="153" y="1731"/>
                      <a:pt x="153" y="1731"/>
                    </a:cubicBezTo>
                    <a:cubicBezTo>
                      <a:pt x="137" y="1733"/>
                      <a:pt x="125" y="1746"/>
                      <a:pt x="126" y="1762"/>
                    </a:cubicBezTo>
                    <a:lnTo>
                      <a:pt x="134" y="1877"/>
                    </a:lnTo>
                    <a:cubicBezTo>
                      <a:pt x="136" y="1892"/>
                      <a:pt x="148" y="1903"/>
                      <a:pt x="163" y="1903"/>
                    </a:cubicBezTo>
                    <a:lnTo>
                      <a:pt x="165" y="1903"/>
                    </a:lnTo>
                    <a:cubicBezTo>
                      <a:pt x="180" y="1902"/>
                      <a:pt x="192" y="1888"/>
                      <a:pt x="191" y="1873"/>
                    </a:cubicBezTo>
                    <a:lnTo>
                      <a:pt x="182" y="1757"/>
                    </a:lnTo>
                    <a:cubicBezTo>
                      <a:pt x="181" y="1742"/>
                      <a:pt x="168" y="1731"/>
                      <a:pt x="154" y="1731"/>
                    </a:cubicBezTo>
                    <a:close/>
                    <a:moveTo>
                      <a:pt x="179" y="2078"/>
                    </a:moveTo>
                    <a:cubicBezTo>
                      <a:pt x="178" y="2078"/>
                      <a:pt x="178" y="2078"/>
                      <a:pt x="177" y="2078"/>
                    </a:cubicBezTo>
                    <a:cubicBezTo>
                      <a:pt x="162" y="2079"/>
                      <a:pt x="150" y="2092"/>
                      <a:pt x="151" y="2108"/>
                    </a:cubicBezTo>
                    <a:lnTo>
                      <a:pt x="160" y="2223"/>
                    </a:lnTo>
                    <a:cubicBezTo>
                      <a:pt x="160" y="2238"/>
                      <a:pt x="173" y="2249"/>
                      <a:pt x="187" y="2249"/>
                    </a:cubicBezTo>
                    <a:lnTo>
                      <a:pt x="189" y="2249"/>
                    </a:lnTo>
                    <a:cubicBezTo>
                      <a:pt x="205" y="2248"/>
                      <a:pt x="217" y="2235"/>
                      <a:pt x="215" y="2219"/>
                    </a:cubicBezTo>
                    <a:lnTo>
                      <a:pt x="208" y="2104"/>
                    </a:lnTo>
                    <a:cubicBezTo>
                      <a:pt x="207" y="2089"/>
                      <a:pt x="194" y="2078"/>
                      <a:pt x="179" y="2078"/>
                    </a:cubicBezTo>
                    <a:close/>
                    <a:moveTo>
                      <a:pt x="204" y="2424"/>
                    </a:moveTo>
                    <a:cubicBezTo>
                      <a:pt x="203" y="2424"/>
                      <a:pt x="203" y="2424"/>
                      <a:pt x="202" y="2424"/>
                    </a:cubicBezTo>
                    <a:cubicBezTo>
                      <a:pt x="187" y="2425"/>
                      <a:pt x="175" y="2438"/>
                      <a:pt x="176" y="2454"/>
                    </a:cubicBezTo>
                    <a:lnTo>
                      <a:pt x="184" y="2569"/>
                    </a:lnTo>
                    <a:cubicBezTo>
                      <a:pt x="186" y="2584"/>
                      <a:pt x="198" y="2596"/>
                      <a:pt x="213" y="2596"/>
                    </a:cubicBezTo>
                    <a:lnTo>
                      <a:pt x="215" y="2596"/>
                    </a:lnTo>
                    <a:cubicBezTo>
                      <a:pt x="230" y="2594"/>
                      <a:pt x="242" y="2581"/>
                      <a:pt x="241" y="2565"/>
                    </a:cubicBezTo>
                    <a:lnTo>
                      <a:pt x="232" y="2450"/>
                    </a:lnTo>
                    <a:cubicBezTo>
                      <a:pt x="231" y="2435"/>
                      <a:pt x="218" y="2424"/>
                      <a:pt x="204" y="2424"/>
                    </a:cubicBezTo>
                    <a:close/>
                    <a:moveTo>
                      <a:pt x="228" y="2770"/>
                    </a:moveTo>
                    <a:cubicBezTo>
                      <a:pt x="228" y="2770"/>
                      <a:pt x="227" y="2770"/>
                      <a:pt x="227" y="2770"/>
                    </a:cubicBezTo>
                    <a:cubicBezTo>
                      <a:pt x="212" y="2771"/>
                      <a:pt x="200" y="2785"/>
                      <a:pt x="201" y="2800"/>
                    </a:cubicBezTo>
                    <a:lnTo>
                      <a:pt x="209" y="2915"/>
                    </a:lnTo>
                    <a:cubicBezTo>
                      <a:pt x="210" y="2930"/>
                      <a:pt x="222" y="2941"/>
                      <a:pt x="237" y="2941"/>
                    </a:cubicBezTo>
                    <a:lnTo>
                      <a:pt x="240" y="2941"/>
                    </a:lnTo>
                    <a:cubicBezTo>
                      <a:pt x="255" y="2941"/>
                      <a:pt x="267" y="2927"/>
                      <a:pt x="265" y="2912"/>
                    </a:cubicBezTo>
                    <a:lnTo>
                      <a:pt x="257" y="2796"/>
                    </a:lnTo>
                    <a:cubicBezTo>
                      <a:pt x="256" y="2781"/>
                      <a:pt x="243" y="2770"/>
                      <a:pt x="228" y="2770"/>
                    </a:cubicBezTo>
                    <a:close/>
                    <a:moveTo>
                      <a:pt x="255" y="3116"/>
                    </a:moveTo>
                    <a:cubicBezTo>
                      <a:pt x="254" y="3116"/>
                      <a:pt x="253" y="3116"/>
                      <a:pt x="252" y="3116"/>
                    </a:cubicBezTo>
                    <a:cubicBezTo>
                      <a:pt x="236" y="3118"/>
                      <a:pt x="225" y="3131"/>
                      <a:pt x="226" y="3147"/>
                    </a:cubicBezTo>
                    <a:lnTo>
                      <a:pt x="235" y="3262"/>
                    </a:lnTo>
                    <a:cubicBezTo>
                      <a:pt x="235" y="3277"/>
                      <a:pt x="248" y="3288"/>
                      <a:pt x="263" y="3288"/>
                    </a:cubicBezTo>
                    <a:lnTo>
                      <a:pt x="264" y="3288"/>
                    </a:lnTo>
                    <a:cubicBezTo>
                      <a:pt x="280" y="3287"/>
                      <a:pt x="291" y="3273"/>
                      <a:pt x="291" y="3257"/>
                    </a:cubicBezTo>
                    <a:lnTo>
                      <a:pt x="282" y="3142"/>
                    </a:lnTo>
                    <a:cubicBezTo>
                      <a:pt x="281" y="3128"/>
                      <a:pt x="269" y="3116"/>
                      <a:pt x="255" y="3116"/>
                    </a:cubicBezTo>
                    <a:close/>
                    <a:moveTo>
                      <a:pt x="279" y="3463"/>
                    </a:moveTo>
                    <a:cubicBezTo>
                      <a:pt x="278" y="3463"/>
                      <a:pt x="277" y="3463"/>
                      <a:pt x="277" y="3463"/>
                    </a:cubicBezTo>
                    <a:cubicBezTo>
                      <a:pt x="262" y="3464"/>
                      <a:pt x="249" y="3477"/>
                      <a:pt x="250" y="3492"/>
                    </a:cubicBezTo>
                    <a:lnTo>
                      <a:pt x="259" y="3608"/>
                    </a:lnTo>
                    <a:cubicBezTo>
                      <a:pt x="260" y="3622"/>
                      <a:pt x="272" y="3634"/>
                      <a:pt x="287" y="3634"/>
                    </a:cubicBezTo>
                    <a:lnTo>
                      <a:pt x="290" y="3634"/>
                    </a:lnTo>
                    <a:cubicBezTo>
                      <a:pt x="304" y="3633"/>
                      <a:pt x="317" y="3620"/>
                      <a:pt x="315" y="3604"/>
                    </a:cubicBezTo>
                    <a:lnTo>
                      <a:pt x="307" y="3489"/>
                    </a:lnTo>
                    <a:cubicBezTo>
                      <a:pt x="306" y="3474"/>
                      <a:pt x="293" y="3463"/>
                      <a:pt x="279" y="3463"/>
                    </a:cubicBezTo>
                    <a:close/>
                    <a:moveTo>
                      <a:pt x="305" y="3808"/>
                    </a:moveTo>
                    <a:cubicBezTo>
                      <a:pt x="304" y="3808"/>
                      <a:pt x="303" y="3808"/>
                      <a:pt x="302" y="3808"/>
                    </a:cubicBezTo>
                    <a:cubicBezTo>
                      <a:pt x="286" y="3810"/>
                      <a:pt x="275" y="3823"/>
                      <a:pt x="276" y="3839"/>
                    </a:cubicBezTo>
                    <a:lnTo>
                      <a:pt x="284" y="3954"/>
                    </a:lnTo>
                    <a:cubicBezTo>
                      <a:pt x="285" y="3969"/>
                      <a:pt x="297" y="3980"/>
                      <a:pt x="312" y="3980"/>
                    </a:cubicBezTo>
                    <a:lnTo>
                      <a:pt x="314" y="3980"/>
                    </a:lnTo>
                    <a:cubicBezTo>
                      <a:pt x="330" y="3979"/>
                      <a:pt x="341" y="3966"/>
                      <a:pt x="340" y="3950"/>
                    </a:cubicBezTo>
                    <a:lnTo>
                      <a:pt x="332" y="3835"/>
                    </a:lnTo>
                    <a:cubicBezTo>
                      <a:pt x="331" y="3820"/>
                      <a:pt x="319" y="3808"/>
                      <a:pt x="305" y="3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8"/>
              <p:cNvSpPr/>
              <p:nvPr/>
            </p:nvSpPr>
            <p:spPr>
              <a:xfrm>
                <a:off x="3301550" y="1947625"/>
                <a:ext cx="1600" cy="2850"/>
              </a:xfrm>
              <a:custGeom>
                <a:avLst/>
                <a:gdLst/>
                <a:ahLst/>
                <a:cxnLst/>
                <a:rect l="l" t="t" r="r" b="b"/>
                <a:pathLst>
                  <a:path w="64" h="114" extrusionOk="0">
                    <a:moveTo>
                      <a:pt x="30" y="1"/>
                    </a:moveTo>
                    <a:cubicBezTo>
                      <a:pt x="29" y="1"/>
                      <a:pt x="28" y="1"/>
                      <a:pt x="27" y="1"/>
                    </a:cubicBezTo>
                    <a:cubicBezTo>
                      <a:pt x="12" y="2"/>
                      <a:pt x="0" y="15"/>
                      <a:pt x="2" y="31"/>
                    </a:cubicBezTo>
                    <a:lnTo>
                      <a:pt x="5" y="88"/>
                    </a:lnTo>
                    <a:cubicBezTo>
                      <a:pt x="6" y="102"/>
                      <a:pt x="19" y="114"/>
                      <a:pt x="33" y="114"/>
                    </a:cubicBezTo>
                    <a:lnTo>
                      <a:pt x="36" y="114"/>
                    </a:lnTo>
                    <a:cubicBezTo>
                      <a:pt x="52" y="112"/>
                      <a:pt x="63" y="99"/>
                      <a:pt x="62" y="83"/>
                    </a:cubicBezTo>
                    <a:lnTo>
                      <a:pt x="58" y="27"/>
                    </a:lnTo>
                    <a:cubicBezTo>
                      <a:pt x="57" y="13"/>
                      <a:pt x="45"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8"/>
              <p:cNvSpPr/>
              <p:nvPr/>
            </p:nvSpPr>
            <p:spPr>
              <a:xfrm>
                <a:off x="3471375" y="1836600"/>
                <a:ext cx="1575" cy="2850"/>
              </a:xfrm>
              <a:custGeom>
                <a:avLst/>
                <a:gdLst/>
                <a:ahLst/>
                <a:cxnLst/>
                <a:rect l="l" t="t" r="r" b="b"/>
                <a:pathLst>
                  <a:path w="63" h="114" extrusionOk="0">
                    <a:moveTo>
                      <a:pt x="32" y="0"/>
                    </a:moveTo>
                    <a:cubicBezTo>
                      <a:pt x="19" y="0"/>
                      <a:pt x="6" y="12"/>
                      <a:pt x="5" y="27"/>
                    </a:cubicBezTo>
                    <a:lnTo>
                      <a:pt x="1" y="83"/>
                    </a:lnTo>
                    <a:cubicBezTo>
                      <a:pt x="0" y="98"/>
                      <a:pt x="12" y="112"/>
                      <a:pt x="27" y="113"/>
                    </a:cubicBezTo>
                    <a:lnTo>
                      <a:pt x="29" y="113"/>
                    </a:lnTo>
                    <a:cubicBezTo>
                      <a:pt x="44" y="113"/>
                      <a:pt x="56" y="102"/>
                      <a:pt x="58" y="87"/>
                    </a:cubicBezTo>
                    <a:lnTo>
                      <a:pt x="61" y="31"/>
                    </a:lnTo>
                    <a:cubicBezTo>
                      <a:pt x="62" y="15"/>
                      <a:pt x="51" y="1"/>
                      <a:pt x="35" y="0"/>
                    </a:cubicBezTo>
                    <a:cubicBezTo>
                      <a:pt x="34" y="0"/>
                      <a:pt x="33" y="0"/>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8"/>
              <p:cNvSpPr/>
              <p:nvPr/>
            </p:nvSpPr>
            <p:spPr>
              <a:xfrm>
                <a:off x="3463900" y="1843775"/>
                <a:ext cx="8550" cy="99525"/>
              </a:xfrm>
              <a:custGeom>
                <a:avLst/>
                <a:gdLst/>
                <a:ahLst/>
                <a:cxnLst/>
                <a:rect l="l" t="t" r="r" b="b"/>
                <a:pathLst>
                  <a:path w="342" h="3981" extrusionOk="0">
                    <a:moveTo>
                      <a:pt x="311" y="1"/>
                    </a:moveTo>
                    <a:cubicBezTo>
                      <a:pt x="297" y="1"/>
                      <a:pt x="284" y="12"/>
                      <a:pt x="283" y="27"/>
                    </a:cubicBezTo>
                    <a:lnTo>
                      <a:pt x="276" y="142"/>
                    </a:lnTo>
                    <a:cubicBezTo>
                      <a:pt x="274" y="158"/>
                      <a:pt x="286" y="171"/>
                      <a:pt x="301" y="172"/>
                    </a:cubicBezTo>
                    <a:lnTo>
                      <a:pt x="304" y="172"/>
                    </a:lnTo>
                    <a:cubicBezTo>
                      <a:pt x="318" y="172"/>
                      <a:pt x="331" y="160"/>
                      <a:pt x="332" y="147"/>
                    </a:cubicBezTo>
                    <a:lnTo>
                      <a:pt x="340" y="30"/>
                    </a:lnTo>
                    <a:cubicBezTo>
                      <a:pt x="341" y="16"/>
                      <a:pt x="329" y="2"/>
                      <a:pt x="314" y="1"/>
                    </a:cubicBezTo>
                    <a:cubicBezTo>
                      <a:pt x="313" y="1"/>
                      <a:pt x="312" y="1"/>
                      <a:pt x="311" y="1"/>
                    </a:cubicBezTo>
                    <a:close/>
                    <a:moveTo>
                      <a:pt x="287" y="346"/>
                    </a:moveTo>
                    <a:cubicBezTo>
                      <a:pt x="272" y="346"/>
                      <a:pt x="260" y="358"/>
                      <a:pt x="259" y="373"/>
                    </a:cubicBezTo>
                    <a:lnTo>
                      <a:pt x="250" y="488"/>
                    </a:lnTo>
                    <a:cubicBezTo>
                      <a:pt x="249" y="504"/>
                      <a:pt x="261" y="518"/>
                      <a:pt x="277" y="518"/>
                    </a:cubicBezTo>
                    <a:lnTo>
                      <a:pt x="278" y="518"/>
                    </a:lnTo>
                    <a:cubicBezTo>
                      <a:pt x="293" y="518"/>
                      <a:pt x="305" y="507"/>
                      <a:pt x="307" y="492"/>
                    </a:cubicBezTo>
                    <a:lnTo>
                      <a:pt x="315" y="377"/>
                    </a:lnTo>
                    <a:cubicBezTo>
                      <a:pt x="316" y="361"/>
                      <a:pt x="304" y="348"/>
                      <a:pt x="289" y="346"/>
                    </a:cubicBezTo>
                    <a:cubicBezTo>
                      <a:pt x="288" y="346"/>
                      <a:pt x="288" y="346"/>
                      <a:pt x="287" y="346"/>
                    </a:cubicBezTo>
                    <a:close/>
                    <a:moveTo>
                      <a:pt x="261" y="693"/>
                    </a:moveTo>
                    <a:cubicBezTo>
                      <a:pt x="247" y="693"/>
                      <a:pt x="235" y="705"/>
                      <a:pt x="234" y="719"/>
                    </a:cubicBezTo>
                    <a:lnTo>
                      <a:pt x="226" y="835"/>
                    </a:lnTo>
                    <a:cubicBezTo>
                      <a:pt x="224" y="850"/>
                      <a:pt x="236" y="863"/>
                      <a:pt x="251" y="864"/>
                    </a:cubicBezTo>
                    <a:lnTo>
                      <a:pt x="254" y="864"/>
                    </a:lnTo>
                    <a:cubicBezTo>
                      <a:pt x="269" y="864"/>
                      <a:pt x="281" y="853"/>
                      <a:pt x="282" y="838"/>
                    </a:cubicBezTo>
                    <a:lnTo>
                      <a:pt x="290" y="723"/>
                    </a:lnTo>
                    <a:cubicBezTo>
                      <a:pt x="291" y="708"/>
                      <a:pt x="279" y="694"/>
                      <a:pt x="264" y="693"/>
                    </a:cubicBezTo>
                    <a:cubicBezTo>
                      <a:pt x="263" y="693"/>
                      <a:pt x="262" y="693"/>
                      <a:pt x="261" y="693"/>
                    </a:cubicBezTo>
                    <a:close/>
                    <a:moveTo>
                      <a:pt x="237" y="1039"/>
                    </a:moveTo>
                    <a:cubicBezTo>
                      <a:pt x="222" y="1039"/>
                      <a:pt x="210" y="1050"/>
                      <a:pt x="209" y="1065"/>
                    </a:cubicBezTo>
                    <a:lnTo>
                      <a:pt x="201" y="1180"/>
                    </a:lnTo>
                    <a:cubicBezTo>
                      <a:pt x="200" y="1196"/>
                      <a:pt x="211" y="1210"/>
                      <a:pt x="227" y="1211"/>
                    </a:cubicBezTo>
                    <a:lnTo>
                      <a:pt x="228" y="1211"/>
                    </a:lnTo>
                    <a:cubicBezTo>
                      <a:pt x="243" y="1211"/>
                      <a:pt x="256" y="1200"/>
                      <a:pt x="257" y="1185"/>
                    </a:cubicBezTo>
                    <a:lnTo>
                      <a:pt x="265" y="1069"/>
                    </a:lnTo>
                    <a:cubicBezTo>
                      <a:pt x="266" y="1054"/>
                      <a:pt x="255" y="1041"/>
                      <a:pt x="239" y="1039"/>
                    </a:cubicBezTo>
                    <a:cubicBezTo>
                      <a:pt x="238" y="1039"/>
                      <a:pt x="238" y="1039"/>
                      <a:pt x="237" y="1039"/>
                    </a:cubicBezTo>
                    <a:close/>
                    <a:moveTo>
                      <a:pt x="213" y="1385"/>
                    </a:moveTo>
                    <a:cubicBezTo>
                      <a:pt x="198" y="1385"/>
                      <a:pt x="185" y="1397"/>
                      <a:pt x="184" y="1412"/>
                    </a:cubicBezTo>
                    <a:lnTo>
                      <a:pt x="175" y="1527"/>
                    </a:lnTo>
                    <a:cubicBezTo>
                      <a:pt x="174" y="1543"/>
                      <a:pt x="187" y="1556"/>
                      <a:pt x="201" y="1557"/>
                    </a:cubicBezTo>
                    <a:lnTo>
                      <a:pt x="204" y="1557"/>
                    </a:lnTo>
                    <a:cubicBezTo>
                      <a:pt x="219" y="1557"/>
                      <a:pt x="231" y="1545"/>
                      <a:pt x="232" y="1530"/>
                    </a:cubicBezTo>
                    <a:lnTo>
                      <a:pt x="240" y="1415"/>
                    </a:lnTo>
                    <a:cubicBezTo>
                      <a:pt x="242" y="1400"/>
                      <a:pt x="229" y="1386"/>
                      <a:pt x="215" y="1385"/>
                    </a:cubicBezTo>
                    <a:cubicBezTo>
                      <a:pt x="214" y="1385"/>
                      <a:pt x="213" y="1385"/>
                      <a:pt x="213" y="1385"/>
                    </a:cubicBezTo>
                    <a:close/>
                    <a:moveTo>
                      <a:pt x="187" y="1731"/>
                    </a:moveTo>
                    <a:cubicBezTo>
                      <a:pt x="173" y="1731"/>
                      <a:pt x="160" y="1742"/>
                      <a:pt x="160" y="1757"/>
                    </a:cubicBezTo>
                    <a:lnTo>
                      <a:pt x="151" y="1873"/>
                    </a:lnTo>
                    <a:cubicBezTo>
                      <a:pt x="150" y="1888"/>
                      <a:pt x="161" y="1902"/>
                      <a:pt x="177" y="1903"/>
                    </a:cubicBezTo>
                    <a:lnTo>
                      <a:pt x="179" y="1903"/>
                    </a:lnTo>
                    <a:cubicBezTo>
                      <a:pt x="194" y="1903"/>
                      <a:pt x="206" y="1892"/>
                      <a:pt x="207" y="1877"/>
                    </a:cubicBezTo>
                    <a:lnTo>
                      <a:pt x="215" y="1762"/>
                    </a:lnTo>
                    <a:cubicBezTo>
                      <a:pt x="216" y="1746"/>
                      <a:pt x="205" y="1733"/>
                      <a:pt x="189" y="1731"/>
                    </a:cubicBezTo>
                    <a:cubicBezTo>
                      <a:pt x="189" y="1731"/>
                      <a:pt x="188" y="1731"/>
                      <a:pt x="187" y="1731"/>
                    </a:cubicBezTo>
                    <a:close/>
                    <a:moveTo>
                      <a:pt x="163" y="2078"/>
                    </a:moveTo>
                    <a:cubicBezTo>
                      <a:pt x="148" y="2078"/>
                      <a:pt x="135" y="2089"/>
                      <a:pt x="134" y="2104"/>
                    </a:cubicBezTo>
                    <a:lnTo>
                      <a:pt x="125" y="2219"/>
                    </a:lnTo>
                    <a:cubicBezTo>
                      <a:pt x="125" y="2235"/>
                      <a:pt x="137" y="2248"/>
                      <a:pt x="152" y="2249"/>
                    </a:cubicBezTo>
                    <a:lnTo>
                      <a:pt x="154" y="2249"/>
                    </a:lnTo>
                    <a:cubicBezTo>
                      <a:pt x="169" y="2249"/>
                      <a:pt x="181" y="2238"/>
                      <a:pt x="182" y="2223"/>
                    </a:cubicBezTo>
                    <a:lnTo>
                      <a:pt x="190" y="2108"/>
                    </a:lnTo>
                    <a:cubicBezTo>
                      <a:pt x="192" y="2092"/>
                      <a:pt x="180" y="2079"/>
                      <a:pt x="165" y="2078"/>
                    </a:cubicBezTo>
                    <a:cubicBezTo>
                      <a:pt x="164" y="2078"/>
                      <a:pt x="164" y="2078"/>
                      <a:pt x="163" y="2078"/>
                    </a:cubicBezTo>
                    <a:close/>
                    <a:moveTo>
                      <a:pt x="138" y="2424"/>
                    </a:moveTo>
                    <a:cubicBezTo>
                      <a:pt x="123" y="2424"/>
                      <a:pt x="111" y="2435"/>
                      <a:pt x="109" y="2450"/>
                    </a:cubicBezTo>
                    <a:lnTo>
                      <a:pt x="101" y="2565"/>
                    </a:lnTo>
                    <a:cubicBezTo>
                      <a:pt x="100" y="2581"/>
                      <a:pt x="111" y="2594"/>
                      <a:pt x="127" y="2596"/>
                    </a:cubicBezTo>
                    <a:lnTo>
                      <a:pt x="129" y="2596"/>
                    </a:lnTo>
                    <a:cubicBezTo>
                      <a:pt x="144" y="2596"/>
                      <a:pt x="156" y="2584"/>
                      <a:pt x="157" y="2569"/>
                    </a:cubicBezTo>
                    <a:lnTo>
                      <a:pt x="166" y="2454"/>
                    </a:lnTo>
                    <a:cubicBezTo>
                      <a:pt x="166" y="2438"/>
                      <a:pt x="155" y="2425"/>
                      <a:pt x="139" y="2424"/>
                    </a:cubicBezTo>
                    <a:cubicBezTo>
                      <a:pt x="139" y="2424"/>
                      <a:pt x="138" y="2424"/>
                      <a:pt x="138" y="2424"/>
                    </a:cubicBezTo>
                    <a:close/>
                    <a:moveTo>
                      <a:pt x="112" y="2770"/>
                    </a:moveTo>
                    <a:cubicBezTo>
                      <a:pt x="98" y="2770"/>
                      <a:pt x="85" y="2781"/>
                      <a:pt x="84" y="2796"/>
                    </a:cubicBezTo>
                    <a:lnTo>
                      <a:pt x="76" y="2912"/>
                    </a:lnTo>
                    <a:cubicBezTo>
                      <a:pt x="75" y="2927"/>
                      <a:pt x="87" y="2941"/>
                      <a:pt x="102" y="2941"/>
                    </a:cubicBezTo>
                    <a:lnTo>
                      <a:pt x="104" y="2941"/>
                    </a:lnTo>
                    <a:cubicBezTo>
                      <a:pt x="118" y="2941"/>
                      <a:pt x="132" y="2930"/>
                      <a:pt x="132" y="2915"/>
                    </a:cubicBezTo>
                    <a:lnTo>
                      <a:pt x="140" y="2800"/>
                    </a:lnTo>
                    <a:cubicBezTo>
                      <a:pt x="142" y="2785"/>
                      <a:pt x="130" y="2771"/>
                      <a:pt x="114" y="2770"/>
                    </a:cubicBezTo>
                    <a:cubicBezTo>
                      <a:pt x="114" y="2770"/>
                      <a:pt x="113" y="2770"/>
                      <a:pt x="112" y="2770"/>
                    </a:cubicBezTo>
                    <a:close/>
                    <a:moveTo>
                      <a:pt x="87" y="3116"/>
                    </a:moveTo>
                    <a:cubicBezTo>
                      <a:pt x="73" y="3116"/>
                      <a:pt x="61" y="3128"/>
                      <a:pt x="59" y="3142"/>
                    </a:cubicBezTo>
                    <a:lnTo>
                      <a:pt x="51" y="3257"/>
                    </a:lnTo>
                    <a:cubicBezTo>
                      <a:pt x="50" y="3273"/>
                      <a:pt x="62" y="3287"/>
                      <a:pt x="77" y="3288"/>
                    </a:cubicBezTo>
                    <a:lnTo>
                      <a:pt x="79" y="3288"/>
                    </a:lnTo>
                    <a:cubicBezTo>
                      <a:pt x="94" y="3288"/>
                      <a:pt x="106" y="3277"/>
                      <a:pt x="107" y="3262"/>
                    </a:cubicBezTo>
                    <a:lnTo>
                      <a:pt x="116" y="3147"/>
                    </a:lnTo>
                    <a:cubicBezTo>
                      <a:pt x="117" y="3131"/>
                      <a:pt x="105" y="3118"/>
                      <a:pt x="90" y="3116"/>
                    </a:cubicBezTo>
                    <a:cubicBezTo>
                      <a:pt x="89" y="3116"/>
                      <a:pt x="88" y="3116"/>
                      <a:pt x="87" y="3116"/>
                    </a:cubicBezTo>
                    <a:close/>
                    <a:moveTo>
                      <a:pt x="61" y="3463"/>
                    </a:moveTo>
                    <a:cubicBezTo>
                      <a:pt x="48" y="3463"/>
                      <a:pt x="35" y="3474"/>
                      <a:pt x="35" y="3489"/>
                    </a:cubicBezTo>
                    <a:lnTo>
                      <a:pt x="26" y="3604"/>
                    </a:lnTo>
                    <a:cubicBezTo>
                      <a:pt x="25" y="3620"/>
                      <a:pt x="36" y="3633"/>
                      <a:pt x="52" y="3634"/>
                    </a:cubicBezTo>
                    <a:lnTo>
                      <a:pt x="55" y="3634"/>
                    </a:lnTo>
                    <a:cubicBezTo>
                      <a:pt x="69" y="3634"/>
                      <a:pt x="82" y="3622"/>
                      <a:pt x="83" y="3608"/>
                    </a:cubicBezTo>
                    <a:lnTo>
                      <a:pt x="91" y="3492"/>
                    </a:lnTo>
                    <a:cubicBezTo>
                      <a:pt x="92" y="3477"/>
                      <a:pt x="80" y="3464"/>
                      <a:pt x="64" y="3463"/>
                    </a:cubicBezTo>
                    <a:cubicBezTo>
                      <a:pt x="63" y="3463"/>
                      <a:pt x="62" y="3463"/>
                      <a:pt x="61" y="3463"/>
                    </a:cubicBezTo>
                    <a:close/>
                    <a:moveTo>
                      <a:pt x="37" y="3808"/>
                    </a:moveTo>
                    <a:cubicBezTo>
                      <a:pt x="23" y="3808"/>
                      <a:pt x="11" y="3820"/>
                      <a:pt x="9" y="3835"/>
                    </a:cubicBezTo>
                    <a:lnTo>
                      <a:pt x="1" y="3950"/>
                    </a:lnTo>
                    <a:cubicBezTo>
                      <a:pt x="1" y="3966"/>
                      <a:pt x="12" y="3979"/>
                      <a:pt x="28" y="3980"/>
                    </a:cubicBezTo>
                    <a:lnTo>
                      <a:pt x="29" y="3980"/>
                    </a:lnTo>
                    <a:cubicBezTo>
                      <a:pt x="44" y="3980"/>
                      <a:pt x="56" y="3969"/>
                      <a:pt x="57" y="3954"/>
                    </a:cubicBezTo>
                    <a:lnTo>
                      <a:pt x="66" y="3839"/>
                    </a:lnTo>
                    <a:cubicBezTo>
                      <a:pt x="67" y="3823"/>
                      <a:pt x="56" y="3810"/>
                      <a:pt x="40" y="3808"/>
                    </a:cubicBezTo>
                    <a:cubicBezTo>
                      <a:pt x="39" y="3808"/>
                      <a:pt x="38" y="3808"/>
                      <a:pt x="37" y="3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8"/>
              <p:cNvSpPr/>
              <p:nvPr/>
            </p:nvSpPr>
            <p:spPr>
              <a:xfrm>
                <a:off x="3463375" y="1947625"/>
                <a:ext cx="1600" cy="2850"/>
              </a:xfrm>
              <a:custGeom>
                <a:avLst/>
                <a:gdLst/>
                <a:ahLst/>
                <a:cxnLst/>
                <a:rect l="l" t="t" r="r" b="b"/>
                <a:pathLst>
                  <a:path w="64" h="114" extrusionOk="0">
                    <a:moveTo>
                      <a:pt x="33" y="1"/>
                    </a:moveTo>
                    <a:cubicBezTo>
                      <a:pt x="19" y="1"/>
                      <a:pt x="7" y="13"/>
                      <a:pt x="6" y="27"/>
                    </a:cubicBezTo>
                    <a:lnTo>
                      <a:pt x="2" y="83"/>
                    </a:lnTo>
                    <a:cubicBezTo>
                      <a:pt x="1" y="99"/>
                      <a:pt x="12" y="112"/>
                      <a:pt x="28" y="114"/>
                    </a:cubicBezTo>
                    <a:lnTo>
                      <a:pt x="30" y="114"/>
                    </a:lnTo>
                    <a:cubicBezTo>
                      <a:pt x="44" y="114"/>
                      <a:pt x="57" y="102"/>
                      <a:pt x="58" y="88"/>
                    </a:cubicBezTo>
                    <a:lnTo>
                      <a:pt x="62" y="31"/>
                    </a:lnTo>
                    <a:cubicBezTo>
                      <a:pt x="64" y="15"/>
                      <a:pt x="51" y="2"/>
                      <a:pt x="36" y="1"/>
                    </a:cubicBezTo>
                    <a:cubicBezTo>
                      <a:pt x="35" y="1"/>
                      <a:pt x="34" y="1"/>
                      <a:pt x="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8"/>
              <p:cNvSpPr/>
              <p:nvPr/>
            </p:nvSpPr>
            <p:spPr>
              <a:xfrm>
                <a:off x="3324800" y="1938525"/>
                <a:ext cx="113875" cy="6375"/>
              </a:xfrm>
              <a:custGeom>
                <a:avLst/>
                <a:gdLst/>
                <a:ahLst/>
                <a:cxnLst/>
                <a:rect l="l" t="t" r="r" b="b"/>
                <a:pathLst>
                  <a:path w="4555" h="255" extrusionOk="0">
                    <a:moveTo>
                      <a:pt x="2730" y="1"/>
                    </a:moveTo>
                    <a:cubicBezTo>
                      <a:pt x="2715" y="1"/>
                      <a:pt x="2702" y="14"/>
                      <a:pt x="2702" y="29"/>
                    </a:cubicBezTo>
                    <a:cubicBezTo>
                      <a:pt x="2702" y="45"/>
                      <a:pt x="2714" y="58"/>
                      <a:pt x="2730" y="58"/>
                    </a:cubicBezTo>
                    <a:cubicBezTo>
                      <a:pt x="2767" y="58"/>
                      <a:pt x="2805" y="58"/>
                      <a:pt x="2842" y="59"/>
                    </a:cubicBezTo>
                    <a:cubicBezTo>
                      <a:pt x="2858" y="59"/>
                      <a:pt x="2871" y="46"/>
                      <a:pt x="2871" y="30"/>
                    </a:cubicBezTo>
                    <a:cubicBezTo>
                      <a:pt x="2871" y="15"/>
                      <a:pt x="2859" y="2"/>
                      <a:pt x="2843" y="2"/>
                    </a:cubicBezTo>
                    <a:cubicBezTo>
                      <a:pt x="2805" y="2"/>
                      <a:pt x="2767" y="1"/>
                      <a:pt x="2730" y="1"/>
                    </a:cubicBezTo>
                    <a:close/>
                    <a:moveTo>
                      <a:pt x="2504" y="3"/>
                    </a:moveTo>
                    <a:lnTo>
                      <a:pt x="2391" y="4"/>
                    </a:lnTo>
                    <a:cubicBezTo>
                      <a:pt x="2375" y="4"/>
                      <a:pt x="2363" y="18"/>
                      <a:pt x="2363" y="33"/>
                    </a:cubicBezTo>
                    <a:cubicBezTo>
                      <a:pt x="2364" y="49"/>
                      <a:pt x="2376" y="61"/>
                      <a:pt x="2392" y="61"/>
                    </a:cubicBezTo>
                    <a:lnTo>
                      <a:pt x="2504" y="59"/>
                    </a:lnTo>
                    <a:cubicBezTo>
                      <a:pt x="2520" y="59"/>
                      <a:pt x="2533" y="46"/>
                      <a:pt x="2532" y="31"/>
                    </a:cubicBezTo>
                    <a:cubicBezTo>
                      <a:pt x="2532" y="15"/>
                      <a:pt x="2520" y="3"/>
                      <a:pt x="2504" y="3"/>
                    </a:cubicBezTo>
                    <a:close/>
                    <a:moveTo>
                      <a:pt x="3068" y="6"/>
                    </a:moveTo>
                    <a:cubicBezTo>
                      <a:pt x="3054" y="6"/>
                      <a:pt x="3040" y="18"/>
                      <a:pt x="3039" y="33"/>
                    </a:cubicBezTo>
                    <a:cubicBezTo>
                      <a:pt x="3039" y="49"/>
                      <a:pt x="3052" y="62"/>
                      <a:pt x="3067" y="62"/>
                    </a:cubicBezTo>
                    <a:cubicBezTo>
                      <a:pt x="3105" y="63"/>
                      <a:pt x="3143" y="65"/>
                      <a:pt x="3180" y="66"/>
                    </a:cubicBezTo>
                    <a:lnTo>
                      <a:pt x="3181" y="66"/>
                    </a:lnTo>
                    <a:cubicBezTo>
                      <a:pt x="3196" y="66"/>
                      <a:pt x="3209" y="54"/>
                      <a:pt x="3209" y="39"/>
                    </a:cubicBezTo>
                    <a:cubicBezTo>
                      <a:pt x="3210" y="24"/>
                      <a:pt x="3198" y="11"/>
                      <a:pt x="3182" y="10"/>
                    </a:cubicBezTo>
                    <a:cubicBezTo>
                      <a:pt x="3144" y="8"/>
                      <a:pt x="3107" y="7"/>
                      <a:pt x="3069" y="6"/>
                    </a:cubicBezTo>
                    <a:cubicBezTo>
                      <a:pt x="3069" y="6"/>
                      <a:pt x="3068" y="6"/>
                      <a:pt x="3068" y="6"/>
                    </a:cubicBezTo>
                    <a:close/>
                    <a:moveTo>
                      <a:pt x="2165" y="11"/>
                    </a:moveTo>
                    <a:cubicBezTo>
                      <a:pt x="2127" y="12"/>
                      <a:pt x="2090" y="13"/>
                      <a:pt x="2052" y="15"/>
                    </a:cubicBezTo>
                    <a:cubicBezTo>
                      <a:pt x="2036" y="16"/>
                      <a:pt x="2024" y="29"/>
                      <a:pt x="2025" y="45"/>
                    </a:cubicBezTo>
                    <a:cubicBezTo>
                      <a:pt x="2026" y="59"/>
                      <a:pt x="2038" y="72"/>
                      <a:pt x="2053" y="72"/>
                    </a:cubicBezTo>
                    <a:lnTo>
                      <a:pt x="2055" y="72"/>
                    </a:lnTo>
                    <a:cubicBezTo>
                      <a:pt x="2091" y="70"/>
                      <a:pt x="2129" y="68"/>
                      <a:pt x="2166" y="67"/>
                    </a:cubicBezTo>
                    <a:cubicBezTo>
                      <a:pt x="2182" y="66"/>
                      <a:pt x="2194" y="53"/>
                      <a:pt x="2194" y="38"/>
                    </a:cubicBezTo>
                    <a:cubicBezTo>
                      <a:pt x="2193" y="23"/>
                      <a:pt x="2179" y="11"/>
                      <a:pt x="2165" y="11"/>
                    </a:cubicBezTo>
                    <a:close/>
                    <a:moveTo>
                      <a:pt x="3404" y="20"/>
                    </a:moveTo>
                    <a:cubicBezTo>
                      <a:pt x="3390" y="20"/>
                      <a:pt x="3379" y="33"/>
                      <a:pt x="3378" y="46"/>
                    </a:cubicBezTo>
                    <a:cubicBezTo>
                      <a:pt x="3377" y="62"/>
                      <a:pt x="3389" y="75"/>
                      <a:pt x="3404" y="77"/>
                    </a:cubicBezTo>
                    <a:cubicBezTo>
                      <a:pt x="3442" y="79"/>
                      <a:pt x="3480" y="81"/>
                      <a:pt x="3517" y="84"/>
                    </a:cubicBezTo>
                    <a:lnTo>
                      <a:pt x="3519" y="84"/>
                    </a:lnTo>
                    <a:cubicBezTo>
                      <a:pt x="3534" y="84"/>
                      <a:pt x="3546" y="73"/>
                      <a:pt x="3547" y="58"/>
                    </a:cubicBezTo>
                    <a:cubicBezTo>
                      <a:pt x="3549" y="42"/>
                      <a:pt x="3536" y="29"/>
                      <a:pt x="3521" y="27"/>
                    </a:cubicBezTo>
                    <a:cubicBezTo>
                      <a:pt x="3483" y="25"/>
                      <a:pt x="3446" y="23"/>
                      <a:pt x="3408" y="20"/>
                    </a:cubicBezTo>
                    <a:cubicBezTo>
                      <a:pt x="3407" y="20"/>
                      <a:pt x="3405" y="20"/>
                      <a:pt x="3404" y="20"/>
                    </a:cubicBezTo>
                    <a:close/>
                    <a:moveTo>
                      <a:pt x="1827" y="25"/>
                    </a:moveTo>
                    <a:cubicBezTo>
                      <a:pt x="1827" y="25"/>
                      <a:pt x="1826" y="25"/>
                      <a:pt x="1826" y="25"/>
                    </a:cubicBezTo>
                    <a:cubicBezTo>
                      <a:pt x="1788" y="27"/>
                      <a:pt x="1751" y="30"/>
                      <a:pt x="1713" y="32"/>
                    </a:cubicBezTo>
                    <a:cubicBezTo>
                      <a:pt x="1697" y="32"/>
                      <a:pt x="1686" y="46"/>
                      <a:pt x="1687" y="61"/>
                    </a:cubicBezTo>
                    <a:cubicBezTo>
                      <a:pt x="1688" y="77"/>
                      <a:pt x="1700" y="88"/>
                      <a:pt x="1715" y="88"/>
                    </a:cubicBezTo>
                    <a:lnTo>
                      <a:pt x="1717" y="88"/>
                    </a:lnTo>
                    <a:cubicBezTo>
                      <a:pt x="1753" y="86"/>
                      <a:pt x="1791" y="84"/>
                      <a:pt x="1829" y="82"/>
                    </a:cubicBezTo>
                    <a:cubicBezTo>
                      <a:pt x="1844" y="81"/>
                      <a:pt x="1856" y="68"/>
                      <a:pt x="1856" y="52"/>
                    </a:cubicBezTo>
                    <a:cubicBezTo>
                      <a:pt x="1855" y="37"/>
                      <a:pt x="1842" y="25"/>
                      <a:pt x="1827" y="25"/>
                    </a:cubicBezTo>
                    <a:close/>
                    <a:moveTo>
                      <a:pt x="1489" y="46"/>
                    </a:moveTo>
                    <a:cubicBezTo>
                      <a:pt x="1489" y="46"/>
                      <a:pt x="1488" y="46"/>
                      <a:pt x="1488" y="46"/>
                    </a:cubicBezTo>
                    <a:lnTo>
                      <a:pt x="1375" y="54"/>
                    </a:lnTo>
                    <a:cubicBezTo>
                      <a:pt x="1360" y="55"/>
                      <a:pt x="1347" y="69"/>
                      <a:pt x="1349" y="85"/>
                    </a:cubicBezTo>
                    <a:cubicBezTo>
                      <a:pt x="1350" y="100"/>
                      <a:pt x="1362" y="111"/>
                      <a:pt x="1377" y="111"/>
                    </a:cubicBezTo>
                    <a:lnTo>
                      <a:pt x="1379" y="111"/>
                    </a:lnTo>
                    <a:lnTo>
                      <a:pt x="1491" y="102"/>
                    </a:lnTo>
                    <a:cubicBezTo>
                      <a:pt x="1507" y="101"/>
                      <a:pt x="1519" y="88"/>
                      <a:pt x="1518" y="73"/>
                    </a:cubicBezTo>
                    <a:cubicBezTo>
                      <a:pt x="1517" y="57"/>
                      <a:pt x="1503" y="46"/>
                      <a:pt x="1489" y="46"/>
                    </a:cubicBezTo>
                    <a:close/>
                    <a:moveTo>
                      <a:pt x="3747" y="46"/>
                    </a:moveTo>
                    <a:cubicBezTo>
                      <a:pt x="3731" y="46"/>
                      <a:pt x="3717" y="56"/>
                      <a:pt x="3715" y="72"/>
                    </a:cubicBezTo>
                    <a:cubicBezTo>
                      <a:pt x="3714" y="87"/>
                      <a:pt x="3726" y="101"/>
                      <a:pt x="3741" y="102"/>
                    </a:cubicBezTo>
                    <a:cubicBezTo>
                      <a:pt x="3778" y="106"/>
                      <a:pt x="3816" y="109"/>
                      <a:pt x="3853" y="114"/>
                    </a:cubicBezTo>
                    <a:lnTo>
                      <a:pt x="3856" y="114"/>
                    </a:lnTo>
                    <a:cubicBezTo>
                      <a:pt x="3870" y="114"/>
                      <a:pt x="3882" y="103"/>
                      <a:pt x="3884" y="88"/>
                    </a:cubicBezTo>
                    <a:cubicBezTo>
                      <a:pt x="3886" y="73"/>
                      <a:pt x="3874" y="59"/>
                      <a:pt x="3859" y="58"/>
                    </a:cubicBezTo>
                    <a:cubicBezTo>
                      <a:pt x="3822" y="53"/>
                      <a:pt x="3784" y="50"/>
                      <a:pt x="3747" y="46"/>
                    </a:cubicBezTo>
                    <a:close/>
                    <a:moveTo>
                      <a:pt x="1153" y="72"/>
                    </a:moveTo>
                    <a:cubicBezTo>
                      <a:pt x="1152" y="72"/>
                      <a:pt x="1151" y="72"/>
                      <a:pt x="1150" y="73"/>
                    </a:cubicBezTo>
                    <a:lnTo>
                      <a:pt x="1037" y="82"/>
                    </a:lnTo>
                    <a:cubicBezTo>
                      <a:pt x="1022" y="84"/>
                      <a:pt x="1010" y="97"/>
                      <a:pt x="1011" y="113"/>
                    </a:cubicBezTo>
                    <a:cubicBezTo>
                      <a:pt x="1013" y="128"/>
                      <a:pt x="1025" y="139"/>
                      <a:pt x="1039" y="139"/>
                    </a:cubicBezTo>
                    <a:lnTo>
                      <a:pt x="1042" y="139"/>
                    </a:lnTo>
                    <a:lnTo>
                      <a:pt x="1154" y="128"/>
                    </a:lnTo>
                    <a:cubicBezTo>
                      <a:pt x="1170" y="128"/>
                      <a:pt x="1181" y="114"/>
                      <a:pt x="1180" y="98"/>
                    </a:cubicBezTo>
                    <a:cubicBezTo>
                      <a:pt x="1179" y="83"/>
                      <a:pt x="1166" y="72"/>
                      <a:pt x="1153" y="72"/>
                    </a:cubicBezTo>
                    <a:close/>
                    <a:moveTo>
                      <a:pt x="4081" y="85"/>
                    </a:moveTo>
                    <a:cubicBezTo>
                      <a:pt x="4067" y="85"/>
                      <a:pt x="4054" y="95"/>
                      <a:pt x="4051" y="109"/>
                    </a:cubicBezTo>
                    <a:cubicBezTo>
                      <a:pt x="4050" y="125"/>
                      <a:pt x="4060" y="139"/>
                      <a:pt x="4076" y="142"/>
                    </a:cubicBezTo>
                    <a:cubicBezTo>
                      <a:pt x="4113" y="147"/>
                      <a:pt x="4150" y="152"/>
                      <a:pt x="4187" y="158"/>
                    </a:cubicBezTo>
                    <a:lnTo>
                      <a:pt x="4191" y="158"/>
                    </a:lnTo>
                    <a:cubicBezTo>
                      <a:pt x="4205" y="158"/>
                      <a:pt x="4216" y="149"/>
                      <a:pt x="4219" y="135"/>
                    </a:cubicBezTo>
                    <a:cubicBezTo>
                      <a:pt x="4222" y="120"/>
                      <a:pt x="4211" y="105"/>
                      <a:pt x="4196" y="102"/>
                    </a:cubicBezTo>
                    <a:cubicBezTo>
                      <a:pt x="4159" y="97"/>
                      <a:pt x="4121" y="91"/>
                      <a:pt x="4084" y="86"/>
                    </a:cubicBezTo>
                    <a:cubicBezTo>
                      <a:pt x="4083" y="86"/>
                      <a:pt x="4082" y="85"/>
                      <a:pt x="4081" y="85"/>
                    </a:cubicBezTo>
                    <a:close/>
                    <a:moveTo>
                      <a:pt x="815" y="104"/>
                    </a:moveTo>
                    <a:cubicBezTo>
                      <a:pt x="814" y="104"/>
                      <a:pt x="813" y="104"/>
                      <a:pt x="812" y="104"/>
                    </a:cubicBezTo>
                    <a:lnTo>
                      <a:pt x="700" y="115"/>
                    </a:lnTo>
                    <a:cubicBezTo>
                      <a:pt x="684" y="117"/>
                      <a:pt x="673" y="131"/>
                      <a:pt x="675" y="147"/>
                    </a:cubicBezTo>
                    <a:cubicBezTo>
                      <a:pt x="676" y="161"/>
                      <a:pt x="688" y="171"/>
                      <a:pt x="703" y="171"/>
                    </a:cubicBezTo>
                    <a:lnTo>
                      <a:pt x="706" y="171"/>
                    </a:lnTo>
                    <a:lnTo>
                      <a:pt x="818" y="160"/>
                    </a:lnTo>
                    <a:cubicBezTo>
                      <a:pt x="833" y="158"/>
                      <a:pt x="844" y="144"/>
                      <a:pt x="843" y="129"/>
                    </a:cubicBezTo>
                    <a:cubicBezTo>
                      <a:pt x="842" y="115"/>
                      <a:pt x="829" y="104"/>
                      <a:pt x="815" y="104"/>
                    </a:cubicBezTo>
                    <a:close/>
                    <a:moveTo>
                      <a:pt x="479" y="140"/>
                    </a:moveTo>
                    <a:cubicBezTo>
                      <a:pt x="478" y="140"/>
                      <a:pt x="477" y="140"/>
                      <a:pt x="475" y="141"/>
                    </a:cubicBezTo>
                    <a:lnTo>
                      <a:pt x="362" y="154"/>
                    </a:lnTo>
                    <a:cubicBezTo>
                      <a:pt x="348" y="156"/>
                      <a:pt x="336" y="169"/>
                      <a:pt x="338" y="185"/>
                    </a:cubicBezTo>
                    <a:cubicBezTo>
                      <a:pt x="340" y="199"/>
                      <a:pt x="352" y="210"/>
                      <a:pt x="366" y="210"/>
                    </a:cubicBezTo>
                    <a:lnTo>
                      <a:pt x="369" y="210"/>
                    </a:lnTo>
                    <a:lnTo>
                      <a:pt x="481" y="197"/>
                    </a:lnTo>
                    <a:cubicBezTo>
                      <a:pt x="497" y="195"/>
                      <a:pt x="508" y="181"/>
                      <a:pt x="507" y="165"/>
                    </a:cubicBezTo>
                    <a:cubicBezTo>
                      <a:pt x="505" y="151"/>
                      <a:pt x="493" y="140"/>
                      <a:pt x="479" y="140"/>
                    </a:cubicBezTo>
                    <a:close/>
                    <a:moveTo>
                      <a:pt x="4413" y="143"/>
                    </a:moveTo>
                    <a:cubicBezTo>
                      <a:pt x="4400" y="143"/>
                      <a:pt x="4388" y="152"/>
                      <a:pt x="4386" y="165"/>
                    </a:cubicBezTo>
                    <a:cubicBezTo>
                      <a:pt x="4382" y="180"/>
                      <a:pt x="4392" y="195"/>
                      <a:pt x="4408" y="198"/>
                    </a:cubicBezTo>
                    <a:cubicBezTo>
                      <a:pt x="4444" y="206"/>
                      <a:pt x="4481" y="214"/>
                      <a:pt x="4517" y="222"/>
                    </a:cubicBezTo>
                    <a:cubicBezTo>
                      <a:pt x="4519" y="223"/>
                      <a:pt x="4521" y="223"/>
                      <a:pt x="4524" y="223"/>
                    </a:cubicBezTo>
                    <a:cubicBezTo>
                      <a:pt x="4536" y="223"/>
                      <a:pt x="4548" y="214"/>
                      <a:pt x="4551" y="201"/>
                    </a:cubicBezTo>
                    <a:cubicBezTo>
                      <a:pt x="4554" y="186"/>
                      <a:pt x="4545" y="170"/>
                      <a:pt x="4530" y="167"/>
                    </a:cubicBezTo>
                    <a:cubicBezTo>
                      <a:pt x="4493" y="159"/>
                      <a:pt x="4457" y="151"/>
                      <a:pt x="4419" y="143"/>
                    </a:cubicBezTo>
                    <a:cubicBezTo>
                      <a:pt x="4417" y="143"/>
                      <a:pt x="4415" y="143"/>
                      <a:pt x="4413" y="143"/>
                    </a:cubicBezTo>
                    <a:close/>
                    <a:moveTo>
                      <a:pt x="143" y="182"/>
                    </a:moveTo>
                    <a:cubicBezTo>
                      <a:pt x="141" y="182"/>
                      <a:pt x="140" y="182"/>
                      <a:pt x="138" y="183"/>
                    </a:cubicBezTo>
                    <a:cubicBezTo>
                      <a:pt x="66" y="192"/>
                      <a:pt x="25" y="198"/>
                      <a:pt x="25" y="198"/>
                    </a:cubicBezTo>
                    <a:cubicBezTo>
                      <a:pt x="11" y="201"/>
                      <a:pt x="0" y="215"/>
                      <a:pt x="2" y="231"/>
                    </a:cubicBezTo>
                    <a:cubicBezTo>
                      <a:pt x="4" y="245"/>
                      <a:pt x="16" y="254"/>
                      <a:pt x="30" y="254"/>
                    </a:cubicBezTo>
                    <a:lnTo>
                      <a:pt x="34" y="254"/>
                    </a:lnTo>
                    <a:cubicBezTo>
                      <a:pt x="34" y="254"/>
                      <a:pt x="73" y="248"/>
                      <a:pt x="146" y="238"/>
                    </a:cubicBezTo>
                    <a:cubicBezTo>
                      <a:pt x="162" y="237"/>
                      <a:pt x="172" y="222"/>
                      <a:pt x="170" y="207"/>
                    </a:cubicBezTo>
                    <a:cubicBezTo>
                      <a:pt x="168" y="193"/>
                      <a:pt x="156" y="182"/>
                      <a:pt x="143" y="1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8"/>
              <p:cNvSpPr/>
              <p:nvPr/>
            </p:nvSpPr>
            <p:spPr>
              <a:xfrm>
                <a:off x="3354050" y="1744275"/>
                <a:ext cx="54425" cy="55125"/>
              </a:xfrm>
              <a:custGeom>
                <a:avLst/>
                <a:gdLst/>
                <a:ahLst/>
                <a:cxnLst/>
                <a:rect l="l" t="t" r="r" b="b"/>
                <a:pathLst>
                  <a:path w="2177" h="2205" extrusionOk="0">
                    <a:moveTo>
                      <a:pt x="114" y="0"/>
                    </a:moveTo>
                    <a:lnTo>
                      <a:pt x="114" y="1826"/>
                    </a:lnTo>
                    <a:cubicBezTo>
                      <a:pt x="114" y="1904"/>
                      <a:pt x="101" y="1979"/>
                      <a:pt x="72" y="2053"/>
                    </a:cubicBezTo>
                    <a:cubicBezTo>
                      <a:pt x="55" y="2096"/>
                      <a:pt x="32" y="2147"/>
                      <a:pt x="0" y="2205"/>
                    </a:cubicBezTo>
                    <a:cubicBezTo>
                      <a:pt x="748" y="2161"/>
                      <a:pt x="1500" y="2021"/>
                      <a:pt x="2177" y="1732"/>
                    </a:cubicBezTo>
                    <a:lnTo>
                      <a:pt x="2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8"/>
              <p:cNvSpPr/>
              <p:nvPr/>
            </p:nvSpPr>
            <p:spPr>
              <a:xfrm>
                <a:off x="3265925" y="1540025"/>
                <a:ext cx="219800" cy="225800"/>
              </a:xfrm>
              <a:custGeom>
                <a:avLst/>
                <a:gdLst/>
                <a:ahLst/>
                <a:cxnLst/>
                <a:rect l="l" t="t" r="r" b="b"/>
                <a:pathLst>
                  <a:path w="8792" h="10932" extrusionOk="0">
                    <a:moveTo>
                      <a:pt x="474" y="0"/>
                    </a:moveTo>
                    <a:cubicBezTo>
                      <a:pt x="212" y="0"/>
                      <a:pt x="0" y="212"/>
                      <a:pt x="0" y="474"/>
                    </a:cubicBezTo>
                    <a:lnTo>
                      <a:pt x="0" y="10372"/>
                    </a:lnTo>
                    <a:cubicBezTo>
                      <a:pt x="0" y="10681"/>
                      <a:pt x="251" y="10932"/>
                      <a:pt x="561" y="10932"/>
                    </a:cubicBezTo>
                    <a:lnTo>
                      <a:pt x="8232" y="10932"/>
                    </a:lnTo>
                    <a:cubicBezTo>
                      <a:pt x="8541" y="10932"/>
                      <a:pt x="8792" y="10681"/>
                      <a:pt x="8792" y="10372"/>
                    </a:cubicBezTo>
                    <a:lnTo>
                      <a:pt x="8792" y="474"/>
                    </a:lnTo>
                    <a:cubicBezTo>
                      <a:pt x="8792" y="212"/>
                      <a:pt x="8580" y="0"/>
                      <a:pt x="8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8"/>
              <p:cNvSpPr/>
              <p:nvPr/>
            </p:nvSpPr>
            <p:spPr>
              <a:xfrm>
                <a:off x="3262200" y="1514100"/>
                <a:ext cx="219775" cy="100025"/>
              </a:xfrm>
              <a:custGeom>
                <a:avLst/>
                <a:gdLst/>
                <a:ahLst/>
                <a:cxnLst/>
                <a:rect l="l" t="t" r="r" b="b"/>
                <a:pathLst>
                  <a:path w="8791" h="4001" extrusionOk="0">
                    <a:moveTo>
                      <a:pt x="4983" y="0"/>
                    </a:moveTo>
                    <a:cubicBezTo>
                      <a:pt x="4389" y="0"/>
                      <a:pt x="3794" y="99"/>
                      <a:pt x="3232" y="296"/>
                    </a:cubicBezTo>
                    <a:cubicBezTo>
                      <a:pt x="2092" y="697"/>
                      <a:pt x="1098" y="1502"/>
                      <a:pt x="471" y="2535"/>
                    </a:cubicBezTo>
                    <a:lnTo>
                      <a:pt x="1" y="3430"/>
                    </a:lnTo>
                    <a:cubicBezTo>
                      <a:pt x="467" y="3681"/>
                      <a:pt x="997" y="3783"/>
                      <a:pt x="1522" y="3853"/>
                    </a:cubicBezTo>
                    <a:cubicBezTo>
                      <a:pt x="2301" y="3958"/>
                      <a:pt x="3084" y="4000"/>
                      <a:pt x="3869" y="4000"/>
                    </a:cubicBezTo>
                    <a:cubicBezTo>
                      <a:pt x="5510" y="4000"/>
                      <a:pt x="7157" y="3815"/>
                      <a:pt x="8791" y="3630"/>
                    </a:cubicBezTo>
                    <a:cubicBezTo>
                      <a:pt x="8748" y="2800"/>
                      <a:pt x="8686" y="1914"/>
                      <a:pt x="8181" y="1252"/>
                    </a:cubicBezTo>
                    <a:cubicBezTo>
                      <a:pt x="7837" y="801"/>
                      <a:pt x="7321" y="508"/>
                      <a:pt x="6788" y="314"/>
                    </a:cubicBezTo>
                    <a:cubicBezTo>
                      <a:pt x="6211" y="105"/>
                      <a:pt x="5597" y="0"/>
                      <a:pt x="4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8"/>
              <p:cNvSpPr/>
              <p:nvPr/>
            </p:nvSpPr>
            <p:spPr>
              <a:xfrm>
                <a:off x="3251975" y="1548300"/>
                <a:ext cx="33125" cy="138050"/>
              </a:xfrm>
              <a:custGeom>
                <a:avLst/>
                <a:gdLst/>
                <a:ahLst/>
                <a:cxnLst/>
                <a:rect l="l" t="t" r="r" b="b"/>
                <a:pathLst>
                  <a:path w="1325" h="5522" extrusionOk="0">
                    <a:moveTo>
                      <a:pt x="585" y="0"/>
                    </a:moveTo>
                    <a:lnTo>
                      <a:pt x="350" y="126"/>
                    </a:lnTo>
                    <a:cubicBezTo>
                      <a:pt x="0" y="1910"/>
                      <a:pt x="95" y="3781"/>
                      <a:pt x="622" y="5522"/>
                    </a:cubicBezTo>
                    <a:cubicBezTo>
                      <a:pt x="1325" y="3769"/>
                      <a:pt x="1312" y="1743"/>
                      <a:pt x="58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8"/>
              <p:cNvSpPr/>
              <p:nvPr/>
            </p:nvSpPr>
            <p:spPr>
              <a:xfrm>
                <a:off x="3476925" y="1566450"/>
                <a:ext cx="17175" cy="118525"/>
              </a:xfrm>
              <a:custGeom>
                <a:avLst/>
                <a:gdLst/>
                <a:ahLst/>
                <a:cxnLst/>
                <a:rect l="l" t="t" r="r" b="b"/>
                <a:pathLst>
                  <a:path w="687" h="4741" extrusionOk="0">
                    <a:moveTo>
                      <a:pt x="153" y="1"/>
                    </a:moveTo>
                    <a:cubicBezTo>
                      <a:pt x="77" y="803"/>
                      <a:pt x="1" y="1609"/>
                      <a:pt x="42" y="2413"/>
                    </a:cubicBezTo>
                    <a:cubicBezTo>
                      <a:pt x="83" y="3218"/>
                      <a:pt x="246" y="4028"/>
                      <a:pt x="623" y="4741"/>
                    </a:cubicBezTo>
                    <a:cubicBezTo>
                      <a:pt x="686" y="4328"/>
                      <a:pt x="674" y="3907"/>
                      <a:pt x="661" y="3489"/>
                    </a:cubicBezTo>
                    <a:cubicBezTo>
                      <a:pt x="626" y="2354"/>
                      <a:pt x="591" y="1219"/>
                      <a:pt x="556" y="83"/>
                    </a:cubicBezTo>
                    <a:lnTo>
                      <a:pt x="153"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8"/>
              <p:cNvSpPr/>
              <p:nvPr/>
            </p:nvSpPr>
            <p:spPr>
              <a:xfrm>
                <a:off x="3366425" y="1649650"/>
                <a:ext cx="21650" cy="47775"/>
              </a:xfrm>
              <a:custGeom>
                <a:avLst/>
                <a:gdLst/>
                <a:ahLst/>
                <a:cxnLst/>
                <a:rect l="l" t="t" r="r" b="b"/>
                <a:pathLst>
                  <a:path w="866" h="1911" extrusionOk="0">
                    <a:moveTo>
                      <a:pt x="302" y="1"/>
                    </a:moveTo>
                    <a:lnTo>
                      <a:pt x="289" y="129"/>
                    </a:lnTo>
                    <a:cubicBezTo>
                      <a:pt x="316" y="252"/>
                      <a:pt x="344" y="379"/>
                      <a:pt x="324" y="504"/>
                    </a:cubicBezTo>
                    <a:cubicBezTo>
                      <a:pt x="308" y="608"/>
                      <a:pt x="259" y="702"/>
                      <a:pt x="212" y="796"/>
                    </a:cubicBezTo>
                    <a:cubicBezTo>
                      <a:pt x="102" y="1021"/>
                      <a:pt x="0" y="1270"/>
                      <a:pt x="47" y="1515"/>
                    </a:cubicBezTo>
                    <a:cubicBezTo>
                      <a:pt x="87" y="1723"/>
                      <a:pt x="279" y="1911"/>
                      <a:pt x="478" y="1911"/>
                    </a:cubicBezTo>
                    <a:cubicBezTo>
                      <a:pt x="515" y="1911"/>
                      <a:pt x="552" y="1904"/>
                      <a:pt x="589" y="1890"/>
                    </a:cubicBezTo>
                    <a:cubicBezTo>
                      <a:pt x="708" y="1845"/>
                      <a:pt x="791" y="1731"/>
                      <a:pt x="829" y="1609"/>
                    </a:cubicBezTo>
                    <a:cubicBezTo>
                      <a:pt x="865" y="1488"/>
                      <a:pt x="862" y="1357"/>
                      <a:pt x="850" y="1230"/>
                    </a:cubicBezTo>
                    <a:cubicBezTo>
                      <a:pt x="838" y="1104"/>
                      <a:pt x="817" y="976"/>
                      <a:pt x="773" y="857"/>
                    </a:cubicBezTo>
                    <a:cubicBezTo>
                      <a:pt x="734" y="752"/>
                      <a:pt x="679" y="655"/>
                      <a:pt x="623" y="558"/>
                    </a:cubicBezTo>
                    <a:cubicBezTo>
                      <a:pt x="516" y="373"/>
                      <a:pt x="410" y="187"/>
                      <a:pt x="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8"/>
              <p:cNvSpPr/>
              <p:nvPr/>
            </p:nvSpPr>
            <p:spPr>
              <a:xfrm>
                <a:off x="3361150" y="1624950"/>
                <a:ext cx="16525" cy="73000"/>
              </a:xfrm>
              <a:custGeom>
                <a:avLst/>
                <a:gdLst/>
                <a:ahLst/>
                <a:cxnLst/>
                <a:rect l="l" t="t" r="r" b="b"/>
                <a:pathLst>
                  <a:path w="661" h="2920" extrusionOk="0">
                    <a:moveTo>
                      <a:pt x="20" y="1"/>
                    </a:moveTo>
                    <a:cubicBezTo>
                      <a:pt x="19" y="1"/>
                      <a:pt x="19" y="1"/>
                      <a:pt x="18" y="1"/>
                    </a:cubicBezTo>
                    <a:cubicBezTo>
                      <a:pt x="1" y="13"/>
                      <a:pt x="98" y="168"/>
                      <a:pt x="238" y="420"/>
                    </a:cubicBezTo>
                    <a:cubicBezTo>
                      <a:pt x="306" y="547"/>
                      <a:pt x="384" y="700"/>
                      <a:pt x="439" y="878"/>
                    </a:cubicBezTo>
                    <a:cubicBezTo>
                      <a:pt x="494" y="1055"/>
                      <a:pt x="526" y="1261"/>
                      <a:pt x="494" y="1468"/>
                    </a:cubicBezTo>
                    <a:cubicBezTo>
                      <a:pt x="466" y="1676"/>
                      <a:pt x="349" y="1848"/>
                      <a:pt x="266" y="2031"/>
                    </a:cubicBezTo>
                    <a:cubicBezTo>
                      <a:pt x="225" y="2121"/>
                      <a:pt x="193" y="2216"/>
                      <a:pt x="182" y="2308"/>
                    </a:cubicBezTo>
                    <a:cubicBezTo>
                      <a:pt x="171" y="2403"/>
                      <a:pt x="185" y="2491"/>
                      <a:pt x="209" y="2565"/>
                    </a:cubicBezTo>
                    <a:cubicBezTo>
                      <a:pt x="258" y="2716"/>
                      <a:pt x="347" y="2811"/>
                      <a:pt x="415" y="2863"/>
                    </a:cubicBezTo>
                    <a:cubicBezTo>
                      <a:pt x="473" y="2905"/>
                      <a:pt x="515" y="2920"/>
                      <a:pt x="529" y="2920"/>
                    </a:cubicBezTo>
                    <a:cubicBezTo>
                      <a:pt x="533" y="2920"/>
                      <a:pt x="535" y="2919"/>
                      <a:pt x="535" y="2918"/>
                    </a:cubicBezTo>
                    <a:cubicBezTo>
                      <a:pt x="540" y="2909"/>
                      <a:pt x="503" y="2882"/>
                      <a:pt x="450" y="2824"/>
                    </a:cubicBezTo>
                    <a:cubicBezTo>
                      <a:pt x="398" y="2767"/>
                      <a:pt x="330" y="2672"/>
                      <a:pt x="298" y="2540"/>
                    </a:cubicBezTo>
                    <a:cubicBezTo>
                      <a:pt x="264" y="2407"/>
                      <a:pt x="289" y="2248"/>
                      <a:pt x="376" y="2082"/>
                    </a:cubicBezTo>
                    <a:cubicBezTo>
                      <a:pt x="425" y="1989"/>
                      <a:pt x="472" y="1900"/>
                      <a:pt x="518" y="1815"/>
                    </a:cubicBezTo>
                    <a:cubicBezTo>
                      <a:pt x="567" y="1718"/>
                      <a:pt x="608" y="1605"/>
                      <a:pt x="624" y="1488"/>
                    </a:cubicBezTo>
                    <a:cubicBezTo>
                      <a:pt x="661" y="1253"/>
                      <a:pt x="620" y="1028"/>
                      <a:pt x="554" y="840"/>
                    </a:cubicBezTo>
                    <a:cubicBezTo>
                      <a:pt x="489" y="651"/>
                      <a:pt x="398" y="496"/>
                      <a:pt x="318" y="372"/>
                    </a:cubicBezTo>
                    <a:cubicBezTo>
                      <a:pt x="159" y="134"/>
                      <a:pt x="39" y="1"/>
                      <a:pt x="20"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8"/>
              <p:cNvSpPr/>
              <p:nvPr/>
            </p:nvSpPr>
            <p:spPr>
              <a:xfrm>
                <a:off x="3381925" y="1691125"/>
                <a:ext cx="8075" cy="5125"/>
              </a:xfrm>
              <a:custGeom>
                <a:avLst/>
                <a:gdLst/>
                <a:ahLst/>
                <a:cxnLst/>
                <a:rect l="l" t="t" r="r" b="b"/>
                <a:pathLst>
                  <a:path w="323" h="205" extrusionOk="0">
                    <a:moveTo>
                      <a:pt x="266" y="1"/>
                    </a:moveTo>
                    <a:cubicBezTo>
                      <a:pt x="232" y="1"/>
                      <a:pt x="181" y="22"/>
                      <a:pt x="129" y="52"/>
                    </a:cubicBezTo>
                    <a:cubicBezTo>
                      <a:pt x="58" y="94"/>
                      <a:pt x="1" y="142"/>
                      <a:pt x="12" y="178"/>
                    </a:cubicBezTo>
                    <a:cubicBezTo>
                      <a:pt x="17" y="194"/>
                      <a:pt x="39" y="204"/>
                      <a:pt x="71" y="204"/>
                    </a:cubicBezTo>
                    <a:cubicBezTo>
                      <a:pt x="105" y="204"/>
                      <a:pt x="151" y="193"/>
                      <a:pt x="196" y="166"/>
                    </a:cubicBezTo>
                    <a:cubicBezTo>
                      <a:pt x="283" y="115"/>
                      <a:pt x="322" y="38"/>
                      <a:pt x="297" y="11"/>
                    </a:cubicBezTo>
                    <a:cubicBezTo>
                      <a:pt x="290" y="4"/>
                      <a:pt x="279" y="1"/>
                      <a:pt x="266"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8"/>
              <p:cNvSpPr/>
              <p:nvPr/>
            </p:nvSpPr>
            <p:spPr>
              <a:xfrm>
                <a:off x="3320800" y="1646800"/>
                <a:ext cx="18875" cy="18900"/>
              </a:xfrm>
              <a:custGeom>
                <a:avLst/>
                <a:gdLst/>
                <a:ahLst/>
                <a:cxnLst/>
                <a:rect l="l" t="t" r="r" b="b"/>
                <a:pathLst>
                  <a:path w="755" h="756" extrusionOk="0">
                    <a:moveTo>
                      <a:pt x="378" y="1"/>
                    </a:moveTo>
                    <a:cubicBezTo>
                      <a:pt x="169" y="1"/>
                      <a:pt x="0" y="169"/>
                      <a:pt x="0" y="378"/>
                    </a:cubicBezTo>
                    <a:cubicBezTo>
                      <a:pt x="0" y="586"/>
                      <a:pt x="169" y="756"/>
                      <a:pt x="378" y="756"/>
                    </a:cubicBezTo>
                    <a:cubicBezTo>
                      <a:pt x="586" y="756"/>
                      <a:pt x="755" y="586"/>
                      <a:pt x="755" y="378"/>
                    </a:cubicBezTo>
                    <a:cubicBezTo>
                      <a:pt x="755" y="169"/>
                      <a:pt x="586" y="1"/>
                      <a:pt x="378"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8"/>
              <p:cNvSpPr/>
              <p:nvPr/>
            </p:nvSpPr>
            <p:spPr>
              <a:xfrm>
                <a:off x="3408200" y="1646800"/>
                <a:ext cx="18900" cy="18900"/>
              </a:xfrm>
              <a:custGeom>
                <a:avLst/>
                <a:gdLst/>
                <a:ahLst/>
                <a:cxnLst/>
                <a:rect l="l" t="t" r="r" b="b"/>
                <a:pathLst>
                  <a:path w="756" h="756" extrusionOk="0">
                    <a:moveTo>
                      <a:pt x="378" y="1"/>
                    </a:moveTo>
                    <a:cubicBezTo>
                      <a:pt x="170" y="1"/>
                      <a:pt x="0" y="169"/>
                      <a:pt x="0" y="378"/>
                    </a:cubicBezTo>
                    <a:cubicBezTo>
                      <a:pt x="0" y="586"/>
                      <a:pt x="170" y="756"/>
                      <a:pt x="378" y="756"/>
                    </a:cubicBezTo>
                    <a:cubicBezTo>
                      <a:pt x="586" y="756"/>
                      <a:pt x="756" y="586"/>
                      <a:pt x="756" y="378"/>
                    </a:cubicBezTo>
                    <a:cubicBezTo>
                      <a:pt x="756" y="169"/>
                      <a:pt x="586" y="1"/>
                      <a:pt x="378"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8"/>
              <p:cNvSpPr/>
              <p:nvPr/>
            </p:nvSpPr>
            <p:spPr>
              <a:xfrm>
                <a:off x="3290525" y="1592025"/>
                <a:ext cx="55750" cy="27350"/>
              </a:xfrm>
              <a:custGeom>
                <a:avLst/>
                <a:gdLst/>
                <a:ahLst/>
                <a:cxnLst/>
                <a:rect l="l" t="t" r="r" b="b"/>
                <a:pathLst>
                  <a:path w="2230" h="1094" extrusionOk="0">
                    <a:moveTo>
                      <a:pt x="1601" y="1"/>
                    </a:moveTo>
                    <a:cubicBezTo>
                      <a:pt x="1397" y="1"/>
                      <a:pt x="1156" y="38"/>
                      <a:pt x="917" y="138"/>
                    </a:cubicBezTo>
                    <a:cubicBezTo>
                      <a:pt x="567" y="284"/>
                      <a:pt x="312" y="526"/>
                      <a:pt x="175" y="726"/>
                    </a:cubicBezTo>
                    <a:cubicBezTo>
                      <a:pt x="35" y="926"/>
                      <a:pt x="0" y="1077"/>
                      <a:pt x="30" y="1091"/>
                    </a:cubicBezTo>
                    <a:cubicBezTo>
                      <a:pt x="32" y="1093"/>
                      <a:pt x="35" y="1094"/>
                      <a:pt x="38" y="1094"/>
                    </a:cubicBezTo>
                    <a:cubicBezTo>
                      <a:pt x="77" y="1094"/>
                      <a:pt x="166" y="987"/>
                      <a:pt x="315" y="846"/>
                    </a:cubicBezTo>
                    <a:cubicBezTo>
                      <a:pt x="474" y="693"/>
                      <a:pt x="714" y="505"/>
                      <a:pt x="1018" y="378"/>
                    </a:cubicBezTo>
                    <a:cubicBezTo>
                      <a:pt x="1321" y="251"/>
                      <a:pt x="1624" y="212"/>
                      <a:pt x="1844" y="206"/>
                    </a:cubicBezTo>
                    <a:cubicBezTo>
                      <a:pt x="2066" y="198"/>
                      <a:pt x="2209" y="212"/>
                      <a:pt x="2220" y="175"/>
                    </a:cubicBezTo>
                    <a:cubicBezTo>
                      <a:pt x="2229" y="143"/>
                      <a:pt x="2098" y="64"/>
                      <a:pt x="1857" y="22"/>
                    </a:cubicBezTo>
                    <a:cubicBezTo>
                      <a:pt x="1782" y="9"/>
                      <a:pt x="1695" y="1"/>
                      <a:pt x="160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8"/>
              <p:cNvSpPr/>
              <p:nvPr/>
            </p:nvSpPr>
            <p:spPr>
              <a:xfrm>
                <a:off x="3399150" y="1592025"/>
                <a:ext cx="55750" cy="27350"/>
              </a:xfrm>
              <a:custGeom>
                <a:avLst/>
                <a:gdLst/>
                <a:ahLst/>
                <a:cxnLst/>
                <a:rect l="l" t="t" r="r" b="b"/>
                <a:pathLst>
                  <a:path w="2230" h="1094" extrusionOk="0">
                    <a:moveTo>
                      <a:pt x="628" y="1"/>
                    </a:moveTo>
                    <a:cubicBezTo>
                      <a:pt x="534" y="1"/>
                      <a:pt x="447" y="9"/>
                      <a:pt x="372" y="22"/>
                    </a:cubicBezTo>
                    <a:cubicBezTo>
                      <a:pt x="131" y="64"/>
                      <a:pt x="0" y="143"/>
                      <a:pt x="10" y="175"/>
                    </a:cubicBezTo>
                    <a:cubicBezTo>
                      <a:pt x="20" y="212"/>
                      <a:pt x="163" y="198"/>
                      <a:pt x="384" y="206"/>
                    </a:cubicBezTo>
                    <a:cubicBezTo>
                      <a:pt x="605" y="212"/>
                      <a:pt x="908" y="251"/>
                      <a:pt x="1211" y="378"/>
                    </a:cubicBezTo>
                    <a:cubicBezTo>
                      <a:pt x="1515" y="505"/>
                      <a:pt x="1755" y="693"/>
                      <a:pt x="1915" y="846"/>
                    </a:cubicBezTo>
                    <a:cubicBezTo>
                      <a:pt x="2063" y="987"/>
                      <a:pt x="2152" y="1094"/>
                      <a:pt x="2191" y="1094"/>
                    </a:cubicBezTo>
                    <a:cubicBezTo>
                      <a:pt x="2194" y="1094"/>
                      <a:pt x="2197" y="1093"/>
                      <a:pt x="2199" y="1091"/>
                    </a:cubicBezTo>
                    <a:cubicBezTo>
                      <a:pt x="2229" y="1077"/>
                      <a:pt x="2194" y="926"/>
                      <a:pt x="2054" y="726"/>
                    </a:cubicBezTo>
                    <a:cubicBezTo>
                      <a:pt x="1917" y="526"/>
                      <a:pt x="1662" y="284"/>
                      <a:pt x="1312" y="138"/>
                    </a:cubicBezTo>
                    <a:cubicBezTo>
                      <a:pt x="1073" y="38"/>
                      <a:pt x="832" y="1"/>
                      <a:pt x="62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8"/>
              <p:cNvSpPr/>
              <p:nvPr/>
            </p:nvSpPr>
            <p:spPr>
              <a:xfrm>
                <a:off x="3351175" y="1702550"/>
                <a:ext cx="58250" cy="31075"/>
              </a:xfrm>
              <a:custGeom>
                <a:avLst/>
                <a:gdLst/>
                <a:ahLst/>
                <a:cxnLst/>
                <a:rect l="l" t="t" r="r" b="b"/>
                <a:pathLst>
                  <a:path w="2330" h="1243" extrusionOk="0">
                    <a:moveTo>
                      <a:pt x="1154" y="1"/>
                    </a:moveTo>
                    <a:cubicBezTo>
                      <a:pt x="910" y="1"/>
                      <a:pt x="660" y="62"/>
                      <a:pt x="457" y="198"/>
                    </a:cubicBezTo>
                    <a:cubicBezTo>
                      <a:pt x="237" y="345"/>
                      <a:pt x="1" y="640"/>
                      <a:pt x="39" y="923"/>
                    </a:cubicBezTo>
                    <a:cubicBezTo>
                      <a:pt x="59" y="1068"/>
                      <a:pt x="156" y="1211"/>
                      <a:pt x="291" y="1238"/>
                    </a:cubicBezTo>
                    <a:cubicBezTo>
                      <a:pt x="308" y="1241"/>
                      <a:pt x="325" y="1243"/>
                      <a:pt x="342" y="1243"/>
                    </a:cubicBezTo>
                    <a:cubicBezTo>
                      <a:pt x="465" y="1243"/>
                      <a:pt x="581" y="1157"/>
                      <a:pt x="677" y="1067"/>
                    </a:cubicBezTo>
                    <a:cubicBezTo>
                      <a:pt x="817" y="936"/>
                      <a:pt x="969" y="882"/>
                      <a:pt x="1126" y="882"/>
                    </a:cubicBezTo>
                    <a:cubicBezTo>
                      <a:pt x="1308" y="882"/>
                      <a:pt x="1495" y="955"/>
                      <a:pt x="1674" y="1061"/>
                    </a:cubicBezTo>
                    <a:cubicBezTo>
                      <a:pt x="1778" y="1123"/>
                      <a:pt x="1892" y="1186"/>
                      <a:pt x="2003" y="1186"/>
                    </a:cubicBezTo>
                    <a:cubicBezTo>
                      <a:pt x="2073" y="1186"/>
                      <a:pt x="2143" y="1161"/>
                      <a:pt x="2207" y="1093"/>
                    </a:cubicBezTo>
                    <a:cubicBezTo>
                      <a:pt x="2329" y="964"/>
                      <a:pt x="2267" y="790"/>
                      <a:pt x="2211" y="648"/>
                    </a:cubicBezTo>
                    <a:cubicBezTo>
                      <a:pt x="2143" y="480"/>
                      <a:pt x="2022" y="328"/>
                      <a:pt x="1874" y="225"/>
                    </a:cubicBezTo>
                    <a:cubicBezTo>
                      <a:pt x="1696" y="101"/>
                      <a:pt x="1487" y="23"/>
                      <a:pt x="1276" y="6"/>
                    </a:cubicBezTo>
                    <a:cubicBezTo>
                      <a:pt x="1235" y="2"/>
                      <a:pt x="1195" y="1"/>
                      <a:pt x="1154"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8"/>
              <p:cNvSpPr/>
              <p:nvPr/>
            </p:nvSpPr>
            <p:spPr>
              <a:xfrm>
                <a:off x="3362100" y="1714750"/>
                <a:ext cx="36075" cy="18450"/>
              </a:xfrm>
              <a:custGeom>
                <a:avLst/>
                <a:gdLst/>
                <a:ahLst/>
                <a:cxnLst/>
                <a:rect l="l" t="t" r="r" b="b"/>
                <a:pathLst>
                  <a:path w="1443" h="738" extrusionOk="0">
                    <a:moveTo>
                      <a:pt x="704" y="0"/>
                    </a:moveTo>
                    <a:cubicBezTo>
                      <a:pt x="584" y="0"/>
                      <a:pt x="465" y="31"/>
                      <a:pt x="364" y="98"/>
                    </a:cubicBezTo>
                    <a:cubicBezTo>
                      <a:pt x="302" y="139"/>
                      <a:pt x="248" y="189"/>
                      <a:pt x="202" y="246"/>
                    </a:cubicBezTo>
                    <a:cubicBezTo>
                      <a:pt x="88" y="385"/>
                      <a:pt x="18" y="559"/>
                      <a:pt x="0" y="738"/>
                    </a:cubicBezTo>
                    <a:cubicBezTo>
                      <a:pt x="88" y="709"/>
                      <a:pt x="170" y="646"/>
                      <a:pt x="240" y="579"/>
                    </a:cubicBezTo>
                    <a:cubicBezTo>
                      <a:pt x="380" y="448"/>
                      <a:pt x="532" y="394"/>
                      <a:pt x="689" y="394"/>
                    </a:cubicBezTo>
                    <a:cubicBezTo>
                      <a:pt x="871" y="394"/>
                      <a:pt x="1058" y="467"/>
                      <a:pt x="1237" y="573"/>
                    </a:cubicBezTo>
                    <a:cubicBezTo>
                      <a:pt x="1303" y="613"/>
                      <a:pt x="1373" y="652"/>
                      <a:pt x="1443" y="676"/>
                    </a:cubicBezTo>
                    <a:cubicBezTo>
                      <a:pt x="1417" y="503"/>
                      <a:pt x="1344" y="338"/>
                      <a:pt x="1222" y="214"/>
                    </a:cubicBezTo>
                    <a:cubicBezTo>
                      <a:pt x="1088" y="77"/>
                      <a:pt x="894" y="0"/>
                      <a:pt x="70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8"/>
              <p:cNvSpPr/>
              <p:nvPr/>
            </p:nvSpPr>
            <p:spPr>
              <a:xfrm>
                <a:off x="3254150" y="1483550"/>
                <a:ext cx="241275" cy="123300"/>
              </a:xfrm>
              <a:custGeom>
                <a:avLst/>
                <a:gdLst/>
                <a:ahLst/>
                <a:cxnLst/>
                <a:rect l="l" t="t" r="r" b="b"/>
                <a:pathLst>
                  <a:path w="9651" h="4932" extrusionOk="0">
                    <a:moveTo>
                      <a:pt x="5513" y="1"/>
                    </a:moveTo>
                    <a:cubicBezTo>
                      <a:pt x="5132" y="1"/>
                      <a:pt x="4750" y="47"/>
                      <a:pt x="4372" y="97"/>
                    </a:cubicBezTo>
                    <a:cubicBezTo>
                      <a:pt x="3760" y="178"/>
                      <a:pt x="3149" y="268"/>
                      <a:pt x="2553" y="424"/>
                    </a:cubicBezTo>
                    <a:cubicBezTo>
                      <a:pt x="1887" y="598"/>
                      <a:pt x="1219" y="867"/>
                      <a:pt x="751" y="1373"/>
                    </a:cubicBezTo>
                    <a:cubicBezTo>
                      <a:pt x="201" y="1967"/>
                      <a:pt x="1" y="2814"/>
                      <a:pt x="7" y="3625"/>
                    </a:cubicBezTo>
                    <a:lnTo>
                      <a:pt x="155" y="4389"/>
                    </a:lnTo>
                    <a:cubicBezTo>
                      <a:pt x="754" y="4648"/>
                      <a:pt x="1406" y="4781"/>
                      <a:pt x="2058" y="4781"/>
                    </a:cubicBezTo>
                    <a:cubicBezTo>
                      <a:pt x="2206" y="4781"/>
                      <a:pt x="2355" y="4775"/>
                      <a:pt x="2502" y="4761"/>
                    </a:cubicBezTo>
                    <a:cubicBezTo>
                      <a:pt x="2518" y="4099"/>
                      <a:pt x="2534" y="3437"/>
                      <a:pt x="2551" y="2774"/>
                    </a:cubicBezTo>
                    <a:cubicBezTo>
                      <a:pt x="2672" y="3399"/>
                      <a:pt x="2792" y="4024"/>
                      <a:pt x="2913" y="4649"/>
                    </a:cubicBezTo>
                    <a:cubicBezTo>
                      <a:pt x="2926" y="4715"/>
                      <a:pt x="2941" y="4786"/>
                      <a:pt x="2989" y="4834"/>
                    </a:cubicBezTo>
                    <a:cubicBezTo>
                      <a:pt x="3045" y="4889"/>
                      <a:pt x="3130" y="4899"/>
                      <a:pt x="3208" y="4904"/>
                    </a:cubicBezTo>
                    <a:cubicBezTo>
                      <a:pt x="3461" y="4922"/>
                      <a:pt x="3714" y="4931"/>
                      <a:pt x="3968" y="4931"/>
                    </a:cubicBezTo>
                    <a:cubicBezTo>
                      <a:pt x="4541" y="4931"/>
                      <a:pt x="5114" y="4885"/>
                      <a:pt x="5680" y="4792"/>
                    </a:cubicBezTo>
                    <a:cubicBezTo>
                      <a:pt x="5686" y="4065"/>
                      <a:pt x="5682" y="3338"/>
                      <a:pt x="5667" y="2611"/>
                    </a:cubicBezTo>
                    <a:lnTo>
                      <a:pt x="5667" y="2611"/>
                    </a:lnTo>
                    <a:cubicBezTo>
                      <a:pt x="5807" y="3330"/>
                      <a:pt x="5946" y="4049"/>
                      <a:pt x="6085" y="4768"/>
                    </a:cubicBezTo>
                    <a:cubicBezTo>
                      <a:pt x="6181" y="4770"/>
                      <a:pt x="6277" y="4771"/>
                      <a:pt x="6374" y="4771"/>
                    </a:cubicBezTo>
                    <a:cubicBezTo>
                      <a:pt x="6972" y="4771"/>
                      <a:pt x="7569" y="4729"/>
                      <a:pt x="8161" y="4646"/>
                    </a:cubicBezTo>
                    <a:cubicBezTo>
                      <a:pt x="8210" y="4639"/>
                      <a:pt x="8264" y="4629"/>
                      <a:pt x="8291" y="4588"/>
                    </a:cubicBezTo>
                    <a:cubicBezTo>
                      <a:pt x="8311" y="4558"/>
                      <a:pt x="8311" y="4520"/>
                      <a:pt x="8310" y="4484"/>
                    </a:cubicBezTo>
                    <a:lnTo>
                      <a:pt x="8264" y="2863"/>
                    </a:lnTo>
                    <a:lnTo>
                      <a:pt x="8473" y="4610"/>
                    </a:lnTo>
                    <a:cubicBezTo>
                      <a:pt x="8582" y="4614"/>
                      <a:pt x="8691" y="4617"/>
                      <a:pt x="8800" y="4617"/>
                    </a:cubicBezTo>
                    <a:cubicBezTo>
                      <a:pt x="9035" y="4617"/>
                      <a:pt x="9270" y="4606"/>
                      <a:pt x="9504" y="4584"/>
                    </a:cubicBezTo>
                    <a:cubicBezTo>
                      <a:pt x="9591" y="3586"/>
                      <a:pt x="9651" y="2486"/>
                      <a:pt x="9048" y="1685"/>
                    </a:cubicBezTo>
                    <a:cubicBezTo>
                      <a:pt x="8878" y="1459"/>
                      <a:pt x="8662" y="1270"/>
                      <a:pt x="8437" y="1097"/>
                    </a:cubicBezTo>
                    <a:cubicBezTo>
                      <a:pt x="7671" y="507"/>
                      <a:pt x="6757" y="75"/>
                      <a:pt x="5792" y="10"/>
                    </a:cubicBezTo>
                    <a:cubicBezTo>
                      <a:pt x="5699" y="4"/>
                      <a:pt x="5606" y="1"/>
                      <a:pt x="5513"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8"/>
              <p:cNvSpPr/>
              <p:nvPr/>
            </p:nvSpPr>
            <p:spPr>
              <a:xfrm>
                <a:off x="3474050" y="1519125"/>
                <a:ext cx="25725" cy="94400"/>
              </a:xfrm>
              <a:custGeom>
                <a:avLst/>
                <a:gdLst/>
                <a:ahLst/>
                <a:cxnLst/>
                <a:rect l="l" t="t" r="r" b="b"/>
                <a:pathLst>
                  <a:path w="1029" h="3776" extrusionOk="0">
                    <a:moveTo>
                      <a:pt x="16" y="0"/>
                    </a:moveTo>
                    <a:cubicBezTo>
                      <a:pt x="15" y="0"/>
                      <a:pt x="15" y="0"/>
                      <a:pt x="15" y="1"/>
                    </a:cubicBezTo>
                    <a:cubicBezTo>
                      <a:pt x="1" y="11"/>
                      <a:pt x="135" y="190"/>
                      <a:pt x="310" y="503"/>
                    </a:cubicBezTo>
                    <a:cubicBezTo>
                      <a:pt x="398" y="660"/>
                      <a:pt x="490" y="853"/>
                      <a:pt x="580" y="1072"/>
                    </a:cubicBezTo>
                    <a:cubicBezTo>
                      <a:pt x="666" y="1292"/>
                      <a:pt x="748" y="1539"/>
                      <a:pt x="812" y="1805"/>
                    </a:cubicBezTo>
                    <a:cubicBezTo>
                      <a:pt x="872" y="2072"/>
                      <a:pt x="908" y="2329"/>
                      <a:pt x="927" y="2565"/>
                    </a:cubicBezTo>
                    <a:cubicBezTo>
                      <a:pt x="944" y="2802"/>
                      <a:pt x="945" y="3015"/>
                      <a:pt x="936" y="3194"/>
                    </a:cubicBezTo>
                    <a:cubicBezTo>
                      <a:pt x="917" y="3552"/>
                      <a:pt x="875" y="3772"/>
                      <a:pt x="892" y="3776"/>
                    </a:cubicBezTo>
                    <a:cubicBezTo>
                      <a:pt x="892" y="3776"/>
                      <a:pt x="892" y="3776"/>
                      <a:pt x="892" y="3776"/>
                    </a:cubicBezTo>
                    <a:cubicBezTo>
                      <a:pt x="899" y="3776"/>
                      <a:pt x="915" y="3723"/>
                      <a:pt x="938" y="3624"/>
                    </a:cubicBezTo>
                    <a:cubicBezTo>
                      <a:pt x="951" y="3575"/>
                      <a:pt x="964" y="3514"/>
                      <a:pt x="973" y="3442"/>
                    </a:cubicBezTo>
                    <a:cubicBezTo>
                      <a:pt x="984" y="3371"/>
                      <a:pt x="999" y="3290"/>
                      <a:pt x="1004" y="3199"/>
                    </a:cubicBezTo>
                    <a:cubicBezTo>
                      <a:pt x="1023" y="3018"/>
                      <a:pt x="1028" y="2800"/>
                      <a:pt x="1017" y="2559"/>
                    </a:cubicBezTo>
                    <a:cubicBezTo>
                      <a:pt x="1002" y="2319"/>
                      <a:pt x="968" y="2054"/>
                      <a:pt x="907" y="1783"/>
                    </a:cubicBezTo>
                    <a:cubicBezTo>
                      <a:pt x="842" y="1512"/>
                      <a:pt x="756" y="1260"/>
                      <a:pt x="663" y="1037"/>
                    </a:cubicBezTo>
                    <a:cubicBezTo>
                      <a:pt x="567" y="816"/>
                      <a:pt x="467" y="623"/>
                      <a:pt x="369" y="469"/>
                    </a:cubicBezTo>
                    <a:cubicBezTo>
                      <a:pt x="324" y="390"/>
                      <a:pt x="275" y="324"/>
                      <a:pt x="234" y="264"/>
                    </a:cubicBezTo>
                    <a:cubicBezTo>
                      <a:pt x="194" y="204"/>
                      <a:pt x="155" y="155"/>
                      <a:pt x="122" y="116"/>
                    </a:cubicBezTo>
                    <a:cubicBezTo>
                      <a:pt x="60" y="41"/>
                      <a:pt x="23" y="0"/>
                      <a:pt x="16"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8"/>
              <p:cNvSpPr/>
              <p:nvPr/>
            </p:nvSpPr>
            <p:spPr>
              <a:xfrm>
                <a:off x="3463225" y="1519275"/>
                <a:ext cx="15950" cy="71125"/>
              </a:xfrm>
              <a:custGeom>
                <a:avLst/>
                <a:gdLst/>
                <a:ahLst/>
                <a:cxnLst/>
                <a:rect l="l" t="t" r="r" b="b"/>
                <a:pathLst>
                  <a:path w="638" h="2845" extrusionOk="0">
                    <a:moveTo>
                      <a:pt x="15" y="0"/>
                    </a:moveTo>
                    <a:cubicBezTo>
                      <a:pt x="15" y="0"/>
                      <a:pt x="15" y="1"/>
                      <a:pt x="14" y="1"/>
                    </a:cubicBezTo>
                    <a:cubicBezTo>
                      <a:pt x="1" y="9"/>
                      <a:pt x="90" y="149"/>
                      <a:pt x="195" y="391"/>
                    </a:cubicBezTo>
                    <a:cubicBezTo>
                      <a:pt x="250" y="511"/>
                      <a:pt x="303" y="660"/>
                      <a:pt x="353" y="827"/>
                    </a:cubicBezTo>
                    <a:cubicBezTo>
                      <a:pt x="401" y="994"/>
                      <a:pt x="445" y="1181"/>
                      <a:pt x="476" y="1380"/>
                    </a:cubicBezTo>
                    <a:cubicBezTo>
                      <a:pt x="539" y="1778"/>
                      <a:pt x="551" y="2146"/>
                      <a:pt x="556" y="2412"/>
                    </a:cubicBezTo>
                    <a:cubicBezTo>
                      <a:pt x="560" y="2678"/>
                      <a:pt x="560" y="2844"/>
                      <a:pt x="574" y="2844"/>
                    </a:cubicBezTo>
                    <a:cubicBezTo>
                      <a:pt x="574" y="2844"/>
                      <a:pt x="574" y="2844"/>
                      <a:pt x="574" y="2844"/>
                    </a:cubicBezTo>
                    <a:cubicBezTo>
                      <a:pt x="587" y="2844"/>
                      <a:pt x="612" y="2680"/>
                      <a:pt x="626" y="2413"/>
                    </a:cubicBezTo>
                    <a:cubicBezTo>
                      <a:pt x="638" y="2145"/>
                      <a:pt x="637" y="1772"/>
                      <a:pt x="573" y="1364"/>
                    </a:cubicBezTo>
                    <a:cubicBezTo>
                      <a:pt x="540" y="1161"/>
                      <a:pt x="494" y="970"/>
                      <a:pt x="440" y="800"/>
                    </a:cubicBezTo>
                    <a:cubicBezTo>
                      <a:pt x="382" y="630"/>
                      <a:pt x="322" y="481"/>
                      <a:pt x="258" y="361"/>
                    </a:cubicBezTo>
                    <a:cubicBezTo>
                      <a:pt x="136" y="127"/>
                      <a:pt x="27" y="0"/>
                      <a:pt x="1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8"/>
              <p:cNvSpPr/>
              <p:nvPr/>
            </p:nvSpPr>
            <p:spPr>
              <a:xfrm>
                <a:off x="3417100" y="1479025"/>
                <a:ext cx="47250" cy="30950"/>
              </a:xfrm>
              <a:custGeom>
                <a:avLst/>
                <a:gdLst/>
                <a:ahLst/>
                <a:cxnLst/>
                <a:rect l="l" t="t" r="r" b="b"/>
                <a:pathLst>
                  <a:path w="1890" h="1238" extrusionOk="0">
                    <a:moveTo>
                      <a:pt x="23" y="1"/>
                    </a:moveTo>
                    <a:cubicBezTo>
                      <a:pt x="11" y="1"/>
                      <a:pt x="5" y="2"/>
                      <a:pt x="4" y="5"/>
                    </a:cubicBezTo>
                    <a:cubicBezTo>
                      <a:pt x="1" y="18"/>
                      <a:pt x="125" y="60"/>
                      <a:pt x="324" y="127"/>
                    </a:cubicBezTo>
                    <a:cubicBezTo>
                      <a:pt x="521" y="195"/>
                      <a:pt x="794" y="291"/>
                      <a:pt x="1068" y="448"/>
                    </a:cubicBezTo>
                    <a:cubicBezTo>
                      <a:pt x="1343" y="604"/>
                      <a:pt x="1555" y="800"/>
                      <a:pt x="1681" y="963"/>
                    </a:cubicBezTo>
                    <a:cubicBezTo>
                      <a:pt x="1807" y="1120"/>
                      <a:pt x="1861" y="1237"/>
                      <a:pt x="1877" y="1237"/>
                    </a:cubicBezTo>
                    <a:cubicBezTo>
                      <a:pt x="1878" y="1237"/>
                      <a:pt x="1878" y="1237"/>
                      <a:pt x="1879" y="1237"/>
                    </a:cubicBezTo>
                    <a:cubicBezTo>
                      <a:pt x="1889" y="1234"/>
                      <a:pt x="1858" y="1102"/>
                      <a:pt x="1737" y="922"/>
                    </a:cubicBezTo>
                    <a:cubicBezTo>
                      <a:pt x="1619" y="742"/>
                      <a:pt x="1403" y="525"/>
                      <a:pt x="1117" y="363"/>
                    </a:cubicBezTo>
                    <a:cubicBezTo>
                      <a:pt x="832" y="201"/>
                      <a:pt x="548" y="113"/>
                      <a:pt x="343" y="61"/>
                    </a:cubicBezTo>
                    <a:cubicBezTo>
                      <a:pt x="180" y="20"/>
                      <a:pt x="66" y="1"/>
                      <a:pt x="23"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8"/>
              <p:cNvSpPr/>
              <p:nvPr/>
            </p:nvSpPr>
            <p:spPr>
              <a:xfrm>
                <a:off x="3259175" y="1490925"/>
                <a:ext cx="189375" cy="101050"/>
              </a:xfrm>
              <a:custGeom>
                <a:avLst/>
                <a:gdLst/>
                <a:ahLst/>
                <a:cxnLst/>
                <a:rect l="l" t="t" r="r" b="b"/>
                <a:pathLst>
                  <a:path w="7575" h="4042" extrusionOk="0">
                    <a:moveTo>
                      <a:pt x="4809" y="0"/>
                    </a:moveTo>
                    <a:cubicBezTo>
                      <a:pt x="4782" y="0"/>
                      <a:pt x="4755" y="1"/>
                      <a:pt x="4728" y="1"/>
                    </a:cubicBezTo>
                    <a:cubicBezTo>
                      <a:pt x="4143" y="5"/>
                      <a:pt x="3496" y="111"/>
                      <a:pt x="2865" y="361"/>
                    </a:cubicBezTo>
                    <a:cubicBezTo>
                      <a:pt x="2237" y="619"/>
                      <a:pt x="1700" y="997"/>
                      <a:pt x="1287" y="1412"/>
                    </a:cubicBezTo>
                    <a:cubicBezTo>
                      <a:pt x="1078" y="1618"/>
                      <a:pt x="905" y="1837"/>
                      <a:pt x="752" y="2048"/>
                    </a:cubicBezTo>
                    <a:cubicBezTo>
                      <a:pt x="680" y="2156"/>
                      <a:pt x="610" y="2261"/>
                      <a:pt x="549" y="2366"/>
                    </a:cubicBezTo>
                    <a:cubicBezTo>
                      <a:pt x="493" y="2472"/>
                      <a:pt x="430" y="2570"/>
                      <a:pt x="386" y="2672"/>
                    </a:cubicBezTo>
                    <a:cubicBezTo>
                      <a:pt x="195" y="3072"/>
                      <a:pt x="96" y="3419"/>
                      <a:pt x="52" y="3662"/>
                    </a:cubicBezTo>
                    <a:cubicBezTo>
                      <a:pt x="23" y="3782"/>
                      <a:pt x="20" y="3878"/>
                      <a:pt x="9" y="3943"/>
                    </a:cubicBezTo>
                    <a:cubicBezTo>
                      <a:pt x="2" y="4006"/>
                      <a:pt x="0" y="4040"/>
                      <a:pt x="4" y="4041"/>
                    </a:cubicBezTo>
                    <a:cubicBezTo>
                      <a:pt x="4" y="4041"/>
                      <a:pt x="4" y="4041"/>
                      <a:pt x="4" y="4041"/>
                    </a:cubicBezTo>
                    <a:cubicBezTo>
                      <a:pt x="13" y="4041"/>
                      <a:pt x="33" y="3907"/>
                      <a:pt x="89" y="3669"/>
                    </a:cubicBezTo>
                    <a:cubicBezTo>
                      <a:pt x="144" y="3432"/>
                      <a:pt x="252" y="3092"/>
                      <a:pt x="448" y="2703"/>
                    </a:cubicBezTo>
                    <a:cubicBezTo>
                      <a:pt x="493" y="2603"/>
                      <a:pt x="557" y="2508"/>
                      <a:pt x="614" y="2404"/>
                    </a:cubicBezTo>
                    <a:cubicBezTo>
                      <a:pt x="675" y="2302"/>
                      <a:pt x="746" y="2201"/>
                      <a:pt x="818" y="2095"/>
                    </a:cubicBezTo>
                    <a:cubicBezTo>
                      <a:pt x="971" y="1890"/>
                      <a:pt x="1143" y="1676"/>
                      <a:pt x="1350" y="1476"/>
                    </a:cubicBezTo>
                    <a:cubicBezTo>
                      <a:pt x="1760" y="1072"/>
                      <a:pt x="2287" y="703"/>
                      <a:pt x="2902" y="452"/>
                    </a:cubicBezTo>
                    <a:cubicBezTo>
                      <a:pt x="3519" y="207"/>
                      <a:pt x="4153" y="99"/>
                      <a:pt x="4728" y="91"/>
                    </a:cubicBezTo>
                    <a:cubicBezTo>
                      <a:pt x="4768" y="90"/>
                      <a:pt x="4807" y="90"/>
                      <a:pt x="4846" y="90"/>
                    </a:cubicBezTo>
                    <a:cubicBezTo>
                      <a:pt x="5091" y="90"/>
                      <a:pt x="5325" y="112"/>
                      <a:pt x="5545" y="135"/>
                    </a:cubicBezTo>
                    <a:cubicBezTo>
                      <a:pt x="5799" y="171"/>
                      <a:pt x="6035" y="214"/>
                      <a:pt x="6246" y="269"/>
                    </a:cubicBezTo>
                    <a:cubicBezTo>
                      <a:pt x="6669" y="378"/>
                      <a:pt x="7000" y="506"/>
                      <a:pt x="7224" y="606"/>
                    </a:cubicBezTo>
                    <a:cubicBezTo>
                      <a:pt x="7436" y="700"/>
                      <a:pt x="7556" y="761"/>
                      <a:pt x="7571" y="761"/>
                    </a:cubicBezTo>
                    <a:cubicBezTo>
                      <a:pt x="7572" y="761"/>
                      <a:pt x="7572" y="760"/>
                      <a:pt x="7572" y="760"/>
                    </a:cubicBezTo>
                    <a:cubicBezTo>
                      <a:pt x="7574" y="757"/>
                      <a:pt x="7546" y="738"/>
                      <a:pt x="7489" y="706"/>
                    </a:cubicBezTo>
                    <a:cubicBezTo>
                      <a:pt x="7433" y="675"/>
                      <a:pt x="7351" y="623"/>
                      <a:pt x="7240" y="571"/>
                    </a:cubicBezTo>
                    <a:cubicBezTo>
                      <a:pt x="7020" y="460"/>
                      <a:pt x="6690" y="321"/>
                      <a:pt x="6263" y="202"/>
                    </a:cubicBezTo>
                    <a:cubicBezTo>
                      <a:pt x="6050" y="142"/>
                      <a:pt x="5813" y="95"/>
                      <a:pt x="5556" y="55"/>
                    </a:cubicBezTo>
                    <a:cubicBezTo>
                      <a:pt x="5322" y="26"/>
                      <a:pt x="5072" y="0"/>
                      <a:pt x="4809"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8"/>
              <p:cNvSpPr/>
              <p:nvPr/>
            </p:nvSpPr>
            <p:spPr>
              <a:xfrm>
                <a:off x="3293175" y="1510825"/>
                <a:ext cx="33725" cy="83725"/>
              </a:xfrm>
              <a:custGeom>
                <a:avLst/>
                <a:gdLst/>
                <a:ahLst/>
                <a:cxnLst/>
                <a:rect l="l" t="t" r="r" b="b"/>
                <a:pathLst>
                  <a:path w="1349" h="3349" extrusionOk="0">
                    <a:moveTo>
                      <a:pt x="1337" y="1"/>
                    </a:moveTo>
                    <a:cubicBezTo>
                      <a:pt x="1327" y="1"/>
                      <a:pt x="1280" y="25"/>
                      <a:pt x="1207" y="73"/>
                    </a:cubicBezTo>
                    <a:cubicBezTo>
                      <a:pt x="1125" y="126"/>
                      <a:pt x="1014" y="211"/>
                      <a:pt x="888" y="331"/>
                    </a:cubicBezTo>
                    <a:cubicBezTo>
                      <a:pt x="636" y="567"/>
                      <a:pt x="336" y="962"/>
                      <a:pt x="168" y="1470"/>
                    </a:cubicBezTo>
                    <a:cubicBezTo>
                      <a:pt x="1" y="1979"/>
                      <a:pt x="7" y="2475"/>
                      <a:pt x="68" y="2815"/>
                    </a:cubicBezTo>
                    <a:cubicBezTo>
                      <a:pt x="99" y="2986"/>
                      <a:pt x="138" y="3121"/>
                      <a:pt x="171" y="3211"/>
                    </a:cubicBezTo>
                    <a:cubicBezTo>
                      <a:pt x="205" y="3300"/>
                      <a:pt x="229" y="3348"/>
                      <a:pt x="235" y="3348"/>
                    </a:cubicBezTo>
                    <a:cubicBezTo>
                      <a:pt x="235" y="3348"/>
                      <a:pt x="235" y="3348"/>
                      <a:pt x="235" y="3348"/>
                    </a:cubicBezTo>
                    <a:cubicBezTo>
                      <a:pt x="251" y="3343"/>
                      <a:pt x="178" y="3141"/>
                      <a:pt x="137" y="2804"/>
                    </a:cubicBezTo>
                    <a:cubicBezTo>
                      <a:pt x="94" y="2470"/>
                      <a:pt x="99" y="1992"/>
                      <a:pt x="261" y="1501"/>
                    </a:cubicBezTo>
                    <a:cubicBezTo>
                      <a:pt x="423" y="1011"/>
                      <a:pt x="703" y="623"/>
                      <a:pt x="937" y="380"/>
                    </a:cubicBezTo>
                    <a:cubicBezTo>
                      <a:pt x="1171" y="133"/>
                      <a:pt x="1349" y="16"/>
                      <a:pt x="1339" y="2"/>
                    </a:cubicBezTo>
                    <a:cubicBezTo>
                      <a:pt x="1339" y="1"/>
                      <a:pt x="1338" y="1"/>
                      <a:pt x="1337"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8"/>
              <p:cNvSpPr/>
              <p:nvPr/>
            </p:nvSpPr>
            <p:spPr>
              <a:xfrm>
                <a:off x="3334700" y="1504325"/>
                <a:ext cx="15225" cy="87450"/>
              </a:xfrm>
              <a:custGeom>
                <a:avLst/>
                <a:gdLst/>
                <a:ahLst/>
                <a:cxnLst/>
                <a:rect l="l" t="t" r="r" b="b"/>
                <a:pathLst>
                  <a:path w="609" h="3498" extrusionOk="0">
                    <a:moveTo>
                      <a:pt x="593" y="0"/>
                    </a:moveTo>
                    <a:cubicBezTo>
                      <a:pt x="586" y="0"/>
                      <a:pt x="546" y="33"/>
                      <a:pt x="491" y="100"/>
                    </a:cubicBezTo>
                    <a:cubicBezTo>
                      <a:pt x="432" y="172"/>
                      <a:pt x="358" y="285"/>
                      <a:pt x="290" y="438"/>
                    </a:cubicBezTo>
                    <a:cubicBezTo>
                      <a:pt x="154" y="744"/>
                      <a:pt x="72" y="1198"/>
                      <a:pt x="35" y="1698"/>
                    </a:cubicBezTo>
                    <a:cubicBezTo>
                      <a:pt x="1" y="2199"/>
                      <a:pt x="35" y="2655"/>
                      <a:pt x="84" y="2980"/>
                    </a:cubicBezTo>
                    <a:cubicBezTo>
                      <a:pt x="133" y="3303"/>
                      <a:pt x="192" y="3497"/>
                      <a:pt x="204" y="3497"/>
                    </a:cubicBezTo>
                    <a:cubicBezTo>
                      <a:pt x="204" y="3497"/>
                      <a:pt x="204" y="3497"/>
                      <a:pt x="204" y="3497"/>
                    </a:cubicBezTo>
                    <a:cubicBezTo>
                      <a:pt x="219" y="3495"/>
                      <a:pt x="184" y="3295"/>
                      <a:pt x="152" y="2971"/>
                    </a:cubicBezTo>
                    <a:cubicBezTo>
                      <a:pt x="121" y="2648"/>
                      <a:pt x="98" y="2198"/>
                      <a:pt x="132" y="1704"/>
                    </a:cubicBezTo>
                    <a:cubicBezTo>
                      <a:pt x="169" y="1211"/>
                      <a:pt x="240" y="765"/>
                      <a:pt x="355" y="464"/>
                    </a:cubicBezTo>
                    <a:cubicBezTo>
                      <a:pt x="467" y="161"/>
                      <a:pt x="608" y="11"/>
                      <a:pt x="594" y="1"/>
                    </a:cubicBezTo>
                    <a:cubicBezTo>
                      <a:pt x="594" y="0"/>
                      <a:pt x="594" y="0"/>
                      <a:pt x="593"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8"/>
              <p:cNvSpPr/>
              <p:nvPr/>
            </p:nvSpPr>
            <p:spPr>
              <a:xfrm>
                <a:off x="3363325" y="1507875"/>
                <a:ext cx="5475" cy="71225"/>
              </a:xfrm>
              <a:custGeom>
                <a:avLst/>
                <a:gdLst/>
                <a:ahLst/>
                <a:cxnLst/>
                <a:rect l="l" t="t" r="r" b="b"/>
                <a:pathLst>
                  <a:path w="219" h="2849" extrusionOk="0">
                    <a:moveTo>
                      <a:pt x="65" y="1"/>
                    </a:moveTo>
                    <a:cubicBezTo>
                      <a:pt x="52" y="1"/>
                      <a:pt x="32" y="160"/>
                      <a:pt x="19" y="418"/>
                    </a:cubicBezTo>
                    <a:cubicBezTo>
                      <a:pt x="5" y="677"/>
                      <a:pt x="0" y="1035"/>
                      <a:pt x="18" y="1429"/>
                    </a:cubicBezTo>
                    <a:cubicBezTo>
                      <a:pt x="35" y="1824"/>
                      <a:pt x="71" y="2180"/>
                      <a:pt x="107" y="2437"/>
                    </a:cubicBezTo>
                    <a:cubicBezTo>
                      <a:pt x="143" y="2691"/>
                      <a:pt x="177" y="2848"/>
                      <a:pt x="189" y="2848"/>
                    </a:cubicBezTo>
                    <a:cubicBezTo>
                      <a:pt x="190" y="2848"/>
                      <a:pt x="190" y="2848"/>
                      <a:pt x="190" y="2848"/>
                    </a:cubicBezTo>
                    <a:cubicBezTo>
                      <a:pt x="218" y="2844"/>
                      <a:pt x="149" y="2210"/>
                      <a:pt x="115" y="1425"/>
                    </a:cubicBezTo>
                    <a:cubicBezTo>
                      <a:pt x="80" y="640"/>
                      <a:pt x="94" y="3"/>
                      <a:pt x="65" y="1"/>
                    </a:cubicBezTo>
                    <a:cubicBezTo>
                      <a:pt x="65" y="1"/>
                      <a:pt x="65" y="1"/>
                      <a:pt x="65"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8"/>
              <p:cNvSpPr/>
              <p:nvPr/>
            </p:nvSpPr>
            <p:spPr>
              <a:xfrm>
                <a:off x="3377900" y="1503525"/>
                <a:ext cx="10975" cy="84000"/>
              </a:xfrm>
              <a:custGeom>
                <a:avLst/>
                <a:gdLst/>
                <a:ahLst/>
                <a:cxnLst/>
                <a:rect l="l" t="t" r="r" b="b"/>
                <a:pathLst>
                  <a:path w="439" h="3360" extrusionOk="0">
                    <a:moveTo>
                      <a:pt x="15" y="0"/>
                    </a:moveTo>
                    <a:cubicBezTo>
                      <a:pt x="15" y="0"/>
                      <a:pt x="15" y="0"/>
                      <a:pt x="14" y="0"/>
                    </a:cubicBezTo>
                    <a:cubicBezTo>
                      <a:pt x="0" y="5"/>
                      <a:pt x="47" y="189"/>
                      <a:pt x="110" y="488"/>
                    </a:cubicBezTo>
                    <a:cubicBezTo>
                      <a:pt x="175" y="788"/>
                      <a:pt x="250" y="1204"/>
                      <a:pt x="296" y="1668"/>
                    </a:cubicBezTo>
                    <a:cubicBezTo>
                      <a:pt x="341" y="2132"/>
                      <a:pt x="348" y="2556"/>
                      <a:pt x="344" y="2862"/>
                    </a:cubicBezTo>
                    <a:cubicBezTo>
                      <a:pt x="339" y="3168"/>
                      <a:pt x="329" y="3358"/>
                      <a:pt x="344" y="3359"/>
                    </a:cubicBezTo>
                    <a:cubicBezTo>
                      <a:pt x="344" y="3359"/>
                      <a:pt x="344" y="3359"/>
                      <a:pt x="344" y="3359"/>
                    </a:cubicBezTo>
                    <a:cubicBezTo>
                      <a:pt x="356" y="3359"/>
                      <a:pt x="391" y="3171"/>
                      <a:pt x="413" y="2865"/>
                    </a:cubicBezTo>
                    <a:cubicBezTo>
                      <a:pt x="435" y="2557"/>
                      <a:pt x="439" y="2129"/>
                      <a:pt x="393" y="1659"/>
                    </a:cubicBezTo>
                    <a:cubicBezTo>
                      <a:pt x="347" y="1189"/>
                      <a:pt x="260" y="769"/>
                      <a:pt x="178" y="473"/>
                    </a:cubicBezTo>
                    <a:cubicBezTo>
                      <a:pt x="97" y="177"/>
                      <a:pt x="27" y="0"/>
                      <a:pt x="1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8"/>
              <p:cNvSpPr/>
              <p:nvPr/>
            </p:nvSpPr>
            <p:spPr>
              <a:xfrm>
                <a:off x="3401025" y="1514250"/>
                <a:ext cx="19375" cy="67675"/>
              </a:xfrm>
              <a:custGeom>
                <a:avLst/>
                <a:gdLst/>
                <a:ahLst/>
                <a:cxnLst/>
                <a:rect l="l" t="t" r="r" b="b"/>
                <a:pathLst>
                  <a:path w="775" h="2707" extrusionOk="0">
                    <a:moveTo>
                      <a:pt x="28" y="1"/>
                    </a:moveTo>
                    <a:cubicBezTo>
                      <a:pt x="28" y="1"/>
                      <a:pt x="27" y="1"/>
                      <a:pt x="27" y="1"/>
                    </a:cubicBezTo>
                    <a:cubicBezTo>
                      <a:pt x="1" y="11"/>
                      <a:pt x="217" y="601"/>
                      <a:pt x="417" y="1347"/>
                    </a:cubicBezTo>
                    <a:cubicBezTo>
                      <a:pt x="620" y="2090"/>
                      <a:pt x="733" y="2707"/>
                      <a:pt x="762" y="2707"/>
                    </a:cubicBezTo>
                    <a:cubicBezTo>
                      <a:pt x="762" y="2707"/>
                      <a:pt x="762" y="2707"/>
                      <a:pt x="762" y="2707"/>
                    </a:cubicBezTo>
                    <a:cubicBezTo>
                      <a:pt x="775" y="2705"/>
                      <a:pt x="763" y="2547"/>
                      <a:pt x="723" y="2295"/>
                    </a:cubicBezTo>
                    <a:cubicBezTo>
                      <a:pt x="684" y="2043"/>
                      <a:pt x="614" y="1697"/>
                      <a:pt x="512" y="1322"/>
                    </a:cubicBezTo>
                    <a:cubicBezTo>
                      <a:pt x="410" y="946"/>
                      <a:pt x="295" y="612"/>
                      <a:pt x="202" y="375"/>
                    </a:cubicBezTo>
                    <a:cubicBezTo>
                      <a:pt x="111" y="142"/>
                      <a:pt x="42" y="1"/>
                      <a:pt x="28"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8"/>
              <p:cNvSpPr/>
              <p:nvPr/>
            </p:nvSpPr>
            <p:spPr>
              <a:xfrm>
                <a:off x="3419375" y="1504350"/>
                <a:ext cx="17875" cy="77550"/>
              </a:xfrm>
              <a:custGeom>
                <a:avLst/>
                <a:gdLst/>
                <a:ahLst/>
                <a:cxnLst/>
                <a:rect l="l" t="t" r="r" b="b"/>
                <a:pathLst>
                  <a:path w="715" h="3102" extrusionOk="0">
                    <a:moveTo>
                      <a:pt x="30" y="0"/>
                    </a:moveTo>
                    <a:cubicBezTo>
                      <a:pt x="30" y="0"/>
                      <a:pt x="29" y="0"/>
                      <a:pt x="29" y="0"/>
                    </a:cubicBezTo>
                    <a:cubicBezTo>
                      <a:pt x="0" y="14"/>
                      <a:pt x="332" y="655"/>
                      <a:pt x="505" y="1519"/>
                    </a:cubicBezTo>
                    <a:cubicBezTo>
                      <a:pt x="685" y="2381"/>
                      <a:pt x="631" y="3101"/>
                      <a:pt x="663" y="3102"/>
                    </a:cubicBezTo>
                    <a:cubicBezTo>
                      <a:pt x="663" y="3102"/>
                      <a:pt x="663" y="3102"/>
                      <a:pt x="663" y="3102"/>
                    </a:cubicBezTo>
                    <a:cubicBezTo>
                      <a:pt x="675" y="3102"/>
                      <a:pt x="703" y="2924"/>
                      <a:pt x="709" y="2633"/>
                    </a:cubicBezTo>
                    <a:cubicBezTo>
                      <a:pt x="715" y="2341"/>
                      <a:pt x="689" y="1936"/>
                      <a:pt x="601" y="1499"/>
                    </a:cubicBezTo>
                    <a:cubicBezTo>
                      <a:pt x="511" y="1062"/>
                      <a:pt x="375" y="680"/>
                      <a:pt x="255" y="414"/>
                    </a:cubicBezTo>
                    <a:cubicBezTo>
                      <a:pt x="138" y="152"/>
                      <a:pt x="43" y="0"/>
                      <a:pt x="3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8"/>
              <p:cNvSpPr/>
              <p:nvPr/>
            </p:nvSpPr>
            <p:spPr>
              <a:xfrm>
                <a:off x="3445600" y="1524025"/>
                <a:ext cx="8900" cy="67800"/>
              </a:xfrm>
              <a:custGeom>
                <a:avLst/>
                <a:gdLst/>
                <a:ahLst/>
                <a:cxnLst/>
                <a:rect l="l" t="t" r="r" b="b"/>
                <a:pathLst>
                  <a:path w="356" h="2712" extrusionOk="0">
                    <a:moveTo>
                      <a:pt x="31" y="1"/>
                    </a:moveTo>
                    <a:cubicBezTo>
                      <a:pt x="31" y="1"/>
                      <a:pt x="31" y="1"/>
                      <a:pt x="31" y="1"/>
                    </a:cubicBezTo>
                    <a:cubicBezTo>
                      <a:pt x="0" y="10"/>
                      <a:pt x="217" y="594"/>
                      <a:pt x="243" y="1350"/>
                    </a:cubicBezTo>
                    <a:cubicBezTo>
                      <a:pt x="277" y="2105"/>
                      <a:pt x="108" y="2705"/>
                      <a:pt x="140" y="2711"/>
                    </a:cubicBezTo>
                    <a:cubicBezTo>
                      <a:pt x="140" y="2711"/>
                      <a:pt x="140" y="2711"/>
                      <a:pt x="140" y="2711"/>
                    </a:cubicBezTo>
                    <a:cubicBezTo>
                      <a:pt x="152" y="2711"/>
                      <a:pt x="208" y="2567"/>
                      <a:pt x="260" y="2324"/>
                    </a:cubicBezTo>
                    <a:cubicBezTo>
                      <a:pt x="313" y="2078"/>
                      <a:pt x="355" y="1731"/>
                      <a:pt x="341" y="1346"/>
                    </a:cubicBezTo>
                    <a:cubicBezTo>
                      <a:pt x="325" y="961"/>
                      <a:pt x="255" y="617"/>
                      <a:pt x="183" y="377"/>
                    </a:cubicBezTo>
                    <a:cubicBezTo>
                      <a:pt x="111" y="140"/>
                      <a:pt x="44" y="1"/>
                      <a:pt x="31"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8"/>
              <p:cNvSpPr/>
              <p:nvPr/>
            </p:nvSpPr>
            <p:spPr>
              <a:xfrm>
                <a:off x="3261225" y="1488625"/>
                <a:ext cx="85650" cy="47400"/>
              </a:xfrm>
              <a:custGeom>
                <a:avLst/>
                <a:gdLst/>
                <a:ahLst/>
                <a:cxnLst/>
                <a:rect l="l" t="t" r="r" b="b"/>
                <a:pathLst>
                  <a:path w="3426" h="1896" extrusionOk="0">
                    <a:moveTo>
                      <a:pt x="3389" y="0"/>
                    </a:moveTo>
                    <a:cubicBezTo>
                      <a:pt x="3363" y="0"/>
                      <a:pt x="3321" y="3"/>
                      <a:pt x="3265" y="7"/>
                    </a:cubicBezTo>
                    <a:cubicBezTo>
                      <a:pt x="3215" y="10"/>
                      <a:pt x="3152" y="16"/>
                      <a:pt x="3081" y="27"/>
                    </a:cubicBezTo>
                    <a:cubicBezTo>
                      <a:pt x="3009" y="38"/>
                      <a:pt x="2926" y="48"/>
                      <a:pt x="2837" y="69"/>
                    </a:cubicBezTo>
                    <a:cubicBezTo>
                      <a:pt x="2658" y="104"/>
                      <a:pt x="2448" y="161"/>
                      <a:pt x="2219" y="241"/>
                    </a:cubicBezTo>
                    <a:cubicBezTo>
                      <a:pt x="1992" y="324"/>
                      <a:pt x="1747" y="430"/>
                      <a:pt x="1501" y="565"/>
                    </a:cubicBezTo>
                    <a:cubicBezTo>
                      <a:pt x="1258" y="701"/>
                      <a:pt x="1037" y="852"/>
                      <a:pt x="847" y="1001"/>
                    </a:cubicBezTo>
                    <a:cubicBezTo>
                      <a:pt x="657" y="1152"/>
                      <a:pt x="496" y="1299"/>
                      <a:pt x="372" y="1433"/>
                    </a:cubicBezTo>
                    <a:cubicBezTo>
                      <a:pt x="307" y="1497"/>
                      <a:pt x="255" y="1562"/>
                      <a:pt x="207" y="1616"/>
                    </a:cubicBezTo>
                    <a:cubicBezTo>
                      <a:pt x="159" y="1671"/>
                      <a:pt x="121" y="1720"/>
                      <a:pt x="91" y="1762"/>
                    </a:cubicBezTo>
                    <a:cubicBezTo>
                      <a:pt x="31" y="1844"/>
                      <a:pt x="1" y="1891"/>
                      <a:pt x="6" y="1895"/>
                    </a:cubicBezTo>
                    <a:cubicBezTo>
                      <a:pt x="6" y="1896"/>
                      <a:pt x="7" y="1896"/>
                      <a:pt x="7" y="1896"/>
                    </a:cubicBezTo>
                    <a:cubicBezTo>
                      <a:pt x="27" y="1896"/>
                      <a:pt x="168" y="1724"/>
                      <a:pt x="421" y="1482"/>
                    </a:cubicBezTo>
                    <a:cubicBezTo>
                      <a:pt x="550" y="1356"/>
                      <a:pt x="713" y="1216"/>
                      <a:pt x="902" y="1071"/>
                    </a:cubicBezTo>
                    <a:cubicBezTo>
                      <a:pt x="1092" y="930"/>
                      <a:pt x="1309" y="784"/>
                      <a:pt x="1549" y="650"/>
                    </a:cubicBezTo>
                    <a:cubicBezTo>
                      <a:pt x="1790" y="519"/>
                      <a:pt x="2029" y="412"/>
                      <a:pt x="2251" y="326"/>
                    </a:cubicBezTo>
                    <a:cubicBezTo>
                      <a:pt x="2473" y="243"/>
                      <a:pt x="2678" y="179"/>
                      <a:pt x="2853" y="136"/>
                    </a:cubicBezTo>
                    <a:cubicBezTo>
                      <a:pt x="3202" y="49"/>
                      <a:pt x="3426" y="22"/>
                      <a:pt x="3424" y="5"/>
                    </a:cubicBezTo>
                    <a:cubicBezTo>
                      <a:pt x="3424" y="2"/>
                      <a:pt x="3412" y="0"/>
                      <a:pt x="3389"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8"/>
              <p:cNvSpPr/>
              <p:nvPr/>
            </p:nvSpPr>
            <p:spPr>
              <a:xfrm>
                <a:off x="3265100" y="1581175"/>
                <a:ext cx="9800" cy="73400"/>
              </a:xfrm>
              <a:custGeom>
                <a:avLst/>
                <a:gdLst/>
                <a:ahLst/>
                <a:cxnLst/>
                <a:rect l="l" t="t" r="r" b="b"/>
                <a:pathLst>
                  <a:path w="392" h="2936" extrusionOk="0">
                    <a:moveTo>
                      <a:pt x="360" y="1"/>
                    </a:moveTo>
                    <a:cubicBezTo>
                      <a:pt x="347" y="1"/>
                      <a:pt x="278" y="153"/>
                      <a:pt x="203" y="409"/>
                    </a:cubicBezTo>
                    <a:cubicBezTo>
                      <a:pt x="125" y="670"/>
                      <a:pt x="49" y="1039"/>
                      <a:pt x="25" y="1453"/>
                    </a:cubicBezTo>
                    <a:cubicBezTo>
                      <a:pt x="0" y="1868"/>
                      <a:pt x="32" y="2243"/>
                      <a:pt x="78" y="2510"/>
                    </a:cubicBezTo>
                    <a:cubicBezTo>
                      <a:pt x="123" y="2776"/>
                      <a:pt x="175" y="2936"/>
                      <a:pt x="187" y="2936"/>
                    </a:cubicBezTo>
                    <a:cubicBezTo>
                      <a:pt x="187" y="2936"/>
                      <a:pt x="187" y="2936"/>
                      <a:pt x="187" y="2935"/>
                    </a:cubicBezTo>
                    <a:cubicBezTo>
                      <a:pt x="218" y="2930"/>
                      <a:pt x="70" y="2275"/>
                      <a:pt x="121" y="1459"/>
                    </a:cubicBezTo>
                    <a:cubicBezTo>
                      <a:pt x="167" y="643"/>
                      <a:pt x="391" y="10"/>
                      <a:pt x="361" y="1"/>
                    </a:cubicBezTo>
                    <a:cubicBezTo>
                      <a:pt x="361" y="1"/>
                      <a:pt x="360" y="1"/>
                      <a:pt x="360"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8"/>
              <p:cNvSpPr/>
              <p:nvPr/>
            </p:nvSpPr>
            <p:spPr>
              <a:xfrm>
                <a:off x="3250500" y="1562850"/>
                <a:ext cx="4750" cy="49375"/>
              </a:xfrm>
              <a:custGeom>
                <a:avLst/>
                <a:gdLst/>
                <a:ahLst/>
                <a:cxnLst/>
                <a:rect l="l" t="t" r="r" b="b"/>
                <a:pathLst>
                  <a:path w="190" h="1975" extrusionOk="0">
                    <a:moveTo>
                      <a:pt x="153" y="0"/>
                    </a:moveTo>
                    <a:cubicBezTo>
                      <a:pt x="128" y="0"/>
                      <a:pt x="1" y="435"/>
                      <a:pt x="4" y="988"/>
                    </a:cubicBezTo>
                    <a:cubicBezTo>
                      <a:pt x="5" y="1541"/>
                      <a:pt x="136" y="1975"/>
                      <a:pt x="160" y="1975"/>
                    </a:cubicBezTo>
                    <a:cubicBezTo>
                      <a:pt x="160" y="1975"/>
                      <a:pt x="160" y="1975"/>
                      <a:pt x="161" y="1975"/>
                    </a:cubicBezTo>
                    <a:cubicBezTo>
                      <a:pt x="189" y="1968"/>
                      <a:pt x="102" y="1532"/>
                      <a:pt x="102" y="988"/>
                    </a:cubicBezTo>
                    <a:cubicBezTo>
                      <a:pt x="99" y="443"/>
                      <a:pt x="182" y="7"/>
                      <a:pt x="154" y="0"/>
                    </a:cubicBezTo>
                    <a:cubicBezTo>
                      <a:pt x="153" y="0"/>
                      <a:pt x="153" y="0"/>
                      <a:pt x="153"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8"/>
              <p:cNvSpPr/>
              <p:nvPr/>
            </p:nvSpPr>
            <p:spPr>
              <a:xfrm>
                <a:off x="3240050" y="1471100"/>
                <a:ext cx="229875" cy="165675"/>
              </a:xfrm>
              <a:custGeom>
                <a:avLst/>
                <a:gdLst/>
                <a:ahLst/>
                <a:cxnLst/>
                <a:rect l="l" t="t" r="r" b="b"/>
                <a:pathLst>
                  <a:path w="9195" h="6627" extrusionOk="0">
                    <a:moveTo>
                      <a:pt x="6945" y="0"/>
                    </a:moveTo>
                    <a:cubicBezTo>
                      <a:pt x="6898" y="0"/>
                      <a:pt x="6851" y="0"/>
                      <a:pt x="6805" y="1"/>
                    </a:cubicBezTo>
                    <a:cubicBezTo>
                      <a:pt x="5998" y="8"/>
                      <a:pt x="5191" y="28"/>
                      <a:pt x="4389" y="153"/>
                    </a:cubicBezTo>
                    <a:cubicBezTo>
                      <a:pt x="2909" y="387"/>
                      <a:pt x="1385" y="1059"/>
                      <a:pt x="667" y="2451"/>
                    </a:cubicBezTo>
                    <a:cubicBezTo>
                      <a:pt x="1" y="3739"/>
                      <a:pt x="97" y="5246"/>
                      <a:pt x="467" y="6627"/>
                    </a:cubicBezTo>
                    <a:cubicBezTo>
                      <a:pt x="476" y="6598"/>
                      <a:pt x="483" y="6568"/>
                      <a:pt x="492" y="6539"/>
                    </a:cubicBezTo>
                    <a:cubicBezTo>
                      <a:pt x="353" y="5433"/>
                      <a:pt x="451" y="4262"/>
                      <a:pt x="984" y="3275"/>
                    </a:cubicBezTo>
                    <a:cubicBezTo>
                      <a:pt x="1556" y="2215"/>
                      <a:pt x="2600" y="1509"/>
                      <a:pt x="3726" y="1139"/>
                    </a:cubicBezTo>
                    <a:cubicBezTo>
                      <a:pt x="4792" y="789"/>
                      <a:pt x="6070" y="509"/>
                      <a:pt x="7238" y="509"/>
                    </a:cubicBezTo>
                    <a:cubicBezTo>
                      <a:pt x="7420" y="509"/>
                      <a:pt x="7599" y="516"/>
                      <a:pt x="7775" y="531"/>
                    </a:cubicBezTo>
                    <a:cubicBezTo>
                      <a:pt x="8370" y="580"/>
                      <a:pt x="8836" y="826"/>
                      <a:pt x="9195" y="1196"/>
                    </a:cubicBezTo>
                    <a:cubicBezTo>
                      <a:pt x="9107" y="910"/>
                      <a:pt x="8940" y="649"/>
                      <a:pt x="8714" y="452"/>
                    </a:cubicBezTo>
                    <a:cubicBezTo>
                      <a:pt x="8245" y="44"/>
                      <a:pt x="7552" y="0"/>
                      <a:pt x="6945"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21" name="Google Shape;2121;p48"/>
          <p:cNvGrpSpPr/>
          <p:nvPr/>
        </p:nvGrpSpPr>
        <p:grpSpPr>
          <a:xfrm rot="962343">
            <a:off x="-309705" y="521047"/>
            <a:ext cx="1670328" cy="2460188"/>
            <a:chOff x="179526" y="1542273"/>
            <a:chExt cx="1670282" cy="2460121"/>
          </a:xfrm>
        </p:grpSpPr>
        <p:grpSp>
          <p:nvGrpSpPr>
            <p:cNvPr id="2122" name="Google Shape;2122;p48"/>
            <p:cNvGrpSpPr/>
            <p:nvPr/>
          </p:nvGrpSpPr>
          <p:grpSpPr>
            <a:xfrm>
              <a:off x="179526" y="1542273"/>
              <a:ext cx="1670282" cy="2460121"/>
              <a:chOff x="2903825" y="2119650"/>
              <a:chExt cx="623100" cy="917750"/>
            </a:xfrm>
          </p:grpSpPr>
          <p:sp>
            <p:nvSpPr>
              <p:cNvPr id="2123" name="Google Shape;2123;p48"/>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8"/>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5" name="Google Shape;2125;p48"/>
            <p:cNvGrpSpPr/>
            <p:nvPr/>
          </p:nvGrpSpPr>
          <p:grpSpPr>
            <a:xfrm>
              <a:off x="610722" y="2017507"/>
              <a:ext cx="807897" cy="1108500"/>
              <a:chOff x="2111700" y="3755475"/>
              <a:chExt cx="394000" cy="540600"/>
            </a:xfrm>
          </p:grpSpPr>
          <p:sp>
            <p:nvSpPr>
              <p:cNvPr id="2126" name="Google Shape;2126;p48"/>
              <p:cNvSpPr/>
              <p:nvPr/>
            </p:nvSpPr>
            <p:spPr>
              <a:xfrm>
                <a:off x="2153925" y="4155050"/>
                <a:ext cx="335550" cy="141025"/>
              </a:xfrm>
              <a:custGeom>
                <a:avLst/>
                <a:gdLst/>
                <a:ahLst/>
                <a:cxnLst/>
                <a:rect l="l" t="t" r="r" b="b"/>
                <a:pathLst>
                  <a:path w="13422" h="5641" extrusionOk="0">
                    <a:moveTo>
                      <a:pt x="6290" y="0"/>
                    </a:moveTo>
                    <a:cubicBezTo>
                      <a:pt x="6191" y="0"/>
                      <a:pt x="6091" y="2"/>
                      <a:pt x="5991" y="6"/>
                    </a:cubicBezTo>
                    <a:cubicBezTo>
                      <a:pt x="2040" y="146"/>
                      <a:pt x="1" y="4678"/>
                      <a:pt x="1" y="4678"/>
                    </a:cubicBezTo>
                    <a:cubicBezTo>
                      <a:pt x="1950" y="5391"/>
                      <a:pt x="3930" y="5641"/>
                      <a:pt x="5749" y="5641"/>
                    </a:cubicBezTo>
                    <a:cubicBezTo>
                      <a:pt x="10030" y="5641"/>
                      <a:pt x="13422" y="4257"/>
                      <a:pt x="13422" y="4257"/>
                    </a:cubicBezTo>
                    <a:cubicBezTo>
                      <a:pt x="12702" y="2579"/>
                      <a:pt x="10081" y="0"/>
                      <a:pt x="6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8"/>
              <p:cNvSpPr/>
              <p:nvPr/>
            </p:nvSpPr>
            <p:spPr>
              <a:xfrm>
                <a:off x="2157600" y="4240175"/>
                <a:ext cx="323025" cy="39475"/>
              </a:xfrm>
              <a:custGeom>
                <a:avLst/>
                <a:gdLst/>
                <a:ahLst/>
                <a:cxnLst/>
                <a:rect l="l" t="t" r="r" b="b"/>
                <a:pathLst>
                  <a:path w="12921" h="1579" extrusionOk="0">
                    <a:moveTo>
                      <a:pt x="12918" y="0"/>
                    </a:moveTo>
                    <a:cubicBezTo>
                      <a:pt x="12908" y="0"/>
                      <a:pt x="12865" y="14"/>
                      <a:pt x="12790" y="39"/>
                    </a:cubicBezTo>
                    <a:cubicBezTo>
                      <a:pt x="12704" y="71"/>
                      <a:pt x="12583" y="114"/>
                      <a:pt x="12429" y="170"/>
                    </a:cubicBezTo>
                    <a:cubicBezTo>
                      <a:pt x="12350" y="200"/>
                      <a:pt x="12263" y="231"/>
                      <a:pt x="12169" y="267"/>
                    </a:cubicBezTo>
                    <a:cubicBezTo>
                      <a:pt x="12073" y="302"/>
                      <a:pt x="11968" y="334"/>
                      <a:pt x="11856" y="372"/>
                    </a:cubicBezTo>
                    <a:cubicBezTo>
                      <a:pt x="11630" y="443"/>
                      <a:pt x="11377" y="538"/>
                      <a:pt x="11090" y="616"/>
                    </a:cubicBezTo>
                    <a:cubicBezTo>
                      <a:pt x="10804" y="699"/>
                      <a:pt x="10491" y="794"/>
                      <a:pt x="10150" y="873"/>
                    </a:cubicBezTo>
                    <a:cubicBezTo>
                      <a:pt x="9980" y="912"/>
                      <a:pt x="9806" y="963"/>
                      <a:pt x="9623" y="998"/>
                    </a:cubicBezTo>
                    <a:cubicBezTo>
                      <a:pt x="9441" y="1035"/>
                      <a:pt x="9252" y="1075"/>
                      <a:pt x="9060" y="1114"/>
                    </a:cubicBezTo>
                    <a:cubicBezTo>
                      <a:pt x="8868" y="1157"/>
                      <a:pt x="8667" y="1180"/>
                      <a:pt x="8464" y="1216"/>
                    </a:cubicBezTo>
                    <a:cubicBezTo>
                      <a:pt x="8363" y="1233"/>
                      <a:pt x="8259" y="1249"/>
                      <a:pt x="8156" y="1267"/>
                    </a:cubicBezTo>
                    <a:cubicBezTo>
                      <a:pt x="8052" y="1282"/>
                      <a:pt x="7946" y="1293"/>
                      <a:pt x="7840" y="1306"/>
                    </a:cubicBezTo>
                    <a:cubicBezTo>
                      <a:pt x="7628" y="1329"/>
                      <a:pt x="7412" y="1362"/>
                      <a:pt x="7191" y="1380"/>
                    </a:cubicBezTo>
                    <a:cubicBezTo>
                      <a:pt x="6971" y="1397"/>
                      <a:pt x="6748" y="1415"/>
                      <a:pt x="6521" y="1433"/>
                    </a:cubicBezTo>
                    <a:cubicBezTo>
                      <a:pt x="6144" y="1449"/>
                      <a:pt x="5774" y="1465"/>
                      <a:pt x="5413" y="1465"/>
                    </a:cubicBezTo>
                    <a:cubicBezTo>
                      <a:pt x="5340" y="1465"/>
                      <a:pt x="5268" y="1465"/>
                      <a:pt x="5196" y="1463"/>
                    </a:cubicBezTo>
                    <a:cubicBezTo>
                      <a:pt x="5089" y="1463"/>
                      <a:pt x="4983" y="1462"/>
                      <a:pt x="4878" y="1462"/>
                    </a:cubicBezTo>
                    <a:cubicBezTo>
                      <a:pt x="4773" y="1457"/>
                      <a:pt x="4669" y="1452"/>
                      <a:pt x="4566" y="1448"/>
                    </a:cubicBezTo>
                    <a:cubicBezTo>
                      <a:pt x="4361" y="1437"/>
                      <a:pt x="4159" y="1433"/>
                      <a:pt x="3962" y="1417"/>
                    </a:cubicBezTo>
                    <a:cubicBezTo>
                      <a:pt x="3570" y="1381"/>
                      <a:pt x="3197" y="1355"/>
                      <a:pt x="2851" y="1303"/>
                    </a:cubicBezTo>
                    <a:cubicBezTo>
                      <a:pt x="2678" y="1279"/>
                      <a:pt x="2510" y="1261"/>
                      <a:pt x="2349" y="1235"/>
                    </a:cubicBezTo>
                    <a:cubicBezTo>
                      <a:pt x="2189" y="1208"/>
                      <a:pt x="2035" y="1181"/>
                      <a:pt x="1888" y="1156"/>
                    </a:cubicBezTo>
                    <a:cubicBezTo>
                      <a:pt x="1594" y="1110"/>
                      <a:pt x="1332" y="1046"/>
                      <a:pt x="1100" y="999"/>
                    </a:cubicBezTo>
                    <a:cubicBezTo>
                      <a:pt x="985" y="974"/>
                      <a:pt x="876" y="953"/>
                      <a:pt x="777" y="930"/>
                    </a:cubicBezTo>
                    <a:cubicBezTo>
                      <a:pt x="679" y="905"/>
                      <a:pt x="589" y="883"/>
                      <a:pt x="508" y="862"/>
                    </a:cubicBezTo>
                    <a:cubicBezTo>
                      <a:pt x="349" y="823"/>
                      <a:pt x="224" y="793"/>
                      <a:pt x="135" y="772"/>
                    </a:cubicBezTo>
                    <a:cubicBezTo>
                      <a:pt x="64" y="755"/>
                      <a:pt x="20" y="746"/>
                      <a:pt x="6" y="746"/>
                    </a:cubicBezTo>
                    <a:cubicBezTo>
                      <a:pt x="4" y="746"/>
                      <a:pt x="2" y="747"/>
                      <a:pt x="2" y="748"/>
                    </a:cubicBezTo>
                    <a:cubicBezTo>
                      <a:pt x="1" y="751"/>
                      <a:pt x="45" y="767"/>
                      <a:pt x="128" y="794"/>
                    </a:cubicBezTo>
                    <a:cubicBezTo>
                      <a:pt x="216" y="820"/>
                      <a:pt x="340" y="857"/>
                      <a:pt x="497" y="905"/>
                    </a:cubicBezTo>
                    <a:cubicBezTo>
                      <a:pt x="577" y="928"/>
                      <a:pt x="667" y="954"/>
                      <a:pt x="764" y="982"/>
                    </a:cubicBezTo>
                    <a:cubicBezTo>
                      <a:pt x="863" y="1009"/>
                      <a:pt x="970" y="1033"/>
                      <a:pt x="1086" y="1060"/>
                    </a:cubicBezTo>
                    <a:cubicBezTo>
                      <a:pt x="1317" y="1114"/>
                      <a:pt x="1579" y="1184"/>
                      <a:pt x="1874" y="1235"/>
                    </a:cubicBezTo>
                    <a:cubicBezTo>
                      <a:pt x="2021" y="1262"/>
                      <a:pt x="2175" y="1291"/>
                      <a:pt x="2335" y="1322"/>
                    </a:cubicBezTo>
                    <a:cubicBezTo>
                      <a:pt x="2495" y="1351"/>
                      <a:pt x="2664" y="1370"/>
                      <a:pt x="2838" y="1396"/>
                    </a:cubicBezTo>
                    <a:cubicBezTo>
                      <a:pt x="3186" y="1453"/>
                      <a:pt x="3560" y="1483"/>
                      <a:pt x="3954" y="1522"/>
                    </a:cubicBezTo>
                    <a:cubicBezTo>
                      <a:pt x="4152" y="1539"/>
                      <a:pt x="4354" y="1545"/>
                      <a:pt x="4562" y="1557"/>
                    </a:cubicBezTo>
                    <a:cubicBezTo>
                      <a:pt x="4665" y="1562"/>
                      <a:pt x="4769" y="1568"/>
                      <a:pt x="4874" y="1572"/>
                    </a:cubicBezTo>
                    <a:cubicBezTo>
                      <a:pt x="4981" y="1573"/>
                      <a:pt x="5087" y="1574"/>
                      <a:pt x="5195" y="1575"/>
                    </a:cubicBezTo>
                    <a:cubicBezTo>
                      <a:pt x="5278" y="1577"/>
                      <a:pt x="5361" y="1578"/>
                      <a:pt x="5445" y="1578"/>
                    </a:cubicBezTo>
                    <a:cubicBezTo>
                      <a:pt x="5797" y="1578"/>
                      <a:pt x="6159" y="1562"/>
                      <a:pt x="6528" y="1547"/>
                    </a:cubicBezTo>
                    <a:cubicBezTo>
                      <a:pt x="6755" y="1528"/>
                      <a:pt x="6980" y="1511"/>
                      <a:pt x="7202" y="1493"/>
                    </a:cubicBezTo>
                    <a:cubicBezTo>
                      <a:pt x="7424" y="1475"/>
                      <a:pt x="7641" y="1441"/>
                      <a:pt x="7854" y="1417"/>
                    </a:cubicBezTo>
                    <a:cubicBezTo>
                      <a:pt x="7962" y="1403"/>
                      <a:pt x="8067" y="1393"/>
                      <a:pt x="8171" y="1376"/>
                    </a:cubicBezTo>
                    <a:cubicBezTo>
                      <a:pt x="8276" y="1358"/>
                      <a:pt x="8379" y="1340"/>
                      <a:pt x="8481" y="1324"/>
                    </a:cubicBezTo>
                    <a:cubicBezTo>
                      <a:pt x="8685" y="1287"/>
                      <a:pt x="8886" y="1261"/>
                      <a:pt x="9079" y="1217"/>
                    </a:cubicBezTo>
                    <a:cubicBezTo>
                      <a:pt x="9273" y="1176"/>
                      <a:pt x="9462" y="1135"/>
                      <a:pt x="9645" y="1097"/>
                    </a:cubicBezTo>
                    <a:cubicBezTo>
                      <a:pt x="9828" y="1058"/>
                      <a:pt x="10003" y="1006"/>
                      <a:pt x="10174" y="964"/>
                    </a:cubicBezTo>
                    <a:cubicBezTo>
                      <a:pt x="10515" y="880"/>
                      <a:pt x="10828" y="782"/>
                      <a:pt x="11114" y="693"/>
                    </a:cubicBezTo>
                    <a:cubicBezTo>
                      <a:pt x="11401" y="610"/>
                      <a:pt x="11653" y="509"/>
                      <a:pt x="11877" y="432"/>
                    </a:cubicBezTo>
                    <a:cubicBezTo>
                      <a:pt x="11989" y="391"/>
                      <a:pt x="12093" y="356"/>
                      <a:pt x="12188" y="318"/>
                    </a:cubicBezTo>
                    <a:cubicBezTo>
                      <a:pt x="12282" y="279"/>
                      <a:pt x="12368" y="244"/>
                      <a:pt x="12444" y="212"/>
                    </a:cubicBezTo>
                    <a:cubicBezTo>
                      <a:pt x="12596" y="147"/>
                      <a:pt x="12715" y="96"/>
                      <a:pt x="12799" y="61"/>
                    </a:cubicBezTo>
                    <a:cubicBezTo>
                      <a:pt x="12879" y="25"/>
                      <a:pt x="12921" y="5"/>
                      <a:pt x="12920" y="1"/>
                    </a:cubicBezTo>
                    <a:cubicBezTo>
                      <a:pt x="12920" y="1"/>
                      <a:pt x="12919" y="0"/>
                      <a:pt x="1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8"/>
              <p:cNvSpPr/>
              <p:nvPr/>
            </p:nvSpPr>
            <p:spPr>
              <a:xfrm>
                <a:off x="2204900" y="4192750"/>
                <a:ext cx="216200" cy="34175"/>
              </a:xfrm>
              <a:custGeom>
                <a:avLst/>
                <a:gdLst/>
                <a:ahLst/>
                <a:cxnLst/>
                <a:rect l="l" t="t" r="r" b="b"/>
                <a:pathLst>
                  <a:path w="8648" h="1367" extrusionOk="0">
                    <a:moveTo>
                      <a:pt x="8643" y="0"/>
                    </a:moveTo>
                    <a:cubicBezTo>
                      <a:pt x="8627" y="0"/>
                      <a:pt x="8515" y="54"/>
                      <a:pt x="8323" y="149"/>
                    </a:cubicBezTo>
                    <a:cubicBezTo>
                      <a:pt x="8222" y="201"/>
                      <a:pt x="8099" y="265"/>
                      <a:pt x="7949" y="328"/>
                    </a:cubicBezTo>
                    <a:cubicBezTo>
                      <a:pt x="7801" y="391"/>
                      <a:pt x="7639" y="475"/>
                      <a:pt x="7448" y="543"/>
                    </a:cubicBezTo>
                    <a:cubicBezTo>
                      <a:pt x="7259" y="616"/>
                      <a:pt x="7053" y="700"/>
                      <a:pt x="6825" y="768"/>
                    </a:cubicBezTo>
                    <a:cubicBezTo>
                      <a:pt x="6711" y="803"/>
                      <a:pt x="6596" y="847"/>
                      <a:pt x="6474" y="879"/>
                    </a:cubicBezTo>
                    <a:cubicBezTo>
                      <a:pt x="6351" y="911"/>
                      <a:pt x="6225" y="944"/>
                      <a:pt x="6095" y="978"/>
                    </a:cubicBezTo>
                    <a:cubicBezTo>
                      <a:pt x="5967" y="1016"/>
                      <a:pt x="5830" y="1035"/>
                      <a:pt x="5694" y="1066"/>
                    </a:cubicBezTo>
                    <a:cubicBezTo>
                      <a:pt x="5557" y="1094"/>
                      <a:pt x="5418" y="1124"/>
                      <a:pt x="5273" y="1140"/>
                    </a:cubicBezTo>
                    <a:cubicBezTo>
                      <a:pt x="5129" y="1160"/>
                      <a:pt x="4983" y="1186"/>
                      <a:pt x="4834" y="1200"/>
                    </a:cubicBezTo>
                    <a:cubicBezTo>
                      <a:pt x="4684" y="1213"/>
                      <a:pt x="4533" y="1226"/>
                      <a:pt x="4379" y="1239"/>
                    </a:cubicBezTo>
                    <a:cubicBezTo>
                      <a:pt x="4180" y="1246"/>
                      <a:pt x="3984" y="1253"/>
                      <a:pt x="3792" y="1253"/>
                    </a:cubicBezTo>
                    <a:cubicBezTo>
                      <a:pt x="3686" y="1253"/>
                      <a:pt x="3582" y="1251"/>
                      <a:pt x="3479" y="1246"/>
                    </a:cubicBezTo>
                    <a:cubicBezTo>
                      <a:pt x="3406" y="1244"/>
                      <a:pt x="3334" y="1241"/>
                      <a:pt x="3262" y="1239"/>
                    </a:cubicBezTo>
                    <a:cubicBezTo>
                      <a:pt x="3191" y="1234"/>
                      <a:pt x="3121" y="1227"/>
                      <a:pt x="3052" y="1222"/>
                    </a:cubicBezTo>
                    <a:cubicBezTo>
                      <a:pt x="2912" y="1207"/>
                      <a:pt x="2775" y="1201"/>
                      <a:pt x="2643" y="1181"/>
                    </a:cubicBezTo>
                    <a:cubicBezTo>
                      <a:pt x="2379" y="1141"/>
                      <a:pt x="2126" y="1110"/>
                      <a:pt x="1894" y="1055"/>
                    </a:cubicBezTo>
                    <a:cubicBezTo>
                      <a:pt x="1778" y="1029"/>
                      <a:pt x="1664" y="1012"/>
                      <a:pt x="1557" y="982"/>
                    </a:cubicBezTo>
                    <a:cubicBezTo>
                      <a:pt x="1451" y="954"/>
                      <a:pt x="1349" y="926"/>
                      <a:pt x="1251" y="901"/>
                    </a:cubicBezTo>
                    <a:cubicBezTo>
                      <a:pt x="1053" y="854"/>
                      <a:pt x="882" y="788"/>
                      <a:pt x="727" y="741"/>
                    </a:cubicBezTo>
                    <a:cubicBezTo>
                      <a:pt x="652" y="715"/>
                      <a:pt x="579" y="695"/>
                      <a:pt x="514" y="670"/>
                    </a:cubicBezTo>
                    <a:cubicBezTo>
                      <a:pt x="451" y="646"/>
                      <a:pt x="391" y="623"/>
                      <a:pt x="339" y="604"/>
                    </a:cubicBezTo>
                    <a:cubicBezTo>
                      <a:pt x="142" y="530"/>
                      <a:pt x="26" y="488"/>
                      <a:pt x="7" y="488"/>
                    </a:cubicBezTo>
                    <a:cubicBezTo>
                      <a:pt x="5" y="488"/>
                      <a:pt x="4" y="489"/>
                      <a:pt x="4" y="489"/>
                    </a:cubicBezTo>
                    <a:cubicBezTo>
                      <a:pt x="1" y="496"/>
                      <a:pt x="114" y="551"/>
                      <a:pt x="322" y="644"/>
                    </a:cubicBezTo>
                    <a:cubicBezTo>
                      <a:pt x="374" y="668"/>
                      <a:pt x="432" y="694"/>
                      <a:pt x="496" y="721"/>
                    </a:cubicBezTo>
                    <a:cubicBezTo>
                      <a:pt x="559" y="748"/>
                      <a:pt x="631" y="773"/>
                      <a:pt x="707" y="801"/>
                    </a:cubicBezTo>
                    <a:cubicBezTo>
                      <a:pt x="859" y="855"/>
                      <a:pt x="1030" y="925"/>
                      <a:pt x="1228" y="978"/>
                    </a:cubicBezTo>
                    <a:cubicBezTo>
                      <a:pt x="1327" y="1006"/>
                      <a:pt x="1429" y="1036"/>
                      <a:pt x="1537" y="1068"/>
                    </a:cubicBezTo>
                    <a:cubicBezTo>
                      <a:pt x="1643" y="1100"/>
                      <a:pt x="1757" y="1120"/>
                      <a:pt x="1875" y="1148"/>
                    </a:cubicBezTo>
                    <a:cubicBezTo>
                      <a:pt x="2107" y="1206"/>
                      <a:pt x="2362" y="1242"/>
                      <a:pt x="2629" y="1285"/>
                    </a:cubicBezTo>
                    <a:cubicBezTo>
                      <a:pt x="2763" y="1306"/>
                      <a:pt x="2901" y="1314"/>
                      <a:pt x="3042" y="1329"/>
                    </a:cubicBezTo>
                    <a:cubicBezTo>
                      <a:pt x="3112" y="1336"/>
                      <a:pt x="3183" y="1343"/>
                      <a:pt x="3256" y="1350"/>
                    </a:cubicBezTo>
                    <a:cubicBezTo>
                      <a:pt x="3328" y="1352"/>
                      <a:pt x="3401" y="1356"/>
                      <a:pt x="3474" y="1358"/>
                    </a:cubicBezTo>
                    <a:cubicBezTo>
                      <a:pt x="3586" y="1364"/>
                      <a:pt x="3699" y="1367"/>
                      <a:pt x="3814" y="1367"/>
                    </a:cubicBezTo>
                    <a:cubicBezTo>
                      <a:pt x="4001" y="1367"/>
                      <a:pt x="4192" y="1360"/>
                      <a:pt x="4386" y="1353"/>
                    </a:cubicBezTo>
                    <a:cubicBezTo>
                      <a:pt x="4540" y="1339"/>
                      <a:pt x="4694" y="1326"/>
                      <a:pt x="4846" y="1313"/>
                    </a:cubicBezTo>
                    <a:cubicBezTo>
                      <a:pt x="4997" y="1300"/>
                      <a:pt x="5144" y="1271"/>
                      <a:pt x="5290" y="1251"/>
                    </a:cubicBezTo>
                    <a:cubicBezTo>
                      <a:pt x="5436" y="1233"/>
                      <a:pt x="5578" y="1203"/>
                      <a:pt x="5716" y="1172"/>
                    </a:cubicBezTo>
                    <a:cubicBezTo>
                      <a:pt x="5855" y="1140"/>
                      <a:pt x="5992" y="1120"/>
                      <a:pt x="6121" y="1080"/>
                    </a:cubicBezTo>
                    <a:cubicBezTo>
                      <a:pt x="6251" y="1044"/>
                      <a:pt x="6378" y="1010"/>
                      <a:pt x="6501" y="975"/>
                    </a:cubicBezTo>
                    <a:cubicBezTo>
                      <a:pt x="6625" y="941"/>
                      <a:pt x="6741" y="896"/>
                      <a:pt x="6855" y="858"/>
                    </a:cubicBezTo>
                    <a:cubicBezTo>
                      <a:pt x="7084" y="786"/>
                      <a:pt x="7290" y="696"/>
                      <a:pt x="7478" y="618"/>
                    </a:cubicBezTo>
                    <a:cubicBezTo>
                      <a:pt x="7669" y="544"/>
                      <a:pt x="7831" y="454"/>
                      <a:pt x="7978" y="385"/>
                    </a:cubicBezTo>
                    <a:cubicBezTo>
                      <a:pt x="8124" y="317"/>
                      <a:pt x="8245" y="247"/>
                      <a:pt x="8344" y="188"/>
                    </a:cubicBezTo>
                    <a:cubicBezTo>
                      <a:pt x="8541" y="74"/>
                      <a:pt x="8648" y="7"/>
                      <a:pt x="8644" y="1"/>
                    </a:cubicBezTo>
                    <a:cubicBezTo>
                      <a:pt x="8644" y="0"/>
                      <a:pt x="864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8"/>
              <p:cNvSpPr/>
              <p:nvPr/>
            </p:nvSpPr>
            <p:spPr>
              <a:xfrm>
                <a:off x="2180550" y="4213675"/>
                <a:ext cx="271000" cy="39050"/>
              </a:xfrm>
              <a:custGeom>
                <a:avLst/>
                <a:gdLst/>
                <a:ahLst/>
                <a:cxnLst/>
                <a:rect l="l" t="t" r="r" b="b"/>
                <a:pathLst>
                  <a:path w="10840" h="1562" extrusionOk="0">
                    <a:moveTo>
                      <a:pt x="10835" y="1"/>
                    </a:moveTo>
                    <a:cubicBezTo>
                      <a:pt x="10827" y="1"/>
                      <a:pt x="10792" y="14"/>
                      <a:pt x="10729" y="39"/>
                    </a:cubicBezTo>
                    <a:cubicBezTo>
                      <a:pt x="10660" y="67"/>
                      <a:pt x="10560" y="110"/>
                      <a:pt x="10431" y="166"/>
                    </a:cubicBezTo>
                    <a:cubicBezTo>
                      <a:pt x="10367" y="195"/>
                      <a:pt x="10295" y="227"/>
                      <a:pt x="10218" y="261"/>
                    </a:cubicBezTo>
                    <a:cubicBezTo>
                      <a:pt x="10139" y="293"/>
                      <a:pt x="10051" y="326"/>
                      <a:pt x="9959" y="363"/>
                    </a:cubicBezTo>
                    <a:cubicBezTo>
                      <a:pt x="9772" y="434"/>
                      <a:pt x="9562" y="524"/>
                      <a:pt x="9323" y="600"/>
                    </a:cubicBezTo>
                    <a:cubicBezTo>
                      <a:pt x="9204" y="640"/>
                      <a:pt x="9080" y="683"/>
                      <a:pt x="8950" y="727"/>
                    </a:cubicBezTo>
                    <a:cubicBezTo>
                      <a:pt x="8820" y="771"/>
                      <a:pt x="8682" y="806"/>
                      <a:pt x="8541" y="849"/>
                    </a:cubicBezTo>
                    <a:cubicBezTo>
                      <a:pt x="8259" y="938"/>
                      <a:pt x="7952" y="1006"/>
                      <a:pt x="7629" y="1085"/>
                    </a:cubicBezTo>
                    <a:cubicBezTo>
                      <a:pt x="7468" y="1124"/>
                      <a:pt x="7300" y="1151"/>
                      <a:pt x="7129" y="1186"/>
                    </a:cubicBezTo>
                    <a:cubicBezTo>
                      <a:pt x="7045" y="1203"/>
                      <a:pt x="6958" y="1219"/>
                      <a:pt x="6871" y="1235"/>
                    </a:cubicBezTo>
                    <a:cubicBezTo>
                      <a:pt x="6784" y="1249"/>
                      <a:pt x="6695" y="1262"/>
                      <a:pt x="6606" y="1275"/>
                    </a:cubicBezTo>
                    <a:cubicBezTo>
                      <a:pt x="6427" y="1298"/>
                      <a:pt x="6247" y="1333"/>
                      <a:pt x="6060" y="1350"/>
                    </a:cubicBezTo>
                    <a:cubicBezTo>
                      <a:pt x="5876" y="1368"/>
                      <a:pt x="5687" y="1387"/>
                      <a:pt x="5497" y="1407"/>
                    </a:cubicBezTo>
                    <a:cubicBezTo>
                      <a:pt x="5306" y="1417"/>
                      <a:pt x="5117" y="1428"/>
                      <a:pt x="4930" y="1438"/>
                    </a:cubicBezTo>
                    <a:cubicBezTo>
                      <a:pt x="4745" y="1451"/>
                      <a:pt x="4560" y="1444"/>
                      <a:pt x="4380" y="1448"/>
                    </a:cubicBezTo>
                    <a:cubicBezTo>
                      <a:pt x="4290" y="1450"/>
                      <a:pt x="4200" y="1451"/>
                      <a:pt x="4111" y="1452"/>
                    </a:cubicBezTo>
                    <a:cubicBezTo>
                      <a:pt x="4023" y="1448"/>
                      <a:pt x="3936" y="1445"/>
                      <a:pt x="3849" y="1442"/>
                    </a:cubicBezTo>
                    <a:cubicBezTo>
                      <a:pt x="3675" y="1434"/>
                      <a:pt x="3505" y="1433"/>
                      <a:pt x="3339" y="1420"/>
                    </a:cubicBezTo>
                    <a:cubicBezTo>
                      <a:pt x="3009" y="1392"/>
                      <a:pt x="2694" y="1372"/>
                      <a:pt x="2402" y="1328"/>
                    </a:cubicBezTo>
                    <a:cubicBezTo>
                      <a:pt x="2256" y="1308"/>
                      <a:pt x="2114" y="1295"/>
                      <a:pt x="1979" y="1272"/>
                    </a:cubicBezTo>
                    <a:cubicBezTo>
                      <a:pt x="1844" y="1248"/>
                      <a:pt x="1715" y="1226"/>
                      <a:pt x="1591" y="1204"/>
                    </a:cubicBezTo>
                    <a:cubicBezTo>
                      <a:pt x="1342" y="1165"/>
                      <a:pt x="1122" y="1109"/>
                      <a:pt x="926" y="1068"/>
                    </a:cubicBezTo>
                    <a:cubicBezTo>
                      <a:pt x="829" y="1046"/>
                      <a:pt x="737" y="1028"/>
                      <a:pt x="655" y="1007"/>
                    </a:cubicBezTo>
                    <a:cubicBezTo>
                      <a:pt x="573" y="986"/>
                      <a:pt x="497" y="965"/>
                      <a:pt x="429" y="948"/>
                    </a:cubicBezTo>
                    <a:cubicBezTo>
                      <a:pt x="293" y="912"/>
                      <a:pt x="186" y="885"/>
                      <a:pt x="114" y="869"/>
                    </a:cubicBezTo>
                    <a:cubicBezTo>
                      <a:pt x="54" y="854"/>
                      <a:pt x="18" y="847"/>
                      <a:pt x="6" y="847"/>
                    </a:cubicBezTo>
                    <a:cubicBezTo>
                      <a:pt x="4" y="847"/>
                      <a:pt x="2" y="847"/>
                      <a:pt x="2" y="848"/>
                    </a:cubicBezTo>
                    <a:cubicBezTo>
                      <a:pt x="1" y="851"/>
                      <a:pt x="37" y="867"/>
                      <a:pt x="107" y="890"/>
                    </a:cubicBezTo>
                    <a:cubicBezTo>
                      <a:pt x="178" y="914"/>
                      <a:pt x="282" y="948"/>
                      <a:pt x="417" y="991"/>
                    </a:cubicBezTo>
                    <a:cubicBezTo>
                      <a:pt x="485" y="1012"/>
                      <a:pt x="560" y="1035"/>
                      <a:pt x="641" y="1060"/>
                    </a:cubicBezTo>
                    <a:cubicBezTo>
                      <a:pt x="723" y="1084"/>
                      <a:pt x="814" y="1105"/>
                      <a:pt x="911" y="1130"/>
                    </a:cubicBezTo>
                    <a:cubicBezTo>
                      <a:pt x="1106" y="1177"/>
                      <a:pt x="1326" y="1240"/>
                      <a:pt x="1575" y="1283"/>
                    </a:cubicBezTo>
                    <a:cubicBezTo>
                      <a:pt x="1699" y="1307"/>
                      <a:pt x="1829" y="1332"/>
                      <a:pt x="1965" y="1358"/>
                    </a:cubicBezTo>
                    <a:cubicBezTo>
                      <a:pt x="2100" y="1384"/>
                      <a:pt x="2243" y="1400"/>
                      <a:pt x="2390" y="1422"/>
                    </a:cubicBezTo>
                    <a:cubicBezTo>
                      <a:pt x="2683" y="1470"/>
                      <a:pt x="3000" y="1495"/>
                      <a:pt x="3333" y="1524"/>
                    </a:cubicBezTo>
                    <a:cubicBezTo>
                      <a:pt x="3499" y="1540"/>
                      <a:pt x="3670" y="1542"/>
                      <a:pt x="3845" y="1551"/>
                    </a:cubicBezTo>
                    <a:cubicBezTo>
                      <a:pt x="3932" y="1554"/>
                      <a:pt x="4021" y="1558"/>
                      <a:pt x="4110" y="1562"/>
                    </a:cubicBezTo>
                    <a:cubicBezTo>
                      <a:pt x="4199" y="1562"/>
                      <a:pt x="4289" y="1560"/>
                      <a:pt x="4380" y="1560"/>
                    </a:cubicBezTo>
                    <a:cubicBezTo>
                      <a:pt x="4441" y="1559"/>
                      <a:pt x="4502" y="1559"/>
                      <a:pt x="4563" y="1559"/>
                    </a:cubicBezTo>
                    <a:cubicBezTo>
                      <a:pt x="4576" y="1559"/>
                      <a:pt x="4588" y="1559"/>
                      <a:pt x="4600" y="1559"/>
                    </a:cubicBezTo>
                    <a:cubicBezTo>
                      <a:pt x="4711" y="1559"/>
                      <a:pt x="4822" y="1558"/>
                      <a:pt x="4935" y="1551"/>
                    </a:cubicBezTo>
                    <a:cubicBezTo>
                      <a:pt x="5122" y="1541"/>
                      <a:pt x="5312" y="1531"/>
                      <a:pt x="5506" y="1520"/>
                    </a:cubicBezTo>
                    <a:cubicBezTo>
                      <a:pt x="5698" y="1500"/>
                      <a:pt x="5887" y="1481"/>
                      <a:pt x="6073" y="1462"/>
                    </a:cubicBezTo>
                    <a:cubicBezTo>
                      <a:pt x="6261" y="1446"/>
                      <a:pt x="6443" y="1410"/>
                      <a:pt x="6623" y="1385"/>
                    </a:cubicBezTo>
                    <a:cubicBezTo>
                      <a:pt x="6713" y="1372"/>
                      <a:pt x="6802" y="1358"/>
                      <a:pt x="6890" y="1344"/>
                    </a:cubicBezTo>
                    <a:cubicBezTo>
                      <a:pt x="6978" y="1327"/>
                      <a:pt x="7065" y="1310"/>
                      <a:pt x="7150" y="1293"/>
                    </a:cubicBezTo>
                    <a:cubicBezTo>
                      <a:pt x="7322" y="1256"/>
                      <a:pt x="7491" y="1228"/>
                      <a:pt x="7652" y="1187"/>
                    </a:cubicBezTo>
                    <a:cubicBezTo>
                      <a:pt x="7976" y="1106"/>
                      <a:pt x="8286" y="1032"/>
                      <a:pt x="8568" y="939"/>
                    </a:cubicBezTo>
                    <a:cubicBezTo>
                      <a:pt x="8709" y="895"/>
                      <a:pt x="8848" y="857"/>
                      <a:pt x="8978" y="811"/>
                    </a:cubicBezTo>
                    <a:cubicBezTo>
                      <a:pt x="9108" y="763"/>
                      <a:pt x="9232" y="718"/>
                      <a:pt x="9350" y="676"/>
                    </a:cubicBezTo>
                    <a:cubicBezTo>
                      <a:pt x="9590" y="594"/>
                      <a:pt x="9797" y="499"/>
                      <a:pt x="9983" y="422"/>
                    </a:cubicBezTo>
                    <a:cubicBezTo>
                      <a:pt x="10075" y="381"/>
                      <a:pt x="10161" y="346"/>
                      <a:pt x="10239" y="311"/>
                    </a:cubicBezTo>
                    <a:cubicBezTo>
                      <a:pt x="10316" y="273"/>
                      <a:pt x="10386" y="239"/>
                      <a:pt x="10449" y="207"/>
                    </a:cubicBezTo>
                    <a:cubicBezTo>
                      <a:pt x="10577" y="144"/>
                      <a:pt x="10673" y="95"/>
                      <a:pt x="10739" y="60"/>
                    </a:cubicBezTo>
                    <a:cubicBezTo>
                      <a:pt x="10805" y="26"/>
                      <a:pt x="10839" y="6"/>
                      <a:pt x="10837" y="1"/>
                    </a:cubicBezTo>
                    <a:cubicBezTo>
                      <a:pt x="10837" y="1"/>
                      <a:pt x="10836" y="1"/>
                      <a:pt x="10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8"/>
              <p:cNvSpPr/>
              <p:nvPr/>
            </p:nvSpPr>
            <p:spPr>
              <a:xfrm>
                <a:off x="2223125" y="4174425"/>
                <a:ext cx="172400" cy="20000"/>
              </a:xfrm>
              <a:custGeom>
                <a:avLst/>
                <a:gdLst/>
                <a:ahLst/>
                <a:cxnLst/>
                <a:rect l="l" t="t" r="r" b="b"/>
                <a:pathLst>
                  <a:path w="6896" h="800" extrusionOk="0">
                    <a:moveTo>
                      <a:pt x="6888" y="0"/>
                    </a:moveTo>
                    <a:cubicBezTo>
                      <a:pt x="6867" y="0"/>
                      <a:pt x="6776" y="25"/>
                      <a:pt x="6626" y="72"/>
                    </a:cubicBezTo>
                    <a:cubicBezTo>
                      <a:pt x="6542" y="98"/>
                      <a:pt x="6439" y="131"/>
                      <a:pt x="6317" y="163"/>
                    </a:cubicBezTo>
                    <a:cubicBezTo>
                      <a:pt x="6196" y="197"/>
                      <a:pt x="6060" y="240"/>
                      <a:pt x="5906" y="276"/>
                    </a:cubicBezTo>
                    <a:cubicBezTo>
                      <a:pt x="5754" y="315"/>
                      <a:pt x="5586" y="358"/>
                      <a:pt x="5404" y="395"/>
                    </a:cubicBezTo>
                    <a:cubicBezTo>
                      <a:pt x="5223" y="437"/>
                      <a:pt x="5028" y="470"/>
                      <a:pt x="4823" y="509"/>
                    </a:cubicBezTo>
                    <a:cubicBezTo>
                      <a:pt x="4720" y="527"/>
                      <a:pt x="4614" y="541"/>
                      <a:pt x="4506" y="557"/>
                    </a:cubicBezTo>
                    <a:cubicBezTo>
                      <a:pt x="4399" y="575"/>
                      <a:pt x="4288" y="589"/>
                      <a:pt x="4175" y="601"/>
                    </a:cubicBezTo>
                    <a:cubicBezTo>
                      <a:pt x="3950" y="629"/>
                      <a:pt x="3716" y="646"/>
                      <a:pt x="3477" y="666"/>
                    </a:cubicBezTo>
                    <a:cubicBezTo>
                      <a:pt x="3246" y="675"/>
                      <a:pt x="3020" y="688"/>
                      <a:pt x="2801" y="688"/>
                    </a:cubicBezTo>
                    <a:cubicBezTo>
                      <a:pt x="2792" y="688"/>
                      <a:pt x="2783" y="688"/>
                      <a:pt x="2774" y="688"/>
                    </a:cubicBezTo>
                    <a:cubicBezTo>
                      <a:pt x="2727" y="689"/>
                      <a:pt x="2680" y="689"/>
                      <a:pt x="2634" y="689"/>
                    </a:cubicBezTo>
                    <a:cubicBezTo>
                      <a:pt x="2569" y="689"/>
                      <a:pt x="2504" y="688"/>
                      <a:pt x="2440" y="685"/>
                    </a:cubicBezTo>
                    <a:cubicBezTo>
                      <a:pt x="2331" y="682"/>
                      <a:pt x="2224" y="682"/>
                      <a:pt x="2120" y="677"/>
                    </a:cubicBezTo>
                    <a:cubicBezTo>
                      <a:pt x="1912" y="663"/>
                      <a:pt x="1713" y="656"/>
                      <a:pt x="1529" y="635"/>
                    </a:cubicBezTo>
                    <a:cubicBezTo>
                      <a:pt x="1344" y="621"/>
                      <a:pt x="1173" y="600"/>
                      <a:pt x="1016" y="579"/>
                    </a:cubicBezTo>
                    <a:cubicBezTo>
                      <a:pt x="859" y="562"/>
                      <a:pt x="719" y="537"/>
                      <a:pt x="595" y="519"/>
                    </a:cubicBezTo>
                    <a:cubicBezTo>
                      <a:pt x="469" y="501"/>
                      <a:pt x="363" y="482"/>
                      <a:pt x="276" y="466"/>
                    </a:cubicBezTo>
                    <a:cubicBezTo>
                      <a:pt x="135" y="441"/>
                      <a:pt x="44" y="427"/>
                      <a:pt x="14" y="427"/>
                    </a:cubicBezTo>
                    <a:cubicBezTo>
                      <a:pt x="7" y="427"/>
                      <a:pt x="3" y="428"/>
                      <a:pt x="3" y="430"/>
                    </a:cubicBezTo>
                    <a:cubicBezTo>
                      <a:pt x="1" y="437"/>
                      <a:pt x="95" y="465"/>
                      <a:pt x="267" y="509"/>
                    </a:cubicBezTo>
                    <a:cubicBezTo>
                      <a:pt x="353" y="532"/>
                      <a:pt x="458" y="558"/>
                      <a:pt x="582" y="581"/>
                    </a:cubicBezTo>
                    <a:cubicBezTo>
                      <a:pt x="707" y="605"/>
                      <a:pt x="847" y="637"/>
                      <a:pt x="1004" y="659"/>
                    </a:cubicBezTo>
                    <a:cubicBezTo>
                      <a:pt x="1161" y="684"/>
                      <a:pt x="1333" y="711"/>
                      <a:pt x="1520" y="729"/>
                    </a:cubicBezTo>
                    <a:cubicBezTo>
                      <a:pt x="1706" y="754"/>
                      <a:pt x="1904" y="766"/>
                      <a:pt x="2115" y="781"/>
                    </a:cubicBezTo>
                    <a:cubicBezTo>
                      <a:pt x="2219" y="789"/>
                      <a:pt x="2327" y="790"/>
                      <a:pt x="2438" y="794"/>
                    </a:cubicBezTo>
                    <a:cubicBezTo>
                      <a:pt x="2523" y="798"/>
                      <a:pt x="2609" y="800"/>
                      <a:pt x="2698" y="800"/>
                    </a:cubicBezTo>
                    <a:cubicBezTo>
                      <a:pt x="2723" y="800"/>
                      <a:pt x="2749" y="800"/>
                      <a:pt x="2775" y="800"/>
                    </a:cubicBezTo>
                    <a:cubicBezTo>
                      <a:pt x="2793" y="800"/>
                      <a:pt x="2812" y="800"/>
                      <a:pt x="2830" y="800"/>
                    </a:cubicBezTo>
                    <a:cubicBezTo>
                      <a:pt x="3042" y="800"/>
                      <a:pt x="3260" y="789"/>
                      <a:pt x="3483" y="779"/>
                    </a:cubicBezTo>
                    <a:cubicBezTo>
                      <a:pt x="3726" y="760"/>
                      <a:pt x="3962" y="743"/>
                      <a:pt x="4189" y="712"/>
                    </a:cubicBezTo>
                    <a:cubicBezTo>
                      <a:pt x="4302" y="699"/>
                      <a:pt x="4414" y="683"/>
                      <a:pt x="4523" y="665"/>
                    </a:cubicBezTo>
                    <a:cubicBezTo>
                      <a:pt x="4632" y="647"/>
                      <a:pt x="4738" y="633"/>
                      <a:pt x="4841" y="612"/>
                    </a:cubicBezTo>
                    <a:cubicBezTo>
                      <a:pt x="5048" y="571"/>
                      <a:pt x="5244" y="534"/>
                      <a:pt x="5425" y="487"/>
                    </a:cubicBezTo>
                    <a:cubicBezTo>
                      <a:pt x="5608" y="446"/>
                      <a:pt x="5776" y="398"/>
                      <a:pt x="5928" y="354"/>
                    </a:cubicBezTo>
                    <a:cubicBezTo>
                      <a:pt x="6081" y="312"/>
                      <a:pt x="6217" y="264"/>
                      <a:pt x="6337" y="224"/>
                    </a:cubicBezTo>
                    <a:cubicBezTo>
                      <a:pt x="6456" y="185"/>
                      <a:pt x="6558" y="146"/>
                      <a:pt x="6641" y="113"/>
                    </a:cubicBezTo>
                    <a:cubicBezTo>
                      <a:pt x="6805" y="49"/>
                      <a:pt x="6895" y="9"/>
                      <a:pt x="6893" y="1"/>
                    </a:cubicBezTo>
                    <a:cubicBezTo>
                      <a:pt x="6893" y="1"/>
                      <a:pt x="6891" y="0"/>
                      <a:pt x="6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8"/>
              <p:cNvSpPr/>
              <p:nvPr/>
            </p:nvSpPr>
            <p:spPr>
              <a:xfrm>
                <a:off x="2253475" y="4090650"/>
                <a:ext cx="111425" cy="128800"/>
              </a:xfrm>
              <a:custGeom>
                <a:avLst/>
                <a:gdLst/>
                <a:ahLst/>
                <a:cxnLst/>
                <a:rect l="l" t="t" r="r" b="b"/>
                <a:pathLst>
                  <a:path w="4457" h="5152" extrusionOk="0">
                    <a:moveTo>
                      <a:pt x="1" y="1"/>
                    </a:moveTo>
                    <a:lnTo>
                      <a:pt x="515" y="3462"/>
                    </a:lnTo>
                    <a:cubicBezTo>
                      <a:pt x="660" y="4434"/>
                      <a:pt x="1493" y="5152"/>
                      <a:pt x="2474" y="5152"/>
                    </a:cubicBezTo>
                    <a:cubicBezTo>
                      <a:pt x="3569" y="5152"/>
                      <a:pt x="4456" y="4265"/>
                      <a:pt x="4456" y="3171"/>
                    </a:cubicBezTo>
                    <a:lnTo>
                      <a:pt x="4456" y="1"/>
                    </a:ln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8"/>
              <p:cNvSpPr/>
              <p:nvPr/>
            </p:nvSpPr>
            <p:spPr>
              <a:xfrm>
                <a:off x="2111700" y="3755475"/>
                <a:ext cx="394000" cy="345325"/>
              </a:xfrm>
              <a:custGeom>
                <a:avLst/>
                <a:gdLst/>
                <a:ahLst/>
                <a:cxnLst/>
                <a:rect l="l" t="t" r="r" b="b"/>
                <a:pathLst>
                  <a:path w="15760" h="13813" extrusionOk="0">
                    <a:moveTo>
                      <a:pt x="5845" y="1"/>
                    </a:moveTo>
                    <a:cubicBezTo>
                      <a:pt x="5408" y="1"/>
                      <a:pt x="4974" y="50"/>
                      <a:pt x="4553" y="173"/>
                    </a:cubicBezTo>
                    <a:cubicBezTo>
                      <a:pt x="3289" y="543"/>
                      <a:pt x="2295" y="1540"/>
                      <a:pt x="1584" y="2649"/>
                    </a:cubicBezTo>
                    <a:cubicBezTo>
                      <a:pt x="794" y="3883"/>
                      <a:pt x="287" y="5298"/>
                      <a:pt x="113" y="6753"/>
                    </a:cubicBezTo>
                    <a:cubicBezTo>
                      <a:pt x="0" y="7701"/>
                      <a:pt x="32" y="8685"/>
                      <a:pt x="386" y="9571"/>
                    </a:cubicBezTo>
                    <a:cubicBezTo>
                      <a:pt x="1069" y="11285"/>
                      <a:pt x="2791" y="12313"/>
                      <a:pt x="4399" y="13217"/>
                    </a:cubicBezTo>
                    <a:lnTo>
                      <a:pt x="11165" y="13787"/>
                    </a:lnTo>
                    <a:cubicBezTo>
                      <a:pt x="11250" y="13804"/>
                      <a:pt x="11335" y="13813"/>
                      <a:pt x="11421" y="13813"/>
                    </a:cubicBezTo>
                    <a:cubicBezTo>
                      <a:pt x="11799" y="13813"/>
                      <a:pt x="12176" y="13656"/>
                      <a:pt x="12480" y="13423"/>
                    </a:cubicBezTo>
                    <a:cubicBezTo>
                      <a:pt x="12852" y="13136"/>
                      <a:pt x="13130" y="12747"/>
                      <a:pt x="13382" y="12351"/>
                    </a:cubicBezTo>
                    <a:cubicBezTo>
                      <a:pt x="14369" y="10807"/>
                      <a:pt x="15069" y="9080"/>
                      <a:pt x="15434" y="7283"/>
                    </a:cubicBezTo>
                    <a:cubicBezTo>
                      <a:pt x="15697" y="5991"/>
                      <a:pt x="15759" y="4550"/>
                      <a:pt x="15024" y="3456"/>
                    </a:cubicBezTo>
                    <a:cubicBezTo>
                      <a:pt x="14431" y="2576"/>
                      <a:pt x="13423" y="2077"/>
                      <a:pt x="12439" y="1675"/>
                    </a:cubicBezTo>
                    <a:cubicBezTo>
                      <a:pt x="10962" y="1072"/>
                      <a:pt x="9430" y="598"/>
                      <a:pt x="7870" y="261"/>
                    </a:cubicBezTo>
                    <a:cubicBezTo>
                      <a:pt x="7206" y="119"/>
                      <a:pt x="6521" y="1"/>
                      <a:pt x="5845"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8"/>
              <p:cNvSpPr/>
              <p:nvPr/>
            </p:nvSpPr>
            <p:spPr>
              <a:xfrm>
                <a:off x="2193925" y="3824900"/>
                <a:ext cx="235275" cy="315900"/>
              </a:xfrm>
              <a:custGeom>
                <a:avLst/>
                <a:gdLst/>
                <a:ahLst/>
                <a:cxnLst/>
                <a:rect l="l" t="t" r="r" b="b"/>
                <a:pathLst>
                  <a:path w="9411" h="12636" extrusionOk="0">
                    <a:moveTo>
                      <a:pt x="4743" y="1"/>
                    </a:moveTo>
                    <a:cubicBezTo>
                      <a:pt x="4696" y="1"/>
                      <a:pt x="4649" y="1"/>
                      <a:pt x="4602" y="3"/>
                    </a:cubicBezTo>
                    <a:cubicBezTo>
                      <a:pt x="4539" y="4"/>
                      <a:pt x="4474" y="7"/>
                      <a:pt x="4410" y="12"/>
                    </a:cubicBezTo>
                    <a:cubicBezTo>
                      <a:pt x="4345" y="16"/>
                      <a:pt x="4281" y="22"/>
                      <a:pt x="4219" y="28"/>
                    </a:cubicBezTo>
                    <a:cubicBezTo>
                      <a:pt x="1843" y="274"/>
                      <a:pt x="54" y="2315"/>
                      <a:pt x="30" y="4703"/>
                    </a:cubicBezTo>
                    <a:cubicBezTo>
                      <a:pt x="0" y="7622"/>
                      <a:pt x="422" y="12635"/>
                      <a:pt x="4697" y="12635"/>
                    </a:cubicBezTo>
                    <a:cubicBezTo>
                      <a:pt x="8537" y="12635"/>
                      <a:pt x="9297" y="7978"/>
                      <a:pt x="9360" y="4801"/>
                    </a:cubicBezTo>
                    <a:cubicBezTo>
                      <a:pt x="9411" y="2191"/>
                      <a:pt x="7334" y="1"/>
                      <a:pt x="4743"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8"/>
              <p:cNvSpPr/>
              <p:nvPr/>
            </p:nvSpPr>
            <p:spPr>
              <a:xfrm>
                <a:off x="2264600" y="4125500"/>
                <a:ext cx="93575" cy="17375"/>
              </a:xfrm>
              <a:custGeom>
                <a:avLst/>
                <a:gdLst/>
                <a:ahLst/>
                <a:cxnLst/>
                <a:rect l="l" t="t" r="r" b="b"/>
                <a:pathLst>
                  <a:path w="3743" h="695" extrusionOk="0">
                    <a:moveTo>
                      <a:pt x="3728" y="0"/>
                    </a:moveTo>
                    <a:cubicBezTo>
                      <a:pt x="3709" y="0"/>
                      <a:pt x="3660" y="17"/>
                      <a:pt x="3587" y="46"/>
                    </a:cubicBezTo>
                    <a:cubicBezTo>
                      <a:pt x="3542" y="66"/>
                      <a:pt x="3489" y="89"/>
                      <a:pt x="3424" y="113"/>
                    </a:cubicBezTo>
                    <a:cubicBezTo>
                      <a:pt x="3359" y="137"/>
                      <a:pt x="3288" y="170"/>
                      <a:pt x="3205" y="196"/>
                    </a:cubicBezTo>
                    <a:cubicBezTo>
                      <a:pt x="3044" y="258"/>
                      <a:pt x="2848" y="318"/>
                      <a:pt x="2629" y="374"/>
                    </a:cubicBezTo>
                    <a:cubicBezTo>
                      <a:pt x="2518" y="399"/>
                      <a:pt x="2402" y="429"/>
                      <a:pt x="2280" y="448"/>
                    </a:cubicBezTo>
                    <a:cubicBezTo>
                      <a:pt x="2159" y="471"/>
                      <a:pt x="2032" y="485"/>
                      <a:pt x="1902" y="502"/>
                    </a:cubicBezTo>
                    <a:cubicBezTo>
                      <a:pt x="1771" y="513"/>
                      <a:pt x="1644" y="523"/>
                      <a:pt x="1520" y="526"/>
                    </a:cubicBezTo>
                    <a:cubicBezTo>
                      <a:pt x="1480" y="528"/>
                      <a:pt x="1441" y="529"/>
                      <a:pt x="1401" y="529"/>
                    </a:cubicBezTo>
                    <a:cubicBezTo>
                      <a:pt x="1320" y="529"/>
                      <a:pt x="1241" y="525"/>
                      <a:pt x="1164" y="525"/>
                    </a:cubicBezTo>
                    <a:cubicBezTo>
                      <a:pt x="937" y="514"/>
                      <a:pt x="733" y="494"/>
                      <a:pt x="563" y="468"/>
                    </a:cubicBezTo>
                    <a:cubicBezTo>
                      <a:pt x="477" y="458"/>
                      <a:pt x="400" y="440"/>
                      <a:pt x="332" y="429"/>
                    </a:cubicBezTo>
                    <a:cubicBezTo>
                      <a:pt x="264" y="419"/>
                      <a:pt x="206" y="407"/>
                      <a:pt x="159" y="397"/>
                    </a:cubicBezTo>
                    <a:cubicBezTo>
                      <a:pt x="98" y="386"/>
                      <a:pt x="53" y="380"/>
                      <a:pt x="28" y="380"/>
                    </a:cubicBezTo>
                    <a:cubicBezTo>
                      <a:pt x="13" y="380"/>
                      <a:pt x="5" y="382"/>
                      <a:pt x="4" y="386"/>
                    </a:cubicBezTo>
                    <a:cubicBezTo>
                      <a:pt x="1" y="397"/>
                      <a:pt x="49" y="424"/>
                      <a:pt x="140" y="461"/>
                    </a:cubicBezTo>
                    <a:cubicBezTo>
                      <a:pt x="185" y="481"/>
                      <a:pt x="242" y="503"/>
                      <a:pt x="309" y="522"/>
                    </a:cubicBezTo>
                    <a:cubicBezTo>
                      <a:pt x="377" y="542"/>
                      <a:pt x="453" y="569"/>
                      <a:pt x="540" y="586"/>
                    </a:cubicBezTo>
                    <a:cubicBezTo>
                      <a:pt x="712" y="629"/>
                      <a:pt x="921" y="662"/>
                      <a:pt x="1156" y="682"/>
                    </a:cubicBezTo>
                    <a:cubicBezTo>
                      <a:pt x="1248" y="687"/>
                      <a:pt x="1346" y="694"/>
                      <a:pt x="1446" y="694"/>
                    </a:cubicBezTo>
                    <a:cubicBezTo>
                      <a:pt x="1472" y="694"/>
                      <a:pt x="1497" y="694"/>
                      <a:pt x="1523" y="693"/>
                    </a:cubicBezTo>
                    <a:cubicBezTo>
                      <a:pt x="1529" y="693"/>
                      <a:pt x="1535" y="693"/>
                      <a:pt x="1541" y="693"/>
                    </a:cubicBezTo>
                    <a:cubicBezTo>
                      <a:pt x="1664" y="693"/>
                      <a:pt x="1790" y="682"/>
                      <a:pt x="1920" y="672"/>
                    </a:cubicBezTo>
                    <a:cubicBezTo>
                      <a:pt x="2054" y="655"/>
                      <a:pt x="2185" y="639"/>
                      <a:pt x="2311" y="612"/>
                    </a:cubicBezTo>
                    <a:cubicBezTo>
                      <a:pt x="2437" y="592"/>
                      <a:pt x="2555" y="556"/>
                      <a:pt x="2670" y="527"/>
                    </a:cubicBezTo>
                    <a:cubicBezTo>
                      <a:pt x="2895" y="460"/>
                      <a:pt x="3092" y="385"/>
                      <a:pt x="3253" y="308"/>
                    </a:cubicBezTo>
                    <a:cubicBezTo>
                      <a:pt x="3334" y="273"/>
                      <a:pt x="3403" y="233"/>
                      <a:pt x="3464" y="199"/>
                    </a:cubicBezTo>
                    <a:cubicBezTo>
                      <a:pt x="3527" y="167"/>
                      <a:pt x="3577" y="134"/>
                      <a:pt x="3618" y="105"/>
                    </a:cubicBezTo>
                    <a:cubicBezTo>
                      <a:pt x="3700" y="49"/>
                      <a:pt x="3742" y="14"/>
                      <a:pt x="3737" y="3"/>
                    </a:cubicBezTo>
                    <a:cubicBezTo>
                      <a:pt x="3736" y="1"/>
                      <a:pt x="3733" y="0"/>
                      <a:pt x="372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8"/>
              <p:cNvSpPr/>
              <p:nvPr/>
            </p:nvSpPr>
            <p:spPr>
              <a:xfrm>
                <a:off x="2284250" y="4055125"/>
                <a:ext cx="60800" cy="26975"/>
              </a:xfrm>
              <a:custGeom>
                <a:avLst/>
                <a:gdLst/>
                <a:ahLst/>
                <a:cxnLst/>
                <a:rect l="l" t="t" r="r" b="b"/>
                <a:pathLst>
                  <a:path w="2432" h="1079" extrusionOk="0">
                    <a:moveTo>
                      <a:pt x="2428" y="1"/>
                    </a:moveTo>
                    <a:cubicBezTo>
                      <a:pt x="2415" y="1"/>
                      <a:pt x="2327" y="128"/>
                      <a:pt x="2154" y="298"/>
                    </a:cubicBezTo>
                    <a:cubicBezTo>
                      <a:pt x="2066" y="386"/>
                      <a:pt x="1952" y="481"/>
                      <a:pt x="1817" y="576"/>
                    </a:cubicBezTo>
                    <a:cubicBezTo>
                      <a:pt x="1680" y="667"/>
                      <a:pt x="1523" y="757"/>
                      <a:pt x="1349" y="832"/>
                    </a:cubicBezTo>
                    <a:cubicBezTo>
                      <a:pt x="1174" y="904"/>
                      <a:pt x="1000" y="955"/>
                      <a:pt x="839" y="989"/>
                    </a:cubicBezTo>
                    <a:cubicBezTo>
                      <a:pt x="678" y="1020"/>
                      <a:pt x="530" y="1035"/>
                      <a:pt x="406" y="1037"/>
                    </a:cubicBezTo>
                    <a:cubicBezTo>
                      <a:pt x="383" y="1038"/>
                      <a:pt x="360" y="1038"/>
                      <a:pt x="339" y="1038"/>
                    </a:cubicBezTo>
                    <a:cubicBezTo>
                      <a:pt x="172" y="1038"/>
                      <a:pt x="57" y="1024"/>
                      <a:pt x="17" y="1024"/>
                    </a:cubicBezTo>
                    <a:cubicBezTo>
                      <a:pt x="7" y="1024"/>
                      <a:pt x="1" y="1025"/>
                      <a:pt x="1" y="1027"/>
                    </a:cubicBezTo>
                    <a:cubicBezTo>
                      <a:pt x="1" y="1031"/>
                      <a:pt x="38" y="1039"/>
                      <a:pt x="108" y="1052"/>
                    </a:cubicBezTo>
                    <a:cubicBezTo>
                      <a:pt x="142" y="1059"/>
                      <a:pt x="185" y="1066"/>
                      <a:pt x="236" y="1068"/>
                    </a:cubicBezTo>
                    <a:cubicBezTo>
                      <a:pt x="281" y="1072"/>
                      <a:pt x="334" y="1078"/>
                      <a:pt x="392" y="1078"/>
                    </a:cubicBezTo>
                    <a:cubicBezTo>
                      <a:pt x="396" y="1078"/>
                      <a:pt x="401" y="1078"/>
                      <a:pt x="406" y="1078"/>
                    </a:cubicBezTo>
                    <a:cubicBezTo>
                      <a:pt x="418" y="1078"/>
                      <a:pt x="431" y="1078"/>
                      <a:pt x="445" y="1078"/>
                    </a:cubicBezTo>
                    <a:cubicBezTo>
                      <a:pt x="563" y="1078"/>
                      <a:pt x="700" y="1065"/>
                      <a:pt x="849" y="1041"/>
                    </a:cubicBezTo>
                    <a:cubicBezTo>
                      <a:pt x="1014" y="1009"/>
                      <a:pt x="1192" y="959"/>
                      <a:pt x="1372" y="885"/>
                    </a:cubicBezTo>
                    <a:cubicBezTo>
                      <a:pt x="1550" y="808"/>
                      <a:pt x="1710" y="715"/>
                      <a:pt x="1847" y="619"/>
                    </a:cubicBezTo>
                    <a:cubicBezTo>
                      <a:pt x="1982" y="520"/>
                      <a:pt x="2097" y="420"/>
                      <a:pt x="2182" y="327"/>
                    </a:cubicBezTo>
                    <a:cubicBezTo>
                      <a:pt x="2228" y="283"/>
                      <a:pt x="2262" y="237"/>
                      <a:pt x="2295" y="198"/>
                    </a:cubicBezTo>
                    <a:cubicBezTo>
                      <a:pt x="2328" y="160"/>
                      <a:pt x="2352" y="125"/>
                      <a:pt x="2372" y="95"/>
                    </a:cubicBezTo>
                    <a:cubicBezTo>
                      <a:pt x="2412" y="37"/>
                      <a:pt x="2431" y="3"/>
                      <a:pt x="2429" y="1"/>
                    </a:cubicBezTo>
                    <a:cubicBezTo>
                      <a:pt x="2429" y="1"/>
                      <a:pt x="2429" y="1"/>
                      <a:pt x="2428"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8"/>
              <p:cNvSpPr/>
              <p:nvPr/>
            </p:nvSpPr>
            <p:spPr>
              <a:xfrm>
                <a:off x="2289075" y="3976725"/>
                <a:ext cx="28600" cy="64800"/>
              </a:xfrm>
              <a:custGeom>
                <a:avLst/>
                <a:gdLst/>
                <a:ahLst/>
                <a:cxnLst/>
                <a:rect l="l" t="t" r="r" b="b"/>
                <a:pathLst>
                  <a:path w="1144" h="2592" extrusionOk="0">
                    <a:moveTo>
                      <a:pt x="573" y="0"/>
                    </a:moveTo>
                    <a:cubicBezTo>
                      <a:pt x="573" y="0"/>
                      <a:pt x="573" y="0"/>
                      <a:pt x="573" y="0"/>
                    </a:cubicBezTo>
                    <a:cubicBezTo>
                      <a:pt x="570" y="1"/>
                      <a:pt x="581" y="57"/>
                      <a:pt x="604" y="158"/>
                    </a:cubicBezTo>
                    <a:cubicBezTo>
                      <a:pt x="631" y="268"/>
                      <a:pt x="665" y="411"/>
                      <a:pt x="708" y="583"/>
                    </a:cubicBezTo>
                    <a:cubicBezTo>
                      <a:pt x="795" y="931"/>
                      <a:pt x="918" y="1408"/>
                      <a:pt x="1059" y="1942"/>
                    </a:cubicBezTo>
                    <a:lnTo>
                      <a:pt x="1059" y="1942"/>
                    </a:lnTo>
                    <a:cubicBezTo>
                      <a:pt x="1034" y="1931"/>
                      <a:pt x="1008" y="1921"/>
                      <a:pt x="981" y="1911"/>
                    </a:cubicBezTo>
                    <a:cubicBezTo>
                      <a:pt x="837" y="1856"/>
                      <a:pt x="693" y="1815"/>
                      <a:pt x="550" y="1789"/>
                    </a:cubicBezTo>
                    <a:cubicBezTo>
                      <a:pt x="480" y="1775"/>
                      <a:pt x="408" y="1766"/>
                      <a:pt x="339" y="1759"/>
                    </a:cubicBezTo>
                    <a:cubicBezTo>
                      <a:pt x="298" y="1756"/>
                      <a:pt x="256" y="1750"/>
                      <a:pt x="213" y="1750"/>
                    </a:cubicBezTo>
                    <a:cubicBezTo>
                      <a:pt x="186" y="1750"/>
                      <a:pt x="158" y="1753"/>
                      <a:pt x="129" y="1759"/>
                    </a:cubicBezTo>
                    <a:cubicBezTo>
                      <a:pt x="94" y="1768"/>
                      <a:pt x="57" y="1786"/>
                      <a:pt x="33" y="1818"/>
                    </a:cubicBezTo>
                    <a:cubicBezTo>
                      <a:pt x="9" y="1849"/>
                      <a:pt x="1" y="1892"/>
                      <a:pt x="6" y="1927"/>
                    </a:cubicBezTo>
                    <a:cubicBezTo>
                      <a:pt x="18" y="1999"/>
                      <a:pt x="60" y="2051"/>
                      <a:pt x="102" y="2096"/>
                    </a:cubicBezTo>
                    <a:cubicBezTo>
                      <a:pt x="186" y="2181"/>
                      <a:pt x="272" y="2249"/>
                      <a:pt x="353" y="2308"/>
                    </a:cubicBezTo>
                    <a:cubicBezTo>
                      <a:pt x="518" y="2424"/>
                      <a:pt x="665" y="2496"/>
                      <a:pt x="768" y="2537"/>
                    </a:cubicBezTo>
                    <a:cubicBezTo>
                      <a:pt x="820" y="2558"/>
                      <a:pt x="862" y="2573"/>
                      <a:pt x="889" y="2581"/>
                    </a:cubicBezTo>
                    <a:cubicBezTo>
                      <a:pt x="912" y="2588"/>
                      <a:pt x="926" y="2592"/>
                      <a:pt x="932" y="2592"/>
                    </a:cubicBezTo>
                    <a:cubicBezTo>
                      <a:pt x="933" y="2592"/>
                      <a:pt x="934" y="2592"/>
                      <a:pt x="934" y="2591"/>
                    </a:cubicBezTo>
                    <a:cubicBezTo>
                      <a:pt x="935" y="2587"/>
                      <a:pt x="877" y="2565"/>
                      <a:pt x="777" y="2518"/>
                    </a:cubicBezTo>
                    <a:cubicBezTo>
                      <a:pt x="678" y="2469"/>
                      <a:pt x="536" y="2394"/>
                      <a:pt x="377" y="2275"/>
                    </a:cubicBezTo>
                    <a:cubicBezTo>
                      <a:pt x="299" y="2216"/>
                      <a:pt x="216" y="2145"/>
                      <a:pt x="136" y="2063"/>
                    </a:cubicBezTo>
                    <a:cubicBezTo>
                      <a:pt x="99" y="2023"/>
                      <a:pt x="63" y="1973"/>
                      <a:pt x="56" y="1920"/>
                    </a:cubicBezTo>
                    <a:cubicBezTo>
                      <a:pt x="48" y="1868"/>
                      <a:pt x="83" y="1822"/>
                      <a:pt x="141" y="1811"/>
                    </a:cubicBezTo>
                    <a:cubicBezTo>
                      <a:pt x="162" y="1806"/>
                      <a:pt x="184" y="1804"/>
                      <a:pt x="207" y="1804"/>
                    </a:cubicBezTo>
                    <a:cubicBezTo>
                      <a:pt x="248" y="1804"/>
                      <a:pt x="290" y="1809"/>
                      <a:pt x="334" y="1813"/>
                    </a:cubicBezTo>
                    <a:cubicBezTo>
                      <a:pt x="402" y="1820"/>
                      <a:pt x="471" y="1830"/>
                      <a:pt x="540" y="1844"/>
                    </a:cubicBezTo>
                    <a:cubicBezTo>
                      <a:pt x="679" y="1871"/>
                      <a:pt x="821" y="1911"/>
                      <a:pt x="962" y="1964"/>
                    </a:cubicBezTo>
                    <a:cubicBezTo>
                      <a:pt x="1005" y="1981"/>
                      <a:pt x="1049" y="1999"/>
                      <a:pt x="1090" y="2017"/>
                    </a:cubicBezTo>
                    <a:lnTo>
                      <a:pt x="1144" y="2041"/>
                    </a:lnTo>
                    <a:lnTo>
                      <a:pt x="1129" y="1984"/>
                    </a:lnTo>
                    <a:cubicBezTo>
                      <a:pt x="981" y="1427"/>
                      <a:pt x="845" y="931"/>
                      <a:pt x="745" y="573"/>
                    </a:cubicBezTo>
                    <a:cubicBezTo>
                      <a:pt x="696" y="403"/>
                      <a:pt x="655" y="261"/>
                      <a:pt x="624" y="153"/>
                    </a:cubicBezTo>
                    <a:cubicBezTo>
                      <a:pt x="595" y="55"/>
                      <a:pt x="578" y="0"/>
                      <a:pt x="573"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8"/>
              <p:cNvSpPr/>
              <p:nvPr/>
            </p:nvSpPr>
            <p:spPr>
              <a:xfrm>
                <a:off x="2219550" y="3966400"/>
                <a:ext cx="64300" cy="35675"/>
              </a:xfrm>
              <a:custGeom>
                <a:avLst/>
                <a:gdLst/>
                <a:ahLst/>
                <a:cxnLst/>
                <a:rect l="l" t="t" r="r" b="b"/>
                <a:pathLst>
                  <a:path w="2572" h="1427" extrusionOk="0">
                    <a:moveTo>
                      <a:pt x="1245" y="1"/>
                    </a:moveTo>
                    <a:cubicBezTo>
                      <a:pt x="713" y="1"/>
                      <a:pt x="183" y="347"/>
                      <a:pt x="1" y="852"/>
                    </a:cubicBezTo>
                    <a:lnTo>
                      <a:pt x="2505" y="1427"/>
                    </a:lnTo>
                    <a:cubicBezTo>
                      <a:pt x="2571" y="804"/>
                      <a:pt x="2118" y="169"/>
                      <a:pt x="1507" y="30"/>
                    </a:cubicBezTo>
                    <a:cubicBezTo>
                      <a:pt x="1421" y="10"/>
                      <a:pt x="1333" y="1"/>
                      <a:pt x="1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8"/>
              <p:cNvSpPr/>
              <p:nvPr/>
            </p:nvSpPr>
            <p:spPr>
              <a:xfrm>
                <a:off x="2217875" y="3964100"/>
                <a:ext cx="67050" cy="38425"/>
              </a:xfrm>
              <a:custGeom>
                <a:avLst/>
                <a:gdLst/>
                <a:ahLst/>
                <a:cxnLst/>
                <a:rect l="l" t="t" r="r" b="b"/>
                <a:pathLst>
                  <a:path w="2682" h="1537" extrusionOk="0">
                    <a:moveTo>
                      <a:pt x="1304" y="1"/>
                    </a:moveTo>
                    <a:cubicBezTo>
                      <a:pt x="1123" y="1"/>
                      <a:pt x="950" y="36"/>
                      <a:pt x="800" y="93"/>
                    </a:cubicBezTo>
                    <a:cubicBezTo>
                      <a:pt x="572" y="180"/>
                      <a:pt x="392" y="311"/>
                      <a:pt x="268" y="444"/>
                    </a:cubicBezTo>
                    <a:cubicBezTo>
                      <a:pt x="144" y="575"/>
                      <a:pt x="70" y="705"/>
                      <a:pt x="37" y="799"/>
                    </a:cubicBezTo>
                    <a:cubicBezTo>
                      <a:pt x="3" y="894"/>
                      <a:pt x="1" y="950"/>
                      <a:pt x="17" y="958"/>
                    </a:cubicBezTo>
                    <a:cubicBezTo>
                      <a:pt x="19" y="958"/>
                      <a:pt x="21" y="959"/>
                      <a:pt x="23" y="959"/>
                    </a:cubicBezTo>
                    <a:cubicBezTo>
                      <a:pt x="68" y="959"/>
                      <a:pt x="166" y="777"/>
                      <a:pt x="404" y="592"/>
                    </a:cubicBezTo>
                    <a:cubicBezTo>
                      <a:pt x="527" y="495"/>
                      <a:pt x="691" y="402"/>
                      <a:pt x="886" y="342"/>
                    </a:cubicBezTo>
                    <a:cubicBezTo>
                      <a:pt x="1005" y="305"/>
                      <a:pt x="1137" y="283"/>
                      <a:pt x="1273" y="283"/>
                    </a:cubicBezTo>
                    <a:cubicBezTo>
                      <a:pt x="1357" y="283"/>
                      <a:pt x="1443" y="292"/>
                      <a:pt x="1528" y="310"/>
                    </a:cubicBezTo>
                    <a:cubicBezTo>
                      <a:pt x="1750" y="361"/>
                      <a:pt x="1946" y="474"/>
                      <a:pt x="2097" y="611"/>
                    </a:cubicBezTo>
                    <a:cubicBezTo>
                      <a:pt x="2247" y="747"/>
                      <a:pt x="2356" y="902"/>
                      <a:pt x="2427" y="1041"/>
                    </a:cubicBezTo>
                    <a:cubicBezTo>
                      <a:pt x="2571" y="1323"/>
                      <a:pt x="2577" y="1535"/>
                      <a:pt x="2623" y="1536"/>
                    </a:cubicBezTo>
                    <a:cubicBezTo>
                      <a:pt x="2640" y="1536"/>
                      <a:pt x="2662" y="1484"/>
                      <a:pt x="2672" y="1385"/>
                    </a:cubicBezTo>
                    <a:cubicBezTo>
                      <a:pt x="2682" y="1285"/>
                      <a:pt x="2670" y="1136"/>
                      <a:pt x="2613" y="964"/>
                    </a:cubicBezTo>
                    <a:cubicBezTo>
                      <a:pt x="2557" y="792"/>
                      <a:pt x="2449" y="596"/>
                      <a:pt x="2279" y="422"/>
                    </a:cubicBezTo>
                    <a:cubicBezTo>
                      <a:pt x="2110" y="247"/>
                      <a:pt x="1872" y="96"/>
                      <a:pt x="1590" y="31"/>
                    </a:cubicBezTo>
                    <a:cubicBezTo>
                      <a:pt x="1493" y="10"/>
                      <a:pt x="1397" y="1"/>
                      <a:pt x="1304"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8"/>
              <p:cNvSpPr/>
              <p:nvPr/>
            </p:nvSpPr>
            <p:spPr>
              <a:xfrm>
                <a:off x="2232450" y="3968700"/>
                <a:ext cx="37025" cy="28850"/>
              </a:xfrm>
              <a:custGeom>
                <a:avLst/>
                <a:gdLst/>
                <a:ahLst/>
                <a:cxnLst/>
                <a:rect l="l" t="t" r="r" b="b"/>
                <a:pathLst>
                  <a:path w="1481" h="1154" extrusionOk="0">
                    <a:moveTo>
                      <a:pt x="784" y="0"/>
                    </a:moveTo>
                    <a:cubicBezTo>
                      <a:pt x="687" y="0"/>
                      <a:pt x="590" y="7"/>
                      <a:pt x="495" y="27"/>
                    </a:cubicBezTo>
                    <a:cubicBezTo>
                      <a:pt x="321" y="63"/>
                      <a:pt x="150" y="150"/>
                      <a:pt x="44" y="290"/>
                    </a:cubicBezTo>
                    <a:lnTo>
                      <a:pt x="44" y="290"/>
                    </a:lnTo>
                    <a:cubicBezTo>
                      <a:pt x="43" y="284"/>
                      <a:pt x="43" y="278"/>
                      <a:pt x="43" y="272"/>
                    </a:cubicBezTo>
                    <a:lnTo>
                      <a:pt x="1" y="355"/>
                    </a:lnTo>
                    <a:cubicBezTo>
                      <a:pt x="14" y="332"/>
                      <a:pt x="28" y="311"/>
                      <a:pt x="44" y="290"/>
                    </a:cubicBezTo>
                    <a:lnTo>
                      <a:pt x="44" y="290"/>
                    </a:lnTo>
                    <a:cubicBezTo>
                      <a:pt x="64" y="595"/>
                      <a:pt x="211" y="901"/>
                      <a:pt x="473" y="1057"/>
                    </a:cubicBezTo>
                    <a:cubicBezTo>
                      <a:pt x="580" y="1121"/>
                      <a:pt x="707" y="1153"/>
                      <a:pt x="833" y="1153"/>
                    </a:cubicBezTo>
                    <a:cubicBezTo>
                      <a:pt x="1019" y="1153"/>
                      <a:pt x="1204" y="1082"/>
                      <a:pt x="1318" y="936"/>
                    </a:cubicBezTo>
                    <a:cubicBezTo>
                      <a:pt x="1423" y="804"/>
                      <a:pt x="1462" y="633"/>
                      <a:pt x="1472" y="465"/>
                    </a:cubicBezTo>
                    <a:cubicBezTo>
                      <a:pt x="1481" y="322"/>
                      <a:pt x="1459" y="156"/>
                      <a:pt x="1340" y="76"/>
                    </a:cubicBezTo>
                    <a:cubicBezTo>
                      <a:pt x="1272" y="30"/>
                      <a:pt x="1187" y="23"/>
                      <a:pt x="1104" y="17"/>
                    </a:cubicBezTo>
                    <a:cubicBezTo>
                      <a:pt x="998" y="8"/>
                      <a:pt x="891" y="0"/>
                      <a:pt x="784"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8"/>
              <p:cNvSpPr/>
              <p:nvPr/>
            </p:nvSpPr>
            <p:spPr>
              <a:xfrm>
                <a:off x="2217925" y="3951250"/>
                <a:ext cx="68750" cy="48950"/>
              </a:xfrm>
              <a:custGeom>
                <a:avLst/>
                <a:gdLst/>
                <a:ahLst/>
                <a:cxnLst/>
                <a:rect l="l" t="t" r="r" b="b"/>
                <a:pathLst>
                  <a:path w="2750" h="1958" extrusionOk="0">
                    <a:moveTo>
                      <a:pt x="1446" y="0"/>
                    </a:moveTo>
                    <a:cubicBezTo>
                      <a:pt x="1231" y="0"/>
                      <a:pt x="1016" y="48"/>
                      <a:pt x="826" y="145"/>
                    </a:cubicBezTo>
                    <a:cubicBezTo>
                      <a:pt x="370" y="378"/>
                      <a:pt x="48" y="857"/>
                      <a:pt x="7" y="1368"/>
                    </a:cubicBezTo>
                    <a:lnTo>
                      <a:pt x="0" y="1520"/>
                    </a:lnTo>
                    <a:cubicBezTo>
                      <a:pt x="220" y="1023"/>
                      <a:pt x="757" y="691"/>
                      <a:pt x="1298" y="691"/>
                    </a:cubicBezTo>
                    <a:cubicBezTo>
                      <a:pt x="1367" y="691"/>
                      <a:pt x="1436" y="696"/>
                      <a:pt x="1504" y="707"/>
                    </a:cubicBezTo>
                    <a:cubicBezTo>
                      <a:pt x="2109" y="807"/>
                      <a:pt x="2614" y="1347"/>
                      <a:pt x="2671" y="1958"/>
                    </a:cubicBezTo>
                    <a:cubicBezTo>
                      <a:pt x="2716" y="1455"/>
                      <a:pt x="2749" y="906"/>
                      <a:pt x="2464" y="491"/>
                    </a:cubicBezTo>
                    <a:cubicBezTo>
                      <a:pt x="2239" y="165"/>
                      <a:pt x="1844" y="0"/>
                      <a:pt x="1446"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8"/>
              <p:cNvSpPr/>
              <p:nvPr/>
            </p:nvSpPr>
            <p:spPr>
              <a:xfrm>
                <a:off x="2214050" y="3928400"/>
                <a:ext cx="76675" cy="22075"/>
              </a:xfrm>
              <a:custGeom>
                <a:avLst/>
                <a:gdLst/>
                <a:ahLst/>
                <a:cxnLst/>
                <a:rect l="l" t="t" r="r" b="b"/>
                <a:pathLst>
                  <a:path w="3067" h="883" extrusionOk="0">
                    <a:moveTo>
                      <a:pt x="1622" y="0"/>
                    </a:moveTo>
                    <a:cubicBezTo>
                      <a:pt x="1579" y="0"/>
                      <a:pt x="1535" y="1"/>
                      <a:pt x="1491" y="4"/>
                    </a:cubicBezTo>
                    <a:cubicBezTo>
                      <a:pt x="999" y="34"/>
                      <a:pt x="584" y="226"/>
                      <a:pt x="339" y="421"/>
                    </a:cubicBezTo>
                    <a:cubicBezTo>
                      <a:pt x="90" y="618"/>
                      <a:pt x="0" y="800"/>
                      <a:pt x="49" y="857"/>
                    </a:cubicBezTo>
                    <a:cubicBezTo>
                      <a:pt x="63" y="875"/>
                      <a:pt x="88" y="883"/>
                      <a:pt x="121" y="883"/>
                    </a:cubicBezTo>
                    <a:cubicBezTo>
                      <a:pt x="206" y="883"/>
                      <a:pt x="348" y="834"/>
                      <a:pt x="532" y="776"/>
                    </a:cubicBezTo>
                    <a:cubicBezTo>
                      <a:pt x="788" y="693"/>
                      <a:pt x="1137" y="597"/>
                      <a:pt x="1525" y="574"/>
                    </a:cubicBezTo>
                    <a:cubicBezTo>
                      <a:pt x="1591" y="570"/>
                      <a:pt x="1656" y="568"/>
                      <a:pt x="1720" y="568"/>
                    </a:cubicBezTo>
                    <a:cubicBezTo>
                      <a:pt x="2032" y="568"/>
                      <a:pt x="2316" y="613"/>
                      <a:pt x="2535" y="656"/>
                    </a:cubicBezTo>
                    <a:cubicBezTo>
                      <a:pt x="2700" y="688"/>
                      <a:pt x="2832" y="715"/>
                      <a:pt x="2919" y="715"/>
                    </a:cubicBezTo>
                    <a:cubicBezTo>
                      <a:pt x="2972" y="715"/>
                      <a:pt x="3008" y="705"/>
                      <a:pt x="3025" y="679"/>
                    </a:cubicBezTo>
                    <a:cubicBezTo>
                      <a:pt x="3067" y="617"/>
                      <a:pt x="2955" y="447"/>
                      <a:pt x="2685" y="282"/>
                    </a:cubicBezTo>
                    <a:cubicBezTo>
                      <a:pt x="2442" y="132"/>
                      <a:pt x="2059" y="0"/>
                      <a:pt x="1622"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8"/>
              <p:cNvSpPr/>
              <p:nvPr/>
            </p:nvSpPr>
            <p:spPr>
              <a:xfrm>
                <a:off x="2337250" y="3965275"/>
                <a:ext cx="64275" cy="35675"/>
              </a:xfrm>
              <a:custGeom>
                <a:avLst/>
                <a:gdLst/>
                <a:ahLst/>
                <a:cxnLst/>
                <a:rect l="l" t="t" r="r" b="b"/>
                <a:pathLst>
                  <a:path w="2571" h="1427" extrusionOk="0">
                    <a:moveTo>
                      <a:pt x="1326" y="1"/>
                    </a:moveTo>
                    <a:cubicBezTo>
                      <a:pt x="1239" y="1"/>
                      <a:pt x="1151" y="10"/>
                      <a:pt x="1065" y="30"/>
                    </a:cubicBezTo>
                    <a:cubicBezTo>
                      <a:pt x="455" y="169"/>
                      <a:pt x="1" y="804"/>
                      <a:pt x="67" y="1427"/>
                    </a:cubicBezTo>
                    <a:lnTo>
                      <a:pt x="2571" y="853"/>
                    </a:lnTo>
                    <a:cubicBezTo>
                      <a:pt x="2389" y="348"/>
                      <a:pt x="1858" y="1"/>
                      <a:pt x="1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8"/>
              <p:cNvSpPr/>
              <p:nvPr/>
            </p:nvSpPr>
            <p:spPr>
              <a:xfrm>
                <a:off x="2336175" y="3963000"/>
                <a:ext cx="67025" cy="38400"/>
              </a:xfrm>
              <a:custGeom>
                <a:avLst/>
                <a:gdLst/>
                <a:ahLst/>
                <a:cxnLst/>
                <a:rect l="l" t="t" r="r" b="b"/>
                <a:pathLst>
                  <a:path w="2681" h="1536" extrusionOk="0">
                    <a:moveTo>
                      <a:pt x="1380" y="0"/>
                    </a:moveTo>
                    <a:cubicBezTo>
                      <a:pt x="1286" y="0"/>
                      <a:pt x="1189" y="10"/>
                      <a:pt x="1092" y="31"/>
                    </a:cubicBezTo>
                    <a:cubicBezTo>
                      <a:pt x="810" y="96"/>
                      <a:pt x="572" y="246"/>
                      <a:pt x="403" y="421"/>
                    </a:cubicBezTo>
                    <a:cubicBezTo>
                      <a:pt x="233" y="596"/>
                      <a:pt x="125" y="791"/>
                      <a:pt x="69" y="963"/>
                    </a:cubicBezTo>
                    <a:cubicBezTo>
                      <a:pt x="12" y="1137"/>
                      <a:pt x="1" y="1284"/>
                      <a:pt x="10" y="1384"/>
                    </a:cubicBezTo>
                    <a:cubicBezTo>
                      <a:pt x="19" y="1482"/>
                      <a:pt x="41" y="1535"/>
                      <a:pt x="60" y="1535"/>
                    </a:cubicBezTo>
                    <a:cubicBezTo>
                      <a:pt x="60" y="1535"/>
                      <a:pt x="60" y="1535"/>
                      <a:pt x="60" y="1535"/>
                    </a:cubicBezTo>
                    <a:cubicBezTo>
                      <a:pt x="105" y="1535"/>
                      <a:pt x="111" y="1322"/>
                      <a:pt x="256" y="1041"/>
                    </a:cubicBezTo>
                    <a:cubicBezTo>
                      <a:pt x="326" y="900"/>
                      <a:pt x="435" y="747"/>
                      <a:pt x="586" y="611"/>
                    </a:cubicBezTo>
                    <a:cubicBezTo>
                      <a:pt x="735" y="473"/>
                      <a:pt x="932" y="360"/>
                      <a:pt x="1154" y="309"/>
                    </a:cubicBezTo>
                    <a:cubicBezTo>
                      <a:pt x="1239" y="291"/>
                      <a:pt x="1324" y="282"/>
                      <a:pt x="1408" y="282"/>
                    </a:cubicBezTo>
                    <a:cubicBezTo>
                      <a:pt x="1544" y="282"/>
                      <a:pt x="1676" y="304"/>
                      <a:pt x="1796" y="342"/>
                    </a:cubicBezTo>
                    <a:cubicBezTo>
                      <a:pt x="1991" y="401"/>
                      <a:pt x="2155" y="494"/>
                      <a:pt x="2278" y="592"/>
                    </a:cubicBezTo>
                    <a:cubicBezTo>
                      <a:pt x="2515" y="776"/>
                      <a:pt x="2613" y="958"/>
                      <a:pt x="2658" y="958"/>
                    </a:cubicBezTo>
                    <a:cubicBezTo>
                      <a:pt x="2660" y="958"/>
                      <a:pt x="2662" y="957"/>
                      <a:pt x="2664" y="956"/>
                    </a:cubicBezTo>
                    <a:cubicBezTo>
                      <a:pt x="2681" y="950"/>
                      <a:pt x="2679" y="893"/>
                      <a:pt x="2645" y="798"/>
                    </a:cubicBezTo>
                    <a:cubicBezTo>
                      <a:pt x="2612" y="704"/>
                      <a:pt x="2538" y="576"/>
                      <a:pt x="2414" y="443"/>
                    </a:cubicBezTo>
                    <a:cubicBezTo>
                      <a:pt x="2290" y="310"/>
                      <a:pt x="2110" y="179"/>
                      <a:pt x="1882" y="92"/>
                    </a:cubicBezTo>
                    <a:cubicBezTo>
                      <a:pt x="1732" y="35"/>
                      <a:pt x="1561" y="0"/>
                      <a:pt x="1380"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8"/>
              <p:cNvSpPr/>
              <p:nvPr/>
            </p:nvSpPr>
            <p:spPr>
              <a:xfrm>
                <a:off x="2347175" y="3967050"/>
                <a:ext cx="36550" cy="30500"/>
              </a:xfrm>
              <a:custGeom>
                <a:avLst/>
                <a:gdLst/>
                <a:ahLst/>
                <a:cxnLst/>
                <a:rect l="l" t="t" r="r" b="b"/>
                <a:pathLst>
                  <a:path w="1462" h="1220" extrusionOk="0">
                    <a:moveTo>
                      <a:pt x="982" y="1"/>
                    </a:moveTo>
                    <a:cubicBezTo>
                      <a:pt x="945" y="1"/>
                      <a:pt x="908" y="3"/>
                      <a:pt x="872" y="7"/>
                    </a:cubicBezTo>
                    <a:cubicBezTo>
                      <a:pt x="670" y="31"/>
                      <a:pt x="479" y="113"/>
                      <a:pt x="291" y="192"/>
                    </a:cubicBezTo>
                    <a:cubicBezTo>
                      <a:pt x="215" y="225"/>
                      <a:pt x="137" y="259"/>
                      <a:pt x="87" y="325"/>
                    </a:cubicBezTo>
                    <a:cubicBezTo>
                      <a:pt x="0" y="439"/>
                      <a:pt x="32" y="602"/>
                      <a:pt x="86" y="735"/>
                    </a:cubicBezTo>
                    <a:cubicBezTo>
                      <a:pt x="149" y="890"/>
                      <a:pt x="242" y="1040"/>
                      <a:pt x="382" y="1132"/>
                    </a:cubicBezTo>
                    <a:cubicBezTo>
                      <a:pt x="475" y="1192"/>
                      <a:pt x="582" y="1220"/>
                      <a:pt x="691" y="1220"/>
                    </a:cubicBezTo>
                    <a:cubicBezTo>
                      <a:pt x="889" y="1220"/>
                      <a:pt x="1092" y="1129"/>
                      <a:pt x="1222" y="976"/>
                    </a:cubicBezTo>
                    <a:cubicBezTo>
                      <a:pt x="1420" y="744"/>
                      <a:pt x="1462" y="408"/>
                      <a:pt x="1384" y="112"/>
                    </a:cubicBezTo>
                    <a:lnTo>
                      <a:pt x="1384" y="112"/>
                    </a:lnTo>
                    <a:cubicBezTo>
                      <a:pt x="1405" y="127"/>
                      <a:pt x="1426" y="142"/>
                      <a:pt x="1445" y="160"/>
                    </a:cubicBezTo>
                    <a:lnTo>
                      <a:pt x="1379" y="94"/>
                    </a:lnTo>
                    <a:lnTo>
                      <a:pt x="1379" y="94"/>
                    </a:lnTo>
                    <a:cubicBezTo>
                      <a:pt x="1381" y="100"/>
                      <a:pt x="1382" y="106"/>
                      <a:pt x="1384" y="112"/>
                    </a:cubicBezTo>
                    <a:lnTo>
                      <a:pt x="1384" y="112"/>
                    </a:lnTo>
                    <a:cubicBezTo>
                      <a:pt x="1268" y="35"/>
                      <a:pt x="1125" y="1"/>
                      <a:pt x="982"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8"/>
              <p:cNvSpPr/>
              <p:nvPr/>
            </p:nvSpPr>
            <p:spPr>
              <a:xfrm>
                <a:off x="2334425" y="3950125"/>
                <a:ext cx="68775" cy="48975"/>
              </a:xfrm>
              <a:custGeom>
                <a:avLst/>
                <a:gdLst/>
                <a:ahLst/>
                <a:cxnLst/>
                <a:rect l="l" t="t" r="r" b="b"/>
                <a:pathLst>
                  <a:path w="2751" h="1959" extrusionOk="0">
                    <a:moveTo>
                      <a:pt x="1302" y="0"/>
                    </a:moveTo>
                    <a:cubicBezTo>
                      <a:pt x="905" y="0"/>
                      <a:pt x="511" y="166"/>
                      <a:pt x="287" y="491"/>
                    </a:cubicBezTo>
                    <a:cubicBezTo>
                      <a:pt x="1" y="907"/>
                      <a:pt x="35" y="1456"/>
                      <a:pt x="80" y="1959"/>
                    </a:cubicBezTo>
                    <a:cubicBezTo>
                      <a:pt x="137" y="1347"/>
                      <a:pt x="641" y="807"/>
                      <a:pt x="1246" y="708"/>
                    </a:cubicBezTo>
                    <a:cubicBezTo>
                      <a:pt x="1315" y="697"/>
                      <a:pt x="1384" y="692"/>
                      <a:pt x="1454" y="692"/>
                    </a:cubicBezTo>
                    <a:cubicBezTo>
                      <a:pt x="1994" y="692"/>
                      <a:pt x="2530" y="1024"/>
                      <a:pt x="2751" y="1521"/>
                    </a:cubicBezTo>
                    <a:lnTo>
                      <a:pt x="2744" y="1368"/>
                    </a:lnTo>
                    <a:cubicBezTo>
                      <a:pt x="2701" y="858"/>
                      <a:pt x="2381" y="379"/>
                      <a:pt x="1924" y="146"/>
                    </a:cubicBezTo>
                    <a:cubicBezTo>
                      <a:pt x="1734" y="49"/>
                      <a:pt x="1518" y="0"/>
                      <a:pt x="1302"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8"/>
              <p:cNvSpPr/>
              <p:nvPr/>
            </p:nvSpPr>
            <p:spPr>
              <a:xfrm>
                <a:off x="2330375" y="3927275"/>
                <a:ext cx="76700" cy="22100"/>
              </a:xfrm>
              <a:custGeom>
                <a:avLst/>
                <a:gdLst/>
                <a:ahLst/>
                <a:cxnLst/>
                <a:rect l="l" t="t" r="r" b="b"/>
                <a:pathLst>
                  <a:path w="3068" h="884" extrusionOk="0">
                    <a:moveTo>
                      <a:pt x="1445" y="0"/>
                    </a:moveTo>
                    <a:cubicBezTo>
                      <a:pt x="1007" y="0"/>
                      <a:pt x="625" y="132"/>
                      <a:pt x="382" y="282"/>
                    </a:cubicBezTo>
                    <a:cubicBezTo>
                      <a:pt x="112" y="447"/>
                      <a:pt x="0" y="617"/>
                      <a:pt x="42" y="680"/>
                    </a:cubicBezTo>
                    <a:cubicBezTo>
                      <a:pt x="59" y="706"/>
                      <a:pt x="94" y="716"/>
                      <a:pt x="147" y="716"/>
                    </a:cubicBezTo>
                    <a:cubicBezTo>
                      <a:pt x="234" y="716"/>
                      <a:pt x="366" y="688"/>
                      <a:pt x="531" y="656"/>
                    </a:cubicBezTo>
                    <a:cubicBezTo>
                      <a:pt x="754" y="613"/>
                      <a:pt x="1039" y="568"/>
                      <a:pt x="1353" y="568"/>
                    </a:cubicBezTo>
                    <a:cubicBezTo>
                      <a:pt x="1415" y="568"/>
                      <a:pt x="1478" y="570"/>
                      <a:pt x="1542" y="574"/>
                    </a:cubicBezTo>
                    <a:cubicBezTo>
                      <a:pt x="1930" y="597"/>
                      <a:pt x="2278" y="693"/>
                      <a:pt x="2535" y="776"/>
                    </a:cubicBezTo>
                    <a:cubicBezTo>
                      <a:pt x="2719" y="834"/>
                      <a:pt x="2860" y="883"/>
                      <a:pt x="2945" y="883"/>
                    </a:cubicBezTo>
                    <a:cubicBezTo>
                      <a:pt x="2979" y="883"/>
                      <a:pt x="3004" y="875"/>
                      <a:pt x="3018" y="857"/>
                    </a:cubicBezTo>
                    <a:cubicBezTo>
                      <a:pt x="3068" y="800"/>
                      <a:pt x="2976" y="618"/>
                      <a:pt x="2728" y="422"/>
                    </a:cubicBezTo>
                    <a:cubicBezTo>
                      <a:pt x="2484" y="227"/>
                      <a:pt x="2069" y="34"/>
                      <a:pt x="1576" y="4"/>
                    </a:cubicBezTo>
                    <a:cubicBezTo>
                      <a:pt x="1532" y="1"/>
                      <a:pt x="1488" y="0"/>
                      <a:pt x="1445"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8"/>
              <p:cNvSpPr/>
              <p:nvPr/>
            </p:nvSpPr>
            <p:spPr>
              <a:xfrm>
                <a:off x="2288400" y="3928475"/>
                <a:ext cx="7375" cy="16850"/>
              </a:xfrm>
              <a:custGeom>
                <a:avLst/>
                <a:gdLst/>
                <a:ahLst/>
                <a:cxnLst/>
                <a:rect l="l" t="t" r="r" b="b"/>
                <a:pathLst>
                  <a:path w="295" h="674" extrusionOk="0">
                    <a:moveTo>
                      <a:pt x="16" y="1"/>
                    </a:moveTo>
                    <a:cubicBezTo>
                      <a:pt x="15" y="1"/>
                      <a:pt x="15" y="1"/>
                      <a:pt x="15" y="1"/>
                    </a:cubicBezTo>
                    <a:cubicBezTo>
                      <a:pt x="0" y="7"/>
                      <a:pt x="48" y="161"/>
                      <a:pt x="121" y="347"/>
                    </a:cubicBezTo>
                    <a:cubicBezTo>
                      <a:pt x="193" y="530"/>
                      <a:pt x="263" y="673"/>
                      <a:pt x="280" y="673"/>
                    </a:cubicBezTo>
                    <a:cubicBezTo>
                      <a:pt x="280" y="673"/>
                      <a:pt x="280" y="673"/>
                      <a:pt x="280" y="673"/>
                    </a:cubicBezTo>
                    <a:cubicBezTo>
                      <a:pt x="295" y="668"/>
                      <a:pt x="247" y="513"/>
                      <a:pt x="174" y="326"/>
                    </a:cubicBezTo>
                    <a:cubicBezTo>
                      <a:pt x="102" y="145"/>
                      <a:pt x="33" y="1"/>
                      <a:pt x="16"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8"/>
              <p:cNvSpPr/>
              <p:nvPr/>
            </p:nvSpPr>
            <p:spPr>
              <a:xfrm>
                <a:off x="2296475" y="3931925"/>
                <a:ext cx="2425" cy="11775"/>
              </a:xfrm>
              <a:custGeom>
                <a:avLst/>
                <a:gdLst/>
                <a:ahLst/>
                <a:cxnLst/>
                <a:rect l="l" t="t" r="r" b="b"/>
                <a:pathLst>
                  <a:path w="97" h="471" extrusionOk="0">
                    <a:moveTo>
                      <a:pt x="16" y="0"/>
                    </a:moveTo>
                    <a:cubicBezTo>
                      <a:pt x="16" y="0"/>
                      <a:pt x="16" y="0"/>
                      <a:pt x="16" y="0"/>
                    </a:cubicBezTo>
                    <a:cubicBezTo>
                      <a:pt x="0" y="3"/>
                      <a:pt x="2" y="110"/>
                      <a:pt x="20" y="240"/>
                    </a:cubicBezTo>
                    <a:cubicBezTo>
                      <a:pt x="38" y="368"/>
                      <a:pt x="65" y="470"/>
                      <a:pt x="81" y="470"/>
                    </a:cubicBezTo>
                    <a:cubicBezTo>
                      <a:pt x="81" y="470"/>
                      <a:pt x="81" y="470"/>
                      <a:pt x="81" y="470"/>
                    </a:cubicBezTo>
                    <a:cubicBezTo>
                      <a:pt x="97" y="468"/>
                      <a:pt x="95" y="362"/>
                      <a:pt x="77" y="232"/>
                    </a:cubicBezTo>
                    <a:cubicBezTo>
                      <a:pt x="59" y="104"/>
                      <a:pt x="33" y="0"/>
                      <a:pt x="16"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8"/>
              <p:cNvSpPr/>
              <p:nvPr/>
            </p:nvSpPr>
            <p:spPr>
              <a:xfrm>
                <a:off x="2418325" y="3964475"/>
                <a:ext cx="39225" cy="64475"/>
              </a:xfrm>
              <a:custGeom>
                <a:avLst/>
                <a:gdLst/>
                <a:ahLst/>
                <a:cxnLst/>
                <a:rect l="l" t="t" r="r" b="b"/>
                <a:pathLst>
                  <a:path w="1569" h="2579" extrusionOk="0">
                    <a:moveTo>
                      <a:pt x="805" y="0"/>
                    </a:moveTo>
                    <a:cubicBezTo>
                      <a:pt x="491" y="0"/>
                      <a:pt x="225" y="244"/>
                      <a:pt x="1" y="473"/>
                    </a:cubicBezTo>
                    <a:lnTo>
                      <a:pt x="47" y="2118"/>
                    </a:lnTo>
                    <a:cubicBezTo>
                      <a:pt x="87" y="2388"/>
                      <a:pt x="364" y="2579"/>
                      <a:pt x="637" y="2579"/>
                    </a:cubicBezTo>
                    <a:cubicBezTo>
                      <a:pt x="655" y="2579"/>
                      <a:pt x="673" y="2578"/>
                      <a:pt x="691" y="2576"/>
                    </a:cubicBezTo>
                    <a:cubicBezTo>
                      <a:pt x="980" y="2550"/>
                      <a:pt x="1229" y="2339"/>
                      <a:pt x="1368" y="2083"/>
                    </a:cubicBezTo>
                    <a:cubicBezTo>
                      <a:pt x="1505" y="1826"/>
                      <a:pt x="1547" y="1530"/>
                      <a:pt x="1558" y="1240"/>
                    </a:cubicBezTo>
                    <a:cubicBezTo>
                      <a:pt x="1569" y="975"/>
                      <a:pt x="1555" y="703"/>
                      <a:pt x="1445" y="463"/>
                    </a:cubicBezTo>
                    <a:cubicBezTo>
                      <a:pt x="1335" y="223"/>
                      <a:pt x="1111" y="20"/>
                      <a:pt x="847" y="2"/>
                    </a:cubicBezTo>
                    <a:cubicBezTo>
                      <a:pt x="833" y="1"/>
                      <a:pt x="819" y="0"/>
                      <a:pt x="805" y="0"/>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8"/>
              <p:cNvSpPr/>
              <p:nvPr/>
            </p:nvSpPr>
            <p:spPr>
              <a:xfrm>
                <a:off x="2427225" y="3976550"/>
                <a:ext cx="15425" cy="31050"/>
              </a:xfrm>
              <a:custGeom>
                <a:avLst/>
                <a:gdLst/>
                <a:ahLst/>
                <a:cxnLst/>
                <a:rect l="l" t="t" r="r" b="b"/>
                <a:pathLst>
                  <a:path w="617" h="1242" extrusionOk="0">
                    <a:moveTo>
                      <a:pt x="281" y="1"/>
                    </a:moveTo>
                    <a:cubicBezTo>
                      <a:pt x="275" y="1"/>
                      <a:pt x="243" y="78"/>
                      <a:pt x="194" y="212"/>
                    </a:cubicBezTo>
                    <a:cubicBezTo>
                      <a:pt x="144" y="346"/>
                      <a:pt x="78" y="535"/>
                      <a:pt x="3" y="756"/>
                    </a:cubicBezTo>
                    <a:lnTo>
                      <a:pt x="3" y="756"/>
                    </a:lnTo>
                    <a:cubicBezTo>
                      <a:pt x="2" y="757"/>
                      <a:pt x="2" y="757"/>
                      <a:pt x="2" y="758"/>
                    </a:cubicBezTo>
                    <a:lnTo>
                      <a:pt x="2" y="758"/>
                    </a:lnTo>
                    <a:lnTo>
                      <a:pt x="2" y="758"/>
                    </a:lnTo>
                    <a:cubicBezTo>
                      <a:pt x="2" y="760"/>
                      <a:pt x="1" y="761"/>
                      <a:pt x="1" y="763"/>
                    </a:cubicBezTo>
                    <a:lnTo>
                      <a:pt x="50" y="783"/>
                    </a:lnTo>
                    <a:cubicBezTo>
                      <a:pt x="103" y="682"/>
                      <a:pt x="162" y="566"/>
                      <a:pt x="267" y="506"/>
                    </a:cubicBezTo>
                    <a:cubicBezTo>
                      <a:pt x="305" y="486"/>
                      <a:pt x="348" y="475"/>
                      <a:pt x="388" y="475"/>
                    </a:cubicBezTo>
                    <a:cubicBezTo>
                      <a:pt x="418" y="475"/>
                      <a:pt x="447" y="481"/>
                      <a:pt x="472" y="492"/>
                    </a:cubicBezTo>
                    <a:cubicBezTo>
                      <a:pt x="533" y="520"/>
                      <a:pt x="561" y="586"/>
                      <a:pt x="562" y="651"/>
                    </a:cubicBezTo>
                    <a:cubicBezTo>
                      <a:pt x="559" y="783"/>
                      <a:pt x="500" y="903"/>
                      <a:pt x="447" y="990"/>
                    </a:cubicBezTo>
                    <a:cubicBezTo>
                      <a:pt x="332" y="1168"/>
                      <a:pt x="209" y="1232"/>
                      <a:pt x="217" y="1241"/>
                    </a:cubicBezTo>
                    <a:cubicBezTo>
                      <a:pt x="217" y="1242"/>
                      <a:pt x="218" y="1242"/>
                      <a:pt x="218" y="1242"/>
                    </a:cubicBezTo>
                    <a:cubicBezTo>
                      <a:pt x="225" y="1242"/>
                      <a:pt x="255" y="1228"/>
                      <a:pt x="300" y="1196"/>
                    </a:cubicBezTo>
                    <a:cubicBezTo>
                      <a:pt x="350" y="1161"/>
                      <a:pt x="418" y="1102"/>
                      <a:pt x="480" y="1012"/>
                    </a:cubicBezTo>
                    <a:cubicBezTo>
                      <a:pt x="541" y="922"/>
                      <a:pt x="608" y="803"/>
                      <a:pt x="613" y="651"/>
                    </a:cubicBezTo>
                    <a:cubicBezTo>
                      <a:pt x="616" y="576"/>
                      <a:pt x="580" y="480"/>
                      <a:pt x="496" y="442"/>
                    </a:cubicBezTo>
                    <a:cubicBezTo>
                      <a:pt x="461" y="426"/>
                      <a:pt x="424" y="418"/>
                      <a:pt x="386" y="418"/>
                    </a:cubicBezTo>
                    <a:cubicBezTo>
                      <a:pt x="336" y="418"/>
                      <a:pt x="285" y="432"/>
                      <a:pt x="240" y="456"/>
                    </a:cubicBezTo>
                    <a:cubicBezTo>
                      <a:pt x="192" y="484"/>
                      <a:pt x="155" y="518"/>
                      <a:pt x="123" y="557"/>
                    </a:cubicBezTo>
                    <a:lnTo>
                      <a:pt x="123" y="557"/>
                    </a:lnTo>
                    <a:cubicBezTo>
                      <a:pt x="164" y="426"/>
                      <a:pt x="199" y="313"/>
                      <a:pt x="226" y="223"/>
                    </a:cubicBezTo>
                    <a:cubicBezTo>
                      <a:pt x="266" y="85"/>
                      <a:pt x="287" y="3"/>
                      <a:pt x="282" y="1"/>
                    </a:cubicBezTo>
                    <a:cubicBezTo>
                      <a:pt x="282" y="1"/>
                      <a:pt x="282" y="1"/>
                      <a:pt x="28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8"/>
              <p:cNvSpPr/>
              <p:nvPr/>
            </p:nvSpPr>
            <p:spPr>
              <a:xfrm>
                <a:off x="2161600" y="3966100"/>
                <a:ext cx="39200" cy="64500"/>
              </a:xfrm>
              <a:custGeom>
                <a:avLst/>
                <a:gdLst/>
                <a:ahLst/>
                <a:cxnLst/>
                <a:rect l="l" t="t" r="r" b="b"/>
                <a:pathLst>
                  <a:path w="1568" h="2580" extrusionOk="0">
                    <a:moveTo>
                      <a:pt x="765" y="1"/>
                    </a:moveTo>
                    <a:cubicBezTo>
                      <a:pt x="751" y="1"/>
                      <a:pt x="736" y="1"/>
                      <a:pt x="721" y="2"/>
                    </a:cubicBezTo>
                    <a:cubicBezTo>
                      <a:pt x="458" y="21"/>
                      <a:pt x="234" y="223"/>
                      <a:pt x="124" y="464"/>
                    </a:cubicBezTo>
                    <a:cubicBezTo>
                      <a:pt x="14" y="704"/>
                      <a:pt x="0" y="976"/>
                      <a:pt x="11" y="1240"/>
                    </a:cubicBezTo>
                    <a:cubicBezTo>
                      <a:pt x="23" y="1531"/>
                      <a:pt x="64" y="1827"/>
                      <a:pt x="202" y="2083"/>
                    </a:cubicBezTo>
                    <a:cubicBezTo>
                      <a:pt x="339" y="2340"/>
                      <a:pt x="589" y="2550"/>
                      <a:pt x="877" y="2577"/>
                    </a:cubicBezTo>
                    <a:cubicBezTo>
                      <a:pt x="895" y="2579"/>
                      <a:pt x="913" y="2580"/>
                      <a:pt x="931" y="2580"/>
                    </a:cubicBezTo>
                    <a:cubicBezTo>
                      <a:pt x="1205" y="2580"/>
                      <a:pt x="1482" y="2388"/>
                      <a:pt x="1523" y="2118"/>
                    </a:cubicBezTo>
                    <a:lnTo>
                      <a:pt x="1568" y="473"/>
                    </a:lnTo>
                    <a:cubicBezTo>
                      <a:pt x="1344" y="246"/>
                      <a:pt x="1079" y="1"/>
                      <a:pt x="765"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8"/>
              <p:cNvSpPr/>
              <p:nvPr/>
            </p:nvSpPr>
            <p:spPr>
              <a:xfrm>
                <a:off x="2176500" y="3978200"/>
                <a:ext cx="15425" cy="31050"/>
              </a:xfrm>
              <a:custGeom>
                <a:avLst/>
                <a:gdLst/>
                <a:ahLst/>
                <a:cxnLst/>
                <a:rect l="l" t="t" r="r" b="b"/>
                <a:pathLst>
                  <a:path w="617" h="1242" extrusionOk="0">
                    <a:moveTo>
                      <a:pt x="336" y="0"/>
                    </a:moveTo>
                    <a:cubicBezTo>
                      <a:pt x="336" y="0"/>
                      <a:pt x="336" y="0"/>
                      <a:pt x="336" y="0"/>
                    </a:cubicBezTo>
                    <a:cubicBezTo>
                      <a:pt x="330" y="3"/>
                      <a:pt x="351" y="85"/>
                      <a:pt x="392" y="222"/>
                    </a:cubicBezTo>
                    <a:cubicBezTo>
                      <a:pt x="419" y="313"/>
                      <a:pt x="454" y="427"/>
                      <a:pt x="495" y="558"/>
                    </a:cubicBezTo>
                    <a:lnTo>
                      <a:pt x="495" y="558"/>
                    </a:lnTo>
                    <a:cubicBezTo>
                      <a:pt x="463" y="519"/>
                      <a:pt x="425" y="483"/>
                      <a:pt x="377" y="455"/>
                    </a:cubicBezTo>
                    <a:cubicBezTo>
                      <a:pt x="332" y="431"/>
                      <a:pt x="281" y="418"/>
                      <a:pt x="231" y="418"/>
                    </a:cubicBezTo>
                    <a:cubicBezTo>
                      <a:pt x="193" y="418"/>
                      <a:pt x="156" y="425"/>
                      <a:pt x="121" y="442"/>
                    </a:cubicBezTo>
                    <a:cubicBezTo>
                      <a:pt x="37" y="479"/>
                      <a:pt x="0" y="575"/>
                      <a:pt x="4" y="649"/>
                    </a:cubicBezTo>
                    <a:cubicBezTo>
                      <a:pt x="10" y="803"/>
                      <a:pt x="76" y="920"/>
                      <a:pt x="136" y="1012"/>
                    </a:cubicBezTo>
                    <a:cubicBezTo>
                      <a:pt x="200" y="1102"/>
                      <a:pt x="268" y="1161"/>
                      <a:pt x="318" y="1196"/>
                    </a:cubicBezTo>
                    <a:cubicBezTo>
                      <a:pt x="363" y="1228"/>
                      <a:pt x="393" y="1241"/>
                      <a:pt x="399" y="1241"/>
                    </a:cubicBezTo>
                    <a:cubicBezTo>
                      <a:pt x="399" y="1241"/>
                      <a:pt x="400" y="1241"/>
                      <a:pt x="400" y="1241"/>
                    </a:cubicBezTo>
                    <a:cubicBezTo>
                      <a:pt x="408" y="1232"/>
                      <a:pt x="285" y="1166"/>
                      <a:pt x="170" y="990"/>
                    </a:cubicBezTo>
                    <a:cubicBezTo>
                      <a:pt x="117" y="902"/>
                      <a:pt x="57" y="782"/>
                      <a:pt x="56" y="650"/>
                    </a:cubicBezTo>
                    <a:cubicBezTo>
                      <a:pt x="56" y="586"/>
                      <a:pt x="84" y="519"/>
                      <a:pt x="145" y="492"/>
                    </a:cubicBezTo>
                    <a:cubicBezTo>
                      <a:pt x="170" y="480"/>
                      <a:pt x="199" y="474"/>
                      <a:pt x="229" y="474"/>
                    </a:cubicBezTo>
                    <a:cubicBezTo>
                      <a:pt x="270" y="474"/>
                      <a:pt x="313" y="485"/>
                      <a:pt x="349" y="505"/>
                    </a:cubicBezTo>
                    <a:cubicBezTo>
                      <a:pt x="455" y="566"/>
                      <a:pt x="514" y="681"/>
                      <a:pt x="567" y="782"/>
                    </a:cubicBezTo>
                    <a:lnTo>
                      <a:pt x="616" y="761"/>
                    </a:lnTo>
                    <a:cubicBezTo>
                      <a:pt x="616" y="760"/>
                      <a:pt x="615" y="759"/>
                      <a:pt x="615" y="758"/>
                    </a:cubicBezTo>
                    <a:lnTo>
                      <a:pt x="615" y="758"/>
                    </a:lnTo>
                    <a:lnTo>
                      <a:pt x="615" y="758"/>
                    </a:lnTo>
                    <a:cubicBezTo>
                      <a:pt x="615" y="758"/>
                      <a:pt x="615" y="758"/>
                      <a:pt x="615" y="758"/>
                    </a:cubicBezTo>
                    <a:lnTo>
                      <a:pt x="615" y="758"/>
                    </a:lnTo>
                    <a:cubicBezTo>
                      <a:pt x="540" y="536"/>
                      <a:pt x="473" y="346"/>
                      <a:pt x="424" y="212"/>
                    </a:cubicBezTo>
                    <a:cubicBezTo>
                      <a:pt x="374" y="79"/>
                      <a:pt x="343" y="0"/>
                      <a:pt x="336"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8"/>
              <p:cNvSpPr/>
              <p:nvPr/>
            </p:nvSpPr>
            <p:spPr>
              <a:xfrm>
                <a:off x="2174950" y="3804350"/>
                <a:ext cx="168650" cy="171050"/>
              </a:xfrm>
              <a:custGeom>
                <a:avLst/>
                <a:gdLst/>
                <a:ahLst/>
                <a:cxnLst/>
                <a:rect l="l" t="t" r="r" b="b"/>
                <a:pathLst>
                  <a:path w="6746" h="6842" extrusionOk="0">
                    <a:moveTo>
                      <a:pt x="5229" y="0"/>
                    </a:moveTo>
                    <a:cubicBezTo>
                      <a:pt x="4857" y="0"/>
                      <a:pt x="4482" y="126"/>
                      <a:pt x="4133" y="270"/>
                    </a:cubicBezTo>
                    <a:cubicBezTo>
                      <a:pt x="2841" y="805"/>
                      <a:pt x="1633" y="1647"/>
                      <a:pt x="905" y="2842"/>
                    </a:cubicBezTo>
                    <a:cubicBezTo>
                      <a:pt x="178" y="4036"/>
                      <a:pt x="1" y="5616"/>
                      <a:pt x="676" y="6841"/>
                    </a:cubicBezTo>
                    <a:cubicBezTo>
                      <a:pt x="923" y="6626"/>
                      <a:pt x="1034" y="6268"/>
                      <a:pt x="953" y="5951"/>
                    </a:cubicBezTo>
                    <a:cubicBezTo>
                      <a:pt x="1483" y="5918"/>
                      <a:pt x="2024" y="5882"/>
                      <a:pt x="2514" y="5678"/>
                    </a:cubicBezTo>
                    <a:cubicBezTo>
                      <a:pt x="3005" y="5473"/>
                      <a:pt x="3444" y="5068"/>
                      <a:pt x="3542" y="4547"/>
                    </a:cubicBezTo>
                    <a:cubicBezTo>
                      <a:pt x="3610" y="4186"/>
                      <a:pt x="3539" y="3742"/>
                      <a:pt x="3830" y="3517"/>
                    </a:cubicBezTo>
                    <a:cubicBezTo>
                      <a:pt x="4013" y="3375"/>
                      <a:pt x="4266" y="3388"/>
                      <a:pt x="4498" y="3385"/>
                    </a:cubicBezTo>
                    <a:cubicBezTo>
                      <a:pt x="5126" y="3374"/>
                      <a:pt x="5777" y="3167"/>
                      <a:pt x="6197" y="2701"/>
                    </a:cubicBezTo>
                    <a:cubicBezTo>
                      <a:pt x="6619" y="2235"/>
                      <a:pt x="6745" y="1480"/>
                      <a:pt x="6386" y="964"/>
                    </a:cubicBezTo>
                    <a:lnTo>
                      <a:pt x="6386" y="964"/>
                    </a:lnTo>
                    <a:lnTo>
                      <a:pt x="6374" y="1030"/>
                    </a:lnTo>
                    <a:cubicBezTo>
                      <a:pt x="6433" y="554"/>
                      <a:pt x="6001" y="125"/>
                      <a:pt x="5531" y="30"/>
                    </a:cubicBezTo>
                    <a:cubicBezTo>
                      <a:pt x="5431" y="9"/>
                      <a:pt x="5330" y="0"/>
                      <a:pt x="5229"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8"/>
              <p:cNvSpPr/>
              <p:nvPr/>
            </p:nvSpPr>
            <p:spPr>
              <a:xfrm>
                <a:off x="2317475" y="3813475"/>
                <a:ext cx="126050" cy="156750"/>
              </a:xfrm>
              <a:custGeom>
                <a:avLst/>
                <a:gdLst/>
                <a:ahLst/>
                <a:cxnLst/>
                <a:rect l="l" t="t" r="r" b="b"/>
                <a:pathLst>
                  <a:path w="5042" h="6270" extrusionOk="0">
                    <a:moveTo>
                      <a:pt x="1806" y="1"/>
                    </a:moveTo>
                    <a:cubicBezTo>
                      <a:pt x="1186" y="1"/>
                      <a:pt x="566" y="156"/>
                      <a:pt x="0" y="415"/>
                    </a:cubicBezTo>
                    <a:lnTo>
                      <a:pt x="567" y="1238"/>
                    </a:lnTo>
                    <a:cubicBezTo>
                      <a:pt x="725" y="1206"/>
                      <a:pt x="887" y="1190"/>
                      <a:pt x="1048" y="1190"/>
                    </a:cubicBezTo>
                    <a:cubicBezTo>
                      <a:pt x="1579" y="1190"/>
                      <a:pt x="2110" y="1361"/>
                      <a:pt x="2536" y="1677"/>
                    </a:cubicBezTo>
                    <a:cubicBezTo>
                      <a:pt x="3093" y="2091"/>
                      <a:pt x="3461" y="2747"/>
                      <a:pt x="3525" y="3436"/>
                    </a:cubicBezTo>
                    <a:cubicBezTo>
                      <a:pt x="3565" y="3877"/>
                      <a:pt x="3497" y="4354"/>
                      <a:pt x="3727" y="4730"/>
                    </a:cubicBezTo>
                    <a:cubicBezTo>
                      <a:pt x="3844" y="4918"/>
                      <a:pt x="4032" y="5069"/>
                      <a:pt x="4092" y="5282"/>
                    </a:cubicBezTo>
                    <a:cubicBezTo>
                      <a:pt x="4140" y="5447"/>
                      <a:pt x="4104" y="5622"/>
                      <a:pt x="4102" y="5795"/>
                    </a:cubicBezTo>
                    <a:cubicBezTo>
                      <a:pt x="4101" y="5966"/>
                      <a:pt x="4151" y="6161"/>
                      <a:pt x="4305" y="6239"/>
                    </a:cubicBezTo>
                    <a:cubicBezTo>
                      <a:pt x="4346" y="6260"/>
                      <a:pt x="4390" y="6270"/>
                      <a:pt x="4435" y="6270"/>
                    </a:cubicBezTo>
                    <a:cubicBezTo>
                      <a:pt x="4561" y="6270"/>
                      <a:pt x="4690" y="6194"/>
                      <a:pt x="4767" y="6090"/>
                    </a:cubicBezTo>
                    <a:cubicBezTo>
                      <a:pt x="4871" y="5947"/>
                      <a:pt x="4902" y="5765"/>
                      <a:pt x="4925" y="5590"/>
                    </a:cubicBezTo>
                    <a:cubicBezTo>
                      <a:pt x="5015" y="4905"/>
                      <a:pt x="5042" y="4212"/>
                      <a:pt x="5002" y="3523"/>
                    </a:cubicBezTo>
                    <a:cubicBezTo>
                      <a:pt x="4955" y="2691"/>
                      <a:pt x="4798" y="1828"/>
                      <a:pt x="4296" y="1161"/>
                    </a:cubicBezTo>
                    <a:cubicBezTo>
                      <a:pt x="3823" y="535"/>
                      <a:pt x="3073" y="143"/>
                      <a:pt x="2295" y="34"/>
                    </a:cubicBezTo>
                    <a:cubicBezTo>
                      <a:pt x="2133" y="11"/>
                      <a:pt x="1969" y="1"/>
                      <a:pt x="1806"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8"/>
              <p:cNvSpPr/>
              <p:nvPr/>
            </p:nvSpPr>
            <p:spPr>
              <a:xfrm>
                <a:off x="2342525" y="4051000"/>
                <a:ext cx="11050" cy="6850"/>
              </a:xfrm>
              <a:custGeom>
                <a:avLst/>
                <a:gdLst/>
                <a:ahLst/>
                <a:cxnLst/>
                <a:rect l="l" t="t" r="r" b="b"/>
                <a:pathLst>
                  <a:path w="442" h="274" extrusionOk="0">
                    <a:moveTo>
                      <a:pt x="98" y="1"/>
                    </a:moveTo>
                    <a:cubicBezTo>
                      <a:pt x="93" y="1"/>
                      <a:pt x="87" y="1"/>
                      <a:pt x="82" y="1"/>
                    </a:cubicBezTo>
                    <a:cubicBezTo>
                      <a:pt x="30" y="4"/>
                      <a:pt x="0" y="20"/>
                      <a:pt x="3" y="26"/>
                    </a:cubicBezTo>
                    <a:cubicBezTo>
                      <a:pt x="5" y="43"/>
                      <a:pt x="126" y="26"/>
                      <a:pt x="249" y="99"/>
                    </a:cubicBezTo>
                    <a:cubicBezTo>
                      <a:pt x="369" y="165"/>
                      <a:pt x="417" y="274"/>
                      <a:pt x="434" y="274"/>
                    </a:cubicBezTo>
                    <a:cubicBezTo>
                      <a:pt x="434" y="274"/>
                      <a:pt x="435" y="274"/>
                      <a:pt x="435" y="273"/>
                    </a:cubicBezTo>
                    <a:cubicBezTo>
                      <a:pt x="442" y="271"/>
                      <a:pt x="441" y="238"/>
                      <a:pt x="417" y="192"/>
                    </a:cubicBezTo>
                    <a:cubicBezTo>
                      <a:pt x="394" y="146"/>
                      <a:pt x="346" y="89"/>
                      <a:pt x="276" y="49"/>
                    </a:cubicBezTo>
                    <a:cubicBezTo>
                      <a:pt x="214" y="14"/>
                      <a:pt x="148" y="1"/>
                      <a:pt x="98"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8"/>
              <p:cNvSpPr/>
              <p:nvPr/>
            </p:nvSpPr>
            <p:spPr>
              <a:xfrm>
                <a:off x="2179450" y="3811175"/>
                <a:ext cx="259600" cy="157850"/>
              </a:xfrm>
              <a:custGeom>
                <a:avLst/>
                <a:gdLst/>
                <a:ahLst/>
                <a:cxnLst/>
                <a:rect l="l" t="t" r="r" b="b"/>
                <a:pathLst>
                  <a:path w="10384" h="6314" extrusionOk="0">
                    <a:moveTo>
                      <a:pt x="5781" y="0"/>
                    </a:moveTo>
                    <a:cubicBezTo>
                      <a:pt x="5764" y="0"/>
                      <a:pt x="5747" y="0"/>
                      <a:pt x="5731" y="1"/>
                    </a:cubicBezTo>
                    <a:cubicBezTo>
                      <a:pt x="5003" y="12"/>
                      <a:pt x="4284" y="150"/>
                      <a:pt x="3572" y="299"/>
                    </a:cubicBezTo>
                    <a:cubicBezTo>
                      <a:pt x="2739" y="474"/>
                      <a:pt x="1874" y="679"/>
                      <a:pt x="1223" y="1227"/>
                    </a:cubicBezTo>
                    <a:cubicBezTo>
                      <a:pt x="530" y="1811"/>
                      <a:pt x="173" y="2719"/>
                      <a:pt x="88" y="3621"/>
                    </a:cubicBezTo>
                    <a:cubicBezTo>
                      <a:pt x="1" y="4522"/>
                      <a:pt x="159" y="5428"/>
                      <a:pt x="343" y="6314"/>
                    </a:cubicBezTo>
                    <a:cubicBezTo>
                      <a:pt x="343" y="6314"/>
                      <a:pt x="144" y="1307"/>
                      <a:pt x="4116" y="965"/>
                    </a:cubicBezTo>
                    <a:cubicBezTo>
                      <a:pt x="4443" y="936"/>
                      <a:pt x="4751" y="922"/>
                      <a:pt x="5042" y="922"/>
                    </a:cubicBezTo>
                    <a:cubicBezTo>
                      <a:pt x="8287" y="922"/>
                      <a:pt x="9391" y="2667"/>
                      <a:pt x="10384" y="5991"/>
                    </a:cubicBezTo>
                    <a:cubicBezTo>
                      <a:pt x="10384" y="5991"/>
                      <a:pt x="10290" y="3799"/>
                      <a:pt x="9937" y="2845"/>
                    </a:cubicBezTo>
                    <a:cubicBezTo>
                      <a:pt x="9584" y="1891"/>
                      <a:pt x="8925" y="1040"/>
                      <a:pt x="8033" y="550"/>
                    </a:cubicBezTo>
                    <a:cubicBezTo>
                      <a:pt x="7411" y="206"/>
                      <a:pt x="6500" y="0"/>
                      <a:pt x="5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8"/>
              <p:cNvSpPr/>
              <p:nvPr/>
            </p:nvSpPr>
            <p:spPr>
              <a:xfrm>
                <a:off x="2404125" y="4025875"/>
                <a:ext cx="31025" cy="46475"/>
              </a:xfrm>
              <a:custGeom>
                <a:avLst/>
                <a:gdLst/>
                <a:ahLst/>
                <a:cxnLst/>
                <a:rect l="l" t="t" r="r" b="b"/>
                <a:pathLst>
                  <a:path w="1241" h="1859" extrusionOk="0">
                    <a:moveTo>
                      <a:pt x="1188" y="0"/>
                    </a:moveTo>
                    <a:cubicBezTo>
                      <a:pt x="1107" y="0"/>
                      <a:pt x="960" y="458"/>
                      <a:pt x="654" y="946"/>
                    </a:cubicBezTo>
                    <a:cubicBezTo>
                      <a:pt x="350" y="1446"/>
                      <a:pt x="0" y="1786"/>
                      <a:pt x="51" y="1850"/>
                    </a:cubicBezTo>
                    <a:cubicBezTo>
                      <a:pt x="55" y="1856"/>
                      <a:pt x="63" y="1859"/>
                      <a:pt x="74" y="1859"/>
                    </a:cubicBezTo>
                    <a:cubicBezTo>
                      <a:pt x="122" y="1859"/>
                      <a:pt x="228" y="1808"/>
                      <a:pt x="362" y="1704"/>
                    </a:cubicBezTo>
                    <a:cubicBezTo>
                      <a:pt x="527" y="1578"/>
                      <a:pt x="729" y="1367"/>
                      <a:pt x="897" y="1095"/>
                    </a:cubicBezTo>
                    <a:cubicBezTo>
                      <a:pt x="1065" y="824"/>
                      <a:pt x="1163" y="548"/>
                      <a:pt x="1201" y="344"/>
                    </a:cubicBezTo>
                    <a:cubicBezTo>
                      <a:pt x="1241" y="139"/>
                      <a:pt x="1230" y="8"/>
                      <a:pt x="1192" y="1"/>
                    </a:cubicBezTo>
                    <a:cubicBezTo>
                      <a:pt x="1191" y="0"/>
                      <a:pt x="1190" y="0"/>
                      <a:pt x="1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8"/>
              <p:cNvSpPr/>
              <p:nvPr/>
            </p:nvSpPr>
            <p:spPr>
              <a:xfrm>
                <a:off x="2418200" y="4042525"/>
                <a:ext cx="54100" cy="52125"/>
              </a:xfrm>
              <a:custGeom>
                <a:avLst/>
                <a:gdLst/>
                <a:ahLst/>
                <a:cxnLst/>
                <a:rect l="l" t="t" r="r" b="b"/>
                <a:pathLst>
                  <a:path w="2164" h="2085" extrusionOk="0">
                    <a:moveTo>
                      <a:pt x="288" y="794"/>
                    </a:moveTo>
                    <a:cubicBezTo>
                      <a:pt x="318" y="808"/>
                      <a:pt x="348" y="821"/>
                      <a:pt x="379" y="833"/>
                    </a:cubicBezTo>
                    <a:lnTo>
                      <a:pt x="379" y="833"/>
                    </a:lnTo>
                    <a:cubicBezTo>
                      <a:pt x="463" y="895"/>
                      <a:pt x="537" y="971"/>
                      <a:pt x="597" y="1055"/>
                    </a:cubicBezTo>
                    <a:cubicBezTo>
                      <a:pt x="712" y="1214"/>
                      <a:pt x="770" y="1403"/>
                      <a:pt x="775" y="1580"/>
                    </a:cubicBezTo>
                    <a:cubicBezTo>
                      <a:pt x="775" y="1624"/>
                      <a:pt x="775" y="1668"/>
                      <a:pt x="768" y="1710"/>
                    </a:cubicBezTo>
                    <a:cubicBezTo>
                      <a:pt x="765" y="1754"/>
                      <a:pt x="755" y="1789"/>
                      <a:pt x="744" y="1815"/>
                    </a:cubicBezTo>
                    <a:cubicBezTo>
                      <a:pt x="730" y="1840"/>
                      <a:pt x="724" y="1844"/>
                      <a:pt x="716" y="1849"/>
                    </a:cubicBezTo>
                    <a:cubicBezTo>
                      <a:pt x="713" y="1850"/>
                      <a:pt x="709" y="1851"/>
                      <a:pt x="704" y="1851"/>
                    </a:cubicBezTo>
                    <a:cubicBezTo>
                      <a:pt x="696" y="1851"/>
                      <a:pt x="686" y="1849"/>
                      <a:pt x="671" y="1841"/>
                    </a:cubicBezTo>
                    <a:cubicBezTo>
                      <a:pt x="648" y="1830"/>
                      <a:pt x="621" y="1807"/>
                      <a:pt x="598" y="1783"/>
                    </a:cubicBezTo>
                    <a:cubicBezTo>
                      <a:pt x="587" y="1771"/>
                      <a:pt x="575" y="1756"/>
                      <a:pt x="565" y="1743"/>
                    </a:cubicBezTo>
                    <a:lnTo>
                      <a:pt x="532" y="1695"/>
                    </a:lnTo>
                    <a:cubicBezTo>
                      <a:pt x="490" y="1630"/>
                      <a:pt x="453" y="1564"/>
                      <a:pt x="424" y="1500"/>
                    </a:cubicBezTo>
                    <a:cubicBezTo>
                      <a:pt x="308" y="1236"/>
                      <a:pt x="287" y="996"/>
                      <a:pt x="288" y="832"/>
                    </a:cubicBezTo>
                    <a:cubicBezTo>
                      <a:pt x="288" y="819"/>
                      <a:pt x="288" y="806"/>
                      <a:pt x="288" y="794"/>
                    </a:cubicBezTo>
                    <a:close/>
                    <a:moveTo>
                      <a:pt x="1398" y="1"/>
                    </a:moveTo>
                    <a:cubicBezTo>
                      <a:pt x="1389" y="1"/>
                      <a:pt x="1381" y="1"/>
                      <a:pt x="1373" y="1"/>
                    </a:cubicBezTo>
                    <a:cubicBezTo>
                      <a:pt x="1008" y="5"/>
                      <a:pt x="738" y="138"/>
                      <a:pt x="580" y="251"/>
                    </a:cubicBezTo>
                    <a:cubicBezTo>
                      <a:pt x="419" y="365"/>
                      <a:pt x="362" y="461"/>
                      <a:pt x="373" y="473"/>
                    </a:cubicBezTo>
                    <a:cubicBezTo>
                      <a:pt x="374" y="475"/>
                      <a:pt x="377" y="476"/>
                      <a:pt x="380" y="476"/>
                    </a:cubicBezTo>
                    <a:cubicBezTo>
                      <a:pt x="406" y="476"/>
                      <a:pt x="488" y="416"/>
                      <a:pt x="636" y="347"/>
                    </a:cubicBezTo>
                    <a:cubicBezTo>
                      <a:pt x="783" y="278"/>
                      <a:pt x="1005" y="199"/>
                      <a:pt x="1278" y="199"/>
                    </a:cubicBezTo>
                    <a:cubicBezTo>
                      <a:pt x="1307" y="199"/>
                      <a:pt x="1337" y="200"/>
                      <a:pt x="1367" y="202"/>
                    </a:cubicBezTo>
                    <a:cubicBezTo>
                      <a:pt x="1519" y="215"/>
                      <a:pt x="1706" y="247"/>
                      <a:pt x="1821" y="340"/>
                    </a:cubicBezTo>
                    <a:cubicBezTo>
                      <a:pt x="1874" y="383"/>
                      <a:pt x="1911" y="453"/>
                      <a:pt x="1910" y="510"/>
                    </a:cubicBezTo>
                    <a:cubicBezTo>
                      <a:pt x="1909" y="564"/>
                      <a:pt x="1877" y="611"/>
                      <a:pt x="1802" y="651"/>
                    </a:cubicBezTo>
                    <a:cubicBezTo>
                      <a:pt x="1727" y="690"/>
                      <a:pt x="1633" y="711"/>
                      <a:pt x="1523" y="720"/>
                    </a:cubicBezTo>
                    <a:cubicBezTo>
                      <a:pt x="1454" y="728"/>
                      <a:pt x="1384" y="731"/>
                      <a:pt x="1313" y="731"/>
                    </a:cubicBezTo>
                    <a:cubicBezTo>
                      <a:pt x="1272" y="731"/>
                      <a:pt x="1231" y="730"/>
                      <a:pt x="1189" y="728"/>
                    </a:cubicBezTo>
                    <a:cubicBezTo>
                      <a:pt x="962" y="716"/>
                      <a:pt x="729" y="666"/>
                      <a:pt x="505" y="577"/>
                    </a:cubicBezTo>
                    <a:cubicBezTo>
                      <a:pt x="504" y="577"/>
                      <a:pt x="502" y="576"/>
                      <a:pt x="500" y="575"/>
                    </a:cubicBezTo>
                    <a:lnTo>
                      <a:pt x="500" y="575"/>
                    </a:lnTo>
                    <a:cubicBezTo>
                      <a:pt x="411" y="515"/>
                      <a:pt x="312" y="466"/>
                      <a:pt x="203" y="434"/>
                    </a:cubicBezTo>
                    <a:cubicBezTo>
                      <a:pt x="190" y="429"/>
                      <a:pt x="176" y="427"/>
                      <a:pt x="163" y="427"/>
                    </a:cubicBezTo>
                    <a:cubicBezTo>
                      <a:pt x="114" y="427"/>
                      <a:pt x="66" y="453"/>
                      <a:pt x="40" y="497"/>
                    </a:cubicBezTo>
                    <a:cubicBezTo>
                      <a:pt x="0" y="565"/>
                      <a:pt x="23" y="652"/>
                      <a:pt x="91" y="692"/>
                    </a:cubicBezTo>
                    <a:lnTo>
                      <a:pt x="93" y="693"/>
                    </a:lnTo>
                    <a:cubicBezTo>
                      <a:pt x="127" y="713"/>
                      <a:pt x="162" y="732"/>
                      <a:pt x="199" y="751"/>
                    </a:cubicBezTo>
                    <a:lnTo>
                      <a:pt x="199" y="751"/>
                    </a:lnTo>
                    <a:cubicBezTo>
                      <a:pt x="193" y="773"/>
                      <a:pt x="188" y="796"/>
                      <a:pt x="183" y="822"/>
                    </a:cubicBezTo>
                    <a:cubicBezTo>
                      <a:pt x="149" y="993"/>
                      <a:pt x="138" y="1261"/>
                      <a:pt x="245" y="1571"/>
                    </a:cubicBezTo>
                    <a:cubicBezTo>
                      <a:pt x="272" y="1648"/>
                      <a:pt x="308" y="1726"/>
                      <a:pt x="352" y="1805"/>
                    </a:cubicBezTo>
                    <a:cubicBezTo>
                      <a:pt x="363" y="1825"/>
                      <a:pt x="375" y="1844"/>
                      <a:pt x="386" y="1864"/>
                    </a:cubicBezTo>
                    <a:cubicBezTo>
                      <a:pt x="400" y="1885"/>
                      <a:pt x="415" y="1906"/>
                      <a:pt x="432" y="1927"/>
                    </a:cubicBezTo>
                    <a:cubicBezTo>
                      <a:pt x="466" y="1967"/>
                      <a:pt x="504" y="2007"/>
                      <a:pt x="560" y="2040"/>
                    </a:cubicBezTo>
                    <a:cubicBezTo>
                      <a:pt x="599" y="2064"/>
                      <a:pt x="654" y="2084"/>
                      <a:pt x="715" y="2084"/>
                    </a:cubicBezTo>
                    <a:cubicBezTo>
                      <a:pt x="736" y="2084"/>
                      <a:pt x="758" y="2082"/>
                      <a:pt x="780" y="2076"/>
                    </a:cubicBezTo>
                    <a:cubicBezTo>
                      <a:pt x="864" y="2055"/>
                      <a:pt x="929" y="1986"/>
                      <a:pt x="959" y="1926"/>
                    </a:cubicBezTo>
                    <a:cubicBezTo>
                      <a:pt x="991" y="1864"/>
                      <a:pt x="1006" y="1804"/>
                      <a:pt x="1014" y="1749"/>
                    </a:cubicBezTo>
                    <a:cubicBezTo>
                      <a:pt x="1026" y="1694"/>
                      <a:pt x="1029" y="1637"/>
                      <a:pt x="1031" y="1579"/>
                    </a:cubicBezTo>
                    <a:cubicBezTo>
                      <a:pt x="1032" y="1376"/>
                      <a:pt x="980" y="1164"/>
                      <a:pt x="870" y="975"/>
                    </a:cubicBezTo>
                    <a:lnTo>
                      <a:pt x="870" y="975"/>
                    </a:lnTo>
                    <a:cubicBezTo>
                      <a:pt x="972" y="993"/>
                      <a:pt x="1075" y="1003"/>
                      <a:pt x="1176" y="1008"/>
                    </a:cubicBezTo>
                    <a:cubicBezTo>
                      <a:pt x="1205" y="1009"/>
                      <a:pt x="1233" y="1009"/>
                      <a:pt x="1262" y="1009"/>
                    </a:cubicBezTo>
                    <a:cubicBezTo>
                      <a:pt x="1361" y="1009"/>
                      <a:pt x="1459" y="1003"/>
                      <a:pt x="1554" y="991"/>
                    </a:cubicBezTo>
                    <a:cubicBezTo>
                      <a:pt x="1676" y="977"/>
                      <a:pt x="1809" y="950"/>
                      <a:pt x="1930" y="880"/>
                    </a:cubicBezTo>
                    <a:cubicBezTo>
                      <a:pt x="1991" y="845"/>
                      <a:pt x="2051" y="798"/>
                      <a:pt x="2095" y="731"/>
                    </a:cubicBezTo>
                    <a:cubicBezTo>
                      <a:pt x="2139" y="665"/>
                      <a:pt x="2163" y="583"/>
                      <a:pt x="2160" y="505"/>
                    </a:cubicBezTo>
                    <a:cubicBezTo>
                      <a:pt x="2152" y="349"/>
                      <a:pt x="2067" y="228"/>
                      <a:pt x="1966" y="154"/>
                    </a:cubicBezTo>
                    <a:cubicBezTo>
                      <a:pt x="1863" y="79"/>
                      <a:pt x="1755" y="47"/>
                      <a:pt x="1656" y="26"/>
                    </a:cubicBezTo>
                    <a:cubicBezTo>
                      <a:pt x="1567" y="10"/>
                      <a:pt x="1480"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8"/>
              <p:cNvSpPr/>
              <p:nvPr/>
            </p:nvSpPr>
            <p:spPr>
              <a:xfrm>
                <a:off x="2131300" y="3772425"/>
                <a:ext cx="46000" cy="27600"/>
              </a:xfrm>
              <a:custGeom>
                <a:avLst/>
                <a:gdLst/>
                <a:ahLst/>
                <a:cxnLst/>
                <a:rect l="l" t="t" r="r" b="b"/>
                <a:pathLst>
                  <a:path w="1840" h="1104" extrusionOk="0">
                    <a:moveTo>
                      <a:pt x="1202" y="58"/>
                    </a:moveTo>
                    <a:cubicBezTo>
                      <a:pt x="1209" y="58"/>
                      <a:pt x="1217" y="58"/>
                      <a:pt x="1224" y="59"/>
                    </a:cubicBezTo>
                    <a:cubicBezTo>
                      <a:pt x="1288" y="64"/>
                      <a:pt x="1346" y="100"/>
                      <a:pt x="1380" y="152"/>
                    </a:cubicBezTo>
                    <a:cubicBezTo>
                      <a:pt x="1415" y="204"/>
                      <a:pt x="1427" y="269"/>
                      <a:pt x="1422" y="332"/>
                    </a:cubicBezTo>
                    <a:cubicBezTo>
                      <a:pt x="1413" y="460"/>
                      <a:pt x="1336" y="569"/>
                      <a:pt x="1233" y="628"/>
                    </a:cubicBezTo>
                    <a:cubicBezTo>
                      <a:pt x="1153" y="677"/>
                      <a:pt x="1066" y="704"/>
                      <a:pt x="979" y="720"/>
                    </a:cubicBezTo>
                    <a:lnTo>
                      <a:pt x="979" y="720"/>
                    </a:lnTo>
                    <a:cubicBezTo>
                      <a:pt x="958" y="684"/>
                      <a:pt x="939" y="646"/>
                      <a:pt x="922" y="607"/>
                    </a:cubicBezTo>
                    <a:cubicBezTo>
                      <a:pt x="877" y="497"/>
                      <a:pt x="862" y="363"/>
                      <a:pt x="913" y="248"/>
                    </a:cubicBezTo>
                    <a:cubicBezTo>
                      <a:pt x="963" y="142"/>
                      <a:pt x="1080" y="58"/>
                      <a:pt x="1202" y="58"/>
                    </a:cubicBezTo>
                    <a:close/>
                    <a:moveTo>
                      <a:pt x="1204" y="1"/>
                    </a:moveTo>
                    <a:cubicBezTo>
                      <a:pt x="1053" y="1"/>
                      <a:pt x="922" y="99"/>
                      <a:pt x="863" y="223"/>
                    </a:cubicBezTo>
                    <a:cubicBezTo>
                      <a:pt x="803" y="361"/>
                      <a:pt x="825" y="508"/>
                      <a:pt x="873" y="626"/>
                    </a:cubicBezTo>
                    <a:cubicBezTo>
                      <a:pt x="889" y="662"/>
                      <a:pt x="906" y="697"/>
                      <a:pt x="925" y="729"/>
                    </a:cubicBezTo>
                    <a:lnTo>
                      <a:pt x="925" y="729"/>
                    </a:lnTo>
                    <a:cubicBezTo>
                      <a:pt x="919" y="730"/>
                      <a:pt x="913" y="731"/>
                      <a:pt x="907" y="732"/>
                    </a:cubicBezTo>
                    <a:cubicBezTo>
                      <a:pt x="812" y="743"/>
                      <a:pt x="720" y="747"/>
                      <a:pt x="636" y="747"/>
                    </a:cubicBezTo>
                    <a:cubicBezTo>
                      <a:pt x="625" y="747"/>
                      <a:pt x="614" y="747"/>
                      <a:pt x="603" y="747"/>
                    </a:cubicBezTo>
                    <a:cubicBezTo>
                      <a:pt x="415" y="743"/>
                      <a:pt x="265" y="717"/>
                      <a:pt x="161" y="698"/>
                    </a:cubicBezTo>
                    <a:cubicBezTo>
                      <a:pt x="68" y="679"/>
                      <a:pt x="13" y="664"/>
                      <a:pt x="3" y="664"/>
                    </a:cubicBezTo>
                    <a:cubicBezTo>
                      <a:pt x="2" y="664"/>
                      <a:pt x="1" y="664"/>
                      <a:pt x="1" y="665"/>
                    </a:cubicBezTo>
                    <a:cubicBezTo>
                      <a:pt x="0" y="668"/>
                      <a:pt x="54" y="691"/>
                      <a:pt x="157" y="720"/>
                    </a:cubicBezTo>
                    <a:cubicBezTo>
                      <a:pt x="259" y="746"/>
                      <a:pt x="411" y="778"/>
                      <a:pt x="602" y="787"/>
                    </a:cubicBezTo>
                    <a:cubicBezTo>
                      <a:pt x="637" y="788"/>
                      <a:pt x="674" y="789"/>
                      <a:pt x="712" y="789"/>
                    </a:cubicBezTo>
                    <a:cubicBezTo>
                      <a:pt x="776" y="789"/>
                      <a:pt x="843" y="786"/>
                      <a:pt x="913" y="779"/>
                    </a:cubicBezTo>
                    <a:cubicBezTo>
                      <a:pt x="927" y="777"/>
                      <a:pt x="940" y="776"/>
                      <a:pt x="953" y="774"/>
                    </a:cubicBezTo>
                    <a:lnTo>
                      <a:pt x="953" y="774"/>
                    </a:lnTo>
                    <a:cubicBezTo>
                      <a:pt x="1059" y="933"/>
                      <a:pt x="1204" y="1044"/>
                      <a:pt x="1352" y="1086"/>
                    </a:cubicBezTo>
                    <a:cubicBezTo>
                      <a:pt x="1392" y="1098"/>
                      <a:pt x="1433" y="1103"/>
                      <a:pt x="1472" y="1103"/>
                    </a:cubicBezTo>
                    <a:cubicBezTo>
                      <a:pt x="1523" y="1103"/>
                      <a:pt x="1572" y="1094"/>
                      <a:pt x="1613" y="1079"/>
                    </a:cubicBezTo>
                    <a:cubicBezTo>
                      <a:pt x="1686" y="1051"/>
                      <a:pt x="1740" y="1008"/>
                      <a:pt x="1775" y="967"/>
                    </a:cubicBezTo>
                    <a:cubicBezTo>
                      <a:pt x="1810" y="925"/>
                      <a:pt x="1827" y="884"/>
                      <a:pt x="1832" y="857"/>
                    </a:cubicBezTo>
                    <a:cubicBezTo>
                      <a:pt x="1839" y="829"/>
                      <a:pt x="1839" y="814"/>
                      <a:pt x="1838" y="814"/>
                    </a:cubicBezTo>
                    <a:cubicBezTo>
                      <a:pt x="1838" y="814"/>
                      <a:pt x="1838" y="814"/>
                      <a:pt x="1837" y="814"/>
                    </a:cubicBezTo>
                    <a:cubicBezTo>
                      <a:pt x="1830" y="814"/>
                      <a:pt x="1827" y="878"/>
                      <a:pt x="1759" y="952"/>
                    </a:cubicBezTo>
                    <a:cubicBezTo>
                      <a:pt x="1708" y="1008"/>
                      <a:pt x="1607" y="1067"/>
                      <a:pt x="1484" y="1067"/>
                    </a:cubicBezTo>
                    <a:cubicBezTo>
                      <a:pt x="1445" y="1067"/>
                      <a:pt x="1405" y="1061"/>
                      <a:pt x="1363" y="1048"/>
                    </a:cubicBezTo>
                    <a:cubicBezTo>
                      <a:pt x="1234" y="1008"/>
                      <a:pt x="1104" y="906"/>
                      <a:pt x="1008" y="765"/>
                    </a:cubicBezTo>
                    <a:lnTo>
                      <a:pt x="1008" y="765"/>
                    </a:lnTo>
                    <a:cubicBezTo>
                      <a:pt x="1091" y="749"/>
                      <a:pt x="1179" y="722"/>
                      <a:pt x="1260" y="673"/>
                    </a:cubicBezTo>
                    <a:cubicBezTo>
                      <a:pt x="1315" y="639"/>
                      <a:pt x="1369" y="596"/>
                      <a:pt x="1409" y="536"/>
                    </a:cubicBezTo>
                    <a:cubicBezTo>
                      <a:pt x="1448" y="478"/>
                      <a:pt x="1471" y="409"/>
                      <a:pt x="1478" y="336"/>
                    </a:cubicBezTo>
                    <a:cubicBezTo>
                      <a:pt x="1483" y="265"/>
                      <a:pt x="1471" y="186"/>
                      <a:pt x="1427" y="121"/>
                    </a:cubicBezTo>
                    <a:cubicBezTo>
                      <a:pt x="1386" y="55"/>
                      <a:pt x="1310" y="8"/>
                      <a:pt x="1230" y="2"/>
                    </a:cubicBezTo>
                    <a:cubicBezTo>
                      <a:pt x="1221" y="1"/>
                      <a:pt x="1212" y="1"/>
                      <a:pt x="1204"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8"/>
              <p:cNvSpPr/>
              <p:nvPr/>
            </p:nvSpPr>
            <p:spPr>
              <a:xfrm>
                <a:off x="2372700" y="3868875"/>
                <a:ext cx="21900" cy="45050"/>
              </a:xfrm>
              <a:custGeom>
                <a:avLst/>
                <a:gdLst/>
                <a:ahLst/>
                <a:cxnLst/>
                <a:rect l="l" t="t" r="r" b="b"/>
                <a:pathLst>
                  <a:path w="876" h="1802" extrusionOk="0">
                    <a:moveTo>
                      <a:pt x="572" y="991"/>
                    </a:moveTo>
                    <a:cubicBezTo>
                      <a:pt x="604" y="991"/>
                      <a:pt x="635" y="996"/>
                      <a:pt x="664" y="1007"/>
                    </a:cubicBezTo>
                    <a:cubicBezTo>
                      <a:pt x="721" y="1027"/>
                      <a:pt x="767" y="1074"/>
                      <a:pt x="791" y="1132"/>
                    </a:cubicBezTo>
                    <a:cubicBezTo>
                      <a:pt x="815" y="1190"/>
                      <a:pt x="816" y="1259"/>
                      <a:pt x="778" y="1309"/>
                    </a:cubicBezTo>
                    <a:cubicBezTo>
                      <a:pt x="744" y="1362"/>
                      <a:pt x="680" y="1388"/>
                      <a:pt x="612" y="1389"/>
                    </a:cubicBezTo>
                    <a:cubicBezTo>
                      <a:pt x="608" y="1389"/>
                      <a:pt x="604" y="1390"/>
                      <a:pt x="600" y="1390"/>
                    </a:cubicBezTo>
                    <a:cubicBezTo>
                      <a:pt x="465" y="1390"/>
                      <a:pt x="342" y="1314"/>
                      <a:pt x="256" y="1218"/>
                    </a:cubicBezTo>
                    <a:cubicBezTo>
                      <a:pt x="255" y="1217"/>
                      <a:pt x="254" y="1216"/>
                      <a:pt x="253" y="1214"/>
                    </a:cubicBezTo>
                    <a:lnTo>
                      <a:pt x="253" y="1214"/>
                    </a:lnTo>
                    <a:cubicBezTo>
                      <a:pt x="293" y="1119"/>
                      <a:pt x="376" y="1033"/>
                      <a:pt x="488" y="1003"/>
                    </a:cubicBezTo>
                    <a:cubicBezTo>
                      <a:pt x="515" y="996"/>
                      <a:pt x="544" y="991"/>
                      <a:pt x="572" y="991"/>
                    </a:cubicBezTo>
                    <a:close/>
                    <a:moveTo>
                      <a:pt x="727" y="0"/>
                    </a:moveTo>
                    <a:cubicBezTo>
                      <a:pt x="699" y="0"/>
                      <a:pt x="661" y="3"/>
                      <a:pt x="615" y="11"/>
                    </a:cubicBezTo>
                    <a:cubicBezTo>
                      <a:pt x="508" y="32"/>
                      <a:pt x="350" y="91"/>
                      <a:pt x="211" y="235"/>
                    </a:cubicBezTo>
                    <a:cubicBezTo>
                      <a:pt x="142" y="307"/>
                      <a:pt x="80" y="401"/>
                      <a:pt x="44" y="514"/>
                    </a:cubicBezTo>
                    <a:cubicBezTo>
                      <a:pt x="9" y="627"/>
                      <a:pt x="0" y="757"/>
                      <a:pt x="29" y="888"/>
                    </a:cubicBezTo>
                    <a:cubicBezTo>
                      <a:pt x="53" y="1009"/>
                      <a:pt x="109" y="1131"/>
                      <a:pt x="195" y="1234"/>
                    </a:cubicBezTo>
                    <a:lnTo>
                      <a:pt x="195" y="1234"/>
                    </a:lnTo>
                    <a:cubicBezTo>
                      <a:pt x="162" y="1339"/>
                      <a:pt x="169" y="1449"/>
                      <a:pt x="205" y="1538"/>
                    </a:cubicBezTo>
                    <a:cubicBezTo>
                      <a:pt x="244" y="1633"/>
                      <a:pt x="314" y="1700"/>
                      <a:pt x="382" y="1740"/>
                    </a:cubicBezTo>
                    <a:cubicBezTo>
                      <a:pt x="451" y="1779"/>
                      <a:pt x="519" y="1797"/>
                      <a:pt x="575" y="1800"/>
                    </a:cubicBezTo>
                    <a:cubicBezTo>
                      <a:pt x="588" y="1801"/>
                      <a:pt x="600" y="1801"/>
                      <a:pt x="611" y="1801"/>
                    </a:cubicBezTo>
                    <a:cubicBezTo>
                      <a:pt x="650" y="1801"/>
                      <a:pt x="680" y="1796"/>
                      <a:pt x="702" y="1790"/>
                    </a:cubicBezTo>
                    <a:cubicBezTo>
                      <a:pt x="730" y="1781"/>
                      <a:pt x="743" y="1775"/>
                      <a:pt x="743" y="1774"/>
                    </a:cubicBezTo>
                    <a:cubicBezTo>
                      <a:pt x="743" y="1773"/>
                      <a:pt x="742" y="1772"/>
                      <a:pt x="741" y="1772"/>
                    </a:cubicBezTo>
                    <a:cubicBezTo>
                      <a:pt x="731" y="1772"/>
                      <a:pt x="697" y="1782"/>
                      <a:pt x="643" y="1782"/>
                    </a:cubicBezTo>
                    <a:cubicBezTo>
                      <a:pt x="623" y="1782"/>
                      <a:pt x="602" y="1781"/>
                      <a:pt x="578" y="1778"/>
                    </a:cubicBezTo>
                    <a:cubicBezTo>
                      <a:pt x="525" y="1771"/>
                      <a:pt x="462" y="1752"/>
                      <a:pt x="399" y="1712"/>
                    </a:cubicBezTo>
                    <a:cubicBezTo>
                      <a:pt x="336" y="1673"/>
                      <a:pt x="275" y="1609"/>
                      <a:pt x="243" y="1522"/>
                    </a:cubicBezTo>
                    <a:cubicBezTo>
                      <a:pt x="216" y="1450"/>
                      <a:pt x="209" y="1361"/>
                      <a:pt x="232" y="1275"/>
                    </a:cubicBezTo>
                    <a:lnTo>
                      <a:pt x="232" y="1275"/>
                    </a:lnTo>
                    <a:cubicBezTo>
                      <a:pt x="324" y="1369"/>
                      <a:pt x="453" y="1447"/>
                      <a:pt x="600" y="1447"/>
                    </a:cubicBezTo>
                    <a:cubicBezTo>
                      <a:pt x="604" y="1447"/>
                      <a:pt x="609" y="1447"/>
                      <a:pt x="614" y="1446"/>
                    </a:cubicBezTo>
                    <a:cubicBezTo>
                      <a:pt x="693" y="1445"/>
                      <a:pt x="780" y="1412"/>
                      <a:pt x="826" y="1341"/>
                    </a:cubicBezTo>
                    <a:cubicBezTo>
                      <a:pt x="875" y="1272"/>
                      <a:pt x="873" y="1181"/>
                      <a:pt x="842" y="1110"/>
                    </a:cubicBezTo>
                    <a:cubicBezTo>
                      <a:pt x="814" y="1040"/>
                      <a:pt x="755" y="981"/>
                      <a:pt x="684" y="956"/>
                    </a:cubicBezTo>
                    <a:cubicBezTo>
                      <a:pt x="649" y="943"/>
                      <a:pt x="613" y="938"/>
                      <a:pt x="577" y="938"/>
                    </a:cubicBezTo>
                    <a:cubicBezTo>
                      <a:pt x="541" y="938"/>
                      <a:pt x="506" y="943"/>
                      <a:pt x="473" y="952"/>
                    </a:cubicBezTo>
                    <a:cubicBezTo>
                      <a:pt x="354" y="987"/>
                      <a:pt x="265" y="1075"/>
                      <a:pt x="219" y="1174"/>
                    </a:cubicBezTo>
                    <a:lnTo>
                      <a:pt x="219" y="1174"/>
                    </a:lnTo>
                    <a:cubicBezTo>
                      <a:pt x="148" y="1083"/>
                      <a:pt x="102" y="980"/>
                      <a:pt x="80" y="877"/>
                    </a:cubicBezTo>
                    <a:cubicBezTo>
                      <a:pt x="53" y="755"/>
                      <a:pt x="58" y="634"/>
                      <a:pt x="89" y="529"/>
                    </a:cubicBezTo>
                    <a:cubicBezTo>
                      <a:pt x="121" y="423"/>
                      <a:pt x="177" y="333"/>
                      <a:pt x="240" y="263"/>
                    </a:cubicBezTo>
                    <a:cubicBezTo>
                      <a:pt x="369" y="122"/>
                      <a:pt x="518" y="60"/>
                      <a:pt x="620" y="33"/>
                    </a:cubicBezTo>
                    <a:cubicBezTo>
                      <a:pt x="725" y="8"/>
                      <a:pt x="785" y="11"/>
                      <a:pt x="785" y="6"/>
                    </a:cubicBezTo>
                    <a:cubicBezTo>
                      <a:pt x="785" y="4"/>
                      <a:pt x="770" y="2"/>
                      <a:pt x="741" y="1"/>
                    </a:cubicBezTo>
                    <a:cubicBezTo>
                      <a:pt x="737" y="0"/>
                      <a:pt x="732" y="0"/>
                      <a:pt x="727"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8"/>
              <p:cNvSpPr/>
              <p:nvPr/>
            </p:nvSpPr>
            <p:spPr>
              <a:xfrm>
                <a:off x="2175150" y="4017250"/>
                <a:ext cx="22775" cy="28575"/>
              </a:xfrm>
              <a:custGeom>
                <a:avLst/>
                <a:gdLst/>
                <a:ahLst/>
                <a:cxnLst/>
                <a:rect l="l" t="t" r="r" b="b"/>
                <a:pathLst>
                  <a:path w="911" h="1143" extrusionOk="0">
                    <a:moveTo>
                      <a:pt x="332" y="1"/>
                    </a:moveTo>
                    <a:cubicBezTo>
                      <a:pt x="326" y="1"/>
                      <a:pt x="296" y="14"/>
                      <a:pt x="250" y="50"/>
                    </a:cubicBezTo>
                    <a:cubicBezTo>
                      <a:pt x="200" y="89"/>
                      <a:pt x="134" y="156"/>
                      <a:pt x="84" y="258"/>
                    </a:cubicBezTo>
                    <a:cubicBezTo>
                      <a:pt x="33" y="359"/>
                      <a:pt x="0" y="499"/>
                      <a:pt x="31" y="649"/>
                    </a:cubicBezTo>
                    <a:cubicBezTo>
                      <a:pt x="59" y="798"/>
                      <a:pt x="147" y="954"/>
                      <a:pt x="294" y="1055"/>
                    </a:cubicBezTo>
                    <a:cubicBezTo>
                      <a:pt x="367" y="1104"/>
                      <a:pt x="451" y="1135"/>
                      <a:pt x="536" y="1141"/>
                    </a:cubicBezTo>
                    <a:cubicBezTo>
                      <a:pt x="544" y="1142"/>
                      <a:pt x="551" y="1142"/>
                      <a:pt x="559" y="1142"/>
                    </a:cubicBezTo>
                    <a:cubicBezTo>
                      <a:pt x="636" y="1142"/>
                      <a:pt x="712" y="1117"/>
                      <a:pt x="768" y="1071"/>
                    </a:cubicBezTo>
                    <a:cubicBezTo>
                      <a:pt x="830" y="1020"/>
                      <a:pt x="867" y="953"/>
                      <a:pt x="886" y="888"/>
                    </a:cubicBezTo>
                    <a:cubicBezTo>
                      <a:pt x="906" y="822"/>
                      <a:pt x="911" y="758"/>
                      <a:pt x="906" y="701"/>
                    </a:cubicBezTo>
                    <a:cubicBezTo>
                      <a:pt x="897" y="588"/>
                      <a:pt x="866" y="503"/>
                      <a:pt x="845" y="444"/>
                    </a:cubicBezTo>
                    <a:cubicBezTo>
                      <a:pt x="822" y="387"/>
                      <a:pt x="808" y="356"/>
                      <a:pt x="803" y="356"/>
                    </a:cubicBezTo>
                    <a:cubicBezTo>
                      <a:pt x="803" y="356"/>
                      <a:pt x="803" y="356"/>
                      <a:pt x="803" y="356"/>
                    </a:cubicBezTo>
                    <a:cubicBezTo>
                      <a:pt x="800" y="359"/>
                      <a:pt x="807" y="392"/>
                      <a:pt x="823" y="451"/>
                    </a:cubicBezTo>
                    <a:cubicBezTo>
                      <a:pt x="838" y="510"/>
                      <a:pt x="863" y="597"/>
                      <a:pt x="867" y="703"/>
                    </a:cubicBezTo>
                    <a:cubicBezTo>
                      <a:pt x="868" y="757"/>
                      <a:pt x="861" y="814"/>
                      <a:pt x="841" y="873"/>
                    </a:cubicBezTo>
                    <a:cubicBezTo>
                      <a:pt x="822" y="931"/>
                      <a:pt x="788" y="989"/>
                      <a:pt x="735" y="1030"/>
                    </a:cubicBezTo>
                    <a:cubicBezTo>
                      <a:pt x="689" y="1067"/>
                      <a:pt x="628" y="1086"/>
                      <a:pt x="564" y="1086"/>
                    </a:cubicBezTo>
                    <a:cubicBezTo>
                      <a:pt x="556" y="1086"/>
                      <a:pt x="548" y="1086"/>
                      <a:pt x="540" y="1085"/>
                    </a:cubicBezTo>
                    <a:cubicBezTo>
                      <a:pt x="466" y="1080"/>
                      <a:pt x="391" y="1053"/>
                      <a:pt x="325" y="1008"/>
                    </a:cubicBezTo>
                    <a:cubicBezTo>
                      <a:pt x="194" y="916"/>
                      <a:pt x="111" y="775"/>
                      <a:pt x="82" y="639"/>
                    </a:cubicBezTo>
                    <a:cubicBezTo>
                      <a:pt x="52" y="501"/>
                      <a:pt x="77" y="372"/>
                      <a:pt x="120" y="274"/>
                    </a:cubicBezTo>
                    <a:cubicBezTo>
                      <a:pt x="163" y="176"/>
                      <a:pt x="221" y="108"/>
                      <a:pt x="264" y="67"/>
                    </a:cubicBezTo>
                    <a:cubicBezTo>
                      <a:pt x="308" y="25"/>
                      <a:pt x="335" y="5"/>
                      <a:pt x="333" y="1"/>
                    </a:cubicBezTo>
                    <a:cubicBezTo>
                      <a:pt x="333" y="1"/>
                      <a:pt x="333" y="1"/>
                      <a:pt x="3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8"/>
              <p:cNvSpPr/>
              <p:nvPr/>
            </p:nvSpPr>
            <p:spPr>
              <a:xfrm>
                <a:off x="2424375" y="4017250"/>
                <a:ext cx="22775" cy="28575"/>
              </a:xfrm>
              <a:custGeom>
                <a:avLst/>
                <a:gdLst/>
                <a:ahLst/>
                <a:cxnLst/>
                <a:rect l="l" t="t" r="r" b="b"/>
                <a:pathLst>
                  <a:path w="911" h="1143" extrusionOk="0">
                    <a:moveTo>
                      <a:pt x="579" y="1"/>
                    </a:moveTo>
                    <a:cubicBezTo>
                      <a:pt x="578" y="1"/>
                      <a:pt x="578" y="1"/>
                      <a:pt x="578" y="1"/>
                    </a:cubicBezTo>
                    <a:cubicBezTo>
                      <a:pt x="576" y="5"/>
                      <a:pt x="604" y="25"/>
                      <a:pt x="647" y="67"/>
                    </a:cubicBezTo>
                    <a:cubicBezTo>
                      <a:pt x="691" y="108"/>
                      <a:pt x="748" y="176"/>
                      <a:pt x="791" y="274"/>
                    </a:cubicBezTo>
                    <a:cubicBezTo>
                      <a:pt x="835" y="372"/>
                      <a:pt x="859" y="501"/>
                      <a:pt x="829" y="639"/>
                    </a:cubicBezTo>
                    <a:cubicBezTo>
                      <a:pt x="801" y="775"/>
                      <a:pt x="717" y="916"/>
                      <a:pt x="586" y="1008"/>
                    </a:cubicBezTo>
                    <a:cubicBezTo>
                      <a:pt x="521" y="1053"/>
                      <a:pt x="445" y="1080"/>
                      <a:pt x="371" y="1085"/>
                    </a:cubicBezTo>
                    <a:cubicBezTo>
                      <a:pt x="364" y="1086"/>
                      <a:pt x="356" y="1086"/>
                      <a:pt x="348" y="1086"/>
                    </a:cubicBezTo>
                    <a:cubicBezTo>
                      <a:pt x="284" y="1086"/>
                      <a:pt x="223" y="1067"/>
                      <a:pt x="176" y="1030"/>
                    </a:cubicBezTo>
                    <a:cubicBezTo>
                      <a:pt x="123" y="989"/>
                      <a:pt x="90" y="931"/>
                      <a:pt x="70" y="873"/>
                    </a:cubicBezTo>
                    <a:cubicBezTo>
                      <a:pt x="50" y="814"/>
                      <a:pt x="43" y="757"/>
                      <a:pt x="45" y="703"/>
                    </a:cubicBezTo>
                    <a:cubicBezTo>
                      <a:pt x="49" y="597"/>
                      <a:pt x="74" y="510"/>
                      <a:pt x="88" y="451"/>
                    </a:cubicBezTo>
                    <a:cubicBezTo>
                      <a:pt x="104" y="392"/>
                      <a:pt x="112" y="359"/>
                      <a:pt x="108" y="356"/>
                    </a:cubicBezTo>
                    <a:cubicBezTo>
                      <a:pt x="108" y="356"/>
                      <a:pt x="108" y="356"/>
                      <a:pt x="108" y="356"/>
                    </a:cubicBezTo>
                    <a:cubicBezTo>
                      <a:pt x="104" y="356"/>
                      <a:pt x="89" y="387"/>
                      <a:pt x="67" y="444"/>
                    </a:cubicBezTo>
                    <a:cubicBezTo>
                      <a:pt x="47" y="503"/>
                      <a:pt x="14" y="588"/>
                      <a:pt x="5" y="701"/>
                    </a:cubicBezTo>
                    <a:cubicBezTo>
                      <a:pt x="0" y="758"/>
                      <a:pt x="5" y="822"/>
                      <a:pt x="25" y="888"/>
                    </a:cubicBezTo>
                    <a:cubicBezTo>
                      <a:pt x="45" y="953"/>
                      <a:pt x="82" y="1020"/>
                      <a:pt x="143" y="1071"/>
                    </a:cubicBezTo>
                    <a:cubicBezTo>
                      <a:pt x="199" y="1117"/>
                      <a:pt x="276" y="1142"/>
                      <a:pt x="353" y="1142"/>
                    </a:cubicBezTo>
                    <a:cubicBezTo>
                      <a:pt x="361" y="1142"/>
                      <a:pt x="368" y="1142"/>
                      <a:pt x="376" y="1141"/>
                    </a:cubicBezTo>
                    <a:cubicBezTo>
                      <a:pt x="460" y="1135"/>
                      <a:pt x="545" y="1104"/>
                      <a:pt x="619" y="1055"/>
                    </a:cubicBezTo>
                    <a:cubicBezTo>
                      <a:pt x="765" y="954"/>
                      <a:pt x="852" y="798"/>
                      <a:pt x="881" y="649"/>
                    </a:cubicBezTo>
                    <a:cubicBezTo>
                      <a:pt x="911" y="499"/>
                      <a:pt x="879" y="359"/>
                      <a:pt x="828" y="258"/>
                    </a:cubicBezTo>
                    <a:cubicBezTo>
                      <a:pt x="777" y="156"/>
                      <a:pt x="712" y="89"/>
                      <a:pt x="662" y="50"/>
                    </a:cubicBezTo>
                    <a:cubicBezTo>
                      <a:pt x="615" y="14"/>
                      <a:pt x="585" y="1"/>
                      <a:pt x="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8"/>
              <p:cNvSpPr/>
              <p:nvPr/>
            </p:nvSpPr>
            <p:spPr>
              <a:xfrm>
                <a:off x="2300200" y="4061350"/>
                <a:ext cx="39725" cy="26450"/>
              </a:xfrm>
              <a:custGeom>
                <a:avLst/>
                <a:gdLst/>
                <a:ahLst/>
                <a:cxnLst/>
                <a:rect l="l" t="t" r="r" b="b"/>
                <a:pathLst>
                  <a:path w="1589" h="1058" extrusionOk="0">
                    <a:moveTo>
                      <a:pt x="1245" y="1"/>
                    </a:moveTo>
                    <a:cubicBezTo>
                      <a:pt x="1209" y="1"/>
                      <a:pt x="1172" y="4"/>
                      <a:pt x="1134" y="9"/>
                    </a:cubicBezTo>
                    <a:cubicBezTo>
                      <a:pt x="979" y="30"/>
                      <a:pt x="809" y="85"/>
                      <a:pt x="633" y="167"/>
                    </a:cubicBezTo>
                    <a:cubicBezTo>
                      <a:pt x="457" y="249"/>
                      <a:pt x="304" y="346"/>
                      <a:pt x="188" y="453"/>
                    </a:cubicBezTo>
                    <a:cubicBezTo>
                      <a:pt x="74" y="560"/>
                      <a:pt x="1" y="679"/>
                      <a:pt x="19" y="796"/>
                    </a:cubicBezTo>
                    <a:cubicBezTo>
                      <a:pt x="37" y="911"/>
                      <a:pt x="150" y="1005"/>
                      <a:pt x="329" y="1041"/>
                    </a:cubicBezTo>
                    <a:cubicBezTo>
                      <a:pt x="381" y="1052"/>
                      <a:pt x="438" y="1058"/>
                      <a:pt x="499" y="1058"/>
                    </a:cubicBezTo>
                    <a:cubicBezTo>
                      <a:pt x="650" y="1058"/>
                      <a:pt x="824" y="1022"/>
                      <a:pt x="996" y="942"/>
                    </a:cubicBezTo>
                    <a:cubicBezTo>
                      <a:pt x="1238" y="829"/>
                      <a:pt x="1417" y="651"/>
                      <a:pt x="1501" y="487"/>
                    </a:cubicBezTo>
                    <a:cubicBezTo>
                      <a:pt x="1588" y="323"/>
                      <a:pt x="1584" y="177"/>
                      <a:pt x="1505" y="91"/>
                    </a:cubicBezTo>
                    <a:cubicBezTo>
                      <a:pt x="1444" y="26"/>
                      <a:pt x="1352" y="1"/>
                      <a:pt x="1245"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64" name="Google Shape;2164;p48"/>
          <p:cNvGrpSpPr/>
          <p:nvPr/>
        </p:nvGrpSpPr>
        <p:grpSpPr>
          <a:xfrm rot="2473775">
            <a:off x="-202640" y="1598360"/>
            <a:ext cx="1670338" cy="2460203"/>
            <a:chOff x="2012130" y="1542273"/>
            <a:chExt cx="1670282" cy="2460121"/>
          </a:xfrm>
        </p:grpSpPr>
        <p:grpSp>
          <p:nvGrpSpPr>
            <p:cNvPr id="2165" name="Google Shape;2165;p48"/>
            <p:cNvGrpSpPr/>
            <p:nvPr/>
          </p:nvGrpSpPr>
          <p:grpSpPr>
            <a:xfrm>
              <a:off x="2012130" y="1542273"/>
              <a:ext cx="1670282" cy="2460121"/>
              <a:chOff x="2903825" y="2119650"/>
              <a:chExt cx="623100" cy="917750"/>
            </a:xfrm>
          </p:grpSpPr>
          <p:sp>
            <p:nvSpPr>
              <p:cNvPr id="2166" name="Google Shape;2166;p48"/>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8"/>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8" name="Google Shape;2168;p48"/>
            <p:cNvGrpSpPr/>
            <p:nvPr/>
          </p:nvGrpSpPr>
          <p:grpSpPr>
            <a:xfrm>
              <a:off x="2470722" y="1968927"/>
              <a:ext cx="753097" cy="1205643"/>
              <a:chOff x="1476825" y="13550"/>
              <a:chExt cx="367275" cy="587975"/>
            </a:xfrm>
          </p:grpSpPr>
          <p:sp>
            <p:nvSpPr>
              <p:cNvPr id="2169" name="Google Shape;2169;p48"/>
              <p:cNvSpPr/>
              <p:nvPr/>
            </p:nvSpPr>
            <p:spPr>
              <a:xfrm>
                <a:off x="1683825" y="13550"/>
                <a:ext cx="152925" cy="146975"/>
              </a:xfrm>
              <a:custGeom>
                <a:avLst/>
                <a:gdLst/>
                <a:ahLst/>
                <a:cxnLst/>
                <a:rect l="l" t="t" r="r" b="b"/>
                <a:pathLst>
                  <a:path w="6117" h="5879" extrusionOk="0">
                    <a:moveTo>
                      <a:pt x="3112" y="1"/>
                    </a:moveTo>
                    <a:cubicBezTo>
                      <a:pt x="2176" y="1"/>
                      <a:pt x="1240" y="463"/>
                      <a:pt x="698" y="1230"/>
                    </a:cubicBezTo>
                    <a:cubicBezTo>
                      <a:pt x="55" y="2138"/>
                      <a:pt x="1" y="3427"/>
                      <a:pt x="564" y="4388"/>
                    </a:cubicBezTo>
                    <a:lnTo>
                      <a:pt x="2391" y="5862"/>
                    </a:lnTo>
                    <a:cubicBezTo>
                      <a:pt x="2507" y="5873"/>
                      <a:pt x="2625" y="5879"/>
                      <a:pt x="2745" y="5879"/>
                    </a:cubicBezTo>
                    <a:cubicBezTo>
                      <a:pt x="4268" y="5879"/>
                      <a:pt x="6045" y="4952"/>
                      <a:pt x="6088" y="3260"/>
                    </a:cubicBezTo>
                    <a:cubicBezTo>
                      <a:pt x="6116" y="2152"/>
                      <a:pt x="5492" y="1048"/>
                      <a:pt x="4582" y="435"/>
                    </a:cubicBezTo>
                    <a:cubicBezTo>
                      <a:pt x="4297" y="242"/>
                      <a:pt x="3969" y="115"/>
                      <a:pt x="3631" y="50"/>
                    </a:cubicBezTo>
                    <a:cubicBezTo>
                      <a:pt x="3460" y="17"/>
                      <a:pt x="3286" y="1"/>
                      <a:pt x="3112"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8"/>
              <p:cNvSpPr/>
              <p:nvPr/>
            </p:nvSpPr>
            <p:spPr>
              <a:xfrm>
                <a:off x="1686000" y="13550"/>
                <a:ext cx="131150" cy="86450"/>
              </a:xfrm>
              <a:custGeom>
                <a:avLst/>
                <a:gdLst/>
                <a:ahLst/>
                <a:cxnLst/>
                <a:rect l="l" t="t" r="r" b="b"/>
                <a:pathLst>
                  <a:path w="5246" h="3458" extrusionOk="0">
                    <a:moveTo>
                      <a:pt x="3025" y="1"/>
                    </a:moveTo>
                    <a:cubicBezTo>
                      <a:pt x="2089" y="1"/>
                      <a:pt x="1153" y="463"/>
                      <a:pt x="611" y="1230"/>
                    </a:cubicBezTo>
                    <a:cubicBezTo>
                      <a:pt x="160" y="1867"/>
                      <a:pt x="0" y="2691"/>
                      <a:pt x="138" y="3458"/>
                    </a:cubicBezTo>
                    <a:cubicBezTo>
                      <a:pt x="500" y="2271"/>
                      <a:pt x="1467" y="1299"/>
                      <a:pt x="2749" y="927"/>
                    </a:cubicBezTo>
                    <a:cubicBezTo>
                      <a:pt x="3099" y="826"/>
                      <a:pt x="3445" y="777"/>
                      <a:pt x="3778" y="777"/>
                    </a:cubicBezTo>
                    <a:cubicBezTo>
                      <a:pt x="4308" y="777"/>
                      <a:pt x="4807" y="900"/>
                      <a:pt x="5245" y="1130"/>
                    </a:cubicBezTo>
                    <a:cubicBezTo>
                      <a:pt x="5029" y="861"/>
                      <a:pt x="4776" y="624"/>
                      <a:pt x="4495" y="435"/>
                    </a:cubicBezTo>
                    <a:cubicBezTo>
                      <a:pt x="4210" y="242"/>
                      <a:pt x="3882" y="115"/>
                      <a:pt x="3544" y="50"/>
                    </a:cubicBezTo>
                    <a:cubicBezTo>
                      <a:pt x="3373" y="17"/>
                      <a:pt x="3199" y="1"/>
                      <a:pt x="3025"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8"/>
              <p:cNvSpPr/>
              <p:nvPr/>
            </p:nvSpPr>
            <p:spPr>
              <a:xfrm>
                <a:off x="1708225" y="16700"/>
                <a:ext cx="121225" cy="112975"/>
              </a:xfrm>
              <a:custGeom>
                <a:avLst/>
                <a:gdLst/>
                <a:ahLst/>
                <a:cxnLst/>
                <a:rect l="l" t="t" r="r" b="b"/>
                <a:pathLst>
                  <a:path w="4849" h="4519" extrusionOk="0">
                    <a:moveTo>
                      <a:pt x="1291" y="1"/>
                    </a:moveTo>
                    <a:cubicBezTo>
                      <a:pt x="1200" y="28"/>
                      <a:pt x="1110" y="58"/>
                      <a:pt x="1022" y="93"/>
                    </a:cubicBezTo>
                    <a:cubicBezTo>
                      <a:pt x="880" y="217"/>
                      <a:pt x="748" y="358"/>
                      <a:pt x="630" y="516"/>
                    </a:cubicBezTo>
                    <a:cubicBezTo>
                      <a:pt x="321" y="934"/>
                      <a:pt x="151" y="1413"/>
                      <a:pt x="76" y="1852"/>
                    </a:cubicBezTo>
                    <a:cubicBezTo>
                      <a:pt x="0" y="2295"/>
                      <a:pt x="18" y="2701"/>
                      <a:pt x="63" y="3034"/>
                    </a:cubicBezTo>
                    <a:cubicBezTo>
                      <a:pt x="108" y="3368"/>
                      <a:pt x="181" y="3630"/>
                      <a:pt x="236" y="3809"/>
                    </a:cubicBezTo>
                    <a:cubicBezTo>
                      <a:pt x="292" y="3987"/>
                      <a:pt x="333" y="4082"/>
                      <a:pt x="340" y="4082"/>
                    </a:cubicBezTo>
                    <a:cubicBezTo>
                      <a:pt x="340" y="4082"/>
                      <a:pt x="340" y="4082"/>
                      <a:pt x="340" y="4082"/>
                    </a:cubicBezTo>
                    <a:cubicBezTo>
                      <a:pt x="347" y="4080"/>
                      <a:pt x="318" y="3981"/>
                      <a:pt x="273" y="3800"/>
                    </a:cubicBezTo>
                    <a:cubicBezTo>
                      <a:pt x="234" y="3639"/>
                      <a:pt x="181" y="3413"/>
                      <a:pt x="144" y="3134"/>
                    </a:cubicBezTo>
                    <a:cubicBezTo>
                      <a:pt x="163" y="3125"/>
                      <a:pt x="184" y="3114"/>
                      <a:pt x="211" y="3104"/>
                    </a:cubicBezTo>
                    <a:cubicBezTo>
                      <a:pt x="301" y="3067"/>
                      <a:pt x="440" y="3033"/>
                      <a:pt x="616" y="3026"/>
                    </a:cubicBezTo>
                    <a:cubicBezTo>
                      <a:pt x="659" y="3025"/>
                      <a:pt x="705" y="3025"/>
                      <a:pt x="753" y="3025"/>
                    </a:cubicBezTo>
                    <a:cubicBezTo>
                      <a:pt x="1091" y="3025"/>
                      <a:pt x="1530" y="3048"/>
                      <a:pt x="1993" y="3143"/>
                    </a:cubicBezTo>
                    <a:cubicBezTo>
                      <a:pt x="2523" y="3251"/>
                      <a:pt x="2966" y="3473"/>
                      <a:pt x="3247" y="3685"/>
                    </a:cubicBezTo>
                    <a:cubicBezTo>
                      <a:pt x="3311" y="3734"/>
                      <a:pt x="3366" y="3780"/>
                      <a:pt x="3415" y="3822"/>
                    </a:cubicBezTo>
                    <a:cubicBezTo>
                      <a:pt x="3128" y="4004"/>
                      <a:pt x="2827" y="4138"/>
                      <a:pt x="2542" y="4233"/>
                    </a:cubicBezTo>
                    <a:cubicBezTo>
                      <a:pt x="2195" y="4346"/>
                      <a:pt x="1869" y="4409"/>
                      <a:pt x="1595" y="4440"/>
                    </a:cubicBezTo>
                    <a:cubicBezTo>
                      <a:pt x="1444" y="4457"/>
                      <a:pt x="1308" y="4462"/>
                      <a:pt x="1191" y="4462"/>
                    </a:cubicBezTo>
                    <a:cubicBezTo>
                      <a:pt x="1095" y="4462"/>
                      <a:pt x="1011" y="4458"/>
                      <a:pt x="941" y="4454"/>
                    </a:cubicBezTo>
                    <a:cubicBezTo>
                      <a:pt x="819" y="4445"/>
                      <a:pt x="740" y="4435"/>
                      <a:pt x="712" y="4435"/>
                    </a:cubicBezTo>
                    <a:cubicBezTo>
                      <a:pt x="704" y="4435"/>
                      <a:pt x="700" y="4436"/>
                      <a:pt x="699" y="4437"/>
                    </a:cubicBezTo>
                    <a:cubicBezTo>
                      <a:pt x="699" y="4442"/>
                      <a:pt x="782" y="4469"/>
                      <a:pt x="937" y="4492"/>
                    </a:cubicBezTo>
                    <a:cubicBezTo>
                      <a:pt x="1040" y="4507"/>
                      <a:pt x="1175" y="4519"/>
                      <a:pt x="1335" y="4519"/>
                    </a:cubicBezTo>
                    <a:cubicBezTo>
                      <a:pt x="1418" y="4519"/>
                      <a:pt x="1507" y="4516"/>
                      <a:pt x="1601" y="4508"/>
                    </a:cubicBezTo>
                    <a:cubicBezTo>
                      <a:pt x="1882" y="4487"/>
                      <a:pt x="2214" y="4430"/>
                      <a:pt x="2570" y="4318"/>
                    </a:cubicBezTo>
                    <a:cubicBezTo>
                      <a:pt x="2924" y="4206"/>
                      <a:pt x="3302" y="4034"/>
                      <a:pt x="3653" y="3781"/>
                    </a:cubicBezTo>
                    <a:cubicBezTo>
                      <a:pt x="4003" y="3528"/>
                      <a:pt x="4286" y="3217"/>
                      <a:pt x="4478" y="2894"/>
                    </a:cubicBezTo>
                    <a:cubicBezTo>
                      <a:pt x="4671" y="2573"/>
                      <a:pt x="4779" y="2248"/>
                      <a:pt x="4829" y="1971"/>
                    </a:cubicBezTo>
                    <a:cubicBezTo>
                      <a:pt x="4838" y="1919"/>
                      <a:pt x="4843" y="1871"/>
                      <a:pt x="4849" y="1823"/>
                    </a:cubicBezTo>
                    <a:cubicBezTo>
                      <a:pt x="4832" y="1785"/>
                      <a:pt x="4816" y="1747"/>
                      <a:pt x="4798" y="1710"/>
                    </a:cubicBezTo>
                    <a:cubicBezTo>
                      <a:pt x="4790" y="1787"/>
                      <a:pt x="4779" y="1868"/>
                      <a:pt x="4761" y="1957"/>
                    </a:cubicBezTo>
                    <a:cubicBezTo>
                      <a:pt x="4704" y="2226"/>
                      <a:pt x="4593" y="2539"/>
                      <a:pt x="4401" y="2847"/>
                    </a:cubicBezTo>
                    <a:cubicBezTo>
                      <a:pt x="4211" y="3157"/>
                      <a:pt x="3937" y="3456"/>
                      <a:pt x="3596" y="3701"/>
                    </a:cubicBezTo>
                    <a:cubicBezTo>
                      <a:pt x="3552" y="3733"/>
                      <a:pt x="3507" y="3763"/>
                      <a:pt x="3463" y="3792"/>
                    </a:cubicBezTo>
                    <a:cubicBezTo>
                      <a:pt x="3414" y="3741"/>
                      <a:pt x="3358" y="3688"/>
                      <a:pt x="3290" y="3631"/>
                    </a:cubicBezTo>
                    <a:cubicBezTo>
                      <a:pt x="3012" y="3398"/>
                      <a:pt x="2556" y="3158"/>
                      <a:pt x="2014" y="3048"/>
                    </a:cubicBezTo>
                    <a:cubicBezTo>
                      <a:pt x="1743" y="2990"/>
                      <a:pt x="1481" y="2963"/>
                      <a:pt x="1243" y="2952"/>
                    </a:cubicBezTo>
                    <a:cubicBezTo>
                      <a:pt x="1131" y="2948"/>
                      <a:pt x="1024" y="2945"/>
                      <a:pt x="923" y="2945"/>
                    </a:cubicBezTo>
                    <a:cubicBezTo>
                      <a:pt x="810" y="2945"/>
                      <a:pt x="706" y="2948"/>
                      <a:pt x="610" y="2957"/>
                    </a:cubicBezTo>
                    <a:cubicBezTo>
                      <a:pt x="430" y="2973"/>
                      <a:pt x="285" y="3020"/>
                      <a:pt x="195" y="3069"/>
                    </a:cubicBezTo>
                    <a:cubicBezTo>
                      <a:pt x="173" y="3081"/>
                      <a:pt x="156" y="3093"/>
                      <a:pt x="141" y="3103"/>
                    </a:cubicBezTo>
                    <a:cubicBezTo>
                      <a:pt x="138" y="3077"/>
                      <a:pt x="135" y="3052"/>
                      <a:pt x="131" y="3025"/>
                    </a:cubicBezTo>
                    <a:cubicBezTo>
                      <a:pt x="116" y="2880"/>
                      <a:pt x="106" y="2720"/>
                      <a:pt x="106" y="2549"/>
                    </a:cubicBezTo>
                    <a:cubicBezTo>
                      <a:pt x="133" y="2507"/>
                      <a:pt x="170" y="2449"/>
                      <a:pt x="219" y="2377"/>
                    </a:cubicBezTo>
                    <a:cubicBezTo>
                      <a:pt x="331" y="2218"/>
                      <a:pt x="520" y="2005"/>
                      <a:pt x="800" y="1799"/>
                    </a:cubicBezTo>
                    <a:cubicBezTo>
                      <a:pt x="1078" y="1593"/>
                      <a:pt x="1451" y="1400"/>
                      <a:pt x="1895" y="1276"/>
                    </a:cubicBezTo>
                    <a:cubicBezTo>
                      <a:pt x="2115" y="1211"/>
                      <a:pt x="2352" y="1166"/>
                      <a:pt x="2601" y="1138"/>
                    </a:cubicBezTo>
                    <a:cubicBezTo>
                      <a:pt x="2745" y="1121"/>
                      <a:pt x="2893" y="1113"/>
                      <a:pt x="3043" y="1113"/>
                    </a:cubicBezTo>
                    <a:cubicBezTo>
                      <a:pt x="3152" y="1113"/>
                      <a:pt x="3262" y="1117"/>
                      <a:pt x="3372" y="1126"/>
                    </a:cubicBezTo>
                    <a:cubicBezTo>
                      <a:pt x="3862" y="1163"/>
                      <a:pt x="4313" y="1311"/>
                      <a:pt x="4696" y="1510"/>
                    </a:cubicBezTo>
                    <a:cubicBezTo>
                      <a:pt x="4669" y="1461"/>
                      <a:pt x="4641" y="1413"/>
                      <a:pt x="4612" y="1365"/>
                    </a:cubicBezTo>
                    <a:cubicBezTo>
                      <a:pt x="4249" y="1191"/>
                      <a:pt x="3831" y="1063"/>
                      <a:pt x="3381" y="1028"/>
                    </a:cubicBezTo>
                    <a:cubicBezTo>
                      <a:pt x="3274" y="1020"/>
                      <a:pt x="3169" y="1016"/>
                      <a:pt x="3065" y="1016"/>
                    </a:cubicBezTo>
                    <a:cubicBezTo>
                      <a:pt x="2105" y="1016"/>
                      <a:pt x="1259" y="1347"/>
                      <a:pt x="758" y="1744"/>
                    </a:cubicBezTo>
                    <a:cubicBezTo>
                      <a:pt x="477" y="1962"/>
                      <a:pt x="292" y="2187"/>
                      <a:pt x="188" y="2356"/>
                    </a:cubicBezTo>
                    <a:cubicBezTo>
                      <a:pt x="149" y="2411"/>
                      <a:pt x="125" y="2461"/>
                      <a:pt x="106" y="2503"/>
                    </a:cubicBezTo>
                    <a:cubicBezTo>
                      <a:pt x="107" y="2302"/>
                      <a:pt x="124" y="2089"/>
                      <a:pt x="164" y="1868"/>
                    </a:cubicBezTo>
                    <a:cubicBezTo>
                      <a:pt x="243" y="1440"/>
                      <a:pt x="410" y="978"/>
                      <a:pt x="709" y="574"/>
                    </a:cubicBezTo>
                    <a:cubicBezTo>
                      <a:pt x="878" y="347"/>
                      <a:pt x="1078" y="158"/>
                      <a:pt x="1291"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8"/>
              <p:cNvSpPr/>
              <p:nvPr/>
            </p:nvSpPr>
            <p:spPr>
              <a:xfrm>
                <a:off x="1709250" y="59450"/>
                <a:ext cx="32650" cy="71800"/>
              </a:xfrm>
              <a:custGeom>
                <a:avLst/>
                <a:gdLst/>
                <a:ahLst/>
                <a:cxnLst/>
                <a:rect l="l" t="t" r="r" b="b"/>
                <a:pathLst>
                  <a:path w="1306" h="2872" extrusionOk="0">
                    <a:moveTo>
                      <a:pt x="259" y="0"/>
                    </a:moveTo>
                    <a:cubicBezTo>
                      <a:pt x="43" y="484"/>
                      <a:pt x="0" y="1042"/>
                      <a:pt x="140" y="1553"/>
                    </a:cubicBezTo>
                    <a:cubicBezTo>
                      <a:pt x="280" y="2064"/>
                      <a:pt x="600" y="2523"/>
                      <a:pt x="1032" y="2829"/>
                    </a:cubicBezTo>
                    <a:lnTo>
                      <a:pt x="1109" y="2871"/>
                    </a:lnTo>
                    <a:cubicBezTo>
                      <a:pt x="1305" y="2299"/>
                      <a:pt x="1278" y="1654"/>
                      <a:pt x="1035" y="1101"/>
                    </a:cubicBezTo>
                    <a:cubicBezTo>
                      <a:pt x="853" y="688"/>
                      <a:pt x="561" y="335"/>
                      <a:pt x="259" y="0"/>
                    </a:cubicBezTo>
                    <a:close/>
                  </a:path>
                </a:pathLst>
              </a:custGeom>
              <a:solidFill>
                <a:srgbClr val="FF9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8"/>
              <p:cNvSpPr/>
              <p:nvPr/>
            </p:nvSpPr>
            <p:spPr>
              <a:xfrm>
                <a:off x="1534925" y="328425"/>
                <a:ext cx="54075" cy="52025"/>
              </a:xfrm>
              <a:custGeom>
                <a:avLst/>
                <a:gdLst/>
                <a:ahLst/>
                <a:cxnLst/>
                <a:rect l="l" t="t" r="r" b="b"/>
                <a:pathLst>
                  <a:path w="2163" h="2081" extrusionOk="0">
                    <a:moveTo>
                      <a:pt x="625" y="0"/>
                    </a:moveTo>
                    <a:lnTo>
                      <a:pt x="109" y="266"/>
                    </a:lnTo>
                    <a:cubicBezTo>
                      <a:pt x="0" y="926"/>
                      <a:pt x="350" y="1636"/>
                      <a:pt x="939" y="1952"/>
                    </a:cubicBezTo>
                    <a:cubicBezTo>
                      <a:pt x="1078" y="2027"/>
                      <a:pt x="1233" y="2081"/>
                      <a:pt x="1390" y="2081"/>
                    </a:cubicBezTo>
                    <a:cubicBezTo>
                      <a:pt x="1399" y="2081"/>
                      <a:pt x="1409" y="2080"/>
                      <a:pt x="1418" y="2080"/>
                    </a:cubicBezTo>
                    <a:cubicBezTo>
                      <a:pt x="1685" y="2068"/>
                      <a:pt x="1916" y="1898"/>
                      <a:pt x="2128" y="1735"/>
                    </a:cubicBezTo>
                    <a:cubicBezTo>
                      <a:pt x="2144" y="1723"/>
                      <a:pt x="2162" y="1707"/>
                      <a:pt x="2160" y="1687"/>
                    </a:cubicBezTo>
                    <a:cubicBezTo>
                      <a:pt x="2160" y="1675"/>
                      <a:pt x="2151" y="1665"/>
                      <a:pt x="2143" y="1656"/>
                    </a:cubicBezTo>
                    <a:cubicBezTo>
                      <a:pt x="1665" y="1079"/>
                      <a:pt x="1158" y="527"/>
                      <a:pt x="62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8"/>
              <p:cNvSpPr/>
              <p:nvPr/>
            </p:nvSpPr>
            <p:spPr>
              <a:xfrm>
                <a:off x="1717450" y="328425"/>
                <a:ext cx="54075" cy="52025"/>
              </a:xfrm>
              <a:custGeom>
                <a:avLst/>
                <a:gdLst/>
                <a:ahLst/>
                <a:cxnLst/>
                <a:rect l="l" t="t" r="r" b="b"/>
                <a:pathLst>
                  <a:path w="2163" h="2081" extrusionOk="0">
                    <a:moveTo>
                      <a:pt x="1537" y="0"/>
                    </a:moveTo>
                    <a:cubicBezTo>
                      <a:pt x="1005" y="527"/>
                      <a:pt x="497" y="1079"/>
                      <a:pt x="20" y="1656"/>
                    </a:cubicBezTo>
                    <a:cubicBezTo>
                      <a:pt x="12" y="1665"/>
                      <a:pt x="3" y="1675"/>
                      <a:pt x="2" y="1687"/>
                    </a:cubicBezTo>
                    <a:cubicBezTo>
                      <a:pt x="0" y="1707"/>
                      <a:pt x="19" y="1723"/>
                      <a:pt x="34" y="1735"/>
                    </a:cubicBezTo>
                    <a:cubicBezTo>
                      <a:pt x="247" y="1898"/>
                      <a:pt x="477" y="2068"/>
                      <a:pt x="744" y="2080"/>
                    </a:cubicBezTo>
                    <a:cubicBezTo>
                      <a:pt x="754" y="2080"/>
                      <a:pt x="763" y="2081"/>
                      <a:pt x="773" y="2081"/>
                    </a:cubicBezTo>
                    <a:cubicBezTo>
                      <a:pt x="930" y="2081"/>
                      <a:pt x="1084" y="2027"/>
                      <a:pt x="1224" y="1952"/>
                    </a:cubicBezTo>
                    <a:cubicBezTo>
                      <a:pt x="1813" y="1636"/>
                      <a:pt x="2162" y="926"/>
                      <a:pt x="2053" y="266"/>
                    </a:cubicBezTo>
                    <a:lnTo>
                      <a:pt x="1537" y="0"/>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8"/>
              <p:cNvSpPr/>
              <p:nvPr/>
            </p:nvSpPr>
            <p:spPr>
              <a:xfrm>
                <a:off x="1681000" y="112500"/>
                <a:ext cx="92575" cy="70775"/>
              </a:xfrm>
              <a:custGeom>
                <a:avLst/>
                <a:gdLst/>
                <a:ahLst/>
                <a:cxnLst/>
                <a:rect l="l" t="t" r="r" b="b"/>
                <a:pathLst>
                  <a:path w="3703" h="2831" extrusionOk="0">
                    <a:moveTo>
                      <a:pt x="1219" y="0"/>
                    </a:moveTo>
                    <a:cubicBezTo>
                      <a:pt x="786" y="0"/>
                      <a:pt x="353" y="130"/>
                      <a:pt x="0" y="380"/>
                    </a:cubicBezTo>
                    <a:lnTo>
                      <a:pt x="3442" y="2831"/>
                    </a:lnTo>
                    <a:cubicBezTo>
                      <a:pt x="3702" y="2429"/>
                      <a:pt x="3568" y="1890"/>
                      <a:pt x="3346" y="1466"/>
                    </a:cubicBezTo>
                    <a:cubicBezTo>
                      <a:pt x="3045" y="888"/>
                      <a:pt x="2575" y="375"/>
                      <a:pt x="1967" y="138"/>
                    </a:cubicBezTo>
                    <a:cubicBezTo>
                      <a:pt x="1729" y="46"/>
                      <a:pt x="1474" y="0"/>
                      <a:pt x="1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8"/>
              <p:cNvSpPr/>
              <p:nvPr/>
            </p:nvSpPr>
            <p:spPr>
              <a:xfrm>
                <a:off x="1514075" y="117500"/>
                <a:ext cx="273050" cy="188550"/>
              </a:xfrm>
              <a:custGeom>
                <a:avLst/>
                <a:gdLst/>
                <a:ahLst/>
                <a:cxnLst/>
                <a:rect l="l" t="t" r="r" b="b"/>
                <a:pathLst>
                  <a:path w="10922" h="7542" extrusionOk="0">
                    <a:moveTo>
                      <a:pt x="7095" y="0"/>
                    </a:moveTo>
                    <a:cubicBezTo>
                      <a:pt x="7048" y="0"/>
                      <a:pt x="7001" y="1"/>
                      <a:pt x="6955" y="1"/>
                    </a:cubicBezTo>
                    <a:cubicBezTo>
                      <a:pt x="6148" y="8"/>
                      <a:pt x="5341" y="28"/>
                      <a:pt x="4539" y="154"/>
                    </a:cubicBezTo>
                    <a:cubicBezTo>
                      <a:pt x="3059" y="387"/>
                      <a:pt x="1535" y="1059"/>
                      <a:pt x="817" y="2451"/>
                    </a:cubicBezTo>
                    <a:cubicBezTo>
                      <a:pt x="0" y="4031"/>
                      <a:pt x="328" y="5940"/>
                      <a:pt x="906" y="7541"/>
                    </a:cubicBezTo>
                    <a:lnTo>
                      <a:pt x="10554" y="6883"/>
                    </a:lnTo>
                    <a:cubicBezTo>
                      <a:pt x="10790" y="5949"/>
                      <a:pt x="10922" y="4892"/>
                      <a:pt x="10815" y="3933"/>
                    </a:cubicBezTo>
                    <a:cubicBezTo>
                      <a:pt x="10738" y="3244"/>
                      <a:pt x="10622" y="2506"/>
                      <a:pt x="10122" y="1986"/>
                    </a:cubicBezTo>
                    <a:cubicBezTo>
                      <a:pt x="10055" y="1917"/>
                      <a:pt x="9415" y="1533"/>
                      <a:pt x="9412" y="1533"/>
                    </a:cubicBezTo>
                    <a:cubicBezTo>
                      <a:pt x="9412" y="1533"/>
                      <a:pt x="9412" y="1533"/>
                      <a:pt x="9412" y="1533"/>
                    </a:cubicBezTo>
                    <a:cubicBezTo>
                      <a:pt x="9378" y="1120"/>
                      <a:pt x="9176" y="724"/>
                      <a:pt x="8864" y="452"/>
                    </a:cubicBezTo>
                    <a:cubicBezTo>
                      <a:pt x="8395" y="44"/>
                      <a:pt x="7702" y="0"/>
                      <a:pt x="709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8"/>
              <p:cNvSpPr/>
              <p:nvPr/>
            </p:nvSpPr>
            <p:spPr>
              <a:xfrm>
                <a:off x="1735575" y="44400"/>
                <a:ext cx="49825" cy="83450"/>
              </a:xfrm>
              <a:custGeom>
                <a:avLst/>
                <a:gdLst/>
                <a:ahLst/>
                <a:cxnLst/>
                <a:rect l="l" t="t" r="r" b="b"/>
                <a:pathLst>
                  <a:path w="1993" h="3338" extrusionOk="0">
                    <a:moveTo>
                      <a:pt x="1883" y="1"/>
                    </a:moveTo>
                    <a:lnTo>
                      <a:pt x="1883" y="1"/>
                    </a:lnTo>
                    <a:cubicBezTo>
                      <a:pt x="1273" y="278"/>
                      <a:pt x="758" y="758"/>
                      <a:pt x="438" y="1346"/>
                    </a:cubicBezTo>
                    <a:cubicBezTo>
                      <a:pt x="120" y="1936"/>
                      <a:pt x="0" y="2630"/>
                      <a:pt x="102" y="3292"/>
                    </a:cubicBezTo>
                    <a:lnTo>
                      <a:pt x="172" y="3338"/>
                    </a:lnTo>
                    <a:cubicBezTo>
                      <a:pt x="884" y="2915"/>
                      <a:pt x="1593" y="2365"/>
                      <a:pt x="1837" y="1574"/>
                    </a:cubicBezTo>
                    <a:cubicBezTo>
                      <a:pt x="1993" y="1070"/>
                      <a:pt x="1938" y="526"/>
                      <a:pt x="1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8"/>
              <p:cNvSpPr/>
              <p:nvPr/>
            </p:nvSpPr>
            <p:spPr>
              <a:xfrm>
                <a:off x="1738350" y="275250"/>
                <a:ext cx="63575" cy="67525"/>
              </a:xfrm>
              <a:custGeom>
                <a:avLst/>
                <a:gdLst/>
                <a:ahLst/>
                <a:cxnLst/>
                <a:rect l="l" t="t" r="r" b="b"/>
                <a:pathLst>
                  <a:path w="2543" h="2701" extrusionOk="0">
                    <a:moveTo>
                      <a:pt x="1650" y="1"/>
                    </a:moveTo>
                    <a:cubicBezTo>
                      <a:pt x="1229" y="1"/>
                      <a:pt x="741" y="312"/>
                      <a:pt x="423" y="830"/>
                    </a:cubicBezTo>
                    <a:cubicBezTo>
                      <a:pt x="1" y="1517"/>
                      <a:pt x="38" y="2307"/>
                      <a:pt x="506" y="2595"/>
                    </a:cubicBezTo>
                    <a:cubicBezTo>
                      <a:pt x="623" y="2667"/>
                      <a:pt x="754" y="2700"/>
                      <a:pt x="893" y="2700"/>
                    </a:cubicBezTo>
                    <a:cubicBezTo>
                      <a:pt x="1315" y="2700"/>
                      <a:pt x="1802" y="2389"/>
                      <a:pt x="2120" y="1872"/>
                    </a:cubicBezTo>
                    <a:cubicBezTo>
                      <a:pt x="2543" y="1184"/>
                      <a:pt x="2505" y="394"/>
                      <a:pt x="2037" y="106"/>
                    </a:cubicBezTo>
                    <a:cubicBezTo>
                      <a:pt x="1921" y="34"/>
                      <a:pt x="1789" y="1"/>
                      <a:pt x="16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8"/>
              <p:cNvSpPr/>
              <p:nvPr/>
            </p:nvSpPr>
            <p:spPr>
              <a:xfrm>
                <a:off x="1758400" y="291575"/>
                <a:ext cx="36750" cy="46350"/>
              </a:xfrm>
              <a:custGeom>
                <a:avLst/>
                <a:gdLst/>
                <a:ahLst/>
                <a:cxnLst/>
                <a:rect l="l" t="t" r="r" b="b"/>
                <a:pathLst>
                  <a:path w="1470" h="1854" extrusionOk="0">
                    <a:moveTo>
                      <a:pt x="1219" y="0"/>
                    </a:moveTo>
                    <a:cubicBezTo>
                      <a:pt x="1185" y="0"/>
                      <a:pt x="1150" y="8"/>
                      <a:pt x="1118" y="20"/>
                    </a:cubicBezTo>
                    <a:cubicBezTo>
                      <a:pt x="977" y="69"/>
                      <a:pt x="860" y="167"/>
                      <a:pt x="746" y="264"/>
                    </a:cubicBezTo>
                    <a:cubicBezTo>
                      <a:pt x="656" y="340"/>
                      <a:pt x="566" y="417"/>
                      <a:pt x="495" y="511"/>
                    </a:cubicBezTo>
                    <a:cubicBezTo>
                      <a:pt x="433" y="595"/>
                      <a:pt x="388" y="689"/>
                      <a:pt x="346" y="784"/>
                    </a:cubicBezTo>
                    <a:cubicBezTo>
                      <a:pt x="207" y="1097"/>
                      <a:pt x="91" y="1420"/>
                      <a:pt x="0" y="1750"/>
                    </a:cubicBezTo>
                    <a:lnTo>
                      <a:pt x="64" y="1819"/>
                    </a:lnTo>
                    <a:cubicBezTo>
                      <a:pt x="118" y="1843"/>
                      <a:pt x="171" y="1854"/>
                      <a:pt x="222" y="1854"/>
                    </a:cubicBezTo>
                    <a:cubicBezTo>
                      <a:pt x="410" y="1854"/>
                      <a:pt x="577" y="1712"/>
                      <a:pt x="720" y="1594"/>
                    </a:cubicBezTo>
                    <a:cubicBezTo>
                      <a:pt x="935" y="1414"/>
                      <a:pt x="1170" y="1176"/>
                      <a:pt x="1280" y="914"/>
                    </a:cubicBezTo>
                    <a:cubicBezTo>
                      <a:pt x="1380" y="673"/>
                      <a:pt x="1469" y="428"/>
                      <a:pt x="1391" y="164"/>
                    </a:cubicBezTo>
                    <a:cubicBezTo>
                      <a:pt x="1374" y="105"/>
                      <a:pt x="1345" y="43"/>
                      <a:pt x="1289" y="15"/>
                    </a:cubicBezTo>
                    <a:cubicBezTo>
                      <a:pt x="1267" y="5"/>
                      <a:pt x="1243" y="0"/>
                      <a:pt x="12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8"/>
              <p:cNvSpPr/>
              <p:nvPr/>
            </p:nvSpPr>
            <p:spPr>
              <a:xfrm>
                <a:off x="1758625" y="290975"/>
                <a:ext cx="30425" cy="44400"/>
              </a:xfrm>
              <a:custGeom>
                <a:avLst/>
                <a:gdLst/>
                <a:ahLst/>
                <a:cxnLst/>
                <a:rect l="l" t="t" r="r" b="b"/>
                <a:pathLst>
                  <a:path w="1217" h="1776" extrusionOk="0">
                    <a:moveTo>
                      <a:pt x="1159" y="1"/>
                    </a:moveTo>
                    <a:cubicBezTo>
                      <a:pt x="1149" y="1"/>
                      <a:pt x="1136" y="1"/>
                      <a:pt x="1123" y="2"/>
                    </a:cubicBezTo>
                    <a:cubicBezTo>
                      <a:pt x="1063" y="9"/>
                      <a:pt x="977" y="37"/>
                      <a:pt x="886" y="90"/>
                    </a:cubicBezTo>
                    <a:cubicBezTo>
                      <a:pt x="700" y="190"/>
                      <a:pt x="474" y="395"/>
                      <a:pt x="313" y="676"/>
                    </a:cubicBezTo>
                    <a:cubicBezTo>
                      <a:pt x="149" y="956"/>
                      <a:pt x="81" y="1241"/>
                      <a:pt x="45" y="1444"/>
                    </a:cubicBezTo>
                    <a:cubicBezTo>
                      <a:pt x="8" y="1648"/>
                      <a:pt x="0" y="1776"/>
                      <a:pt x="0" y="1776"/>
                    </a:cubicBezTo>
                    <a:cubicBezTo>
                      <a:pt x="0" y="1776"/>
                      <a:pt x="50" y="1619"/>
                      <a:pt x="101" y="1458"/>
                    </a:cubicBezTo>
                    <a:cubicBezTo>
                      <a:pt x="150" y="1309"/>
                      <a:pt x="218" y="1117"/>
                      <a:pt x="316" y="916"/>
                    </a:cubicBezTo>
                    <a:cubicBezTo>
                      <a:pt x="319" y="915"/>
                      <a:pt x="320" y="915"/>
                      <a:pt x="322" y="914"/>
                    </a:cubicBezTo>
                    <a:cubicBezTo>
                      <a:pt x="398" y="896"/>
                      <a:pt x="502" y="878"/>
                      <a:pt x="616" y="867"/>
                    </a:cubicBezTo>
                    <a:cubicBezTo>
                      <a:pt x="665" y="861"/>
                      <a:pt x="712" y="860"/>
                      <a:pt x="755" y="860"/>
                    </a:cubicBezTo>
                    <a:cubicBezTo>
                      <a:pt x="864" y="860"/>
                      <a:pt x="953" y="871"/>
                      <a:pt x="1002" y="871"/>
                    </a:cubicBezTo>
                    <a:cubicBezTo>
                      <a:pt x="1025" y="871"/>
                      <a:pt x="1040" y="869"/>
                      <a:pt x="1043" y="861"/>
                    </a:cubicBezTo>
                    <a:cubicBezTo>
                      <a:pt x="1056" y="837"/>
                      <a:pt x="905" y="747"/>
                      <a:pt x="688" y="747"/>
                    </a:cubicBezTo>
                    <a:cubicBezTo>
                      <a:pt x="661" y="747"/>
                      <a:pt x="633" y="749"/>
                      <a:pt x="603" y="752"/>
                    </a:cubicBezTo>
                    <a:cubicBezTo>
                      <a:pt x="512" y="761"/>
                      <a:pt x="431" y="790"/>
                      <a:pt x="366" y="822"/>
                    </a:cubicBezTo>
                    <a:cubicBezTo>
                      <a:pt x="382" y="793"/>
                      <a:pt x="396" y="764"/>
                      <a:pt x="413" y="734"/>
                    </a:cubicBezTo>
                    <a:cubicBezTo>
                      <a:pt x="566" y="470"/>
                      <a:pt x="764" y="271"/>
                      <a:pt x="929" y="160"/>
                    </a:cubicBezTo>
                    <a:cubicBezTo>
                      <a:pt x="1091" y="39"/>
                      <a:pt x="1216" y="29"/>
                      <a:pt x="1216" y="13"/>
                    </a:cubicBezTo>
                    <a:cubicBezTo>
                      <a:pt x="1216" y="8"/>
                      <a:pt x="1196" y="1"/>
                      <a:pt x="1159"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8"/>
              <p:cNvSpPr/>
              <p:nvPr/>
            </p:nvSpPr>
            <p:spPr>
              <a:xfrm>
                <a:off x="1505300" y="275250"/>
                <a:ext cx="63550" cy="67525"/>
              </a:xfrm>
              <a:custGeom>
                <a:avLst/>
                <a:gdLst/>
                <a:ahLst/>
                <a:cxnLst/>
                <a:rect l="l" t="t" r="r" b="b"/>
                <a:pathLst>
                  <a:path w="2542" h="2701" extrusionOk="0">
                    <a:moveTo>
                      <a:pt x="892" y="1"/>
                    </a:moveTo>
                    <a:cubicBezTo>
                      <a:pt x="754" y="1"/>
                      <a:pt x="622" y="34"/>
                      <a:pt x="506" y="106"/>
                    </a:cubicBezTo>
                    <a:cubicBezTo>
                      <a:pt x="37" y="394"/>
                      <a:pt x="0" y="1184"/>
                      <a:pt x="422" y="1872"/>
                    </a:cubicBezTo>
                    <a:cubicBezTo>
                      <a:pt x="740" y="2389"/>
                      <a:pt x="1227" y="2700"/>
                      <a:pt x="1649" y="2700"/>
                    </a:cubicBezTo>
                    <a:cubicBezTo>
                      <a:pt x="1788" y="2700"/>
                      <a:pt x="1919" y="2667"/>
                      <a:pt x="2036" y="2595"/>
                    </a:cubicBezTo>
                    <a:cubicBezTo>
                      <a:pt x="2504" y="2307"/>
                      <a:pt x="2541" y="1517"/>
                      <a:pt x="2119" y="830"/>
                    </a:cubicBezTo>
                    <a:cubicBezTo>
                      <a:pt x="1801" y="312"/>
                      <a:pt x="1313" y="1"/>
                      <a:pt x="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8"/>
              <p:cNvSpPr/>
              <p:nvPr/>
            </p:nvSpPr>
            <p:spPr>
              <a:xfrm>
                <a:off x="1512075" y="291575"/>
                <a:ext cx="36725" cy="46350"/>
              </a:xfrm>
              <a:custGeom>
                <a:avLst/>
                <a:gdLst/>
                <a:ahLst/>
                <a:cxnLst/>
                <a:rect l="l" t="t" r="r" b="b"/>
                <a:pathLst>
                  <a:path w="1469" h="1854" extrusionOk="0">
                    <a:moveTo>
                      <a:pt x="251" y="0"/>
                    </a:moveTo>
                    <a:cubicBezTo>
                      <a:pt x="226" y="0"/>
                      <a:pt x="202" y="5"/>
                      <a:pt x="180" y="15"/>
                    </a:cubicBezTo>
                    <a:cubicBezTo>
                      <a:pt x="125" y="43"/>
                      <a:pt x="95" y="105"/>
                      <a:pt x="78" y="164"/>
                    </a:cubicBezTo>
                    <a:cubicBezTo>
                      <a:pt x="1" y="428"/>
                      <a:pt x="90" y="673"/>
                      <a:pt x="190" y="914"/>
                    </a:cubicBezTo>
                    <a:cubicBezTo>
                      <a:pt x="299" y="1176"/>
                      <a:pt x="534" y="1414"/>
                      <a:pt x="750" y="1594"/>
                    </a:cubicBezTo>
                    <a:cubicBezTo>
                      <a:pt x="892" y="1712"/>
                      <a:pt x="1060" y="1854"/>
                      <a:pt x="1247" y="1854"/>
                    </a:cubicBezTo>
                    <a:cubicBezTo>
                      <a:pt x="1298" y="1854"/>
                      <a:pt x="1351" y="1843"/>
                      <a:pt x="1405" y="1819"/>
                    </a:cubicBezTo>
                    <a:lnTo>
                      <a:pt x="1469" y="1750"/>
                    </a:lnTo>
                    <a:cubicBezTo>
                      <a:pt x="1378" y="1420"/>
                      <a:pt x="1263" y="1097"/>
                      <a:pt x="1123" y="784"/>
                    </a:cubicBezTo>
                    <a:cubicBezTo>
                      <a:pt x="1081" y="689"/>
                      <a:pt x="1037" y="595"/>
                      <a:pt x="974" y="511"/>
                    </a:cubicBezTo>
                    <a:cubicBezTo>
                      <a:pt x="904" y="417"/>
                      <a:pt x="813" y="340"/>
                      <a:pt x="723" y="264"/>
                    </a:cubicBezTo>
                    <a:cubicBezTo>
                      <a:pt x="610" y="167"/>
                      <a:pt x="492" y="69"/>
                      <a:pt x="351" y="20"/>
                    </a:cubicBezTo>
                    <a:cubicBezTo>
                      <a:pt x="319" y="8"/>
                      <a:pt x="285"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8"/>
              <p:cNvSpPr/>
              <p:nvPr/>
            </p:nvSpPr>
            <p:spPr>
              <a:xfrm>
                <a:off x="1518150" y="290975"/>
                <a:ext cx="30425" cy="44400"/>
              </a:xfrm>
              <a:custGeom>
                <a:avLst/>
                <a:gdLst/>
                <a:ahLst/>
                <a:cxnLst/>
                <a:rect l="l" t="t" r="r" b="b"/>
                <a:pathLst>
                  <a:path w="1217" h="1776" extrusionOk="0">
                    <a:moveTo>
                      <a:pt x="58" y="1"/>
                    </a:moveTo>
                    <a:cubicBezTo>
                      <a:pt x="21" y="1"/>
                      <a:pt x="1" y="8"/>
                      <a:pt x="1" y="13"/>
                    </a:cubicBezTo>
                    <a:cubicBezTo>
                      <a:pt x="1" y="29"/>
                      <a:pt x="126" y="39"/>
                      <a:pt x="288" y="160"/>
                    </a:cubicBezTo>
                    <a:cubicBezTo>
                      <a:pt x="453" y="271"/>
                      <a:pt x="651" y="470"/>
                      <a:pt x="804" y="734"/>
                    </a:cubicBezTo>
                    <a:cubicBezTo>
                      <a:pt x="821" y="764"/>
                      <a:pt x="835" y="793"/>
                      <a:pt x="851" y="822"/>
                    </a:cubicBezTo>
                    <a:cubicBezTo>
                      <a:pt x="787" y="790"/>
                      <a:pt x="705" y="761"/>
                      <a:pt x="614" y="752"/>
                    </a:cubicBezTo>
                    <a:cubicBezTo>
                      <a:pt x="585" y="749"/>
                      <a:pt x="556" y="747"/>
                      <a:pt x="529" y="747"/>
                    </a:cubicBezTo>
                    <a:cubicBezTo>
                      <a:pt x="312" y="747"/>
                      <a:pt x="161" y="837"/>
                      <a:pt x="174" y="861"/>
                    </a:cubicBezTo>
                    <a:cubicBezTo>
                      <a:pt x="178" y="869"/>
                      <a:pt x="192" y="871"/>
                      <a:pt x="215" y="871"/>
                    </a:cubicBezTo>
                    <a:cubicBezTo>
                      <a:pt x="264" y="871"/>
                      <a:pt x="353" y="860"/>
                      <a:pt x="462" y="860"/>
                    </a:cubicBezTo>
                    <a:cubicBezTo>
                      <a:pt x="506" y="860"/>
                      <a:pt x="553" y="861"/>
                      <a:pt x="601" y="867"/>
                    </a:cubicBezTo>
                    <a:cubicBezTo>
                      <a:pt x="716" y="878"/>
                      <a:pt x="819" y="896"/>
                      <a:pt x="896" y="914"/>
                    </a:cubicBezTo>
                    <a:cubicBezTo>
                      <a:pt x="897" y="915"/>
                      <a:pt x="899" y="915"/>
                      <a:pt x="901" y="916"/>
                    </a:cubicBezTo>
                    <a:cubicBezTo>
                      <a:pt x="1000" y="1117"/>
                      <a:pt x="1067" y="1309"/>
                      <a:pt x="1117" y="1458"/>
                    </a:cubicBezTo>
                    <a:cubicBezTo>
                      <a:pt x="1167" y="1619"/>
                      <a:pt x="1217" y="1776"/>
                      <a:pt x="1217" y="1776"/>
                    </a:cubicBezTo>
                    <a:cubicBezTo>
                      <a:pt x="1217" y="1776"/>
                      <a:pt x="1209" y="1648"/>
                      <a:pt x="1173" y="1444"/>
                    </a:cubicBezTo>
                    <a:cubicBezTo>
                      <a:pt x="1136" y="1241"/>
                      <a:pt x="1068" y="956"/>
                      <a:pt x="904" y="676"/>
                    </a:cubicBezTo>
                    <a:cubicBezTo>
                      <a:pt x="743" y="395"/>
                      <a:pt x="518" y="190"/>
                      <a:pt x="332" y="90"/>
                    </a:cubicBezTo>
                    <a:cubicBezTo>
                      <a:pt x="240" y="37"/>
                      <a:pt x="154" y="9"/>
                      <a:pt x="94" y="2"/>
                    </a:cubicBezTo>
                    <a:cubicBezTo>
                      <a:pt x="81" y="1"/>
                      <a:pt x="69" y="1"/>
                      <a:pt x="5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8"/>
              <p:cNvSpPr/>
              <p:nvPr/>
            </p:nvSpPr>
            <p:spPr>
              <a:xfrm>
                <a:off x="1476825" y="390675"/>
                <a:ext cx="367275" cy="210850"/>
              </a:xfrm>
              <a:custGeom>
                <a:avLst/>
                <a:gdLst/>
                <a:ahLst/>
                <a:cxnLst/>
                <a:rect l="l" t="t" r="r" b="b"/>
                <a:pathLst>
                  <a:path w="14691" h="8434" extrusionOk="0">
                    <a:moveTo>
                      <a:pt x="6314" y="0"/>
                    </a:moveTo>
                    <a:lnTo>
                      <a:pt x="6314" y="1826"/>
                    </a:lnTo>
                    <a:cubicBezTo>
                      <a:pt x="6314" y="1904"/>
                      <a:pt x="6301" y="1980"/>
                      <a:pt x="6272" y="2053"/>
                    </a:cubicBezTo>
                    <a:cubicBezTo>
                      <a:pt x="6157" y="2347"/>
                      <a:pt x="5750" y="3033"/>
                      <a:pt x="4365" y="3499"/>
                    </a:cubicBezTo>
                    <a:cubicBezTo>
                      <a:pt x="2560" y="4108"/>
                      <a:pt x="251" y="5170"/>
                      <a:pt x="1" y="7212"/>
                    </a:cubicBezTo>
                    <a:cubicBezTo>
                      <a:pt x="989" y="7796"/>
                      <a:pt x="4057" y="8368"/>
                      <a:pt x="7314" y="8431"/>
                    </a:cubicBezTo>
                    <a:lnTo>
                      <a:pt x="7314" y="8433"/>
                    </a:lnTo>
                    <a:cubicBezTo>
                      <a:pt x="7325" y="8433"/>
                      <a:pt x="7335" y="8432"/>
                      <a:pt x="7346" y="8432"/>
                    </a:cubicBezTo>
                    <a:cubicBezTo>
                      <a:pt x="7356" y="8432"/>
                      <a:pt x="7367" y="8433"/>
                      <a:pt x="7377" y="8433"/>
                    </a:cubicBezTo>
                    <a:lnTo>
                      <a:pt x="7377" y="8431"/>
                    </a:lnTo>
                    <a:cubicBezTo>
                      <a:pt x="10635" y="8368"/>
                      <a:pt x="13702" y="7796"/>
                      <a:pt x="14690" y="7212"/>
                    </a:cubicBezTo>
                    <a:cubicBezTo>
                      <a:pt x="14440" y="5170"/>
                      <a:pt x="12132" y="4108"/>
                      <a:pt x="10327" y="3499"/>
                    </a:cubicBezTo>
                    <a:cubicBezTo>
                      <a:pt x="8943" y="3033"/>
                      <a:pt x="8535" y="2347"/>
                      <a:pt x="8420" y="2053"/>
                    </a:cubicBezTo>
                    <a:cubicBezTo>
                      <a:pt x="8391" y="1980"/>
                      <a:pt x="8377" y="1904"/>
                      <a:pt x="8377" y="1826"/>
                    </a:cubicBezTo>
                    <a:lnTo>
                      <a:pt x="8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8"/>
              <p:cNvSpPr/>
              <p:nvPr/>
            </p:nvSpPr>
            <p:spPr>
              <a:xfrm>
                <a:off x="1476825" y="465275"/>
                <a:ext cx="367275" cy="136250"/>
              </a:xfrm>
              <a:custGeom>
                <a:avLst/>
                <a:gdLst/>
                <a:ahLst/>
                <a:cxnLst/>
                <a:rect l="l" t="t" r="r" b="b"/>
                <a:pathLst>
                  <a:path w="14691" h="5450" extrusionOk="0">
                    <a:moveTo>
                      <a:pt x="9249" y="1"/>
                    </a:moveTo>
                    <a:cubicBezTo>
                      <a:pt x="8689" y="492"/>
                      <a:pt x="7950" y="775"/>
                      <a:pt x="7205" y="775"/>
                    </a:cubicBezTo>
                    <a:cubicBezTo>
                      <a:pt x="7201" y="775"/>
                      <a:pt x="7198" y="775"/>
                      <a:pt x="7195" y="775"/>
                    </a:cubicBezTo>
                    <a:cubicBezTo>
                      <a:pt x="6507" y="773"/>
                      <a:pt x="5825" y="527"/>
                      <a:pt x="5285" y="101"/>
                    </a:cubicBezTo>
                    <a:cubicBezTo>
                      <a:pt x="5040" y="247"/>
                      <a:pt x="4738" y="389"/>
                      <a:pt x="4365" y="515"/>
                    </a:cubicBezTo>
                    <a:cubicBezTo>
                      <a:pt x="2560" y="1124"/>
                      <a:pt x="251" y="2186"/>
                      <a:pt x="1" y="4228"/>
                    </a:cubicBezTo>
                    <a:cubicBezTo>
                      <a:pt x="989" y="4812"/>
                      <a:pt x="4057" y="5384"/>
                      <a:pt x="7314" y="5447"/>
                    </a:cubicBezTo>
                    <a:lnTo>
                      <a:pt x="7314" y="5449"/>
                    </a:lnTo>
                    <a:cubicBezTo>
                      <a:pt x="7325" y="5449"/>
                      <a:pt x="7335" y="5448"/>
                      <a:pt x="7346" y="5448"/>
                    </a:cubicBezTo>
                    <a:cubicBezTo>
                      <a:pt x="7356" y="5448"/>
                      <a:pt x="7367" y="5449"/>
                      <a:pt x="7377" y="5449"/>
                    </a:cubicBezTo>
                    <a:lnTo>
                      <a:pt x="7377" y="5447"/>
                    </a:lnTo>
                    <a:cubicBezTo>
                      <a:pt x="10635" y="5384"/>
                      <a:pt x="13702" y="4812"/>
                      <a:pt x="14690" y="4228"/>
                    </a:cubicBezTo>
                    <a:cubicBezTo>
                      <a:pt x="14440" y="2186"/>
                      <a:pt x="12132" y="1124"/>
                      <a:pt x="10327" y="515"/>
                    </a:cubicBezTo>
                    <a:cubicBezTo>
                      <a:pt x="9868" y="360"/>
                      <a:pt x="9518" y="181"/>
                      <a:pt x="9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8"/>
              <p:cNvSpPr/>
              <p:nvPr/>
            </p:nvSpPr>
            <p:spPr>
              <a:xfrm>
                <a:off x="1590350" y="465275"/>
                <a:ext cx="135450" cy="40525"/>
              </a:xfrm>
              <a:custGeom>
                <a:avLst/>
                <a:gdLst/>
                <a:ahLst/>
                <a:cxnLst/>
                <a:rect l="l" t="t" r="r" b="b"/>
                <a:pathLst>
                  <a:path w="5418" h="1621" extrusionOk="0">
                    <a:moveTo>
                      <a:pt x="4708" y="1"/>
                    </a:moveTo>
                    <a:cubicBezTo>
                      <a:pt x="4148" y="492"/>
                      <a:pt x="3409" y="775"/>
                      <a:pt x="2664" y="775"/>
                    </a:cubicBezTo>
                    <a:cubicBezTo>
                      <a:pt x="2660" y="775"/>
                      <a:pt x="2657" y="775"/>
                      <a:pt x="2654" y="775"/>
                    </a:cubicBezTo>
                    <a:cubicBezTo>
                      <a:pt x="1966" y="773"/>
                      <a:pt x="1284" y="527"/>
                      <a:pt x="744" y="101"/>
                    </a:cubicBezTo>
                    <a:cubicBezTo>
                      <a:pt x="539" y="223"/>
                      <a:pt x="294" y="342"/>
                      <a:pt x="0" y="452"/>
                    </a:cubicBezTo>
                    <a:cubicBezTo>
                      <a:pt x="646" y="1134"/>
                      <a:pt x="1554" y="1570"/>
                      <a:pt x="2494" y="1616"/>
                    </a:cubicBezTo>
                    <a:cubicBezTo>
                      <a:pt x="2549" y="1619"/>
                      <a:pt x="2605" y="1620"/>
                      <a:pt x="2660" y="1620"/>
                    </a:cubicBezTo>
                    <a:cubicBezTo>
                      <a:pt x="3698" y="1620"/>
                      <a:pt x="4727" y="1150"/>
                      <a:pt x="5417" y="376"/>
                    </a:cubicBezTo>
                    <a:cubicBezTo>
                      <a:pt x="5133" y="257"/>
                      <a:pt x="4899" y="130"/>
                      <a:pt x="4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8"/>
              <p:cNvSpPr/>
              <p:nvPr/>
            </p:nvSpPr>
            <p:spPr>
              <a:xfrm>
                <a:off x="1559900" y="478725"/>
                <a:ext cx="201825" cy="122800"/>
              </a:xfrm>
              <a:custGeom>
                <a:avLst/>
                <a:gdLst/>
                <a:ahLst/>
                <a:cxnLst/>
                <a:rect l="l" t="t" r="r" b="b"/>
                <a:pathLst>
                  <a:path w="8073" h="4912" extrusionOk="0">
                    <a:moveTo>
                      <a:pt x="973" y="1"/>
                    </a:moveTo>
                    <a:cubicBezTo>
                      <a:pt x="679" y="101"/>
                      <a:pt x="375" y="213"/>
                      <a:pt x="68" y="338"/>
                    </a:cubicBezTo>
                    <a:cubicBezTo>
                      <a:pt x="58" y="981"/>
                      <a:pt x="47" y="1624"/>
                      <a:pt x="38" y="2266"/>
                    </a:cubicBezTo>
                    <a:cubicBezTo>
                      <a:pt x="25" y="3037"/>
                      <a:pt x="12" y="3807"/>
                      <a:pt x="0" y="4578"/>
                    </a:cubicBezTo>
                    <a:cubicBezTo>
                      <a:pt x="1190" y="4758"/>
                      <a:pt x="2573" y="4882"/>
                      <a:pt x="3991" y="4909"/>
                    </a:cubicBezTo>
                    <a:lnTo>
                      <a:pt x="3991" y="4911"/>
                    </a:lnTo>
                    <a:cubicBezTo>
                      <a:pt x="4001" y="4911"/>
                      <a:pt x="4010" y="4910"/>
                      <a:pt x="4018" y="4910"/>
                    </a:cubicBezTo>
                    <a:lnTo>
                      <a:pt x="4018" y="4911"/>
                    </a:lnTo>
                    <a:cubicBezTo>
                      <a:pt x="4024" y="4911"/>
                      <a:pt x="4031" y="4911"/>
                      <a:pt x="4036" y="4910"/>
                    </a:cubicBezTo>
                    <a:cubicBezTo>
                      <a:pt x="4042" y="4911"/>
                      <a:pt x="4048" y="4911"/>
                      <a:pt x="4054" y="4911"/>
                    </a:cubicBezTo>
                    <a:lnTo>
                      <a:pt x="4054" y="4910"/>
                    </a:lnTo>
                    <a:cubicBezTo>
                      <a:pt x="4063" y="4910"/>
                      <a:pt x="4072" y="4911"/>
                      <a:pt x="4081" y="4911"/>
                    </a:cubicBezTo>
                    <a:lnTo>
                      <a:pt x="4081" y="4909"/>
                    </a:lnTo>
                    <a:cubicBezTo>
                      <a:pt x="5499" y="4882"/>
                      <a:pt x="6881" y="4758"/>
                      <a:pt x="8072" y="4578"/>
                    </a:cubicBezTo>
                    <a:cubicBezTo>
                      <a:pt x="8060" y="3807"/>
                      <a:pt x="8047" y="3037"/>
                      <a:pt x="8035" y="2266"/>
                    </a:cubicBezTo>
                    <a:cubicBezTo>
                      <a:pt x="8024" y="1624"/>
                      <a:pt x="8015" y="981"/>
                      <a:pt x="8004" y="338"/>
                    </a:cubicBezTo>
                    <a:cubicBezTo>
                      <a:pt x="7698" y="213"/>
                      <a:pt x="7393" y="101"/>
                      <a:pt x="7100" y="1"/>
                    </a:cubicBezTo>
                    <a:cubicBezTo>
                      <a:pt x="6880" y="1008"/>
                      <a:pt x="6661" y="2017"/>
                      <a:pt x="6403" y="3015"/>
                    </a:cubicBezTo>
                    <a:cubicBezTo>
                      <a:pt x="6316" y="3025"/>
                      <a:pt x="6240" y="3034"/>
                      <a:pt x="6189" y="3036"/>
                    </a:cubicBezTo>
                    <a:cubicBezTo>
                      <a:pt x="5471" y="3064"/>
                      <a:pt x="4754" y="3089"/>
                      <a:pt x="4036" y="3112"/>
                    </a:cubicBezTo>
                    <a:cubicBezTo>
                      <a:pt x="3318" y="3089"/>
                      <a:pt x="2600" y="3064"/>
                      <a:pt x="1883" y="3036"/>
                    </a:cubicBezTo>
                    <a:cubicBezTo>
                      <a:pt x="1832" y="3034"/>
                      <a:pt x="1756" y="3025"/>
                      <a:pt x="1670" y="3015"/>
                    </a:cubicBezTo>
                    <a:cubicBezTo>
                      <a:pt x="1411" y="2017"/>
                      <a:pt x="1193" y="1008"/>
                      <a:pt x="9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8"/>
              <p:cNvSpPr/>
              <p:nvPr/>
            </p:nvSpPr>
            <p:spPr>
              <a:xfrm>
                <a:off x="1602825" y="573300"/>
                <a:ext cx="116100" cy="28225"/>
              </a:xfrm>
              <a:custGeom>
                <a:avLst/>
                <a:gdLst/>
                <a:ahLst/>
                <a:cxnLst/>
                <a:rect l="l" t="t" r="r" b="b"/>
                <a:pathLst>
                  <a:path w="4644" h="1129" extrusionOk="0">
                    <a:moveTo>
                      <a:pt x="2355" y="0"/>
                    </a:moveTo>
                    <a:cubicBezTo>
                      <a:pt x="1564" y="3"/>
                      <a:pt x="745" y="40"/>
                      <a:pt x="1" y="322"/>
                    </a:cubicBezTo>
                    <a:cubicBezTo>
                      <a:pt x="8" y="550"/>
                      <a:pt x="24" y="777"/>
                      <a:pt x="43" y="1004"/>
                    </a:cubicBezTo>
                    <a:cubicBezTo>
                      <a:pt x="761" y="1069"/>
                      <a:pt x="1512" y="1112"/>
                      <a:pt x="2274" y="1126"/>
                    </a:cubicBezTo>
                    <a:lnTo>
                      <a:pt x="2274" y="1128"/>
                    </a:lnTo>
                    <a:cubicBezTo>
                      <a:pt x="2284" y="1128"/>
                      <a:pt x="2293" y="1127"/>
                      <a:pt x="2301" y="1127"/>
                    </a:cubicBezTo>
                    <a:lnTo>
                      <a:pt x="2301" y="1128"/>
                    </a:lnTo>
                    <a:cubicBezTo>
                      <a:pt x="2307" y="1128"/>
                      <a:pt x="2314" y="1128"/>
                      <a:pt x="2319" y="1127"/>
                    </a:cubicBezTo>
                    <a:cubicBezTo>
                      <a:pt x="2325" y="1128"/>
                      <a:pt x="2331" y="1128"/>
                      <a:pt x="2337" y="1128"/>
                    </a:cubicBezTo>
                    <a:lnTo>
                      <a:pt x="2337" y="1127"/>
                    </a:lnTo>
                    <a:cubicBezTo>
                      <a:pt x="2346" y="1127"/>
                      <a:pt x="2355" y="1128"/>
                      <a:pt x="2364" y="1128"/>
                    </a:cubicBezTo>
                    <a:lnTo>
                      <a:pt x="2364" y="1126"/>
                    </a:lnTo>
                    <a:cubicBezTo>
                      <a:pt x="3140" y="1112"/>
                      <a:pt x="3904" y="1067"/>
                      <a:pt x="4633" y="1001"/>
                    </a:cubicBezTo>
                    <a:cubicBezTo>
                      <a:pt x="4644" y="612"/>
                      <a:pt x="4637" y="265"/>
                      <a:pt x="4580" y="179"/>
                    </a:cubicBezTo>
                    <a:cubicBezTo>
                      <a:pt x="4502" y="162"/>
                      <a:pt x="4423" y="145"/>
                      <a:pt x="4344" y="131"/>
                    </a:cubicBezTo>
                    <a:cubicBezTo>
                      <a:pt x="3683" y="50"/>
                      <a:pt x="3018" y="19"/>
                      <a:pt x="2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8"/>
              <p:cNvSpPr/>
              <p:nvPr/>
            </p:nvSpPr>
            <p:spPr>
              <a:xfrm>
                <a:off x="1571325" y="483000"/>
                <a:ext cx="1600" cy="2850"/>
              </a:xfrm>
              <a:custGeom>
                <a:avLst/>
                <a:gdLst/>
                <a:ahLst/>
                <a:cxnLst/>
                <a:rect l="l" t="t" r="r" b="b"/>
                <a:pathLst>
                  <a:path w="64" h="114" extrusionOk="0">
                    <a:moveTo>
                      <a:pt x="31" y="1"/>
                    </a:moveTo>
                    <a:cubicBezTo>
                      <a:pt x="31" y="1"/>
                      <a:pt x="30" y="1"/>
                      <a:pt x="29" y="1"/>
                    </a:cubicBezTo>
                    <a:cubicBezTo>
                      <a:pt x="13" y="2"/>
                      <a:pt x="1" y="16"/>
                      <a:pt x="2" y="31"/>
                    </a:cubicBezTo>
                    <a:lnTo>
                      <a:pt x="6" y="87"/>
                    </a:lnTo>
                    <a:cubicBezTo>
                      <a:pt x="8" y="102"/>
                      <a:pt x="20" y="113"/>
                      <a:pt x="34" y="113"/>
                    </a:cubicBezTo>
                    <a:lnTo>
                      <a:pt x="36" y="113"/>
                    </a:lnTo>
                    <a:cubicBezTo>
                      <a:pt x="52" y="112"/>
                      <a:pt x="64" y="99"/>
                      <a:pt x="63" y="83"/>
                    </a:cubicBezTo>
                    <a:lnTo>
                      <a:pt x="58" y="27"/>
                    </a:lnTo>
                    <a:cubicBezTo>
                      <a:pt x="57" y="12"/>
                      <a:pt x="45" y="1"/>
                      <a:pt x="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8"/>
              <p:cNvSpPr/>
              <p:nvPr/>
            </p:nvSpPr>
            <p:spPr>
              <a:xfrm>
                <a:off x="1571850" y="490175"/>
                <a:ext cx="8550" cy="99525"/>
              </a:xfrm>
              <a:custGeom>
                <a:avLst/>
                <a:gdLst/>
                <a:ahLst/>
                <a:cxnLst/>
                <a:rect l="l" t="t" r="r" b="b"/>
                <a:pathLst>
                  <a:path w="342" h="3981" extrusionOk="0">
                    <a:moveTo>
                      <a:pt x="31" y="1"/>
                    </a:moveTo>
                    <a:cubicBezTo>
                      <a:pt x="30" y="1"/>
                      <a:pt x="29" y="1"/>
                      <a:pt x="28" y="1"/>
                    </a:cubicBezTo>
                    <a:cubicBezTo>
                      <a:pt x="12" y="2"/>
                      <a:pt x="1" y="16"/>
                      <a:pt x="1" y="31"/>
                    </a:cubicBezTo>
                    <a:lnTo>
                      <a:pt x="10" y="147"/>
                    </a:lnTo>
                    <a:cubicBezTo>
                      <a:pt x="11" y="162"/>
                      <a:pt x="23" y="173"/>
                      <a:pt x="38" y="173"/>
                    </a:cubicBezTo>
                    <a:cubicBezTo>
                      <a:pt x="39" y="173"/>
                      <a:pt x="40" y="173"/>
                      <a:pt x="40" y="172"/>
                    </a:cubicBezTo>
                    <a:cubicBezTo>
                      <a:pt x="56" y="171"/>
                      <a:pt x="68" y="158"/>
                      <a:pt x="66" y="142"/>
                    </a:cubicBezTo>
                    <a:lnTo>
                      <a:pt x="58" y="27"/>
                    </a:lnTo>
                    <a:cubicBezTo>
                      <a:pt x="57" y="12"/>
                      <a:pt x="45" y="1"/>
                      <a:pt x="31" y="1"/>
                    </a:cubicBezTo>
                    <a:close/>
                    <a:moveTo>
                      <a:pt x="55" y="347"/>
                    </a:moveTo>
                    <a:cubicBezTo>
                      <a:pt x="54" y="347"/>
                      <a:pt x="54" y="347"/>
                      <a:pt x="53" y="347"/>
                    </a:cubicBezTo>
                    <a:cubicBezTo>
                      <a:pt x="37" y="348"/>
                      <a:pt x="26" y="362"/>
                      <a:pt x="27" y="377"/>
                    </a:cubicBezTo>
                    <a:lnTo>
                      <a:pt x="35" y="493"/>
                    </a:lnTo>
                    <a:cubicBezTo>
                      <a:pt x="36" y="507"/>
                      <a:pt x="49" y="519"/>
                      <a:pt x="63" y="519"/>
                    </a:cubicBezTo>
                    <a:lnTo>
                      <a:pt x="65" y="519"/>
                    </a:lnTo>
                    <a:cubicBezTo>
                      <a:pt x="81" y="518"/>
                      <a:pt x="92" y="504"/>
                      <a:pt x="91" y="488"/>
                    </a:cubicBezTo>
                    <a:lnTo>
                      <a:pt x="83" y="373"/>
                    </a:lnTo>
                    <a:cubicBezTo>
                      <a:pt x="82" y="358"/>
                      <a:pt x="69" y="347"/>
                      <a:pt x="55" y="347"/>
                    </a:cubicBezTo>
                    <a:close/>
                    <a:moveTo>
                      <a:pt x="80" y="693"/>
                    </a:moveTo>
                    <a:cubicBezTo>
                      <a:pt x="79" y="693"/>
                      <a:pt x="78" y="693"/>
                      <a:pt x="77" y="693"/>
                    </a:cubicBezTo>
                    <a:cubicBezTo>
                      <a:pt x="62" y="694"/>
                      <a:pt x="50" y="708"/>
                      <a:pt x="51" y="723"/>
                    </a:cubicBezTo>
                    <a:lnTo>
                      <a:pt x="60" y="839"/>
                    </a:lnTo>
                    <a:cubicBezTo>
                      <a:pt x="61" y="853"/>
                      <a:pt x="73" y="865"/>
                      <a:pt x="88" y="865"/>
                    </a:cubicBezTo>
                    <a:lnTo>
                      <a:pt x="90" y="865"/>
                    </a:lnTo>
                    <a:cubicBezTo>
                      <a:pt x="105" y="864"/>
                      <a:pt x="118" y="851"/>
                      <a:pt x="116" y="835"/>
                    </a:cubicBezTo>
                    <a:lnTo>
                      <a:pt x="108" y="720"/>
                    </a:lnTo>
                    <a:cubicBezTo>
                      <a:pt x="106" y="705"/>
                      <a:pt x="95" y="693"/>
                      <a:pt x="80" y="693"/>
                    </a:cubicBezTo>
                    <a:close/>
                    <a:moveTo>
                      <a:pt x="104" y="1039"/>
                    </a:moveTo>
                    <a:cubicBezTo>
                      <a:pt x="104" y="1039"/>
                      <a:pt x="103" y="1039"/>
                      <a:pt x="103" y="1039"/>
                    </a:cubicBezTo>
                    <a:cubicBezTo>
                      <a:pt x="87" y="1041"/>
                      <a:pt x="76" y="1054"/>
                      <a:pt x="77" y="1070"/>
                    </a:cubicBezTo>
                    <a:lnTo>
                      <a:pt x="84" y="1185"/>
                    </a:lnTo>
                    <a:cubicBezTo>
                      <a:pt x="86" y="1200"/>
                      <a:pt x="98" y="1211"/>
                      <a:pt x="113" y="1211"/>
                    </a:cubicBezTo>
                    <a:lnTo>
                      <a:pt x="115" y="1211"/>
                    </a:lnTo>
                    <a:cubicBezTo>
                      <a:pt x="131" y="1210"/>
                      <a:pt x="142" y="1196"/>
                      <a:pt x="141" y="1181"/>
                    </a:cubicBezTo>
                    <a:lnTo>
                      <a:pt x="132" y="1065"/>
                    </a:lnTo>
                    <a:cubicBezTo>
                      <a:pt x="132" y="1050"/>
                      <a:pt x="119" y="1039"/>
                      <a:pt x="104" y="1039"/>
                    </a:cubicBezTo>
                    <a:close/>
                    <a:moveTo>
                      <a:pt x="129" y="1386"/>
                    </a:moveTo>
                    <a:cubicBezTo>
                      <a:pt x="128" y="1386"/>
                      <a:pt x="128" y="1386"/>
                      <a:pt x="127" y="1386"/>
                    </a:cubicBezTo>
                    <a:cubicBezTo>
                      <a:pt x="112" y="1387"/>
                      <a:pt x="100" y="1401"/>
                      <a:pt x="101" y="1415"/>
                    </a:cubicBezTo>
                    <a:lnTo>
                      <a:pt x="110" y="1531"/>
                    </a:lnTo>
                    <a:cubicBezTo>
                      <a:pt x="111" y="1546"/>
                      <a:pt x="123" y="1557"/>
                      <a:pt x="138" y="1557"/>
                    </a:cubicBezTo>
                    <a:lnTo>
                      <a:pt x="139" y="1557"/>
                    </a:lnTo>
                    <a:cubicBezTo>
                      <a:pt x="155" y="1556"/>
                      <a:pt x="167" y="1543"/>
                      <a:pt x="166" y="1527"/>
                    </a:cubicBezTo>
                    <a:lnTo>
                      <a:pt x="158" y="1412"/>
                    </a:lnTo>
                    <a:cubicBezTo>
                      <a:pt x="157" y="1397"/>
                      <a:pt x="144" y="1386"/>
                      <a:pt x="129" y="1386"/>
                    </a:cubicBezTo>
                    <a:close/>
                    <a:moveTo>
                      <a:pt x="154" y="1731"/>
                    </a:moveTo>
                    <a:cubicBezTo>
                      <a:pt x="154" y="1731"/>
                      <a:pt x="153" y="1731"/>
                      <a:pt x="153" y="1732"/>
                    </a:cubicBezTo>
                    <a:cubicBezTo>
                      <a:pt x="137" y="1733"/>
                      <a:pt x="125" y="1746"/>
                      <a:pt x="126" y="1762"/>
                    </a:cubicBezTo>
                    <a:lnTo>
                      <a:pt x="134" y="1877"/>
                    </a:lnTo>
                    <a:cubicBezTo>
                      <a:pt x="136" y="1892"/>
                      <a:pt x="148" y="1904"/>
                      <a:pt x="163" y="1904"/>
                    </a:cubicBezTo>
                    <a:lnTo>
                      <a:pt x="165" y="1904"/>
                    </a:lnTo>
                    <a:cubicBezTo>
                      <a:pt x="180" y="1903"/>
                      <a:pt x="192" y="1889"/>
                      <a:pt x="191" y="1873"/>
                    </a:cubicBezTo>
                    <a:lnTo>
                      <a:pt x="182" y="1758"/>
                    </a:lnTo>
                    <a:cubicBezTo>
                      <a:pt x="181" y="1743"/>
                      <a:pt x="168" y="1731"/>
                      <a:pt x="154" y="1731"/>
                    </a:cubicBezTo>
                    <a:close/>
                    <a:moveTo>
                      <a:pt x="179" y="2078"/>
                    </a:moveTo>
                    <a:cubicBezTo>
                      <a:pt x="178" y="2078"/>
                      <a:pt x="178" y="2078"/>
                      <a:pt x="177" y="2078"/>
                    </a:cubicBezTo>
                    <a:cubicBezTo>
                      <a:pt x="162" y="2079"/>
                      <a:pt x="150" y="2093"/>
                      <a:pt x="151" y="2108"/>
                    </a:cubicBezTo>
                    <a:lnTo>
                      <a:pt x="160" y="2224"/>
                    </a:lnTo>
                    <a:cubicBezTo>
                      <a:pt x="160" y="2238"/>
                      <a:pt x="173" y="2249"/>
                      <a:pt x="187" y="2249"/>
                    </a:cubicBezTo>
                    <a:lnTo>
                      <a:pt x="189" y="2249"/>
                    </a:lnTo>
                    <a:cubicBezTo>
                      <a:pt x="205" y="2248"/>
                      <a:pt x="217" y="2235"/>
                      <a:pt x="215" y="2220"/>
                    </a:cubicBezTo>
                    <a:lnTo>
                      <a:pt x="208" y="2104"/>
                    </a:lnTo>
                    <a:cubicBezTo>
                      <a:pt x="207" y="2089"/>
                      <a:pt x="194" y="2078"/>
                      <a:pt x="179" y="2078"/>
                    </a:cubicBezTo>
                    <a:close/>
                    <a:moveTo>
                      <a:pt x="204" y="2424"/>
                    </a:moveTo>
                    <a:cubicBezTo>
                      <a:pt x="203" y="2424"/>
                      <a:pt x="203" y="2424"/>
                      <a:pt x="202" y="2424"/>
                    </a:cubicBezTo>
                    <a:cubicBezTo>
                      <a:pt x="187" y="2426"/>
                      <a:pt x="175" y="2439"/>
                      <a:pt x="176" y="2454"/>
                    </a:cubicBezTo>
                    <a:lnTo>
                      <a:pt x="184" y="2570"/>
                    </a:lnTo>
                    <a:cubicBezTo>
                      <a:pt x="186" y="2585"/>
                      <a:pt x="198" y="2596"/>
                      <a:pt x="213" y="2596"/>
                    </a:cubicBezTo>
                    <a:lnTo>
                      <a:pt x="215" y="2596"/>
                    </a:lnTo>
                    <a:cubicBezTo>
                      <a:pt x="230" y="2595"/>
                      <a:pt x="242" y="2581"/>
                      <a:pt x="241" y="2565"/>
                    </a:cubicBezTo>
                    <a:lnTo>
                      <a:pt x="232" y="2450"/>
                    </a:lnTo>
                    <a:cubicBezTo>
                      <a:pt x="231" y="2435"/>
                      <a:pt x="218" y="2424"/>
                      <a:pt x="204" y="2424"/>
                    </a:cubicBezTo>
                    <a:close/>
                    <a:moveTo>
                      <a:pt x="228" y="2771"/>
                    </a:moveTo>
                    <a:cubicBezTo>
                      <a:pt x="228" y="2771"/>
                      <a:pt x="227" y="2771"/>
                      <a:pt x="227" y="2771"/>
                    </a:cubicBezTo>
                    <a:cubicBezTo>
                      <a:pt x="212" y="2771"/>
                      <a:pt x="200" y="2785"/>
                      <a:pt x="201" y="2800"/>
                    </a:cubicBezTo>
                    <a:lnTo>
                      <a:pt x="209" y="2916"/>
                    </a:lnTo>
                    <a:cubicBezTo>
                      <a:pt x="210" y="2930"/>
                      <a:pt x="222" y="2942"/>
                      <a:pt x="237" y="2942"/>
                    </a:cubicBezTo>
                    <a:lnTo>
                      <a:pt x="240" y="2942"/>
                    </a:lnTo>
                    <a:cubicBezTo>
                      <a:pt x="255" y="2941"/>
                      <a:pt x="267" y="2928"/>
                      <a:pt x="265" y="2912"/>
                    </a:cubicBezTo>
                    <a:lnTo>
                      <a:pt x="257" y="2797"/>
                    </a:lnTo>
                    <a:cubicBezTo>
                      <a:pt x="256" y="2782"/>
                      <a:pt x="243" y="2771"/>
                      <a:pt x="228" y="2771"/>
                    </a:cubicBezTo>
                    <a:close/>
                    <a:moveTo>
                      <a:pt x="255" y="3116"/>
                    </a:moveTo>
                    <a:cubicBezTo>
                      <a:pt x="254" y="3116"/>
                      <a:pt x="253" y="3116"/>
                      <a:pt x="252" y="3116"/>
                    </a:cubicBezTo>
                    <a:cubicBezTo>
                      <a:pt x="236" y="3118"/>
                      <a:pt x="225" y="3131"/>
                      <a:pt x="226" y="3147"/>
                    </a:cubicBezTo>
                    <a:lnTo>
                      <a:pt x="235" y="3262"/>
                    </a:lnTo>
                    <a:cubicBezTo>
                      <a:pt x="235" y="3277"/>
                      <a:pt x="248" y="3288"/>
                      <a:pt x="263" y="3288"/>
                    </a:cubicBezTo>
                    <a:lnTo>
                      <a:pt x="264" y="3288"/>
                    </a:lnTo>
                    <a:cubicBezTo>
                      <a:pt x="280" y="3287"/>
                      <a:pt x="291" y="3273"/>
                      <a:pt x="291" y="3258"/>
                    </a:cubicBezTo>
                    <a:lnTo>
                      <a:pt x="282" y="3143"/>
                    </a:lnTo>
                    <a:cubicBezTo>
                      <a:pt x="281" y="3128"/>
                      <a:pt x="269" y="3116"/>
                      <a:pt x="255" y="3116"/>
                    </a:cubicBezTo>
                    <a:close/>
                    <a:moveTo>
                      <a:pt x="279" y="3463"/>
                    </a:moveTo>
                    <a:cubicBezTo>
                      <a:pt x="278" y="3463"/>
                      <a:pt x="277" y="3463"/>
                      <a:pt x="277" y="3463"/>
                    </a:cubicBezTo>
                    <a:cubicBezTo>
                      <a:pt x="262" y="3464"/>
                      <a:pt x="249" y="3478"/>
                      <a:pt x="250" y="3493"/>
                    </a:cubicBezTo>
                    <a:lnTo>
                      <a:pt x="259" y="3609"/>
                    </a:lnTo>
                    <a:cubicBezTo>
                      <a:pt x="260" y="3623"/>
                      <a:pt x="272" y="3634"/>
                      <a:pt x="287" y="3634"/>
                    </a:cubicBezTo>
                    <a:lnTo>
                      <a:pt x="290" y="3634"/>
                    </a:lnTo>
                    <a:cubicBezTo>
                      <a:pt x="304" y="3633"/>
                      <a:pt x="317" y="3620"/>
                      <a:pt x="315" y="3604"/>
                    </a:cubicBezTo>
                    <a:lnTo>
                      <a:pt x="307" y="3489"/>
                    </a:lnTo>
                    <a:cubicBezTo>
                      <a:pt x="306" y="3474"/>
                      <a:pt x="293" y="3463"/>
                      <a:pt x="279" y="3463"/>
                    </a:cubicBezTo>
                    <a:close/>
                    <a:moveTo>
                      <a:pt x="305" y="3809"/>
                    </a:moveTo>
                    <a:cubicBezTo>
                      <a:pt x="304" y="3809"/>
                      <a:pt x="303" y="3809"/>
                      <a:pt x="302" y="3809"/>
                    </a:cubicBezTo>
                    <a:cubicBezTo>
                      <a:pt x="286" y="3810"/>
                      <a:pt x="275" y="3824"/>
                      <a:pt x="276" y="3839"/>
                    </a:cubicBezTo>
                    <a:lnTo>
                      <a:pt x="284" y="3955"/>
                    </a:lnTo>
                    <a:cubicBezTo>
                      <a:pt x="285" y="3969"/>
                      <a:pt x="297" y="3981"/>
                      <a:pt x="312" y="3981"/>
                    </a:cubicBezTo>
                    <a:lnTo>
                      <a:pt x="314" y="3981"/>
                    </a:lnTo>
                    <a:cubicBezTo>
                      <a:pt x="330" y="3980"/>
                      <a:pt x="341" y="3966"/>
                      <a:pt x="340" y="3950"/>
                    </a:cubicBezTo>
                    <a:lnTo>
                      <a:pt x="332" y="3835"/>
                    </a:lnTo>
                    <a:cubicBezTo>
                      <a:pt x="331" y="3820"/>
                      <a:pt x="319" y="3809"/>
                      <a:pt x="305" y="38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8"/>
              <p:cNvSpPr/>
              <p:nvPr/>
            </p:nvSpPr>
            <p:spPr>
              <a:xfrm>
                <a:off x="1579325" y="594050"/>
                <a:ext cx="1600" cy="2825"/>
              </a:xfrm>
              <a:custGeom>
                <a:avLst/>
                <a:gdLst/>
                <a:ahLst/>
                <a:cxnLst/>
                <a:rect l="l" t="t" r="r" b="b"/>
                <a:pathLst>
                  <a:path w="64" h="113" extrusionOk="0">
                    <a:moveTo>
                      <a:pt x="30" y="0"/>
                    </a:moveTo>
                    <a:cubicBezTo>
                      <a:pt x="29" y="0"/>
                      <a:pt x="28" y="0"/>
                      <a:pt x="27" y="0"/>
                    </a:cubicBezTo>
                    <a:cubicBezTo>
                      <a:pt x="12" y="1"/>
                      <a:pt x="0" y="14"/>
                      <a:pt x="2" y="30"/>
                    </a:cubicBezTo>
                    <a:lnTo>
                      <a:pt x="5" y="87"/>
                    </a:lnTo>
                    <a:cubicBezTo>
                      <a:pt x="6" y="102"/>
                      <a:pt x="19" y="113"/>
                      <a:pt x="33" y="113"/>
                    </a:cubicBezTo>
                    <a:lnTo>
                      <a:pt x="36" y="113"/>
                    </a:lnTo>
                    <a:cubicBezTo>
                      <a:pt x="52" y="111"/>
                      <a:pt x="63" y="98"/>
                      <a:pt x="62" y="82"/>
                    </a:cubicBezTo>
                    <a:lnTo>
                      <a:pt x="58" y="27"/>
                    </a:lnTo>
                    <a:cubicBezTo>
                      <a:pt x="57" y="12"/>
                      <a:pt x="45" y="0"/>
                      <a:pt x="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8"/>
              <p:cNvSpPr/>
              <p:nvPr/>
            </p:nvSpPr>
            <p:spPr>
              <a:xfrm>
                <a:off x="1749150" y="483000"/>
                <a:ext cx="1575" cy="2850"/>
              </a:xfrm>
              <a:custGeom>
                <a:avLst/>
                <a:gdLst/>
                <a:ahLst/>
                <a:cxnLst/>
                <a:rect l="l" t="t" r="r" b="b"/>
                <a:pathLst>
                  <a:path w="63" h="114" extrusionOk="0">
                    <a:moveTo>
                      <a:pt x="32" y="1"/>
                    </a:moveTo>
                    <a:cubicBezTo>
                      <a:pt x="19" y="1"/>
                      <a:pt x="6" y="12"/>
                      <a:pt x="5" y="27"/>
                    </a:cubicBezTo>
                    <a:lnTo>
                      <a:pt x="1" y="83"/>
                    </a:lnTo>
                    <a:cubicBezTo>
                      <a:pt x="0" y="99"/>
                      <a:pt x="12" y="112"/>
                      <a:pt x="27" y="113"/>
                    </a:cubicBezTo>
                    <a:lnTo>
                      <a:pt x="29" y="113"/>
                    </a:lnTo>
                    <a:cubicBezTo>
                      <a:pt x="44" y="113"/>
                      <a:pt x="56" y="102"/>
                      <a:pt x="58" y="87"/>
                    </a:cubicBezTo>
                    <a:lnTo>
                      <a:pt x="61" y="31"/>
                    </a:lnTo>
                    <a:cubicBezTo>
                      <a:pt x="62" y="16"/>
                      <a:pt x="51" y="2"/>
                      <a:pt x="35" y="1"/>
                    </a:cubicBezTo>
                    <a:cubicBezTo>
                      <a:pt x="34" y="1"/>
                      <a:pt x="33"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8"/>
              <p:cNvSpPr/>
              <p:nvPr/>
            </p:nvSpPr>
            <p:spPr>
              <a:xfrm>
                <a:off x="1741675" y="490175"/>
                <a:ext cx="8550" cy="99525"/>
              </a:xfrm>
              <a:custGeom>
                <a:avLst/>
                <a:gdLst/>
                <a:ahLst/>
                <a:cxnLst/>
                <a:rect l="l" t="t" r="r" b="b"/>
                <a:pathLst>
                  <a:path w="342" h="3981" extrusionOk="0">
                    <a:moveTo>
                      <a:pt x="311" y="1"/>
                    </a:moveTo>
                    <a:cubicBezTo>
                      <a:pt x="297" y="1"/>
                      <a:pt x="284" y="12"/>
                      <a:pt x="283" y="27"/>
                    </a:cubicBezTo>
                    <a:lnTo>
                      <a:pt x="276" y="142"/>
                    </a:lnTo>
                    <a:cubicBezTo>
                      <a:pt x="274" y="158"/>
                      <a:pt x="286" y="171"/>
                      <a:pt x="301" y="172"/>
                    </a:cubicBezTo>
                    <a:cubicBezTo>
                      <a:pt x="302" y="173"/>
                      <a:pt x="303" y="173"/>
                      <a:pt x="304" y="173"/>
                    </a:cubicBezTo>
                    <a:cubicBezTo>
                      <a:pt x="318" y="173"/>
                      <a:pt x="331" y="162"/>
                      <a:pt x="332" y="147"/>
                    </a:cubicBezTo>
                    <a:lnTo>
                      <a:pt x="340" y="31"/>
                    </a:lnTo>
                    <a:cubicBezTo>
                      <a:pt x="341" y="16"/>
                      <a:pt x="329" y="2"/>
                      <a:pt x="314" y="1"/>
                    </a:cubicBezTo>
                    <a:cubicBezTo>
                      <a:pt x="313" y="1"/>
                      <a:pt x="312" y="1"/>
                      <a:pt x="311" y="1"/>
                    </a:cubicBezTo>
                    <a:close/>
                    <a:moveTo>
                      <a:pt x="287" y="347"/>
                    </a:moveTo>
                    <a:cubicBezTo>
                      <a:pt x="272" y="347"/>
                      <a:pt x="260" y="358"/>
                      <a:pt x="259" y="373"/>
                    </a:cubicBezTo>
                    <a:lnTo>
                      <a:pt x="250" y="488"/>
                    </a:lnTo>
                    <a:cubicBezTo>
                      <a:pt x="249" y="504"/>
                      <a:pt x="261" y="518"/>
                      <a:pt x="277" y="519"/>
                    </a:cubicBezTo>
                    <a:lnTo>
                      <a:pt x="278" y="519"/>
                    </a:lnTo>
                    <a:cubicBezTo>
                      <a:pt x="293" y="519"/>
                      <a:pt x="305" y="507"/>
                      <a:pt x="307" y="493"/>
                    </a:cubicBezTo>
                    <a:lnTo>
                      <a:pt x="315" y="377"/>
                    </a:lnTo>
                    <a:cubicBezTo>
                      <a:pt x="316" y="362"/>
                      <a:pt x="304" y="348"/>
                      <a:pt x="289" y="347"/>
                    </a:cubicBezTo>
                    <a:cubicBezTo>
                      <a:pt x="288" y="347"/>
                      <a:pt x="288" y="347"/>
                      <a:pt x="287" y="347"/>
                    </a:cubicBezTo>
                    <a:close/>
                    <a:moveTo>
                      <a:pt x="263" y="693"/>
                    </a:moveTo>
                    <a:cubicBezTo>
                      <a:pt x="248" y="693"/>
                      <a:pt x="235" y="704"/>
                      <a:pt x="234" y="720"/>
                    </a:cubicBezTo>
                    <a:lnTo>
                      <a:pt x="226" y="835"/>
                    </a:lnTo>
                    <a:cubicBezTo>
                      <a:pt x="224" y="851"/>
                      <a:pt x="236" y="864"/>
                      <a:pt x="251" y="865"/>
                    </a:cubicBezTo>
                    <a:lnTo>
                      <a:pt x="254" y="865"/>
                    </a:lnTo>
                    <a:cubicBezTo>
                      <a:pt x="269" y="865"/>
                      <a:pt x="281" y="853"/>
                      <a:pt x="282" y="839"/>
                    </a:cubicBezTo>
                    <a:lnTo>
                      <a:pt x="290" y="723"/>
                    </a:lnTo>
                    <a:cubicBezTo>
                      <a:pt x="291" y="708"/>
                      <a:pt x="279" y="694"/>
                      <a:pt x="264" y="693"/>
                    </a:cubicBezTo>
                    <a:cubicBezTo>
                      <a:pt x="264" y="693"/>
                      <a:pt x="263" y="693"/>
                      <a:pt x="263" y="693"/>
                    </a:cubicBezTo>
                    <a:close/>
                    <a:moveTo>
                      <a:pt x="237" y="1039"/>
                    </a:moveTo>
                    <a:cubicBezTo>
                      <a:pt x="222" y="1039"/>
                      <a:pt x="210" y="1050"/>
                      <a:pt x="209" y="1065"/>
                    </a:cubicBezTo>
                    <a:lnTo>
                      <a:pt x="201" y="1181"/>
                    </a:lnTo>
                    <a:cubicBezTo>
                      <a:pt x="200" y="1196"/>
                      <a:pt x="211" y="1210"/>
                      <a:pt x="227" y="1211"/>
                    </a:cubicBezTo>
                    <a:lnTo>
                      <a:pt x="228" y="1211"/>
                    </a:lnTo>
                    <a:cubicBezTo>
                      <a:pt x="243" y="1211"/>
                      <a:pt x="256" y="1200"/>
                      <a:pt x="257" y="1185"/>
                    </a:cubicBezTo>
                    <a:lnTo>
                      <a:pt x="265" y="1070"/>
                    </a:lnTo>
                    <a:cubicBezTo>
                      <a:pt x="266" y="1054"/>
                      <a:pt x="255" y="1041"/>
                      <a:pt x="239" y="1039"/>
                    </a:cubicBezTo>
                    <a:cubicBezTo>
                      <a:pt x="238" y="1039"/>
                      <a:pt x="238" y="1039"/>
                      <a:pt x="237" y="1039"/>
                    </a:cubicBezTo>
                    <a:close/>
                    <a:moveTo>
                      <a:pt x="213" y="1386"/>
                    </a:moveTo>
                    <a:cubicBezTo>
                      <a:pt x="198" y="1386"/>
                      <a:pt x="185" y="1397"/>
                      <a:pt x="184" y="1412"/>
                    </a:cubicBezTo>
                    <a:lnTo>
                      <a:pt x="175" y="1527"/>
                    </a:lnTo>
                    <a:cubicBezTo>
                      <a:pt x="174" y="1543"/>
                      <a:pt x="187" y="1556"/>
                      <a:pt x="201" y="1557"/>
                    </a:cubicBezTo>
                    <a:lnTo>
                      <a:pt x="204" y="1557"/>
                    </a:lnTo>
                    <a:cubicBezTo>
                      <a:pt x="219" y="1557"/>
                      <a:pt x="231" y="1546"/>
                      <a:pt x="232" y="1531"/>
                    </a:cubicBezTo>
                    <a:lnTo>
                      <a:pt x="240" y="1415"/>
                    </a:lnTo>
                    <a:cubicBezTo>
                      <a:pt x="242" y="1401"/>
                      <a:pt x="229" y="1387"/>
                      <a:pt x="215" y="1386"/>
                    </a:cubicBezTo>
                    <a:cubicBezTo>
                      <a:pt x="214" y="1386"/>
                      <a:pt x="213" y="1386"/>
                      <a:pt x="213" y="1386"/>
                    </a:cubicBezTo>
                    <a:close/>
                    <a:moveTo>
                      <a:pt x="187" y="1731"/>
                    </a:moveTo>
                    <a:cubicBezTo>
                      <a:pt x="173" y="1731"/>
                      <a:pt x="160" y="1743"/>
                      <a:pt x="160" y="1758"/>
                    </a:cubicBezTo>
                    <a:lnTo>
                      <a:pt x="151" y="1873"/>
                    </a:lnTo>
                    <a:cubicBezTo>
                      <a:pt x="150" y="1889"/>
                      <a:pt x="161" y="1903"/>
                      <a:pt x="177" y="1904"/>
                    </a:cubicBezTo>
                    <a:lnTo>
                      <a:pt x="179" y="1904"/>
                    </a:lnTo>
                    <a:cubicBezTo>
                      <a:pt x="194" y="1904"/>
                      <a:pt x="206" y="1892"/>
                      <a:pt x="207" y="1877"/>
                    </a:cubicBezTo>
                    <a:lnTo>
                      <a:pt x="215" y="1762"/>
                    </a:lnTo>
                    <a:cubicBezTo>
                      <a:pt x="216" y="1746"/>
                      <a:pt x="205" y="1733"/>
                      <a:pt x="189" y="1732"/>
                    </a:cubicBezTo>
                    <a:cubicBezTo>
                      <a:pt x="189" y="1731"/>
                      <a:pt x="188" y="1731"/>
                      <a:pt x="187" y="1731"/>
                    </a:cubicBezTo>
                    <a:close/>
                    <a:moveTo>
                      <a:pt x="163" y="2078"/>
                    </a:moveTo>
                    <a:cubicBezTo>
                      <a:pt x="148" y="2078"/>
                      <a:pt x="135" y="2089"/>
                      <a:pt x="134" y="2104"/>
                    </a:cubicBezTo>
                    <a:lnTo>
                      <a:pt x="125" y="2220"/>
                    </a:lnTo>
                    <a:cubicBezTo>
                      <a:pt x="125" y="2235"/>
                      <a:pt x="137" y="2248"/>
                      <a:pt x="152" y="2249"/>
                    </a:cubicBezTo>
                    <a:lnTo>
                      <a:pt x="154" y="2249"/>
                    </a:lnTo>
                    <a:cubicBezTo>
                      <a:pt x="169" y="2249"/>
                      <a:pt x="181" y="2238"/>
                      <a:pt x="182" y="2224"/>
                    </a:cubicBezTo>
                    <a:lnTo>
                      <a:pt x="190" y="2108"/>
                    </a:lnTo>
                    <a:cubicBezTo>
                      <a:pt x="192" y="2093"/>
                      <a:pt x="180" y="2079"/>
                      <a:pt x="165" y="2078"/>
                    </a:cubicBezTo>
                    <a:cubicBezTo>
                      <a:pt x="164" y="2078"/>
                      <a:pt x="164" y="2078"/>
                      <a:pt x="163" y="2078"/>
                    </a:cubicBezTo>
                    <a:close/>
                    <a:moveTo>
                      <a:pt x="138" y="2424"/>
                    </a:moveTo>
                    <a:cubicBezTo>
                      <a:pt x="123" y="2424"/>
                      <a:pt x="111" y="2435"/>
                      <a:pt x="109" y="2450"/>
                    </a:cubicBezTo>
                    <a:lnTo>
                      <a:pt x="101" y="2565"/>
                    </a:lnTo>
                    <a:cubicBezTo>
                      <a:pt x="100" y="2581"/>
                      <a:pt x="111" y="2595"/>
                      <a:pt x="127" y="2596"/>
                    </a:cubicBezTo>
                    <a:lnTo>
                      <a:pt x="129" y="2596"/>
                    </a:lnTo>
                    <a:cubicBezTo>
                      <a:pt x="144" y="2596"/>
                      <a:pt x="156" y="2585"/>
                      <a:pt x="157" y="2570"/>
                    </a:cubicBezTo>
                    <a:lnTo>
                      <a:pt x="166" y="2454"/>
                    </a:lnTo>
                    <a:cubicBezTo>
                      <a:pt x="166" y="2439"/>
                      <a:pt x="155" y="2426"/>
                      <a:pt x="139" y="2424"/>
                    </a:cubicBezTo>
                    <a:cubicBezTo>
                      <a:pt x="139" y="2424"/>
                      <a:pt x="138" y="2424"/>
                      <a:pt x="138" y="2424"/>
                    </a:cubicBezTo>
                    <a:close/>
                    <a:moveTo>
                      <a:pt x="112" y="2771"/>
                    </a:moveTo>
                    <a:cubicBezTo>
                      <a:pt x="98" y="2771"/>
                      <a:pt x="85" y="2782"/>
                      <a:pt x="84" y="2797"/>
                    </a:cubicBezTo>
                    <a:lnTo>
                      <a:pt x="76" y="2912"/>
                    </a:lnTo>
                    <a:cubicBezTo>
                      <a:pt x="75" y="2928"/>
                      <a:pt x="87" y="2941"/>
                      <a:pt x="102" y="2942"/>
                    </a:cubicBezTo>
                    <a:lnTo>
                      <a:pt x="104" y="2942"/>
                    </a:lnTo>
                    <a:cubicBezTo>
                      <a:pt x="118" y="2942"/>
                      <a:pt x="132" y="2930"/>
                      <a:pt x="132" y="2916"/>
                    </a:cubicBezTo>
                    <a:lnTo>
                      <a:pt x="140" y="2800"/>
                    </a:lnTo>
                    <a:cubicBezTo>
                      <a:pt x="142" y="2785"/>
                      <a:pt x="130" y="2771"/>
                      <a:pt x="114" y="2771"/>
                    </a:cubicBezTo>
                    <a:cubicBezTo>
                      <a:pt x="114" y="2771"/>
                      <a:pt x="113" y="2771"/>
                      <a:pt x="112" y="2771"/>
                    </a:cubicBezTo>
                    <a:close/>
                    <a:moveTo>
                      <a:pt x="87" y="3116"/>
                    </a:moveTo>
                    <a:cubicBezTo>
                      <a:pt x="73" y="3116"/>
                      <a:pt x="61" y="3128"/>
                      <a:pt x="59" y="3143"/>
                    </a:cubicBezTo>
                    <a:lnTo>
                      <a:pt x="51" y="3258"/>
                    </a:lnTo>
                    <a:cubicBezTo>
                      <a:pt x="50" y="3273"/>
                      <a:pt x="62" y="3287"/>
                      <a:pt x="77" y="3288"/>
                    </a:cubicBezTo>
                    <a:lnTo>
                      <a:pt x="79" y="3288"/>
                    </a:lnTo>
                    <a:cubicBezTo>
                      <a:pt x="94" y="3288"/>
                      <a:pt x="106" y="3277"/>
                      <a:pt x="107" y="3262"/>
                    </a:cubicBezTo>
                    <a:lnTo>
                      <a:pt x="116" y="3147"/>
                    </a:lnTo>
                    <a:cubicBezTo>
                      <a:pt x="117" y="3131"/>
                      <a:pt x="105" y="3118"/>
                      <a:pt x="90" y="3116"/>
                    </a:cubicBezTo>
                    <a:cubicBezTo>
                      <a:pt x="89" y="3116"/>
                      <a:pt x="88" y="3116"/>
                      <a:pt x="87" y="3116"/>
                    </a:cubicBezTo>
                    <a:close/>
                    <a:moveTo>
                      <a:pt x="61" y="3463"/>
                    </a:moveTo>
                    <a:cubicBezTo>
                      <a:pt x="48" y="3463"/>
                      <a:pt x="35" y="3474"/>
                      <a:pt x="35" y="3489"/>
                    </a:cubicBezTo>
                    <a:lnTo>
                      <a:pt x="26" y="3604"/>
                    </a:lnTo>
                    <a:cubicBezTo>
                      <a:pt x="25" y="3620"/>
                      <a:pt x="36" y="3633"/>
                      <a:pt x="52" y="3634"/>
                    </a:cubicBezTo>
                    <a:lnTo>
                      <a:pt x="55" y="3634"/>
                    </a:lnTo>
                    <a:cubicBezTo>
                      <a:pt x="69" y="3634"/>
                      <a:pt x="82" y="3623"/>
                      <a:pt x="83" y="3609"/>
                    </a:cubicBezTo>
                    <a:lnTo>
                      <a:pt x="91" y="3493"/>
                    </a:lnTo>
                    <a:cubicBezTo>
                      <a:pt x="92" y="3478"/>
                      <a:pt x="80" y="3464"/>
                      <a:pt x="64" y="3463"/>
                    </a:cubicBezTo>
                    <a:cubicBezTo>
                      <a:pt x="63" y="3463"/>
                      <a:pt x="62" y="3463"/>
                      <a:pt x="61" y="3463"/>
                    </a:cubicBezTo>
                    <a:close/>
                    <a:moveTo>
                      <a:pt x="37" y="3809"/>
                    </a:moveTo>
                    <a:cubicBezTo>
                      <a:pt x="23" y="3809"/>
                      <a:pt x="11" y="3820"/>
                      <a:pt x="9" y="3835"/>
                    </a:cubicBezTo>
                    <a:lnTo>
                      <a:pt x="1" y="3950"/>
                    </a:lnTo>
                    <a:cubicBezTo>
                      <a:pt x="1" y="3966"/>
                      <a:pt x="12" y="3980"/>
                      <a:pt x="28" y="3981"/>
                    </a:cubicBezTo>
                    <a:lnTo>
                      <a:pt x="29" y="3981"/>
                    </a:lnTo>
                    <a:cubicBezTo>
                      <a:pt x="44" y="3981"/>
                      <a:pt x="56" y="3969"/>
                      <a:pt x="57" y="3955"/>
                    </a:cubicBezTo>
                    <a:lnTo>
                      <a:pt x="66" y="3839"/>
                    </a:lnTo>
                    <a:cubicBezTo>
                      <a:pt x="67" y="3824"/>
                      <a:pt x="56" y="3810"/>
                      <a:pt x="40" y="3809"/>
                    </a:cubicBezTo>
                    <a:cubicBezTo>
                      <a:pt x="39" y="3809"/>
                      <a:pt x="38" y="3809"/>
                      <a:pt x="37" y="38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8"/>
              <p:cNvSpPr/>
              <p:nvPr/>
            </p:nvSpPr>
            <p:spPr>
              <a:xfrm>
                <a:off x="1741150" y="594050"/>
                <a:ext cx="1600" cy="2825"/>
              </a:xfrm>
              <a:custGeom>
                <a:avLst/>
                <a:gdLst/>
                <a:ahLst/>
                <a:cxnLst/>
                <a:rect l="l" t="t" r="r" b="b"/>
                <a:pathLst>
                  <a:path w="64" h="113" extrusionOk="0">
                    <a:moveTo>
                      <a:pt x="33" y="0"/>
                    </a:moveTo>
                    <a:cubicBezTo>
                      <a:pt x="19" y="0"/>
                      <a:pt x="7" y="12"/>
                      <a:pt x="6" y="27"/>
                    </a:cubicBezTo>
                    <a:lnTo>
                      <a:pt x="2" y="82"/>
                    </a:lnTo>
                    <a:cubicBezTo>
                      <a:pt x="1" y="98"/>
                      <a:pt x="12" y="111"/>
                      <a:pt x="28" y="113"/>
                    </a:cubicBezTo>
                    <a:lnTo>
                      <a:pt x="30" y="113"/>
                    </a:lnTo>
                    <a:cubicBezTo>
                      <a:pt x="44" y="113"/>
                      <a:pt x="57" y="102"/>
                      <a:pt x="58" y="87"/>
                    </a:cubicBezTo>
                    <a:lnTo>
                      <a:pt x="62" y="30"/>
                    </a:lnTo>
                    <a:cubicBezTo>
                      <a:pt x="64" y="14"/>
                      <a:pt x="51" y="1"/>
                      <a:pt x="36" y="0"/>
                    </a:cubicBezTo>
                    <a:cubicBezTo>
                      <a:pt x="35" y="0"/>
                      <a:pt x="34" y="0"/>
                      <a:pt x="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8"/>
              <p:cNvSpPr/>
              <p:nvPr/>
            </p:nvSpPr>
            <p:spPr>
              <a:xfrm>
                <a:off x="1602575" y="584950"/>
                <a:ext cx="113875" cy="6350"/>
              </a:xfrm>
              <a:custGeom>
                <a:avLst/>
                <a:gdLst/>
                <a:ahLst/>
                <a:cxnLst/>
                <a:rect l="l" t="t" r="r" b="b"/>
                <a:pathLst>
                  <a:path w="4555" h="254" extrusionOk="0">
                    <a:moveTo>
                      <a:pt x="2730" y="0"/>
                    </a:moveTo>
                    <a:cubicBezTo>
                      <a:pt x="2715" y="0"/>
                      <a:pt x="2702" y="13"/>
                      <a:pt x="2702" y="28"/>
                    </a:cubicBezTo>
                    <a:cubicBezTo>
                      <a:pt x="2702" y="44"/>
                      <a:pt x="2714" y="57"/>
                      <a:pt x="2730" y="57"/>
                    </a:cubicBezTo>
                    <a:cubicBezTo>
                      <a:pt x="2767" y="57"/>
                      <a:pt x="2805" y="57"/>
                      <a:pt x="2842" y="58"/>
                    </a:cubicBezTo>
                    <a:cubicBezTo>
                      <a:pt x="2858" y="58"/>
                      <a:pt x="2871" y="45"/>
                      <a:pt x="2871" y="29"/>
                    </a:cubicBezTo>
                    <a:cubicBezTo>
                      <a:pt x="2871" y="14"/>
                      <a:pt x="2859" y="1"/>
                      <a:pt x="2843" y="1"/>
                    </a:cubicBezTo>
                    <a:cubicBezTo>
                      <a:pt x="2805" y="1"/>
                      <a:pt x="2767" y="0"/>
                      <a:pt x="2730" y="0"/>
                    </a:cubicBezTo>
                    <a:close/>
                    <a:moveTo>
                      <a:pt x="2504" y="2"/>
                    </a:moveTo>
                    <a:lnTo>
                      <a:pt x="2391" y="4"/>
                    </a:lnTo>
                    <a:cubicBezTo>
                      <a:pt x="2375" y="4"/>
                      <a:pt x="2363" y="17"/>
                      <a:pt x="2363" y="33"/>
                    </a:cubicBezTo>
                    <a:cubicBezTo>
                      <a:pt x="2364" y="48"/>
                      <a:pt x="2376" y="61"/>
                      <a:pt x="2392" y="61"/>
                    </a:cubicBezTo>
                    <a:lnTo>
                      <a:pt x="2504" y="58"/>
                    </a:lnTo>
                    <a:cubicBezTo>
                      <a:pt x="2520" y="58"/>
                      <a:pt x="2533" y="45"/>
                      <a:pt x="2532" y="30"/>
                    </a:cubicBezTo>
                    <a:cubicBezTo>
                      <a:pt x="2532" y="14"/>
                      <a:pt x="2520" y="2"/>
                      <a:pt x="2504" y="2"/>
                    </a:cubicBezTo>
                    <a:close/>
                    <a:moveTo>
                      <a:pt x="3068" y="5"/>
                    </a:moveTo>
                    <a:cubicBezTo>
                      <a:pt x="3054" y="5"/>
                      <a:pt x="3040" y="17"/>
                      <a:pt x="3039" y="33"/>
                    </a:cubicBezTo>
                    <a:cubicBezTo>
                      <a:pt x="3039" y="48"/>
                      <a:pt x="3052" y="61"/>
                      <a:pt x="3067" y="61"/>
                    </a:cubicBezTo>
                    <a:cubicBezTo>
                      <a:pt x="3105" y="63"/>
                      <a:pt x="3143" y="64"/>
                      <a:pt x="3180" y="65"/>
                    </a:cubicBezTo>
                    <a:lnTo>
                      <a:pt x="3181" y="65"/>
                    </a:lnTo>
                    <a:cubicBezTo>
                      <a:pt x="3196" y="65"/>
                      <a:pt x="3209" y="54"/>
                      <a:pt x="3209" y="38"/>
                    </a:cubicBezTo>
                    <a:cubicBezTo>
                      <a:pt x="3210" y="23"/>
                      <a:pt x="3198" y="10"/>
                      <a:pt x="3182" y="9"/>
                    </a:cubicBezTo>
                    <a:cubicBezTo>
                      <a:pt x="3144" y="7"/>
                      <a:pt x="3107" y="6"/>
                      <a:pt x="3069" y="5"/>
                    </a:cubicBezTo>
                    <a:cubicBezTo>
                      <a:pt x="3069" y="5"/>
                      <a:pt x="3068" y="5"/>
                      <a:pt x="3068" y="5"/>
                    </a:cubicBezTo>
                    <a:close/>
                    <a:moveTo>
                      <a:pt x="2165" y="10"/>
                    </a:moveTo>
                    <a:cubicBezTo>
                      <a:pt x="2127" y="12"/>
                      <a:pt x="2090" y="12"/>
                      <a:pt x="2052" y="14"/>
                    </a:cubicBezTo>
                    <a:cubicBezTo>
                      <a:pt x="2036" y="15"/>
                      <a:pt x="2024" y="28"/>
                      <a:pt x="2025" y="44"/>
                    </a:cubicBezTo>
                    <a:cubicBezTo>
                      <a:pt x="2026" y="59"/>
                      <a:pt x="2038" y="71"/>
                      <a:pt x="2053" y="71"/>
                    </a:cubicBezTo>
                    <a:lnTo>
                      <a:pt x="2055" y="71"/>
                    </a:lnTo>
                    <a:cubicBezTo>
                      <a:pt x="2091" y="69"/>
                      <a:pt x="2129" y="67"/>
                      <a:pt x="2166" y="67"/>
                    </a:cubicBezTo>
                    <a:cubicBezTo>
                      <a:pt x="2182" y="66"/>
                      <a:pt x="2194" y="53"/>
                      <a:pt x="2194" y="37"/>
                    </a:cubicBezTo>
                    <a:cubicBezTo>
                      <a:pt x="2193" y="22"/>
                      <a:pt x="2179" y="11"/>
                      <a:pt x="2165" y="10"/>
                    </a:cubicBezTo>
                    <a:close/>
                    <a:moveTo>
                      <a:pt x="3404" y="19"/>
                    </a:moveTo>
                    <a:cubicBezTo>
                      <a:pt x="3390" y="19"/>
                      <a:pt x="3379" y="32"/>
                      <a:pt x="3378" y="46"/>
                    </a:cubicBezTo>
                    <a:cubicBezTo>
                      <a:pt x="3377" y="61"/>
                      <a:pt x="3389" y="75"/>
                      <a:pt x="3404" y="76"/>
                    </a:cubicBezTo>
                    <a:cubicBezTo>
                      <a:pt x="3442" y="78"/>
                      <a:pt x="3480" y="81"/>
                      <a:pt x="3517" y="83"/>
                    </a:cubicBezTo>
                    <a:lnTo>
                      <a:pt x="3519" y="83"/>
                    </a:lnTo>
                    <a:cubicBezTo>
                      <a:pt x="3534" y="83"/>
                      <a:pt x="3546" y="72"/>
                      <a:pt x="3547" y="57"/>
                    </a:cubicBezTo>
                    <a:cubicBezTo>
                      <a:pt x="3549" y="41"/>
                      <a:pt x="3536" y="28"/>
                      <a:pt x="3521" y="26"/>
                    </a:cubicBezTo>
                    <a:cubicBezTo>
                      <a:pt x="3483" y="24"/>
                      <a:pt x="3446" y="22"/>
                      <a:pt x="3408" y="19"/>
                    </a:cubicBezTo>
                    <a:cubicBezTo>
                      <a:pt x="3407" y="19"/>
                      <a:pt x="3405" y="19"/>
                      <a:pt x="3404" y="19"/>
                    </a:cubicBezTo>
                    <a:close/>
                    <a:moveTo>
                      <a:pt x="1827" y="25"/>
                    </a:moveTo>
                    <a:cubicBezTo>
                      <a:pt x="1827" y="25"/>
                      <a:pt x="1826" y="25"/>
                      <a:pt x="1826" y="25"/>
                    </a:cubicBezTo>
                    <a:cubicBezTo>
                      <a:pt x="1788" y="26"/>
                      <a:pt x="1751" y="29"/>
                      <a:pt x="1713" y="31"/>
                    </a:cubicBezTo>
                    <a:cubicBezTo>
                      <a:pt x="1697" y="32"/>
                      <a:pt x="1686" y="46"/>
                      <a:pt x="1687" y="61"/>
                    </a:cubicBezTo>
                    <a:cubicBezTo>
                      <a:pt x="1688" y="76"/>
                      <a:pt x="1700" y="88"/>
                      <a:pt x="1715" y="88"/>
                    </a:cubicBezTo>
                    <a:lnTo>
                      <a:pt x="1717" y="88"/>
                    </a:lnTo>
                    <a:cubicBezTo>
                      <a:pt x="1753" y="85"/>
                      <a:pt x="1791" y="83"/>
                      <a:pt x="1829" y="81"/>
                    </a:cubicBezTo>
                    <a:cubicBezTo>
                      <a:pt x="1844" y="81"/>
                      <a:pt x="1856" y="67"/>
                      <a:pt x="1856" y="52"/>
                    </a:cubicBezTo>
                    <a:cubicBezTo>
                      <a:pt x="1855" y="37"/>
                      <a:pt x="1842" y="25"/>
                      <a:pt x="1827" y="25"/>
                    </a:cubicBezTo>
                    <a:close/>
                    <a:moveTo>
                      <a:pt x="1489" y="46"/>
                    </a:moveTo>
                    <a:cubicBezTo>
                      <a:pt x="1489" y="46"/>
                      <a:pt x="1488" y="46"/>
                      <a:pt x="1488" y="46"/>
                    </a:cubicBezTo>
                    <a:lnTo>
                      <a:pt x="1375" y="54"/>
                    </a:lnTo>
                    <a:cubicBezTo>
                      <a:pt x="1360" y="55"/>
                      <a:pt x="1347" y="68"/>
                      <a:pt x="1349" y="84"/>
                    </a:cubicBezTo>
                    <a:cubicBezTo>
                      <a:pt x="1350" y="99"/>
                      <a:pt x="1362" y="110"/>
                      <a:pt x="1377" y="110"/>
                    </a:cubicBezTo>
                    <a:lnTo>
                      <a:pt x="1379" y="110"/>
                    </a:lnTo>
                    <a:lnTo>
                      <a:pt x="1491" y="102"/>
                    </a:lnTo>
                    <a:cubicBezTo>
                      <a:pt x="1507" y="101"/>
                      <a:pt x="1519" y="88"/>
                      <a:pt x="1518" y="72"/>
                    </a:cubicBezTo>
                    <a:cubicBezTo>
                      <a:pt x="1517" y="57"/>
                      <a:pt x="1503" y="46"/>
                      <a:pt x="1489" y="46"/>
                    </a:cubicBezTo>
                    <a:close/>
                    <a:moveTo>
                      <a:pt x="3747" y="45"/>
                    </a:moveTo>
                    <a:cubicBezTo>
                      <a:pt x="3731" y="45"/>
                      <a:pt x="3717" y="55"/>
                      <a:pt x="3715" y="71"/>
                    </a:cubicBezTo>
                    <a:cubicBezTo>
                      <a:pt x="3714" y="86"/>
                      <a:pt x="3726" y="100"/>
                      <a:pt x="3741" y="102"/>
                    </a:cubicBezTo>
                    <a:cubicBezTo>
                      <a:pt x="3778" y="105"/>
                      <a:pt x="3816" y="109"/>
                      <a:pt x="3853" y="113"/>
                    </a:cubicBezTo>
                    <a:lnTo>
                      <a:pt x="3856" y="113"/>
                    </a:lnTo>
                    <a:cubicBezTo>
                      <a:pt x="3870" y="113"/>
                      <a:pt x="3882" y="102"/>
                      <a:pt x="3884" y="88"/>
                    </a:cubicBezTo>
                    <a:cubicBezTo>
                      <a:pt x="3886" y="73"/>
                      <a:pt x="3874" y="59"/>
                      <a:pt x="3859" y="57"/>
                    </a:cubicBezTo>
                    <a:cubicBezTo>
                      <a:pt x="3822" y="53"/>
                      <a:pt x="3784" y="49"/>
                      <a:pt x="3747" y="45"/>
                    </a:cubicBezTo>
                    <a:close/>
                    <a:moveTo>
                      <a:pt x="1153" y="72"/>
                    </a:moveTo>
                    <a:cubicBezTo>
                      <a:pt x="1152" y="72"/>
                      <a:pt x="1151" y="72"/>
                      <a:pt x="1150" y="72"/>
                    </a:cubicBezTo>
                    <a:lnTo>
                      <a:pt x="1037" y="81"/>
                    </a:lnTo>
                    <a:cubicBezTo>
                      <a:pt x="1022" y="83"/>
                      <a:pt x="1010" y="96"/>
                      <a:pt x="1011" y="112"/>
                    </a:cubicBezTo>
                    <a:cubicBezTo>
                      <a:pt x="1013" y="127"/>
                      <a:pt x="1025" y="138"/>
                      <a:pt x="1039" y="138"/>
                    </a:cubicBezTo>
                    <a:lnTo>
                      <a:pt x="1042" y="138"/>
                    </a:lnTo>
                    <a:lnTo>
                      <a:pt x="1154" y="128"/>
                    </a:lnTo>
                    <a:cubicBezTo>
                      <a:pt x="1170" y="127"/>
                      <a:pt x="1181" y="113"/>
                      <a:pt x="1180" y="97"/>
                    </a:cubicBezTo>
                    <a:cubicBezTo>
                      <a:pt x="1179" y="83"/>
                      <a:pt x="1166" y="72"/>
                      <a:pt x="1153" y="72"/>
                    </a:cubicBezTo>
                    <a:close/>
                    <a:moveTo>
                      <a:pt x="4081" y="85"/>
                    </a:moveTo>
                    <a:cubicBezTo>
                      <a:pt x="4067" y="85"/>
                      <a:pt x="4054" y="95"/>
                      <a:pt x="4051" y="109"/>
                    </a:cubicBezTo>
                    <a:cubicBezTo>
                      <a:pt x="4050" y="124"/>
                      <a:pt x="4060" y="138"/>
                      <a:pt x="4076" y="141"/>
                    </a:cubicBezTo>
                    <a:cubicBezTo>
                      <a:pt x="4113" y="146"/>
                      <a:pt x="4150" y="151"/>
                      <a:pt x="4187" y="157"/>
                    </a:cubicBezTo>
                    <a:cubicBezTo>
                      <a:pt x="4189" y="157"/>
                      <a:pt x="4189" y="158"/>
                      <a:pt x="4191" y="158"/>
                    </a:cubicBezTo>
                    <a:cubicBezTo>
                      <a:pt x="4205" y="158"/>
                      <a:pt x="4216" y="148"/>
                      <a:pt x="4219" y="134"/>
                    </a:cubicBezTo>
                    <a:cubicBezTo>
                      <a:pt x="4222" y="119"/>
                      <a:pt x="4211" y="104"/>
                      <a:pt x="4196" y="102"/>
                    </a:cubicBezTo>
                    <a:cubicBezTo>
                      <a:pt x="4159" y="96"/>
                      <a:pt x="4121" y="90"/>
                      <a:pt x="4084" y="85"/>
                    </a:cubicBezTo>
                    <a:cubicBezTo>
                      <a:pt x="4083" y="85"/>
                      <a:pt x="4082" y="85"/>
                      <a:pt x="4081" y="85"/>
                    </a:cubicBezTo>
                    <a:close/>
                    <a:moveTo>
                      <a:pt x="815" y="103"/>
                    </a:moveTo>
                    <a:cubicBezTo>
                      <a:pt x="814" y="103"/>
                      <a:pt x="813" y="103"/>
                      <a:pt x="812" y="103"/>
                    </a:cubicBezTo>
                    <a:lnTo>
                      <a:pt x="700" y="115"/>
                    </a:lnTo>
                    <a:cubicBezTo>
                      <a:pt x="684" y="116"/>
                      <a:pt x="673" y="130"/>
                      <a:pt x="675" y="146"/>
                    </a:cubicBezTo>
                    <a:cubicBezTo>
                      <a:pt x="676" y="160"/>
                      <a:pt x="688" y="171"/>
                      <a:pt x="703" y="171"/>
                    </a:cubicBezTo>
                    <a:cubicBezTo>
                      <a:pt x="704" y="171"/>
                      <a:pt x="705" y="171"/>
                      <a:pt x="706" y="171"/>
                    </a:cubicBezTo>
                    <a:lnTo>
                      <a:pt x="818" y="159"/>
                    </a:lnTo>
                    <a:cubicBezTo>
                      <a:pt x="833" y="157"/>
                      <a:pt x="844" y="143"/>
                      <a:pt x="843" y="129"/>
                    </a:cubicBezTo>
                    <a:cubicBezTo>
                      <a:pt x="842" y="114"/>
                      <a:pt x="829" y="103"/>
                      <a:pt x="815" y="103"/>
                    </a:cubicBezTo>
                    <a:close/>
                    <a:moveTo>
                      <a:pt x="479" y="140"/>
                    </a:moveTo>
                    <a:cubicBezTo>
                      <a:pt x="478" y="140"/>
                      <a:pt x="477" y="140"/>
                      <a:pt x="475" y="140"/>
                    </a:cubicBezTo>
                    <a:lnTo>
                      <a:pt x="362" y="153"/>
                    </a:lnTo>
                    <a:cubicBezTo>
                      <a:pt x="348" y="155"/>
                      <a:pt x="336" y="169"/>
                      <a:pt x="338" y="184"/>
                    </a:cubicBezTo>
                    <a:cubicBezTo>
                      <a:pt x="340" y="198"/>
                      <a:pt x="352" y="209"/>
                      <a:pt x="366" y="209"/>
                    </a:cubicBezTo>
                    <a:lnTo>
                      <a:pt x="369" y="209"/>
                    </a:lnTo>
                    <a:lnTo>
                      <a:pt x="481" y="196"/>
                    </a:lnTo>
                    <a:cubicBezTo>
                      <a:pt x="497" y="194"/>
                      <a:pt x="508" y="180"/>
                      <a:pt x="507" y="164"/>
                    </a:cubicBezTo>
                    <a:cubicBezTo>
                      <a:pt x="505" y="150"/>
                      <a:pt x="493" y="140"/>
                      <a:pt x="479" y="140"/>
                    </a:cubicBezTo>
                    <a:close/>
                    <a:moveTo>
                      <a:pt x="4413" y="142"/>
                    </a:moveTo>
                    <a:cubicBezTo>
                      <a:pt x="4400" y="142"/>
                      <a:pt x="4388" y="151"/>
                      <a:pt x="4386" y="164"/>
                    </a:cubicBezTo>
                    <a:cubicBezTo>
                      <a:pt x="4382" y="179"/>
                      <a:pt x="4392" y="195"/>
                      <a:pt x="4408" y="198"/>
                    </a:cubicBezTo>
                    <a:cubicBezTo>
                      <a:pt x="4444" y="205"/>
                      <a:pt x="4481" y="213"/>
                      <a:pt x="4517" y="221"/>
                    </a:cubicBezTo>
                    <a:cubicBezTo>
                      <a:pt x="4519" y="222"/>
                      <a:pt x="4521" y="222"/>
                      <a:pt x="4524" y="222"/>
                    </a:cubicBezTo>
                    <a:cubicBezTo>
                      <a:pt x="4536" y="222"/>
                      <a:pt x="4548" y="213"/>
                      <a:pt x="4551" y="200"/>
                    </a:cubicBezTo>
                    <a:cubicBezTo>
                      <a:pt x="4554" y="185"/>
                      <a:pt x="4545" y="170"/>
                      <a:pt x="4530" y="166"/>
                    </a:cubicBezTo>
                    <a:cubicBezTo>
                      <a:pt x="4493" y="158"/>
                      <a:pt x="4457" y="150"/>
                      <a:pt x="4419" y="143"/>
                    </a:cubicBezTo>
                    <a:cubicBezTo>
                      <a:pt x="4417" y="142"/>
                      <a:pt x="4415" y="142"/>
                      <a:pt x="4413" y="142"/>
                    </a:cubicBezTo>
                    <a:close/>
                    <a:moveTo>
                      <a:pt x="143" y="181"/>
                    </a:moveTo>
                    <a:cubicBezTo>
                      <a:pt x="141" y="181"/>
                      <a:pt x="140" y="182"/>
                      <a:pt x="138" y="182"/>
                    </a:cubicBezTo>
                    <a:cubicBezTo>
                      <a:pt x="66" y="191"/>
                      <a:pt x="25" y="198"/>
                      <a:pt x="25" y="198"/>
                    </a:cubicBezTo>
                    <a:cubicBezTo>
                      <a:pt x="11" y="200"/>
                      <a:pt x="0" y="214"/>
                      <a:pt x="2" y="230"/>
                    </a:cubicBezTo>
                    <a:cubicBezTo>
                      <a:pt x="4" y="244"/>
                      <a:pt x="16" y="253"/>
                      <a:pt x="30" y="253"/>
                    </a:cubicBezTo>
                    <a:lnTo>
                      <a:pt x="34" y="253"/>
                    </a:lnTo>
                    <a:cubicBezTo>
                      <a:pt x="34" y="253"/>
                      <a:pt x="73" y="247"/>
                      <a:pt x="146" y="238"/>
                    </a:cubicBezTo>
                    <a:cubicBezTo>
                      <a:pt x="162" y="236"/>
                      <a:pt x="172" y="221"/>
                      <a:pt x="170" y="206"/>
                    </a:cubicBezTo>
                    <a:cubicBezTo>
                      <a:pt x="168" y="192"/>
                      <a:pt x="156" y="181"/>
                      <a:pt x="143" y="1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8"/>
              <p:cNvSpPr/>
              <p:nvPr/>
            </p:nvSpPr>
            <p:spPr>
              <a:xfrm>
                <a:off x="1631825" y="390675"/>
                <a:ext cx="54425" cy="55150"/>
              </a:xfrm>
              <a:custGeom>
                <a:avLst/>
                <a:gdLst/>
                <a:ahLst/>
                <a:cxnLst/>
                <a:rect l="l" t="t" r="r" b="b"/>
                <a:pathLst>
                  <a:path w="2177" h="2206" extrusionOk="0">
                    <a:moveTo>
                      <a:pt x="114" y="0"/>
                    </a:moveTo>
                    <a:lnTo>
                      <a:pt x="114" y="1826"/>
                    </a:lnTo>
                    <a:cubicBezTo>
                      <a:pt x="114" y="1904"/>
                      <a:pt x="101" y="1980"/>
                      <a:pt x="72" y="2053"/>
                    </a:cubicBezTo>
                    <a:cubicBezTo>
                      <a:pt x="55" y="2096"/>
                      <a:pt x="32" y="2147"/>
                      <a:pt x="0" y="2205"/>
                    </a:cubicBezTo>
                    <a:cubicBezTo>
                      <a:pt x="748" y="2161"/>
                      <a:pt x="1500" y="2021"/>
                      <a:pt x="2177" y="1733"/>
                    </a:cubicBezTo>
                    <a:lnTo>
                      <a:pt x="2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8"/>
              <p:cNvSpPr/>
              <p:nvPr/>
            </p:nvSpPr>
            <p:spPr>
              <a:xfrm>
                <a:off x="1543700" y="177924"/>
                <a:ext cx="219800" cy="234355"/>
              </a:xfrm>
              <a:custGeom>
                <a:avLst/>
                <a:gdLst/>
                <a:ahLst/>
                <a:cxnLst/>
                <a:rect l="l" t="t" r="r" b="b"/>
                <a:pathLst>
                  <a:path w="8792" h="10932" extrusionOk="0">
                    <a:moveTo>
                      <a:pt x="474" y="0"/>
                    </a:moveTo>
                    <a:cubicBezTo>
                      <a:pt x="212" y="0"/>
                      <a:pt x="0" y="212"/>
                      <a:pt x="0" y="474"/>
                    </a:cubicBezTo>
                    <a:lnTo>
                      <a:pt x="0" y="10371"/>
                    </a:lnTo>
                    <a:cubicBezTo>
                      <a:pt x="0" y="10681"/>
                      <a:pt x="251" y="10931"/>
                      <a:pt x="561" y="10931"/>
                    </a:cubicBezTo>
                    <a:lnTo>
                      <a:pt x="8232" y="10931"/>
                    </a:lnTo>
                    <a:cubicBezTo>
                      <a:pt x="8541" y="10931"/>
                      <a:pt x="8792" y="10681"/>
                      <a:pt x="8792" y="10371"/>
                    </a:cubicBezTo>
                    <a:lnTo>
                      <a:pt x="8792" y="474"/>
                    </a:lnTo>
                    <a:cubicBezTo>
                      <a:pt x="8792" y="212"/>
                      <a:pt x="8580" y="0"/>
                      <a:pt x="8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8"/>
              <p:cNvSpPr/>
              <p:nvPr/>
            </p:nvSpPr>
            <p:spPr>
              <a:xfrm>
                <a:off x="1539975" y="160500"/>
                <a:ext cx="219775" cy="100025"/>
              </a:xfrm>
              <a:custGeom>
                <a:avLst/>
                <a:gdLst/>
                <a:ahLst/>
                <a:cxnLst/>
                <a:rect l="l" t="t" r="r" b="b"/>
                <a:pathLst>
                  <a:path w="8791" h="4001" extrusionOk="0">
                    <a:moveTo>
                      <a:pt x="4983" y="0"/>
                    </a:moveTo>
                    <a:cubicBezTo>
                      <a:pt x="4389" y="0"/>
                      <a:pt x="3794" y="99"/>
                      <a:pt x="3232" y="296"/>
                    </a:cubicBezTo>
                    <a:cubicBezTo>
                      <a:pt x="2092" y="697"/>
                      <a:pt x="1098" y="1503"/>
                      <a:pt x="471" y="2535"/>
                    </a:cubicBezTo>
                    <a:lnTo>
                      <a:pt x="1" y="3431"/>
                    </a:lnTo>
                    <a:cubicBezTo>
                      <a:pt x="467" y="3681"/>
                      <a:pt x="997" y="3783"/>
                      <a:pt x="1522" y="3853"/>
                    </a:cubicBezTo>
                    <a:cubicBezTo>
                      <a:pt x="2301" y="3958"/>
                      <a:pt x="3084" y="4001"/>
                      <a:pt x="3869" y="4001"/>
                    </a:cubicBezTo>
                    <a:cubicBezTo>
                      <a:pt x="5510" y="4001"/>
                      <a:pt x="7157" y="3815"/>
                      <a:pt x="8791" y="3631"/>
                    </a:cubicBezTo>
                    <a:cubicBezTo>
                      <a:pt x="8748" y="2800"/>
                      <a:pt x="8686" y="1914"/>
                      <a:pt x="8181" y="1252"/>
                    </a:cubicBezTo>
                    <a:cubicBezTo>
                      <a:pt x="7837" y="801"/>
                      <a:pt x="7321" y="508"/>
                      <a:pt x="6788" y="314"/>
                    </a:cubicBezTo>
                    <a:cubicBezTo>
                      <a:pt x="6211" y="105"/>
                      <a:pt x="5597" y="0"/>
                      <a:pt x="4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8"/>
              <p:cNvSpPr/>
              <p:nvPr/>
            </p:nvSpPr>
            <p:spPr>
              <a:xfrm>
                <a:off x="1529750" y="194700"/>
                <a:ext cx="33125" cy="138075"/>
              </a:xfrm>
              <a:custGeom>
                <a:avLst/>
                <a:gdLst/>
                <a:ahLst/>
                <a:cxnLst/>
                <a:rect l="l" t="t" r="r" b="b"/>
                <a:pathLst>
                  <a:path w="1325" h="5523" extrusionOk="0">
                    <a:moveTo>
                      <a:pt x="585" y="0"/>
                    </a:moveTo>
                    <a:lnTo>
                      <a:pt x="350" y="126"/>
                    </a:lnTo>
                    <a:cubicBezTo>
                      <a:pt x="0" y="1911"/>
                      <a:pt x="95" y="3781"/>
                      <a:pt x="622" y="5522"/>
                    </a:cubicBezTo>
                    <a:cubicBezTo>
                      <a:pt x="1325" y="3770"/>
                      <a:pt x="1312" y="1743"/>
                      <a:pt x="58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8"/>
              <p:cNvSpPr/>
              <p:nvPr/>
            </p:nvSpPr>
            <p:spPr>
              <a:xfrm>
                <a:off x="1754700" y="212850"/>
                <a:ext cx="17175" cy="118550"/>
              </a:xfrm>
              <a:custGeom>
                <a:avLst/>
                <a:gdLst/>
                <a:ahLst/>
                <a:cxnLst/>
                <a:rect l="l" t="t" r="r" b="b"/>
                <a:pathLst>
                  <a:path w="687" h="4742" extrusionOk="0">
                    <a:moveTo>
                      <a:pt x="153" y="1"/>
                    </a:moveTo>
                    <a:cubicBezTo>
                      <a:pt x="77" y="803"/>
                      <a:pt x="1" y="1609"/>
                      <a:pt x="42" y="2414"/>
                    </a:cubicBezTo>
                    <a:cubicBezTo>
                      <a:pt x="83" y="3218"/>
                      <a:pt x="246" y="4029"/>
                      <a:pt x="623" y="4741"/>
                    </a:cubicBezTo>
                    <a:cubicBezTo>
                      <a:pt x="686" y="4328"/>
                      <a:pt x="674" y="3907"/>
                      <a:pt x="661" y="3490"/>
                    </a:cubicBezTo>
                    <a:cubicBezTo>
                      <a:pt x="626" y="2354"/>
                      <a:pt x="591" y="1219"/>
                      <a:pt x="556" y="84"/>
                    </a:cubicBezTo>
                    <a:lnTo>
                      <a:pt x="153"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8"/>
              <p:cNvSpPr/>
              <p:nvPr/>
            </p:nvSpPr>
            <p:spPr>
              <a:xfrm>
                <a:off x="1570850" y="240475"/>
                <a:ext cx="53700" cy="26425"/>
              </a:xfrm>
              <a:custGeom>
                <a:avLst/>
                <a:gdLst/>
                <a:ahLst/>
                <a:cxnLst/>
                <a:rect l="l" t="t" r="r" b="b"/>
                <a:pathLst>
                  <a:path w="2148" h="1057" extrusionOk="0">
                    <a:moveTo>
                      <a:pt x="1459" y="1"/>
                    </a:moveTo>
                    <a:cubicBezTo>
                      <a:pt x="1280" y="1"/>
                      <a:pt x="1077" y="32"/>
                      <a:pt x="874" y="112"/>
                    </a:cubicBezTo>
                    <a:cubicBezTo>
                      <a:pt x="528" y="250"/>
                      <a:pt x="281" y="494"/>
                      <a:pt x="154" y="692"/>
                    </a:cubicBezTo>
                    <a:cubicBezTo>
                      <a:pt x="25" y="893"/>
                      <a:pt x="0" y="1041"/>
                      <a:pt x="31" y="1055"/>
                    </a:cubicBezTo>
                    <a:cubicBezTo>
                      <a:pt x="33" y="1056"/>
                      <a:pt x="36" y="1057"/>
                      <a:pt x="39" y="1057"/>
                    </a:cubicBezTo>
                    <a:cubicBezTo>
                      <a:pt x="78" y="1057"/>
                      <a:pt x="158" y="949"/>
                      <a:pt x="299" y="809"/>
                    </a:cubicBezTo>
                    <a:cubicBezTo>
                      <a:pt x="449" y="659"/>
                      <a:pt x="678" y="474"/>
                      <a:pt x="971" y="357"/>
                    </a:cubicBezTo>
                    <a:cubicBezTo>
                      <a:pt x="1234" y="253"/>
                      <a:pt x="1497" y="224"/>
                      <a:pt x="1702" y="224"/>
                    </a:cubicBezTo>
                    <a:cubicBezTo>
                      <a:pt x="1726" y="224"/>
                      <a:pt x="1748" y="224"/>
                      <a:pt x="1770" y="225"/>
                    </a:cubicBezTo>
                    <a:cubicBezTo>
                      <a:pt x="1898" y="228"/>
                      <a:pt x="1998" y="239"/>
                      <a:pt x="2061" y="239"/>
                    </a:cubicBezTo>
                    <a:cubicBezTo>
                      <a:pt x="2103" y="239"/>
                      <a:pt x="2129" y="234"/>
                      <a:pt x="2134" y="219"/>
                    </a:cubicBezTo>
                    <a:cubicBezTo>
                      <a:pt x="2147" y="189"/>
                      <a:pt x="2028" y="97"/>
                      <a:pt x="1796" y="40"/>
                    </a:cubicBezTo>
                    <a:cubicBezTo>
                      <a:pt x="1701" y="16"/>
                      <a:pt x="1586" y="1"/>
                      <a:pt x="1459"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8"/>
              <p:cNvSpPr/>
              <p:nvPr/>
            </p:nvSpPr>
            <p:spPr>
              <a:xfrm>
                <a:off x="1682150" y="240475"/>
                <a:ext cx="53700" cy="26425"/>
              </a:xfrm>
              <a:custGeom>
                <a:avLst/>
                <a:gdLst/>
                <a:ahLst/>
                <a:cxnLst/>
                <a:rect l="l" t="t" r="r" b="b"/>
                <a:pathLst>
                  <a:path w="2148" h="1057" extrusionOk="0">
                    <a:moveTo>
                      <a:pt x="688" y="1"/>
                    </a:moveTo>
                    <a:cubicBezTo>
                      <a:pt x="562" y="1"/>
                      <a:pt x="447" y="16"/>
                      <a:pt x="352" y="40"/>
                    </a:cubicBezTo>
                    <a:cubicBezTo>
                      <a:pt x="120" y="97"/>
                      <a:pt x="1" y="189"/>
                      <a:pt x="14" y="219"/>
                    </a:cubicBezTo>
                    <a:cubicBezTo>
                      <a:pt x="19" y="234"/>
                      <a:pt x="44" y="239"/>
                      <a:pt x="86" y="239"/>
                    </a:cubicBezTo>
                    <a:cubicBezTo>
                      <a:pt x="150" y="239"/>
                      <a:pt x="250" y="228"/>
                      <a:pt x="378" y="225"/>
                    </a:cubicBezTo>
                    <a:cubicBezTo>
                      <a:pt x="400" y="224"/>
                      <a:pt x="423" y="224"/>
                      <a:pt x="446" y="224"/>
                    </a:cubicBezTo>
                    <a:cubicBezTo>
                      <a:pt x="651" y="224"/>
                      <a:pt x="914" y="253"/>
                      <a:pt x="1177" y="357"/>
                    </a:cubicBezTo>
                    <a:cubicBezTo>
                      <a:pt x="1469" y="474"/>
                      <a:pt x="1699" y="659"/>
                      <a:pt x="1848" y="809"/>
                    </a:cubicBezTo>
                    <a:cubicBezTo>
                      <a:pt x="1989" y="949"/>
                      <a:pt x="2070" y="1057"/>
                      <a:pt x="2109" y="1057"/>
                    </a:cubicBezTo>
                    <a:cubicBezTo>
                      <a:pt x="2112" y="1057"/>
                      <a:pt x="2115" y="1056"/>
                      <a:pt x="2117" y="1055"/>
                    </a:cubicBezTo>
                    <a:cubicBezTo>
                      <a:pt x="2148" y="1041"/>
                      <a:pt x="2123" y="893"/>
                      <a:pt x="1993" y="692"/>
                    </a:cubicBezTo>
                    <a:cubicBezTo>
                      <a:pt x="1866" y="494"/>
                      <a:pt x="1619" y="250"/>
                      <a:pt x="1274" y="112"/>
                    </a:cubicBezTo>
                    <a:cubicBezTo>
                      <a:pt x="1071" y="32"/>
                      <a:pt x="868" y="1"/>
                      <a:pt x="68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8"/>
              <p:cNvSpPr/>
              <p:nvPr/>
            </p:nvSpPr>
            <p:spPr>
              <a:xfrm>
                <a:off x="1568400" y="263450"/>
                <a:ext cx="67425" cy="42750"/>
              </a:xfrm>
              <a:custGeom>
                <a:avLst/>
                <a:gdLst/>
                <a:ahLst/>
                <a:cxnLst/>
                <a:rect l="l" t="t" r="r" b="b"/>
                <a:pathLst>
                  <a:path w="2697" h="1710" extrusionOk="0">
                    <a:moveTo>
                      <a:pt x="1" y="1286"/>
                    </a:moveTo>
                    <a:lnTo>
                      <a:pt x="1" y="1286"/>
                    </a:lnTo>
                    <a:cubicBezTo>
                      <a:pt x="1" y="1286"/>
                      <a:pt x="1" y="1286"/>
                      <a:pt x="1" y="1286"/>
                    </a:cubicBezTo>
                    <a:cubicBezTo>
                      <a:pt x="1" y="1286"/>
                      <a:pt x="1" y="1286"/>
                      <a:pt x="1" y="1286"/>
                    </a:cubicBezTo>
                    <a:close/>
                    <a:moveTo>
                      <a:pt x="1388" y="1"/>
                    </a:moveTo>
                    <a:cubicBezTo>
                      <a:pt x="929" y="1"/>
                      <a:pt x="491" y="300"/>
                      <a:pt x="253" y="722"/>
                    </a:cubicBezTo>
                    <a:cubicBezTo>
                      <a:pt x="214" y="791"/>
                      <a:pt x="47" y="1275"/>
                      <a:pt x="1" y="1286"/>
                    </a:cubicBezTo>
                    <a:lnTo>
                      <a:pt x="1" y="1286"/>
                    </a:lnTo>
                    <a:cubicBezTo>
                      <a:pt x="179" y="1244"/>
                      <a:pt x="357" y="1202"/>
                      <a:pt x="535" y="1159"/>
                    </a:cubicBezTo>
                    <a:lnTo>
                      <a:pt x="2697" y="1709"/>
                    </a:lnTo>
                    <a:cubicBezTo>
                      <a:pt x="2636" y="986"/>
                      <a:pt x="2525" y="414"/>
                      <a:pt x="1821" y="95"/>
                    </a:cubicBezTo>
                    <a:cubicBezTo>
                      <a:pt x="1679" y="31"/>
                      <a:pt x="1532" y="1"/>
                      <a:pt x="1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8"/>
              <p:cNvSpPr/>
              <p:nvPr/>
            </p:nvSpPr>
            <p:spPr>
              <a:xfrm>
                <a:off x="1670725" y="263450"/>
                <a:ext cx="67450" cy="42750"/>
              </a:xfrm>
              <a:custGeom>
                <a:avLst/>
                <a:gdLst/>
                <a:ahLst/>
                <a:cxnLst/>
                <a:rect l="l" t="t" r="r" b="b"/>
                <a:pathLst>
                  <a:path w="2698" h="1710" extrusionOk="0">
                    <a:moveTo>
                      <a:pt x="2697" y="1286"/>
                    </a:moveTo>
                    <a:cubicBezTo>
                      <a:pt x="2697" y="1286"/>
                      <a:pt x="2697" y="1286"/>
                      <a:pt x="2697" y="1286"/>
                    </a:cubicBezTo>
                    <a:cubicBezTo>
                      <a:pt x="2697" y="1286"/>
                      <a:pt x="2697" y="1286"/>
                      <a:pt x="2697" y="1286"/>
                    </a:cubicBezTo>
                    <a:close/>
                    <a:moveTo>
                      <a:pt x="1310" y="1"/>
                    </a:moveTo>
                    <a:cubicBezTo>
                      <a:pt x="1165" y="1"/>
                      <a:pt x="1019" y="31"/>
                      <a:pt x="877" y="95"/>
                    </a:cubicBezTo>
                    <a:cubicBezTo>
                      <a:pt x="173" y="414"/>
                      <a:pt x="62" y="986"/>
                      <a:pt x="1" y="1709"/>
                    </a:cubicBezTo>
                    <a:lnTo>
                      <a:pt x="2163" y="1159"/>
                    </a:lnTo>
                    <a:cubicBezTo>
                      <a:pt x="2341" y="1202"/>
                      <a:pt x="2519" y="1244"/>
                      <a:pt x="2697" y="1286"/>
                    </a:cubicBezTo>
                    <a:lnTo>
                      <a:pt x="2697" y="1286"/>
                    </a:lnTo>
                    <a:cubicBezTo>
                      <a:pt x="2651" y="1275"/>
                      <a:pt x="2484" y="791"/>
                      <a:pt x="2446" y="722"/>
                    </a:cubicBezTo>
                    <a:cubicBezTo>
                      <a:pt x="2207" y="300"/>
                      <a:pt x="1768" y="1"/>
                      <a:pt x="1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8"/>
              <p:cNvSpPr/>
              <p:nvPr/>
            </p:nvSpPr>
            <p:spPr>
              <a:xfrm>
                <a:off x="1573350" y="281450"/>
                <a:ext cx="62250" cy="40950"/>
              </a:xfrm>
              <a:custGeom>
                <a:avLst/>
                <a:gdLst/>
                <a:ahLst/>
                <a:cxnLst/>
                <a:rect l="l" t="t" r="r" b="b"/>
                <a:pathLst>
                  <a:path w="2490" h="1638" extrusionOk="0">
                    <a:moveTo>
                      <a:pt x="1251" y="0"/>
                    </a:moveTo>
                    <a:cubicBezTo>
                      <a:pt x="910" y="0"/>
                      <a:pt x="495" y="141"/>
                      <a:pt x="1" y="514"/>
                    </a:cubicBezTo>
                    <a:cubicBezTo>
                      <a:pt x="1" y="514"/>
                      <a:pt x="493" y="1638"/>
                      <a:pt x="1384" y="1638"/>
                    </a:cubicBezTo>
                    <a:cubicBezTo>
                      <a:pt x="1702" y="1638"/>
                      <a:pt x="2073" y="1494"/>
                      <a:pt x="2489" y="1102"/>
                    </a:cubicBezTo>
                    <a:cubicBezTo>
                      <a:pt x="2424" y="740"/>
                      <a:pt x="2032" y="0"/>
                      <a:pt x="12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8"/>
              <p:cNvSpPr/>
              <p:nvPr/>
            </p:nvSpPr>
            <p:spPr>
              <a:xfrm>
                <a:off x="1608100" y="282150"/>
                <a:ext cx="27500" cy="39825"/>
              </a:xfrm>
              <a:custGeom>
                <a:avLst/>
                <a:gdLst/>
                <a:ahLst/>
                <a:cxnLst/>
                <a:rect l="l" t="t" r="r" b="b"/>
                <a:pathLst>
                  <a:path w="1100" h="1593" extrusionOk="0">
                    <a:moveTo>
                      <a:pt x="115" y="1"/>
                    </a:moveTo>
                    <a:cubicBezTo>
                      <a:pt x="49" y="213"/>
                      <a:pt x="11" y="434"/>
                      <a:pt x="6" y="656"/>
                    </a:cubicBezTo>
                    <a:cubicBezTo>
                      <a:pt x="0" y="975"/>
                      <a:pt x="60" y="1296"/>
                      <a:pt x="179" y="1593"/>
                    </a:cubicBezTo>
                    <a:cubicBezTo>
                      <a:pt x="453" y="1546"/>
                      <a:pt x="761" y="1392"/>
                      <a:pt x="1099" y="1074"/>
                    </a:cubicBezTo>
                    <a:cubicBezTo>
                      <a:pt x="1042" y="754"/>
                      <a:pt x="728" y="139"/>
                      <a:pt x="115" y="1"/>
                    </a:cubicBezTo>
                    <a:close/>
                  </a:path>
                </a:pathLst>
              </a:custGeom>
              <a:solidFill>
                <a:srgbClr val="FF7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8"/>
              <p:cNvSpPr/>
              <p:nvPr/>
            </p:nvSpPr>
            <p:spPr>
              <a:xfrm>
                <a:off x="1671600" y="281450"/>
                <a:ext cx="62250" cy="40950"/>
              </a:xfrm>
              <a:custGeom>
                <a:avLst/>
                <a:gdLst/>
                <a:ahLst/>
                <a:cxnLst/>
                <a:rect l="l" t="t" r="r" b="b"/>
                <a:pathLst>
                  <a:path w="2490" h="1638" extrusionOk="0">
                    <a:moveTo>
                      <a:pt x="1240" y="0"/>
                    </a:moveTo>
                    <a:cubicBezTo>
                      <a:pt x="458" y="0"/>
                      <a:pt x="66" y="740"/>
                      <a:pt x="1" y="1102"/>
                    </a:cubicBezTo>
                    <a:cubicBezTo>
                      <a:pt x="418" y="1494"/>
                      <a:pt x="788" y="1638"/>
                      <a:pt x="1107" y="1638"/>
                    </a:cubicBezTo>
                    <a:cubicBezTo>
                      <a:pt x="1997" y="1638"/>
                      <a:pt x="2489" y="514"/>
                      <a:pt x="2489" y="514"/>
                    </a:cubicBezTo>
                    <a:cubicBezTo>
                      <a:pt x="1995" y="141"/>
                      <a:pt x="1580" y="0"/>
                      <a:pt x="12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8"/>
              <p:cNvSpPr/>
              <p:nvPr/>
            </p:nvSpPr>
            <p:spPr>
              <a:xfrm>
                <a:off x="1703150" y="281575"/>
                <a:ext cx="30700" cy="38000"/>
              </a:xfrm>
              <a:custGeom>
                <a:avLst/>
                <a:gdLst/>
                <a:ahLst/>
                <a:cxnLst/>
                <a:rect l="l" t="t" r="r" b="b"/>
                <a:pathLst>
                  <a:path w="1228" h="1520" extrusionOk="0">
                    <a:moveTo>
                      <a:pt x="83" y="0"/>
                    </a:moveTo>
                    <a:cubicBezTo>
                      <a:pt x="20" y="226"/>
                      <a:pt x="1" y="464"/>
                      <a:pt x="29" y="696"/>
                    </a:cubicBezTo>
                    <a:cubicBezTo>
                      <a:pt x="65" y="988"/>
                      <a:pt x="171" y="1267"/>
                      <a:pt x="322" y="1520"/>
                    </a:cubicBezTo>
                    <a:cubicBezTo>
                      <a:pt x="909" y="1235"/>
                      <a:pt x="1227" y="509"/>
                      <a:pt x="1227" y="509"/>
                    </a:cubicBezTo>
                    <a:cubicBezTo>
                      <a:pt x="783" y="173"/>
                      <a:pt x="404" y="27"/>
                      <a:pt x="83" y="0"/>
                    </a:cubicBezTo>
                    <a:close/>
                  </a:path>
                </a:pathLst>
              </a:custGeom>
              <a:solidFill>
                <a:srgbClr val="FF7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8"/>
              <p:cNvSpPr/>
              <p:nvPr/>
            </p:nvSpPr>
            <p:spPr>
              <a:xfrm>
                <a:off x="1573350" y="281450"/>
                <a:ext cx="62250" cy="28075"/>
              </a:xfrm>
              <a:custGeom>
                <a:avLst/>
                <a:gdLst/>
                <a:ahLst/>
                <a:cxnLst/>
                <a:rect l="l" t="t" r="r" b="b"/>
                <a:pathLst>
                  <a:path w="2490" h="1123" extrusionOk="0">
                    <a:moveTo>
                      <a:pt x="1251" y="0"/>
                    </a:moveTo>
                    <a:cubicBezTo>
                      <a:pt x="910" y="0"/>
                      <a:pt x="495" y="141"/>
                      <a:pt x="1" y="514"/>
                    </a:cubicBezTo>
                    <a:cubicBezTo>
                      <a:pt x="1" y="514"/>
                      <a:pt x="11" y="539"/>
                      <a:pt x="32" y="579"/>
                    </a:cubicBezTo>
                    <a:cubicBezTo>
                      <a:pt x="256" y="538"/>
                      <a:pt x="483" y="515"/>
                      <a:pt x="710" y="515"/>
                    </a:cubicBezTo>
                    <a:cubicBezTo>
                      <a:pt x="927" y="515"/>
                      <a:pt x="1143" y="536"/>
                      <a:pt x="1355" y="582"/>
                    </a:cubicBezTo>
                    <a:cubicBezTo>
                      <a:pt x="1762" y="669"/>
                      <a:pt x="2151" y="851"/>
                      <a:pt x="2466" y="1122"/>
                    </a:cubicBezTo>
                    <a:cubicBezTo>
                      <a:pt x="2474" y="1115"/>
                      <a:pt x="2481" y="1109"/>
                      <a:pt x="2489" y="1102"/>
                    </a:cubicBezTo>
                    <a:cubicBezTo>
                      <a:pt x="2424" y="740"/>
                      <a:pt x="2032" y="0"/>
                      <a:pt x="1251" y="0"/>
                    </a:cubicBezTo>
                    <a:close/>
                  </a:path>
                </a:pathLst>
              </a:custGeom>
              <a:solidFill>
                <a:srgbClr val="74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8"/>
              <p:cNvSpPr/>
              <p:nvPr/>
            </p:nvSpPr>
            <p:spPr>
              <a:xfrm>
                <a:off x="1670975" y="281450"/>
                <a:ext cx="62225" cy="28075"/>
              </a:xfrm>
              <a:custGeom>
                <a:avLst/>
                <a:gdLst/>
                <a:ahLst/>
                <a:cxnLst/>
                <a:rect l="l" t="t" r="r" b="b"/>
                <a:pathLst>
                  <a:path w="2489" h="1123" extrusionOk="0">
                    <a:moveTo>
                      <a:pt x="1239" y="0"/>
                    </a:moveTo>
                    <a:cubicBezTo>
                      <a:pt x="458" y="0"/>
                      <a:pt x="66" y="740"/>
                      <a:pt x="1" y="1102"/>
                    </a:cubicBezTo>
                    <a:cubicBezTo>
                      <a:pt x="8" y="1109"/>
                      <a:pt x="16" y="1115"/>
                      <a:pt x="24" y="1122"/>
                    </a:cubicBezTo>
                    <a:cubicBezTo>
                      <a:pt x="338" y="851"/>
                      <a:pt x="728" y="669"/>
                      <a:pt x="1136" y="582"/>
                    </a:cubicBezTo>
                    <a:cubicBezTo>
                      <a:pt x="1348" y="536"/>
                      <a:pt x="1564" y="515"/>
                      <a:pt x="1781" y="515"/>
                    </a:cubicBezTo>
                    <a:cubicBezTo>
                      <a:pt x="2007" y="515"/>
                      <a:pt x="2235" y="538"/>
                      <a:pt x="2458" y="579"/>
                    </a:cubicBezTo>
                    <a:cubicBezTo>
                      <a:pt x="2478" y="539"/>
                      <a:pt x="2489" y="514"/>
                      <a:pt x="2489" y="514"/>
                    </a:cubicBezTo>
                    <a:cubicBezTo>
                      <a:pt x="1995" y="141"/>
                      <a:pt x="1580" y="0"/>
                      <a:pt x="1239" y="0"/>
                    </a:cubicBezTo>
                    <a:close/>
                  </a:path>
                </a:pathLst>
              </a:custGeom>
              <a:solidFill>
                <a:srgbClr val="74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8"/>
              <p:cNvSpPr/>
              <p:nvPr/>
            </p:nvSpPr>
            <p:spPr>
              <a:xfrm>
                <a:off x="1565925" y="279375"/>
                <a:ext cx="70225" cy="29650"/>
              </a:xfrm>
              <a:custGeom>
                <a:avLst/>
                <a:gdLst/>
                <a:ahLst/>
                <a:cxnLst/>
                <a:rect l="l" t="t" r="r" b="b"/>
                <a:pathLst>
                  <a:path w="2809" h="1186" extrusionOk="0">
                    <a:moveTo>
                      <a:pt x="1509" y="0"/>
                    </a:moveTo>
                    <a:cubicBezTo>
                      <a:pt x="1287" y="0"/>
                      <a:pt x="1079" y="57"/>
                      <a:pt x="906" y="136"/>
                    </a:cubicBezTo>
                    <a:cubicBezTo>
                      <a:pt x="707" y="225"/>
                      <a:pt x="555" y="354"/>
                      <a:pt x="438" y="444"/>
                    </a:cubicBezTo>
                    <a:cubicBezTo>
                      <a:pt x="204" y="634"/>
                      <a:pt x="7" y="596"/>
                      <a:pt x="3" y="627"/>
                    </a:cubicBezTo>
                    <a:cubicBezTo>
                      <a:pt x="0" y="638"/>
                      <a:pt x="46" y="666"/>
                      <a:pt x="140" y="673"/>
                    </a:cubicBezTo>
                    <a:cubicBezTo>
                      <a:pt x="149" y="673"/>
                      <a:pt x="158" y="674"/>
                      <a:pt x="168" y="674"/>
                    </a:cubicBezTo>
                    <a:cubicBezTo>
                      <a:pt x="261" y="674"/>
                      <a:pt x="389" y="636"/>
                      <a:pt x="514" y="561"/>
                    </a:cubicBezTo>
                    <a:cubicBezTo>
                      <a:pt x="654" y="477"/>
                      <a:pt x="796" y="375"/>
                      <a:pt x="978" y="304"/>
                    </a:cubicBezTo>
                    <a:cubicBezTo>
                      <a:pt x="1134" y="242"/>
                      <a:pt x="1314" y="198"/>
                      <a:pt x="1502" y="198"/>
                    </a:cubicBezTo>
                    <a:cubicBezTo>
                      <a:pt x="1530" y="198"/>
                      <a:pt x="1558" y="199"/>
                      <a:pt x="1587" y="201"/>
                    </a:cubicBezTo>
                    <a:cubicBezTo>
                      <a:pt x="1805" y="216"/>
                      <a:pt x="2005" y="294"/>
                      <a:pt x="2161" y="400"/>
                    </a:cubicBezTo>
                    <a:cubicBezTo>
                      <a:pt x="2319" y="506"/>
                      <a:pt x="2432" y="643"/>
                      <a:pt x="2517" y="765"/>
                    </a:cubicBezTo>
                    <a:cubicBezTo>
                      <a:pt x="2678" y="1007"/>
                      <a:pt x="2753" y="1186"/>
                      <a:pt x="2784" y="1186"/>
                    </a:cubicBezTo>
                    <a:cubicBezTo>
                      <a:pt x="2785" y="1186"/>
                      <a:pt x="2785" y="1185"/>
                      <a:pt x="2786" y="1185"/>
                    </a:cubicBezTo>
                    <a:cubicBezTo>
                      <a:pt x="2808" y="1177"/>
                      <a:pt x="2784" y="981"/>
                      <a:pt x="2637" y="693"/>
                    </a:cubicBezTo>
                    <a:cubicBezTo>
                      <a:pt x="2560" y="551"/>
                      <a:pt x="2446" y="385"/>
                      <a:pt x="2268" y="252"/>
                    </a:cubicBezTo>
                    <a:cubicBezTo>
                      <a:pt x="2091" y="118"/>
                      <a:pt x="1857" y="21"/>
                      <a:pt x="1601" y="4"/>
                    </a:cubicBezTo>
                    <a:cubicBezTo>
                      <a:pt x="1570" y="2"/>
                      <a:pt x="1539" y="0"/>
                      <a:pt x="1509"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8"/>
              <p:cNvSpPr/>
              <p:nvPr/>
            </p:nvSpPr>
            <p:spPr>
              <a:xfrm>
                <a:off x="1671075" y="279375"/>
                <a:ext cx="70200" cy="29650"/>
              </a:xfrm>
              <a:custGeom>
                <a:avLst/>
                <a:gdLst/>
                <a:ahLst/>
                <a:cxnLst/>
                <a:rect l="l" t="t" r="r" b="b"/>
                <a:pathLst>
                  <a:path w="2808" h="1186" extrusionOk="0">
                    <a:moveTo>
                      <a:pt x="1299" y="0"/>
                    </a:moveTo>
                    <a:cubicBezTo>
                      <a:pt x="1269" y="0"/>
                      <a:pt x="1238" y="2"/>
                      <a:pt x="1208" y="4"/>
                    </a:cubicBezTo>
                    <a:cubicBezTo>
                      <a:pt x="951" y="21"/>
                      <a:pt x="717" y="118"/>
                      <a:pt x="540" y="252"/>
                    </a:cubicBezTo>
                    <a:cubicBezTo>
                      <a:pt x="362" y="385"/>
                      <a:pt x="248" y="551"/>
                      <a:pt x="171" y="693"/>
                    </a:cubicBezTo>
                    <a:cubicBezTo>
                      <a:pt x="24" y="981"/>
                      <a:pt x="0" y="1177"/>
                      <a:pt x="22" y="1185"/>
                    </a:cubicBezTo>
                    <a:cubicBezTo>
                      <a:pt x="23" y="1185"/>
                      <a:pt x="24" y="1186"/>
                      <a:pt x="25" y="1186"/>
                    </a:cubicBezTo>
                    <a:cubicBezTo>
                      <a:pt x="55" y="1186"/>
                      <a:pt x="130" y="1007"/>
                      <a:pt x="291" y="765"/>
                    </a:cubicBezTo>
                    <a:cubicBezTo>
                      <a:pt x="376" y="643"/>
                      <a:pt x="490" y="506"/>
                      <a:pt x="647" y="400"/>
                    </a:cubicBezTo>
                    <a:cubicBezTo>
                      <a:pt x="803" y="294"/>
                      <a:pt x="1004" y="216"/>
                      <a:pt x="1222" y="201"/>
                    </a:cubicBezTo>
                    <a:cubicBezTo>
                      <a:pt x="1250" y="199"/>
                      <a:pt x="1278" y="198"/>
                      <a:pt x="1306" y="198"/>
                    </a:cubicBezTo>
                    <a:cubicBezTo>
                      <a:pt x="1494" y="198"/>
                      <a:pt x="1674" y="242"/>
                      <a:pt x="1830" y="304"/>
                    </a:cubicBezTo>
                    <a:cubicBezTo>
                      <a:pt x="2012" y="375"/>
                      <a:pt x="2154" y="477"/>
                      <a:pt x="2294" y="561"/>
                    </a:cubicBezTo>
                    <a:cubicBezTo>
                      <a:pt x="2419" y="636"/>
                      <a:pt x="2548" y="674"/>
                      <a:pt x="2641" y="674"/>
                    </a:cubicBezTo>
                    <a:cubicBezTo>
                      <a:pt x="2650" y="674"/>
                      <a:pt x="2659" y="673"/>
                      <a:pt x="2668" y="673"/>
                    </a:cubicBezTo>
                    <a:cubicBezTo>
                      <a:pt x="2763" y="666"/>
                      <a:pt x="2808" y="638"/>
                      <a:pt x="2805" y="627"/>
                    </a:cubicBezTo>
                    <a:cubicBezTo>
                      <a:pt x="2801" y="596"/>
                      <a:pt x="2605" y="634"/>
                      <a:pt x="2371" y="444"/>
                    </a:cubicBezTo>
                    <a:cubicBezTo>
                      <a:pt x="2254" y="354"/>
                      <a:pt x="2101" y="225"/>
                      <a:pt x="1902" y="136"/>
                    </a:cubicBezTo>
                    <a:cubicBezTo>
                      <a:pt x="1729" y="57"/>
                      <a:pt x="1521" y="0"/>
                      <a:pt x="1299"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8"/>
              <p:cNvSpPr/>
              <p:nvPr/>
            </p:nvSpPr>
            <p:spPr>
              <a:xfrm>
                <a:off x="1634425" y="338675"/>
                <a:ext cx="32650" cy="16350"/>
              </a:xfrm>
              <a:custGeom>
                <a:avLst/>
                <a:gdLst/>
                <a:ahLst/>
                <a:cxnLst/>
                <a:rect l="l" t="t" r="r" b="b"/>
                <a:pathLst>
                  <a:path w="1306" h="654" extrusionOk="0">
                    <a:moveTo>
                      <a:pt x="19" y="0"/>
                    </a:moveTo>
                    <a:cubicBezTo>
                      <a:pt x="18" y="0"/>
                      <a:pt x="17" y="0"/>
                      <a:pt x="17" y="1"/>
                    </a:cubicBezTo>
                    <a:cubicBezTo>
                      <a:pt x="1" y="6"/>
                      <a:pt x="9" y="99"/>
                      <a:pt x="83" y="228"/>
                    </a:cubicBezTo>
                    <a:cubicBezTo>
                      <a:pt x="155" y="356"/>
                      <a:pt x="305" y="515"/>
                      <a:pt x="523" y="598"/>
                    </a:cubicBezTo>
                    <a:cubicBezTo>
                      <a:pt x="629" y="638"/>
                      <a:pt x="735" y="654"/>
                      <a:pt x="832" y="654"/>
                    </a:cubicBezTo>
                    <a:cubicBezTo>
                      <a:pt x="934" y="654"/>
                      <a:pt x="1026" y="636"/>
                      <a:pt x="1097" y="612"/>
                    </a:cubicBezTo>
                    <a:cubicBezTo>
                      <a:pt x="1238" y="564"/>
                      <a:pt x="1305" y="499"/>
                      <a:pt x="1297" y="485"/>
                    </a:cubicBezTo>
                    <a:cubicBezTo>
                      <a:pt x="1296" y="482"/>
                      <a:pt x="1291" y="480"/>
                      <a:pt x="1284" y="480"/>
                    </a:cubicBezTo>
                    <a:cubicBezTo>
                      <a:pt x="1254" y="480"/>
                      <a:pt x="1181" y="505"/>
                      <a:pt x="1074" y="521"/>
                    </a:cubicBezTo>
                    <a:cubicBezTo>
                      <a:pt x="1026" y="529"/>
                      <a:pt x="970" y="534"/>
                      <a:pt x="909" y="534"/>
                    </a:cubicBezTo>
                    <a:cubicBezTo>
                      <a:pt x="805" y="534"/>
                      <a:pt x="687" y="519"/>
                      <a:pt x="569" y="475"/>
                    </a:cubicBezTo>
                    <a:cubicBezTo>
                      <a:pt x="383" y="404"/>
                      <a:pt x="244" y="278"/>
                      <a:pt x="160" y="175"/>
                    </a:cubicBezTo>
                    <a:cubicBezTo>
                      <a:pt x="78" y="76"/>
                      <a:pt x="38" y="0"/>
                      <a:pt x="19"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8"/>
              <p:cNvSpPr/>
              <p:nvPr/>
            </p:nvSpPr>
            <p:spPr>
              <a:xfrm>
                <a:off x="1644200" y="291825"/>
                <a:ext cx="21650" cy="47775"/>
              </a:xfrm>
              <a:custGeom>
                <a:avLst/>
                <a:gdLst/>
                <a:ahLst/>
                <a:cxnLst/>
                <a:rect l="l" t="t" r="r" b="b"/>
                <a:pathLst>
                  <a:path w="866" h="1911" extrusionOk="0">
                    <a:moveTo>
                      <a:pt x="302" y="1"/>
                    </a:moveTo>
                    <a:lnTo>
                      <a:pt x="289" y="129"/>
                    </a:lnTo>
                    <a:cubicBezTo>
                      <a:pt x="316" y="252"/>
                      <a:pt x="344" y="380"/>
                      <a:pt x="324" y="504"/>
                    </a:cubicBezTo>
                    <a:cubicBezTo>
                      <a:pt x="308" y="608"/>
                      <a:pt x="259" y="703"/>
                      <a:pt x="212" y="796"/>
                    </a:cubicBezTo>
                    <a:cubicBezTo>
                      <a:pt x="102" y="1021"/>
                      <a:pt x="0" y="1269"/>
                      <a:pt x="47" y="1516"/>
                    </a:cubicBezTo>
                    <a:cubicBezTo>
                      <a:pt x="87" y="1723"/>
                      <a:pt x="279" y="1911"/>
                      <a:pt x="478" y="1911"/>
                    </a:cubicBezTo>
                    <a:cubicBezTo>
                      <a:pt x="515" y="1911"/>
                      <a:pt x="552" y="1904"/>
                      <a:pt x="589" y="1890"/>
                    </a:cubicBezTo>
                    <a:cubicBezTo>
                      <a:pt x="708" y="1845"/>
                      <a:pt x="791" y="1731"/>
                      <a:pt x="829" y="1609"/>
                    </a:cubicBezTo>
                    <a:cubicBezTo>
                      <a:pt x="865" y="1488"/>
                      <a:pt x="862" y="1358"/>
                      <a:pt x="850" y="1230"/>
                    </a:cubicBezTo>
                    <a:cubicBezTo>
                      <a:pt x="838" y="1104"/>
                      <a:pt x="817" y="976"/>
                      <a:pt x="773" y="856"/>
                    </a:cubicBezTo>
                    <a:cubicBezTo>
                      <a:pt x="734" y="752"/>
                      <a:pt x="679" y="655"/>
                      <a:pt x="623" y="559"/>
                    </a:cubicBezTo>
                    <a:cubicBezTo>
                      <a:pt x="516" y="373"/>
                      <a:pt x="410" y="187"/>
                      <a:pt x="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8"/>
              <p:cNvSpPr/>
              <p:nvPr/>
            </p:nvSpPr>
            <p:spPr>
              <a:xfrm>
                <a:off x="1638925" y="267150"/>
                <a:ext cx="16525" cy="72975"/>
              </a:xfrm>
              <a:custGeom>
                <a:avLst/>
                <a:gdLst/>
                <a:ahLst/>
                <a:cxnLst/>
                <a:rect l="l" t="t" r="r" b="b"/>
                <a:pathLst>
                  <a:path w="661" h="2919" extrusionOk="0">
                    <a:moveTo>
                      <a:pt x="20" y="1"/>
                    </a:moveTo>
                    <a:cubicBezTo>
                      <a:pt x="19" y="1"/>
                      <a:pt x="19" y="1"/>
                      <a:pt x="18" y="1"/>
                    </a:cubicBezTo>
                    <a:cubicBezTo>
                      <a:pt x="1" y="12"/>
                      <a:pt x="98" y="167"/>
                      <a:pt x="238" y="419"/>
                    </a:cubicBezTo>
                    <a:cubicBezTo>
                      <a:pt x="306" y="546"/>
                      <a:pt x="384" y="700"/>
                      <a:pt x="439" y="877"/>
                    </a:cubicBezTo>
                    <a:cubicBezTo>
                      <a:pt x="494" y="1054"/>
                      <a:pt x="526" y="1260"/>
                      <a:pt x="494" y="1467"/>
                    </a:cubicBezTo>
                    <a:cubicBezTo>
                      <a:pt x="466" y="1675"/>
                      <a:pt x="349" y="1847"/>
                      <a:pt x="266" y="2029"/>
                    </a:cubicBezTo>
                    <a:cubicBezTo>
                      <a:pt x="225" y="2120"/>
                      <a:pt x="193" y="2215"/>
                      <a:pt x="182" y="2308"/>
                    </a:cubicBezTo>
                    <a:cubicBezTo>
                      <a:pt x="171" y="2401"/>
                      <a:pt x="185" y="2490"/>
                      <a:pt x="209" y="2565"/>
                    </a:cubicBezTo>
                    <a:cubicBezTo>
                      <a:pt x="258" y="2715"/>
                      <a:pt x="347" y="2811"/>
                      <a:pt x="415" y="2862"/>
                    </a:cubicBezTo>
                    <a:cubicBezTo>
                      <a:pt x="473" y="2903"/>
                      <a:pt x="515" y="2918"/>
                      <a:pt x="529" y="2918"/>
                    </a:cubicBezTo>
                    <a:cubicBezTo>
                      <a:pt x="533" y="2918"/>
                      <a:pt x="535" y="2918"/>
                      <a:pt x="535" y="2917"/>
                    </a:cubicBezTo>
                    <a:cubicBezTo>
                      <a:pt x="540" y="2908"/>
                      <a:pt x="503" y="2882"/>
                      <a:pt x="450" y="2824"/>
                    </a:cubicBezTo>
                    <a:cubicBezTo>
                      <a:pt x="398" y="2765"/>
                      <a:pt x="330" y="2671"/>
                      <a:pt x="298" y="2539"/>
                    </a:cubicBezTo>
                    <a:cubicBezTo>
                      <a:pt x="264" y="2407"/>
                      <a:pt x="289" y="2247"/>
                      <a:pt x="376" y="2082"/>
                    </a:cubicBezTo>
                    <a:cubicBezTo>
                      <a:pt x="425" y="1988"/>
                      <a:pt x="472" y="1899"/>
                      <a:pt x="518" y="1814"/>
                    </a:cubicBezTo>
                    <a:cubicBezTo>
                      <a:pt x="567" y="1717"/>
                      <a:pt x="608" y="1605"/>
                      <a:pt x="624" y="1488"/>
                    </a:cubicBezTo>
                    <a:cubicBezTo>
                      <a:pt x="661" y="1252"/>
                      <a:pt x="620" y="1027"/>
                      <a:pt x="554" y="839"/>
                    </a:cubicBezTo>
                    <a:cubicBezTo>
                      <a:pt x="489" y="650"/>
                      <a:pt x="398" y="495"/>
                      <a:pt x="318" y="371"/>
                    </a:cubicBezTo>
                    <a:cubicBezTo>
                      <a:pt x="159" y="134"/>
                      <a:pt x="40" y="1"/>
                      <a:pt x="20"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8"/>
              <p:cNvSpPr/>
              <p:nvPr/>
            </p:nvSpPr>
            <p:spPr>
              <a:xfrm>
                <a:off x="1659700" y="333300"/>
                <a:ext cx="8075" cy="5125"/>
              </a:xfrm>
              <a:custGeom>
                <a:avLst/>
                <a:gdLst/>
                <a:ahLst/>
                <a:cxnLst/>
                <a:rect l="l" t="t" r="r" b="b"/>
                <a:pathLst>
                  <a:path w="323" h="205" extrusionOk="0">
                    <a:moveTo>
                      <a:pt x="266" y="1"/>
                    </a:moveTo>
                    <a:cubicBezTo>
                      <a:pt x="232" y="1"/>
                      <a:pt x="181" y="22"/>
                      <a:pt x="129" y="52"/>
                    </a:cubicBezTo>
                    <a:cubicBezTo>
                      <a:pt x="58" y="95"/>
                      <a:pt x="1" y="143"/>
                      <a:pt x="12" y="178"/>
                    </a:cubicBezTo>
                    <a:cubicBezTo>
                      <a:pt x="17" y="194"/>
                      <a:pt x="40" y="204"/>
                      <a:pt x="72" y="204"/>
                    </a:cubicBezTo>
                    <a:cubicBezTo>
                      <a:pt x="106" y="204"/>
                      <a:pt x="151" y="193"/>
                      <a:pt x="196" y="167"/>
                    </a:cubicBezTo>
                    <a:cubicBezTo>
                      <a:pt x="283" y="115"/>
                      <a:pt x="322" y="37"/>
                      <a:pt x="297" y="11"/>
                    </a:cubicBezTo>
                    <a:cubicBezTo>
                      <a:pt x="290" y="4"/>
                      <a:pt x="279" y="1"/>
                      <a:pt x="266"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8"/>
              <p:cNvSpPr/>
              <p:nvPr/>
            </p:nvSpPr>
            <p:spPr>
              <a:xfrm>
                <a:off x="1531925" y="129975"/>
                <a:ext cx="241275" cy="123275"/>
              </a:xfrm>
              <a:custGeom>
                <a:avLst/>
                <a:gdLst/>
                <a:ahLst/>
                <a:cxnLst/>
                <a:rect l="l" t="t" r="r" b="b"/>
                <a:pathLst>
                  <a:path w="9651" h="4931" extrusionOk="0">
                    <a:moveTo>
                      <a:pt x="5507" y="1"/>
                    </a:moveTo>
                    <a:cubicBezTo>
                      <a:pt x="5128" y="1"/>
                      <a:pt x="4749" y="47"/>
                      <a:pt x="4372" y="97"/>
                    </a:cubicBezTo>
                    <a:cubicBezTo>
                      <a:pt x="3760" y="177"/>
                      <a:pt x="3149" y="268"/>
                      <a:pt x="2553" y="423"/>
                    </a:cubicBezTo>
                    <a:cubicBezTo>
                      <a:pt x="1887" y="597"/>
                      <a:pt x="1219" y="867"/>
                      <a:pt x="751" y="1372"/>
                    </a:cubicBezTo>
                    <a:cubicBezTo>
                      <a:pt x="201" y="1966"/>
                      <a:pt x="1" y="2814"/>
                      <a:pt x="7" y="3624"/>
                    </a:cubicBezTo>
                    <a:lnTo>
                      <a:pt x="155" y="4388"/>
                    </a:lnTo>
                    <a:cubicBezTo>
                      <a:pt x="754" y="4647"/>
                      <a:pt x="1406" y="4781"/>
                      <a:pt x="2058" y="4781"/>
                    </a:cubicBezTo>
                    <a:cubicBezTo>
                      <a:pt x="2206" y="4781"/>
                      <a:pt x="2355" y="4774"/>
                      <a:pt x="2502" y="4760"/>
                    </a:cubicBezTo>
                    <a:cubicBezTo>
                      <a:pt x="2518" y="4098"/>
                      <a:pt x="2534" y="3436"/>
                      <a:pt x="2551" y="2774"/>
                    </a:cubicBezTo>
                    <a:cubicBezTo>
                      <a:pt x="2672" y="3399"/>
                      <a:pt x="2792" y="4023"/>
                      <a:pt x="2913" y="4648"/>
                    </a:cubicBezTo>
                    <a:cubicBezTo>
                      <a:pt x="2926" y="4715"/>
                      <a:pt x="2941" y="4785"/>
                      <a:pt x="2989" y="4833"/>
                    </a:cubicBezTo>
                    <a:cubicBezTo>
                      <a:pt x="3045" y="4888"/>
                      <a:pt x="3130" y="4898"/>
                      <a:pt x="3208" y="4903"/>
                    </a:cubicBezTo>
                    <a:cubicBezTo>
                      <a:pt x="3461" y="4921"/>
                      <a:pt x="3714" y="4930"/>
                      <a:pt x="3968" y="4930"/>
                    </a:cubicBezTo>
                    <a:cubicBezTo>
                      <a:pt x="4541" y="4930"/>
                      <a:pt x="5114" y="4884"/>
                      <a:pt x="5680" y="4791"/>
                    </a:cubicBezTo>
                    <a:cubicBezTo>
                      <a:pt x="5686" y="4064"/>
                      <a:pt x="5682" y="3338"/>
                      <a:pt x="5667" y="2611"/>
                    </a:cubicBezTo>
                    <a:lnTo>
                      <a:pt x="5667" y="2611"/>
                    </a:lnTo>
                    <a:cubicBezTo>
                      <a:pt x="5807" y="3330"/>
                      <a:pt x="5946" y="4048"/>
                      <a:pt x="6085" y="4767"/>
                    </a:cubicBezTo>
                    <a:cubicBezTo>
                      <a:pt x="6181" y="4769"/>
                      <a:pt x="6277" y="4770"/>
                      <a:pt x="6374" y="4770"/>
                    </a:cubicBezTo>
                    <a:cubicBezTo>
                      <a:pt x="6972" y="4770"/>
                      <a:pt x="7569" y="4728"/>
                      <a:pt x="8161" y="4646"/>
                    </a:cubicBezTo>
                    <a:cubicBezTo>
                      <a:pt x="8210" y="4639"/>
                      <a:pt x="8264" y="4628"/>
                      <a:pt x="8291" y="4587"/>
                    </a:cubicBezTo>
                    <a:cubicBezTo>
                      <a:pt x="8311" y="4557"/>
                      <a:pt x="8311" y="4519"/>
                      <a:pt x="8310" y="4483"/>
                    </a:cubicBezTo>
                    <a:cubicBezTo>
                      <a:pt x="8295" y="3943"/>
                      <a:pt x="8280" y="3402"/>
                      <a:pt x="8264" y="2863"/>
                    </a:cubicBezTo>
                    <a:lnTo>
                      <a:pt x="8264" y="2863"/>
                    </a:lnTo>
                    <a:cubicBezTo>
                      <a:pt x="8334" y="3444"/>
                      <a:pt x="8404" y="4027"/>
                      <a:pt x="8473" y="4609"/>
                    </a:cubicBezTo>
                    <a:cubicBezTo>
                      <a:pt x="8582" y="4614"/>
                      <a:pt x="8691" y="4616"/>
                      <a:pt x="8800" y="4616"/>
                    </a:cubicBezTo>
                    <a:cubicBezTo>
                      <a:pt x="9035" y="4616"/>
                      <a:pt x="9270" y="4605"/>
                      <a:pt x="9504" y="4584"/>
                    </a:cubicBezTo>
                    <a:cubicBezTo>
                      <a:pt x="9591" y="3586"/>
                      <a:pt x="9651" y="2485"/>
                      <a:pt x="9048" y="1685"/>
                    </a:cubicBezTo>
                    <a:cubicBezTo>
                      <a:pt x="8878" y="1459"/>
                      <a:pt x="8662" y="1269"/>
                      <a:pt x="8437" y="1096"/>
                    </a:cubicBezTo>
                    <a:cubicBezTo>
                      <a:pt x="7671" y="506"/>
                      <a:pt x="6757" y="75"/>
                      <a:pt x="5792" y="10"/>
                    </a:cubicBezTo>
                    <a:cubicBezTo>
                      <a:pt x="5697" y="4"/>
                      <a:pt x="5602" y="1"/>
                      <a:pt x="5507"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8"/>
              <p:cNvSpPr/>
              <p:nvPr/>
            </p:nvSpPr>
            <p:spPr>
              <a:xfrm>
                <a:off x="1751825" y="165525"/>
                <a:ext cx="25725" cy="94425"/>
              </a:xfrm>
              <a:custGeom>
                <a:avLst/>
                <a:gdLst/>
                <a:ahLst/>
                <a:cxnLst/>
                <a:rect l="l" t="t" r="r" b="b"/>
                <a:pathLst>
                  <a:path w="1029" h="3777" extrusionOk="0">
                    <a:moveTo>
                      <a:pt x="16" y="1"/>
                    </a:moveTo>
                    <a:cubicBezTo>
                      <a:pt x="15" y="1"/>
                      <a:pt x="15" y="1"/>
                      <a:pt x="15" y="1"/>
                    </a:cubicBezTo>
                    <a:cubicBezTo>
                      <a:pt x="1" y="11"/>
                      <a:pt x="135" y="190"/>
                      <a:pt x="310" y="504"/>
                    </a:cubicBezTo>
                    <a:cubicBezTo>
                      <a:pt x="398" y="660"/>
                      <a:pt x="490" y="853"/>
                      <a:pt x="580" y="1072"/>
                    </a:cubicBezTo>
                    <a:cubicBezTo>
                      <a:pt x="666" y="1292"/>
                      <a:pt x="748" y="1539"/>
                      <a:pt x="812" y="1806"/>
                    </a:cubicBezTo>
                    <a:cubicBezTo>
                      <a:pt x="872" y="2072"/>
                      <a:pt x="908" y="2329"/>
                      <a:pt x="927" y="2565"/>
                    </a:cubicBezTo>
                    <a:cubicBezTo>
                      <a:pt x="944" y="2802"/>
                      <a:pt x="945" y="3015"/>
                      <a:pt x="936" y="3195"/>
                    </a:cubicBezTo>
                    <a:cubicBezTo>
                      <a:pt x="917" y="3553"/>
                      <a:pt x="875" y="3773"/>
                      <a:pt x="892" y="3776"/>
                    </a:cubicBezTo>
                    <a:cubicBezTo>
                      <a:pt x="892" y="3776"/>
                      <a:pt x="892" y="3776"/>
                      <a:pt x="892" y="3776"/>
                    </a:cubicBezTo>
                    <a:cubicBezTo>
                      <a:pt x="899" y="3776"/>
                      <a:pt x="915" y="3723"/>
                      <a:pt x="938" y="3624"/>
                    </a:cubicBezTo>
                    <a:cubicBezTo>
                      <a:pt x="951" y="3575"/>
                      <a:pt x="964" y="3514"/>
                      <a:pt x="973" y="3443"/>
                    </a:cubicBezTo>
                    <a:cubicBezTo>
                      <a:pt x="984" y="3371"/>
                      <a:pt x="999" y="3290"/>
                      <a:pt x="1004" y="3199"/>
                    </a:cubicBezTo>
                    <a:cubicBezTo>
                      <a:pt x="1023" y="3018"/>
                      <a:pt x="1028" y="2800"/>
                      <a:pt x="1017" y="2559"/>
                    </a:cubicBezTo>
                    <a:cubicBezTo>
                      <a:pt x="1002" y="2319"/>
                      <a:pt x="968" y="2055"/>
                      <a:pt x="907" y="1783"/>
                    </a:cubicBezTo>
                    <a:cubicBezTo>
                      <a:pt x="842" y="1512"/>
                      <a:pt x="756" y="1260"/>
                      <a:pt x="663" y="1037"/>
                    </a:cubicBezTo>
                    <a:cubicBezTo>
                      <a:pt x="567" y="816"/>
                      <a:pt x="467" y="623"/>
                      <a:pt x="369" y="469"/>
                    </a:cubicBezTo>
                    <a:cubicBezTo>
                      <a:pt x="324" y="390"/>
                      <a:pt x="275" y="324"/>
                      <a:pt x="234" y="265"/>
                    </a:cubicBezTo>
                    <a:cubicBezTo>
                      <a:pt x="194" y="204"/>
                      <a:pt x="155" y="155"/>
                      <a:pt x="122" y="116"/>
                    </a:cubicBezTo>
                    <a:cubicBezTo>
                      <a:pt x="60" y="41"/>
                      <a:pt x="23" y="1"/>
                      <a:pt x="16"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8"/>
              <p:cNvSpPr/>
              <p:nvPr/>
            </p:nvSpPr>
            <p:spPr>
              <a:xfrm>
                <a:off x="1741000" y="165675"/>
                <a:ext cx="15950" cy="71125"/>
              </a:xfrm>
              <a:custGeom>
                <a:avLst/>
                <a:gdLst/>
                <a:ahLst/>
                <a:cxnLst/>
                <a:rect l="l" t="t" r="r" b="b"/>
                <a:pathLst>
                  <a:path w="638" h="2845" extrusionOk="0">
                    <a:moveTo>
                      <a:pt x="15" y="1"/>
                    </a:moveTo>
                    <a:cubicBezTo>
                      <a:pt x="15" y="1"/>
                      <a:pt x="15" y="1"/>
                      <a:pt x="14" y="1"/>
                    </a:cubicBezTo>
                    <a:cubicBezTo>
                      <a:pt x="1" y="10"/>
                      <a:pt x="90" y="149"/>
                      <a:pt x="195" y="391"/>
                    </a:cubicBezTo>
                    <a:cubicBezTo>
                      <a:pt x="250" y="512"/>
                      <a:pt x="303" y="660"/>
                      <a:pt x="353" y="827"/>
                    </a:cubicBezTo>
                    <a:cubicBezTo>
                      <a:pt x="401" y="995"/>
                      <a:pt x="445" y="1181"/>
                      <a:pt x="476" y="1380"/>
                    </a:cubicBezTo>
                    <a:cubicBezTo>
                      <a:pt x="539" y="1779"/>
                      <a:pt x="551" y="2146"/>
                      <a:pt x="556" y="2413"/>
                    </a:cubicBezTo>
                    <a:cubicBezTo>
                      <a:pt x="560" y="2678"/>
                      <a:pt x="560" y="2844"/>
                      <a:pt x="574" y="2845"/>
                    </a:cubicBezTo>
                    <a:cubicBezTo>
                      <a:pt x="574" y="2845"/>
                      <a:pt x="574" y="2845"/>
                      <a:pt x="574" y="2845"/>
                    </a:cubicBezTo>
                    <a:cubicBezTo>
                      <a:pt x="587" y="2845"/>
                      <a:pt x="612" y="2681"/>
                      <a:pt x="626" y="2413"/>
                    </a:cubicBezTo>
                    <a:cubicBezTo>
                      <a:pt x="638" y="2145"/>
                      <a:pt x="637" y="1773"/>
                      <a:pt x="573" y="1365"/>
                    </a:cubicBezTo>
                    <a:cubicBezTo>
                      <a:pt x="540" y="1161"/>
                      <a:pt x="494" y="970"/>
                      <a:pt x="440" y="800"/>
                    </a:cubicBezTo>
                    <a:cubicBezTo>
                      <a:pt x="382" y="630"/>
                      <a:pt x="322" y="481"/>
                      <a:pt x="258" y="362"/>
                    </a:cubicBezTo>
                    <a:cubicBezTo>
                      <a:pt x="136" y="127"/>
                      <a:pt x="27" y="1"/>
                      <a:pt x="15"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8"/>
              <p:cNvSpPr/>
              <p:nvPr/>
            </p:nvSpPr>
            <p:spPr>
              <a:xfrm>
                <a:off x="1694875" y="125450"/>
                <a:ext cx="47250" cy="30950"/>
              </a:xfrm>
              <a:custGeom>
                <a:avLst/>
                <a:gdLst/>
                <a:ahLst/>
                <a:cxnLst/>
                <a:rect l="l" t="t" r="r" b="b"/>
                <a:pathLst>
                  <a:path w="1890" h="1238" extrusionOk="0">
                    <a:moveTo>
                      <a:pt x="23" y="0"/>
                    </a:moveTo>
                    <a:cubicBezTo>
                      <a:pt x="11" y="0"/>
                      <a:pt x="5" y="1"/>
                      <a:pt x="4" y="4"/>
                    </a:cubicBezTo>
                    <a:cubicBezTo>
                      <a:pt x="1" y="17"/>
                      <a:pt x="125" y="59"/>
                      <a:pt x="324" y="126"/>
                    </a:cubicBezTo>
                    <a:cubicBezTo>
                      <a:pt x="521" y="195"/>
                      <a:pt x="794" y="291"/>
                      <a:pt x="1068" y="447"/>
                    </a:cubicBezTo>
                    <a:cubicBezTo>
                      <a:pt x="1343" y="603"/>
                      <a:pt x="1555" y="800"/>
                      <a:pt x="1681" y="962"/>
                    </a:cubicBezTo>
                    <a:cubicBezTo>
                      <a:pt x="1807" y="1120"/>
                      <a:pt x="1861" y="1237"/>
                      <a:pt x="1878" y="1237"/>
                    </a:cubicBezTo>
                    <a:cubicBezTo>
                      <a:pt x="1878" y="1237"/>
                      <a:pt x="1878" y="1237"/>
                      <a:pt x="1879" y="1237"/>
                    </a:cubicBezTo>
                    <a:cubicBezTo>
                      <a:pt x="1889" y="1234"/>
                      <a:pt x="1858" y="1101"/>
                      <a:pt x="1737" y="921"/>
                    </a:cubicBezTo>
                    <a:cubicBezTo>
                      <a:pt x="1619" y="741"/>
                      <a:pt x="1403" y="526"/>
                      <a:pt x="1117" y="362"/>
                    </a:cubicBezTo>
                    <a:cubicBezTo>
                      <a:pt x="832" y="200"/>
                      <a:pt x="548" y="113"/>
                      <a:pt x="343" y="60"/>
                    </a:cubicBezTo>
                    <a:cubicBezTo>
                      <a:pt x="180" y="20"/>
                      <a:pt x="66" y="0"/>
                      <a:pt x="23"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8"/>
              <p:cNvSpPr/>
              <p:nvPr/>
            </p:nvSpPr>
            <p:spPr>
              <a:xfrm>
                <a:off x="1536950" y="137325"/>
                <a:ext cx="189375" cy="101050"/>
              </a:xfrm>
              <a:custGeom>
                <a:avLst/>
                <a:gdLst/>
                <a:ahLst/>
                <a:cxnLst/>
                <a:rect l="l" t="t" r="r" b="b"/>
                <a:pathLst>
                  <a:path w="7575" h="4042" extrusionOk="0">
                    <a:moveTo>
                      <a:pt x="4809" y="1"/>
                    </a:moveTo>
                    <a:cubicBezTo>
                      <a:pt x="4782" y="1"/>
                      <a:pt x="4755" y="1"/>
                      <a:pt x="4728" y="2"/>
                    </a:cubicBezTo>
                    <a:cubicBezTo>
                      <a:pt x="4143" y="5"/>
                      <a:pt x="3496" y="112"/>
                      <a:pt x="2865" y="361"/>
                    </a:cubicBezTo>
                    <a:cubicBezTo>
                      <a:pt x="2237" y="619"/>
                      <a:pt x="1700" y="997"/>
                      <a:pt x="1287" y="1413"/>
                    </a:cubicBezTo>
                    <a:cubicBezTo>
                      <a:pt x="1078" y="1619"/>
                      <a:pt x="905" y="1837"/>
                      <a:pt x="752" y="2048"/>
                    </a:cubicBezTo>
                    <a:cubicBezTo>
                      <a:pt x="680" y="2157"/>
                      <a:pt x="610" y="2261"/>
                      <a:pt x="549" y="2366"/>
                    </a:cubicBezTo>
                    <a:cubicBezTo>
                      <a:pt x="493" y="2473"/>
                      <a:pt x="430" y="2570"/>
                      <a:pt x="386" y="2673"/>
                    </a:cubicBezTo>
                    <a:cubicBezTo>
                      <a:pt x="195" y="3072"/>
                      <a:pt x="96" y="3419"/>
                      <a:pt x="52" y="3662"/>
                    </a:cubicBezTo>
                    <a:cubicBezTo>
                      <a:pt x="23" y="3782"/>
                      <a:pt x="20" y="3878"/>
                      <a:pt x="9" y="3943"/>
                    </a:cubicBezTo>
                    <a:cubicBezTo>
                      <a:pt x="2" y="4007"/>
                      <a:pt x="0" y="4041"/>
                      <a:pt x="4" y="4042"/>
                    </a:cubicBezTo>
                    <a:cubicBezTo>
                      <a:pt x="4" y="4042"/>
                      <a:pt x="4" y="4042"/>
                      <a:pt x="4" y="4042"/>
                    </a:cubicBezTo>
                    <a:cubicBezTo>
                      <a:pt x="13" y="4042"/>
                      <a:pt x="33" y="3907"/>
                      <a:pt x="89" y="3670"/>
                    </a:cubicBezTo>
                    <a:cubicBezTo>
                      <a:pt x="144" y="3432"/>
                      <a:pt x="252" y="3093"/>
                      <a:pt x="448" y="2703"/>
                    </a:cubicBezTo>
                    <a:cubicBezTo>
                      <a:pt x="493" y="2604"/>
                      <a:pt x="557" y="2508"/>
                      <a:pt x="614" y="2404"/>
                    </a:cubicBezTo>
                    <a:cubicBezTo>
                      <a:pt x="675" y="2302"/>
                      <a:pt x="746" y="2201"/>
                      <a:pt x="818" y="2095"/>
                    </a:cubicBezTo>
                    <a:cubicBezTo>
                      <a:pt x="971" y="1890"/>
                      <a:pt x="1143" y="1677"/>
                      <a:pt x="1350" y="1476"/>
                    </a:cubicBezTo>
                    <a:cubicBezTo>
                      <a:pt x="1760" y="1072"/>
                      <a:pt x="2287" y="704"/>
                      <a:pt x="2902" y="452"/>
                    </a:cubicBezTo>
                    <a:cubicBezTo>
                      <a:pt x="3519" y="208"/>
                      <a:pt x="4153" y="99"/>
                      <a:pt x="4728" y="92"/>
                    </a:cubicBezTo>
                    <a:cubicBezTo>
                      <a:pt x="4768" y="90"/>
                      <a:pt x="4807" y="90"/>
                      <a:pt x="4846" y="90"/>
                    </a:cubicBezTo>
                    <a:cubicBezTo>
                      <a:pt x="5091" y="90"/>
                      <a:pt x="5325" y="112"/>
                      <a:pt x="5545" y="135"/>
                    </a:cubicBezTo>
                    <a:cubicBezTo>
                      <a:pt x="5799" y="171"/>
                      <a:pt x="6035" y="214"/>
                      <a:pt x="6246" y="270"/>
                    </a:cubicBezTo>
                    <a:cubicBezTo>
                      <a:pt x="6669" y="378"/>
                      <a:pt x="7000" y="506"/>
                      <a:pt x="7224" y="606"/>
                    </a:cubicBezTo>
                    <a:cubicBezTo>
                      <a:pt x="7436" y="700"/>
                      <a:pt x="7556" y="761"/>
                      <a:pt x="7571" y="761"/>
                    </a:cubicBezTo>
                    <a:cubicBezTo>
                      <a:pt x="7572" y="761"/>
                      <a:pt x="7572" y="761"/>
                      <a:pt x="7572" y="760"/>
                    </a:cubicBezTo>
                    <a:cubicBezTo>
                      <a:pt x="7574" y="757"/>
                      <a:pt x="7546" y="739"/>
                      <a:pt x="7489" y="706"/>
                    </a:cubicBezTo>
                    <a:cubicBezTo>
                      <a:pt x="7433" y="676"/>
                      <a:pt x="7351" y="623"/>
                      <a:pt x="7240" y="572"/>
                    </a:cubicBezTo>
                    <a:cubicBezTo>
                      <a:pt x="7020" y="460"/>
                      <a:pt x="6690" y="321"/>
                      <a:pt x="6263" y="202"/>
                    </a:cubicBezTo>
                    <a:cubicBezTo>
                      <a:pt x="6050" y="142"/>
                      <a:pt x="5813" y="95"/>
                      <a:pt x="5556" y="55"/>
                    </a:cubicBezTo>
                    <a:cubicBezTo>
                      <a:pt x="5322" y="26"/>
                      <a:pt x="5072" y="1"/>
                      <a:pt x="4809"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8"/>
              <p:cNvSpPr/>
              <p:nvPr/>
            </p:nvSpPr>
            <p:spPr>
              <a:xfrm>
                <a:off x="1570950" y="157250"/>
                <a:ext cx="33725" cy="83700"/>
              </a:xfrm>
              <a:custGeom>
                <a:avLst/>
                <a:gdLst/>
                <a:ahLst/>
                <a:cxnLst/>
                <a:rect l="l" t="t" r="r" b="b"/>
                <a:pathLst>
                  <a:path w="1349" h="3348" extrusionOk="0">
                    <a:moveTo>
                      <a:pt x="1337" y="0"/>
                    </a:moveTo>
                    <a:cubicBezTo>
                      <a:pt x="1327" y="0"/>
                      <a:pt x="1280" y="24"/>
                      <a:pt x="1207" y="73"/>
                    </a:cubicBezTo>
                    <a:cubicBezTo>
                      <a:pt x="1125" y="126"/>
                      <a:pt x="1014" y="210"/>
                      <a:pt x="888" y="330"/>
                    </a:cubicBezTo>
                    <a:cubicBezTo>
                      <a:pt x="636" y="567"/>
                      <a:pt x="336" y="961"/>
                      <a:pt x="168" y="1470"/>
                    </a:cubicBezTo>
                    <a:cubicBezTo>
                      <a:pt x="1" y="1979"/>
                      <a:pt x="7" y="2474"/>
                      <a:pt x="68" y="2814"/>
                    </a:cubicBezTo>
                    <a:cubicBezTo>
                      <a:pt x="99" y="2985"/>
                      <a:pt x="138" y="3121"/>
                      <a:pt x="171" y="3211"/>
                    </a:cubicBezTo>
                    <a:cubicBezTo>
                      <a:pt x="205" y="3300"/>
                      <a:pt x="229" y="3348"/>
                      <a:pt x="235" y="3348"/>
                    </a:cubicBezTo>
                    <a:cubicBezTo>
                      <a:pt x="235" y="3348"/>
                      <a:pt x="235" y="3348"/>
                      <a:pt x="235" y="3348"/>
                    </a:cubicBezTo>
                    <a:cubicBezTo>
                      <a:pt x="251" y="3342"/>
                      <a:pt x="178" y="3142"/>
                      <a:pt x="137" y="2804"/>
                    </a:cubicBezTo>
                    <a:cubicBezTo>
                      <a:pt x="94" y="2469"/>
                      <a:pt x="99" y="1991"/>
                      <a:pt x="261" y="1501"/>
                    </a:cubicBezTo>
                    <a:cubicBezTo>
                      <a:pt x="423" y="1010"/>
                      <a:pt x="703" y="623"/>
                      <a:pt x="937" y="379"/>
                    </a:cubicBezTo>
                    <a:cubicBezTo>
                      <a:pt x="1171" y="133"/>
                      <a:pt x="1349" y="15"/>
                      <a:pt x="1339" y="1"/>
                    </a:cubicBezTo>
                    <a:cubicBezTo>
                      <a:pt x="1339" y="0"/>
                      <a:pt x="1338" y="0"/>
                      <a:pt x="1337"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8"/>
              <p:cNvSpPr/>
              <p:nvPr/>
            </p:nvSpPr>
            <p:spPr>
              <a:xfrm>
                <a:off x="1612475" y="150725"/>
                <a:ext cx="15225" cy="87450"/>
              </a:xfrm>
              <a:custGeom>
                <a:avLst/>
                <a:gdLst/>
                <a:ahLst/>
                <a:cxnLst/>
                <a:rect l="l" t="t" r="r" b="b"/>
                <a:pathLst>
                  <a:path w="609" h="3498" extrusionOk="0">
                    <a:moveTo>
                      <a:pt x="593" y="0"/>
                    </a:moveTo>
                    <a:cubicBezTo>
                      <a:pt x="586" y="0"/>
                      <a:pt x="546" y="33"/>
                      <a:pt x="491" y="100"/>
                    </a:cubicBezTo>
                    <a:cubicBezTo>
                      <a:pt x="432" y="172"/>
                      <a:pt x="358" y="285"/>
                      <a:pt x="290" y="438"/>
                    </a:cubicBezTo>
                    <a:cubicBezTo>
                      <a:pt x="154" y="745"/>
                      <a:pt x="72" y="1198"/>
                      <a:pt x="35" y="1698"/>
                    </a:cubicBezTo>
                    <a:cubicBezTo>
                      <a:pt x="1" y="2199"/>
                      <a:pt x="35" y="2656"/>
                      <a:pt x="84" y="2980"/>
                    </a:cubicBezTo>
                    <a:cubicBezTo>
                      <a:pt x="133" y="3303"/>
                      <a:pt x="192" y="3498"/>
                      <a:pt x="204" y="3498"/>
                    </a:cubicBezTo>
                    <a:cubicBezTo>
                      <a:pt x="204" y="3498"/>
                      <a:pt x="204" y="3498"/>
                      <a:pt x="204" y="3498"/>
                    </a:cubicBezTo>
                    <a:cubicBezTo>
                      <a:pt x="219" y="3495"/>
                      <a:pt x="184" y="3295"/>
                      <a:pt x="152" y="2971"/>
                    </a:cubicBezTo>
                    <a:cubicBezTo>
                      <a:pt x="121" y="2648"/>
                      <a:pt x="98" y="2199"/>
                      <a:pt x="132" y="1704"/>
                    </a:cubicBezTo>
                    <a:cubicBezTo>
                      <a:pt x="169" y="1211"/>
                      <a:pt x="240" y="765"/>
                      <a:pt x="355" y="464"/>
                    </a:cubicBezTo>
                    <a:cubicBezTo>
                      <a:pt x="467" y="161"/>
                      <a:pt x="608" y="11"/>
                      <a:pt x="594" y="1"/>
                    </a:cubicBezTo>
                    <a:cubicBezTo>
                      <a:pt x="594" y="1"/>
                      <a:pt x="594" y="0"/>
                      <a:pt x="593"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8"/>
              <p:cNvSpPr/>
              <p:nvPr/>
            </p:nvSpPr>
            <p:spPr>
              <a:xfrm>
                <a:off x="1641100" y="154300"/>
                <a:ext cx="5475" cy="71200"/>
              </a:xfrm>
              <a:custGeom>
                <a:avLst/>
                <a:gdLst/>
                <a:ahLst/>
                <a:cxnLst/>
                <a:rect l="l" t="t" r="r" b="b"/>
                <a:pathLst>
                  <a:path w="219" h="2848" extrusionOk="0">
                    <a:moveTo>
                      <a:pt x="65" y="0"/>
                    </a:moveTo>
                    <a:cubicBezTo>
                      <a:pt x="52" y="0"/>
                      <a:pt x="32" y="160"/>
                      <a:pt x="19" y="418"/>
                    </a:cubicBezTo>
                    <a:cubicBezTo>
                      <a:pt x="5" y="676"/>
                      <a:pt x="0" y="1034"/>
                      <a:pt x="18" y="1429"/>
                    </a:cubicBezTo>
                    <a:cubicBezTo>
                      <a:pt x="35" y="1823"/>
                      <a:pt x="71" y="2180"/>
                      <a:pt x="107" y="2436"/>
                    </a:cubicBezTo>
                    <a:cubicBezTo>
                      <a:pt x="143" y="2691"/>
                      <a:pt x="177" y="2847"/>
                      <a:pt x="189" y="2847"/>
                    </a:cubicBezTo>
                    <a:cubicBezTo>
                      <a:pt x="190" y="2847"/>
                      <a:pt x="190" y="2847"/>
                      <a:pt x="190" y="2847"/>
                    </a:cubicBezTo>
                    <a:cubicBezTo>
                      <a:pt x="218" y="2843"/>
                      <a:pt x="149" y="2209"/>
                      <a:pt x="115" y="1424"/>
                    </a:cubicBezTo>
                    <a:cubicBezTo>
                      <a:pt x="80" y="639"/>
                      <a:pt x="94" y="2"/>
                      <a:pt x="65" y="0"/>
                    </a:cubicBezTo>
                    <a:cubicBezTo>
                      <a:pt x="65" y="0"/>
                      <a:pt x="65" y="0"/>
                      <a:pt x="6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8"/>
              <p:cNvSpPr/>
              <p:nvPr/>
            </p:nvSpPr>
            <p:spPr>
              <a:xfrm>
                <a:off x="1655675" y="149925"/>
                <a:ext cx="10975" cy="84000"/>
              </a:xfrm>
              <a:custGeom>
                <a:avLst/>
                <a:gdLst/>
                <a:ahLst/>
                <a:cxnLst/>
                <a:rect l="l" t="t" r="r" b="b"/>
                <a:pathLst>
                  <a:path w="439" h="3360" extrusionOk="0">
                    <a:moveTo>
                      <a:pt x="15" y="0"/>
                    </a:moveTo>
                    <a:cubicBezTo>
                      <a:pt x="15" y="0"/>
                      <a:pt x="15" y="0"/>
                      <a:pt x="14" y="1"/>
                    </a:cubicBezTo>
                    <a:cubicBezTo>
                      <a:pt x="0" y="5"/>
                      <a:pt x="47" y="189"/>
                      <a:pt x="110" y="489"/>
                    </a:cubicBezTo>
                    <a:cubicBezTo>
                      <a:pt x="175" y="788"/>
                      <a:pt x="250" y="1205"/>
                      <a:pt x="296" y="1669"/>
                    </a:cubicBezTo>
                    <a:cubicBezTo>
                      <a:pt x="341" y="2133"/>
                      <a:pt x="348" y="2556"/>
                      <a:pt x="344" y="2862"/>
                    </a:cubicBezTo>
                    <a:cubicBezTo>
                      <a:pt x="339" y="3168"/>
                      <a:pt x="329" y="3359"/>
                      <a:pt x="344" y="3359"/>
                    </a:cubicBezTo>
                    <a:cubicBezTo>
                      <a:pt x="344" y="3359"/>
                      <a:pt x="344" y="3359"/>
                      <a:pt x="344" y="3359"/>
                    </a:cubicBezTo>
                    <a:cubicBezTo>
                      <a:pt x="356" y="3359"/>
                      <a:pt x="391" y="3171"/>
                      <a:pt x="413" y="2865"/>
                    </a:cubicBezTo>
                    <a:cubicBezTo>
                      <a:pt x="435" y="2557"/>
                      <a:pt x="439" y="2129"/>
                      <a:pt x="393" y="1659"/>
                    </a:cubicBezTo>
                    <a:cubicBezTo>
                      <a:pt x="347" y="1190"/>
                      <a:pt x="260" y="770"/>
                      <a:pt x="178" y="473"/>
                    </a:cubicBezTo>
                    <a:cubicBezTo>
                      <a:pt x="97" y="177"/>
                      <a:pt x="27" y="0"/>
                      <a:pt x="1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8"/>
              <p:cNvSpPr/>
              <p:nvPr/>
            </p:nvSpPr>
            <p:spPr>
              <a:xfrm>
                <a:off x="1678800" y="160650"/>
                <a:ext cx="19375" cy="67675"/>
              </a:xfrm>
              <a:custGeom>
                <a:avLst/>
                <a:gdLst/>
                <a:ahLst/>
                <a:cxnLst/>
                <a:rect l="l" t="t" r="r" b="b"/>
                <a:pathLst>
                  <a:path w="775" h="2707" extrusionOk="0">
                    <a:moveTo>
                      <a:pt x="28" y="1"/>
                    </a:moveTo>
                    <a:cubicBezTo>
                      <a:pt x="28" y="1"/>
                      <a:pt x="27" y="1"/>
                      <a:pt x="27" y="1"/>
                    </a:cubicBezTo>
                    <a:cubicBezTo>
                      <a:pt x="1" y="12"/>
                      <a:pt x="217" y="601"/>
                      <a:pt x="417" y="1347"/>
                    </a:cubicBezTo>
                    <a:cubicBezTo>
                      <a:pt x="620" y="2091"/>
                      <a:pt x="733" y="2707"/>
                      <a:pt x="762" y="2707"/>
                    </a:cubicBezTo>
                    <a:cubicBezTo>
                      <a:pt x="762" y="2707"/>
                      <a:pt x="762" y="2707"/>
                      <a:pt x="762" y="2707"/>
                    </a:cubicBezTo>
                    <a:cubicBezTo>
                      <a:pt x="775" y="2705"/>
                      <a:pt x="763" y="2547"/>
                      <a:pt x="723" y="2296"/>
                    </a:cubicBezTo>
                    <a:cubicBezTo>
                      <a:pt x="684" y="2043"/>
                      <a:pt x="614" y="1698"/>
                      <a:pt x="512" y="1322"/>
                    </a:cubicBezTo>
                    <a:cubicBezTo>
                      <a:pt x="410" y="947"/>
                      <a:pt x="295" y="612"/>
                      <a:pt x="202" y="376"/>
                    </a:cubicBezTo>
                    <a:cubicBezTo>
                      <a:pt x="111" y="142"/>
                      <a:pt x="42" y="1"/>
                      <a:pt x="28"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8"/>
              <p:cNvSpPr/>
              <p:nvPr/>
            </p:nvSpPr>
            <p:spPr>
              <a:xfrm>
                <a:off x="1697150" y="150750"/>
                <a:ext cx="17875" cy="77575"/>
              </a:xfrm>
              <a:custGeom>
                <a:avLst/>
                <a:gdLst/>
                <a:ahLst/>
                <a:cxnLst/>
                <a:rect l="l" t="t" r="r" b="b"/>
                <a:pathLst>
                  <a:path w="715" h="3103" extrusionOk="0">
                    <a:moveTo>
                      <a:pt x="30" y="1"/>
                    </a:moveTo>
                    <a:cubicBezTo>
                      <a:pt x="30" y="1"/>
                      <a:pt x="29" y="1"/>
                      <a:pt x="29" y="1"/>
                    </a:cubicBezTo>
                    <a:cubicBezTo>
                      <a:pt x="0" y="14"/>
                      <a:pt x="332" y="656"/>
                      <a:pt x="505" y="1519"/>
                    </a:cubicBezTo>
                    <a:cubicBezTo>
                      <a:pt x="685" y="2381"/>
                      <a:pt x="631" y="3101"/>
                      <a:pt x="663" y="3102"/>
                    </a:cubicBezTo>
                    <a:cubicBezTo>
                      <a:pt x="663" y="3102"/>
                      <a:pt x="663" y="3102"/>
                      <a:pt x="663" y="3102"/>
                    </a:cubicBezTo>
                    <a:cubicBezTo>
                      <a:pt x="675" y="3102"/>
                      <a:pt x="703" y="2924"/>
                      <a:pt x="709" y="2633"/>
                    </a:cubicBezTo>
                    <a:cubicBezTo>
                      <a:pt x="715" y="2342"/>
                      <a:pt x="689" y="1936"/>
                      <a:pt x="601" y="1499"/>
                    </a:cubicBezTo>
                    <a:cubicBezTo>
                      <a:pt x="511" y="1062"/>
                      <a:pt x="375" y="680"/>
                      <a:pt x="255" y="415"/>
                    </a:cubicBezTo>
                    <a:cubicBezTo>
                      <a:pt x="138" y="153"/>
                      <a:pt x="43" y="1"/>
                      <a:pt x="30"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8"/>
              <p:cNvSpPr/>
              <p:nvPr/>
            </p:nvSpPr>
            <p:spPr>
              <a:xfrm>
                <a:off x="1723375" y="170450"/>
                <a:ext cx="8900" cy="67775"/>
              </a:xfrm>
              <a:custGeom>
                <a:avLst/>
                <a:gdLst/>
                <a:ahLst/>
                <a:cxnLst/>
                <a:rect l="l" t="t" r="r" b="b"/>
                <a:pathLst>
                  <a:path w="356" h="2711" extrusionOk="0">
                    <a:moveTo>
                      <a:pt x="31" y="0"/>
                    </a:moveTo>
                    <a:cubicBezTo>
                      <a:pt x="31" y="0"/>
                      <a:pt x="31" y="0"/>
                      <a:pt x="31" y="0"/>
                    </a:cubicBezTo>
                    <a:cubicBezTo>
                      <a:pt x="0" y="9"/>
                      <a:pt x="217" y="593"/>
                      <a:pt x="243" y="1349"/>
                    </a:cubicBezTo>
                    <a:cubicBezTo>
                      <a:pt x="277" y="2105"/>
                      <a:pt x="108" y="2704"/>
                      <a:pt x="140" y="2710"/>
                    </a:cubicBezTo>
                    <a:cubicBezTo>
                      <a:pt x="140" y="2711"/>
                      <a:pt x="140" y="2711"/>
                      <a:pt x="140" y="2711"/>
                    </a:cubicBezTo>
                    <a:cubicBezTo>
                      <a:pt x="152" y="2711"/>
                      <a:pt x="208" y="2566"/>
                      <a:pt x="260" y="2323"/>
                    </a:cubicBezTo>
                    <a:cubicBezTo>
                      <a:pt x="313" y="2077"/>
                      <a:pt x="355" y="1730"/>
                      <a:pt x="341" y="1345"/>
                    </a:cubicBezTo>
                    <a:cubicBezTo>
                      <a:pt x="325" y="961"/>
                      <a:pt x="255" y="617"/>
                      <a:pt x="183" y="377"/>
                    </a:cubicBezTo>
                    <a:cubicBezTo>
                      <a:pt x="111" y="139"/>
                      <a:pt x="44" y="0"/>
                      <a:pt x="31"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8"/>
              <p:cNvSpPr/>
              <p:nvPr/>
            </p:nvSpPr>
            <p:spPr>
              <a:xfrm>
                <a:off x="1539000" y="135025"/>
                <a:ext cx="85650" cy="47425"/>
              </a:xfrm>
              <a:custGeom>
                <a:avLst/>
                <a:gdLst/>
                <a:ahLst/>
                <a:cxnLst/>
                <a:rect l="l" t="t" r="r" b="b"/>
                <a:pathLst>
                  <a:path w="3426" h="1897" extrusionOk="0">
                    <a:moveTo>
                      <a:pt x="3389" y="1"/>
                    </a:moveTo>
                    <a:cubicBezTo>
                      <a:pt x="3363" y="1"/>
                      <a:pt x="3321" y="3"/>
                      <a:pt x="3265" y="7"/>
                    </a:cubicBezTo>
                    <a:cubicBezTo>
                      <a:pt x="3215" y="10"/>
                      <a:pt x="3152" y="16"/>
                      <a:pt x="3081" y="27"/>
                    </a:cubicBezTo>
                    <a:cubicBezTo>
                      <a:pt x="3009" y="39"/>
                      <a:pt x="2926" y="48"/>
                      <a:pt x="2837" y="69"/>
                    </a:cubicBezTo>
                    <a:cubicBezTo>
                      <a:pt x="2658" y="104"/>
                      <a:pt x="2448" y="162"/>
                      <a:pt x="2219" y="241"/>
                    </a:cubicBezTo>
                    <a:cubicBezTo>
                      <a:pt x="1992" y="324"/>
                      <a:pt x="1747" y="431"/>
                      <a:pt x="1501" y="565"/>
                    </a:cubicBezTo>
                    <a:cubicBezTo>
                      <a:pt x="1258" y="701"/>
                      <a:pt x="1037" y="852"/>
                      <a:pt x="847" y="1001"/>
                    </a:cubicBezTo>
                    <a:cubicBezTo>
                      <a:pt x="657" y="1152"/>
                      <a:pt x="496" y="1299"/>
                      <a:pt x="372" y="1433"/>
                    </a:cubicBezTo>
                    <a:cubicBezTo>
                      <a:pt x="307" y="1498"/>
                      <a:pt x="255" y="1562"/>
                      <a:pt x="207" y="1616"/>
                    </a:cubicBezTo>
                    <a:cubicBezTo>
                      <a:pt x="159" y="1671"/>
                      <a:pt x="121" y="1720"/>
                      <a:pt x="91" y="1762"/>
                    </a:cubicBezTo>
                    <a:cubicBezTo>
                      <a:pt x="31" y="1844"/>
                      <a:pt x="1" y="1891"/>
                      <a:pt x="6" y="1896"/>
                    </a:cubicBezTo>
                    <a:cubicBezTo>
                      <a:pt x="6" y="1896"/>
                      <a:pt x="7" y="1896"/>
                      <a:pt x="7" y="1896"/>
                    </a:cubicBezTo>
                    <a:cubicBezTo>
                      <a:pt x="27" y="1896"/>
                      <a:pt x="168" y="1724"/>
                      <a:pt x="421" y="1482"/>
                    </a:cubicBezTo>
                    <a:cubicBezTo>
                      <a:pt x="550" y="1356"/>
                      <a:pt x="713" y="1216"/>
                      <a:pt x="902" y="1072"/>
                    </a:cubicBezTo>
                    <a:cubicBezTo>
                      <a:pt x="1092" y="930"/>
                      <a:pt x="1309" y="784"/>
                      <a:pt x="1549" y="651"/>
                    </a:cubicBezTo>
                    <a:cubicBezTo>
                      <a:pt x="1790" y="519"/>
                      <a:pt x="2029" y="412"/>
                      <a:pt x="2251" y="326"/>
                    </a:cubicBezTo>
                    <a:cubicBezTo>
                      <a:pt x="2473" y="244"/>
                      <a:pt x="2678" y="179"/>
                      <a:pt x="2853" y="136"/>
                    </a:cubicBezTo>
                    <a:cubicBezTo>
                      <a:pt x="3202" y="49"/>
                      <a:pt x="3426" y="22"/>
                      <a:pt x="3424" y="5"/>
                    </a:cubicBezTo>
                    <a:cubicBezTo>
                      <a:pt x="3424" y="2"/>
                      <a:pt x="3412" y="1"/>
                      <a:pt x="3389"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8"/>
              <p:cNvSpPr/>
              <p:nvPr/>
            </p:nvSpPr>
            <p:spPr>
              <a:xfrm>
                <a:off x="1542875" y="227600"/>
                <a:ext cx="9800" cy="73375"/>
              </a:xfrm>
              <a:custGeom>
                <a:avLst/>
                <a:gdLst/>
                <a:ahLst/>
                <a:cxnLst/>
                <a:rect l="l" t="t" r="r" b="b"/>
                <a:pathLst>
                  <a:path w="392" h="2935" extrusionOk="0">
                    <a:moveTo>
                      <a:pt x="360" y="0"/>
                    </a:moveTo>
                    <a:cubicBezTo>
                      <a:pt x="347" y="0"/>
                      <a:pt x="278" y="152"/>
                      <a:pt x="203" y="409"/>
                    </a:cubicBezTo>
                    <a:cubicBezTo>
                      <a:pt x="125" y="669"/>
                      <a:pt x="49" y="1038"/>
                      <a:pt x="25" y="1452"/>
                    </a:cubicBezTo>
                    <a:cubicBezTo>
                      <a:pt x="0" y="1867"/>
                      <a:pt x="32" y="2242"/>
                      <a:pt x="78" y="2510"/>
                    </a:cubicBezTo>
                    <a:cubicBezTo>
                      <a:pt x="123" y="2775"/>
                      <a:pt x="175" y="2935"/>
                      <a:pt x="187" y="2935"/>
                    </a:cubicBezTo>
                    <a:cubicBezTo>
                      <a:pt x="187" y="2935"/>
                      <a:pt x="187" y="2935"/>
                      <a:pt x="187" y="2935"/>
                    </a:cubicBezTo>
                    <a:cubicBezTo>
                      <a:pt x="218" y="2930"/>
                      <a:pt x="70" y="2274"/>
                      <a:pt x="121" y="1458"/>
                    </a:cubicBezTo>
                    <a:cubicBezTo>
                      <a:pt x="167" y="642"/>
                      <a:pt x="391" y="9"/>
                      <a:pt x="361" y="0"/>
                    </a:cubicBezTo>
                    <a:cubicBezTo>
                      <a:pt x="361" y="0"/>
                      <a:pt x="360" y="0"/>
                      <a:pt x="36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8"/>
              <p:cNvSpPr/>
              <p:nvPr/>
            </p:nvSpPr>
            <p:spPr>
              <a:xfrm>
                <a:off x="1528275" y="209250"/>
                <a:ext cx="4750" cy="49375"/>
              </a:xfrm>
              <a:custGeom>
                <a:avLst/>
                <a:gdLst/>
                <a:ahLst/>
                <a:cxnLst/>
                <a:rect l="l" t="t" r="r" b="b"/>
                <a:pathLst>
                  <a:path w="190" h="1975" extrusionOk="0">
                    <a:moveTo>
                      <a:pt x="153" y="1"/>
                    </a:moveTo>
                    <a:cubicBezTo>
                      <a:pt x="128" y="1"/>
                      <a:pt x="1" y="436"/>
                      <a:pt x="4" y="988"/>
                    </a:cubicBezTo>
                    <a:cubicBezTo>
                      <a:pt x="5" y="1541"/>
                      <a:pt x="136" y="1975"/>
                      <a:pt x="160" y="1975"/>
                    </a:cubicBezTo>
                    <a:cubicBezTo>
                      <a:pt x="160" y="1975"/>
                      <a:pt x="160" y="1975"/>
                      <a:pt x="161" y="1975"/>
                    </a:cubicBezTo>
                    <a:cubicBezTo>
                      <a:pt x="189" y="1969"/>
                      <a:pt x="102" y="1532"/>
                      <a:pt x="102" y="988"/>
                    </a:cubicBezTo>
                    <a:cubicBezTo>
                      <a:pt x="99" y="444"/>
                      <a:pt x="182" y="7"/>
                      <a:pt x="154" y="1"/>
                    </a:cubicBezTo>
                    <a:cubicBezTo>
                      <a:pt x="153" y="1"/>
                      <a:pt x="153" y="1"/>
                      <a:pt x="153"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8"/>
              <p:cNvSpPr/>
              <p:nvPr/>
            </p:nvSpPr>
            <p:spPr>
              <a:xfrm>
                <a:off x="1517825" y="117500"/>
                <a:ext cx="229875" cy="165700"/>
              </a:xfrm>
              <a:custGeom>
                <a:avLst/>
                <a:gdLst/>
                <a:ahLst/>
                <a:cxnLst/>
                <a:rect l="l" t="t" r="r" b="b"/>
                <a:pathLst>
                  <a:path w="9195" h="6628" extrusionOk="0">
                    <a:moveTo>
                      <a:pt x="6945" y="0"/>
                    </a:moveTo>
                    <a:cubicBezTo>
                      <a:pt x="6898" y="0"/>
                      <a:pt x="6851" y="1"/>
                      <a:pt x="6805" y="1"/>
                    </a:cubicBezTo>
                    <a:cubicBezTo>
                      <a:pt x="5998" y="8"/>
                      <a:pt x="5191" y="28"/>
                      <a:pt x="4389" y="154"/>
                    </a:cubicBezTo>
                    <a:cubicBezTo>
                      <a:pt x="2909" y="387"/>
                      <a:pt x="1385" y="1059"/>
                      <a:pt x="667" y="2451"/>
                    </a:cubicBezTo>
                    <a:cubicBezTo>
                      <a:pt x="1" y="3740"/>
                      <a:pt x="97" y="5247"/>
                      <a:pt x="467" y="6627"/>
                    </a:cubicBezTo>
                    <a:cubicBezTo>
                      <a:pt x="476" y="6598"/>
                      <a:pt x="483" y="6569"/>
                      <a:pt x="492" y="6540"/>
                    </a:cubicBezTo>
                    <a:cubicBezTo>
                      <a:pt x="353" y="5434"/>
                      <a:pt x="451" y="4262"/>
                      <a:pt x="984" y="3275"/>
                    </a:cubicBezTo>
                    <a:cubicBezTo>
                      <a:pt x="1556" y="2216"/>
                      <a:pt x="2600" y="1510"/>
                      <a:pt x="3726" y="1139"/>
                    </a:cubicBezTo>
                    <a:cubicBezTo>
                      <a:pt x="4792" y="789"/>
                      <a:pt x="6070" y="510"/>
                      <a:pt x="7238" y="510"/>
                    </a:cubicBezTo>
                    <a:cubicBezTo>
                      <a:pt x="7420" y="510"/>
                      <a:pt x="7599" y="517"/>
                      <a:pt x="7775" y="531"/>
                    </a:cubicBezTo>
                    <a:cubicBezTo>
                      <a:pt x="8370" y="580"/>
                      <a:pt x="8836" y="826"/>
                      <a:pt x="9195" y="1196"/>
                    </a:cubicBezTo>
                    <a:cubicBezTo>
                      <a:pt x="9107" y="911"/>
                      <a:pt x="8940" y="649"/>
                      <a:pt x="8714" y="452"/>
                    </a:cubicBezTo>
                    <a:cubicBezTo>
                      <a:pt x="8245" y="44"/>
                      <a:pt x="7552" y="0"/>
                      <a:pt x="6945"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3" name="Google Shape;2233;p48"/>
          <p:cNvGrpSpPr/>
          <p:nvPr/>
        </p:nvGrpSpPr>
        <p:grpSpPr>
          <a:xfrm rot="1175136">
            <a:off x="-202575" y="3157137"/>
            <a:ext cx="1670208" cy="2460012"/>
            <a:chOff x="2526592" y="3488548"/>
            <a:chExt cx="1670282" cy="2460121"/>
          </a:xfrm>
        </p:grpSpPr>
        <p:grpSp>
          <p:nvGrpSpPr>
            <p:cNvPr id="2234" name="Google Shape;2234;p48"/>
            <p:cNvGrpSpPr/>
            <p:nvPr/>
          </p:nvGrpSpPr>
          <p:grpSpPr>
            <a:xfrm>
              <a:off x="2526592" y="3488548"/>
              <a:ext cx="1670282" cy="2460121"/>
              <a:chOff x="2903825" y="2119650"/>
              <a:chExt cx="623100" cy="917750"/>
            </a:xfrm>
          </p:grpSpPr>
          <p:sp>
            <p:nvSpPr>
              <p:cNvPr id="2235" name="Google Shape;2235;p48"/>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8"/>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7" name="Google Shape;2237;p48"/>
            <p:cNvGrpSpPr/>
            <p:nvPr/>
          </p:nvGrpSpPr>
          <p:grpSpPr>
            <a:xfrm>
              <a:off x="2926313" y="3947651"/>
              <a:ext cx="870847" cy="1183651"/>
              <a:chOff x="4316625" y="2741700"/>
              <a:chExt cx="424700" cy="577250"/>
            </a:xfrm>
          </p:grpSpPr>
          <p:sp>
            <p:nvSpPr>
              <p:cNvPr id="2238" name="Google Shape;2238;p48"/>
              <p:cNvSpPr/>
              <p:nvPr/>
            </p:nvSpPr>
            <p:spPr>
              <a:xfrm>
                <a:off x="4378075" y="2741700"/>
                <a:ext cx="303300" cy="213875"/>
              </a:xfrm>
              <a:custGeom>
                <a:avLst/>
                <a:gdLst/>
                <a:ahLst/>
                <a:cxnLst/>
                <a:rect l="l" t="t" r="r" b="b"/>
                <a:pathLst>
                  <a:path w="12132" h="8555" extrusionOk="0">
                    <a:moveTo>
                      <a:pt x="6561" y="0"/>
                    </a:moveTo>
                    <a:cubicBezTo>
                      <a:pt x="6231" y="0"/>
                      <a:pt x="5901" y="21"/>
                      <a:pt x="5575" y="60"/>
                    </a:cubicBezTo>
                    <a:cubicBezTo>
                      <a:pt x="4599" y="176"/>
                      <a:pt x="3594" y="310"/>
                      <a:pt x="2723" y="811"/>
                    </a:cubicBezTo>
                    <a:cubicBezTo>
                      <a:pt x="2020" y="1215"/>
                      <a:pt x="1429" y="1863"/>
                      <a:pt x="1234" y="2650"/>
                    </a:cubicBezTo>
                    <a:cubicBezTo>
                      <a:pt x="1180" y="2643"/>
                      <a:pt x="1129" y="2640"/>
                      <a:pt x="1080" y="2640"/>
                    </a:cubicBezTo>
                    <a:cubicBezTo>
                      <a:pt x="440" y="2640"/>
                      <a:pt x="311" y="3194"/>
                      <a:pt x="230" y="3761"/>
                    </a:cubicBezTo>
                    <a:cubicBezTo>
                      <a:pt x="1" y="5363"/>
                      <a:pt x="149" y="7019"/>
                      <a:pt x="659" y="8555"/>
                    </a:cubicBezTo>
                    <a:lnTo>
                      <a:pt x="11645" y="8448"/>
                    </a:lnTo>
                    <a:cubicBezTo>
                      <a:pt x="12060" y="6775"/>
                      <a:pt x="12132" y="5097"/>
                      <a:pt x="11809" y="3417"/>
                    </a:cubicBezTo>
                    <a:cubicBezTo>
                      <a:pt x="11596" y="2311"/>
                      <a:pt x="10630" y="1255"/>
                      <a:pt x="9668" y="735"/>
                    </a:cubicBezTo>
                    <a:cubicBezTo>
                      <a:pt x="8715" y="219"/>
                      <a:pt x="7637" y="0"/>
                      <a:pt x="6561"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8"/>
              <p:cNvSpPr/>
              <p:nvPr/>
            </p:nvSpPr>
            <p:spPr>
              <a:xfrm>
                <a:off x="4316625" y="3058325"/>
                <a:ext cx="424700" cy="260625"/>
              </a:xfrm>
              <a:custGeom>
                <a:avLst/>
                <a:gdLst/>
                <a:ahLst/>
                <a:cxnLst/>
                <a:rect l="l" t="t" r="r" b="b"/>
                <a:pathLst>
                  <a:path w="16988" h="10425" extrusionOk="0">
                    <a:moveTo>
                      <a:pt x="7397" y="0"/>
                    </a:moveTo>
                    <a:lnTo>
                      <a:pt x="7397" y="1725"/>
                    </a:lnTo>
                    <a:cubicBezTo>
                      <a:pt x="7397" y="2323"/>
                      <a:pt x="7188" y="3037"/>
                      <a:pt x="6791" y="3485"/>
                    </a:cubicBezTo>
                    <a:cubicBezTo>
                      <a:pt x="6489" y="3825"/>
                      <a:pt x="6041" y="4179"/>
                      <a:pt x="5379" y="4451"/>
                    </a:cubicBezTo>
                    <a:cubicBezTo>
                      <a:pt x="3569" y="5193"/>
                      <a:pt x="1" y="6331"/>
                      <a:pt x="1" y="9125"/>
                    </a:cubicBezTo>
                    <a:cubicBezTo>
                      <a:pt x="1" y="9125"/>
                      <a:pt x="3790" y="10425"/>
                      <a:pt x="8823" y="10425"/>
                    </a:cubicBezTo>
                    <a:cubicBezTo>
                      <a:pt x="11339" y="10425"/>
                      <a:pt x="14167" y="10100"/>
                      <a:pt x="16988" y="9125"/>
                    </a:cubicBezTo>
                    <a:cubicBezTo>
                      <a:pt x="16988" y="6331"/>
                      <a:pt x="13419" y="5193"/>
                      <a:pt x="11609" y="4451"/>
                    </a:cubicBezTo>
                    <a:cubicBezTo>
                      <a:pt x="10947" y="4179"/>
                      <a:pt x="10499" y="3825"/>
                      <a:pt x="10198" y="3485"/>
                    </a:cubicBezTo>
                    <a:cubicBezTo>
                      <a:pt x="9802" y="3037"/>
                      <a:pt x="9591" y="2323"/>
                      <a:pt x="9591" y="1725"/>
                    </a:cubicBezTo>
                    <a:lnTo>
                      <a:pt x="9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8"/>
              <p:cNvSpPr/>
              <p:nvPr/>
            </p:nvSpPr>
            <p:spPr>
              <a:xfrm>
                <a:off x="4316625" y="3126000"/>
                <a:ext cx="424700" cy="192950"/>
              </a:xfrm>
              <a:custGeom>
                <a:avLst/>
                <a:gdLst/>
                <a:ahLst/>
                <a:cxnLst/>
                <a:rect l="l" t="t" r="r" b="b"/>
                <a:pathLst>
                  <a:path w="16988" h="7718" extrusionOk="0">
                    <a:moveTo>
                      <a:pt x="9763" y="0"/>
                    </a:moveTo>
                    <a:cubicBezTo>
                      <a:pt x="8940" y="166"/>
                      <a:pt x="8102" y="250"/>
                      <a:pt x="7262" y="250"/>
                    </a:cubicBezTo>
                    <a:cubicBezTo>
                      <a:pt x="7217" y="250"/>
                      <a:pt x="7171" y="249"/>
                      <a:pt x="7125" y="249"/>
                    </a:cubicBezTo>
                    <a:cubicBezTo>
                      <a:pt x="7035" y="445"/>
                      <a:pt x="6924" y="627"/>
                      <a:pt x="6791" y="778"/>
                    </a:cubicBezTo>
                    <a:cubicBezTo>
                      <a:pt x="6489" y="1118"/>
                      <a:pt x="6041" y="1472"/>
                      <a:pt x="5379" y="1744"/>
                    </a:cubicBezTo>
                    <a:cubicBezTo>
                      <a:pt x="3569" y="2486"/>
                      <a:pt x="1" y="3624"/>
                      <a:pt x="1" y="6418"/>
                    </a:cubicBezTo>
                    <a:cubicBezTo>
                      <a:pt x="1" y="6418"/>
                      <a:pt x="3790" y="7718"/>
                      <a:pt x="8823" y="7718"/>
                    </a:cubicBezTo>
                    <a:cubicBezTo>
                      <a:pt x="11339" y="7718"/>
                      <a:pt x="14167" y="7393"/>
                      <a:pt x="16988" y="6418"/>
                    </a:cubicBezTo>
                    <a:cubicBezTo>
                      <a:pt x="16988" y="3624"/>
                      <a:pt x="13419" y="2486"/>
                      <a:pt x="11609" y="1744"/>
                    </a:cubicBezTo>
                    <a:cubicBezTo>
                      <a:pt x="10947" y="1472"/>
                      <a:pt x="10499" y="1118"/>
                      <a:pt x="10198" y="778"/>
                    </a:cubicBezTo>
                    <a:cubicBezTo>
                      <a:pt x="10009" y="565"/>
                      <a:pt x="9865" y="292"/>
                      <a:pt x="9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8"/>
              <p:cNvSpPr/>
              <p:nvPr/>
            </p:nvSpPr>
            <p:spPr>
              <a:xfrm>
                <a:off x="4404275" y="3252325"/>
                <a:ext cx="4200" cy="55725"/>
              </a:xfrm>
              <a:custGeom>
                <a:avLst/>
                <a:gdLst/>
                <a:ahLst/>
                <a:cxnLst/>
                <a:rect l="l" t="t" r="r" b="b"/>
                <a:pathLst>
                  <a:path w="168" h="2229" extrusionOk="0">
                    <a:moveTo>
                      <a:pt x="69" y="1"/>
                    </a:moveTo>
                    <a:cubicBezTo>
                      <a:pt x="27" y="2"/>
                      <a:pt x="0" y="651"/>
                      <a:pt x="10" y="1453"/>
                    </a:cubicBezTo>
                    <a:cubicBezTo>
                      <a:pt x="14" y="1729"/>
                      <a:pt x="20" y="1986"/>
                      <a:pt x="31" y="2206"/>
                    </a:cubicBezTo>
                    <a:cubicBezTo>
                      <a:pt x="74" y="2213"/>
                      <a:pt x="117" y="2221"/>
                      <a:pt x="161" y="2228"/>
                    </a:cubicBezTo>
                    <a:cubicBezTo>
                      <a:pt x="166" y="2004"/>
                      <a:pt x="167" y="1737"/>
                      <a:pt x="164" y="1451"/>
                    </a:cubicBezTo>
                    <a:cubicBezTo>
                      <a:pt x="154" y="649"/>
                      <a:pt x="111" y="1"/>
                      <a:pt x="69"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8"/>
              <p:cNvSpPr/>
              <p:nvPr/>
            </p:nvSpPr>
            <p:spPr>
              <a:xfrm>
                <a:off x="4649350" y="3252325"/>
                <a:ext cx="4200" cy="57300"/>
              </a:xfrm>
              <a:custGeom>
                <a:avLst/>
                <a:gdLst/>
                <a:ahLst/>
                <a:cxnLst/>
                <a:rect l="l" t="t" r="r" b="b"/>
                <a:pathLst>
                  <a:path w="168" h="2292" extrusionOk="0">
                    <a:moveTo>
                      <a:pt x="69" y="1"/>
                    </a:moveTo>
                    <a:cubicBezTo>
                      <a:pt x="26" y="2"/>
                      <a:pt x="0" y="651"/>
                      <a:pt x="10" y="1453"/>
                    </a:cubicBezTo>
                    <a:cubicBezTo>
                      <a:pt x="14" y="1766"/>
                      <a:pt x="23" y="2055"/>
                      <a:pt x="35" y="2292"/>
                    </a:cubicBezTo>
                    <a:cubicBezTo>
                      <a:pt x="77" y="2285"/>
                      <a:pt x="118" y="2278"/>
                      <a:pt x="161" y="2271"/>
                    </a:cubicBezTo>
                    <a:cubicBezTo>
                      <a:pt x="166" y="2037"/>
                      <a:pt x="168" y="1755"/>
                      <a:pt x="163" y="1451"/>
                    </a:cubicBezTo>
                    <a:cubicBezTo>
                      <a:pt x="154" y="649"/>
                      <a:pt x="111" y="1"/>
                      <a:pt x="69"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8"/>
              <p:cNvSpPr/>
              <p:nvPr/>
            </p:nvSpPr>
            <p:spPr>
              <a:xfrm>
                <a:off x="4477800" y="3110825"/>
                <a:ext cx="103375" cy="43775"/>
              </a:xfrm>
              <a:custGeom>
                <a:avLst/>
                <a:gdLst/>
                <a:ahLst/>
                <a:cxnLst/>
                <a:rect l="l" t="t" r="r" b="b"/>
                <a:pathLst>
                  <a:path w="4135" h="1751" extrusionOk="0">
                    <a:moveTo>
                      <a:pt x="76" y="0"/>
                    </a:moveTo>
                    <a:cubicBezTo>
                      <a:pt x="34" y="0"/>
                      <a:pt x="0" y="34"/>
                      <a:pt x="0" y="76"/>
                    </a:cubicBezTo>
                    <a:lnTo>
                      <a:pt x="0" y="1675"/>
                    </a:lnTo>
                    <a:cubicBezTo>
                      <a:pt x="0" y="1717"/>
                      <a:pt x="34" y="1751"/>
                      <a:pt x="76" y="1751"/>
                    </a:cubicBezTo>
                    <a:lnTo>
                      <a:pt x="4058" y="1751"/>
                    </a:lnTo>
                    <a:cubicBezTo>
                      <a:pt x="4100" y="1751"/>
                      <a:pt x="4134" y="1717"/>
                      <a:pt x="4134" y="1675"/>
                    </a:cubicBezTo>
                    <a:lnTo>
                      <a:pt x="4134" y="76"/>
                    </a:lnTo>
                    <a:cubicBezTo>
                      <a:pt x="4134" y="34"/>
                      <a:pt x="4100" y="0"/>
                      <a:pt x="4058" y="0"/>
                    </a:cubicBez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8"/>
              <p:cNvSpPr/>
              <p:nvPr/>
            </p:nvSpPr>
            <p:spPr>
              <a:xfrm>
                <a:off x="4486625" y="3112200"/>
                <a:ext cx="2375" cy="41225"/>
              </a:xfrm>
              <a:custGeom>
                <a:avLst/>
                <a:gdLst/>
                <a:ahLst/>
                <a:cxnLst/>
                <a:rect l="l" t="t" r="r" b="b"/>
                <a:pathLst>
                  <a:path w="95" h="1649" extrusionOk="0">
                    <a:moveTo>
                      <a:pt x="71" y="0"/>
                    </a:moveTo>
                    <a:cubicBezTo>
                      <a:pt x="46" y="11"/>
                      <a:pt x="23" y="26"/>
                      <a:pt x="1" y="39"/>
                    </a:cubicBezTo>
                    <a:cubicBezTo>
                      <a:pt x="2" y="241"/>
                      <a:pt x="4" y="461"/>
                      <a:pt x="9" y="693"/>
                    </a:cubicBezTo>
                    <a:cubicBezTo>
                      <a:pt x="14" y="1032"/>
                      <a:pt x="21" y="1348"/>
                      <a:pt x="29" y="1618"/>
                    </a:cubicBezTo>
                    <a:cubicBezTo>
                      <a:pt x="51" y="1629"/>
                      <a:pt x="71" y="1640"/>
                      <a:pt x="94" y="1649"/>
                    </a:cubicBezTo>
                    <a:cubicBezTo>
                      <a:pt x="94" y="1373"/>
                      <a:pt x="91" y="1044"/>
                      <a:pt x="85" y="691"/>
                    </a:cubicBezTo>
                    <a:cubicBezTo>
                      <a:pt x="81" y="446"/>
                      <a:pt x="77" y="212"/>
                      <a:pt x="71"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8"/>
              <p:cNvSpPr/>
              <p:nvPr/>
            </p:nvSpPr>
            <p:spPr>
              <a:xfrm>
                <a:off x="4503275" y="3110825"/>
                <a:ext cx="2400" cy="43775"/>
              </a:xfrm>
              <a:custGeom>
                <a:avLst/>
                <a:gdLst/>
                <a:ahLst/>
                <a:cxnLst/>
                <a:rect l="l" t="t" r="r" b="b"/>
                <a:pathLst>
                  <a:path w="96" h="1751" extrusionOk="0">
                    <a:moveTo>
                      <a:pt x="1" y="0"/>
                    </a:moveTo>
                    <a:cubicBezTo>
                      <a:pt x="3" y="227"/>
                      <a:pt x="5" y="480"/>
                      <a:pt x="10" y="748"/>
                    </a:cubicBezTo>
                    <a:cubicBezTo>
                      <a:pt x="16" y="1120"/>
                      <a:pt x="24" y="1466"/>
                      <a:pt x="32" y="1751"/>
                    </a:cubicBezTo>
                    <a:lnTo>
                      <a:pt x="95" y="1751"/>
                    </a:lnTo>
                    <a:cubicBezTo>
                      <a:pt x="95" y="1465"/>
                      <a:pt x="93" y="1120"/>
                      <a:pt x="87" y="746"/>
                    </a:cubicBezTo>
                    <a:cubicBezTo>
                      <a:pt x="82" y="480"/>
                      <a:pt x="77" y="227"/>
                      <a:pt x="71"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8"/>
              <p:cNvSpPr/>
              <p:nvPr/>
            </p:nvSpPr>
            <p:spPr>
              <a:xfrm>
                <a:off x="4519975" y="3110825"/>
                <a:ext cx="2375" cy="43775"/>
              </a:xfrm>
              <a:custGeom>
                <a:avLst/>
                <a:gdLst/>
                <a:ahLst/>
                <a:cxnLst/>
                <a:rect l="l" t="t" r="r" b="b"/>
                <a:pathLst>
                  <a:path w="95" h="1751" extrusionOk="0">
                    <a:moveTo>
                      <a:pt x="0" y="0"/>
                    </a:moveTo>
                    <a:cubicBezTo>
                      <a:pt x="2" y="227"/>
                      <a:pt x="4" y="480"/>
                      <a:pt x="9" y="748"/>
                    </a:cubicBezTo>
                    <a:cubicBezTo>
                      <a:pt x="15" y="1120"/>
                      <a:pt x="23" y="1466"/>
                      <a:pt x="31" y="1751"/>
                    </a:cubicBezTo>
                    <a:lnTo>
                      <a:pt x="94" y="1751"/>
                    </a:lnTo>
                    <a:cubicBezTo>
                      <a:pt x="94" y="1465"/>
                      <a:pt x="92" y="1120"/>
                      <a:pt x="86" y="746"/>
                    </a:cubicBezTo>
                    <a:cubicBezTo>
                      <a:pt x="81" y="480"/>
                      <a:pt x="76" y="227"/>
                      <a:pt x="70"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8"/>
              <p:cNvSpPr/>
              <p:nvPr/>
            </p:nvSpPr>
            <p:spPr>
              <a:xfrm>
                <a:off x="4536650" y="3110825"/>
                <a:ext cx="2375" cy="43775"/>
              </a:xfrm>
              <a:custGeom>
                <a:avLst/>
                <a:gdLst/>
                <a:ahLst/>
                <a:cxnLst/>
                <a:rect l="l" t="t" r="r" b="b"/>
                <a:pathLst>
                  <a:path w="95" h="1751" extrusionOk="0">
                    <a:moveTo>
                      <a:pt x="0" y="0"/>
                    </a:moveTo>
                    <a:cubicBezTo>
                      <a:pt x="2" y="227"/>
                      <a:pt x="4" y="480"/>
                      <a:pt x="9" y="748"/>
                    </a:cubicBezTo>
                    <a:cubicBezTo>
                      <a:pt x="15" y="1120"/>
                      <a:pt x="23" y="1466"/>
                      <a:pt x="32" y="1751"/>
                    </a:cubicBezTo>
                    <a:lnTo>
                      <a:pt x="94" y="1751"/>
                    </a:lnTo>
                    <a:cubicBezTo>
                      <a:pt x="94" y="1465"/>
                      <a:pt x="92" y="1120"/>
                      <a:pt x="86" y="746"/>
                    </a:cubicBezTo>
                    <a:cubicBezTo>
                      <a:pt x="81" y="480"/>
                      <a:pt x="76" y="227"/>
                      <a:pt x="70"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8"/>
              <p:cNvSpPr/>
              <p:nvPr/>
            </p:nvSpPr>
            <p:spPr>
              <a:xfrm>
                <a:off x="4553325" y="3110825"/>
                <a:ext cx="2400" cy="43775"/>
              </a:xfrm>
              <a:custGeom>
                <a:avLst/>
                <a:gdLst/>
                <a:ahLst/>
                <a:cxnLst/>
                <a:rect l="l" t="t" r="r" b="b"/>
                <a:pathLst>
                  <a:path w="96" h="1751" extrusionOk="0">
                    <a:moveTo>
                      <a:pt x="0" y="0"/>
                    </a:moveTo>
                    <a:cubicBezTo>
                      <a:pt x="2" y="227"/>
                      <a:pt x="5" y="480"/>
                      <a:pt x="9" y="748"/>
                    </a:cubicBezTo>
                    <a:cubicBezTo>
                      <a:pt x="15" y="1120"/>
                      <a:pt x="23" y="1466"/>
                      <a:pt x="32" y="1751"/>
                    </a:cubicBezTo>
                    <a:lnTo>
                      <a:pt x="95" y="1751"/>
                    </a:lnTo>
                    <a:cubicBezTo>
                      <a:pt x="94" y="1465"/>
                      <a:pt x="92" y="1120"/>
                      <a:pt x="86" y="746"/>
                    </a:cubicBezTo>
                    <a:cubicBezTo>
                      <a:pt x="81" y="480"/>
                      <a:pt x="76" y="227"/>
                      <a:pt x="70"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8"/>
              <p:cNvSpPr/>
              <p:nvPr/>
            </p:nvSpPr>
            <p:spPr>
              <a:xfrm>
                <a:off x="4570025" y="3112025"/>
                <a:ext cx="2350" cy="41125"/>
              </a:xfrm>
              <a:custGeom>
                <a:avLst/>
                <a:gdLst/>
                <a:ahLst/>
                <a:cxnLst/>
                <a:rect l="l" t="t" r="r" b="b"/>
                <a:pathLst>
                  <a:path w="94" h="1645" extrusionOk="0">
                    <a:moveTo>
                      <a:pt x="0" y="0"/>
                    </a:moveTo>
                    <a:cubicBezTo>
                      <a:pt x="1" y="215"/>
                      <a:pt x="4" y="451"/>
                      <a:pt x="8" y="700"/>
                    </a:cubicBezTo>
                    <a:cubicBezTo>
                      <a:pt x="13" y="1047"/>
                      <a:pt x="21" y="1371"/>
                      <a:pt x="29" y="1644"/>
                    </a:cubicBezTo>
                    <a:cubicBezTo>
                      <a:pt x="52" y="1634"/>
                      <a:pt x="73" y="1621"/>
                      <a:pt x="94" y="1609"/>
                    </a:cubicBezTo>
                    <a:cubicBezTo>
                      <a:pt x="93" y="1343"/>
                      <a:pt x="90" y="1031"/>
                      <a:pt x="85" y="698"/>
                    </a:cubicBezTo>
                    <a:cubicBezTo>
                      <a:pt x="81" y="463"/>
                      <a:pt x="76" y="239"/>
                      <a:pt x="72" y="34"/>
                    </a:cubicBezTo>
                    <a:cubicBezTo>
                      <a:pt x="48" y="22"/>
                      <a:pt x="25" y="10"/>
                      <a:pt x="0"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4500975" y="3058325"/>
                <a:ext cx="55625" cy="52000"/>
              </a:xfrm>
              <a:custGeom>
                <a:avLst/>
                <a:gdLst/>
                <a:ahLst/>
                <a:cxnLst/>
                <a:rect l="l" t="t" r="r" b="b"/>
                <a:pathLst>
                  <a:path w="2225" h="2080" extrusionOk="0">
                    <a:moveTo>
                      <a:pt x="23" y="0"/>
                    </a:moveTo>
                    <a:lnTo>
                      <a:pt x="23" y="1725"/>
                    </a:lnTo>
                    <a:cubicBezTo>
                      <a:pt x="23" y="1833"/>
                      <a:pt x="14" y="1946"/>
                      <a:pt x="0" y="2059"/>
                    </a:cubicBezTo>
                    <a:cubicBezTo>
                      <a:pt x="122" y="2074"/>
                      <a:pt x="246" y="2080"/>
                      <a:pt x="368" y="2080"/>
                    </a:cubicBezTo>
                    <a:cubicBezTo>
                      <a:pt x="387" y="2080"/>
                      <a:pt x="405" y="2079"/>
                      <a:pt x="424" y="2079"/>
                    </a:cubicBezTo>
                    <a:cubicBezTo>
                      <a:pt x="1028" y="2073"/>
                      <a:pt x="1628" y="1995"/>
                      <a:pt x="2224" y="1891"/>
                    </a:cubicBezTo>
                    <a:cubicBezTo>
                      <a:pt x="2221" y="1835"/>
                      <a:pt x="2217" y="1779"/>
                      <a:pt x="2217" y="1725"/>
                    </a:cubicBezTo>
                    <a:lnTo>
                      <a:pt x="2217" y="0"/>
                    </a:lnTo>
                    <a:lnTo>
                      <a:pt x="1506" y="0"/>
                    </a:lnTo>
                    <a:cubicBezTo>
                      <a:pt x="1379" y="6"/>
                      <a:pt x="1253" y="9"/>
                      <a:pt x="1127" y="9"/>
                    </a:cubicBezTo>
                    <a:cubicBezTo>
                      <a:pt x="1006" y="9"/>
                      <a:pt x="885" y="6"/>
                      <a:pt x="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8"/>
              <p:cNvSpPr/>
              <p:nvPr/>
            </p:nvSpPr>
            <p:spPr>
              <a:xfrm>
                <a:off x="4623975" y="2937900"/>
                <a:ext cx="75500" cy="80225"/>
              </a:xfrm>
              <a:custGeom>
                <a:avLst/>
                <a:gdLst/>
                <a:ahLst/>
                <a:cxnLst/>
                <a:rect l="l" t="t" r="r" b="b"/>
                <a:pathLst>
                  <a:path w="3020" h="3209" extrusionOk="0">
                    <a:moveTo>
                      <a:pt x="1960" y="1"/>
                    </a:moveTo>
                    <a:cubicBezTo>
                      <a:pt x="1459" y="1"/>
                      <a:pt x="880" y="371"/>
                      <a:pt x="503" y="985"/>
                    </a:cubicBezTo>
                    <a:cubicBezTo>
                      <a:pt x="0" y="1802"/>
                      <a:pt x="45" y="2742"/>
                      <a:pt x="601" y="3083"/>
                    </a:cubicBezTo>
                    <a:cubicBezTo>
                      <a:pt x="739" y="3168"/>
                      <a:pt x="896" y="3208"/>
                      <a:pt x="1061" y="3208"/>
                    </a:cubicBezTo>
                    <a:cubicBezTo>
                      <a:pt x="1562" y="3208"/>
                      <a:pt x="2141" y="2838"/>
                      <a:pt x="2518" y="2224"/>
                    </a:cubicBezTo>
                    <a:cubicBezTo>
                      <a:pt x="3020" y="1408"/>
                      <a:pt x="2976" y="468"/>
                      <a:pt x="2419" y="126"/>
                    </a:cubicBezTo>
                    <a:cubicBezTo>
                      <a:pt x="2281" y="41"/>
                      <a:pt x="2125" y="1"/>
                      <a:pt x="1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8"/>
              <p:cNvSpPr/>
              <p:nvPr/>
            </p:nvSpPr>
            <p:spPr>
              <a:xfrm>
                <a:off x="4647800" y="2957300"/>
                <a:ext cx="43625" cy="55075"/>
              </a:xfrm>
              <a:custGeom>
                <a:avLst/>
                <a:gdLst/>
                <a:ahLst/>
                <a:cxnLst/>
                <a:rect l="l" t="t" r="r" b="b"/>
                <a:pathLst>
                  <a:path w="1745" h="2203" extrusionOk="0">
                    <a:moveTo>
                      <a:pt x="1447" y="0"/>
                    </a:moveTo>
                    <a:cubicBezTo>
                      <a:pt x="1407" y="0"/>
                      <a:pt x="1366" y="10"/>
                      <a:pt x="1327" y="23"/>
                    </a:cubicBezTo>
                    <a:cubicBezTo>
                      <a:pt x="1160" y="82"/>
                      <a:pt x="1022" y="199"/>
                      <a:pt x="886" y="313"/>
                    </a:cubicBezTo>
                    <a:cubicBezTo>
                      <a:pt x="780" y="404"/>
                      <a:pt x="672" y="495"/>
                      <a:pt x="588" y="607"/>
                    </a:cubicBezTo>
                    <a:cubicBezTo>
                      <a:pt x="514" y="707"/>
                      <a:pt x="461" y="819"/>
                      <a:pt x="410" y="932"/>
                    </a:cubicBezTo>
                    <a:cubicBezTo>
                      <a:pt x="245" y="1303"/>
                      <a:pt x="107" y="1687"/>
                      <a:pt x="0" y="2079"/>
                    </a:cubicBezTo>
                    <a:lnTo>
                      <a:pt x="75" y="2161"/>
                    </a:lnTo>
                    <a:cubicBezTo>
                      <a:pt x="140" y="2190"/>
                      <a:pt x="203" y="2202"/>
                      <a:pt x="264" y="2202"/>
                    </a:cubicBezTo>
                    <a:cubicBezTo>
                      <a:pt x="487" y="2202"/>
                      <a:pt x="685" y="2035"/>
                      <a:pt x="854" y="1893"/>
                    </a:cubicBezTo>
                    <a:cubicBezTo>
                      <a:pt x="1110" y="1679"/>
                      <a:pt x="1390" y="1398"/>
                      <a:pt x="1519" y="1087"/>
                    </a:cubicBezTo>
                    <a:cubicBezTo>
                      <a:pt x="1639" y="800"/>
                      <a:pt x="1745" y="509"/>
                      <a:pt x="1653" y="196"/>
                    </a:cubicBezTo>
                    <a:cubicBezTo>
                      <a:pt x="1632" y="125"/>
                      <a:pt x="1597" y="51"/>
                      <a:pt x="1531" y="19"/>
                    </a:cubicBezTo>
                    <a:cubicBezTo>
                      <a:pt x="1504" y="5"/>
                      <a:pt x="1476"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8"/>
              <p:cNvSpPr/>
              <p:nvPr/>
            </p:nvSpPr>
            <p:spPr>
              <a:xfrm>
                <a:off x="4648050" y="2956600"/>
                <a:ext cx="36150" cy="52750"/>
              </a:xfrm>
              <a:custGeom>
                <a:avLst/>
                <a:gdLst/>
                <a:ahLst/>
                <a:cxnLst/>
                <a:rect l="l" t="t" r="r" b="b"/>
                <a:pathLst>
                  <a:path w="1446" h="2110" extrusionOk="0">
                    <a:moveTo>
                      <a:pt x="1381" y="0"/>
                    </a:moveTo>
                    <a:cubicBezTo>
                      <a:pt x="1368" y="0"/>
                      <a:pt x="1352" y="1"/>
                      <a:pt x="1335" y="3"/>
                    </a:cubicBezTo>
                    <a:cubicBezTo>
                      <a:pt x="1263" y="11"/>
                      <a:pt x="1162" y="44"/>
                      <a:pt x="1053" y="106"/>
                    </a:cubicBezTo>
                    <a:cubicBezTo>
                      <a:pt x="831" y="226"/>
                      <a:pt x="564" y="469"/>
                      <a:pt x="372" y="802"/>
                    </a:cubicBezTo>
                    <a:cubicBezTo>
                      <a:pt x="178" y="1135"/>
                      <a:pt x="97" y="1474"/>
                      <a:pt x="53" y="1714"/>
                    </a:cubicBezTo>
                    <a:cubicBezTo>
                      <a:pt x="9" y="1957"/>
                      <a:pt x="1" y="2109"/>
                      <a:pt x="1" y="2109"/>
                    </a:cubicBezTo>
                    <a:cubicBezTo>
                      <a:pt x="1" y="2109"/>
                      <a:pt x="59" y="1922"/>
                      <a:pt x="119" y="1732"/>
                    </a:cubicBezTo>
                    <a:cubicBezTo>
                      <a:pt x="179" y="1555"/>
                      <a:pt x="259" y="1326"/>
                      <a:pt x="376" y="1088"/>
                    </a:cubicBezTo>
                    <a:cubicBezTo>
                      <a:pt x="379" y="1087"/>
                      <a:pt x="380" y="1087"/>
                      <a:pt x="382" y="1086"/>
                    </a:cubicBezTo>
                    <a:cubicBezTo>
                      <a:pt x="474" y="1064"/>
                      <a:pt x="596" y="1043"/>
                      <a:pt x="731" y="1029"/>
                    </a:cubicBezTo>
                    <a:cubicBezTo>
                      <a:pt x="789" y="1023"/>
                      <a:pt x="844" y="1020"/>
                      <a:pt x="896" y="1020"/>
                    </a:cubicBezTo>
                    <a:cubicBezTo>
                      <a:pt x="1026" y="1020"/>
                      <a:pt x="1132" y="1035"/>
                      <a:pt x="1190" y="1035"/>
                    </a:cubicBezTo>
                    <a:cubicBezTo>
                      <a:pt x="1218" y="1035"/>
                      <a:pt x="1235" y="1032"/>
                      <a:pt x="1239" y="1022"/>
                    </a:cubicBezTo>
                    <a:cubicBezTo>
                      <a:pt x="1255" y="994"/>
                      <a:pt x="1074" y="887"/>
                      <a:pt x="815" y="887"/>
                    </a:cubicBezTo>
                    <a:cubicBezTo>
                      <a:pt x="784" y="887"/>
                      <a:pt x="751" y="888"/>
                      <a:pt x="717" y="892"/>
                    </a:cubicBezTo>
                    <a:cubicBezTo>
                      <a:pt x="608" y="903"/>
                      <a:pt x="511" y="937"/>
                      <a:pt x="435" y="977"/>
                    </a:cubicBezTo>
                    <a:cubicBezTo>
                      <a:pt x="454" y="942"/>
                      <a:pt x="470" y="907"/>
                      <a:pt x="491" y="872"/>
                    </a:cubicBezTo>
                    <a:cubicBezTo>
                      <a:pt x="672" y="557"/>
                      <a:pt x="909" y="322"/>
                      <a:pt x="1104" y="189"/>
                    </a:cubicBezTo>
                    <a:cubicBezTo>
                      <a:pt x="1296" y="46"/>
                      <a:pt x="1446" y="34"/>
                      <a:pt x="1446" y="15"/>
                    </a:cubicBezTo>
                    <a:cubicBezTo>
                      <a:pt x="1446" y="9"/>
                      <a:pt x="1423" y="0"/>
                      <a:pt x="1381"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8"/>
              <p:cNvSpPr/>
              <p:nvPr/>
            </p:nvSpPr>
            <p:spPr>
              <a:xfrm>
                <a:off x="4358475" y="2937900"/>
                <a:ext cx="75500" cy="80225"/>
              </a:xfrm>
              <a:custGeom>
                <a:avLst/>
                <a:gdLst/>
                <a:ahLst/>
                <a:cxnLst/>
                <a:rect l="l" t="t" r="r" b="b"/>
                <a:pathLst>
                  <a:path w="3020" h="3209" extrusionOk="0">
                    <a:moveTo>
                      <a:pt x="1061" y="1"/>
                    </a:moveTo>
                    <a:cubicBezTo>
                      <a:pt x="896" y="1"/>
                      <a:pt x="739" y="41"/>
                      <a:pt x="601" y="126"/>
                    </a:cubicBezTo>
                    <a:cubicBezTo>
                      <a:pt x="45" y="468"/>
                      <a:pt x="1" y="1408"/>
                      <a:pt x="503" y="2224"/>
                    </a:cubicBezTo>
                    <a:cubicBezTo>
                      <a:pt x="880" y="2838"/>
                      <a:pt x="1459" y="3208"/>
                      <a:pt x="1960" y="3208"/>
                    </a:cubicBezTo>
                    <a:cubicBezTo>
                      <a:pt x="2125" y="3208"/>
                      <a:pt x="2281" y="3168"/>
                      <a:pt x="2419" y="3083"/>
                    </a:cubicBezTo>
                    <a:cubicBezTo>
                      <a:pt x="2975" y="2742"/>
                      <a:pt x="3020" y="1802"/>
                      <a:pt x="2518" y="985"/>
                    </a:cubicBezTo>
                    <a:cubicBezTo>
                      <a:pt x="2140" y="371"/>
                      <a:pt x="1561" y="1"/>
                      <a:pt x="10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8"/>
              <p:cNvSpPr/>
              <p:nvPr/>
            </p:nvSpPr>
            <p:spPr>
              <a:xfrm>
                <a:off x="4366550" y="2957300"/>
                <a:ext cx="43650" cy="55075"/>
              </a:xfrm>
              <a:custGeom>
                <a:avLst/>
                <a:gdLst/>
                <a:ahLst/>
                <a:cxnLst/>
                <a:rect l="l" t="t" r="r" b="b"/>
                <a:pathLst>
                  <a:path w="1746" h="2203" extrusionOk="0">
                    <a:moveTo>
                      <a:pt x="298" y="0"/>
                    </a:moveTo>
                    <a:cubicBezTo>
                      <a:pt x="269" y="0"/>
                      <a:pt x="240" y="5"/>
                      <a:pt x="214" y="19"/>
                    </a:cubicBezTo>
                    <a:cubicBezTo>
                      <a:pt x="147" y="51"/>
                      <a:pt x="112" y="125"/>
                      <a:pt x="92" y="196"/>
                    </a:cubicBezTo>
                    <a:cubicBezTo>
                      <a:pt x="1" y="509"/>
                      <a:pt x="106" y="800"/>
                      <a:pt x="225" y="1087"/>
                    </a:cubicBezTo>
                    <a:cubicBezTo>
                      <a:pt x="354" y="1398"/>
                      <a:pt x="635" y="1679"/>
                      <a:pt x="890" y="1893"/>
                    </a:cubicBezTo>
                    <a:cubicBezTo>
                      <a:pt x="1060" y="2035"/>
                      <a:pt x="1258" y="2202"/>
                      <a:pt x="1481" y="2202"/>
                    </a:cubicBezTo>
                    <a:cubicBezTo>
                      <a:pt x="1542" y="2202"/>
                      <a:pt x="1605" y="2190"/>
                      <a:pt x="1669" y="2161"/>
                    </a:cubicBezTo>
                    <a:lnTo>
                      <a:pt x="1745" y="2079"/>
                    </a:lnTo>
                    <a:cubicBezTo>
                      <a:pt x="1637" y="1687"/>
                      <a:pt x="1500" y="1303"/>
                      <a:pt x="1334" y="932"/>
                    </a:cubicBezTo>
                    <a:cubicBezTo>
                      <a:pt x="1284" y="819"/>
                      <a:pt x="1231" y="707"/>
                      <a:pt x="1157" y="607"/>
                    </a:cubicBezTo>
                    <a:cubicBezTo>
                      <a:pt x="1073" y="495"/>
                      <a:pt x="965" y="404"/>
                      <a:pt x="858" y="313"/>
                    </a:cubicBezTo>
                    <a:cubicBezTo>
                      <a:pt x="724" y="199"/>
                      <a:pt x="584" y="82"/>
                      <a:pt x="417" y="23"/>
                    </a:cubicBezTo>
                    <a:cubicBezTo>
                      <a:pt x="379" y="10"/>
                      <a:pt x="338" y="0"/>
                      <a:pt x="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8"/>
              <p:cNvSpPr/>
              <p:nvPr/>
            </p:nvSpPr>
            <p:spPr>
              <a:xfrm>
                <a:off x="4373750" y="2956600"/>
                <a:ext cx="36150" cy="52750"/>
              </a:xfrm>
              <a:custGeom>
                <a:avLst/>
                <a:gdLst/>
                <a:ahLst/>
                <a:cxnLst/>
                <a:rect l="l" t="t" r="r" b="b"/>
                <a:pathLst>
                  <a:path w="1446" h="2110" extrusionOk="0">
                    <a:moveTo>
                      <a:pt x="66" y="0"/>
                    </a:moveTo>
                    <a:cubicBezTo>
                      <a:pt x="23" y="0"/>
                      <a:pt x="1" y="9"/>
                      <a:pt x="1" y="15"/>
                    </a:cubicBezTo>
                    <a:cubicBezTo>
                      <a:pt x="2" y="34"/>
                      <a:pt x="150" y="46"/>
                      <a:pt x="343" y="189"/>
                    </a:cubicBezTo>
                    <a:cubicBezTo>
                      <a:pt x="539" y="322"/>
                      <a:pt x="774" y="557"/>
                      <a:pt x="956" y="872"/>
                    </a:cubicBezTo>
                    <a:cubicBezTo>
                      <a:pt x="976" y="907"/>
                      <a:pt x="993" y="942"/>
                      <a:pt x="1012" y="977"/>
                    </a:cubicBezTo>
                    <a:cubicBezTo>
                      <a:pt x="935" y="937"/>
                      <a:pt x="839" y="903"/>
                      <a:pt x="729" y="892"/>
                    </a:cubicBezTo>
                    <a:cubicBezTo>
                      <a:pt x="695" y="888"/>
                      <a:pt x="663" y="887"/>
                      <a:pt x="631" y="887"/>
                    </a:cubicBezTo>
                    <a:cubicBezTo>
                      <a:pt x="372" y="887"/>
                      <a:pt x="192" y="994"/>
                      <a:pt x="208" y="1022"/>
                    </a:cubicBezTo>
                    <a:cubicBezTo>
                      <a:pt x="211" y="1032"/>
                      <a:pt x="228" y="1035"/>
                      <a:pt x="256" y="1035"/>
                    </a:cubicBezTo>
                    <a:cubicBezTo>
                      <a:pt x="314" y="1035"/>
                      <a:pt x="421" y="1020"/>
                      <a:pt x="551" y="1020"/>
                    </a:cubicBezTo>
                    <a:cubicBezTo>
                      <a:pt x="602" y="1020"/>
                      <a:pt x="657" y="1023"/>
                      <a:pt x="715" y="1029"/>
                    </a:cubicBezTo>
                    <a:cubicBezTo>
                      <a:pt x="850" y="1043"/>
                      <a:pt x="973" y="1064"/>
                      <a:pt x="1064" y="1086"/>
                    </a:cubicBezTo>
                    <a:cubicBezTo>
                      <a:pt x="1066" y="1087"/>
                      <a:pt x="1068" y="1087"/>
                      <a:pt x="1070" y="1088"/>
                    </a:cubicBezTo>
                    <a:cubicBezTo>
                      <a:pt x="1187" y="1326"/>
                      <a:pt x="1268" y="1555"/>
                      <a:pt x="1327" y="1732"/>
                    </a:cubicBezTo>
                    <a:cubicBezTo>
                      <a:pt x="1387" y="1922"/>
                      <a:pt x="1446" y="2109"/>
                      <a:pt x="1446" y="2109"/>
                    </a:cubicBezTo>
                    <a:cubicBezTo>
                      <a:pt x="1446" y="2109"/>
                      <a:pt x="1437" y="1957"/>
                      <a:pt x="1394" y="1714"/>
                    </a:cubicBezTo>
                    <a:cubicBezTo>
                      <a:pt x="1350" y="1474"/>
                      <a:pt x="1269" y="1135"/>
                      <a:pt x="1075" y="802"/>
                    </a:cubicBezTo>
                    <a:cubicBezTo>
                      <a:pt x="883" y="469"/>
                      <a:pt x="616" y="226"/>
                      <a:pt x="395" y="106"/>
                    </a:cubicBezTo>
                    <a:cubicBezTo>
                      <a:pt x="285" y="44"/>
                      <a:pt x="184" y="11"/>
                      <a:pt x="113" y="3"/>
                    </a:cubicBezTo>
                    <a:cubicBezTo>
                      <a:pt x="95" y="1"/>
                      <a:pt x="79" y="0"/>
                      <a:pt x="6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4403150" y="2772425"/>
                <a:ext cx="251675" cy="318775"/>
              </a:xfrm>
              <a:custGeom>
                <a:avLst/>
                <a:gdLst/>
                <a:ahLst/>
                <a:cxnLst/>
                <a:rect l="l" t="t" r="r" b="b"/>
                <a:pathLst>
                  <a:path w="10067" h="12751" extrusionOk="0">
                    <a:moveTo>
                      <a:pt x="4616" y="1"/>
                    </a:moveTo>
                    <a:cubicBezTo>
                      <a:pt x="2059" y="1"/>
                      <a:pt x="1" y="2088"/>
                      <a:pt x="54" y="4628"/>
                    </a:cubicBezTo>
                    <a:lnTo>
                      <a:pt x="125" y="7974"/>
                    </a:lnTo>
                    <a:cubicBezTo>
                      <a:pt x="181" y="10628"/>
                      <a:pt x="2362" y="12750"/>
                      <a:pt x="5034" y="12750"/>
                    </a:cubicBezTo>
                    <a:cubicBezTo>
                      <a:pt x="7705" y="12750"/>
                      <a:pt x="9886" y="10628"/>
                      <a:pt x="9942" y="7974"/>
                    </a:cubicBezTo>
                    <a:lnTo>
                      <a:pt x="10012" y="4628"/>
                    </a:lnTo>
                    <a:cubicBezTo>
                      <a:pt x="10066" y="2088"/>
                      <a:pt x="8008" y="1"/>
                      <a:pt x="5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4404225" y="2799075"/>
                <a:ext cx="244050" cy="94175"/>
              </a:xfrm>
              <a:custGeom>
                <a:avLst/>
                <a:gdLst/>
                <a:ahLst/>
                <a:cxnLst/>
                <a:rect l="l" t="t" r="r" b="b"/>
                <a:pathLst>
                  <a:path w="9762" h="3767" extrusionOk="0">
                    <a:moveTo>
                      <a:pt x="5221" y="0"/>
                    </a:moveTo>
                    <a:cubicBezTo>
                      <a:pt x="3953" y="0"/>
                      <a:pt x="2690" y="261"/>
                      <a:pt x="1424" y="395"/>
                    </a:cubicBezTo>
                    <a:cubicBezTo>
                      <a:pt x="1311" y="407"/>
                      <a:pt x="1196" y="419"/>
                      <a:pt x="1080" y="433"/>
                    </a:cubicBezTo>
                    <a:cubicBezTo>
                      <a:pt x="1129" y="818"/>
                      <a:pt x="879" y="1152"/>
                      <a:pt x="513" y="1281"/>
                    </a:cubicBezTo>
                    <a:cubicBezTo>
                      <a:pt x="500" y="1285"/>
                      <a:pt x="490" y="1289"/>
                      <a:pt x="481" y="1292"/>
                    </a:cubicBezTo>
                    <a:cubicBezTo>
                      <a:pt x="471" y="1298"/>
                      <a:pt x="460" y="1305"/>
                      <a:pt x="444" y="1313"/>
                    </a:cubicBezTo>
                    <a:cubicBezTo>
                      <a:pt x="401" y="1336"/>
                      <a:pt x="358" y="1360"/>
                      <a:pt x="316" y="1387"/>
                    </a:cubicBezTo>
                    <a:cubicBezTo>
                      <a:pt x="252" y="1427"/>
                      <a:pt x="188" y="1467"/>
                      <a:pt x="127" y="1511"/>
                    </a:cubicBezTo>
                    <a:cubicBezTo>
                      <a:pt x="102" y="1531"/>
                      <a:pt x="87" y="1541"/>
                      <a:pt x="77" y="1548"/>
                    </a:cubicBezTo>
                    <a:cubicBezTo>
                      <a:pt x="51" y="1570"/>
                      <a:pt x="27" y="1593"/>
                      <a:pt x="1" y="1614"/>
                    </a:cubicBezTo>
                    <a:lnTo>
                      <a:pt x="250" y="1952"/>
                    </a:lnTo>
                    <a:cubicBezTo>
                      <a:pt x="1089" y="3195"/>
                      <a:pt x="2655" y="3766"/>
                      <a:pt x="4167" y="3766"/>
                    </a:cubicBezTo>
                    <a:cubicBezTo>
                      <a:pt x="4297" y="3766"/>
                      <a:pt x="4426" y="3762"/>
                      <a:pt x="4555" y="3754"/>
                    </a:cubicBezTo>
                    <a:cubicBezTo>
                      <a:pt x="4765" y="3741"/>
                      <a:pt x="5036" y="3654"/>
                      <a:pt x="5033" y="3444"/>
                    </a:cubicBezTo>
                    <a:lnTo>
                      <a:pt x="5033" y="3444"/>
                    </a:lnTo>
                    <a:cubicBezTo>
                      <a:pt x="5217" y="3499"/>
                      <a:pt x="5408" y="3526"/>
                      <a:pt x="5600" y="3526"/>
                    </a:cubicBezTo>
                    <a:cubicBezTo>
                      <a:pt x="5967" y="3526"/>
                      <a:pt x="6335" y="3426"/>
                      <a:pt x="6648" y="3234"/>
                    </a:cubicBezTo>
                    <a:cubicBezTo>
                      <a:pt x="6720" y="3190"/>
                      <a:pt x="6793" y="3140"/>
                      <a:pt x="6877" y="3126"/>
                    </a:cubicBezTo>
                    <a:cubicBezTo>
                      <a:pt x="6894" y="3123"/>
                      <a:pt x="6911" y="3122"/>
                      <a:pt x="6928" y="3122"/>
                    </a:cubicBezTo>
                    <a:cubicBezTo>
                      <a:pt x="6991" y="3122"/>
                      <a:pt x="7054" y="3138"/>
                      <a:pt x="7116" y="3154"/>
                    </a:cubicBezTo>
                    <a:cubicBezTo>
                      <a:pt x="7578" y="3269"/>
                      <a:pt x="8054" y="3328"/>
                      <a:pt x="8529" y="3328"/>
                    </a:cubicBezTo>
                    <a:cubicBezTo>
                      <a:pt x="8565" y="3328"/>
                      <a:pt x="8602" y="3327"/>
                      <a:pt x="8638" y="3327"/>
                    </a:cubicBezTo>
                    <a:cubicBezTo>
                      <a:pt x="9061" y="3318"/>
                      <a:pt x="9574" y="3194"/>
                      <a:pt x="9693" y="2787"/>
                    </a:cubicBezTo>
                    <a:cubicBezTo>
                      <a:pt x="9761" y="2555"/>
                      <a:pt x="9671" y="2308"/>
                      <a:pt x="9558" y="2095"/>
                    </a:cubicBezTo>
                    <a:cubicBezTo>
                      <a:pt x="8863" y="788"/>
                      <a:pt x="7318" y="134"/>
                      <a:pt x="5842" y="23"/>
                    </a:cubicBezTo>
                    <a:cubicBezTo>
                      <a:pt x="5635" y="7"/>
                      <a:pt x="5428" y="0"/>
                      <a:pt x="5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4518775" y="2947900"/>
                <a:ext cx="22875" cy="48050"/>
              </a:xfrm>
              <a:custGeom>
                <a:avLst/>
                <a:gdLst/>
                <a:ahLst/>
                <a:cxnLst/>
                <a:rect l="l" t="t" r="r" b="b"/>
                <a:pathLst>
                  <a:path w="915" h="1922" extrusionOk="0">
                    <a:moveTo>
                      <a:pt x="383" y="0"/>
                    </a:moveTo>
                    <a:lnTo>
                      <a:pt x="371" y="135"/>
                    </a:lnTo>
                    <a:cubicBezTo>
                      <a:pt x="279" y="412"/>
                      <a:pt x="137" y="674"/>
                      <a:pt x="69" y="959"/>
                    </a:cubicBezTo>
                    <a:cubicBezTo>
                      <a:pt x="1" y="1243"/>
                      <a:pt x="19" y="1573"/>
                      <a:pt x="214" y="1791"/>
                    </a:cubicBezTo>
                    <a:cubicBezTo>
                      <a:pt x="258" y="1842"/>
                      <a:pt x="313" y="1885"/>
                      <a:pt x="377" y="1906"/>
                    </a:cubicBezTo>
                    <a:cubicBezTo>
                      <a:pt x="409" y="1917"/>
                      <a:pt x="441" y="1922"/>
                      <a:pt x="474" y="1922"/>
                    </a:cubicBezTo>
                    <a:cubicBezTo>
                      <a:pt x="587" y="1922"/>
                      <a:pt x="702" y="1865"/>
                      <a:pt x="803" y="1806"/>
                    </a:cubicBezTo>
                    <a:cubicBezTo>
                      <a:pt x="836" y="1787"/>
                      <a:pt x="870" y="1766"/>
                      <a:pt x="889" y="1733"/>
                    </a:cubicBezTo>
                    <a:cubicBezTo>
                      <a:pt x="914" y="1690"/>
                      <a:pt x="908" y="1635"/>
                      <a:pt x="901" y="1585"/>
                    </a:cubicBezTo>
                    <a:cubicBezTo>
                      <a:pt x="843" y="1177"/>
                      <a:pt x="756" y="765"/>
                      <a:pt x="554" y="406"/>
                    </a:cubicBezTo>
                    <a:cubicBezTo>
                      <a:pt x="482" y="277"/>
                      <a:pt x="392" y="148"/>
                      <a:pt x="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4387000" y="2821000"/>
                <a:ext cx="40775" cy="139775"/>
              </a:xfrm>
              <a:custGeom>
                <a:avLst/>
                <a:gdLst/>
                <a:ahLst/>
                <a:cxnLst/>
                <a:rect l="l" t="t" r="r" b="b"/>
                <a:pathLst>
                  <a:path w="1631" h="5591" extrusionOk="0">
                    <a:moveTo>
                      <a:pt x="1069" y="1"/>
                    </a:moveTo>
                    <a:cubicBezTo>
                      <a:pt x="750" y="298"/>
                      <a:pt x="527" y="696"/>
                      <a:pt x="369" y="1112"/>
                    </a:cubicBezTo>
                    <a:cubicBezTo>
                      <a:pt x="79" y="1875"/>
                      <a:pt x="1" y="2699"/>
                      <a:pt x="48" y="3510"/>
                    </a:cubicBezTo>
                    <a:cubicBezTo>
                      <a:pt x="80" y="4070"/>
                      <a:pt x="22" y="5019"/>
                      <a:pt x="398" y="5477"/>
                    </a:cubicBezTo>
                    <a:cubicBezTo>
                      <a:pt x="464" y="5557"/>
                      <a:pt x="530" y="5591"/>
                      <a:pt x="595" y="5591"/>
                    </a:cubicBezTo>
                    <a:cubicBezTo>
                      <a:pt x="904" y="5591"/>
                      <a:pt x="1187" y="4829"/>
                      <a:pt x="1274" y="4605"/>
                    </a:cubicBezTo>
                    <a:cubicBezTo>
                      <a:pt x="1482" y="4068"/>
                      <a:pt x="1585" y="3494"/>
                      <a:pt x="1602" y="2920"/>
                    </a:cubicBezTo>
                    <a:cubicBezTo>
                      <a:pt x="1631" y="1923"/>
                      <a:pt x="1405" y="933"/>
                      <a:pt x="1069"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4641950" y="2829875"/>
                <a:ext cx="27200" cy="129525"/>
              </a:xfrm>
              <a:custGeom>
                <a:avLst/>
                <a:gdLst/>
                <a:ahLst/>
                <a:cxnLst/>
                <a:rect l="l" t="t" r="r" b="b"/>
                <a:pathLst>
                  <a:path w="1088" h="5181" extrusionOk="0">
                    <a:moveTo>
                      <a:pt x="592" y="1"/>
                    </a:moveTo>
                    <a:cubicBezTo>
                      <a:pt x="195" y="850"/>
                      <a:pt x="0" y="1789"/>
                      <a:pt x="8" y="2725"/>
                    </a:cubicBezTo>
                    <a:cubicBezTo>
                      <a:pt x="12" y="3185"/>
                      <a:pt x="65" y="3645"/>
                      <a:pt x="167" y="4094"/>
                    </a:cubicBezTo>
                    <a:cubicBezTo>
                      <a:pt x="234" y="4393"/>
                      <a:pt x="257" y="4838"/>
                      <a:pt x="463" y="5079"/>
                    </a:cubicBezTo>
                    <a:cubicBezTo>
                      <a:pt x="524" y="5151"/>
                      <a:pt x="569" y="5180"/>
                      <a:pt x="603" y="5180"/>
                    </a:cubicBezTo>
                    <a:cubicBezTo>
                      <a:pt x="683" y="5180"/>
                      <a:pt x="710" y="5025"/>
                      <a:pt x="752" y="4866"/>
                    </a:cubicBezTo>
                    <a:cubicBezTo>
                      <a:pt x="834" y="4555"/>
                      <a:pt x="892" y="4238"/>
                      <a:pt x="932" y="3920"/>
                    </a:cubicBezTo>
                    <a:cubicBezTo>
                      <a:pt x="1088" y="2626"/>
                      <a:pt x="920" y="1315"/>
                      <a:pt x="678" y="43"/>
                    </a:cubicBezTo>
                    <a:lnTo>
                      <a:pt x="592"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4436000" y="2937800"/>
                <a:ext cx="65700" cy="46625"/>
              </a:xfrm>
              <a:custGeom>
                <a:avLst/>
                <a:gdLst/>
                <a:ahLst/>
                <a:cxnLst/>
                <a:rect l="l" t="t" r="r" b="b"/>
                <a:pathLst>
                  <a:path w="2628" h="1865" extrusionOk="0">
                    <a:moveTo>
                      <a:pt x="1440" y="0"/>
                    </a:moveTo>
                    <a:cubicBezTo>
                      <a:pt x="1070" y="0"/>
                      <a:pt x="598" y="248"/>
                      <a:pt x="1" y="928"/>
                    </a:cubicBezTo>
                    <a:cubicBezTo>
                      <a:pt x="1" y="928"/>
                      <a:pt x="526" y="1864"/>
                      <a:pt x="1473" y="1864"/>
                    </a:cubicBezTo>
                    <a:cubicBezTo>
                      <a:pt x="1807" y="1864"/>
                      <a:pt x="2193" y="1748"/>
                      <a:pt x="2627" y="1434"/>
                    </a:cubicBezTo>
                    <a:cubicBezTo>
                      <a:pt x="2484" y="894"/>
                      <a:pt x="2144" y="0"/>
                      <a:pt x="1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4556750" y="2937800"/>
                <a:ext cx="65675" cy="46625"/>
              </a:xfrm>
              <a:custGeom>
                <a:avLst/>
                <a:gdLst/>
                <a:ahLst/>
                <a:cxnLst/>
                <a:rect l="l" t="t" r="r" b="b"/>
                <a:pathLst>
                  <a:path w="2627" h="1865" extrusionOk="0">
                    <a:moveTo>
                      <a:pt x="1188" y="0"/>
                    </a:moveTo>
                    <a:cubicBezTo>
                      <a:pt x="484" y="0"/>
                      <a:pt x="144" y="894"/>
                      <a:pt x="0" y="1434"/>
                    </a:cubicBezTo>
                    <a:cubicBezTo>
                      <a:pt x="435" y="1748"/>
                      <a:pt x="821" y="1864"/>
                      <a:pt x="1155" y="1864"/>
                    </a:cubicBezTo>
                    <a:cubicBezTo>
                      <a:pt x="2102" y="1864"/>
                      <a:pt x="2627" y="928"/>
                      <a:pt x="2627" y="928"/>
                    </a:cubicBezTo>
                    <a:cubicBezTo>
                      <a:pt x="2030" y="248"/>
                      <a:pt x="1558" y="0"/>
                      <a:pt x="11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4436700" y="2937800"/>
                <a:ext cx="64825" cy="35225"/>
              </a:xfrm>
              <a:custGeom>
                <a:avLst/>
                <a:gdLst/>
                <a:ahLst/>
                <a:cxnLst/>
                <a:rect l="l" t="t" r="r" b="b"/>
                <a:pathLst>
                  <a:path w="2593" h="1409" extrusionOk="0">
                    <a:moveTo>
                      <a:pt x="1413" y="1"/>
                    </a:moveTo>
                    <a:cubicBezTo>
                      <a:pt x="1048" y="1"/>
                      <a:pt x="585" y="242"/>
                      <a:pt x="1" y="897"/>
                    </a:cubicBezTo>
                    <a:cubicBezTo>
                      <a:pt x="296" y="730"/>
                      <a:pt x="624" y="651"/>
                      <a:pt x="952" y="651"/>
                    </a:cubicBezTo>
                    <a:cubicBezTo>
                      <a:pt x="1568" y="651"/>
                      <a:pt x="2185" y="927"/>
                      <a:pt x="2592" y="1408"/>
                    </a:cubicBezTo>
                    <a:cubicBezTo>
                      <a:pt x="2445" y="866"/>
                      <a:pt x="2105" y="1"/>
                      <a:pt x="1413" y="1"/>
                    </a:cubicBezTo>
                    <a:close/>
                  </a:path>
                </a:pathLst>
              </a:custGeom>
              <a:solidFill>
                <a:srgbClr val="B74057">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4517575" y="2915725"/>
                <a:ext cx="13850" cy="80825"/>
              </a:xfrm>
              <a:custGeom>
                <a:avLst/>
                <a:gdLst/>
                <a:ahLst/>
                <a:cxnLst/>
                <a:rect l="l" t="t" r="r" b="b"/>
                <a:pathLst>
                  <a:path w="554" h="3233" extrusionOk="0">
                    <a:moveTo>
                      <a:pt x="23" y="0"/>
                    </a:moveTo>
                    <a:cubicBezTo>
                      <a:pt x="22" y="0"/>
                      <a:pt x="21" y="0"/>
                      <a:pt x="21" y="1"/>
                    </a:cubicBezTo>
                    <a:cubicBezTo>
                      <a:pt x="1" y="18"/>
                      <a:pt x="135" y="163"/>
                      <a:pt x="254" y="446"/>
                    </a:cubicBezTo>
                    <a:cubicBezTo>
                      <a:pt x="312" y="587"/>
                      <a:pt x="362" y="762"/>
                      <a:pt x="384" y="961"/>
                    </a:cubicBezTo>
                    <a:cubicBezTo>
                      <a:pt x="403" y="1160"/>
                      <a:pt x="395" y="1383"/>
                      <a:pt x="330" y="1603"/>
                    </a:cubicBezTo>
                    <a:cubicBezTo>
                      <a:pt x="273" y="1823"/>
                      <a:pt x="142" y="2014"/>
                      <a:pt x="79" y="2228"/>
                    </a:cubicBezTo>
                    <a:cubicBezTo>
                      <a:pt x="13" y="2444"/>
                      <a:pt x="31" y="2653"/>
                      <a:pt x="82" y="2810"/>
                    </a:cubicBezTo>
                    <a:cubicBezTo>
                      <a:pt x="133" y="2969"/>
                      <a:pt x="212" y="3081"/>
                      <a:pt x="273" y="3147"/>
                    </a:cubicBezTo>
                    <a:cubicBezTo>
                      <a:pt x="330" y="3206"/>
                      <a:pt x="372" y="3233"/>
                      <a:pt x="384" y="3233"/>
                    </a:cubicBezTo>
                    <a:cubicBezTo>
                      <a:pt x="386" y="3233"/>
                      <a:pt x="387" y="3232"/>
                      <a:pt x="388" y="3232"/>
                    </a:cubicBezTo>
                    <a:cubicBezTo>
                      <a:pt x="409" y="3215"/>
                      <a:pt x="256" y="3076"/>
                      <a:pt x="187" y="2782"/>
                    </a:cubicBezTo>
                    <a:cubicBezTo>
                      <a:pt x="155" y="2637"/>
                      <a:pt x="150" y="2454"/>
                      <a:pt x="214" y="2272"/>
                    </a:cubicBezTo>
                    <a:cubicBezTo>
                      <a:pt x="274" y="2088"/>
                      <a:pt x="411" y="1893"/>
                      <a:pt x="478" y="1645"/>
                    </a:cubicBezTo>
                    <a:cubicBezTo>
                      <a:pt x="548" y="1403"/>
                      <a:pt x="554" y="1159"/>
                      <a:pt x="525" y="945"/>
                    </a:cubicBezTo>
                    <a:cubicBezTo>
                      <a:pt x="493" y="730"/>
                      <a:pt x="428" y="544"/>
                      <a:pt x="352" y="400"/>
                    </a:cubicBezTo>
                    <a:cubicBezTo>
                      <a:pt x="206" y="123"/>
                      <a:pt x="47" y="0"/>
                      <a:pt x="23"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4536450" y="2988500"/>
                <a:ext cx="7125" cy="4675"/>
              </a:xfrm>
              <a:custGeom>
                <a:avLst/>
                <a:gdLst/>
                <a:ahLst/>
                <a:cxnLst/>
                <a:rect l="l" t="t" r="r" b="b"/>
                <a:pathLst>
                  <a:path w="285" h="187" extrusionOk="0">
                    <a:moveTo>
                      <a:pt x="202" y="0"/>
                    </a:moveTo>
                    <a:cubicBezTo>
                      <a:pt x="173" y="0"/>
                      <a:pt x="139" y="10"/>
                      <a:pt x="106" y="26"/>
                    </a:cubicBezTo>
                    <a:cubicBezTo>
                      <a:pt x="45" y="57"/>
                      <a:pt x="0" y="105"/>
                      <a:pt x="11" y="146"/>
                    </a:cubicBezTo>
                    <a:cubicBezTo>
                      <a:pt x="17" y="171"/>
                      <a:pt x="47" y="186"/>
                      <a:pt x="87" y="186"/>
                    </a:cubicBezTo>
                    <a:cubicBezTo>
                      <a:pt x="113" y="186"/>
                      <a:pt x="144" y="179"/>
                      <a:pt x="175" y="163"/>
                    </a:cubicBezTo>
                    <a:cubicBezTo>
                      <a:pt x="252" y="125"/>
                      <a:pt x="285" y="55"/>
                      <a:pt x="259" y="22"/>
                    </a:cubicBezTo>
                    <a:cubicBezTo>
                      <a:pt x="246" y="7"/>
                      <a:pt x="226" y="0"/>
                      <a:pt x="202"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4474550" y="2954400"/>
                <a:ext cx="16600" cy="16575"/>
              </a:xfrm>
              <a:custGeom>
                <a:avLst/>
                <a:gdLst/>
                <a:ahLst/>
                <a:cxnLst/>
                <a:rect l="l" t="t" r="r" b="b"/>
                <a:pathLst>
                  <a:path w="664" h="663" extrusionOk="0">
                    <a:moveTo>
                      <a:pt x="332" y="0"/>
                    </a:moveTo>
                    <a:cubicBezTo>
                      <a:pt x="149" y="0"/>
                      <a:pt x="1" y="149"/>
                      <a:pt x="1" y="331"/>
                    </a:cubicBezTo>
                    <a:cubicBezTo>
                      <a:pt x="1" y="515"/>
                      <a:pt x="149" y="662"/>
                      <a:pt x="332" y="662"/>
                    </a:cubicBezTo>
                    <a:cubicBezTo>
                      <a:pt x="515" y="662"/>
                      <a:pt x="664" y="515"/>
                      <a:pt x="664" y="331"/>
                    </a:cubicBezTo>
                    <a:cubicBezTo>
                      <a:pt x="664" y="149"/>
                      <a:pt x="515" y="0"/>
                      <a:pt x="332" y="0"/>
                    </a:cubicBezTo>
                    <a:close/>
                  </a:path>
                </a:pathLst>
              </a:custGeom>
              <a:solidFill>
                <a:srgbClr val="E27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8"/>
              <p:cNvSpPr/>
              <p:nvPr/>
            </p:nvSpPr>
            <p:spPr>
              <a:xfrm>
                <a:off x="4557175" y="2937800"/>
                <a:ext cx="64825" cy="35225"/>
              </a:xfrm>
              <a:custGeom>
                <a:avLst/>
                <a:gdLst/>
                <a:ahLst/>
                <a:cxnLst/>
                <a:rect l="l" t="t" r="r" b="b"/>
                <a:pathLst>
                  <a:path w="2593" h="1409" extrusionOk="0">
                    <a:moveTo>
                      <a:pt x="1180" y="1"/>
                    </a:moveTo>
                    <a:cubicBezTo>
                      <a:pt x="488" y="1"/>
                      <a:pt x="148" y="866"/>
                      <a:pt x="1" y="1408"/>
                    </a:cubicBezTo>
                    <a:cubicBezTo>
                      <a:pt x="408" y="927"/>
                      <a:pt x="1025" y="651"/>
                      <a:pt x="1641" y="651"/>
                    </a:cubicBezTo>
                    <a:cubicBezTo>
                      <a:pt x="1969" y="651"/>
                      <a:pt x="2297" y="730"/>
                      <a:pt x="2592" y="897"/>
                    </a:cubicBezTo>
                    <a:cubicBezTo>
                      <a:pt x="2008" y="242"/>
                      <a:pt x="1545" y="1"/>
                      <a:pt x="1180" y="1"/>
                    </a:cubicBezTo>
                    <a:close/>
                  </a:path>
                </a:pathLst>
              </a:custGeom>
              <a:solidFill>
                <a:srgbClr val="B74057">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8"/>
              <p:cNvSpPr/>
              <p:nvPr/>
            </p:nvSpPr>
            <p:spPr>
              <a:xfrm>
                <a:off x="4567300" y="2954400"/>
                <a:ext cx="16575" cy="16575"/>
              </a:xfrm>
              <a:custGeom>
                <a:avLst/>
                <a:gdLst/>
                <a:ahLst/>
                <a:cxnLst/>
                <a:rect l="l" t="t" r="r" b="b"/>
                <a:pathLst>
                  <a:path w="663" h="663" extrusionOk="0">
                    <a:moveTo>
                      <a:pt x="332" y="0"/>
                    </a:moveTo>
                    <a:cubicBezTo>
                      <a:pt x="149" y="0"/>
                      <a:pt x="1" y="149"/>
                      <a:pt x="1" y="331"/>
                    </a:cubicBezTo>
                    <a:cubicBezTo>
                      <a:pt x="1" y="515"/>
                      <a:pt x="149" y="662"/>
                      <a:pt x="332" y="662"/>
                    </a:cubicBezTo>
                    <a:cubicBezTo>
                      <a:pt x="515" y="662"/>
                      <a:pt x="663" y="515"/>
                      <a:pt x="663" y="331"/>
                    </a:cubicBezTo>
                    <a:cubicBezTo>
                      <a:pt x="663" y="149"/>
                      <a:pt x="515" y="0"/>
                      <a:pt x="332" y="0"/>
                    </a:cubicBezTo>
                    <a:close/>
                  </a:path>
                </a:pathLst>
              </a:custGeom>
              <a:solidFill>
                <a:srgbClr val="E27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4435425" y="2935425"/>
                <a:ext cx="67150" cy="38225"/>
              </a:xfrm>
              <a:custGeom>
                <a:avLst/>
                <a:gdLst/>
                <a:ahLst/>
                <a:cxnLst/>
                <a:rect l="l" t="t" r="r" b="b"/>
                <a:pathLst>
                  <a:path w="2686" h="1529" extrusionOk="0">
                    <a:moveTo>
                      <a:pt x="1416" y="0"/>
                    </a:moveTo>
                    <a:cubicBezTo>
                      <a:pt x="1194" y="0"/>
                      <a:pt x="986" y="58"/>
                      <a:pt x="812" y="143"/>
                    </a:cubicBezTo>
                    <a:cubicBezTo>
                      <a:pt x="593" y="251"/>
                      <a:pt x="430" y="398"/>
                      <a:pt x="311" y="530"/>
                    </a:cubicBezTo>
                    <a:cubicBezTo>
                      <a:pt x="75" y="800"/>
                      <a:pt x="0" y="1009"/>
                      <a:pt x="24" y="1023"/>
                    </a:cubicBezTo>
                    <a:cubicBezTo>
                      <a:pt x="25" y="1024"/>
                      <a:pt x="27" y="1024"/>
                      <a:pt x="29" y="1024"/>
                    </a:cubicBezTo>
                    <a:cubicBezTo>
                      <a:pt x="67" y="1024"/>
                      <a:pt x="192" y="856"/>
                      <a:pt x="426" y="646"/>
                    </a:cubicBezTo>
                    <a:cubicBezTo>
                      <a:pt x="550" y="538"/>
                      <a:pt x="708" y="419"/>
                      <a:pt x="901" y="336"/>
                    </a:cubicBezTo>
                    <a:cubicBezTo>
                      <a:pt x="1050" y="273"/>
                      <a:pt x="1224" y="230"/>
                      <a:pt x="1404" y="230"/>
                    </a:cubicBezTo>
                    <a:cubicBezTo>
                      <a:pt x="1456" y="230"/>
                      <a:pt x="1508" y="234"/>
                      <a:pt x="1561" y="242"/>
                    </a:cubicBezTo>
                    <a:cubicBezTo>
                      <a:pt x="1795" y="273"/>
                      <a:pt x="1990" y="390"/>
                      <a:pt x="2133" y="544"/>
                    </a:cubicBezTo>
                    <a:cubicBezTo>
                      <a:pt x="2277" y="695"/>
                      <a:pt x="2369" y="868"/>
                      <a:pt x="2436" y="1019"/>
                    </a:cubicBezTo>
                    <a:cubicBezTo>
                      <a:pt x="2562" y="1320"/>
                      <a:pt x="2614" y="1529"/>
                      <a:pt x="2648" y="1529"/>
                    </a:cubicBezTo>
                    <a:cubicBezTo>
                      <a:pt x="2649" y="1529"/>
                      <a:pt x="2650" y="1529"/>
                      <a:pt x="2650" y="1529"/>
                    </a:cubicBezTo>
                    <a:cubicBezTo>
                      <a:pt x="2677" y="1523"/>
                      <a:pt x="2685" y="1307"/>
                      <a:pt x="2588" y="964"/>
                    </a:cubicBezTo>
                    <a:cubicBezTo>
                      <a:pt x="2537" y="793"/>
                      <a:pt x="2451" y="589"/>
                      <a:pt x="2291" y="401"/>
                    </a:cubicBezTo>
                    <a:cubicBezTo>
                      <a:pt x="2211" y="308"/>
                      <a:pt x="2112" y="219"/>
                      <a:pt x="1993" y="150"/>
                    </a:cubicBezTo>
                    <a:cubicBezTo>
                      <a:pt x="1873" y="80"/>
                      <a:pt x="1736" y="33"/>
                      <a:pt x="1593" y="13"/>
                    </a:cubicBezTo>
                    <a:cubicBezTo>
                      <a:pt x="1533" y="4"/>
                      <a:pt x="1475" y="0"/>
                      <a:pt x="141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4555900" y="2935425"/>
                <a:ext cx="67125" cy="38225"/>
              </a:xfrm>
              <a:custGeom>
                <a:avLst/>
                <a:gdLst/>
                <a:ahLst/>
                <a:cxnLst/>
                <a:rect l="l" t="t" r="r" b="b"/>
                <a:pathLst>
                  <a:path w="2685" h="1529" extrusionOk="0">
                    <a:moveTo>
                      <a:pt x="1268" y="0"/>
                    </a:moveTo>
                    <a:cubicBezTo>
                      <a:pt x="1210" y="0"/>
                      <a:pt x="1151" y="4"/>
                      <a:pt x="1092" y="13"/>
                    </a:cubicBezTo>
                    <a:cubicBezTo>
                      <a:pt x="949" y="33"/>
                      <a:pt x="811" y="80"/>
                      <a:pt x="692" y="150"/>
                    </a:cubicBezTo>
                    <a:cubicBezTo>
                      <a:pt x="573" y="219"/>
                      <a:pt x="473" y="308"/>
                      <a:pt x="394" y="401"/>
                    </a:cubicBezTo>
                    <a:cubicBezTo>
                      <a:pt x="234" y="589"/>
                      <a:pt x="148" y="793"/>
                      <a:pt x="96" y="963"/>
                    </a:cubicBezTo>
                    <a:cubicBezTo>
                      <a:pt x="0" y="1307"/>
                      <a:pt x="8" y="1523"/>
                      <a:pt x="34" y="1529"/>
                    </a:cubicBezTo>
                    <a:cubicBezTo>
                      <a:pt x="35" y="1529"/>
                      <a:pt x="36" y="1529"/>
                      <a:pt x="36" y="1529"/>
                    </a:cubicBezTo>
                    <a:cubicBezTo>
                      <a:pt x="72" y="1529"/>
                      <a:pt x="124" y="1320"/>
                      <a:pt x="250" y="1019"/>
                    </a:cubicBezTo>
                    <a:cubicBezTo>
                      <a:pt x="316" y="868"/>
                      <a:pt x="409" y="695"/>
                      <a:pt x="552" y="544"/>
                    </a:cubicBezTo>
                    <a:cubicBezTo>
                      <a:pt x="694" y="390"/>
                      <a:pt x="890" y="273"/>
                      <a:pt x="1125" y="242"/>
                    </a:cubicBezTo>
                    <a:cubicBezTo>
                      <a:pt x="1177" y="234"/>
                      <a:pt x="1229" y="230"/>
                      <a:pt x="1281" y="230"/>
                    </a:cubicBezTo>
                    <a:cubicBezTo>
                      <a:pt x="1461" y="230"/>
                      <a:pt x="1635" y="273"/>
                      <a:pt x="1783" y="336"/>
                    </a:cubicBezTo>
                    <a:cubicBezTo>
                      <a:pt x="1977" y="419"/>
                      <a:pt x="2135" y="538"/>
                      <a:pt x="2259" y="646"/>
                    </a:cubicBezTo>
                    <a:cubicBezTo>
                      <a:pt x="2493" y="856"/>
                      <a:pt x="2618" y="1024"/>
                      <a:pt x="2655" y="1024"/>
                    </a:cubicBezTo>
                    <a:cubicBezTo>
                      <a:pt x="2657" y="1024"/>
                      <a:pt x="2659" y="1024"/>
                      <a:pt x="2661" y="1023"/>
                    </a:cubicBezTo>
                    <a:cubicBezTo>
                      <a:pt x="2684" y="1009"/>
                      <a:pt x="2609" y="800"/>
                      <a:pt x="2374" y="530"/>
                    </a:cubicBezTo>
                    <a:cubicBezTo>
                      <a:pt x="2255" y="398"/>
                      <a:pt x="2092" y="251"/>
                      <a:pt x="1872" y="143"/>
                    </a:cubicBezTo>
                    <a:cubicBezTo>
                      <a:pt x="1699" y="58"/>
                      <a:pt x="1490" y="0"/>
                      <a:pt x="1268"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4449775" y="2889475"/>
                <a:ext cx="54500" cy="36050"/>
              </a:xfrm>
              <a:custGeom>
                <a:avLst/>
                <a:gdLst/>
                <a:ahLst/>
                <a:cxnLst/>
                <a:rect l="l" t="t" r="r" b="b"/>
                <a:pathLst>
                  <a:path w="2180" h="1442" extrusionOk="0">
                    <a:moveTo>
                      <a:pt x="46" y="0"/>
                    </a:moveTo>
                    <a:cubicBezTo>
                      <a:pt x="41" y="0"/>
                      <a:pt x="37" y="1"/>
                      <a:pt x="34" y="3"/>
                    </a:cubicBezTo>
                    <a:cubicBezTo>
                      <a:pt x="0" y="23"/>
                      <a:pt x="37" y="176"/>
                      <a:pt x="169" y="389"/>
                    </a:cubicBezTo>
                    <a:cubicBezTo>
                      <a:pt x="299" y="601"/>
                      <a:pt x="534" y="865"/>
                      <a:pt x="857" y="1075"/>
                    </a:cubicBezTo>
                    <a:cubicBezTo>
                      <a:pt x="1180" y="1285"/>
                      <a:pt x="1517" y="1393"/>
                      <a:pt x="1764" y="1426"/>
                    </a:cubicBezTo>
                    <a:cubicBezTo>
                      <a:pt x="1842" y="1437"/>
                      <a:pt x="1910" y="1442"/>
                      <a:pt x="1968" y="1442"/>
                    </a:cubicBezTo>
                    <a:cubicBezTo>
                      <a:pt x="2094" y="1442"/>
                      <a:pt x="2168" y="1420"/>
                      <a:pt x="2171" y="1392"/>
                    </a:cubicBezTo>
                    <a:cubicBezTo>
                      <a:pt x="2179" y="1303"/>
                      <a:pt x="1604" y="1202"/>
                      <a:pt x="1025" y="818"/>
                    </a:cubicBezTo>
                    <a:cubicBezTo>
                      <a:pt x="464" y="460"/>
                      <a:pt x="141" y="0"/>
                      <a:pt x="4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8"/>
              <p:cNvSpPr/>
              <p:nvPr/>
            </p:nvSpPr>
            <p:spPr>
              <a:xfrm>
                <a:off x="4546975" y="2889475"/>
                <a:ext cx="54550" cy="36050"/>
              </a:xfrm>
              <a:custGeom>
                <a:avLst/>
                <a:gdLst/>
                <a:ahLst/>
                <a:cxnLst/>
                <a:rect l="l" t="t" r="r" b="b"/>
                <a:pathLst>
                  <a:path w="2182" h="1442" extrusionOk="0">
                    <a:moveTo>
                      <a:pt x="2135" y="0"/>
                    </a:moveTo>
                    <a:cubicBezTo>
                      <a:pt x="2039" y="0"/>
                      <a:pt x="1717" y="460"/>
                      <a:pt x="1156" y="818"/>
                    </a:cubicBezTo>
                    <a:cubicBezTo>
                      <a:pt x="576" y="1202"/>
                      <a:pt x="1" y="1303"/>
                      <a:pt x="10" y="1392"/>
                    </a:cubicBezTo>
                    <a:cubicBezTo>
                      <a:pt x="12" y="1420"/>
                      <a:pt x="86" y="1442"/>
                      <a:pt x="212" y="1442"/>
                    </a:cubicBezTo>
                    <a:cubicBezTo>
                      <a:pt x="270" y="1442"/>
                      <a:pt x="339" y="1437"/>
                      <a:pt x="417" y="1426"/>
                    </a:cubicBezTo>
                    <a:cubicBezTo>
                      <a:pt x="664" y="1393"/>
                      <a:pt x="1001" y="1285"/>
                      <a:pt x="1324" y="1075"/>
                    </a:cubicBezTo>
                    <a:cubicBezTo>
                      <a:pt x="1646" y="865"/>
                      <a:pt x="1882" y="601"/>
                      <a:pt x="2012" y="389"/>
                    </a:cubicBezTo>
                    <a:cubicBezTo>
                      <a:pt x="2144" y="176"/>
                      <a:pt x="2181" y="23"/>
                      <a:pt x="2146" y="3"/>
                    </a:cubicBezTo>
                    <a:cubicBezTo>
                      <a:pt x="2143" y="1"/>
                      <a:pt x="2139" y="0"/>
                      <a:pt x="2135"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8"/>
              <p:cNvSpPr/>
              <p:nvPr/>
            </p:nvSpPr>
            <p:spPr>
              <a:xfrm>
                <a:off x="4493200" y="3013925"/>
                <a:ext cx="86375" cy="19575"/>
              </a:xfrm>
              <a:custGeom>
                <a:avLst/>
                <a:gdLst/>
                <a:ahLst/>
                <a:cxnLst/>
                <a:rect l="l" t="t" r="r" b="b"/>
                <a:pathLst>
                  <a:path w="3455" h="783" extrusionOk="0">
                    <a:moveTo>
                      <a:pt x="1326" y="1"/>
                    </a:moveTo>
                    <a:cubicBezTo>
                      <a:pt x="986" y="1"/>
                      <a:pt x="683" y="66"/>
                      <a:pt x="463" y="160"/>
                    </a:cubicBezTo>
                    <a:cubicBezTo>
                      <a:pt x="148" y="291"/>
                      <a:pt x="1" y="449"/>
                      <a:pt x="12" y="460"/>
                    </a:cubicBezTo>
                    <a:cubicBezTo>
                      <a:pt x="13" y="462"/>
                      <a:pt x="15" y="463"/>
                      <a:pt x="18" y="463"/>
                    </a:cubicBezTo>
                    <a:cubicBezTo>
                      <a:pt x="54" y="463"/>
                      <a:pt x="218" y="352"/>
                      <a:pt x="501" y="262"/>
                    </a:cubicBezTo>
                    <a:cubicBezTo>
                      <a:pt x="702" y="195"/>
                      <a:pt x="967" y="149"/>
                      <a:pt x="1263" y="149"/>
                    </a:cubicBezTo>
                    <a:cubicBezTo>
                      <a:pt x="1416" y="149"/>
                      <a:pt x="1577" y="162"/>
                      <a:pt x="1742" y="190"/>
                    </a:cubicBezTo>
                    <a:cubicBezTo>
                      <a:pt x="2229" y="273"/>
                      <a:pt x="2648" y="449"/>
                      <a:pt x="2948" y="580"/>
                    </a:cubicBezTo>
                    <a:cubicBezTo>
                      <a:pt x="3220" y="700"/>
                      <a:pt x="3398" y="783"/>
                      <a:pt x="3437" y="783"/>
                    </a:cubicBezTo>
                    <a:cubicBezTo>
                      <a:pt x="3441" y="783"/>
                      <a:pt x="3444" y="782"/>
                      <a:pt x="3445" y="780"/>
                    </a:cubicBezTo>
                    <a:cubicBezTo>
                      <a:pt x="3455" y="763"/>
                      <a:pt x="3288" y="642"/>
                      <a:pt x="2995" y="482"/>
                    </a:cubicBezTo>
                    <a:cubicBezTo>
                      <a:pt x="2704" y="325"/>
                      <a:pt x="2279" y="126"/>
                      <a:pt x="1768" y="38"/>
                    </a:cubicBezTo>
                    <a:cubicBezTo>
                      <a:pt x="1616" y="12"/>
                      <a:pt x="1468" y="1"/>
                      <a:pt x="1326"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4519050" y="2757325"/>
                <a:ext cx="142050" cy="120225"/>
              </a:xfrm>
              <a:custGeom>
                <a:avLst/>
                <a:gdLst/>
                <a:ahLst/>
                <a:cxnLst/>
                <a:rect l="l" t="t" r="r" b="b"/>
                <a:pathLst>
                  <a:path w="5682" h="4809" extrusionOk="0">
                    <a:moveTo>
                      <a:pt x="711" y="1"/>
                    </a:moveTo>
                    <a:lnTo>
                      <a:pt x="78" y="213"/>
                    </a:lnTo>
                    <a:lnTo>
                      <a:pt x="78" y="213"/>
                    </a:lnTo>
                    <a:cubicBezTo>
                      <a:pt x="285" y="148"/>
                      <a:pt x="500" y="114"/>
                      <a:pt x="717" y="105"/>
                    </a:cubicBezTo>
                    <a:lnTo>
                      <a:pt x="717" y="105"/>
                    </a:lnTo>
                    <a:cubicBezTo>
                      <a:pt x="715" y="70"/>
                      <a:pt x="713" y="35"/>
                      <a:pt x="711" y="1"/>
                    </a:cubicBezTo>
                    <a:close/>
                    <a:moveTo>
                      <a:pt x="78" y="213"/>
                    </a:moveTo>
                    <a:cubicBezTo>
                      <a:pt x="52" y="221"/>
                      <a:pt x="26" y="230"/>
                      <a:pt x="0" y="239"/>
                    </a:cubicBezTo>
                    <a:lnTo>
                      <a:pt x="78" y="213"/>
                    </a:lnTo>
                    <a:close/>
                    <a:moveTo>
                      <a:pt x="847" y="102"/>
                    </a:moveTo>
                    <a:cubicBezTo>
                      <a:pt x="804" y="102"/>
                      <a:pt x="760" y="103"/>
                      <a:pt x="717" y="105"/>
                    </a:cubicBezTo>
                    <a:lnTo>
                      <a:pt x="717" y="105"/>
                    </a:lnTo>
                    <a:cubicBezTo>
                      <a:pt x="780" y="1095"/>
                      <a:pt x="1062" y="2085"/>
                      <a:pt x="1642" y="2888"/>
                    </a:cubicBezTo>
                    <a:cubicBezTo>
                      <a:pt x="1878" y="3216"/>
                      <a:pt x="2161" y="3507"/>
                      <a:pt x="2442" y="3798"/>
                    </a:cubicBezTo>
                    <a:cubicBezTo>
                      <a:pt x="2651" y="4013"/>
                      <a:pt x="2862" y="4230"/>
                      <a:pt x="3121" y="4383"/>
                    </a:cubicBezTo>
                    <a:cubicBezTo>
                      <a:pt x="3840" y="4809"/>
                      <a:pt x="4751" y="4649"/>
                      <a:pt x="5574" y="4805"/>
                    </a:cubicBezTo>
                    <a:cubicBezTo>
                      <a:pt x="5682" y="4556"/>
                      <a:pt x="5583" y="4271"/>
                      <a:pt x="5477" y="4022"/>
                    </a:cubicBezTo>
                    <a:cubicBezTo>
                      <a:pt x="5077" y="3076"/>
                      <a:pt x="4555" y="2166"/>
                      <a:pt x="3826" y="1444"/>
                    </a:cubicBezTo>
                    <a:cubicBezTo>
                      <a:pt x="3095" y="721"/>
                      <a:pt x="2139" y="196"/>
                      <a:pt x="1114" y="113"/>
                    </a:cubicBezTo>
                    <a:cubicBezTo>
                      <a:pt x="1026" y="106"/>
                      <a:pt x="936" y="102"/>
                      <a:pt x="847" y="102"/>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4411700" y="2757675"/>
                <a:ext cx="182750" cy="126725"/>
              </a:xfrm>
              <a:custGeom>
                <a:avLst/>
                <a:gdLst/>
                <a:ahLst/>
                <a:cxnLst/>
                <a:rect l="l" t="t" r="r" b="b"/>
                <a:pathLst>
                  <a:path w="7310" h="5069" extrusionOk="0">
                    <a:moveTo>
                      <a:pt x="5440" y="0"/>
                    </a:moveTo>
                    <a:cubicBezTo>
                      <a:pt x="5158" y="0"/>
                      <a:pt x="4882" y="32"/>
                      <a:pt x="4681" y="48"/>
                    </a:cubicBezTo>
                    <a:cubicBezTo>
                      <a:pt x="3587" y="132"/>
                      <a:pt x="2511" y="456"/>
                      <a:pt x="1557" y="999"/>
                    </a:cubicBezTo>
                    <a:cubicBezTo>
                      <a:pt x="974" y="1330"/>
                      <a:pt x="0" y="2006"/>
                      <a:pt x="136" y="2775"/>
                    </a:cubicBezTo>
                    <a:cubicBezTo>
                      <a:pt x="266" y="3517"/>
                      <a:pt x="950" y="4214"/>
                      <a:pt x="1574" y="4577"/>
                    </a:cubicBezTo>
                    <a:cubicBezTo>
                      <a:pt x="2148" y="4910"/>
                      <a:pt x="2813" y="5068"/>
                      <a:pt x="3478" y="5068"/>
                    </a:cubicBezTo>
                    <a:cubicBezTo>
                      <a:pt x="3694" y="5068"/>
                      <a:pt x="3909" y="5052"/>
                      <a:pt x="4121" y="5019"/>
                    </a:cubicBezTo>
                    <a:lnTo>
                      <a:pt x="4121" y="5019"/>
                    </a:lnTo>
                    <a:cubicBezTo>
                      <a:pt x="4112" y="5020"/>
                      <a:pt x="4103" y="5020"/>
                      <a:pt x="4093" y="5020"/>
                    </a:cubicBezTo>
                    <a:cubicBezTo>
                      <a:pt x="3618" y="5020"/>
                      <a:pt x="3145" y="4824"/>
                      <a:pt x="2809" y="4487"/>
                    </a:cubicBezTo>
                    <a:lnTo>
                      <a:pt x="2809" y="4487"/>
                    </a:lnTo>
                    <a:cubicBezTo>
                      <a:pt x="3332" y="4698"/>
                      <a:pt x="3895" y="4804"/>
                      <a:pt x="4459" y="4804"/>
                    </a:cubicBezTo>
                    <a:cubicBezTo>
                      <a:pt x="4870" y="4804"/>
                      <a:pt x="5281" y="4748"/>
                      <a:pt x="5676" y="4633"/>
                    </a:cubicBezTo>
                    <a:cubicBezTo>
                      <a:pt x="5145" y="4514"/>
                      <a:pt x="4651" y="4238"/>
                      <a:pt x="4271" y="3849"/>
                    </a:cubicBezTo>
                    <a:lnTo>
                      <a:pt x="4271" y="3849"/>
                    </a:lnTo>
                    <a:cubicBezTo>
                      <a:pt x="4871" y="4126"/>
                      <a:pt x="5676" y="4492"/>
                      <a:pt x="6418" y="4492"/>
                    </a:cubicBezTo>
                    <a:cubicBezTo>
                      <a:pt x="6734" y="4492"/>
                      <a:pt x="7037" y="4426"/>
                      <a:pt x="7309" y="4259"/>
                    </a:cubicBezTo>
                    <a:cubicBezTo>
                      <a:pt x="7170" y="4141"/>
                      <a:pt x="7010" y="4042"/>
                      <a:pt x="6874" y="3916"/>
                    </a:cubicBezTo>
                    <a:cubicBezTo>
                      <a:pt x="6368" y="3441"/>
                      <a:pt x="6307" y="2810"/>
                      <a:pt x="6400" y="2154"/>
                    </a:cubicBezTo>
                    <a:cubicBezTo>
                      <a:pt x="6469" y="1665"/>
                      <a:pt x="6744" y="1022"/>
                      <a:pt x="6576" y="531"/>
                    </a:cubicBezTo>
                    <a:cubicBezTo>
                      <a:pt x="6427" y="95"/>
                      <a:pt x="5926" y="0"/>
                      <a:pt x="544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4407925" y="2809800"/>
                <a:ext cx="11925" cy="28500"/>
              </a:xfrm>
              <a:custGeom>
                <a:avLst/>
                <a:gdLst/>
                <a:ahLst/>
                <a:cxnLst/>
                <a:rect l="l" t="t" r="r" b="b"/>
                <a:pathLst>
                  <a:path w="477" h="1140" extrusionOk="0">
                    <a:moveTo>
                      <a:pt x="57" y="1"/>
                    </a:moveTo>
                    <a:cubicBezTo>
                      <a:pt x="27" y="1"/>
                      <a:pt x="1" y="288"/>
                      <a:pt x="115" y="617"/>
                    </a:cubicBezTo>
                    <a:cubicBezTo>
                      <a:pt x="223" y="933"/>
                      <a:pt x="410" y="1140"/>
                      <a:pt x="445" y="1140"/>
                    </a:cubicBezTo>
                    <a:cubicBezTo>
                      <a:pt x="447" y="1140"/>
                      <a:pt x="448" y="1139"/>
                      <a:pt x="449" y="1138"/>
                    </a:cubicBezTo>
                    <a:cubicBezTo>
                      <a:pt x="477" y="1118"/>
                      <a:pt x="329" y="890"/>
                      <a:pt x="225" y="580"/>
                    </a:cubicBezTo>
                    <a:cubicBezTo>
                      <a:pt x="116" y="270"/>
                      <a:pt x="91" y="1"/>
                      <a:pt x="57" y="1"/>
                    </a:cubicBezTo>
                    <a:cubicBezTo>
                      <a:pt x="57" y="1"/>
                      <a:pt x="57" y="1"/>
                      <a:pt x="57" y="1"/>
                    </a:cubicBezTo>
                    <a:cubicBezTo>
                      <a:pt x="57" y="1"/>
                      <a:pt x="57" y="1"/>
                      <a:pt x="57"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4387750" y="2815900"/>
                <a:ext cx="19175" cy="56025"/>
              </a:xfrm>
              <a:custGeom>
                <a:avLst/>
                <a:gdLst/>
                <a:ahLst/>
                <a:cxnLst/>
                <a:rect l="l" t="t" r="r" b="b"/>
                <a:pathLst>
                  <a:path w="767" h="2241" extrusionOk="0">
                    <a:moveTo>
                      <a:pt x="751" y="1"/>
                    </a:moveTo>
                    <a:cubicBezTo>
                      <a:pt x="730" y="1"/>
                      <a:pt x="610" y="69"/>
                      <a:pt x="482" y="236"/>
                    </a:cubicBezTo>
                    <a:cubicBezTo>
                      <a:pt x="341" y="412"/>
                      <a:pt x="215" y="703"/>
                      <a:pt x="145" y="1032"/>
                    </a:cubicBezTo>
                    <a:cubicBezTo>
                      <a:pt x="0" y="1691"/>
                      <a:pt x="71" y="2241"/>
                      <a:pt x="100" y="2241"/>
                    </a:cubicBezTo>
                    <a:cubicBezTo>
                      <a:pt x="101" y="2241"/>
                      <a:pt x="101" y="2241"/>
                      <a:pt x="101" y="2241"/>
                    </a:cubicBezTo>
                    <a:cubicBezTo>
                      <a:pt x="136" y="2240"/>
                      <a:pt x="117" y="1699"/>
                      <a:pt x="258" y="1057"/>
                    </a:cubicBezTo>
                    <a:cubicBezTo>
                      <a:pt x="326" y="737"/>
                      <a:pt x="433" y="460"/>
                      <a:pt x="548" y="282"/>
                    </a:cubicBezTo>
                    <a:cubicBezTo>
                      <a:pt x="661" y="103"/>
                      <a:pt x="766" y="17"/>
                      <a:pt x="754" y="2"/>
                    </a:cubicBezTo>
                    <a:cubicBezTo>
                      <a:pt x="753" y="1"/>
                      <a:pt x="752" y="1"/>
                      <a:pt x="751"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4400375" y="2825950"/>
                <a:ext cx="12100" cy="113425"/>
              </a:xfrm>
              <a:custGeom>
                <a:avLst/>
                <a:gdLst/>
                <a:ahLst/>
                <a:cxnLst/>
                <a:rect l="l" t="t" r="r" b="b"/>
                <a:pathLst>
                  <a:path w="484" h="4537" extrusionOk="0">
                    <a:moveTo>
                      <a:pt x="468" y="1"/>
                    </a:moveTo>
                    <a:cubicBezTo>
                      <a:pt x="452" y="1"/>
                      <a:pt x="383" y="248"/>
                      <a:pt x="291" y="651"/>
                    </a:cubicBezTo>
                    <a:cubicBezTo>
                      <a:pt x="200" y="1057"/>
                      <a:pt x="86" y="1623"/>
                      <a:pt x="32" y="2260"/>
                    </a:cubicBezTo>
                    <a:cubicBezTo>
                      <a:pt x="5" y="2577"/>
                      <a:pt x="0" y="2882"/>
                      <a:pt x="11" y="3159"/>
                    </a:cubicBezTo>
                    <a:cubicBezTo>
                      <a:pt x="27" y="3436"/>
                      <a:pt x="55" y="3685"/>
                      <a:pt x="97" y="3890"/>
                    </a:cubicBezTo>
                    <a:cubicBezTo>
                      <a:pt x="114" y="3993"/>
                      <a:pt x="140" y="4084"/>
                      <a:pt x="160" y="4165"/>
                    </a:cubicBezTo>
                    <a:cubicBezTo>
                      <a:pt x="179" y="4246"/>
                      <a:pt x="201" y="4314"/>
                      <a:pt x="221" y="4369"/>
                    </a:cubicBezTo>
                    <a:cubicBezTo>
                      <a:pt x="259" y="4478"/>
                      <a:pt x="283" y="4537"/>
                      <a:pt x="291" y="4537"/>
                    </a:cubicBezTo>
                    <a:cubicBezTo>
                      <a:pt x="291" y="4537"/>
                      <a:pt x="292" y="4537"/>
                      <a:pt x="292" y="4537"/>
                    </a:cubicBezTo>
                    <a:cubicBezTo>
                      <a:pt x="311" y="4531"/>
                      <a:pt x="237" y="4284"/>
                      <a:pt x="178" y="3876"/>
                    </a:cubicBezTo>
                    <a:cubicBezTo>
                      <a:pt x="146" y="3672"/>
                      <a:pt x="128" y="3427"/>
                      <a:pt x="118" y="3155"/>
                    </a:cubicBezTo>
                    <a:cubicBezTo>
                      <a:pt x="113" y="2883"/>
                      <a:pt x="121" y="2583"/>
                      <a:pt x="146" y="2269"/>
                    </a:cubicBezTo>
                    <a:cubicBezTo>
                      <a:pt x="200" y="1641"/>
                      <a:pt x="301" y="1076"/>
                      <a:pt x="371" y="667"/>
                    </a:cubicBezTo>
                    <a:cubicBezTo>
                      <a:pt x="443" y="258"/>
                      <a:pt x="484" y="4"/>
                      <a:pt x="468" y="1"/>
                    </a:cubicBezTo>
                    <a:cubicBezTo>
                      <a:pt x="468" y="1"/>
                      <a:pt x="468" y="1"/>
                      <a:pt x="468"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4416000" y="2864775"/>
                <a:ext cx="3675" cy="51150"/>
              </a:xfrm>
              <a:custGeom>
                <a:avLst/>
                <a:gdLst/>
                <a:ahLst/>
                <a:cxnLst/>
                <a:rect l="l" t="t" r="r" b="b"/>
                <a:pathLst>
                  <a:path w="147" h="2046" extrusionOk="0">
                    <a:moveTo>
                      <a:pt x="33" y="0"/>
                    </a:moveTo>
                    <a:cubicBezTo>
                      <a:pt x="33" y="0"/>
                      <a:pt x="33" y="0"/>
                      <a:pt x="33" y="0"/>
                    </a:cubicBezTo>
                    <a:cubicBezTo>
                      <a:pt x="0" y="3"/>
                      <a:pt x="12" y="459"/>
                      <a:pt x="21" y="1023"/>
                    </a:cubicBezTo>
                    <a:cubicBezTo>
                      <a:pt x="32" y="1586"/>
                      <a:pt x="36" y="2043"/>
                      <a:pt x="69" y="2045"/>
                    </a:cubicBezTo>
                    <a:cubicBezTo>
                      <a:pt x="69" y="2045"/>
                      <a:pt x="69" y="2045"/>
                      <a:pt x="69" y="2045"/>
                    </a:cubicBezTo>
                    <a:cubicBezTo>
                      <a:pt x="100" y="2045"/>
                      <a:pt x="147" y="1587"/>
                      <a:pt x="136" y="1021"/>
                    </a:cubicBezTo>
                    <a:cubicBezTo>
                      <a:pt x="127" y="455"/>
                      <a:pt x="64" y="0"/>
                      <a:pt x="33"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8"/>
              <p:cNvSpPr/>
              <p:nvPr/>
            </p:nvSpPr>
            <p:spPr>
              <a:xfrm>
                <a:off x="4415150" y="2756800"/>
                <a:ext cx="138475" cy="55025"/>
              </a:xfrm>
              <a:custGeom>
                <a:avLst/>
                <a:gdLst/>
                <a:ahLst/>
                <a:cxnLst/>
                <a:rect l="l" t="t" r="r" b="b"/>
                <a:pathLst>
                  <a:path w="5539" h="2201" extrusionOk="0">
                    <a:moveTo>
                      <a:pt x="4415" y="1"/>
                    </a:moveTo>
                    <a:cubicBezTo>
                      <a:pt x="4338" y="1"/>
                      <a:pt x="4258" y="8"/>
                      <a:pt x="4175" y="11"/>
                    </a:cubicBezTo>
                    <a:cubicBezTo>
                      <a:pt x="4009" y="16"/>
                      <a:pt x="3833" y="41"/>
                      <a:pt x="3648" y="64"/>
                    </a:cubicBezTo>
                    <a:cubicBezTo>
                      <a:pt x="3280" y="123"/>
                      <a:pt x="2879" y="220"/>
                      <a:pt x="2474" y="368"/>
                    </a:cubicBezTo>
                    <a:cubicBezTo>
                      <a:pt x="2070" y="523"/>
                      <a:pt x="1705" y="713"/>
                      <a:pt x="1389" y="910"/>
                    </a:cubicBezTo>
                    <a:cubicBezTo>
                      <a:pt x="1233" y="1015"/>
                      <a:pt x="1085" y="1111"/>
                      <a:pt x="956" y="1217"/>
                    </a:cubicBezTo>
                    <a:cubicBezTo>
                      <a:pt x="892" y="1269"/>
                      <a:pt x="826" y="1316"/>
                      <a:pt x="769" y="1367"/>
                    </a:cubicBezTo>
                    <a:cubicBezTo>
                      <a:pt x="714" y="1416"/>
                      <a:pt x="659" y="1466"/>
                      <a:pt x="604" y="1516"/>
                    </a:cubicBezTo>
                    <a:cubicBezTo>
                      <a:pt x="498" y="1607"/>
                      <a:pt x="413" y="1704"/>
                      <a:pt x="336" y="1784"/>
                    </a:cubicBezTo>
                    <a:cubicBezTo>
                      <a:pt x="258" y="1864"/>
                      <a:pt x="197" y="1938"/>
                      <a:pt x="149" y="2001"/>
                    </a:cubicBezTo>
                    <a:cubicBezTo>
                      <a:pt x="51" y="2124"/>
                      <a:pt x="0" y="2195"/>
                      <a:pt x="6" y="2200"/>
                    </a:cubicBezTo>
                    <a:cubicBezTo>
                      <a:pt x="7" y="2200"/>
                      <a:pt x="7" y="2201"/>
                      <a:pt x="8" y="2201"/>
                    </a:cubicBezTo>
                    <a:cubicBezTo>
                      <a:pt x="35" y="2201"/>
                      <a:pt x="250" y="1931"/>
                      <a:pt x="659" y="1577"/>
                    </a:cubicBezTo>
                    <a:cubicBezTo>
                      <a:pt x="714" y="1529"/>
                      <a:pt x="770" y="1482"/>
                      <a:pt x="825" y="1435"/>
                    </a:cubicBezTo>
                    <a:cubicBezTo>
                      <a:pt x="884" y="1387"/>
                      <a:pt x="949" y="1343"/>
                      <a:pt x="1014" y="1294"/>
                    </a:cubicBezTo>
                    <a:cubicBezTo>
                      <a:pt x="1142" y="1192"/>
                      <a:pt x="1292" y="1101"/>
                      <a:pt x="1444" y="1000"/>
                    </a:cubicBezTo>
                    <a:cubicBezTo>
                      <a:pt x="1759" y="812"/>
                      <a:pt x="2118" y="628"/>
                      <a:pt x="2514" y="477"/>
                    </a:cubicBezTo>
                    <a:cubicBezTo>
                      <a:pt x="2911" y="331"/>
                      <a:pt x="3303" y="233"/>
                      <a:pt x="3665" y="169"/>
                    </a:cubicBezTo>
                    <a:cubicBezTo>
                      <a:pt x="3846" y="144"/>
                      <a:pt x="4018" y="115"/>
                      <a:pt x="4182" y="106"/>
                    </a:cubicBezTo>
                    <a:cubicBezTo>
                      <a:pt x="4263" y="101"/>
                      <a:pt x="4341" y="91"/>
                      <a:pt x="4417" y="90"/>
                    </a:cubicBezTo>
                    <a:cubicBezTo>
                      <a:pt x="4490" y="89"/>
                      <a:pt x="4562" y="88"/>
                      <a:pt x="4635" y="86"/>
                    </a:cubicBezTo>
                    <a:cubicBezTo>
                      <a:pt x="4639" y="86"/>
                      <a:pt x="4642" y="86"/>
                      <a:pt x="4646" y="86"/>
                    </a:cubicBezTo>
                    <a:cubicBezTo>
                      <a:pt x="5114" y="86"/>
                      <a:pt x="5428" y="133"/>
                      <a:pt x="5513" y="133"/>
                    </a:cubicBezTo>
                    <a:cubicBezTo>
                      <a:pt x="5528" y="133"/>
                      <a:pt x="5536" y="131"/>
                      <a:pt x="5537" y="128"/>
                    </a:cubicBezTo>
                    <a:cubicBezTo>
                      <a:pt x="5539" y="120"/>
                      <a:pt x="5454" y="100"/>
                      <a:pt x="5299" y="71"/>
                    </a:cubicBezTo>
                    <a:cubicBezTo>
                      <a:pt x="5222" y="56"/>
                      <a:pt x="5127" y="40"/>
                      <a:pt x="5016" y="31"/>
                    </a:cubicBezTo>
                    <a:cubicBezTo>
                      <a:pt x="4906" y="22"/>
                      <a:pt x="4783" y="5"/>
                      <a:pt x="4647" y="5"/>
                    </a:cubicBezTo>
                    <a:cubicBezTo>
                      <a:pt x="4643" y="5"/>
                      <a:pt x="4640" y="5"/>
                      <a:pt x="4637" y="5"/>
                    </a:cubicBezTo>
                    <a:cubicBezTo>
                      <a:pt x="4562" y="3"/>
                      <a:pt x="4488" y="2"/>
                      <a:pt x="4415"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8"/>
              <p:cNvSpPr/>
              <p:nvPr/>
            </p:nvSpPr>
            <p:spPr>
              <a:xfrm>
                <a:off x="4431525" y="2773850"/>
                <a:ext cx="231400" cy="60000"/>
              </a:xfrm>
              <a:custGeom>
                <a:avLst/>
                <a:gdLst/>
                <a:ahLst/>
                <a:cxnLst/>
                <a:rect l="l" t="t" r="r" b="b"/>
                <a:pathLst>
                  <a:path w="9256" h="2400" extrusionOk="0">
                    <a:moveTo>
                      <a:pt x="5018" y="0"/>
                    </a:moveTo>
                    <a:cubicBezTo>
                      <a:pt x="4992" y="0"/>
                      <a:pt x="4967" y="0"/>
                      <a:pt x="4941" y="1"/>
                    </a:cubicBezTo>
                    <a:cubicBezTo>
                      <a:pt x="4217" y="11"/>
                      <a:pt x="3535" y="124"/>
                      <a:pt x="2928" y="263"/>
                    </a:cubicBezTo>
                    <a:cubicBezTo>
                      <a:pt x="2319" y="401"/>
                      <a:pt x="1780" y="572"/>
                      <a:pt x="1343" y="748"/>
                    </a:cubicBezTo>
                    <a:cubicBezTo>
                      <a:pt x="904" y="923"/>
                      <a:pt x="566" y="1106"/>
                      <a:pt x="340" y="1242"/>
                    </a:cubicBezTo>
                    <a:cubicBezTo>
                      <a:pt x="228" y="1311"/>
                      <a:pt x="142" y="1367"/>
                      <a:pt x="86" y="1408"/>
                    </a:cubicBezTo>
                    <a:cubicBezTo>
                      <a:pt x="29" y="1448"/>
                      <a:pt x="1" y="1472"/>
                      <a:pt x="3" y="1474"/>
                    </a:cubicBezTo>
                    <a:cubicBezTo>
                      <a:pt x="3" y="1475"/>
                      <a:pt x="3" y="1475"/>
                      <a:pt x="4" y="1475"/>
                    </a:cubicBezTo>
                    <a:cubicBezTo>
                      <a:pt x="20" y="1475"/>
                      <a:pt x="143" y="1400"/>
                      <a:pt x="362" y="1281"/>
                    </a:cubicBezTo>
                    <a:cubicBezTo>
                      <a:pt x="594" y="1158"/>
                      <a:pt x="933" y="988"/>
                      <a:pt x="1373" y="824"/>
                    </a:cubicBezTo>
                    <a:cubicBezTo>
                      <a:pt x="1810" y="659"/>
                      <a:pt x="2345" y="498"/>
                      <a:pt x="2950" y="366"/>
                    </a:cubicBezTo>
                    <a:cubicBezTo>
                      <a:pt x="3555" y="235"/>
                      <a:pt x="4230" y="126"/>
                      <a:pt x="4943" y="116"/>
                    </a:cubicBezTo>
                    <a:cubicBezTo>
                      <a:pt x="4969" y="116"/>
                      <a:pt x="4995" y="115"/>
                      <a:pt x="5021" y="115"/>
                    </a:cubicBezTo>
                    <a:cubicBezTo>
                      <a:pt x="5704" y="115"/>
                      <a:pt x="6355" y="214"/>
                      <a:pt x="6914" y="412"/>
                    </a:cubicBezTo>
                    <a:cubicBezTo>
                      <a:pt x="7495" y="615"/>
                      <a:pt x="7972" y="916"/>
                      <a:pt x="8325" y="1217"/>
                    </a:cubicBezTo>
                    <a:cubicBezTo>
                      <a:pt x="8679" y="1521"/>
                      <a:pt x="8908" y="1826"/>
                      <a:pt x="9046" y="2047"/>
                    </a:cubicBezTo>
                    <a:cubicBezTo>
                      <a:pt x="9076" y="2098"/>
                      <a:pt x="9106" y="2147"/>
                      <a:pt x="9136" y="2197"/>
                    </a:cubicBezTo>
                    <a:cubicBezTo>
                      <a:pt x="9156" y="2234"/>
                      <a:pt x="9176" y="2272"/>
                      <a:pt x="9196" y="2308"/>
                    </a:cubicBezTo>
                    <a:cubicBezTo>
                      <a:pt x="9228" y="2368"/>
                      <a:pt x="9247" y="2399"/>
                      <a:pt x="9251" y="2399"/>
                    </a:cubicBezTo>
                    <a:cubicBezTo>
                      <a:pt x="9252" y="2399"/>
                      <a:pt x="9252" y="2399"/>
                      <a:pt x="9252" y="2399"/>
                    </a:cubicBezTo>
                    <a:cubicBezTo>
                      <a:pt x="9255" y="2397"/>
                      <a:pt x="9244" y="2363"/>
                      <a:pt x="9217" y="2299"/>
                    </a:cubicBezTo>
                    <a:cubicBezTo>
                      <a:pt x="9204" y="2266"/>
                      <a:pt x="9187" y="2226"/>
                      <a:pt x="9166" y="2180"/>
                    </a:cubicBezTo>
                    <a:cubicBezTo>
                      <a:pt x="9139" y="2128"/>
                      <a:pt x="9112" y="2077"/>
                      <a:pt x="9084" y="2025"/>
                    </a:cubicBezTo>
                    <a:cubicBezTo>
                      <a:pt x="8957" y="1793"/>
                      <a:pt x="8734" y="1474"/>
                      <a:pt x="8379" y="1156"/>
                    </a:cubicBezTo>
                    <a:cubicBezTo>
                      <a:pt x="8026" y="840"/>
                      <a:pt x="7542" y="525"/>
                      <a:pt x="6949" y="311"/>
                    </a:cubicBezTo>
                    <a:cubicBezTo>
                      <a:pt x="6378" y="103"/>
                      <a:pt x="5713" y="0"/>
                      <a:pt x="5018"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8"/>
              <p:cNvSpPr/>
              <p:nvPr/>
            </p:nvSpPr>
            <p:spPr>
              <a:xfrm>
                <a:off x="4424250" y="2820900"/>
                <a:ext cx="62525" cy="53600"/>
              </a:xfrm>
              <a:custGeom>
                <a:avLst/>
                <a:gdLst/>
                <a:ahLst/>
                <a:cxnLst/>
                <a:rect l="l" t="t" r="r" b="b"/>
                <a:pathLst>
                  <a:path w="2501" h="2144" extrusionOk="0">
                    <a:moveTo>
                      <a:pt x="14" y="1"/>
                    </a:moveTo>
                    <a:cubicBezTo>
                      <a:pt x="14" y="1"/>
                      <a:pt x="14" y="1"/>
                      <a:pt x="13" y="1"/>
                    </a:cubicBezTo>
                    <a:cubicBezTo>
                      <a:pt x="0" y="4"/>
                      <a:pt x="38" y="196"/>
                      <a:pt x="201" y="460"/>
                    </a:cubicBezTo>
                    <a:cubicBezTo>
                      <a:pt x="363" y="726"/>
                      <a:pt x="650" y="1044"/>
                      <a:pt x="1008" y="1345"/>
                    </a:cubicBezTo>
                    <a:cubicBezTo>
                      <a:pt x="1367" y="1646"/>
                      <a:pt x="1738" y="1861"/>
                      <a:pt x="2017" y="1985"/>
                    </a:cubicBezTo>
                    <a:cubicBezTo>
                      <a:pt x="2266" y="2097"/>
                      <a:pt x="2439" y="2143"/>
                      <a:pt x="2479" y="2143"/>
                    </a:cubicBezTo>
                    <a:cubicBezTo>
                      <a:pt x="2484" y="2143"/>
                      <a:pt x="2487" y="2143"/>
                      <a:pt x="2487" y="2141"/>
                    </a:cubicBezTo>
                    <a:cubicBezTo>
                      <a:pt x="2501" y="2111"/>
                      <a:pt x="1785" y="1853"/>
                      <a:pt x="1081" y="1257"/>
                    </a:cubicBezTo>
                    <a:cubicBezTo>
                      <a:pt x="731" y="962"/>
                      <a:pt x="441" y="659"/>
                      <a:pt x="269" y="416"/>
                    </a:cubicBezTo>
                    <a:cubicBezTo>
                      <a:pt x="98" y="177"/>
                      <a:pt x="33" y="1"/>
                      <a:pt x="14"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8"/>
              <p:cNvSpPr/>
              <p:nvPr/>
            </p:nvSpPr>
            <p:spPr>
              <a:xfrm>
                <a:off x="4447750" y="2805250"/>
                <a:ext cx="191300" cy="32675"/>
              </a:xfrm>
              <a:custGeom>
                <a:avLst/>
                <a:gdLst/>
                <a:ahLst/>
                <a:cxnLst/>
                <a:rect l="l" t="t" r="r" b="b"/>
                <a:pathLst>
                  <a:path w="7652" h="1307" extrusionOk="0">
                    <a:moveTo>
                      <a:pt x="3574" y="1"/>
                    </a:moveTo>
                    <a:cubicBezTo>
                      <a:pt x="2599" y="1"/>
                      <a:pt x="1731" y="176"/>
                      <a:pt x="1106" y="353"/>
                    </a:cubicBezTo>
                    <a:cubicBezTo>
                      <a:pt x="758" y="452"/>
                      <a:pt x="480" y="548"/>
                      <a:pt x="291" y="622"/>
                    </a:cubicBezTo>
                    <a:cubicBezTo>
                      <a:pt x="103" y="694"/>
                      <a:pt x="1" y="741"/>
                      <a:pt x="3" y="748"/>
                    </a:cubicBezTo>
                    <a:cubicBezTo>
                      <a:pt x="4" y="749"/>
                      <a:pt x="5" y="750"/>
                      <a:pt x="7" y="750"/>
                    </a:cubicBezTo>
                    <a:cubicBezTo>
                      <a:pt x="29" y="750"/>
                      <a:pt x="132" y="718"/>
                      <a:pt x="306" y="664"/>
                    </a:cubicBezTo>
                    <a:cubicBezTo>
                      <a:pt x="498" y="603"/>
                      <a:pt x="779" y="520"/>
                      <a:pt x="1127" y="432"/>
                    </a:cubicBezTo>
                    <a:cubicBezTo>
                      <a:pt x="1748" y="275"/>
                      <a:pt x="2600" y="116"/>
                      <a:pt x="3554" y="116"/>
                    </a:cubicBezTo>
                    <a:cubicBezTo>
                      <a:pt x="3671" y="116"/>
                      <a:pt x="3789" y="118"/>
                      <a:pt x="3908" y="123"/>
                    </a:cubicBezTo>
                    <a:cubicBezTo>
                      <a:pt x="5004" y="169"/>
                      <a:pt x="5971" y="452"/>
                      <a:pt x="6623" y="752"/>
                    </a:cubicBezTo>
                    <a:cubicBezTo>
                      <a:pt x="7256" y="1039"/>
                      <a:pt x="7611" y="1306"/>
                      <a:pt x="7644" y="1306"/>
                    </a:cubicBezTo>
                    <a:cubicBezTo>
                      <a:pt x="7646" y="1306"/>
                      <a:pt x="7646" y="1306"/>
                      <a:pt x="7647" y="1305"/>
                    </a:cubicBezTo>
                    <a:cubicBezTo>
                      <a:pt x="7651" y="1300"/>
                      <a:pt x="7566" y="1227"/>
                      <a:pt x="7400" y="1110"/>
                    </a:cubicBezTo>
                    <a:cubicBezTo>
                      <a:pt x="7235" y="993"/>
                      <a:pt x="6984" y="837"/>
                      <a:pt x="6657" y="679"/>
                    </a:cubicBezTo>
                    <a:cubicBezTo>
                      <a:pt x="6007" y="356"/>
                      <a:pt x="5026" y="53"/>
                      <a:pt x="3913" y="8"/>
                    </a:cubicBezTo>
                    <a:cubicBezTo>
                      <a:pt x="3799" y="3"/>
                      <a:pt x="3686" y="1"/>
                      <a:pt x="3574"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4467525" y="2835825"/>
                <a:ext cx="140700" cy="13650"/>
              </a:xfrm>
              <a:custGeom>
                <a:avLst/>
                <a:gdLst/>
                <a:ahLst/>
                <a:cxnLst/>
                <a:rect l="l" t="t" r="r" b="b"/>
                <a:pathLst>
                  <a:path w="5628" h="546" extrusionOk="0">
                    <a:moveTo>
                      <a:pt x="14" y="0"/>
                    </a:moveTo>
                    <a:cubicBezTo>
                      <a:pt x="7" y="0"/>
                      <a:pt x="3" y="1"/>
                      <a:pt x="2" y="3"/>
                    </a:cubicBezTo>
                    <a:cubicBezTo>
                      <a:pt x="1" y="9"/>
                      <a:pt x="76" y="40"/>
                      <a:pt x="216" y="71"/>
                    </a:cubicBezTo>
                    <a:cubicBezTo>
                      <a:pt x="357" y="104"/>
                      <a:pt x="565" y="138"/>
                      <a:pt x="822" y="153"/>
                    </a:cubicBezTo>
                    <a:cubicBezTo>
                      <a:pt x="956" y="163"/>
                      <a:pt x="1103" y="166"/>
                      <a:pt x="1260" y="166"/>
                    </a:cubicBezTo>
                    <a:cubicBezTo>
                      <a:pt x="1532" y="166"/>
                      <a:pt x="1837" y="157"/>
                      <a:pt x="2162" y="157"/>
                    </a:cubicBezTo>
                    <a:cubicBezTo>
                      <a:pt x="2375" y="157"/>
                      <a:pt x="2597" y="161"/>
                      <a:pt x="2825" y="173"/>
                    </a:cubicBezTo>
                    <a:cubicBezTo>
                      <a:pt x="3604" y="208"/>
                      <a:pt x="4304" y="309"/>
                      <a:pt x="4808" y="398"/>
                    </a:cubicBezTo>
                    <a:cubicBezTo>
                      <a:pt x="5262" y="477"/>
                      <a:pt x="5557" y="545"/>
                      <a:pt x="5615" y="545"/>
                    </a:cubicBezTo>
                    <a:cubicBezTo>
                      <a:pt x="5621" y="545"/>
                      <a:pt x="5625" y="544"/>
                      <a:pt x="5625" y="543"/>
                    </a:cubicBezTo>
                    <a:cubicBezTo>
                      <a:pt x="5627" y="535"/>
                      <a:pt x="5552" y="509"/>
                      <a:pt x="5414" y="467"/>
                    </a:cubicBezTo>
                    <a:cubicBezTo>
                      <a:pt x="5276" y="427"/>
                      <a:pt x="5075" y="371"/>
                      <a:pt x="4824" y="317"/>
                    </a:cubicBezTo>
                    <a:cubicBezTo>
                      <a:pt x="4322" y="207"/>
                      <a:pt x="3616" y="94"/>
                      <a:pt x="2831" y="58"/>
                    </a:cubicBezTo>
                    <a:cubicBezTo>
                      <a:pt x="2645" y="48"/>
                      <a:pt x="2465" y="44"/>
                      <a:pt x="2290" y="44"/>
                    </a:cubicBezTo>
                    <a:cubicBezTo>
                      <a:pt x="1795" y="44"/>
                      <a:pt x="1348" y="74"/>
                      <a:pt x="984" y="74"/>
                    </a:cubicBezTo>
                    <a:cubicBezTo>
                      <a:pt x="929" y="74"/>
                      <a:pt x="877" y="74"/>
                      <a:pt x="826" y="72"/>
                    </a:cubicBezTo>
                    <a:cubicBezTo>
                      <a:pt x="369" y="65"/>
                      <a:pt x="75" y="0"/>
                      <a:pt x="14"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4662475" y="2840800"/>
                <a:ext cx="6875" cy="80950"/>
              </a:xfrm>
              <a:custGeom>
                <a:avLst/>
                <a:gdLst/>
                <a:ahLst/>
                <a:cxnLst/>
                <a:rect l="l" t="t" r="r" b="b"/>
                <a:pathLst>
                  <a:path w="275" h="3238" extrusionOk="0">
                    <a:moveTo>
                      <a:pt x="35" y="0"/>
                    </a:moveTo>
                    <a:cubicBezTo>
                      <a:pt x="35" y="0"/>
                      <a:pt x="35" y="0"/>
                      <a:pt x="35" y="0"/>
                    </a:cubicBezTo>
                    <a:cubicBezTo>
                      <a:pt x="1" y="6"/>
                      <a:pt x="85" y="726"/>
                      <a:pt x="134" y="1618"/>
                    </a:cubicBezTo>
                    <a:cubicBezTo>
                      <a:pt x="185" y="2511"/>
                      <a:pt x="182" y="3236"/>
                      <a:pt x="216" y="3237"/>
                    </a:cubicBezTo>
                    <a:cubicBezTo>
                      <a:pt x="232" y="3237"/>
                      <a:pt x="252" y="3056"/>
                      <a:pt x="264" y="2762"/>
                    </a:cubicBezTo>
                    <a:cubicBezTo>
                      <a:pt x="275" y="2468"/>
                      <a:pt x="274" y="2060"/>
                      <a:pt x="250" y="1611"/>
                    </a:cubicBezTo>
                    <a:cubicBezTo>
                      <a:pt x="223" y="1164"/>
                      <a:pt x="179" y="758"/>
                      <a:pt x="134" y="468"/>
                    </a:cubicBezTo>
                    <a:cubicBezTo>
                      <a:pt x="91" y="177"/>
                      <a:pt x="50" y="0"/>
                      <a:pt x="35"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8"/>
              <p:cNvSpPr/>
              <p:nvPr/>
            </p:nvSpPr>
            <p:spPr>
              <a:xfrm>
                <a:off x="4646625" y="2855075"/>
                <a:ext cx="9125" cy="55675"/>
              </a:xfrm>
              <a:custGeom>
                <a:avLst/>
                <a:gdLst/>
                <a:ahLst/>
                <a:cxnLst/>
                <a:rect l="l" t="t" r="r" b="b"/>
                <a:pathLst>
                  <a:path w="365" h="2227" extrusionOk="0">
                    <a:moveTo>
                      <a:pt x="34" y="0"/>
                    </a:moveTo>
                    <a:cubicBezTo>
                      <a:pt x="34" y="0"/>
                      <a:pt x="33" y="0"/>
                      <a:pt x="33" y="1"/>
                    </a:cubicBezTo>
                    <a:cubicBezTo>
                      <a:pt x="1" y="8"/>
                      <a:pt x="90" y="502"/>
                      <a:pt x="168" y="1115"/>
                    </a:cubicBezTo>
                    <a:cubicBezTo>
                      <a:pt x="249" y="1726"/>
                      <a:pt x="288" y="2226"/>
                      <a:pt x="321" y="2226"/>
                    </a:cubicBezTo>
                    <a:cubicBezTo>
                      <a:pt x="321" y="2226"/>
                      <a:pt x="321" y="2226"/>
                      <a:pt x="321" y="2226"/>
                    </a:cubicBezTo>
                    <a:cubicBezTo>
                      <a:pt x="352" y="2225"/>
                      <a:pt x="364" y="1718"/>
                      <a:pt x="283" y="1100"/>
                    </a:cubicBezTo>
                    <a:cubicBezTo>
                      <a:pt x="204" y="485"/>
                      <a:pt x="65" y="0"/>
                      <a:pt x="34"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8"/>
              <p:cNvSpPr/>
              <p:nvPr/>
            </p:nvSpPr>
            <p:spPr>
              <a:xfrm>
                <a:off x="4370800" y="2898175"/>
                <a:ext cx="318275" cy="106650"/>
              </a:xfrm>
              <a:custGeom>
                <a:avLst/>
                <a:gdLst/>
                <a:ahLst/>
                <a:cxnLst/>
                <a:rect l="l" t="t" r="r" b="b"/>
                <a:pathLst>
                  <a:path w="12731" h="4266" extrusionOk="0">
                    <a:moveTo>
                      <a:pt x="3850" y="213"/>
                    </a:moveTo>
                    <a:cubicBezTo>
                      <a:pt x="4721" y="213"/>
                      <a:pt x="5457" y="798"/>
                      <a:pt x="5691" y="1595"/>
                    </a:cubicBezTo>
                    <a:cubicBezTo>
                      <a:pt x="5689" y="1596"/>
                      <a:pt x="5688" y="1598"/>
                      <a:pt x="5687" y="1599"/>
                    </a:cubicBezTo>
                    <a:lnTo>
                      <a:pt x="5694" y="1608"/>
                    </a:lnTo>
                    <a:cubicBezTo>
                      <a:pt x="5742" y="1774"/>
                      <a:pt x="5769" y="1951"/>
                      <a:pt x="5769" y="2133"/>
                    </a:cubicBezTo>
                    <a:cubicBezTo>
                      <a:pt x="5769" y="3191"/>
                      <a:pt x="4908" y="4052"/>
                      <a:pt x="3850" y="4052"/>
                    </a:cubicBezTo>
                    <a:cubicBezTo>
                      <a:pt x="2791" y="4052"/>
                      <a:pt x="1930" y="3191"/>
                      <a:pt x="1930" y="2133"/>
                    </a:cubicBezTo>
                    <a:cubicBezTo>
                      <a:pt x="1930" y="1075"/>
                      <a:pt x="2791" y="213"/>
                      <a:pt x="3850" y="213"/>
                    </a:cubicBezTo>
                    <a:close/>
                    <a:moveTo>
                      <a:pt x="8826" y="213"/>
                    </a:moveTo>
                    <a:cubicBezTo>
                      <a:pt x="9884" y="213"/>
                      <a:pt x="10745" y="1075"/>
                      <a:pt x="10745" y="2133"/>
                    </a:cubicBezTo>
                    <a:cubicBezTo>
                      <a:pt x="10745" y="3191"/>
                      <a:pt x="9884" y="4052"/>
                      <a:pt x="8826" y="4052"/>
                    </a:cubicBezTo>
                    <a:cubicBezTo>
                      <a:pt x="7767" y="4052"/>
                      <a:pt x="6906" y="3191"/>
                      <a:pt x="6906" y="2133"/>
                    </a:cubicBezTo>
                    <a:cubicBezTo>
                      <a:pt x="6906" y="1075"/>
                      <a:pt x="7767" y="213"/>
                      <a:pt x="8826" y="213"/>
                    </a:cubicBezTo>
                    <a:close/>
                    <a:moveTo>
                      <a:pt x="3850" y="1"/>
                    </a:moveTo>
                    <a:cubicBezTo>
                      <a:pt x="3071" y="1"/>
                      <a:pt x="2390" y="421"/>
                      <a:pt x="2018" y="1046"/>
                    </a:cubicBezTo>
                    <a:lnTo>
                      <a:pt x="90" y="1596"/>
                    </a:lnTo>
                    <a:cubicBezTo>
                      <a:pt x="33" y="1613"/>
                      <a:pt x="1" y="1671"/>
                      <a:pt x="17" y="1728"/>
                    </a:cubicBezTo>
                    <a:cubicBezTo>
                      <a:pt x="30" y="1775"/>
                      <a:pt x="72" y="1806"/>
                      <a:pt x="119" y="1806"/>
                    </a:cubicBezTo>
                    <a:cubicBezTo>
                      <a:pt x="128" y="1806"/>
                      <a:pt x="139" y="1804"/>
                      <a:pt x="148" y="1801"/>
                    </a:cubicBezTo>
                    <a:lnTo>
                      <a:pt x="1884" y="1306"/>
                    </a:lnTo>
                    <a:lnTo>
                      <a:pt x="1884" y="1306"/>
                    </a:lnTo>
                    <a:cubicBezTo>
                      <a:pt x="1777" y="1560"/>
                      <a:pt x="1717" y="1840"/>
                      <a:pt x="1717" y="2133"/>
                    </a:cubicBezTo>
                    <a:cubicBezTo>
                      <a:pt x="1717" y="3308"/>
                      <a:pt x="2674" y="4265"/>
                      <a:pt x="3850" y="4265"/>
                    </a:cubicBezTo>
                    <a:cubicBezTo>
                      <a:pt x="5025" y="4265"/>
                      <a:pt x="5982" y="3308"/>
                      <a:pt x="5982" y="2133"/>
                    </a:cubicBezTo>
                    <a:cubicBezTo>
                      <a:pt x="5982" y="1977"/>
                      <a:pt x="5964" y="1825"/>
                      <a:pt x="5932" y="1678"/>
                    </a:cubicBezTo>
                    <a:cubicBezTo>
                      <a:pt x="6023" y="1619"/>
                      <a:pt x="6167" y="1547"/>
                      <a:pt x="6334" y="1547"/>
                    </a:cubicBezTo>
                    <a:cubicBezTo>
                      <a:pt x="6460" y="1547"/>
                      <a:pt x="6598" y="1588"/>
                      <a:pt x="6736" y="1704"/>
                    </a:cubicBezTo>
                    <a:cubicBezTo>
                      <a:pt x="6707" y="1843"/>
                      <a:pt x="6693" y="1986"/>
                      <a:pt x="6693" y="2133"/>
                    </a:cubicBezTo>
                    <a:cubicBezTo>
                      <a:pt x="6693" y="3308"/>
                      <a:pt x="7650" y="4265"/>
                      <a:pt x="8826" y="4265"/>
                    </a:cubicBezTo>
                    <a:cubicBezTo>
                      <a:pt x="10001" y="4265"/>
                      <a:pt x="10958" y="3308"/>
                      <a:pt x="10958" y="2133"/>
                    </a:cubicBezTo>
                    <a:cubicBezTo>
                      <a:pt x="10958" y="1833"/>
                      <a:pt x="10895" y="1547"/>
                      <a:pt x="10782" y="1287"/>
                    </a:cubicBezTo>
                    <a:lnTo>
                      <a:pt x="10782" y="1287"/>
                    </a:lnTo>
                    <a:lnTo>
                      <a:pt x="12583" y="1801"/>
                    </a:lnTo>
                    <a:cubicBezTo>
                      <a:pt x="12592" y="1804"/>
                      <a:pt x="12602" y="1806"/>
                      <a:pt x="12612" y="1806"/>
                    </a:cubicBezTo>
                    <a:cubicBezTo>
                      <a:pt x="12658" y="1806"/>
                      <a:pt x="12701" y="1775"/>
                      <a:pt x="12714" y="1728"/>
                    </a:cubicBezTo>
                    <a:cubicBezTo>
                      <a:pt x="12730" y="1671"/>
                      <a:pt x="12697" y="1613"/>
                      <a:pt x="12641" y="1596"/>
                    </a:cubicBezTo>
                    <a:lnTo>
                      <a:pt x="10691" y="1040"/>
                    </a:lnTo>
                    <a:cubicBezTo>
                      <a:pt x="10681" y="1037"/>
                      <a:pt x="10670" y="1036"/>
                      <a:pt x="10660" y="1036"/>
                    </a:cubicBezTo>
                    <a:cubicBezTo>
                      <a:pt x="10657" y="1036"/>
                      <a:pt x="10654" y="1036"/>
                      <a:pt x="10650" y="1037"/>
                    </a:cubicBezTo>
                    <a:cubicBezTo>
                      <a:pt x="10278" y="417"/>
                      <a:pt x="9600" y="1"/>
                      <a:pt x="8826" y="1"/>
                    </a:cubicBezTo>
                    <a:cubicBezTo>
                      <a:pt x="7877" y="1"/>
                      <a:pt x="7072" y="624"/>
                      <a:pt x="6796" y="1481"/>
                    </a:cubicBezTo>
                    <a:cubicBezTo>
                      <a:pt x="6642" y="1375"/>
                      <a:pt x="6485" y="1334"/>
                      <a:pt x="6337" y="1334"/>
                    </a:cubicBezTo>
                    <a:cubicBezTo>
                      <a:pt x="6163" y="1334"/>
                      <a:pt x="6001" y="1391"/>
                      <a:pt x="5873" y="1464"/>
                    </a:cubicBezTo>
                    <a:cubicBezTo>
                      <a:pt x="5592" y="616"/>
                      <a:pt x="4792" y="1"/>
                      <a:pt x="3850"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8"/>
              <p:cNvSpPr/>
              <p:nvPr/>
            </p:nvSpPr>
            <p:spPr>
              <a:xfrm>
                <a:off x="4378075" y="2741700"/>
                <a:ext cx="293150" cy="213875"/>
              </a:xfrm>
              <a:custGeom>
                <a:avLst/>
                <a:gdLst/>
                <a:ahLst/>
                <a:cxnLst/>
                <a:rect l="l" t="t" r="r" b="b"/>
                <a:pathLst>
                  <a:path w="11726" h="8555" extrusionOk="0">
                    <a:moveTo>
                      <a:pt x="6561" y="0"/>
                    </a:moveTo>
                    <a:cubicBezTo>
                      <a:pt x="6231" y="0"/>
                      <a:pt x="5901" y="21"/>
                      <a:pt x="5575" y="60"/>
                    </a:cubicBezTo>
                    <a:cubicBezTo>
                      <a:pt x="4599" y="176"/>
                      <a:pt x="3594" y="310"/>
                      <a:pt x="2723" y="811"/>
                    </a:cubicBezTo>
                    <a:cubicBezTo>
                      <a:pt x="2020" y="1215"/>
                      <a:pt x="1429" y="1863"/>
                      <a:pt x="1234" y="2650"/>
                    </a:cubicBezTo>
                    <a:cubicBezTo>
                      <a:pt x="1180" y="2643"/>
                      <a:pt x="1129" y="2640"/>
                      <a:pt x="1080" y="2640"/>
                    </a:cubicBezTo>
                    <a:cubicBezTo>
                      <a:pt x="440" y="2640"/>
                      <a:pt x="311" y="3194"/>
                      <a:pt x="230" y="3761"/>
                    </a:cubicBezTo>
                    <a:cubicBezTo>
                      <a:pt x="1" y="5363"/>
                      <a:pt x="149" y="7019"/>
                      <a:pt x="659" y="8555"/>
                    </a:cubicBezTo>
                    <a:lnTo>
                      <a:pt x="764" y="8554"/>
                    </a:lnTo>
                    <a:cubicBezTo>
                      <a:pt x="751" y="8447"/>
                      <a:pt x="740" y="8341"/>
                      <a:pt x="731" y="8234"/>
                    </a:cubicBezTo>
                    <a:cubicBezTo>
                      <a:pt x="662" y="7393"/>
                      <a:pt x="600" y="6547"/>
                      <a:pt x="695" y="5709"/>
                    </a:cubicBezTo>
                    <a:cubicBezTo>
                      <a:pt x="764" y="5103"/>
                      <a:pt x="772" y="3752"/>
                      <a:pt x="1605" y="3744"/>
                    </a:cubicBezTo>
                    <a:cubicBezTo>
                      <a:pt x="1673" y="2909"/>
                      <a:pt x="2308" y="2200"/>
                      <a:pt x="3061" y="1831"/>
                    </a:cubicBezTo>
                    <a:cubicBezTo>
                      <a:pt x="3814" y="1462"/>
                      <a:pt x="4673" y="1378"/>
                      <a:pt x="5510" y="1344"/>
                    </a:cubicBezTo>
                    <a:cubicBezTo>
                      <a:pt x="5771" y="1334"/>
                      <a:pt x="6032" y="1327"/>
                      <a:pt x="6294" y="1327"/>
                    </a:cubicBezTo>
                    <a:cubicBezTo>
                      <a:pt x="7366" y="1327"/>
                      <a:pt x="8440" y="1432"/>
                      <a:pt x="9456" y="1766"/>
                    </a:cubicBezTo>
                    <a:cubicBezTo>
                      <a:pt x="10295" y="2042"/>
                      <a:pt x="11093" y="2491"/>
                      <a:pt x="11725" y="3100"/>
                    </a:cubicBezTo>
                    <a:cubicBezTo>
                      <a:pt x="11408" y="2113"/>
                      <a:pt x="10538" y="1205"/>
                      <a:pt x="9668" y="735"/>
                    </a:cubicBezTo>
                    <a:cubicBezTo>
                      <a:pt x="8715" y="219"/>
                      <a:pt x="7637" y="0"/>
                      <a:pt x="6561"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300"/>
        <p:cNvGrpSpPr/>
        <p:nvPr/>
      </p:nvGrpSpPr>
      <p:grpSpPr>
        <a:xfrm>
          <a:off x="0" y="0"/>
          <a:ext cx="0" cy="0"/>
          <a:chOff x="0" y="0"/>
          <a:chExt cx="0" cy="0"/>
        </a:xfrm>
      </p:grpSpPr>
      <p:sp>
        <p:nvSpPr>
          <p:cNvPr id="3301" name="Google Shape;3301;p66"/>
          <p:cNvSpPr/>
          <p:nvPr/>
        </p:nvSpPr>
        <p:spPr>
          <a:xfrm>
            <a:off x="713224" y="1067505"/>
            <a:ext cx="5862600" cy="2944923"/>
          </a:xfrm>
          <a:prstGeom prst="roundRect">
            <a:avLst>
              <a:gd name="adj" fmla="val 5366"/>
            </a:avLst>
          </a:prstGeom>
          <a:solidFill>
            <a:schemeClr val="accent5"/>
          </a:solidFill>
          <a:ln>
            <a:noFill/>
          </a:ln>
          <a:effectLst>
            <a:outerShdw blurRad="71438" dist="85725" dir="342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66"/>
          <p:cNvSpPr/>
          <p:nvPr/>
        </p:nvSpPr>
        <p:spPr>
          <a:xfrm rot="10800000">
            <a:off x="713220" y="3288865"/>
            <a:ext cx="5862600" cy="1319700"/>
          </a:xfrm>
          <a:prstGeom prst="round2SameRect">
            <a:avLst>
              <a:gd name="adj1" fmla="val 29599"/>
              <a:gd name="adj2" fmla="val 0"/>
            </a:avLst>
          </a:prstGeom>
          <a:solidFill>
            <a:schemeClr val="dk1"/>
          </a:solidFill>
          <a:ln>
            <a:noFill/>
          </a:ln>
          <a:effectLst>
            <a:outerShdw blurRad="71438" dist="85725" dir="342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66"/>
          <p:cNvSpPr txBox="1">
            <a:spLocks noGrp="1"/>
          </p:cNvSpPr>
          <p:nvPr>
            <p:ph type="title"/>
          </p:nvPr>
        </p:nvSpPr>
        <p:spPr>
          <a:xfrm>
            <a:off x="1006925" y="3732725"/>
            <a:ext cx="5275200" cy="43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Click below for:</a:t>
            </a:r>
            <a:endParaRPr dirty="0"/>
          </a:p>
          <a:p>
            <a:pPr marL="0" lvl="0" indent="0" algn="l" rtl="0">
              <a:spcBef>
                <a:spcPts val="0"/>
              </a:spcBef>
              <a:spcAft>
                <a:spcPts val="0"/>
              </a:spcAft>
              <a:buNone/>
            </a:pPr>
            <a:r>
              <a:rPr lang="en" u="sng" dirty="0">
                <a:solidFill>
                  <a:srgbClr val="FFD366"/>
                </a:solidFill>
                <a:hlinkClick r:id="rId3">
                  <a:extLst>
                    <a:ext uri="{A12FA001-AC4F-418D-AE19-62706E023703}">
                      <ahyp:hlinkClr xmlns:ahyp="http://schemas.microsoft.com/office/drawing/2018/hyperlinkcolor" val="tx"/>
                    </a:ext>
                  </a:extLst>
                </a:hlinkClick>
              </a:rPr>
              <a:t>Github link</a:t>
            </a:r>
            <a:endParaRPr dirty="0">
              <a:solidFill>
                <a:srgbClr val="FFD366"/>
              </a:solidFill>
            </a:endParaRPr>
          </a:p>
          <a:p>
            <a:pPr marL="0" lvl="0" indent="0" algn="l" rtl="0">
              <a:spcBef>
                <a:spcPts val="0"/>
              </a:spcBef>
              <a:spcAft>
                <a:spcPts val="0"/>
              </a:spcAft>
              <a:buNone/>
            </a:pPr>
            <a:endParaRPr dirty="0"/>
          </a:p>
        </p:txBody>
      </p:sp>
      <p:sp>
        <p:nvSpPr>
          <p:cNvPr id="3304" name="Google Shape;3304;p66"/>
          <p:cNvSpPr txBox="1">
            <a:spLocks noGrp="1"/>
          </p:cNvSpPr>
          <p:nvPr>
            <p:ph type="subTitle" idx="1"/>
          </p:nvPr>
        </p:nvSpPr>
        <p:spPr>
          <a:xfrm>
            <a:off x="1006925" y="1700525"/>
            <a:ext cx="5275200" cy="132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sentiment analysis model effectively categorized customer sentiments into distinct categories, providing valuable insights.</a:t>
            </a:r>
            <a:endParaRPr/>
          </a:p>
        </p:txBody>
      </p:sp>
      <p:grpSp>
        <p:nvGrpSpPr>
          <p:cNvPr id="3305" name="Google Shape;3305;p66"/>
          <p:cNvGrpSpPr/>
          <p:nvPr/>
        </p:nvGrpSpPr>
        <p:grpSpPr>
          <a:xfrm rot="-888033">
            <a:off x="8215517" y="1304871"/>
            <a:ext cx="1290692" cy="1901031"/>
            <a:chOff x="7388130" y="1247298"/>
            <a:chExt cx="1670282" cy="2460121"/>
          </a:xfrm>
        </p:grpSpPr>
        <p:grpSp>
          <p:nvGrpSpPr>
            <p:cNvPr id="3306" name="Google Shape;3306;p66"/>
            <p:cNvGrpSpPr/>
            <p:nvPr/>
          </p:nvGrpSpPr>
          <p:grpSpPr>
            <a:xfrm>
              <a:off x="7388130" y="1247298"/>
              <a:ext cx="1670282" cy="2460121"/>
              <a:chOff x="2903825" y="2119650"/>
              <a:chExt cx="623100" cy="917750"/>
            </a:xfrm>
          </p:grpSpPr>
          <p:sp>
            <p:nvSpPr>
              <p:cNvPr id="3307" name="Google Shape;3307;p66"/>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66"/>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9" name="Google Shape;3309;p66"/>
            <p:cNvGrpSpPr/>
            <p:nvPr/>
          </p:nvGrpSpPr>
          <p:grpSpPr>
            <a:xfrm>
              <a:off x="7858240" y="1782147"/>
              <a:ext cx="730029" cy="1079588"/>
              <a:chOff x="5370175" y="823000"/>
              <a:chExt cx="356025" cy="526500"/>
            </a:xfrm>
          </p:grpSpPr>
          <p:sp>
            <p:nvSpPr>
              <p:cNvPr id="3310" name="Google Shape;3310;p66"/>
              <p:cNvSpPr/>
              <p:nvPr/>
            </p:nvSpPr>
            <p:spPr>
              <a:xfrm>
                <a:off x="5397300" y="823000"/>
                <a:ext cx="303200" cy="204450"/>
              </a:xfrm>
              <a:custGeom>
                <a:avLst/>
                <a:gdLst/>
                <a:ahLst/>
                <a:cxnLst/>
                <a:rect l="l" t="t" r="r" b="b"/>
                <a:pathLst>
                  <a:path w="12128" h="8178" extrusionOk="0">
                    <a:moveTo>
                      <a:pt x="8939" y="0"/>
                    </a:moveTo>
                    <a:cubicBezTo>
                      <a:pt x="8325" y="0"/>
                      <a:pt x="7729" y="227"/>
                      <a:pt x="7117" y="300"/>
                    </a:cubicBezTo>
                    <a:cubicBezTo>
                      <a:pt x="6936" y="322"/>
                      <a:pt x="6755" y="330"/>
                      <a:pt x="6572" y="330"/>
                    </a:cubicBezTo>
                    <a:cubicBezTo>
                      <a:pt x="6007" y="330"/>
                      <a:pt x="5437" y="251"/>
                      <a:pt x="4874" y="251"/>
                    </a:cubicBezTo>
                    <a:cubicBezTo>
                      <a:pt x="4591" y="251"/>
                      <a:pt x="4310" y="271"/>
                      <a:pt x="4033" y="331"/>
                    </a:cubicBezTo>
                    <a:cubicBezTo>
                      <a:pt x="3196" y="511"/>
                      <a:pt x="2448" y="1063"/>
                      <a:pt x="2031" y="1809"/>
                    </a:cubicBezTo>
                    <a:cubicBezTo>
                      <a:pt x="2004" y="1858"/>
                      <a:pt x="1975" y="1910"/>
                      <a:pt x="1925" y="1935"/>
                    </a:cubicBezTo>
                    <a:cubicBezTo>
                      <a:pt x="1899" y="1948"/>
                      <a:pt x="1871" y="1952"/>
                      <a:pt x="1841" y="1952"/>
                    </a:cubicBezTo>
                    <a:cubicBezTo>
                      <a:pt x="1814" y="1952"/>
                      <a:pt x="1786" y="1949"/>
                      <a:pt x="1758" y="1946"/>
                    </a:cubicBezTo>
                    <a:cubicBezTo>
                      <a:pt x="1722" y="1943"/>
                      <a:pt x="1687" y="1941"/>
                      <a:pt x="1652" y="1941"/>
                    </a:cubicBezTo>
                    <a:cubicBezTo>
                      <a:pt x="1014" y="1941"/>
                      <a:pt x="626" y="2491"/>
                      <a:pt x="457" y="3061"/>
                    </a:cubicBezTo>
                    <a:cubicBezTo>
                      <a:pt x="1" y="4597"/>
                      <a:pt x="698" y="6221"/>
                      <a:pt x="718" y="7823"/>
                    </a:cubicBezTo>
                    <a:lnTo>
                      <a:pt x="11448" y="8178"/>
                    </a:lnTo>
                    <a:cubicBezTo>
                      <a:pt x="11673" y="7147"/>
                      <a:pt x="11675" y="6068"/>
                      <a:pt x="11454" y="5037"/>
                    </a:cubicBezTo>
                    <a:cubicBezTo>
                      <a:pt x="11865" y="4833"/>
                      <a:pt x="12128" y="4362"/>
                      <a:pt x="12085" y="3905"/>
                    </a:cubicBezTo>
                    <a:cubicBezTo>
                      <a:pt x="12043" y="3448"/>
                      <a:pt x="11698" y="3034"/>
                      <a:pt x="11257" y="2908"/>
                    </a:cubicBezTo>
                    <a:cubicBezTo>
                      <a:pt x="11372" y="2572"/>
                      <a:pt x="11579" y="2193"/>
                      <a:pt x="11562" y="1840"/>
                    </a:cubicBezTo>
                    <a:cubicBezTo>
                      <a:pt x="11546" y="1502"/>
                      <a:pt x="11354" y="1135"/>
                      <a:pt x="11152" y="875"/>
                    </a:cubicBezTo>
                    <a:cubicBezTo>
                      <a:pt x="10572" y="126"/>
                      <a:pt x="9936" y="47"/>
                      <a:pt x="9056" y="3"/>
                    </a:cubicBezTo>
                    <a:cubicBezTo>
                      <a:pt x="9017" y="1"/>
                      <a:pt x="8978" y="0"/>
                      <a:pt x="8939"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66"/>
              <p:cNvSpPr/>
              <p:nvPr/>
            </p:nvSpPr>
            <p:spPr>
              <a:xfrm>
                <a:off x="5639425" y="1010325"/>
                <a:ext cx="71025" cy="72025"/>
              </a:xfrm>
              <a:custGeom>
                <a:avLst/>
                <a:gdLst/>
                <a:ahLst/>
                <a:cxnLst/>
                <a:rect l="l" t="t" r="r" b="b"/>
                <a:pathLst>
                  <a:path w="2841" h="2881" extrusionOk="0">
                    <a:moveTo>
                      <a:pt x="1910" y="0"/>
                    </a:moveTo>
                    <a:cubicBezTo>
                      <a:pt x="1470" y="0"/>
                      <a:pt x="947" y="301"/>
                      <a:pt x="569" y="817"/>
                    </a:cubicBezTo>
                    <a:cubicBezTo>
                      <a:pt x="44" y="1534"/>
                      <a:pt x="1" y="2394"/>
                      <a:pt x="470" y="2738"/>
                    </a:cubicBezTo>
                    <a:cubicBezTo>
                      <a:pt x="602" y="2835"/>
                      <a:pt x="761" y="2880"/>
                      <a:pt x="932" y="2880"/>
                    </a:cubicBezTo>
                    <a:cubicBezTo>
                      <a:pt x="1371" y="2880"/>
                      <a:pt x="1895" y="2579"/>
                      <a:pt x="2272" y="2063"/>
                    </a:cubicBezTo>
                    <a:cubicBezTo>
                      <a:pt x="2796" y="1346"/>
                      <a:pt x="2841" y="486"/>
                      <a:pt x="2370" y="142"/>
                    </a:cubicBezTo>
                    <a:cubicBezTo>
                      <a:pt x="2239" y="46"/>
                      <a:pt x="2080" y="0"/>
                      <a:pt x="1910" y="0"/>
                    </a:cubicBezTo>
                    <a:close/>
                  </a:path>
                </a:pathLst>
              </a:custGeom>
              <a:solidFill>
                <a:srgbClr val="D6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66"/>
              <p:cNvSpPr/>
              <p:nvPr/>
            </p:nvSpPr>
            <p:spPr>
              <a:xfrm>
                <a:off x="5657550" y="1026250"/>
                <a:ext cx="42375" cy="48000"/>
              </a:xfrm>
              <a:custGeom>
                <a:avLst/>
                <a:gdLst/>
                <a:ahLst/>
                <a:cxnLst/>
                <a:rect l="l" t="t" r="r" b="b"/>
                <a:pathLst>
                  <a:path w="1695" h="1920" extrusionOk="0">
                    <a:moveTo>
                      <a:pt x="1497" y="0"/>
                    </a:moveTo>
                    <a:cubicBezTo>
                      <a:pt x="1430" y="0"/>
                      <a:pt x="1368" y="41"/>
                      <a:pt x="1308" y="68"/>
                    </a:cubicBezTo>
                    <a:cubicBezTo>
                      <a:pt x="1244" y="96"/>
                      <a:pt x="1182" y="132"/>
                      <a:pt x="1122" y="172"/>
                    </a:cubicBezTo>
                    <a:cubicBezTo>
                      <a:pt x="1006" y="250"/>
                      <a:pt x="902" y="346"/>
                      <a:pt x="809" y="451"/>
                    </a:cubicBezTo>
                    <a:cubicBezTo>
                      <a:pt x="627" y="656"/>
                      <a:pt x="488" y="895"/>
                      <a:pt x="350" y="1132"/>
                    </a:cubicBezTo>
                    <a:cubicBezTo>
                      <a:pt x="249" y="1304"/>
                      <a:pt x="150" y="1475"/>
                      <a:pt x="50" y="1647"/>
                    </a:cubicBezTo>
                    <a:cubicBezTo>
                      <a:pt x="26" y="1688"/>
                      <a:pt x="0" y="1734"/>
                      <a:pt x="4" y="1782"/>
                    </a:cubicBezTo>
                    <a:cubicBezTo>
                      <a:pt x="9" y="1846"/>
                      <a:pt x="68" y="1897"/>
                      <a:pt x="131" y="1913"/>
                    </a:cubicBezTo>
                    <a:cubicBezTo>
                      <a:pt x="152" y="1918"/>
                      <a:pt x="173" y="1920"/>
                      <a:pt x="195" y="1920"/>
                    </a:cubicBezTo>
                    <a:cubicBezTo>
                      <a:pt x="238" y="1920"/>
                      <a:pt x="282" y="1911"/>
                      <a:pt x="324" y="1901"/>
                    </a:cubicBezTo>
                    <a:cubicBezTo>
                      <a:pt x="701" y="1812"/>
                      <a:pt x="1059" y="1617"/>
                      <a:pt x="1309" y="1320"/>
                    </a:cubicBezTo>
                    <a:cubicBezTo>
                      <a:pt x="1560" y="1024"/>
                      <a:pt x="1694" y="624"/>
                      <a:pt x="1639" y="240"/>
                    </a:cubicBezTo>
                    <a:cubicBezTo>
                      <a:pt x="1628" y="159"/>
                      <a:pt x="1604" y="3"/>
                      <a:pt x="1503" y="0"/>
                    </a:cubicBezTo>
                    <a:cubicBezTo>
                      <a:pt x="1501" y="0"/>
                      <a:pt x="1499" y="0"/>
                      <a:pt x="1497"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66"/>
              <p:cNvSpPr/>
              <p:nvPr/>
            </p:nvSpPr>
            <p:spPr>
              <a:xfrm>
                <a:off x="5660075" y="1025325"/>
                <a:ext cx="36175" cy="45750"/>
              </a:xfrm>
              <a:custGeom>
                <a:avLst/>
                <a:gdLst/>
                <a:ahLst/>
                <a:cxnLst/>
                <a:rect l="l" t="t" r="r" b="b"/>
                <a:pathLst>
                  <a:path w="1447" h="1830" extrusionOk="0">
                    <a:moveTo>
                      <a:pt x="1420" y="0"/>
                    </a:moveTo>
                    <a:cubicBezTo>
                      <a:pt x="1372" y="0"/>
                      <a:pt x="1250" y="22"/>
                      <a:pt x="1098" y="107"/>
                    </a:cubicBezTo>
                    <a:cubicBezTo>
                      <a:pt x="901" y="215"/>
                      <a:pt x="672" y="433"/>
                      <a:pt x="487" y="716"/>
                    </a:cubicBezTo>
                    <a:cubicBezTo>
                      <a:pt x="301" y="1000"/>
                      <a:pt x="187" y="1283"/>
                      <a:pt x="111" y="1488"/>
                    </a:cubicBezTo>
                    <a:cubicBezTo>
                      <a:pt x="36" y="1693"/>
                      <a:pt x="1" y="1824"/>
                      <a:pt x="14" y="1829"/>
                    </a:cubicBezTo>
                    <a:cubicBezTo>
                      <a:pt x="14" y="1829"/>
                      <a:pt x="14" y="1829"/>
                      <a:pt x="15" y="1829"/>
                    </a:cubicBezTo>
                    <a:cubicBezTo>
                      <a:pt x="30" y="1829"/>
                      <a:pt x="90" y="1709"/>
                      <a:pt x="180" y="1517"/>
                    </a:cubicBezTo>
                    <a:cubicBezTo>
                      <a:pt x="273" y="1321"/>
                      <a:pt x="396" y="1048"/>
                      <a:pt x="575" y="774"/>
                    </a:cubicBezTo>
                    <a:cubicBezTo>
                      <a:pt x="754" y="502"/>
                      <a:pt x="962" y="288"/>
                      <a:pt x="1137" y="171"/>
                    </a:cubicBezTo>
                    <a:cubicBezTo>
                      <a:pt x="1313" y="51"/>
                      <a:pt x="1446" y="22"/>
                      <a:pt x="1442" y="5"/>
                    </a:cubicBezTo>
                    <a:cubicBezTo>
                      <a:pt x="1442" y="2"/>
                      <a:pt x="1434" y="0"/>
                      <a:pt x="1420"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66"/>
              <p:cNvSpPr/>
              <p:nvPr/>
            </p:nvSpPr>
            <p:spPr>
              <a:xfrm>
                <a:off x="5671300" y="1045825"/>
                <a:ext cx="19475" cy="5250"/>
              </a:xfrm>
              <a:custGeom>
                <a:avLst/>
                <a:gdLst/>
                <a:ahLst/>
                <a:cxnLst/>
                <a:rect l="l" t="t" r="r" b="b"/>
                <a:pathLst>
                  <a:path w="779" h="210" extrusionOk="0">
                    <a:moveTo>
                      <a:pt x="206" y="1"/>
                    </a:moveTo>
                    <a:cubicBezTo>
                      <a:pt x="84" y="1"/>
                      <a:pt x="1" y="26"/>
                      <a:pt x="4" y="44"/>
                    </a:cubicBezTo>
                    <a:cubicBezTo>
                      <a:pt x="6" y="75"/>
                      <a:pt x="179" y="82"/>
                      <a:pt x="384" y="126"/>
                    </a:cubicBezTo>
                    <a:cubicBezTo>
                      <a:pt x="554" y="160"/>
                      <a:pt x="694" y="210"/>
                      <a:pt x="744" y="210"/>
                    </a:cubicBezTo>
                    <a:cubicBezTo>
                      <a:pt x="755" y="210"/>
                      <a:pt x="761" y="208"/>
                      <a:pt x="763" y="203"/>
                    </a:cubicBezTo>
                    <a:cubicBezTo>
                      <a:pt x="778" y="180"/>
                      <a:pt x="627" y="68"/>
                      <a:pt x="405" y="22"/>
                    </a:cubicBezTo>
                    <a:cubicBezTo>
                      <a:pt x="333" y="6"/>
                      <a:pt x="265" y="1"/>
                      <a:pt x="206"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66"/>
              <p:cNvSpPr/>
              <p:nvPr/>
            </p:nvSpPr>
            <p:spPr>
              <a:xfrm>
                <a:off x="5385925" y="1010325"/>
                <a:ext cx="71025" cy="72025"/>
              </a:xfrm>
              <a:custGeom>
                <a:avLst/>
                <a:gdLst/>
                <a:ahLst/>
                <a:cxnLst/>
                <a:rect l="l" t="t" r="r" b="b"/>
                <a:pathLst>
                  <a:path w="2841" h="2881" extrusionOk="0">
                    <a:moveTo>
                      <a:pt x="931" y="0"/>
                    </a:moveTo>
                    <a:cubicBezTo>
                      <a:pt x="760" y="0"/>
                      <a:pt x="602" y="46"/>
                      <a:pt x="471" y="142"/>
                    </a:cubicBezTo>
                    <a:cubicBezTo>
                      <a:pt x="0" y="486"/>
                      <a:pt x="45" y="1346"/>
                      <a:pt x="568" y="2063"/>
                    </a:cubicBezTo>
                    <a:cubicBezTo>
                      <a:pt x="946" y="2579"/>
                      <a:pt x="1470" y="2880"/>
                      <a:pt x="1909" y="2880"/>
                    </a:cubicBezTo>
                    <a:cubicBezTo>
                      <a:pt x="2080" y="2880"/>
                      <a:pt x="2239" y="2835"/>
                      <a:pt x="2371" y="2738"/>
                    </a:cubicBezTo>
                    <a:cubicBezTo>
                      <a:pt x="2840" y="2394"/>
                      <a:pt x="2797" y="1534"/>
                      <a:pt x="2272" y="817"/>
                    </a:cubicBezTo>
                    <a:cubicBezTo>
                      <a:pt x="1894" y="301"/>
                      <a:pt x="1371" y="0"/>
                      <a:pt x="931" y="0"/>
                    </a:cubicBezTo>
                    <a:close/>
                  </a:path>
                </a:pathLst>
              </a:custGeom>
              <a:solidFill>
                <a:srgbClr val="D6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66"/>
              <p:cNvSpPr/>
              <p:nvPr/>
            </p:nvSpPr>
            <p:spPr>
              <a:xfrm>
                <a:off x="5396450" y="1026250"/>
                <a:ext cx="42375" cy="48000"/>
              </a:xfrm>
              <a:custGeom>
                <a:avLst/>
                <a:gdLst/>
                <a:ahLst/>
                <a:cxnLst/>
                <a:rect l="l" t="t" r="r" b="b"/>
                <a:pathLst>
                  <a:path w="1695" h="1920" extrusionOk="0">
                    <a:moveTo>
                      <a:pt x="198" y="0"/>
                    </a:moveTo>
                    <a:cubicBezTo>
                      <a:pt x="196" y="0"/>
                      <a:pt x="194" y="0"/>
                      <a:pt x="192" y="0"/>
                    </a:cubicBezTo>
                    <a:cubicBezTo>
                      <a:pt x="90" y="3"/>
                      <a:pt x="67" y="159"/>
                      <a:pt x="56" y="240"/>
                    </a:cubicBezTo>
                    <a:cubicBezTo>
                      <a:pt x="1" y="624"/>
                      <a:pt x="135" y="1024"/>
                      <a:pt x="386" y="1320"/>
                    </a:cubicBezTo>
                    <a:cubicBezTo>
                      <a:pt x="636" y="1617"/>
                      <a:pt x="994" y="1812"/>
                      <a:pt x="1371" y="1901"/>
                    </a:cubicBezTo>
                    <a:cubicBezTo>
                      <a:pt x="1413" y="1911"/>
                      <a:pt x="1457" y="1920"/>
                      <a:pt x="1500" y="1920"/>
                    </a:cubicBezTo>
                    <a:cubicBezTo>
                      <a:pt x="1522" y="1920"/>
                      <a:pt x="1543" y="1918"/>
                      <a:pt x="1564" y="1913"/>
                    </a:cubicBezTo>
                    <a:cubicBezTo>
                      <a:pt x="1627" y="1897"/>
                      <a:pt x="1686" y="1846"/>
                      <a:pt x="1691" y="1782"/>
                    </a:cubicBezTo>
                    <a:cubicBezTo>
                      <a:pt x="1695" y="1734"/>
                      <a:pt x="1669" y="1688"/>
                      <a:pt x="1645" y="1647"/>
                    </a:cubicBezTo>
                    <a:cubicBezTo>
                      <a:pt x="1545" y="1475"/>
                      <a:pt x="1445" y="1304"/>
                      <a:pt x="1345" y="1132"/>
                    </a:cubicBezTo>
                    <a:cubicBezTo>
                      <a:pt x="1207" y="895"/>
                      <a:pt x="1068" y="656"/>
                      <a:pt x="886" y="451"/>
                    </a:cubicBezTo>
                    <a:cubicBezTo>
                      <a:pt x="793" y="346"/>
                      <a:pt x="689" y="250"/>
                      <a:pt x="573" y="172"/>
                    </a:cubicBezTo>
                    <a:cubicBezTo>
                      <a:pt x="513" y="132"/>
                      <a:pt x="451" y="96"/>
                      <a:pt x="387" y="68"/>
                    </a:cubicBezTo>
                    <a:cubicBezTo>
                      <a:pt x="327" y="41"/>
                      <a:pt x="265" y="0"/>
                      <a:pt x="198"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66"/>
              <p:cNvSpPr/>
              <p:nvPr/>
            </p:nvSpPr>
            <p:spPr>
              <a:xfrm>
                <a:off x="5400125" y="1025325"/>
                <a:ext cx="36175" cy="45750"/>
              </a:xfrm>
              <a:custGeom>
                <a:avLst/>
                <a:gdLst/>
                <a:ahLst/>
                <a:cxnLst/>
                <a:rect l="l" t="t" r="r" b="b"/>
                <a:pathLst>
                  <a:path w="1447" h="1830" extrusionOk="0">
                    <a:moveTo>
                      <a:pt x="27" y="0"/>
                    </a:moveTo>
                    <a:cubicBezTo>
                      <a:pt x="13" y="0"/>
                      <a:pt x="5" y="2"/>
                      <a:pt x="5" y="5"/>
                    </a:cubicBezTo>
                    <a:cubicBezTo>
                      <a:pt x="0" y="22"/>
                      <a:pt x="134" y="51"/>
                      <a:pt x="310" y="171"/>
                    </a:cubicBezTo>
                    <a:cubicBezTo>
                      <a:pt x="485" y="288"/>
                      <a:pt x="693" y="502"/>
                      <a:pt x="872" y="774"/>
                    </a:cubicBezTo>
                    <a:cubicBezTo>
                      <a:pt x="1051" y="1048"/>
                      <a:pt x="1174" y="1321"/>
                      <a:pt x="1267" y="1517"/>
                    </a:cubicBezTo>
                    <a:cubicBezTo>
                      <a:pt x="1357" y="1709"/>
                      <a:pt x="1417" y="1829"/>
                      <a:pt x="1432" y="1829"/>
                    </a:cubicBezTo>
                    <a:cubicBezTo>
                      <a:pt x="1433" y="1829"/>
                      <a:pt x="1433" y="1829"/>
                      <a:pt x="1433" y="1829"/>
                    </a:cubicBezTo>
                    <a:cubicBezTo>
                      <a:pt x="1446" y="1824"/>
                      <a:pt x="1411" y="1693"/>
                      <a:pt x="1336" y="1488"/>
                    </a:cubicBezTo>
                    <a:cubicBezTo>
                      <a:pt x="1260" y="1283"/>
                      <a:pt x="1146" y="1000"/>
                      <a:pt x="960" y="716"/>
                    </a:cubicBezTo>
                    <a:cubicBezTo>
                      <a:pt x="775" y="433"/>
                      <a:pt x="546" y="215"/>
                      <a:pt x="349" y="107"/>
                    </a:cubicBezTo>
                    <a:cubicBezTo>
                      <a:pt x="197" y="22"/>
                      <a:pt x="75" y="0"/>
                      <a:pt x="27"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66"/>
              <p:cNvSpPr/>
              <p:nvPr/>
            </p:nvSpPr>
            <p:spPr>
              <a:xfrm>
                <a:off x="5405600" y="1045825"/>
                <a:ext cx="19475" cy="5250"/>
              </a:xfrm>
              <a:custGeom>
                <a:avLst/>
                <a:gdLst/>
                <a:ahLst/>
                <a:cxnLst/>
                <a:rect l="l" t="t" r="r" b="b"/>
                <a:pathLst>
                  <a:path w="779" h="210" extrusionOk="0">
                    <a:moveTo>
                      <a:pt x="573" y="1"/>
                    </a:moveTo>
                    <a:cubicBezTo>
                      <a:pt x="514" y="1"/>
                      <a:pt x="446" y="6"/>
                      <a:pt x="374" y="22"/>
                    </a:cubicBezTo>
                    <a:cubicBezTo>
                      <a:pt x="152" y="68"/>
                      <a:pt x="1" y="180"/>
                      <a:pt x="15" y="203"/>
                    </a:cubicBezTo>
                    <a:cubicBezTo>
                      <a:pt x="18" y="208"/>
                      <a:pt x="24" y="210"/>
                      <a:pt x="34" y="210"/>
                    </a:cubicBezTo>
                    <a:cubicBezTo>
                      <a:pt x="85" y="210"/>
                      <a:pt x="225" y="160"/>
                      <a:pt x="395" y="126"/>
                    </a:cubicBezTo>
                    <a:cubicBezTo>
                      <a:pt x="600" y="82"/>
                      <a:pt x="772" y="75"/>
                      <a:pt x="775" y="44"/>
                    </a:cubicBezTo>
                    <a:cubicBezTo>
                      <a:pt x="778" y="26"/>
                      <a:pt x="695" y="1"/>
                      <a:pt x="573"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66"/>
              <p:cNvSpPr/>
              <p:nvPr/>
            </p:nvSpPr>
            <p:spPr>
              <a:xfrm>
                <a:off x="5370175" y="1123700"/>
                <a:ext cx="356025" cy="225800"/>
              </a:xfrm>
              <a:custGeom>
                <a:avLst/>
                <a:gdLst/>
                <a:ahLst/>
                <a:cxnLst/>
                <a:rect l="l" t="t" r="r" b="b"/>
                <a:pathLst>
                  <a:path w="14241" h="9032" extrusionOk="0">
                    <a:moveTo>
                      <a:pt x="5965" y="0"/>
                    </a:moveTo>
                    <a:lnTo>
                      <a:pt x="5965" y="2476"/>
                    </a:lnTo>
                    <a:cubicBezTo>
                      <a:pt x="5965" y="2693"/>
                      <a:pt x="5914" y="2907"/>
                      <a:pt x="5808" y="3095"/>
                    </a:cubicBezTo>
                    <a:cubicBezTo>
                      <a:pt x="5584" y="3492"/>
                      <a:pt x="5041" y="4053"/>
                      <a:pt x="3727" y="4394"/>
                    </a:cubicBezTo>
                    <a:cubicBezTo>
                      <a:pt x="1363" y="5007"/>
                      <a:pt x="1" y="6714"/>
                      <a:pt x="1" y="7485"/>
                    </a:cubicBezTo>
                    <a:cubicBezTo>
                      <a:pt x="13" y="7627"/>
                      <a:pt x="2566" y="9032"/>
                      <a:pt x="6767" y="9032"/>
                    </a:cubicBezTo>
                    <a:cubicBezTo>
                      <a:pt x="6883" y="9032"/>
                      <a:pt x="7001" y="9031"/>
                      <a:pt x="7120" y="9028"/>
                    </a:cubicBezTo>
                    <a:cubicBezTo>
                      <a:pt x="7239" y="9031"/>
                      <a:pt x="7357" y="9032"/>
                      <a:pt x="7473" y="9032"/>
                    </a:cubicBezTo>
                    <a:cubicBezTo>
                      <a:pt x="11675" y="9032"/>
                      <a:pt x="14228" y="7627"/>
                      <a:pt x="14240" y="7485"/>
                    </a:cubicBezTo>
                    <a:cubicBezTo>
                      <a:pt x="14240" y="6714"/>
                      <a:pt x="12877" y="5007"/>
                      <a:pt x="10514" y="4394"/>
                    </a:cubicBezTo>
                    <a:cubicBezTo>
                      <a:pt x="9200" y="4053"/>
                      <a:pt x="8657" y="3492"/>
                      <a:pt x="8433" y="3095"/>
                    </a:cubicBezTo>
                    <a:cubicBezTo>
                      <a:pt x="8327" y="2907"/>
                      <a:pt x="8276" y="2693"/>
                      <a:pt x="8276" y="2476"/>
                    </a:cubicBezTo>
                    <a:lnTo>
                      <a:pt x="8276" y="0"/>
                    </a:ln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66"/>
              <p:cNvSpPr/>
              <p:nvPr/>
            </p:nvSpPr>
            <p:spPr>
              <a:xfrm>
                <a:off x="5370175" y="1222050"/>
                <a:ext cx="356025" cy="127450"/>
              </a:xfrm>
              <a:custGeom>
                <a:avLst/>
                <a:gdLst/>
                <a:ahLst/>
                <a:cxnLst/>
                <a:rect l="l" t="t" r="r" b="b"/>
                <a:pathLst>
                  <a:path w="14241" h="5098" extrusionOk="0">
                    <a:moveTo>
                      <a:pt x="9333" y="0"/>
                    </a:moveTo>
                    <a:cubicBezTo>
                      <a:pt x="8666" y="464"/>
                      <a:pt x="7863" y="692"/>
                      <a:pt x="7060" y="692"/>
                    </a:cubicBezTo>
                    <a:cubicBezTo>
                      <a:pt x="6274" y="692"/>
                      <a:pt x="5487" y="474"/>
                      <a:pt x="4824" y="46"/>
                    </a:cubicBezTo>
                    <a:cubicBezTo>
                      <a:pt x="4536" y="200"/>
                      <a:pt x="4178" y="343"/>
                      <a:pt x="3727" y="460"/>
                    </a:cubicBezTo>
                    <a:cubicBezTo>
                      <a:pt x="1363" y="1073"/>
                      <a:pt x="1" y="2780"/>
                      <a:pt x="1" y="3551"/>
                    </a:cubicBezTo>
                    <a:cubicBezTo>
                      <a:pt x="13" y="3693"/>
                      <a:pt x="2566" y="5098"/>
                      <a:pt x="6767" y="5098"/>
                    </a:cubicBezTo>
                    <a:cubicBezTo>
                      <a:pt x="6883" y="5098"/>
                      <a:pt x="7001" y="5097"/>
                      <a:pt x="7120" y="5094"/>
                    </a:cubicBezTo>
                    <a:cubicBezTo>
                      <a:pt x="7239" y="5097"/>
                      <a:pt x="7357" y="5098"/>
                      <a:pt x="7473" y="5098"/>
                    </a:cubicBezTo>
                    <a:cubicBezTo>
                      <a:pt x="11675" y="5098"/>
                      <a:pt x="14228" y="3693"/>
                      <a:pt x="14240" y="3551"/>
                    </a:cubicBezTo>
                    <a:cubicBezTo>
                      <a:pt x="14240" y="2780"/>
                      <a:pt x="12877" y="1073"/>
                      <a:pt x="10514" y="460"/>
                    </a:cubicBezTo>
                    <a:cubicBezTo>
                      <a:pt x="10018" y="331"/>
                      <a:pt x="9633" y="172"/>
                      <a:pt x="9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66"/>
              <p:cNvSpPr/>
              <p:nvPr/>
            </p:nvSpPr>
            <p:spPr>
              <a:xfrm>
                <a:off x="5468225" y="1222050"/>
                <a:ext cx="159925" cy="42975"/>
              </a:xfrm>
              <a:custGeom>
                <a:avLst/>
                <a:gdLst/>
                <a:ahLst/>
                <a:cxnLst/>
                <a:rect l="l" t="t" r="r" b="b"/>
                <a:pathLst>
                  <a:path w="6397" h="1719" extrusionOk="0">
                    <a:moveTo>
                      <a:pt x="5424" y="0"/>
                    </a:moveTo>
                    <a:cubicBezTo>
                      <a:pt x="4757" y="464"/>
                      <a:pt x="3954" y="692"/>
                      <a:pt x="3150" y="692"/>
                    </a:cubicBezTo>
                    <a:cubicBezTo>
                      <a:pt x="2365" y="692"/>
                      <a:pt x="1578" y="474"/>
                      <a:pt x="915" y="46"/>
                    </a:cubicBezTo>
                    <a:cubicBezTo>
                      <a:pt x="668" y="178"/>
                      <a:pt x="367" y="303"/>
                      <a:pt x="1" y="409"/>
                    </a:cubicBezTo>
                    <a:cubicBezTo>
                      <a:pt x="218" y="714"/>
                      <a:pt x="504" y="969"/>
                      <a:pt x="820" y="1160"/>
                    </a:cubicBezTo>
                    <a:cubicBezTo>
                      <a:pt x="1309" y="1453"/>
                      <a:pt x="1866" y="1606"/>
                      <a:pt x="2426" y="1675"/>
                    </a:cubicBezTo>
                    <a:cubicBezTo>
                      <a:pt x="2657" y="1704"/>
                      <a:pt x="2890" y="1719"/>
                      <a:pt x="3123" y="1719"/>
                    </a:cubicBezTo>
                    <a:cubicBezTo>
                      <a:pt x="3733" y="1719"/>
                      <a:pt x="4342" y="1617"/>
                      <a:pt x="4911" y="1393"/>
                    </a:cubicBezTo>
                    <a:cubicBezTo>
                      <a:pt x="5466" y="1176"/>
                      <a:pt x="5979" y="837"/>
                      <a:pt x="6396" y="401"/>
                    </a:cubicBezTo>
                    <a:cubicBezTo>
                      <a:pt x="6000" y="284"/>
                      <a:pt x="5680" y="146"/>
                      <a:pt x="5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66"/>
              <p:cNvSpPr/>
              <p:nvPr/>
            </p:nvSpPr>
            <p:spPr>
              <a:xfrm>
                <a:off x="5519275" y="1134075"/>
                <a:ext cx="57825" cy="58100"/>
              </a:xfrm>
              <a:custGeom>
                <a:avLst/>
                <a:gdLst/>
                <a:ahLst/>
                <a:cxnLst/>
                <a:rect l="l" t="t" r="r" b="b"/>
                <a:pathLst>
                  <a:path w="2313" h="2324" extrusionOk="0">
                    <a:moveTo>
                      <a:pt x="2312" y="1"/>
                    </a:moveTo>
                    <a:cubicBezTo>
                      <a:pt x="1890" y="52"/>
                      <a:pt x="1461" y="72"/>
                      <a:pt x="1029" y="72"/>
                    </a:cubicBezTo>
                    <a:cubicBezTo>
                      <a:pt x="687" y="72"/>
                      <a:pt x="344" y="59"/>
                      <a:pt x="1" y="40"/>
                    </a:cubicBezTo>
                    <a:lnTo>
                      <a:pt x="1" y="2320"/>
                    </a:lnTo>
                    <a:cubicBezTo>
                      <a:pt x="76" y="2322"/>
                      <a:pt x="154" y="2323"/>
                      <a:pt x="232" y="2323"/>
                    </a:cubicBezTo>
                    <a:cubicBezTo>
                      <a:pt x="899" y="2323"/>
                      <a:pt x="1671" y="2233"/>
                      <a:pt x="2312" y="1982"/>
                    </a:cubicBezTo>
                    <a:lnTo>
                      <a:pt x="2312" y="1"/>
                    </a:ln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66"/>
              <p:cNvSpPr/>
              <p:nvPr/>
            </p:nvSpPr>
            <p:spPr>
              <a:xfrm>
                <a:off x="5429900" y="874300"/>
                <a:ext cx="236575" cy="285069"/>
              </a:xfrm>
              <a:custGeom>
                <a:avLst/>
                <a:gdLst/>
                <a:ahLst/>
                <a:cxnLst/>
                <a:rect l="l" t="t" r="r" b="b"/>
                <a:pathLst>
                  <a:path w="9463" h="11787" extrusionOk="0">
                    <a:moveTo>
                      <a:pt x="538" y="0"/>
                    </a:moveTo>
                    <a:cubicBezTo>
                      <a:pt x="241" y="0"/>
                      <a:pt x="0" y="241"/>
                      <a:pt x="0" y="538"/>
                    </a:cubicBezTo>
                    <a:lnTo>
                      <a:pt x="0" y="11223"/>
                    </a:lnTo>
                    <a:cubicBezTo>
                      <a:pt x="0" y="11534"/>
                      <a:pt x="253" y="11787"/>
                      <a:pt x="564" y="11787"/>
                    </a:cubicBezTo>
                    <a:lnTo>
                      <a:pt x="8899" y="11787"/>
                    </a:lnTo>
                    <a:cubicBezTo>
                      <a:pt x="9210" y="11787"/>
                      <a:pt x="9463" y="11534"/>
                      <a:pt x="9463" y="11223"/>
                    </a:cubicBezTo>
                    <a:lnTo>
                      <a:pt x="9463" y="538"/>
                    </a:lnTo>
                    <a:cubicBezTo>
                      <a:pt x="9463" y="241"/>
                      <a:pt x="9222" y="0"/>
                      <a:pt x="8925" y="0"/>
                    </a:cubicBez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66"/>
              <p:cNvSpPr/>
              <p:nvPr/>
            </p:nvSpPr>
            <p:spPr>
              <a:xfrm>
                <a:off x="5413775" y="869425"/>
                <a:ext cx="239475" cy="150300"/>
              </a:xfrm>
              <a:custGeom>
                <a:avLst/>
                <a:gdLst/>
                <a:ahLst/>
                <a:cxnLst/>
                <a:rect l="l" t="t" r="r" b="b"/>
                <a:pathLst>
                  <a:path w="9579" h="6012" extrusionOk="0">
                    <a:moveTo>
                      <a:pt x="5845" y="0"/>
                    </a:moveTo>
                    <a:cubicBezTo>
                      <a:pt x="5150" y="0"/>
                      <a:pt x="4455" y="72"/>
                      <a:pt x="3774" y="215"/>
                    </a:cubicBezTo>
                    <a:cubicBezTo>
                      <a:pt x="3318" y="311"/>
                      <a:pt x="2866" y="439"/>
                      <a:pt x="2445" y="640"/>
                    </a:cubicBezTo>
                    <a:cubicBezTo>
                      <a:pt x="1528" y="1078"/>
                      <a:pt x="785" y="1867"/>
                      <a:pt x="402" y="2808"/>
                    </a:cubicBezTo>
                    <a:cubicBezTo>
                      <a:pt x="19" y="3749"/>
                      <a:pt x="0" y="4833"/>
                      <a:pt x="351" y="5786"/>
                    </a:cubicBezTo>
                    <a:lnTo>
                      <a:pt x="649" y="6012"/>
                    </a:lnTo>
                    <a:cubicBezTo>
                      <a:pt x="1569" y="5141"/>
                      <a:pt x="2167" y="3936"/>
                      <a:pt x="2303" y="2676"/>
                    </a:cubicBezTo>
                    <a:cubicBezTo>
                      <a:pt x="2842" y="2769"/>
                      <a:pt x="3386" y="2808"/>
                      <a:pt x="3931" y="2808"/>
                    </a:cubicBezTo>
                    <a:cubicBezTo>
                      <a:pt x="4905" y="2808"/>
                      <a:pt x="5883" y="2685"/>
                      <a:pt x="6846" y="2525"/>
                    </a:cubicBezTo>
                    <a:cubicBezTo>
                      <a:pt x="7733" y="2378"/>
                      <a:pt x="8655" y="2184"/>
                      <a:pt x="9349" y="1611"/>
                    </a:cubicBezTo>
                    <a:cubicBezTo>
                      <a:pt x="9405" y="1565"/>
                      <a:pt x="9460" y="1516"/>
                      <a:pt x="9495" y="1453"/>
                    </a:cubicBezTo>
                    <a:cubicBezTo>
                      <a:pt x="9578" y="1309"/>
                      <a:pt x="9544" y="1124"/>
                      <a:pt x="9465" y="979"/>
                    </a:cubicBezTo>
                    <a:cubicBezTo>
                      <a:pt x="9259" y="602"/>
                      <a:pt x="8812" y="436"/>
                      <a:pt x="8395" y="327"/>
                    </a:cubicBezTo>
                    <a:cubicBezTo>
                      <a:pt x="7564" y="109"/>
                      <a:pt x="6705" y="0"/>
                      <a:pt x="5845"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66"/>
              <p:cNvSpPr/>
              <p:nvPr/>
            </p:nvSpPr>
            <p:spPr>
              <a:xfrm>
                <a:off x="5414475" y="847075"/>
                <a:ext cx="261675" cy="174650"/>
              </a:xfrm>
              <a:custGeom>
                <a:avLst/>
                <a:gdLst/>
                <a:ahLst/>
                <a:cxnLst/>
                <a:rect l="l" t="t" r="r" b="b"/>
                <a:pathLst>
                  <a:path w="10467" h="6986" extrusionOk="0">
                    <a:moveTo>
                      <a:pt x="6634" y="1"/>
                    </a:moveTo>
                    <a:cubicBezTo>
                      <a:pt x="5750" y="1"/>
                      <a:pt x="4878" y="227"/>
                      <a:pt x="4051" y="542"/>
                    </a:cubicBezTo>
                    <a:cubicBezTo>
                      <a:pt x="2927" y="972"/>
                      <a:pt x="1867" y="1568"/>
                      <a:pt x="917" y="2307"/>
                    </a:cubicBezTo>
                    <a:cubicBezTo>
                      <a:pt x="606" y="2548"/>
                      <a:pt x="297" y="2817"/>
                      <a:pt x="144" y="3180"/>
                    </a:cubicBezTo>
                    <a:cubicBezTo>
                      <a:pt x="1" y="3517"/>
                      <a:pt x="9" y="3897"/>
                      <a:pt x="19" y="4263"/>
                    </a:cubicBezTo>
                    <a:cubicBezTo>
                      <a:pt x="42" y="5039"/>
                      <a:pt x="64" y="5814"/>
                      <a:pt x="87" y="6589"/>
                    </a:cubicBezTo>
                    <a:lnTo>
                      <a:pt x="557" y="6986"/>
                    </a:lnTo>
                    <a:cubicBezTo>
                      <a:pt x="1301" y="5831"/>
                      <a:pt x="1670" y="4420"/>
                      <a:pt x="1939" y="3090"/>
                    </a:cubicBezTo>
                    <a:cubicBezTo>
                      <a:pt x="2818" y="3124"/>
                      <a:pt x="3694" y="3220"/>
                      <a:pt x="4572" y="3220"/>
                    </a:cubicBezTo>
                    <a:cubicBezTo>
                      <a:pt x="4644" y="3220"/>
                      <a:pt x="4716" y="3220"/>
                      <a:pt x="4788" y="3218"/>
                    </a:cubicBezTo>
                    <a:cubicBezTo>
                      <a:pt x="5520" y="3205"/>
                      <a:pt x="6248" y="3116"/>
                      <a:pt x="6975" y="3027"/>
                    </a:cubicBezTo>
                    <a:cubicBezTo>
                      <a:pt x="7509" y="2962"/>
                      <a:pt x="10466" y="2570"/>
                      <a:pt x="9740" y="1499"/>
                    </a:cubicBezTo>
                    <a:cubicBezTo>
                      <a:pt x="9599" y="1292"/>
                      <a:pt x="9365" y="1142"/>
                      <a:pt x="9172" y="989"/>
                    </a:cubicBezTo>
                    <a:cubicBezTo>
                      <a:pt x="8918" y="788"/>
                      <a:pt x="8683" y="563"/>
                      <a:pt x="8414" y="381"/>
                    </a:cubicBezTo>
                    <a:cubicBezTo>
                      <a:pt x="7910" y="42"/>
                      <a:pt x="7321" y="14"/>
                      <a:pt x="6731" y="2"/>
                    </a:cubicBezTo>
                    <a:cubicBezTo>
                      <a:pt x="6699" y="1"/>
                      <a:pt x="6666" y="1"/>
                      <a:pt x="6634"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66"/>
              <p:cNvSpPr/>
              <p:nvPr/>
            </p:nvSpPr>
            <p:spPr>
              <a:xfrm>
                <a:off x="5638050" y="874300"/>
                <a:ext cx="48475" cy="147925"/>
              </a:xfrm>
              <a:custGeom>
                <a:avLst/>
                <a:gdLst/>
                <a:ahLst/>
                <a:cxnLst/>
                <a:rect l="l" t="t" r="r" b="b"/>
                <a:pathLst>
                  <a:path w="1939" h="5917" extrusionOk="0">
                    <a:moveTo>
                      <a:pt x="195" y="1"/>
                    </a:moveTo>
                    <a:lnTo>
                      <a:pt x="351" y="212"/>
                    </a:lnTo>
                    <a:cubicBezTo>
                      <a:pt x="77" y="1151"/>
                      <a:pt x="1" y="2145"/>
                      <a:pt x="117" y="3116"/>
                    </a:cubicBezTo>
                    <a:cubicBezTo>
                      <a:pt x="175" y="3602"/>
                      <a:pt x="282" y="4083"/>
                      <a:pt x="434" y="4550"/>
                    </a:cubicBezTo>
                    <a:cubicBezTo>
                      <a:pt x="559" y="4932"/>
                      <a:pt x="719" y="5557"/>
                      <a:pt x="1019" y="5841"/>
                    </a:cubicBezTo>
                    <a:cubicBezTo>
                      <a:pt x="1068" y="5887"/>
                      <a:pt x="1137" y="5917"/>
                      <a:pt x="1203" y="5917"/>
                    </a:cubicBezTo>
                    <a:cubicBezTo>
                      <a:pt x="1247" y="5917"/>
                      <a:pt x="1288" y="5904"/>
                      <a:pt x="1322" y="5876"/>
                    </a:cubicBezTo>
                    <a:cubicBezTo>
                      <a:pt x="1353" y="5850"/>
                      <a:pt x="1374" y="5814"/>
                      <a:pt x="1393" y="5778"/>
                    </a:cubicBezTo>
                    <a:cubicBezTo>
                      <a:pt x="1938" y="4772"/>
                      <a:pt x="1857" y="3450"/>
                      <a:pt x="1604" y="2371"/>
                    </a:cubicBezTo>
                    <a:cubicBezTo>
                      <a:pt x="1393" y="1471"/>
                      <a:pt x="1027" y="525"/>
                      <a:pt x="195"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66"/>
              <p:cNvSpPr/>
              <p:nvPr/>
            </p:nvSpPr>
            <p:spPr>
              <a:xfrm>
                <a:off x="5446625" y="872325"/>
                <a:ext cx="17650" cy="52275"/>
              </a:xfrm>
              <a:custGeom>
                <a:avLst/>
                <a:gdLst/>
                <a:ahLst/>
                <a:cxnLst/>
                <a:rect l="l" t="t" r="r" b="b"/>
                <a:pathLst>
                  <a:path w="706" h="2091" extrusionOk="0">
                    <a:moveTo>
                      <a:pt x="26" y="1"/>
                    </a:moveTo>
                    <a:cubicBezTo>
                      <a:pt x="12" y="2"/>
                      <a:pt x="0" y="128"/>
                      <a:pt x="2" y="334"/>
                    </a:cubicBezTo>
                    <a:cubicBezTo>
                      <a:pt x="5" y="538"/>
                      <a:pt x="21" y="824"/>
                      <a:pt x="99" y="1133"/>
                    </a:cubicBezTo>
                    <a:cubicBezTo>
                      <a:pt x="177" y="1441"/>
                      <a:pt x="315" y="1702"/>
                      <a:pt x="446" y="1864"/>
                    </a:cubicBezTo>
                    <a:cubicBezTo>
                      <a:pt x="568" y="2019"/>
                      <a:pt x="673" y="2090"/>
                      <a:pt x="691" y="2090"/>
                    </a:cubicBezTo>
                    <a:cubicBezTo>
                      <a:pt x="692" y="2090"/>
                      <a:pt x="693" y="2090"/>
                      <a:pt x="693" y="2090"/>
                    </a:cubicBezTo>
                    <a:cubicBezTo>
                      <a:pt x="706" y="2077"/>
                      <a:pt x="615" y="1988"/>
                      <a:pt x="507" y="1821"/>
                    </a:cubicBezTo>
                    <a:cubicBezTo>
                      <a:pt x="397" y="1654"/>
                      <a:pt x="277" y="1402"/>
                      <a:pt x="202" y="1106"/>
                    </a:cubicBezTo>
                    <a:cubicBezTo>
                      <a:pt x="127" y="809"/>
                      <a:pt x="99" y="531"/>
                      <a:pt x="77" y="329"/>
                    </a:cubicBezTo>
                    <a:cubicBezTo>
                      <a:pt x="56" y="127"/>
                      <a:pt x="40" y="1"/>
                      <a:pt x="26"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66"/>
              <p:cNvSpPr/>
              <p:nvPr/>
            </p:nvSpPr>
            <p:spPr>
              <a:xfrm>
                <a:off x="5417000" y="894950"/>
                <a:ext cx="31800" cy="120400"/>
              </a:xfrm>
              <a:custGeom>
                <a:avLst/>
                <a:gdLst/>
                <a:ahLst/>
                <a:cxnLst/>
                <a:rect l="l" t="t" r="r" b="b"/>
                <a:pathLst>
                  <a:path w="1272" h="4816" extrusionOk="0">
                    <a:moveTo>
                      <a:pt x="1256" y="0"/>
                    </a:moveTo>
                    <a:cubicBezTo>
                      <a:pt x="1246" y="0"/>
                      <a:pt x="1177" y="31"/>
                      <a:pt x="1070" y="104"/>
                    </a:cubicBezTo>
                    <a:cubicBezTo>
                      <a:pt x="956" y="183"/>
                      <a:pt x="801" y="316"/>
                      <a:pt x="649" y="513"/>
                    </a:cubicBezTo>
                    <a:cubicBezTo>
                      <a:pt x="497" y="710"/>
                      <a:pt x="351" y="973"/>
                      <a:pt x="247" y="1286"/>
                    </a:cubicBezTo>
                    <a:cubicBezTo>
                      <a:pt x="144" y="1598"/>
                      <a:pt x="81" y="1956"/>
                      <a:pt x="53" y="2332"/>
                    </a:cubicBezTo>
                    <a:cubicBezTo>
                      <a:pt x="0" y="3083"/>
                      <a:pt x="37" y="3763"/>
                      <a:pt x="89" y="4252"/>
                    </a:cubicBezTo>
                    <a:cubicBezTo>
                      <a:pt x="112" y="4472"/>
                      <a:pt x="138" y="4650"/>
                      <a:pt x="162" y="4783"/>
                    </a:cubicBezTo>
                    <a:cubicBezTo>
                      <a:pt x="178" y="4793"/>
                      <a:pt x="193" y="4805"/>
                      <a:pt x="209" y="4816"/>
                    </a:cubicBezTo>
                    <a:cubicBezTo>
                      <a:pt x="198" y="4680"/>
                      <a:pt x="180" y="4485"/>
                      <a:pt x="164" y="4245"/>
                    </a:cubicBezTo>
                    <a:cubicBezTo>
                      <a:pt x="131" y="3759"/>
                      <a:pt x="107" y="3082"/>
                      <a:pt x="158" y="2340"/>
                    </a:cubicBezTo>
                    <a:cubicBezTo>
                      <a:pt x="186" y="1969"/>
                      <a:pt x="245" y="1621"/>
                      <a:pt x="341" y="1316"/>
                    </a:cubicBezTo>
                    <a:cubicBezTo>
                      <a:pt x="436" y="1012"/>
                      <a:pt x="570" y="754"/>
                      <a:pt x="709" y="558"/>
                    </a:cubicBezTo>
                    <a:cubicBezTo>
                      <a:pt x="991" y="161"/>
                      <a:pt x="1272" y="17"/>
                      <a:pt x="1258" y="1"/>
                    </a:cubicBezTo>
                    <a:cubicBezTo>
                      <a:pt x="1258" y="0"/>
                      <a:pt x="1257" y="0"/>
                      <a:pt x="1256"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66"/>
              <p:cNvSpPr/>
              <p:nvPr/>
            </p:nvSpPr>
            <p:spPr>
              <a:xfrm>
                <a:off x="5436375" y="912700"/>
                <a:ext cx="18575" cy="67275"/>
              </a:xfrm>
              <a:custGeom>
                <a:avLst/>
                <a:gdLst/>
                <a:ahLst/>
                <a:cxnLst/>
                <a:rect l="l" t="t" r="r" b="b"/>
                <a:pathLst>
                  <a:path w="743" h="2691" extrusionOk="0">
                    <a:moveTo>
                      <a:pt x="712" y="0"/>
                    </a:moveTo>
                    <a:cubicBezTo>
                      <a:pt x="696" y="0"/>
                      <a:pt x="593" y="121"/>
                      <a:pt x="467" y="337"/>
                    </a:cubicBezTo>
                    <a:cubicBezTo>
                      <a:pt x="336" y="559"/>
                      <a:pt x="190" y="890"/>
                      <a:pt x="100" y="1276"/>
                    </a:cubicBezTo>
                    <a:cubicBezTo>
                      <a:pt x="13" y="1662"/>
                      <a:pt x="1" y="2023"/>
                      <a:pt x="21" y="2280"/>
                    </a:cubicBezTo>
                    <a:cubicBezTo>
                      <a:pt x="41" y="2536"/>
                      <a:pt x="83" y="2691"/>
                      <a:pt x="96" y="2691"/>
                    </a:cubicBezTo>
                    <a:cubicBezTo>
                      <a:pt x="96" y="2691"/>
                      <a:pt x="96" y="2691"/>
                      <a:pt x="96" y="2691"/>
                    </a:cubicBezTo>
                    <a:cubicBezTo>
                      <a:pt x="131" y="2689"/>
                      <a:pt x="26" y="2054"/>
                      <a:pt x="204" y="1300"/>
                    </a:cubicBezTo>
                    <a:cubicBezTo>
                      <a:pt x="373" y="543"/>
                      <a:pt x="743" y="17"/>
                      <a:pt x="713" y="0"/>
                    </a:cubicBezTo>
                    <a:cubicBezTo>
                      <a:pt x="713" y="0"/>
                      <a:pt x="712" y="0"/>
                      <a:pt x="712"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66"/>
              <p:cNvSpPr/>
              <p:nvPr/>
            </p:nvSpPr>
            <p:spPr>
              <a:xfrm>
                <a:off x="5449175" y="832650"/>
                <a:ext cx="224875" cy="54100"/>
              </a:xfrm>
              <a:custGeom>
                <a:avLst/>
                <a:gdLst/>
                <a:ahLst/>
                <a:cxnLst/>
                <a:rect l="l" t="t" r="r" b="b"/>
                <a:pathLst>
                  <a:path w="8995" h="2164" extrusionOk="0">
                    <a:moveTo>
                      <a:pt x="7010" y="1"/>
                    </a:moveTo>
                    <a:cubicBezTo>
                      <a:pt x="6751" y="1"/>
                      <a:pt x="6474" y="49"/>
                      <a:pt x="6202" y="150"/>
                    </a:cubicBezTo>
                    <a:cubicBezTo>
                      <a:pt x="5911" y="260"/>
                      <a:pt x="5634" y="424"/>
                      <a:pt x="5333" y="552"/>
                    </a:cubicBezTo>
                    <a:cubicBezTo>
                      <a:pt x="5054" y="675"/>
                      <a:pt x="4745" y="736"/>
                      <a:pt x="4424" y="736"/>
                    </a:cubicBezTo>
                    <a:cubicBezTo>
                      <a:pt x="4400" y="736"/>
                      <a:pt x="4377" y="736"/>
                      <a:pt x="4353" y="735"/>
                    </a:cubicBezTo>
                    <a:cubicBezTo>
                      <a:pt x="3668" y="718"/>
                      <a:pt x="3020" y="524"/>
                      <a:pt x="2406" y="524"/>
                    </a:cubicBezTo>
                    <a:cubicBezTo>
                      <a:pt x="2398" y="524"/>
                      <a:pt x="2390" y="524"/>
                      <a:pt x="2381" y="524"/>
                    </a:cubicBezTo>
                    <a:cubicBezTo>
                      <a:pt x="2368" y="524"/>
                      <a:pt x="2356" y="524"/>
                      <a:pt x="2343" y="524"/>
                    </a:cubicBezTo>
                    <a:cubicBezTo>
                      <a:pt x="1741" y="524"/>
                      <a:pt x="1196" y="684"/>
                      <a:pt x="814" y="941"/>
                    </a:cubicBezTo>
                    <a:cubicBezTo>
                      <a:pt x="421" y="1203"/>
                      <a:pt x="204" y="1535"/>
                      <a:pt x="103" y="1773"/>
                    </a:cubicBezTo>
                    <a:cubicBezTo>
                      <a:pt x="51" y="1893"/>
                      <a:pt x="29" y="1993"/>
                      <a:pt x="14" y="2059"/>
                    </a:cubicBezTo>
                    <a:cubicBezTo>
                      <a:pt x="4" y="2127"/>
                      <a:pt x="0" y="2162"/>
                      <a:pt x="4" y="2163"/>
                    </a:cubicBezTo>
                    <a:cubicBezTo>
                      <a:pt x="4" y="2163"/>
                      <a:pt x="4" y="2163"/>
                      <a:pt x="4" y="2163"/>
                    </a:cubicBezTo>
                    <a:cubicBezTo>
                      <a:pt x="16" y="2163"/>
                      <a:pt x="32" y="2019"/>
                      <a:pt x="141" y="1791"/>
                    </a:cubicBezTo>
                    <a:cubicBezTo>
                      <a:pt x="250" y="1563"/>
                      <a:pt x="470" y="1249"/>
                      <a:pt x="855" y="1004"/>
                    </a:cubicBezTo>
                    <a:cubicBezTo>
                      <a:pt x="1222" y="768"/>
                      <a:pt x="1737" y="622"/>
                      <a:pt x="2312" y="622"/>
                    </a:cubicBezTo>
                    <a:cubicBezTo>
                      <a:pt x="2334" y="622"/>
                      <a:pt x="2357" y="622"/>
                      <a:pt x="2381" y="622"/>
                    </a:cubicBezTo>
                    <a:cubicBezTo>
                      <a:pt x="2682" y="625"/>
                      <a:pt x="2997" y="670"/>
                      <a:pt x="3324" y="724"/>
                    </a:cubicBezTo>
                    <a:cubicBezTo>
                      <a:pt x="3651" y="775"/>
                      <a:pt x="3993" y="834"/>
                      <a:pt x="4351" y="841"/>
                    </a:cubicBezTo>
                    <a:cubicBezTo>
                      <a:pt x="4376" y="842"/>
                      <a:pt x="4400" y="843"/>
                      <a:pt x="4424" y="843"/>
                    </a:cubicBezTo>
                    <a:cubicBezTo>
                      <a:pt x="4756" y="843"/>
                      <a:pt x="5086" y="776"/>
                      <a:pt x="5374" y="648"/>
                    </a:cubicBezTo>
                    <a:cubicBezTo>
                      <a:pt x="5683" y="514"/>
                      <a:pt x="5958" y="349"/>
                      <a:pt x="6238" y="242"/>
                    </a:cubicBezTo>
                    <a:cubicBezTo>
                      <a:pt x="6505" y="139"/>
                      <a:pt x="6777" y="89"/>
                      <a:pt x="7034" y="89"/>
                    </a:cubicBezTo>
                    <a:cubicBezTo>
                      <a:pt x="7045" y="89"/>
                      <a:pt x="7056" y="89"/>
                      <a:pt x="7067" y="90"/>
                    </a:cubicBezTo>
                    <a:cubicBezTo>
                      <a:pt x="7333" y="92"/>
                      <a:pt x="7580" y="140"/>
                      <a:pt x="7796" y="209"/>
                    </a:cubicBezTo>
                    <a:cubicBezTo>
                      <a:pt x="8230" y="352"/>
                      <a:pt x="8533" y="579"/>
                      <a:pt x="8719" y="752"/>
                    </a:cubicBezTo>
                    <a:cubicBezTo>
                      <a:pt x="8898" y="925"/>
                      <a:pt x="8977" y="1043"/>
                      <a:pt x="8990" y="1043"/>
                    </a:cubicBezTo>
                    <a:cubicBezTo>
                      <a:pt x="8990" y="1043"/>
                      <a:pt x="8991" y="1043"/>
                      <a:pt x="8991" y="1043"/>
                    </a:cubicBezTo>
                    <a:cubicBezTo>
                      <a:pt x="8995" y="1041"/>
                      <a:pt x="8975" y="1011"/>
                      <a:pt x="8937" y="954"/>
                    </a:cubicBezTo>
                    <a:cubicBezTo>
                      <a:pt x="8900" y="896"/>
                      <a:pt x="8836" y="819"/>
                      <a:pt x="8747" y="723"/>
                    </a:cubicBezTo>
                    <a:cubicBezTo>
                      <a:pt x="8568" y="538"/>
                      <a:pt x="8264" y="294"/>
                      <a:pt x="7820" y="139"/>
                    </a:cubicBezTo>
                    <a:cubicBezTo>
                      <a:pt x="7598" y="63"/>
                      <a:pt x="7344" y="8"/>
                      <a:pt x="7068" y="1"/>
                    </a:cubicBezTo>
                    <a:cubicBezTo>
                      <a:pt x="7049" y="1"/>
                      <a:pt x="7030" y="1"/>
                      <a:pt x="7010"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66"/>
              <p:cNvSpPr/>
              <p:nvPr/>
            </p:nvSpPr>
            <p:spPr>
              <a:xfrm>
                <a:off x="5406000" y="884300"/>
                <a:ext cx="41625" cy="27875"/>
              </a:xfrm>
              <a:custGeom>
                <a:avLst/>
                <a:gdLst/>
                <a:ahLst/>
                <a:cxnLst/>
                <a:rect l="l" t="t" r="r" b="b"/>
                <a:pathLst>
                  <a:path w="1665" h="1115" extrusionOk="0">
                    <a:moveTo>
                      <a:pt x="1637" y="1"/>
                    </a:moveTo>
                    <a:cubicBezTo>
                      <a:pt x="1581" y="1"/>
                      <a:pt x="1429" y="22"/>
                      <a:pt x="1217" y="77"/>
                    </a:cubicBezTo>
                    <a:cubicBezTo>
                      <a:pt x="951" y="151"/>
                      <a:pt x="571" y="282"/>
                      <a:pt x="253" y="585"/>
                    </a:cubicBezTo>
                    <a:cubicBezTo>
                      <a:pt x="178" y="657"/>
                      <a:pt x="113" y="736"/>
                      <a:pt x="57" y="816"/>
                    </a:cubicBezTo>
                    <a:cubicBezTo>
                      <a:pt x="34" y="915"/>
                      <a:pt x="15" y="1015"/>
                      <a:pt x="0" y="1115"/>
                    </a:cubicBezTo>
                    <a:cubicBezTo>
                      <a:pt x="76" y="958"/>
                      <a:pt x="180" y="799"/>
                      <a:pt x="326" y="661"/>
                    </a:cubicBezTo>
                    <a:cubicBezTo>
                      <a:pt x="623" y="379"/>
                      <a:pt x="983" y="239"/>
                      <a:pt x="1238" y="149"/>
                    </a:cubicBezTo>
                    <a:cubicBezTo>
                      <a:pt x="1498" y="62"/>
                      <a:pt x="1665" y="21"/>
                      <a:pt x="1661" y="5"/>
                    </a:cubicBezTo>
                    <a:cubicBezTo>
                      <a:pt x="1660" y="2"/>
                      <a:pt x="1652" y="1"/>
                      <a:pt x="1637"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66"/>
              <p:cNvSpPr/>
              <p:nvPr/>
            </p:nvSpPr>
            <p:spPr>
              <a:xfrm>
                <a:off x="5450650" y="856350"/>
                <a:ext cx="221875" cy="44125"/>
              </a:xfrm>
              <a:custGeom>
                <a:avLst/>
                <a:gdLst/>
                <a:ahLst/>
                <a:cxnLst/>
                <a:rect l="l" t="t" r="r" b="b"/>
                <a:pathLst>
                  <a:path w="8875" h="1765" extrusionOk="0">
                    <a:moveTo>
                      <a:pt x="6950" y="1"/>
                    </a:moveTo>
                    <a:cubicBezTo>
                      <a:pt x="6809" y="1"/>
                      <a:pt x="6665" y="14"/>
                      <a:pt x="6519" y="41"/>
                    </a:cubicBezTo>
                    <a:cubicBezTo>
                      <a:pt x="6205" y="95"/>
                      <a:pt x="5895" y="228"/>
                      <a:pt x="5598" y="391"/>
                    </a:cubicBezTo>
                    <a:cubicBezTo>
                      <a:pt x="5299" y="553"/>
                      <a:pt x="5004" y="740"/>
                      <a:pt x="4681" y="880"/>
                    </a:cubicBezTo>
                    <a:cubicBezTo>
                      <a:pt x="4358" y="1021"/>
                      <a:pt x="4015" y="1080"/>
                      <a:pt x="3683" y="1089"/>
                    </a:cubicBezTo>
                    <a:cubicBezTo>
                      <a:pt x="3651" y="1090"/>
                      <a:pt x="3619" y="1090"/>
                      <a:pt x="3588" y="1090"/>
                    </a:cubicBezTo>
                    <a:cubicBezTo>
                      <a:pt x="3289" y="1090"/>
                      <a:pt x="3000" y="1054"/>
                      <a:pt x="2725" y="1006"/>
                    </a:cubicBezTo>
                    <a:cubicBezTo>
                      <a:pt x="2422" y="953"/>
                      <a:pt x="2135" y="882"/>
                      <a:pt x="1860" y="840"/>
                    </a:cubicBezTo>
                    <a:cubicBezTo>
                      <a:pt x="1690" y="813"/>
                      <a:pt x="1524" y="797"/>
                      <a:pt x="1367" y="797"/>
                    </a:cubicBezTo>
                    <a:cubicBezTo>
                      <a:pt x="1269" y="797"/>
                      <a:pt x="1174" y="803"/>
                      <a:pt x="1083" y="816"/>
                    </a:cubicBezTo>
                    <a:cubicBezTo>
                      <a:pt x="603" y="885"/>
                      <a:pt x="274" y="1152"/>
                      <a:pt x="133" y="1377"/>
                    </a:cubicBezTo>
                    <a:cubicBezTo>
                      <a:pt x="61" y="1490"/>
                      <a:pt x="30" y="1591"/>
                      <a:pt x="14" y="1659"/>
                    </a:cubicBezTo>
                    <a:cubicBezTo>
                      <a:pt x="3" y="1728"/>
                      <a:pt x="1" y="1765"/>
                      <a:pt x="4" y="1765"/>
                    </a:cubicBezTo>
                    <a:cubicBezTo>
                      <a:pt x="4" y="1765"/>
                      <a:pt x="5" y="1765"/>
                      <a:pt x="5" y="1765"/>
                    </a:cubicBezTo>
                    <a:cubicBezTo>
                      <a:pt x="17" y="1765"/>
                      <a:pt x="21" y="1610"/>
                      <a:pt x="168" y="1400"/>
                    </a:cubicBezTo>
                    <a:cubicBezTo>
                      <a:pt x="312" y="1192"/>
                      <a:pt x="635" y="946"/>
                      <a:pt x="1093" y="891"/>
                    </a:cubicBezTo>
                    <a:cubicBezTo>
                      <a:pt x="1168" y="881"/>
                      <a:pt x="1245" y="877"/>
                      <a:pt x="1325" y="877"/>
                    </a:cubicBezTo>
                    <a:cubicBezTo>
                      <a:pt x="1490" y="877"/>
                      <a:pt x="1664" y="895"/>
                      <a:pt x="1846" y="926"/>
                    </a:cubicBezTo>
                    <a:cubicBezTo>
                      <a:pt x="2115" y="971"/>
                      <a:pt x="2400" y="1045"/>
                      <a:pt x="2707" y="1102"/>
                    </a:cubicBezTo>
                    <a:cubicBezTo>
                      <a:pt x="2992" y="1154"/>
                      <a:pt x="3294" y="1193"/>
                      <a:pt x="3609" y="1193"/>
                    </a:cubicBezTo>
                    <a:cubicBezTo>
                      <a:pt x="3634" y="1193"/>
                      <a:pt x="3660" y="1193"/>
                      <a:pt x="3685" y="1193"/>
                    </a:cubicBezTo>
                    <a:cubicBezTo>
                      <a:pt x="4028" y="1186"/>
                      <a:pt x="4386" y="1124"/>
                      <a:pt x="4722" y="977"/>
                    </a:cubicBezTo>
                    <a:cubicBezTo>
                      <a:pt x="5057" y="833"/>
                      <a:pt x="5353" y="643"/>
                      <a:pt x="5647" y="482"/>
                    </a:cubicBezTo>
                    <a:cubicBezTo>
                      <a:pt x="5941" y="320"/>
                      <a:pt x="6237" y="192"/>
                      <a:pt x="6536" y="137"/>
                    </a:cubicBezTo>
                    <a:cubicBezTo>
                      <a:pt x="6685" y="108"/>
                      <a:pt x="6833" y="94"/>
                      <a:pt x="6976" y="94"/>
                    </a:cubicBezTo>
                    <a:cubicBezTo>
                      <a:pt x="7408" y="94"/>
                      <a:pt x="7802" y="218"/>
                      <a:pt x="8085" y="414"/>
                    </a:cubicBezTo>
                    <a:cubicBezTo>
                      <a:pt x="8470" y="672"/>
                      <a:pt x="8671" y="1011"/>
                      <a:pt x="8763" y="1249"/>
                    </a:cubicBezTo>
                    <a:cubicBezTo>
                      <a:pt x="8856" y="1490"/>
                      <a:pt x="8859" y="1639"/>
                      <a:pt x="8871" y="1639"/>
                    </a:cubicBezTo>
                    <a:cubicBezTo>
                      <a:pt x="8871" y="1639"/>
                      <a:pt x="8871" y="1639"/>
                      <a:pt x="8871" y="1639"/>
                    </a:cubicBezTo>
                    <a:cubicBezTo>
                      <a:pt x="8874" y="1639"/>
                      <a:pt x="8874" y="1602"/>
                      <a:pt x="8869" y="1533"/>
                    </a:cubicBezTo>
                    <a:cubicBezTo>
                      <a:pt x="8860" y="1464"/>
                      <a:pt x="8846" y="1361"/>
                      <a:pt x="8802" y="1235"/>
                    </a:cubicBezTo>
                    <a:cubicBezTo>
                      <a:pt x="8720" y="987"/>
                      <a:pt x="8523" y="629"/>
                      <a:pt x="8128" y="352"/>
                    </a:cubicBezTo>
                    <a:cubicBezTo>
                      <a:pt x="7830" y="138"/>
                      <a:pt x="7410" y="1"/>
                      <a:pt x="6950"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66"/>
              <p:cNvSpPr/>
              <p:nvPr/>
            </p:nvSpPr>
            <p:spPr>
              <a:xfrm>
                <a:off x="5457325" y="880200"/>
                <a:ext cx="200850" cy="35850"/>
              </a:xfrm>
              <a:custGeom>
                <a:avLst/>
                <a:gdLst/>
                <a:ahLst/>
                <a:cxnLst/>
                <a:rect l="l" t="t" r="r" b="b"/>
                <a:pathLst>
                  <a:path w="8034" h="1434" extrusionOk="0">
                    <a:moveTo>
                      <a:pt x="7041" y="0"/>
                    </a:moveTo>
                    <a:cubicBezTo>
                      <a:pt x="7024" y="0"/>
                      <a:pt x="7006" y="1"/>
                      <a:pt x="6989" y="1"/>
                    </a:cubicBezTo>
                    <a:cubicBezTo>
                      <a:pt x="6785" y="4"/>
                      <a:pt x="6566" y="66"/>
                      <a:pt x="6351" y="161"/>
                    </a:cubicBezTo>
                    <a:cubicBezTo>
                      <a:pt x="6135" y="256"/>
                      <a:pt x="5920" y="385"/>
                      <a:pt x="5696" y="519"/>
                    </a:cubicBezTo>
                    <a:cubicBezTo>
                      <a:pt x="5471" y="652"/>
                      <a:pt x="5235" y="786"/>
                      <a:pt x="4972" y="880"/>
                    </a:cubicBezTo>
                    <a:cubicBezTo>
                      <a:pt x="4709" y="973"/>
                      <a:pt x="4422" y="1031"/>
                      <a:pt x="4126" y="1058"/>
                    </a:cubicBezTo>
                    <a:cubicBezTo>
                      <a:pt x="3980" y="1071"/>
                      <a:pt x="3835" y="1076"/>
                      <a:pt x="3692" y="1076"/>
                    </a:cubicBezTo>
                    <a:cubicBezTo>
                      <a:pt x="3254" y="1076"/>
                      <a:pt x="2833" y="1024"/>
                      <a:pt x="2446" y="968"/>
                    </a:cubicBezTo>
                    <a:cubicBezTo>
                      <a:pt x="1970" y="902"/>
                      <a:pt x="1540" y="802"/>
                      <a:pt x="1157" y="802"/>
                    </a:cubicBezTo>
                    <a:cubicBezTo>
                      <a:pt x="1125" y="802"/>
                      <a:pt x="1093" y="803"/>
                      <a:pt x="1062" y="804"/>
                    </a:cubicBezTo>
                    <a:cubicBezTo>
                      <a:pt x="656" y="817"/>
                      <a:pt x="347" y="983"/>
                      <a:pt x="190" y="1142"/>
                    </a:cubicBezTo>
                    <a:cubicBezTo>
                      <a:pt x="108" y="1222"/>
                      <a:pt x="61" y="1297"/>
                      <a:pt x="35" y="1349"/>
                    </a:cubicBezTo>
                    <a:cubicBezTo>
                      <a:pt x="8" y="1402"/>
                      <a:pt x="0" y="1432"/>
                      <a:pt x="3" y="1433"/>
                    </a:cubicBezTo>
                    <a:cubicBezTo>
                      <a:pt x="3" y="1433"/>
                      <a:pt x="3" y="1433"/>
                      <a:pt x="4" y="1433"/>
                    </a:cubicBezTo>
                    <a:cubicBezTo>
                      <a:pt x="15" y="1433"/>
                      <a:pt x="59" y="1313"/>
                      <a:pt x="217" y="1173"/>
                    </a:cubicBezTo>
                    <a:cubicBezTo>
                      <a:pt x="377" y="1030"/>
                      <a:pt x="674" y="881"/>
                      <a:pt x="1064" y="880"/>
                    </a:cubicBezTo>
                    <a:cubicBezTo>
                      <a:pt x="1081" y="879"/>
                      <a:pt x="1097" y="879"/>
                      <a:pt x="1114" y="879"/>
                    </a:cubicBezTo>
                    <a:cubicBezTo>
                      <a:pt x="1492" y="879"/>
                      <a:pt x="1935" y="990"/>
                      <a:pt x="2431" y="1064"/>
                    </a:cubicBezTo>
                    <a:cubicBezTo>
                      <a:pt x="2825" y="1124"/>
                      <a:pt x="3256" y="1181"/>
                      <a:pt x="3708" y="1181"/>
                    </a:cubicBezTo>
                    <a:cubicBezTo>
                      <a:pt x="3849" y="1181"/>
                      <a:pt x="3992" y="1176"/>
                      <a:pt x="4136" y="1163"/>
                    </a:cubicBezTo>
                    <a:cubicBezTo>
                      <a:pt x="4440" y="1136"/>
                      <a:pt x="4735" y="1076"/>
                      <a:pt x="5007" y="976"/>
                    </a:cubicBezTo>
                    <a:cubicBezTo>
                      <a:pt x="5281" y="880"/>
                      <a:pt x="5523" y="738"/>
                      <a:pt x="5746" y="602"/>
                    </a:cubicBezTo>
                    <a:cubicBezTo>
                      <a:pt x="5970" y="467"/>
                      <a:pt x="6179" y="337"/>
                      <a:pt x="6387" y="241"/>
                    </a:cubicBezTo>
                    <a:cubicBezTo>
                      <a:pt x="6596" y="145"/>
                      <a:pt x="6799" y="83"/>
                      <a:pt x="6992" y="76"/>
                    </a:cubicBezTo>
                    <a:cubicBezTo>
                      <a:pt x="7021" y="75"/>
                      <a:pt x="7049" y="74"/>
                      <a:pt x="7077" y="74"/>
                    </a:cubicBezTo>
                    <a:cubicBezTo>
                      <a:pt x="7425" y="74"/>
                      <a:pt x="7698" y="204"/>
                      <a:pt x="7838" y="343"/>
                    </a:cubicBezTo>
                    <a:cubicBezTo>
                      <a:pt x="7992" y="490"/>
                      <a:pt x="8015" y="619"/>
                      <a:pt x="8029" y="619"/>
                    </a:cubicBezTo>
                    <a:cubicBezTo>
                      <a:pt x="8030" y="619"/>
                      <a:pt x="8030" y="619"/>
                      <a:pt x="8030" y="618"/>
                    </a:cubicBezTo>
                    <a:cubicBezTo>
                      <a:pt x="8034" y="618"/>
                      <a:pt x="8026" y="588"/>
                      <a:pt x="8008" y="531"/>
                    </a:cubicBezTo>
                    <a:cubicBezTo>
                      <a:pt x="7997" y="503"/>
                      <a:pt x="7979" y="472"/>
                      <a:pt x="7960" y="432"/>
                    </a:cubicBezTo>
                    <a:cubicBezTo>
                      <a:pt x="7933" y="398"/>
                      <a:pt x="7908" y="354"/>
                      <a:pt x="7867" y="314"/>
                    </a:cubicBezTo>
                    <a:cubicBezTo>
                      <a:pt x="7722" y="154"/>
                      <a:pt x="7424" y="0"/>
                      <a:pt x="7041"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6"/>
              <p:cNvSpPr/>
              <p:nvPr/>
            </p:nvSpPr>
            <p:spPr>
              <a:xfrm>
                <a:off x="5652975" y="913000"/>
                <a:ext cx="15525" cy="89375"/>
              </a:xfrm>
              <a:custGeom>
                <a:avLst/>
                <a:gdLst/>
                <a:ahLst/>
                <a:cxnLst/>
                <a:rect l="l" t="t" r="r" b="b"/>
                <a:pathLst>
                  <a:path w="621" h="3575" extrusionOk="0">
                    <a:moveTo>
                      <a:pt x="98" y="1"/>
                    </a:moveTo>
                    <a:cubicBezTo>
                      <a:pt x="84" y="1"/>
                      <a:pt x="44" y="202"/>
                      <a:pt x="23" y="531"/>
                    </a:cubicBezTo>
                    <a:cubicBezTo>
                      <a:pt x="1" y="862"/>
                      <a:pt x="5" y="1324"/>
                      <a:pt x="76" y="1826"/>
                    </a:cubicBezTo>
                    <a:cubicBezTo>
                      <a:pt x="148" y="2329"/>
                      <a:pt x="272" y="2774"/>
                      <a:pt x="386" y="3085"/>
                    </a:cubicBezTo>
                    <a:cubicBezTo>
                      <a:pt x="497" y="3393"/>
                      <a:pt x="591" y="3574"/>
                      <a:pt x="604" y="3574"/>
                    </a:cubicBezTo>
                    <a:cubicBezTo>
                      <a:pt x="605" y="3574"/>
                      <a:pt x="605" y="3574"/>
                      <a:pt x="605" y="3574"/>
                    </a:cubicBezTo>
                    <a:cubicBezTo>
                      <a:pt x="621" y="3568"/>
                      <a:pt x="551" y="3376"/>
                      <a:pt x="457" y="3062"/>
                    </a:cubicBezTo>
                    <a:cubicBezTo>
                      <a:pt x="362" y="2748"/>
                      <a:pt x="251" y="2307"/>
                      <a:pt x="181" y="1812"/>
                    </a:cubicBezTo>
                    <a:cubicBezTo>
                      <a:pt x="111" y="1316"/>
                      <a:pt x="94" y="862"/>
                      <a:pt x="98" y="534"/>
                    </a:cubicBezTo>
                    <a:cubicBezTo>
                      <a:pt x="100" y="206"/>
                      <a:pt x="113" y="2"/>
                      <a:pt x="98" y="1"/>
                    </a:cubicBezTo>
                    <a:cubicBezTo>
                      <a:pt x="98" y="1"/>
                      <a:pt x="98" y="1"/>
                      <a:pt x="98"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6"/>
              <p:cNvSpPr/>
              <p:nvPr/>
            </p:nvSpPr>
            <p:spPr>
              <a:xfrm>
                <a:off x="5666375" y="913000"/>
                <a:ext cx="12900" cy="80550"/>
              </a:xfrm>
              <a:custGeom>
                <a:avLst/>
                <a:gdLst/>
                <a:ahLst/>
                <a:cxnLst/>
                <a:rect l="l" t="t" r="r" b="b"/>
                <a:pathLst>
                  <a:path w="516" h="3222" extrusionOk="0">
                    <a:moveTo>
                      <a:pt x="53" y="1"/>
                    </a:moveTo>
                    <a:cubicBezTo>
                      <a:pt x="42" y="1"/>
                      <a:pt x="1" y="183"/>
                      <a:pt x="15" y="482"/>
                    </a:cubicBezTo>
                    <a:cubicBezTo>
                      <a:pt x="20" y="631"/>
                      <a:pt x="45" y="807"/>
                      <a:pt x="80" y="1001"/>
                    </a:cubicBezTo>
                    <a:cubicBezTo>
                      <a:pt x="119" y="1194"/>
                      <a:pt x="169" y="1405"/>
                      <a:pt x="224" y="1623"/>
                    </a:cubicBezTo>
                    <a:cubicBezTo>
                      <a:pt x="279" y="1841"/>
                      <a:pt x="330" y="2049"/>
                      <a:pt x="369" y="2238"/>
                    </a:cubicBezTo>
                    <a:cubicBezTo>
                      <a:pt x="404" y="2429"/>
                      <a:pt x="431" y="2601"/>
                      <a:pt x="439" y="2747"/>
                    </a:cubicBezTo>
                    <a:cubicBezTo>
                      <a:pt x="459" y="3037"/>
                      <a:pt x="433" y="3219"/>
                      <a:pt x="451" y="3222"/>
                    </a:cubicBezTo>
                    <a:cubicBezTo>
                      <a:pt x="452" y="3222"/>
                      <a:pt x="452" y="3222"/>
                      <a:pt x="452" y="3222"/>
                    </a:cubicBezTo>
                    <a:cubicBezTo>
                      <a:pt x="463" y="3222"/>
                      <a:pt x="515" y="3042"/>
                      <a:pt x="514" y="2743"/>
                    </a:cubicBezTo>
                    <a:cubicBezTo>
                      <a:pt x="515" y="2593"/>
                      <a:pt x="495" y="2416"/>
                      <a:pt x="465" y="2221"/>
                    </a:cubicBezTo>
                    <a:cubicBezTo>
                      <a:pt x="431" y="2026"/>
                      <a:pt x="382" y="1816"/>
                      <a:pt x="327" y="1597"/>
                    </a:cubicBezTo>
                    <a:cubicBezTo>
                      <a:pt x="272" y="1378"/>
                      <a:pt x="218" y="1171"/>
                      <a:pt x="176" y="982"/>
                    </a:cubicBezTo>
                    <a:cubicBezTo>
                      <a:pt x="136" y="793"/>
                      <a:pt x="105" y="621"/>
                      <a:pt x="90" y="476"/>
                    </a:cubicBezTo>
                    <a:cubicBezTo>
                      <a:pt x="58" y="185"/>
                      <a:pt x="72" y="2"/>
                      <a:pt x="53" y="1"/>
                    </a:cubicBezTo>
                    <a:cubicBezTo>
                      <a:pt x="53" y="1"/>
                      <a:pt x="53" y="1"/>
                      <a:pt x="53"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66"/>
              <p:cNvSpPr/>
              <p:nvPr/>
            </p:nvSpPr>
            <p:spPr>
              <a:xfrm>
                <a:off x="5674925" y="903350"/>
                <a:ext cx="13050" cy="33600"/>
              </a:xfrm>
              <a:custGeom>
                <a:avLst/>
                <a:gdLst/>
                <a:ahLst/>
                <a:cxnLst/>
                <a:rect l="l" t="t" r="r" b="b"/>
                <a:pathLst>
                  <a:path w="522" h="1344" extrusionOk="0">
                    <a:moveTo>
                      <a:pt x="27" y="0"/>
                    </a:moveTo>
                    <a:cubicBezTo>
                      <a:pt x="25" y="0"/>
                      <a:pt x="24" y="1"/>
                      <a:pt x="23" y="2"/>
                    </a:cubicBezTo>
                    <a:cubicBezTo>
                      <a:pt x="0" y="24"/>
                      <a:pt x="257" y="247"/>
                      <a:pt x="362" y="631"/>
                    </a:cubicBezTo>
                    <a:cubicBezTo>
                      <a:pt x="474" y="1013"/>
                      <a:pt x="374" y="1337"/>
                      <a:pt x="405" y="1344"/>
                    </a:cubicBezTo>
                    <a:cubicBezTo>
                      <a:pt x="406" y="1344"/>
                      <a:pt x="406" y="1344"/>
                      <a:pt x="407" y="1344"/>
                    </a:cubicBezTo>
                    <a:cubicBezTo>
                      <a:pt x="420" y="1344"/>
                      <a:pt x="461" y="1270"/>
                      <a:pt x="489" y="1138"/>
                    </a:cubicBezTo>
                    <a:cubicBezTo>
                      <a:pt x="517" y="1003"/>
                      <a:pt x="522" y="807"/>
                      <a:pt x="463" y="602"/>
                    </a:cubicBezTo>
                    <a:cubicBezTo>
                      <a:pt x="405" y="397"/>
                      <a:pt x="298" y="232"/>
                      <a:pt x="203" y="133"/>
                    </a:cubicBezTo>
                    <a:cubicBezTo>
                      <a:pt x="117" y="42"/>
                      <a:pt x="45" y="0"/>
                      <a:pt x="27"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66"/>
              <p:cNvSpPr/>
              <p:nvPr/>
            </p:nvSpPr>
            <p:spPr>
              <a:xfrm>
                <a:off x="5400400" y="823000"/>
                <a:ext cx="286050" cy="162875"/>
              </a:xfrm>
              <a:custGeom>
                <a:avLst/>
                <a:gdLst/>
                <a:ahLst/>
                <a:cxnLst/>
                <a:rect l="l" t="t" r="r" b="b"/>
                <a:pathLst>
                  <a:path w="11442" h="6515" extrusionOk="0">
                    <a:moveTo>
                      <a:pt x="8815" y="0"/>
                    </a:moveTo>
                    <a:cubicBezTo>
                      <a:pt x="8201" y="0"/>
                      <a:pt x="7605" y="227"/>
                      <a:pt x="6993" y="300"/>
                    </a:cubicBezTo>
                    <a:cubicBezTo>
                      <a:pt x="6812" y="322"/>
                      <a:pt x="6631" y="330"/>
                      <a:pt x="6448" y="330"/>
                    </a:cubicBezTo>
                    <a:cubicBezTo>
                      <a:pt x="5883" y="330"/>
                      <a:pt x="5313" y="251"/>
                      <a:pt x="4750" y="251"/>
                    </a:cubicBezTo>
                    <a:cubicBezTo>
                      <a:pt x="4467" y="251"/>
                      <a:pt x="4186" y="271"/>
                      <a:pt x="3909" y="331"/>
                    </a:cubicBezTo>
                    <a:cubicBezTo>
                      <a:pt x="3072" y="511"/>
                      <a:pt x="2324" y="1063"/>
                      <a:pt x="1907" y="1809"/>
                    </a:cubicBezTo>
                    <a:cubicBezTo>
                      <a:pt x="1880" y="1858"/>
                      <a:pt x="1851" y="1910"/>
                      <a:pt x="1801" y="1935"/>
                    </a:cubicBezTo>
                    <a:cubicBezTo>
                      <a:pt x="1775" y="1948"/>
                      <a:pt x="1747" y="1952"/>
                      <a:pt x="1717" y="1952"/>
                    </a:cubicBezTo>
                    <a:cubicBezTo>
                      <a:pt x="1690" y="1952"/>
                      <a:pt x="1662" y="1949"/>
                      <a:pt x="1634" y="1946"/>
                    </a:cubicBezTo>
                    <a:cubicBezTo>
                      <a:pt x="1598" y="1943"/>
                      <a:pt x="1563" y="1941"/>
                      <a:pt x="1528" y="1941"/>
                    </a:cubicBezTo>
                    <a:cubicBezTo>
                      <a:pt x="890" y="1941"/>
                      <a:pt x="502" y="2491"/>
                      <a:pt x="333" y="3061"/>
                    </a:cubicBezTo>
                    <a:cubicBezTo>
                      <a:pt x="1" y="4180"/>
                      <a:pt x="279" y="5345"/>
                      <a:pt x="463" y="6514"/>
                    </a:cubicBezTo>
                    <a:cubicBezTo>
                      <a:pt x="403" y="5108"/>
                      <a:pt x="684" y="3367"/>
                      <a:pt x="2015" y="2959"/>
                    </a:cubicBezTo>
                    <a:cubicBezTo>
                      <a:pt x="2007" y="2241"/>
                      <a:pt x="2694" y="1720"/>
                      <a:pt x="3348" y="1492"/>
                    </a:cubicBezTo>
                    <a:cubicBezTo>
                      <a:pt x="3703" y="1369"/>
                      <a:pt x="4067" y="1331"/>
                      <a:pt x="4434" y="1331"/>
                    </a:cubicBezTo>
                    <a:cubicBezTo>
                      <a:pt x="5000" y="1331"/>
                      <a:pt x="5576" y="1420"/>
                      <a:pt x="6143" y="1420"/>
                    </a:cubicBezTo>
                    <a:cubicBezTo>
                      <a:pt x="6453" y="1420"/>
                      <a:pt x="6761" y="1393"/>
                      <a:pt x="7063" y="1312"/>
                    </a:cubicBezTo>
                    <a:cubicBezTo>
                      <a:pt x="7857" y="1099"/>
                      <a:pt x="8695" y="637"/>
                      <a:pt x="9528" y="637"/>
                    </a:cubicBezTo>
                    <a:cubicBezTo>
                      <a:pt x="9857" y="637"/>
                      <a:pt x="10184" y="709"/>
                      <a:pt x="10508" y="896"/>
                    </a:cubicBezTo>
                    <a:cubicBezTo>
                      <a:pt x="10997" y="1179"/>
                      <a:pt x="11295" y="1606"/>
                      <a:pt x="11415" y="2093"/>
                    </a:cubicBezTo>
                    <a:cubicBezTo>
                      <a:pt x="11433" y="2008"/>
                      <a:pt x="11441" y="1922"/>
                      <a:pt x="11438" y="1840"/>
                    </a:cubicBezTo>
                    <a:cubicBezTo>
                      <a:pt x="11422" y="1502"/>
                      <a:pt x="11230" y="1135"/>
                      <a:pt x="11028" y="875"/>
                    </a:cubicBezTo>
                    <a:cubicBezTo>
                      <a:pt x="10448" y="126"/>
                      <a:pt x="9812" y="47"/>
                      <a:pt x="8932" y="3"/>
                    </a:cubicBezTo>
                    <a:cubicBezTo>
                      <a:pt x="8893" y="1"/>
                      <a:pt x="8854" y="0"/>
                      <a:pt x="8815"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66"/>
              <p:cNvSpPr/>
              <p:nvPr/>
            </p:nvSpPr>
            <p:spPr>
              <a:xfrm>
                <a:off x="5537625" y="1016025"/>
                <a:ext cx="26725" cy="46975"/>
              </a:xfrm>
              <a:custGeom>
                <a:avLst/>
                <a:gdLst/>
                <a:ahLst/>
                <a:cxnLst/>
                <a:rect l="l" t="t" r="r" b="b"/>
                <a:pathLst>
                  <a:path w="1069" h="1879" extrusionOk="0">
                    <a:moveTo>
                      <a:pt x="295" y="1"/>
                    </a:moveTo>
                    <a:cubicBezTo>
                      <a:pt x="132" y="206"/>
                      <a:pt x="52" y="475"/>
                      <a:pt x="72" y="737"/>
                    </a:cubicBezTo>
                    <a:lnTo>
                      <a:pt x="72" y="737"/>
                    </a:lnTo>
                    <a:cubicBezTo>
                      <a:pt x="15" y="945"/>
                      <a:pt x="0" y="1164"/>
                      <a:pt x="62" y="1368"/>
                    </a:cubicBezTo>
                    <a:cubicBezTo>
                      <a:pt x="147" y="1644"/>
                      <a:pt x="400" y="1879"/>
                      <a:pt x="687" y="1879"/>
                    </a:cubicBezTo>
                    <a:cubicBezTo>
                      <a:pt x="695" y="1879"/>
                      <a:pt x="704" y="1878"/>
                      <a:pt x="713" y="1878"/>
                    </a:cubicBezTo>
                    <a:cubicBezTo>
                      <a:pt x="797" y="1875"/>
                      <a:pt x="886" y="1847"/>
                      <a:pt x="941" y="1782"/>
                    </a:cubicBezTo>
                    <a:cubicBezTo>
                      <a:pt x="959" y="1759"/>
                      <a:pt x="973" y="1733"/>
                      <a:pt x="984" y="1707"/>
                    </a:cubicBezTo>
                    <a:cubicBezTo>
                      <a:pt x="1068" y="1511"/>
                      <a:pt x="1019" y="1281"/>
                      <a:pt x="919" y="1093"/>
                    </a:cubicBezTo>
                    <a:cubicBezTo>
                      <a:pt x="818" y="906"/>
                      <a:pt x="671" y="749"/>
                      <a:pt x="543" y="579"/>
                    </a:cubicBezTo>
                    <a:cubicBezTo>
                      <a:pt x="416" y="408"/>
                      <a:pt x="304" y="213"/>
                      <a:pt x="295" y="1"/>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66"/>
              <p:cNvSpPr/>
              <p:nvPr/>
            </p:nvSpPr>
            <p:spPr>
              <a:xfrm>
                <a:off x="5536800" y="1015425"/>
                <a:ext cx="20175" cy="50550"/>
              </a:xfrm>
              <a:custGeom>
                <a:avLst/>
                <a:gdLst/>
                <a:ahLst/>
                <a:cxnLst/>
                <a:rect l="l" t="t" r="r" b="b"/>
                <a:pathLst>
                  <a:path w="807" h="2022" extrusionOk="0">
                    <a:moveTo>
                      <a:pt x="280" y="1"/>
                    </a:moveTo>
                    <a:cubicBezTo>
                      <a:pt x="260" y="1"/>
                      <a:pt x="192" y="121"/>
                      <a:pt x="127" y="330"/>
                    </a:cubicBezTo>
                    <a:cubicBezTo>
                      <a:pt x="60" y="544"/>
                      <a:pt x="0" y="853"/>
                      <a:pt x="12" y="1201"/>
                    </a:cubicBezTo>
                    <a:cubicBezTo>
                      <a:pt x="20" y="1375"/>
                      <a:pt x="56" y="1547"/>
                      <a:pt x="133" y="1686"/>
                    </a:cubicBezTo>
                    <a:cubicBezTo>
                      <a:pt x="208" y="1829"/>
                      <a:pt x="327" y="1925"/>
                      <a:pt x="435" y="1974"/>
                    </a:cubicBezTo>
                    <a:cubicBezTo>
                      <a:pt x="512" y="2009"/>
                      <a:pt x="585" y="2021"/>
                      <a:pt x="644" y="2021"/>
                    </a:cubicBezTo>
                    <a:cubicBezTo>
                      <a:pt x="670" y="2021"/>
                      <a:pt x="692" y="2019"/>
                      <a:pt x="712" y="2016"/>
                    </a:cubicBezTo>
                    <a:cubicBezTo>
                      <a:pt x="777" y="2002"/>
                      <a:pt x="807" y="1980"/>
                      <a:pt x="804" y="1972"/>
                    </a:cubicBezTo>
                    <a:cubicBezTo>
                      <a:pt x="801" y="1948"/>
                      <a:pt x="658" y="1992"/>
                      <a:pt x="482" y="1884"/>
                    </a:cubicBezTo>
                    <a:cubicBezTo>
                      <a:pt x="397" y="1831"/>
                      <a:pt x="307" y="1746"/>
                      <a:pt x="251" y="1625"/>
                    </a:cubicBezTo>
                    <a:cubicBezTo>
                      <a:pt x="191" y="1506"/>
                      <a:pt x="163" y="1355"/>
                      <a:pt x="156" y="1194"/>
                    </a:cubicBezTo>
                    <a:cubicBezTo>
                      <a:pt x="132" y="535"/>
                      <a:pt x="323" y="14"/>
                      <a:pt x="281" y="1"/>
                    </a:cubicBezTo>
                    <a:cubicBezTo>
                      <a:pt x="281" y="1"/>
                      <a:pt x="280" y="1"/>
                      <a:pt x="280"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66"/>
              <p:cNvSpPr/>
              <p:nvPr/>
            </p:nvSpPr>
            <p:spPr>
              <a:xfrm>
                <a:off x="5558550" y="1055100"/>
                <a:ext cx="7225" cy="6025"/>
              </a:xfrm>
              <a:custGeom>
                <a:avLst/>
                <a:gdLst/>
                <a:ahLst/>
                <a:cxnLst/>
                <a:rect l="l" t="t" r="r" b="b"/>
                <a:pathLst>
                  <a:path w="289" h="241" extrusionOk="0">
                    <a:moveTo>
                      <a:pt x="229" y="0"/>
                    </a:moveTo>
                    <a:cubicBezTo>
                      <a:pt x="194" y="0"/>
                      <a:pt x="143" y="25"/>
                      <a:pt x="96" y="67"/>
                    </a:cubicBezTo>
                    <a:cubicBezTo>
                      <a:pt x="31" y="127"/>
                      <a:pt x="1" y="199"/>
                      <a:pt x="28" y="228"/>
                    </a:cubicBezTo>
                    <a:cubicBezTo>
                      <a:pt x="35" y="236"/>
                      <a:pt x="47" y="240"/>
                      <a:pt x="61" y="240"/>
                    </a:cubicBezTo>
                    <a:cubicBezTo>
                      <a:pt x="96" y="240"/>
                      <a:pt x="147" y="215"/>
                      <a:pt x="194" y="173"/>
                    </a:cubicBezTo>
                    <a:cubicBezTo>
                      <a:pt x="258" y="113"/>
                      <a:pt x="289" y="41"/>
                      <a:pt x="262" y="12"/>
                    </a:cubicBezTo>
                    <a:cubicBezTo>
                      <a:pt x="254" y="4"/>
                      <a:pt x="243" y="0"/>
                      <a:pt x="229"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66"/>
              <p:cNvSpPr/>
              <p:nvPr/>
            </p:nvSpPr>
            <p:spPr>
              <a:xfrm>
                <a:off x="5518050" y="1067975"/>
                <a:ext cx="61275" cy="42650"/>
              </a:xfrm>
              <a:custGeom>
                <a:avLst/>
                <a:gdLst/>
                <a:ahLst/>
                <a:cxnLst/>
                <a:rect l="l" t="t" r="r" b="b"/>
                <a:pathLst>
                  <a:path w="2451" h="1706" extrusionOk="0">
                    <a:moveTo>
                      <a:pt x="2448" y="1"/>
                    </a:moveTo>
                    <a:lnTo>
                      <a:pt x="2448" y="1"/>
                    </a:lnTo>
                    <a:cubicBezTo>
                      <a:pt x="2048" y="250"/>
                      <a:pt x="1577" y="395"/>
                      <a:pt x="1116" y="395"/>
                    </a:cubicBezTo>
                    <a:cubicBezTo>
                      <a:pt x="759" y="395"/>
                      <a:pt x="407" y="308"/>
                      <a:pt x="99" y="114"/>
                    </a:cubicBezTo>
                    <a:cubicBezTo>
                      <a:pt x="66" y="96"/>
                      <a:pt x="33" y="77"/>
                      <a:pt x="1" y="57"/>
                    </a:cubicBezTo>
                    <a:lnTo>
                      <a:pt x="1" y="57"/>
                    </a:lnTo>
                    <a:cubicBezTo>
                      <a:pt x="36" y="423"/>
                      <a:pt x="99" y="795"/>
                      <a:pt x="289" y="1113"/>
                    </a:cubicBezTo>
                    <a:cubicBezTo>
                      <a:pt x="485" y="1442"/>
                      <a:pt x="843" y="1705"/>
                      <a:pt x="1239" y="1705"/>
                    </a:cubicBezTo>
                    <a:cubicBezTo>
                      <a:pt x="1241" y="1705"/>
                      <a:pt x="1243" y="1705"/>
                      <a:pt x="1245" y="1705"/>
                    </a:cubicBezTo>
                    <a:cubicBezTo>
                      <a:pt x="1673" y="1702"/>
                      <a:pt x="2047" y="1392"/>
                      <a:pt x="2229" y="1023"/>
                    </a:cubicBezTo>
                    <a:cubicBezTo>
                      <a:pt x="2376" y="726"/>
                      <a:pt x="2451" y="348"/>
                      <a:pt x="2448"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66"/>
              <p:cNvSpPr/>
              <p:nvPr/>
            </p:nvSpPr>
            <p:spPr>
              <a:xfrm>
                <a:off x="5464050" y="973550"/>
                <a:ext cx="58850" cy="24350"/>
              </a:xfrm>
              <a:custGeom>
                <a:avLst/>
                <a:gdLst/>
                <a:ahLst/>
                <a:cxnLst/>
                <a:rect l="l" t="t" r="r" b="b"/>
                <a:pathLst>
                  <a:path w="2354" h="974" extrusionOk="0">
                    <a:moveTo>
                      <a:pt x="1503" y="1"/>
                    </a:moveTo>
                    <a:cubicBezTo>
                      <a:pt x="1350" y="1"/>
                      <a:pt x="1184" y="19"/>
                      <a:pt x="1014" y="65"/>
                    </a:cubicBezTo>
                    <a:cubicBezTo>
                      <a:pt x="635" y="169"/>
                      <a:pt x="342" y="395"/>
                      <a:pt x="189" y="595"/>
                    </a:cubicBezTo>
                    <a:cubicBezTo>
                      <a:pt x="32" y="797"/>
                      <a:pt x="1" y="956"/>
                      <a:pt x="32" y="972"/>
                    </a:cubicBezTo>
                    <a:cubicBezTo>
                      <a:pt x="35" y="973"/>
                      <a:pt x="38" y="974"/>
                      <a:pt x="42" y="974"/>
                    </a:cubicBezTo>
                    <a:cubicBezTo>
                      <a:pt x="84" y="974"/>
                      <a:pt x="175" y="866"/>
                      <a:pt x="334" y="734"/>
                    </a:cubicBezTo>
                    <a:cubicBezTo>
                      <a:pt x="503" y="591"/>
                      <a:pt x="766" y="426"/>
                      <a:pt x="1088" y="338"/>
                    </a:cubicBezTo>
                    <a:cubicBezTo>
                      <a:pt x="1326" y="272"/>
                      <a:pt x="1558" y="254"/>
                      <a:pt x="1755" y="254"/>
                    </a:cubicBezTo>
                    <a:cubicBezTo>
                      <a:pt x="1826" y="254"/>
                      <a:pt x="1893" y="257"/>
                      <a:pt x="1953" y="260"/>
                    </a:cubicBezTo>
                    <a:cubicBezTo>
                      <a:pt x="2076" y="267"/>
                      <a:pt x="2177" y="275"/>
                      <a:pt x="2244" y="275"/>
                    </a:cubicBezTo>
                    <a:cubicBezTo>
                      <a:pt x="2302" y="275"/>
                      <a:pt x="2336" y="269"/>
                      <a:pt x="2342" y="251"/>
                    </a:cubicBezTo>
                    <a:cubicBezTo>
                      <a:pt x="2353" y="216"/>
                      <a:pt x="2225" y="129"/>
                      <a:pt x="1985" y="64"/>
                    </a:cubicBezTo>
                    <a:cubicBezTo>
                      <a:pt x="1855" y="28"/>
                      <a:pt x="1689" y="1"/>
                      <a:pt x="1503"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66"/>
              <p:cNvSpPr/>
              <p:nvPr/>
            </p:nvSpPr>
            <p:spPr>
              <a:xfrm>
                <a:off x="5469750" y="1024050"/>
                <a:ext cx="53300" cy="26600"/>
              </a:xfrm>
              <a:custGeom>
                <a:avLst/>
                <a:gdLst/>
                <a:ahLst/>
                <a:cxnLst/>
                <a:rect l="l" t="t" r="r" b="b"/>
                <a:pathLst>
                  <a:path w="2132" h="1064" extrusionOk="0">
                    <a:moveTo>
                      <a:pt x="845" y="0"/>
                    </a:moveTo>
                    <a:cubicBezTo>
                      <a:pt x="616" y="0"/>
                      <a:pt x="410" y="70"/>
                      <a:pt x="275" y="161"/>
                    </a:cubicBezTo>
                    <a:cubicBezTo>
                      <a:pt x="59" y="302"/>
                      <a:pt x="1" y="459"/>
                      <a:pt x="17" y="467"/>
                    </a:cubicBezTo>
                    <a:cubicBezTo>
                      <a:pt x="19" y="469"/>
                      <a:pt x="21" y="469"/>
                      <a:pt x="23" y="469"/>
                    </a:cubicBezTo>
                    <a:cubicBezTo>
                      <a:pt x="53" y="469"/>
                      <a:pt x="146" y="359"/>
                      <a:pt x="335" y="269"/>
                    </a:cubicBezTo>
                    <a:cubicBezTo>
                      <a:pt x="454" y="212"/>
                      <a:pt x="617" y="169"/>
                      <a:pt x="797" y="169"/>
                    </a:cubicBezTo>
                    <a:cubicBezTo>
                      <a:pt x="919" y="169"/>
                      <a:pt x="1047" y="189"/>
                      <a:pt x="1175" y="236"/>
                    </a:cubicBezTo>
                    <a:cubicBezTo>
                      <a:pt x="1493" y="356"/>
                      <a:pt x="1722" y="590"/>
                      <a:pt x="1867" y="767"/>
                    </a:cubicBezTo>
                    <a:cubicBezTo>
                      <a:pt x="2006" y="939"/>
                      <a:pt x="2081" y="1064"/>
                      <a:pt x="2108" y="1064"/>
                    </a:cubicBezTo>
                    <a:cubicBezTo>
                      <a:pt x="2110" y="1064"/>
                      <a:pt x="2111" y="1063"/>
                      <a:pt x="2112" y="1063"/>
                    </a:cubicBezTo>
                    <a:cubicBezTo>
                      <a:pt x="2131" y="1054"/>
                      <a:pt x="2096" y="906"/>
                      <a:pt x="1968" y="695"/>
                    </a:cubicBezTo>
                    <a:cubicBezTo>
                      <a:pt x="1842" y="489"/>
                      <a:pt x="1606" y="211"/>
                      <a:pt x="1236" y="71"/>
                    </a:cubicBezTo>
                    <a:cubicBezTo>
                      <a:pt x="1104" y="21"/>
                      <a:pt x="971" y="0"/>
                      <a:pt x="845"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6"/>
              <p:cNvSpPr/>
              <p:nvPr/>
            </p:nvSpPr>
            <p:spPr>
              <a:xfrm>
                <a:off x="5576875" y="973550"/>
                <a:ext cx="58825" cy="24350"/>
              </a:xfrm>
              <a:custGeom>
                <a:avLst/>
                <a:gdLst/>
                <a:ahLst/>
                <a:cxnLst/>
                <a:rect l="l" t="t" r="r" b="b"/>
                <a:pathLst>
                  <a:path w="2353" h="974" extrusionOk="0">
                    <a:moveTo>
                      <a:pt x="851" y="1"/>
                    </a:moveTo>
                    <a:cubicBezTo>
                      <a:pt x="665" y="1"/>
                      <a:pt x="499" y="28"/>
                      <a:pt x="369" y="64"/>
                    </a:cubicBezTo>
                    <a:cubicBezTo>
                      <a:pt x="129" y="129"/>
                      <a:pt x="0" y="216"/>
                      <a:pt x="12" y="251"/>
                    </a:cubicBezTo>
                    <a:cubicBezTo>
                      <a:pt x="17" y="269"/>
                      <a:pt x="51" y="275"/>
                      <a:pt x="109" y="275"/>
                    </a:cubicBezTo>
                    <a:cubicBezTo>
                      <a:pt x="177" y="275"/>
                      <a:pt x="277" y="267"/>
                      <a:pt x="400" y="260"/>
                    </a:cubicBezTo>
                    <a:cubicBezTo>
                      <a:pt x="461" y="257"/>
                      <a:pt x="527" y="254"/>
                      <a:pt x="598" y="254"/>
                    </a:cubicBezTo>
                    <a:cubicBezTo>
                      <a:pt x="795" y="254"/>
                      <a:pt x="1027" y="272"/>
                      <a:pt x="1265" y="338"/>
                    </a:cubicBezTo>
                    <a:cubicBezTo>
                      <a:pt x="1588" y="426"/>
                      <a:pt x="1850" y="591"/>
                      <a:pt x="2020" y="734"/>
                    </a:cubicBezTo>
                    <a:cubicBezTo>
                      <a:pt x="2179" y="866"/>
                      <a:pt x="2270" y="974"/>
                      <a:pt x="2312" y="974"/>
                    </a:cubicBezTo>
                    <a:cubicBezTo>
                      <a:pt x="2315" y="974"/>
                      <a:pt x="2318" y="973"/>
                      <a:pt x="2321" y="972"/>
                    </a:cubicBezTo>
                    <a:cubicBezTo>
                      <a:pt x="2352" y="956"/>
                      <a:pt x="2321" y="797"/>
                      <a:pt x="2164" y="595"/>
                    </a:cubicBezTo>
                    <a:cubicBezTo>
                      <a:pt x="2011" y="395"/>
                      <a:pt x="1719" y="169"/>
                      <a:pt x="1340" y="65"/>
                    </a:cubicBezTo>
                    <a:cubicBezTo>
                      <a:pt x="1170" y="19"/>
                      <a:pt x="1004" y="1"/>
                      <a:pt x="851"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6"/>
              <p:cNvSpPr/>
              <p:nvPr/>
            </p:nvSpPr>
            <p:spPr>
              <a:xfrm>
                <a:off x="5575025" y="1024050"/>
                <a:ext cx="53325" cy="26600"/>
              </a:xfrm>
              <a:custGeom>
                <a:avLst/>
                <a:gdLst/>
                <a:ahLst/>
                <a:cxnLst/>
                <a:rect l="l" t="t" r="r" b="b"/>
                <a:pathLst>
                  <a:path w="2133" h="1064" extrusionOk="0">
                    <a:moveTo>
                      <a:pt x="1287" y="0"/>
                    </a:moveTo>
                    <a:cubicBezTo>
                      <a:pt x="1161" y="0"/>
                      <a:pt x="1028" y="21"/>
                      <a:pt x="896" y="71"/>
                    </a:cubicBezTo>
                    <a:cubicBezTo>
                      <a:pt x="526" y="211"/>
                      <a:pt x="291" y="489"/>
                      <a:pt x="164" y="695"/>
                    </a:cubicBezTo>
                    <a:cubicBezTo>
                      <a:pt x="36" y="906"/>
                      <a:pt x="1" y="1054"/>
                      <a:pt x="21" y="1063"/>
                    </a:cubicBezTo>
                    <a:cubicBezTo>
                      <a:pt x="22" y="1063"/>
                      <a:pt x="23" y="1064"/>
                      <a:pt x="24" y="1064"/>
                    </a:cubicBezTo>
                    <a:cubicBezTo>
                      <a:pt x="51" y="1064"/>
                      <a:pt x="127" y="939"/>
                      <a:pt x="266" y="767"/>
                    </a:cubicBezTo>
                    <a:cubicBezTo>
                      <a:pt x="410" y="590"/>
                      <a:pt x="639" y="356"/>
                      <a:pt x="958" y="236"/>
                    </a:cubicBezTo>
                    <a:cubicBezTo>
                      <a:pt x="1085" y="189"/>
                      <a:pt x="1214" y="169"/>
                      <a:pt x="1335" y="169"/>
                    </a:cubicBezTo>
                    <a:cubicBezTo>
                      <a:pt x="1515" y="169"/>
                      <a:pt x="1679" y="212"/>
                      <a:pt x="1797" y="269"/>
                    </a:cubicBezTo>
                    <a:cubicBezTo>
                      <a:pt x="1986" y="359"/>
                      <a:pt x="2079" y="469"/>
                      <a:pt x="2109" y="469"/>
                    </a:cubicBezTo>
                    <a:cubicBezTo>
                      <a:pt x="2111" y="469"/>
                      <a:pt x="2113" y="469"/>
                      <a:pt x="2115" y="467"/>
                    </a:cubicBezTo>
                    <a:cubicBezTo>
                      <a:pt x="2132" y="459"/>
                      <a:pt x="2074" y="302"/>
                      <a:pt x="1858" y="161"/>
                    </a:cubicBezTo>
                    <a:cubicBezTo>
                      <a:pt x="1723" y="70"/>
                      <a:pt x="1517" y="0"/>
                      <a:pt x="1287"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6"/>
              <p:cNvSpPr/>
              <p:nvPr/>
            </p:nvSpPr>
            <p:spPr>
              <a:xfrm>
                <a:off x="5529525" y="1091700"/>
                <a:ext cx="41550" cy="18925"/>
              </a:xfrm>
              <a:custGeom>
                <a:avLst/>
                <a:gdLst/>
                <a:ahLst/>
                <a:cxnLst/>
                <a:rect l="l" t="t" r="r" b="b"/>
                <a:pathLst>
                  <a:path w="1662" h="757" extrusionOk="0">
                    <a:moveTo>
                      <a:pt x="933" y="1"/>
                    </a:moveTo>
                    <a:cubicBezTo>
                      <a:pt x="588" y="1"/>
                      <a:pt x="254" y="151"/>
                      <a:pt x="0" y="390"/>
                    </a:cubicBezTo>
                    <a:cubicBezTo>
                      <a:pt x="204" y="605"/>
                      <a:pt x="481" y="756"/>
                      <a:pt x="781" y="756"/>
                    </a:cubicBezTo>
                    <a:cubicBezTo>
                      <a:pt x="783" y="756"/>
                      <a:pt x="784" y="756"/>
                      <a:pt x="786" y="756"/>
                    </a:cubicBezTo>
                    <a:cubicBezTo>
                      <a:pt x="1142" y="754"/>
                      <a:pt x="1460" y="538"/>
                      <a:pt x="1662" y="253"/>
                    </a:cubicBezTo>
                    <a:cubicBezTo>
                      <a:pt x="1464" y="101"/>
                      <a:pt x="1217" y="8"/>
                      <a:pt x="965" y="1"/>
                    </a:cubicBezTo>
                    <a:cubicBezTo>
                      <a:pt x="955" y="1"/>
                      <a:pt x="944" y="1"/>
                      <a:pt x="933" y="1"/>
                    </a:cubicBezTo>
                    <a:close/>
                  </a:path>
                </a:pathLst>
              </a:custGeom>
              <a:solidFill>
                <a:srgbClr val="EA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47" name="Google Shape;3347;p66"/>
          <p:cNvGrpSpPr/>
          <p:nvPr/>
        </p:nvGrpSpPr>
        <p:grpSpPr>
          <a:xfrm rot="-1873162">
            <a:off x="7729189" y="2259889"/>
            <a:ext cx="1290618" cy="1900922"/>
            <a:chOff x="5846705" y="2784323"/>
            <a:chExt cx="1670282" cy="2460121"/>
          </a:xfrm>
        </p:grpSpPr>
        <p:grpSp>
          <p:nvGrpSpPr>
            <p:cNvPr id="3348" name="Google Shape;3348;p66"/>
            <p:cNvGrpSpPr/>
            <p:nvPr/>
          </p:nvGrpSpPr>
          <p:grpSpPr>
            <a:xfrm>
              <a:off x="5846705" y="2784323"/>
              <a:ext cx="1670282" cy="2460121"/>
              <a:chOff x="2903825" y="2119650"/>
              <a:chExt cx="623100" cy="917750"/>
            </a:xfrm>
          </p:grpSpPr>
          <p:sp>
            <p:nvSpPr>
              <p:cNvPr id="3349" name="Google Shape;3349;p66"/>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6"/>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1" name="Google Shape;3351;p66"/>
            <p:cNvGrpSpPr/>
            <p:nvPr/>
          </p:nvGrpSpPr>
          <p:grpSpPr>
            <a:xfrm>
              <a:off x="6240768" y="3350430"/>
              <a:ext cx="882125" cy="1133311"/>
              <a:chOff x="2287850" y="4269150"/>
              <a:chExt cx="430200" cy="552700"/>
            </a:xfrm>
          </p:grpSpPr>
          <p:sp>
            <p:nvSpPr>
              <p:cNvPr id="3352" name="Google Shape;3352;p66"/>
              <p:cNvSpPr/>
              <p:nvPr/>
            </p:nvSpPr>
            <p:spPr>
              <a:xfrm>
                <a:off x="2287850" y="4269150"/>
                <a:ext cx="430200" cy="481025"/>
              </a:xfrm>
              <a:custGeom>
                <a:avLst/>
                <a:gdLst/>
                <a:ahLst/>
                <a:cxnLst/>
                <a:rect l="l" t="t" r="r" b="b"/>
                <a:pathLst>
                  <a:path w="17208" h="19241" extrusionOk="0">
                    <a:moveTo>
                      <a:pt x="8719" y="1"/>
                    </a:moveTo>
                    <a:cubicBezTo>
                      <a:pt x="6694" y="1"/>
                      <a:pt x="4513" y="496"/>
                      <a:pt x="3298" y="2284"/>
                    </a:cubicBezTo>
                    <a:cubicBezTo>
                      <a:pt x="2325" y="3716"/>
                      <a:pt x="2069" y="5970"/>
                      <a:pt x="2093" y="7669"/>
                    </a:cubicBezTo>
                    <a:cubicBezTo>
                      <a:pt x="2117" y="9213"/>
                      <a:pt x="2221" y="10649"/>
                      <a:pt x="1209" y="11903"/>
                    </a:cubicBezTo>
                    <a:cubicBezTo>
                      <a:pt x="417" y="12882"/>
                      <a:pt x="0" y="14166"/>
                      <a:pt x="62" y="15430"/>
                    </a:cubicBezTo>
                    <a:cubicBezTo>
                      <a:pt x="117" y="16534"/>
                      <a:pt x="539" y="17695"/>
                      <a:pt x="1277" y="18523"/>
                    </a:cubicBezTo>
                    <a:cubicBezTo>
                      <a:pt x="1733" y="19034"/>
                      <a:pt x="2461" y="19240"/>
                      <a:pt x="3189" y="19240"/>
                    </a:cubicBezTo>
                    <a:cubicBezTo>
                      <a:pt x="3699" y="19240"/>
                      <a:pt x="4210" y="19139"/>
                      <a:pt x="4628" y="18972"/>
                    </a:cubicBezTo>
                    <a:lnTo>
                      <a:pt x="13079" y="19045"/>
                    </a:lnTo>
                    <a:cubicBezTo>
                      <a:pt x="13976" y="18865"/>
                      <a:pt x="14897" y="18602"/>
                      <a:pt x="15577" y="17983"/>
                    </a:cubicBezTo>
                    <a:cubicBezTo>
                      <a:pt x="17208" y="16497"/>
                      <a:pt x="16440" y="13832"/>
                      <a:pt x="15590" y="12144"/>
                    </a:cubicBezTo>
                    <a:cubicBezTo>
                      <a:pt x="14655" y="10287"/>
                      <a:pt x="14657" y="8124"/>
                      <a:pt x="14779" y="6094"/>
                    </a:cubicBezTo>
                    <a:cubicBezTo>
                      <a:pt x="14875" y="4496"/>
                      <a:pt x="14321" y="2229"/>
                      <a:pt x="12777" y="1454"/>
                    </a:cubicBezTo>
                    <a:cubicBezTo>
                      <a:pt x="12596" y="1363"/>
                      <a:pt x="12393" y="1304"/>
                      <a:pt x="12193" y="1304"/>
                    </a:cubicBezTo>
                    <a:cubicBezTo>
                      <a:pt x="12099" y="1304"/>
                      <a:pt x="12007" y="1317"/>
                      <a:pt x="11917" y="1345"/>
                    </a:cubicBezTo>
                    <a:cubicBezTo>
                      <a:pt x="11277" y="287"/>
                      <a:pt x="9893" y="4"/>
                      <a:pt x="8756" y="1"/>
                    </a:cubicBezTo>
                    <a:cubicBezTo>
                      <a:pt x="8744" y="1"/>
                      <a:pt x="8731" y="1"/>
                      <a:pt x="8719"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6"/>
              <p:cNvSpPr/>
              <p:nvPr/>
            </p:nvSpPr>
            <p:spPr>
              <a:xfrm>
                <a:off x="2636325" y="4497500"/>
                <a:ext cx="40150" cy="234350"/>
              </a:xfrm>
              <a:custGeom>
                <a:avLst/>
                <a:gdLst/>
                <a:ahLst/>
                <a:cxnLst/>
                <a:rect l="l" t="t" r="r" b="b"/>
                <a:pathLst>
                  <a:path w="1606" h="9374" extrusionOk="0">
                    <a:moveTo>
                      <a:pt x="405" y="1"/>
                    </a:moveTo>
                    <a:cubicBezTo>
                      <a:pt x="400" y="1"/>
                      <a:pt x="378" y="29"/>
                      <a:pt x="341" y="82"/>
                    </a:cubicBezTo>
                    <a:cubicBezTo>
                      <a:pt x="320" y="109"/>
                      <a:pt x="298" y="144"/>
                      <a:pt x="275" y="189"/>
                    </a:cubicBezTo>
                    <a:cubicBezTo>
                      <a:pt x="251" y="232"/>
                      <a:pt x="223" y="282"/>
                      <a:pt x="199" y="342"/>
                    </a:cubicBezTo>
                    <a:cubicBezTo>
                      <a:pt x="93" y="578"/>
                      <a:pt x="1" y="953"/>
                      <a:pt x="29" y="1418"/>
                    </a:cubicBezTo>
                    <a:cubicBezTo>
                      <a:pt x="53" y="1881"/>
                      <a:pt x="197" y="2424"/>
                      <a:pt x="448" y="2977"/>
                    </a:cubicBezTo>
                    <a:cubicBezTo>
                      <a:pt x="690" y="3535"/>
                      <a:pt x="1019" y="4116"/>
                      <a:pt x="1238" y="4772"/>
                    </a:cubicBezTo>
                    <a:cubicBezTo>
                      <a:pt x="1461" y="5425"/>
                      <a:pt x="1492" y="6097"/>
                      <a:pt x="1417" y="6688"/>
                    </a:cubicBezTo>
                    <a:cubicBezTo>
                      <a:pt x="1338" y="7282"/>
                      <a:pt x="1153" y="7798"/>
                      <a:pt x="944" y="8201"/>
                    </a:cubicBezTo>
                    <a:cubicBezTo>
                      <a:pt x="732" y="8603"/>
                      <a:pt x="508" y="8900"/>
                      <a:pt x="335" y="9088"/>
                    </a:cubicBezTo>
                    <a:cubicBezTo>
                      <a:pt x="255" y="9187"/>
                      <a:pt x="178" y="9251"/>
                      <a:pt x="133" y="9301"/>
                    </a:cubicBezTo>
                    <a:cubicBezTo>
                      <a:pt x="86" y="9347"/>
                      <a:pt x="60" y="9373"/>
                      <a:pt x="60" y="9373"/>
                    </a:cubicBezTo>
                    <a:cubicBezTo>
                      <a:pt x="60" y="9373"/>
                      <a:pt x="87" y="9349"/>
                      <a:pt x="136" y="9304"/>
                    </a:cubicBezTo>
                    <a:cubicBezTo>
                      <a:pt x="184" y="9257"/>
                      <a:pt x="264" y="9196"/>
                      <a:pt x="349" y="9100"/>
                    </a:cubicBezTo>
                    <a:cubicBezTo>
                      <a:pt x="531" y="8920"/>
                      <a:pt x="768" y="8629"/>
                      <a:pt x="996" y="8229"/>
                    </a:cubicBezTo>
                    <a:cubicBezTo>
                      <a:pt x="1221" y="7829"/>
                      <a:pt x="1425" y="7307"/>
                      <a:pt x="1517" y="6702"/>
                    </a:cubicBezTo>
                    <a:cubicBezTo>
                      <a:pt x="1606" y="6100"/>
                      <a:pt x="1580" y="5406"/>
                      <a:pt x="1352" y="4734"/>
                    </a:cubicBezTo>
                    <a:cubicBezTo>
                      <a:pt x="1126" y="4063"/>
                      <a:pt x="793" y="3482"/>
                      <a:pt x="549" y="2933"/>
                    </a:cubicBezTo>
                    <a:cubicBezTo>
                      <a:pt x="295" y="2387"/>
                      <a:pt x="147" y="1863"/>
                      <a:pt x="113" y="1412"/>
                    </a:cubicBezTo>
                    <a:cubicBezTo>
                      <a:pt x="75" y="960"/>
                      <a:pt x="152" y="595"/>
                      <a:pt x="242" y="360"/>
                    </a:cubicBezTo>
                    <a:cubicBezTo>
                      <a:pt x="332" y="123"/>
                      <a:pt x="416" y="7"/>
                      <a:pt x="405" y="1"/>
                    </a:cubicBezTo>
                    <a:cubicBezTo>
                      <a:pt x="405" y="1"/>
                      <a:pt x="405" y="1"/>
                      <a:pt x="405"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6"/>
              <p:cNvSpPr/>
              <p:nvPr/>
            </p:nvSpPr>
            <p:spPr>
              <a:xfrm>
                <a:off x="2595150" y="4511875"/>
                <a:ext cx="36875" cy="231350"/>
              </a:xfrm>
              <a:custGeom>
                <a:avLst/>
                <a:gdLst/>
                <a:ahLst/>
                <a:cxnLst/>
                <a:rect l="l" t="t" r="r" b="b"/>
                <a:pathLst>
                  <a:path w="1475" h="9254" extrusionOk="0">
                    <a:moveTo>
                      <a:pt x="808" y="0"/>
                    </a:moveTo>
                    <a:cubicBezTo>
                      <a:pt x="800" y="0"/>
                      <a:pt x="738" y="121"/>
                      <a:pt x="638" y="343"/>
                    </a:cubicBezTo>
                    <a:cubicBezTo>
                      <a:pt x="539" y="568"/>
                      <a:pt x="394" y="894"/>
                      <a:pt x="260" y="1314"/>
                    </a:cubicBezTo>
                    <a:cubicBezTo>
                      <a:pt x="127" y="1734"/>
                      <a:pt x="0" y="2257"/>
                      <a:pt x="37" y="2850"/>
                    </a:cubicBezTo>
                    <a:cubicBezTo>
                      <a:pt x="57" y="3145"/>
                      <a:pt x="122" y="3454"/>
                      <a:pt x="245" y="3751"/>
                    </a:cubicBezTo>
                    <a:cubicBezTo>
                      <a:pt x="363" y="4049"/>
                      <a:pt x="524" y="4338"/>
                      <a:pt x="686" y="4630"/>
                    </a:cubicBezTo>
                    <a:cubicBezTo>
                      <a:pt x="850" y="4922"/>
                      <a:pt x="1008" y="5207"/>
                      <a:pt x="1120" y="5497"/>
                    </a:cubicBezTo>
                    <a:cubicBezTo>
                      <a:pt x="1237" y="5785"/>
                      <a:pt x="1301" y="6080"/>
                      <a:pt x="1329" y="6365"/>
                    </a:cubicBezTo>
                    <a:cubicBezTo>
                      <a:pt x="1384" y="6936"/>
                      <a:pt x="1300" y="7456"/>
                      <a:pt x="1214" y="7883"/>
                    </a:cubicBezTo>
                    <a:cubicBezTo>
                      <a:pt x="1123" y="8312"/>
                      <a:pt x="1022" y="8652"/>
                      <a:pt x="954" y="8888"/>
                    </a:cubicBezTo>
                    <a:cubicBezTo>
                      <a:pt x="887" y="9112"/>
                      <a:pt x="845" y="9254"/>
                      <a:pt x="845" y="9254"/>
                    </a:cubicBezTo>
                    <a:cubicBezTo>
                      <a:pt x="845" y="9254"/>
                      <a:pt x="893" y="9114"/>
                      <a:pt x="972" y="8893"/>
                    </a:cubicBezTo>
                    <a:cubicBezTo>
                      <a:pt x="1051" y="8661"/>
                      <a:pt x="1166" y="8324"/>
                      <a:pt x="1272" y="7896"/>
                    </a:cubicBezTo>
                    <a:cubicBezTo>
                      <a:pt x="1374" y="7469"/>
                      <a:pt x="1474" y="6944"/>
                      <a:pt x="1430" y="6356"/>
                    </a:cubicBezTo>
                    <a:cubicBezTo>
                      <a:pt x="1407" y="6063"/>
                      <a:pt x="1345" y="5754"/>
                      <a:pt x="1227" y="5455"/>
                    </a:cubicBezTo>
                    <a:cubicBezTo>
                      <a:pt x="1113" y="5155"/>
                      <a:pt x="954" y="4865"/>
                      <a:pt x="791" y="4572"/>
                    </a:cubicBezTo>
                    <a:cubicBezTo>
                      <a:pt x="628" y="4280"/>
                      <a:pt x="468" y="3996"/>
                      <a:pt x="353" y="3707"/>
                    </a:cubicBezTo>
                    <a:cubicBezTo>
                      <a:pt x="232" y="3420"/>
                      <a:pt x="170" y="3126"/>
                      <a:pt x="147" y="2842"/>
                    </a:cubicBezTo>
                    <a:cubicBezTo>
                      <a:pt x="105" y="2271"/>
                      <a:pt x="219" y="1756"/>
                      <a:pt x="341" y="1340"/>
                    </a:cubicBezTo>
                    <a:cubicBezTo>
                      <a:pt x="462" y="920"/>
                      <a:pt x="595" y="591"/>
                      <a:pt x="681" y="361"/>
                    </a:cubicBezTo>
                    <a:cubicBezTo>
                      <a:pt x="769" y="131"/>
                      <a:pt x="817" y="4"/>
                      <a:pt x="809" y="0"/>
                    </a:cubicBezTo>
                    <a:cubicBezTo>
                      <a:pt x="809" y="0"/>
                      <a:pt x="809" y="0"/>
                      <a:pt x="808" y="0"/>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6"/>
              <p:cNvSpPr/>
              <p:nvPr/>
            </p:nvSpPr>
            <p:spPr>
              <a:xfrm>
                <a:off x="2553850" y="4531000"/>
                <a:ext cx="33675" cy="179000"/>
              </a:xfrm>
              <a:custGeom>
                <a:avLst/>
                <a:gdLst/>
                <a:ahLst/>
                <a:cxnLst/>
                <a:rect l="l" t="t" r="r" b="b"/>
                <a:pathLst>
                  <a:path w="1347" h="7160" extrusionOk="0">
                    <a:moveTo>
                      <a:pt x="924" y="0"/>
                    </a:moveTo>
                    <a:cubicBezTo>
                      <a:pt x="915" y="0"/>
                      <a:pt x="849" y="84"/>
                      <a:pt x="742" y="240"/>
                    </a:cubicBezTo>
                    <a:cubicBezTo>
                      <a:pt x="633" y="399"/>
                      <a:pt x="477" y="633"/>
                      <a:pt x="324" y="948"/>
                    </a:cubicBezTo>
                    <a:cubicBezTo>
                      <a:pt x="172" y="1258"/>
                      <a:pt x="17" y="1659"/>
                      <a:pt x="5" y="2131"/>
                    </a:cubicBezTo>
                    <a:cubicBezTo>
                      <a:pt x="0" y="2365"/>
                      <a:pt x="40" y="2614"/>
                      <a:pt x="125" y="2854"/>
                    </a:cubicBezTo>
                    <a:cubicBezTo>
                      <a:pt x="210" y="3094"/>
                      <a:pt x="332" y="3326"/>
                      <a:pt x="465" y="3555"/>
                    </a:cubicBezTo>
                    <a:cubicBezTo>
                      <a:pt x="597" y="3784"/>
                      <a:pt x="733" y="4002"/>
                      <a:pt x="844" y="4220"/>
                    </a:cubicBezTo>
                    <a:cubicBezTo>
                      <a:pt x="954" y="4439"/>
                      <a:pt x="1040" y="4660"/>
                      <a:pt x="1104" y="4876"/>
                    </a:cubicBezTo>
                    <a:cubicBezTo>
                      <a:pt x="1234" y="5309"/>
                      <a:pt x="1272" y="5719"/>
                      <a:pt x="1269" y="6062"/>
                    </a:cubicBezTo>
                    <a:cubicBezTo>
                      <a:pt x="1263" y="6405"/>
                      <a:pt x="1217" y="6681"/>
                      <a:pt x="1175" y="6868"/>
                    </a:cubicBezTo>
                    <a:cubicBezTo>
                      <a:pt x="1155" y="6964"/>
                      <a:pt x="1134" y="7035"/>
                      <a:pt x="1120" y="7084"/>
                    </a:cubicBezTo>
                    <a:cubicBezTo>
                      <a:pt x="1107" y="7132"/>
                      <a:pt x="1100" y="7159"/>
                      <a:pt x="1100" y="7159"/>
                    </a:cubicBezTo>
                    <a:cubicBezTo>
                      <a:pt x="1100" y="7159"/>
                      <a:pt x="1109" y="7133"/>
                      <a:pt x="1126" y="7086"/>
                    </a:cubicBezTo>
                    <a:cubicBezTo>
                      <a:pt x="1142" y="7038"/>
                      <a:pt x="1168" y="6967"/>
                      <a:pt x="1193" y="6874"/>
                    </a:cubicBezTo>
                    <a:cubicBezTo>
                      <a:pt x="1245" y="6688"/>
                      <a:pt x="1307" y="6412"/>
                      <a:pt x="1328" y="6063"/>
                    </a:cubicBezTo>
                    <a:cubicBezTo>
                      <a:pt x="1347" y="5717"/>
                      <a:pt x="1323" y="5296"/>
                      <a:pt x="1201" y="4849"/>
                    </a:cubicBezTo>
                    <a:cubicBezTo>
                      <a:pt x="1141" y="4625"/>
                      <a:pt x="1057" y="4396"/>
                      <a:pt x="946" y="4170"/>
                    </a:cubicBezTo>
                    <a:cubicBezTo>
                      <a:pt x="835" y="3943"/>
                      <a:pt x="700" y="3722"/>
                      <a:pt x="569" y="3495"/>
                    </a:cubicBezTo>
                    <a:cubicBezTo>
                      <a:pt x="437" y="3268"/>
                      <a:pt x="317" y="3043"/>
                      <a:pt x="235" y="2814"/>
                    </a:cubicBezTo>
                    <a:cubicBezTo>
                      <a:pt x="152" y="2587"/>
                      <a:pt x="114" y="2354"/>
                      <a:pt x="115" y="2132"/>
                    </a:cubicBezTo>
                    <a:cubicBezTo>
                      <a:pt x="120" y="1685"/>
                      <a:pt x="260" y="1293"/>
                      <a:pt x="400" y="983"/>
                    </a:cubicBezTo>
                    <a:cubicBezTo>
                      <a:pt x="541" y="671"/>
                      <a:pt x="685" y="432"/>
                      <a:pt x="781" y="264"/>
                    </a:cubicBezTo>
                    <a:cubicBezTo>
                      <a:pt x="878" y="97"/>
                      <a:pt x="933" y="5"/>
                      <a:pt x="925" y="0"/>
                    </a:cubicBezTo>
                    <a:cubicBezTo>
                      <a:pt x="925" y="0"/>
                      <a:pt x="925" y="0"/>
                      <a:pt x="924" y="0"/>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6"/>
              <p:cNvSpPr/>
              <p:nvPr/>
            </p:nvSpPr>
            <p:spPr>
              <a:xfrm>
                <a:off x="2327250" y="4485950"/>
                <a:ext cx="46775" cy="248250"/>
              </a:xfrm>
              <a:custGeom>
                <a:avLst/>
                <a:gdLst/>
                <a:ahLst/>
                <a:cxnLst/>
                <a:rect l="l" t="t" r="r" b="b"/>
                <a:pathLst>
                  <a:path w="1871" h="9930" extrusionOk="0">
                    <a:moveTo>
                      <a:pt x="1102" y="1"/>
                    </a:moveTo>
                    <a:cubicBezTo>
                      <a:pt x="1102" y="1"/>
                      <a:pt x="1102" y="1"/>
                      <a:pt x="1102" y="1"/>
                    </a:cubicBezTo>
                    <a:cubicBezTo>
                      <a:pt x="1093" y="8"/>
                      <a:pt x="1183" y="132"/>
                      <a:pt x="1292" y="383"/>
                    </a:cubicBezTo>
                    <a:cubicBezTo>
                      <a:pt x="1399" y="633"/>
                      <a:pt x="1509" y="1020"/>
                      <a:pt x="1513" y="1508"/>
                    </a:cubicBezTo>
                    <a:cubicBezTo>
                      <a:pt x="1515" y="1752"/>
                      <a:pt x="1494" y="2019"/>
                      <a:pt x="1442" y="2301"/>
                    </a:cubicBezTo>
                    <a:cubicBezTo>
                      <a:pt x="1389" y="2583"/>
                      <a:pt x="1306" y="2879"/>
                      <a:pt x="1199" y="3184"/>
                    </a:cubicBezTo>
                    <a:cubicBezTo>
                      <a:pt x="989" y="3797"/>
                      <a:pt x="675" y="4443"/>
                      <a:pt x="415" y="5153"/>
                    </a:cubicBezTo>
                    <a:cubicBezTo>
                      <a:pt x="155" y="5861"/>
                      <a:pt x="0" y="6589"/>
                      <a:pt x="66" y="7252"/>
                    </a:cubicBezTo>
                    <a:cubicBezTo>
                      <a:pt x="127" y="7915"/>
                      <a:pt x="398" y="8468"/>
                      <a:pt x="686" y="8869"/>
                    </a:cubicBezTo>
                    <a:cubicBezTo>
                      <a:pt x="976" y="9275"/>
                      <a:pt x="1289" y="9535"/>
                      <a:pt x="1510" y="9698"/>
                    </a:cubicBezTo>
                    <a:cubicBezTo>
                      <a:pt x="1623" y="9778"/>
                      <a:pt x="1712" y="9837"/>
                      <a:pt x="1775" y="9873"/>
                    </a:cubicBezTo>
                    <a:cubicBezTo>
                      <a:pt x="1836" y="9909"/>
                      <a:pt x="1870" y="9929"/>
                      <a:pt x="1870" y="9929"/>
                    </a:cubicBezTo>
                    <a:cubicBezTo>
                      <a:pt x="1870" y="9929"/>
                      <a:pt x="1837" y="9908"/>
                      <a:pt x="1778" y="9868"/>
                    </a:cubicBezTo>
                    <a:cubicBezTo>
                      <a:pt x="1717" y="9830"/>
                      <a:pt x="1630" y="9767"/>
                      <a:pt x="1521" y="9683"/>
                    </a:cubicBezTo>
                    <a:cubicBezTo>
                      <a:pt x="1307" y="9512"/>
                      <a:pt x="1008" y="9242"/>
                      <a:pt x="735" y="8835"/>
                    </a:cubicBezTo>
                    <a:cubicBezTo>
                      <a:pt x="464" y="8431"/>
                      <a:pt x="214" y="7885"/>
                      <a:pt x="166" y="7243"/>
                    </a:cubicBezTo>
                    <a:cubicBezTo>
                      <a:pt x="113" y="6600"/>
                      <a:pt x="270" y="5894"/>
                      <a:pt x="527" y="5194"/>
                    </a:cubicBezTo>
                    <a:cubicBezTo>
                      <a:pt x="783" y="4492"/>
                      <a:pt x="1095" y="3843"/>
                      <a:pt x="1303" y="3220"/>
                    </a:cubicBezTo>
                    <a:cubicBezTo>
                      <a:pt x="1408" y="2909"/>
                      <a:pt x="1490" y="2607"/>
                      <a:pt x="1540" y="2318"/>
                    </a:cubicBezTo>
                    <a:cubicBezTo>
                      <a:pt x="1588" y="2029"/>
                      <a:pt x="1605" y="1755"/>
                      <a:pt x="1597" y="1506"/>
                    </a:cubicBezTo>
                    <a:cubicBezTo>
                      <a:pt x="1582" y="1006"/>
                      <a:pt x="1457" y="612"/>
                      <a:pt x="1334" y="364"/>
                    </a:cubicBezTo>
                    <a:cubicBezTo>
                      <a:pt x="1273" y="238"/>
                      <a:pt x="1216" y="147"/>
                      <a:pt x="1173" y="87"/>
                    </a:cubicBezTo>
                    <a:cubicBezTo>
                      <a:pt x="1131" y="31"/>
                      <a:pt x="1107" y="1"/>
                      <a:pt x="1102"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66"/>
              <p:cNvSpPr/>
              <p:nvPr/>
            </p:nvSpPr>
            <p:spPr>
              <a:xfrm>
                <a:off x="2380200" y="4495575"/>
                <a:ext cx="29025" cy="234200"/>
              </a:xfrm>
              <a:custGeom>
                <a:avLst/>
                <a:gdLst/>
                <a:ahLst/>
                <a:cxnLst/>
                <a:rect l="l" t="t" r="r" b="b"/>
                <a:pathLst>
                  <a:path w="1161" h="9368" extrusionOk="0">
                    <a:moveTo>
                      <a:pt x="425" y="1"/>
                    </a:moveTo>
                    <a:cubicBezTo>
                      <a:pt x="425" y="1"/>
                      <a:pt x="425" y="1"/>
                      <a:pt x="425" y="1"/>
                    </a:cubicBezTo>
                    <a:cubicBezTo>
                      <a:pt x="422" y="4"/>
                      <a:pt x="439" y="34"/>
                      <a:pt x="475" y="89"/>
                    </a:cubicBezTo>
                    <a:cubicBezTo>
                      <a:pt x="513" y="143"/>
                      <a:pt x="562" y="225"/>
                      <a:pt x="622" y="334"/>
                    </a:cubicBezTo>
                    <a:cubicBezTo>
                      <a:pt x="739" y="551"/>
                      <a:pt x="867" y="890"/>
                      <a:pt x="922" y="1328"/>
                    </a:cubicBezTo>
                    <a:cubicBezTo>
                      <a:pt x="976" y="1767"/>
                      <a:pt x="952" y="2298"/>
                      <a:pt x="835" y="2872"/>
                    </a:cubicBezTo>
                    <a:cubicBezTo>
                      <a:pt x="719" y="3446"/>
                      <a:pt x="507" y="4059"/>
                      <a:pt x="318" y="4716"/>
                    </a:cubicBezTo>
                    <a:cubicBezTo>
                      <a:pt x="128" y="5372"/>
                      <a:pt x="0" y="6024"/>
                      <a:pt x="23" y="6623"/>
                    </a:cubicBezTo>
                    <a:cubicBezTo>
                      <a:pt x="45" y="7222"/>
                      <a:pt x="192" y="7748"/>
                      <a:pt x="371" y="8159"/>
                    </a:cubicBezTo>
                    <a:cubicBezTo>
                      <a:pt x="551" y="8572"/>
                      <a:pt x="755" y="8876"/>
                      <a:pt x="909" y="9072"/>
                    </a:cubicBezTo>
                    <a:cubicBezTo>
                      <a:pt x="987" y="9170"/>
                      <a:pt x="1049" y="9245"/>
                      <a:pt x="1094" y="9293"/>
                    </a:cubicBezTo>
                    <a:cubicBezTo>
                      <a:pt x="1137" y="9340"/>
                      <a:pt x="1161" y="9367"/>
                      <a:pt x="1161" y="9367"/>
                    </a:cubicBezTo>
                    <a:cubicBezTo>
                      <a:pt x="1161" y="9367"/>
                      <a:pt x="1139" y="9339"/>
                      <a:pt x="1098" y="9289"/>
                    </a:cubicBezTo>
                    <a:cubicBezTo>
                      <a:pt x="1055" y="9240"/>
                      <a:pt x="998" y="9162"/>
                      <a:pt x="924" y="9061"/>
                    </a:cubicBezTo>
                    <a:cubicBezTo>
                      <a:pt x="779" y="8858"/>
                      <a:pt x="590" y="8549"/>
                      <a:pt x="426" y="8136"/>
                    </a:cubicBezTo>
                    <a:cubicBezTo>
                      <a:pt x="263" y="7725"/>
                      <a:pt x="134" y="7204"/>
                      <a:pt x="124" y="6621"/>
                    </a:cubicBezTo>
                    <a:cubicBezTo>
                      <a:pt x="113" y="6036"/>
                      <a:pt x="244" y="5401"/>
                      <a:pt x="433" y="4749"/>
                    </a:cubicBezTo>
                    <a:cubicBezTo>
                      <a:pt x="620" y="4097"/>
                      <a:pt x="831" y="3479"/>
                      <a:pt x="943" y="2893"/>
                    </a:cubicBezTo>
                    <a:cubicBezTo>
                      <a:pt x="1056" y="2309"/>
                      <a:pt x="1072" y="1765"/>
                      <a:pt x="1006" y="1317"/>
                    </a:cubicBezTo>
                    <a:cubicBezTo>
                      <a:pt x="939" y="869"/>
                      <a:pt x="795" y="525"/>
                      <a:pt x="662" y="311"/>
                    </a:cubicBezTo>
                    <a:cubicBezTo>
                      <a:pt x="595" y="204"/>
                      <a:pt x="539" y="124"/>
                      <a:pt x="494" y="74"/>
                    </a:cubicBezTo>
                    <a:cubicBezTo>
                      <a:pt x="454" y="26"/>
                      <a:pt x="431" y="1"/>
                      <a:pt x="425"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66"/>
              <p:cNvSpPr/>
              <p:nvPr/>
            </p:nvSpPr>
            <p:spPr>
              <a:xfrm>
                <a:off x="2431975" y="4523650"/>
                <a:ext cx="20075" cy="190175"/>
              </a:xfrm>
              <a:custGeom>
                <a:avLst/>
                <a:gdLst/>
                <a:ahLst/>
                <a:cxnLst/>
                <a:rect l="l" t="t" r="r" b="b"/>
                <a:pathLst>
                  <a:path w="803" h="7607" extrusionOk="0">
                    <a:moveTo>
                      <a:pt x="112" y="0"/>
                    </a:moveTo>
                    <a:cubicBezTo>
                      <a:pt x="112" y="0"/>
                      <a:pt x="111" y="0"/>
                      <a:pt x="111" y="0"/>
                    </a:cubicBezTo>
                    <a:cubicBezTo>
                      <a:pt x="89" y="7"/>
                      <a:pt x="262" y="422"/>
                      <a:pt x="329" y="1132"/>
                    </a:cubicBezTo>
                    <a:cubicBezTo>
                      <a:pt x="361" y="1485"/>
                      <a:pt x="366" y="1910"/>
                      <a:pt x="332" y="2380"/>
                    </a:cubicBezTo>
                    <a:cubicBezTo>
                      <a:pt x="300" y="2850"/>
                      <a:pt x="229" y="3365"/>
                      <a:pt x="157" y="3906"/>
                    </a:cubicBezTo>
                    <a:cubicBezTo>
                      <a:pt x="84" y="4449"/>
                      <a:pt x="25" y="4969"/>
                      <a:pt x="12" y="5445"/>
                    </a:cubicBezTo>
                    <a:cubicBezTo>
                      <a:pt x="1" y="5920"/>
                      <a:pt x="17" y="6355"/>
                      <a:pt x="118" y="6706"/>
                    </a:cubicBezTo>
                    <a:cubicBezTo>
                      <a:pt x="212" y="7058"/>
                      <a:pt x="385" y="7310"/>
                      <a:pt x="538" y="7441"/>
                    </a:cubicBezTo>
                    <a:cubicBezTo>
                      <a:pt x="615" y="7506"/>
                      <a:pt x="682" y="7548"/>
                      <a:pt x="730" y="7572"/>
                    </a:cubicBezTo>
                    <a:cubicBezTo>
                      <a:pt x="776" y="7594"/>
                      <a:pt x="802" y="7607"/>
                      <a:pt x="802" y="7607"/>
                    </a:cubicBezTo>
                    <a:cubicBezTo>
                      <a:pt x="802" y="7607"/>
                      <a:pt x="777" y="7592"/>
                      <a:pt x="732" y="7567"/>
                    </a:cubicBezTo>
                    <a:cubicBezTo>
                      <a:pt x="687" y="7540"/>
                      <a:pt x="623" y="7496"/>
                      <a:pt x="551" y="7428"/>
                    </a:cubicBezTo>
                    <a:cubicBezTo>
                      <a:pt x="407" y="7291"/>
                      <a:pt x="253" y="7038"/>
                      <a:pt x="176" y="6691"/>
                    </a:cubicBezTo>
                    <a:cubicBezTo>
                      <a:pt x="91" y="6346"/>
                      <a:pt x="90" y="5919"/>
                      <a:pt x="113" y="5449"/>
                    </a:cubicBezTo>
                    <a:cubicBezTo>
                      <a:pt x="137" y="4979"/>
                      <a:pt x="202" y="4464"/>
                      <a:pt x="276" y="3922"/>
                    </a:cubicBezTo>
                    <a:cubicBezTo>
                      <a:pt x="348" y="3381"/>
                      <a:pt x="416" y="2863"/>
                      <a:pt x="441" y="2387"/>
                    </a:cubicBezTo>
                    <a:cubicBezTo>
                      <a:pt x="470" y="1912"/>
                      <a:pt x="456" y="1481"/>
                      <a:pt x="413" y="1123"/>
                    </a:cubicBezTo>
                    <a:cubicBezTo>
                      <a:pt x="368" y="764"/>
                      <a:pt x="295" y="480"/>
                      <a:pt x="231" y="289"/>
                    </a:cubicBezTo>
                    <a:cubicBezTo>
                      <a:pt x="200" y="193"/>
                      <a:pt x="171" y="121"/>
                      <a:pt x="149" y="73"/>
                    </a:cubicBezTo>
                    <a:cubicBezTo>
                      <a:pt x="128" y="24"/>
                      <a:pt x="115" y="0"/>
                      <a:pt x="112" y="0"/>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6"/>
              <p:cNvSpPr/>
              <p:nvPr/>
            </p:nvSpPr>
            <p:spPr>
              <a:xfrm>
                <a:off x="2327575" y="4452575"/>
                <a:ext cx="76400" cy="78475"/>
              </a:xfrm>
              <a:custGeom>
                <a:avLst/>
                <a:gdLst/>
                <a:ahLst/>
                <a:cxnLst/>
                <a:rect l="l" t="t" r="r" b="b"/>
                <a:pathLst>
                  <a:path w="3056" h="3139" extrusionOk="0">
                    <a:moveTo>
                      <a:pt x="1046" y="0"/>
                    </a:moveTo>
                    <a:cubicBezTo>
                      <a:pt x="858" y="0"/>
                      <a:pt x="682" y="50"/>
                      <a:pt x="533" y="155"/>
                    </a:cubicBezTo>
                    <a:cubicBezTo>
                      <a:pt x="0" y="529"/>
                      <a:pt x="14" y="1466"/>
                      <a:pt x="564" y="2248"/>
                    </a:cubicBezTo>
                    <a:cubicBezTo>
                      <a:pt x="960" y="2810"/>
                      <a:pt x="1525" y="3139"/>
                      <a:pt x="2009" y="3139"/>
                    </a:cubicBezTo>
                    <a:cubicBezTo>
                      <a:pt x="2198" y="3139"/>
                      <a:pt x="2374" y="3089"/>
                      <a:pt x="2523" y="2984"/>
                    </a:cubicBezTo>
                    <a:cubicBezTo>
                      <a:pt x="3055" y="2610"/>
                      <a:pt x="3042" y="1673"/>
                      <a:pt x="2492" y="892"/>
                    </a:cubicBezTo>
                    <a:cubicBezTo>
                      <a:pt x="2097" y="329"/>
                      <a:pt x="1531" y="0"/>
                      <a:pt x="1046" y="0"/>
                    </a:cubicBezTo>
                    <a:close/>
                  </a:path>
                </a:pathLst>
              </a:custGeom>
              <a:solidFill>
                <a:srgbClr val="F29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6"/>
              <p:cNvSpPr/>
              <p:nvPr/>
            </p:nvSpPr>
            <p:spPr>
              <a:xfrm>
                <a:off x="2594275" y="4452575"/>
                <a:ext cx="76400" cy="78475"/>
              </a:xfrm>
              <a:custGeom>
                <a:avLst/>
                <a:gdLst/>
                <a:ahLst/>
                <a:cxnLst/>
                <a:rect l="l" t="t" r="r" b="b"/>
                <a:pathLst>
                  <a:path w="3056" h="3139" extrusionOk="0">
                    <a:moveTo>
                      <a:pt x="2009" y="0"/>
                    </a:moveTo>
                    <a:cubicBezTo>
                      <a:pt x="1525" y="0"/>
                      <a:pt x="960" y="329"/>
                      <a:pt x="563" y="892"/>
                    </a:cubicBezTo>
                    <a:cubicBezTo>
                      <a:pt x="14" y="1673"/>
                      <a:pt x="0" y="2610"/>
                      <a:pt x="533" y="2984"/>
                    </a:cubicBezTo>
                    <a:cubicBezTo>
                      <a:pt x="682" y="3089"/>
                      <a:pt x="858" y="3139"/>
                      <a:pt x="1046" y="3139"/>
                    </a:cubicBezTo>
                    <a:cubicBezTo>
                      <a:pt x="1531" y="3139"/>
                      <a:pt x="2097" y="2810"/>
                      <a:pt x="2492" y="2248"/>
                    </a:cubicBezTo>
                    <a:cubicBezTo>
                      <a:pt x="3042" y="1466"/>
                      <a:pt x="3055" y="529"/>
                      <a:pt x="2523" y="155"/>
                    </a:cubicBezTo>
                    <a:cubicBezTo>
                      <a:pt x="2374" y="50"/>
                      <a:pt x="2198" y="0"/>
                      <a:pt x="2009" y="0"/>
                    </a:cubicBezTo>
                    <a:close/>
                  </a:path>
                </a:pathLst>
              </a:custGeom>
              <a:solidFill>
                <a:srgbClr val="F29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66"/>
              <p:cNvSpPr/>
              <p:nvPr/>
            </p:nvSpPr>
            <p:spPr>
              <a:xfrm>
                <a:off x="2616675" y="4472550"/>
                <a:ext cx="45800" cy="53000"/>
              </a:xfrm>
              <a:custGeom>
                <a:avLst/>
                <a:gdLst/>
                <a:ahLst/>
                <a:cxnLst/>
                <a:rect l="l" t="t" r="r" b="b"/>
                <a:pathLst>
                  <a:path w="1832" h="2120" extrusionOk="0">
                    <a:moveTo>
                      <a:pt x="1551" y="0"/>
                    </a:moveTo>
                    <a:cubicBezTo>
                      <a:pt x="1517" y="0"/>
                      <a:pt x="1481" y="7"/>
                      <a:pt x="1448" y="17"/>
                    </a:cubicBezTo>
                    <a:cubicBezTo>
                      <a:pt x="1277" y="65"/>
                      <a:pt x="1133" y="173"/>
                      <a:pt x="991" y="278"/>
                    </a:cubicBezTo>
                    <a:cubicBezTo>
                      <a:pt x="879" y="362"/>
                      <a:pt x="766" y="446"/>
                      <a:pt x="676" y="553"/>
                    </a:cubicBezTo>
                    <a:cubicBezTo>
                      <a:pt x="596" y="646"/>
                      <a:pt x="536" y="755"/>
                      <a:pt x="479" y="864"/>
                    </a:cubicBezTo>
                    <a:cubicBezTo>
                      <a:pt x="293" y="1223"/>
                      <a:pt x="132" y="1597"/>
                      <a:pt x="0" y="1980"/>
                    </a:cubicBezTo>
                    <a:lnTo>
                      <a:pt x="71" y="2066"/>
                    </a:lnTo>
                    <a:cubicBezTo>
                      <a:pt x="143" y="2104"/>
                      <a:pt x="214" y="2120"/>
                      <a:pt x="283" y="2120"/>
                    </a:cubicBezTo>
                    <a:cubicBezTo>
                      <a:pt x="495" y="2120"/>
                      <a:pt x="692" y="1972"/>
                      <a:pt x="862" y="1848"/>
                    </a:cubicBezTo>
                    <a:cubicBezTo>
                      <a:pt x="1129" y="1651"/>
                      <a:pt x="1425" y="1388"/>
                      <a:pt x="1573" y="1086"/>
                    </a:cubicBezTo>
                    <a:cubicBezTo>
                      <a:pt x="1709" y="809"/>
                      <a:pt x="1832" y="526"/>
                      <a:pt x="1760" y="209"/>
                    </a:cubicBezTo>
                    <a:cubicBezTo>
                      <a:pt x="1744" y="136"/>
                      <a:pt x="1714" y="61"/>
                      <a:pt x="1650" y="24"/>
                    </a:cubicBezTo>
                    <a:cubicBezTo>
                      <a:pt x="1620" y="7"/>
                      <a:pt x="1586" y="0"/>
                      <a:pt x="1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66"/>
              <p:cNvSpPr/>
              <p:nvPr/>
            </p:nvSpPr>
            <p:spPr>
              <a:xfrm>
                <a:off x="2336375" y="4472550"/>
                <a:ext cx="45825" cy="53000"/>
              </a:xfrm>
              <a:custGeom>
                <a:avLst/>
                <a:gdLst/>
                <a:ahLst/>
                <a:cxnLst/>
                <a:rect l="l" t="t" r="r" b="b"/>
                <a:pathLst>
                  <a:path w="1833" h="2120" extrusionOk="0">
                    <a:moveTo>
                      <a:pt x="281" y="0"/>
                    </a:moveTo>
                    <a:cubicBezTo>
                      <a:pt x="247" y="0"/>
                      <a:pt x="213" y="7"/>
                      <a:pt x="183" y="24"/>
                    </a:cubicBezTo>
                    <a:cubicBezTo>
                      <a:pt x="119" y="61"/>
                      <a:pt x="88" y="136"/>
                      <a:pt x="72" y="209"/>
                    </a:cubicBezTo>
                    <a:cubicBezTo>
                      <a:pt x="0" y="526"/>
                      <a:pt x="123" y="809"/>
                      <a:pt x="260" y="1086"/>
                    </a:cubicBezTo>
                    <a:cubicBezTo>
                      <a:pt x="407" y="1388"/>
                      <a:pt x="703" y="1651"/>
                      <a:pt x="971" y="1848"/>
                    </a:cubicBezTo>
                    <a:cubicBezTo>
                      <a:pt x="1141" y="1972"/>
                      <a:pt x="1338" y="2120"/>
                      <a:pt x="1550" y="2120"/>
                    </a:cubicBezTo>
                    <a:cubicBezTo>
                      <a:pt x="1619" y="2120"/>
                      <a:pt x="1690" y="2104"/>
                      <a:pt x="1762" y="2066"/>
                    </a:cubicBezTo>
                    <a:lnTo>
                      <a:pt x="1832" y="1980"/>
                    </a:lnTo>
                    <a:cubicBezTo>
                      <a:pt x="1701" y="1597"/>
                      <a:pt x="1540" y="1223"/>
                      <a:pt x="1354" y="864"/>
                    </a:cubicBezTo>
                    <a:cubicBezTo>
                      <a:pt x="1296" y="755"/>
                      <a:pt x="1237" y="646"/>
                      <a:pt x="1157" y="553"/>
                    </a:cubicBezTo>
                    <a:cubicBezTo>
                      <a:pt x="1066" y="446"/>
                      <a:pt x="954" y="362"/>
                      <a:pt x="842" y="278"/>
                    </a:cubicBezTo>
                    <a:cubicBezTo>
                      <a:pt x="700" y="173"/>
                      <a:pt x="555" y="65"/>
                      <a:pt x="385" y="17"/>
                    </a:cubicBezTo>
                    <a:cubicBezTo>
                      <a:pt x="352" y="7"/>
                      <a:pt x="316" y="0"/>
                      <a:pt x="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66"/>
              <p:cNvSpPr/>
              <p:nvPr/>
            </p:nvSpPr>
            <p:spPr>
              <a:xfrm>
                <a:off x="2342125" y="4471750"/>
                <a:ext cx="39200" cy="50375"/>
              </a:xfrm>
              <a:custGeom>
                <a:avLst/>
                <a:gdLst/>
                <a:ahLst/>
                <a:cxnLst/>
                <a:rect l="l" t="t" r="r" b="b"/>
                <a:pathLst>
                  <a:path w="1568" h="2015" extrusionOk="0">
                    <a:moveTo>
                      <a:pt x="89" y="1"/>
                    </a:moveTo>
                    <a:cubicBezTo>
                      <a:pt x="31" y="1"/>
                      <a:pt x="1" y="13"/>
                      <a:pt x="1" y="21"/>
                    </a:cubicBezTo>
                    <a:cubicBezTo>
                      <a:pt x="2" y="39"/>
                      <a:pt x="152" y="42"/>
                      <a:pt x="352" y="173"/>
                    </a:cubicBezTo>
                    <a:cubicBezTo>
                      <a:pt x="554" y="293"/>
                      <a:pt x="803" y="512"/>
                      <a:pt x="1003" y="814"/>
                    </a:cubicBezTo>
                    <a:cubicBezTo>
                      <a:pt x="1026" y="848"/>
                      <a:pt x="1044" y="881"/>
                      <a:pt x="1065" y="915"/>
                    </a:cubicBezTo>
                    <a:cubicBezTo>
                      <a:pt x="986" y="881"/>
                      <a:pt x="889" y="853"/>
                      <a:pt x="780" y="848"/>
                    </a:cubicBezTo>
                    <a:cubicBezTo>
                      <a:pt x="765" y="848"/>
                      <a:pt x="751" y="847"/>
                      <a:pt x="737" y="847"/>
                    </a:cubicBezTo>
                    <a:cubicBezTo>
                      <a:pt x="449" y="847"/>
                      <a:pt x="250" y="981"/>
                      <a:pt x="269" y="1010"/>
                    </a:cubicBezTo>
                    <a:cubicBezTo>
                      <a:pt x="272" y="1017"/>
                      <a:pt x="283" y="1020"/>
                      <a:pt x="301" y="1020"/>
                    </a:cubicBezTo>
                    <a:cubicBezTo>
                      <a:pt x="366" y="1020"/>
                      <a:pt x="519" y="984"/>
                      <a:pt x="707" y="984"/>
                    </a:cubicBezTo>
                    <a:cubicBezTo>
                      <a:pt x="728" y="984"/>
                      <a:pt x="751" y="984"/>
                      <a:pt x="773" y="985"/>
                    </a:cubicBezTo>
                    <a:cubicBezTo>
                      <a:pt x="909" y="991"/>
                      <a:pt x="1033" y="1004"/>
                      <a:pt x="1124" y="1020"/>
                    </a:cubicBezTo>
                    <a:cubicBezTo>
                      <a:pt x="1126" y="1020"/>
                      <a:pt x="1128" y="1021"/>
                      <a:pt x="1131" y="1021"/>
                    </a:cubicBezTo>
                    <a:cubicBezTo>
                      <a:pt x="1262" y="1252"/>
                      <a:pt x="1356" y="1474"/>
                      <a:pt x="1426" y="1646"/>
                    </a:cubicBezTo>
                    <a:cubicBezTo>
                      <a:pt x="1497" y="1832"/>
                      <a:pt x="1567" y="2015"/>
                      <a:pt x="1567" y="2015"/>
                    </a:cubicBezTo>
                    <a:cubicBezTo>
                      <a:pt x="1567" y="2015"/>
                      <a:pt x="1549" y="1865"/>
                      <a:pt x="1491" y="1625"/>
                    </a:cubicBezTo>
                    <a:cubicBezTo>
                      <a:pt x="1433" y="1389"/>
                      <a:pt x="1331" y="1056"/>
                      <a:pt x="1117" y="738"/>
                    </a:cubicBezTo>
                    <a:cubicBezTo>
                      <a:pt x="906" y="418"/>
                      <a:pt x="626" y="192"/>
                      <a:pt x="398" y="87"/>
                    </a:cubicBezTo>
                    <a:cubicBezTo>
                      <a:pt x="285" y="32"/>
                      <a:pt x="182" y="5"/>
                      <a:pt x="111" y="1"/>
                    </a:cubicBezTo>
                    <a:cubicBezTo>
                      <a:pt x="103" y="1"/>
                      <a:pt x="96" y="1"/>
                      <a:pt x="89"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66"/>
              <p:cNvSpPr/>
              <p:nvPr/>
            </p:nvSpPr>
            <p:spPr>
              <a:xfrm>
                <a:off x="2616925" y="4471750"/>
                <a:ext cx="39200" cy="50375"/>
              </a:xfrm>
              <a:custGeom>
                <a:avLst/>
                <a:gdLst/>
                <a:ahLst/>
                <a:cxnLst/>
                <a:rect l="l" t="t" r="r" b="b"/>
                <a:pathLst>
                  <a:path w="1568" h="2015" extrusionOk="0">
                    <a:moveTo>
                      <a:pt x="1479" y="1"/>
                    </a:moveTo>
                    <a:cubicBezTo>
                      <a:pt x="1472" y="1"/>
                      <a:pt x="1465" y="1"/>
                      <a:pt x="1457" y="1"/>
                    </a:cubicBezTo>
                    <a:cubicBezTo>
                      <a:pt x="1385" y="5"/>
                      <a:pt x="1283" y="32"/>
                      <a:pt x="1171" y="87"/>
                    </a:cubicBezTo>
                    <a:cubicBezTo>
                      <a:pt x="943" y="192"/>
                      <a:pt x="662" y="418"/>
                      <a:pt x="451" y="738"/>
                    </a:cubicBezTo>
                    <a:cubicBezTo>
                      <a:pt x="237" y="1056"/>
                      <a:pt x="136" y="1389"/>
                      <a:pt x="77" y="1625"/>
                    </a:cubicBezTo>
                    <a:cubicBezTo>
                      <a:pt x="20" y="1865"/>
                      <a:pt x="1" y="2015"/>
                      <a:pt x="1" y="2015"/>
                    </a:cubicBezTo>
                    <a:cubicBezTo>
                      <a:pt x="1" y="2015"/>
                      <a:pt x="70" y="1832"/>
                      <a:pt x="142" y="1646"/>
                    </a:cubicBezTo>
                    <a:cubicBezTo>
                      <a:pt x="212" y="1474"/>
                      <a:pt x="306" y="1252"/>
                      <a:pt x="437" y="1021"/>
                    </a:cubicBezTo>
                    <a:cubicBezTo>
                      <a:pt x="440" y="1021"/>
                      <a:pt x="442" y="1020"/>
                      <a:pt x="444" y="1020"/>
                    </a:cubicBezTo>
                    <a:cubicBezTo>
                      <a:pt x="536" y="1004"/>
                      <a:pt x="659" y="991"/>
                      <a:pt x="794" y="985"/>
                    </a:cubicBezTo>
                    <a:cubicBezTo>
                      <a:pt x="817" y="984"/>
                      <a:pt x="839" y="984"/>
                      <a:pt x="861" y="984"/>
                    </a:cubicBezTo>
                    <a:cubicBezTo>
                      <a:pt x="1049" y="984"/>
                      <a:pt x="1202" y="1020"/>
                      <a:pt x="1267" y="1020"/>
                    </a:cubicBezTo>
                    <a:cubicBezTo>
                      <a:pt x="1285" y="1020"/>
                      <a:pt x="1296" y="1017"/>
                      <a:pt x="1300" y="1010"/>
                    </a:cubicBezTo>
                    <a:cubicBezTo>
                      <a:pt x="1318" y="981"/>
                      <a:pt x="1119" y="847"/>
                      <a:pt x="831" y="847"/>
                    </a:cubicBezTo>
                    <a:cubicBezTo>
                      <a:pt x="817" y="847"/>
                      <a:pt x="803" y="848"/>
                      <a:pt x="789" y="848"/>
                    </a:cubicBezTo>
                    <a:cubicBezTo>
                      <a:pt x="679" y="853"/>
                      <a:pt x="581" y="881"/>
                      <a:pt x="503" y="915"/>
                    </a:cubicBezTo>
                    <a:cubicBezTo>
                      <a:pt x="524" y="881"/>
                      <a:pt x="542" y="848"/>
                      <a:pt x="565" y="814"/>
                    </a:cubicBezTo>
                    <a:cubicBezTo>
                      <a:pt x="765" y="512"/>
                      <a:pt x="1013" y="293"/>
                      <a:pt x="1217" y="173"/>
                    </a:cubicBezTo>
                    <a:cubicBezTo>
                      <a:pt x="1417" y="42"/>
                      <a:pt x="1566" y="39"/>
                      <a:pt x="1567" y="21"/>
                    </a:cubicBezTo>
                    <a:cubicBezTo>
                      <a:pt x="1568" y="13"/>
                      <a:pt x="1537" y="1"/>
                      <a:pt x="1479"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66"/>
              <p:cNvSpPr/>
              <p:nvPr/>
            </p:nvSpPr>
            <p:spPr>
              <a:xfrm>
                <a:off x="2309275" y="4589900"/>
                <a:ext cx="388175" cy="231950"/>
              </a:xfrm>
              <a:custGeom>
                <a:avLst/>
                <a:gdLst/>
                <a:ahLst/>
                <a:cxnLst/>
                <a:rect l="l" t="t" r="r" b="b"/>
                <a:pathLst>
                  <a:path w="15527" h="9278" extrusionOk="0">
                    <a:moveTo>
                      <a:pt x="6616" y="0"/>
                    </a:moveTo>
                    <a:lnTo>
                      <a:pt x="6616" y="2071"/>
                    </a:lnTo>
                    <a:cubicBezTo>
                      <a:pt x="6616" y="2438"/>
                      <a:pt x="6478" y="2792"/>
                      <a:pt x="6226" y="3059"/>
                    </a:cubicBezTo>
                    <a:cubicBezTo>
                      <a:pt x="5878" y="3426"/>
                      <a:pt x="5260" y="3909"/>
                      <a:pt x="4227" y="4250"/>
                    </a:cubicBezTo>
                    <a:cubicBezTo>
                      <a:pt x="2344" y="4870"/>
                      <a:pt x="378" y="5724"/>
                      <a:pt x="1" y="7817"/>
                    </a:cubicBezTo>
                    <a:cubicBezTo>
                      <a:pt x="349" y="8126"/>
                      <a:pt x="1344" y="8479"/>
                      <a:pt x="2713" y="8761"/>
                    </a:cubicBezTo>
                    <a:cubicBezTo>
                      <a:pt x="3611" y="8957"/>
                      <a:pt x="4540" y="9085"/>
                      <a:pt x="5471" y="9159"/>
                    </a:cubicBezTo>
                    <a:cubicBezTo>
                      <a:pt x="6286" y="9234"/>
                      <a:pt x="7150" y="9277"/>
                      <a:pt x="8034" y="9277"/>
                    </a:cubicBezTo>
                    <a:cubicBezTo>
                      <a:pt x="10256" y="9277"/>
                      <a:pt x="12607" y="9004"/>
                      <a:pt x="14638" y="8264"/>
                    </a:cubicBezTo>
                    <a:cubicBezTo>
                      <a:pt x="15058" y="8114"/>
                      <a:pt x="15363" y="7961"/>
                      <a:pt x="15527" y="7817"/>
                    </a:cubicBezTo>
                    <a:cubicBezTo>
                      <a:pt x="15149" y="5724"/>
                      <a:pt x="13183" y="4870"/>
                      <a:pt x="11300" y="4250"/>
                    </a:cubicBezTo>
                    <a:cubicBezTo>
                      <a:pt x="10268" y="3909"/>
                      <a:pt x="9650" y="3426"/>
                      <a:pt x="9301" y="3059"/>
                    </a:cubicBezTo>
                    <a:cubicBezTo>
                      <a:pt x="9049" y="2792"/>
                      <a:pt x="8911" y="2438"/>
                      <a:pt x="8911" y="2071"/>
                    </a:cubicBezTo>
                    <a:lnTo>
                      <a:pt x="89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66"/>
              <p:cNvSpPr/>
              <p:nvPr/>
            </p:nvSpPr>
            <p:spPr>
              <a:xfrm>
                <a:off x="2642900" y="4717150"/>
                <a:ext cx="4750" cy="2675"/>
              </a:xfrm>
              <a:custGeom>
                <a:avLst/>
                <a:gdLst/>
                <a:ahLst/>
                <a:cxnLst/>
                <a:rect l="l" t="t" r="r" b="b"/>
                <a:pathLst>
                  <a:path w="190" h="107" extrusionOk="0">
                    <a:moveTo>
                      <a:pt x="1" y="0"/>
                    </a:moveTo>
                    <a:cubicBezTo>
                      <a:pt x="64" y="35"/>
                      <a:pt x="127" y="70"/>
                      <a:pt x="189" y="107"/>
                    </a:cubicBezTo>
                    <a:cubicBezTo>
                      <a:pt x="127" y="70"/>
                      <a:pt x="64" y="3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66"/>
              <p:cNvSpPr/>
              <p:nvPr/>
            </p:nvSpPr>
            <p:spPr>
              <a:xfrm>
                <a:off x="2634825" y="4712950"/>
                <a:ext cx="6450" cy="3300"/>
              </a:xfrm>
              <a:custGeom>
                <a:avLst/>
                <a:gdLst/>
                <a:ahLst/>
                <a:cxnLst/>
                <a:rect l="l" t="t" r="r" b="b"/>
                <a:pathLst>
                  <a:path w="258" h="132" extrusionOk="0">
                    <a:moveTo>
                      <a:pt x="1" y="1"/>
                    </a:moveTo>
                    <a:cubicBezTo>
                      <a:pt x="87" y="44"/>
                      <a:pt x="173" y="87"/>
                      <a:pt x="257" y="132"/>
                    </a:cubicBezTo>
                    <a:cubicBezTo>
                      <a:pt x="173" y="87"/>
                      <a:pt x="87" y="4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66"/>
              <p:cNvSpPr/>
              <p:nvPr/>
            </p:nvSpPr>
            <p:spPr>
              <a:xfrm>
                <a:off x="2334425" y="4732975"/>
                <a:ext cx="5800" cy="5275"/>
              </a:xfrm>
              <a:custGeom>
                <a:avLst/>
                <a:gdLst/>
                <a:ahLst/>
                <a:cxnLst/>
                <a:rect l="l" t="t" r="r" b="b"/>
                <a:pathLst>
                  <a:path w="232" h="211" extrusionOk="0">
                    <a:moveTo>
                      <a:pt x="1" y="211"/>
                    </a:moveTo>
                    <a:cubicBezTo>
                      <a:pt x="75" y="138"/>
                      <a:pt x="152" y="68"/>
                      <a:pt x="232" y="0"/>
                    </a:cubicBezTo>
                    <a:cubicBezTo>
                      <a:pt x="152" y="68"/>
                      <a:pt x="75" y="138"/>
                      <a:pt x="1" y="2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66"/>
              <p:cNvSpPr/>
              <p:nvPr/>
            </p:nvSpPr>
            <p:spPr>
              <a:xfrm>
                <a:off x="2319850" y="4738650"/>
                <a:ext cx="14225" cy="18125"/>
              </a:xfrm>
              <a:custGeom>
                <a:avLst/>
                <a:gdLst/>
                <a:ahLst/>
                <a:cxnLst/>
                <a:rect l="l" t="t" r="r" b="b"/>
                <a:pathLst>
                  <a:path w="569" h="725" extrusionOk="0">
                    <a:moveTo>
                      <a:pt x="569" y="0"/>
                    </a:moveTo>
                    <a:lnTo>
                      <a:pt x="569" y="0"/>
                    </a:lnTo>
                    <a:cubicBezTo>
                      <a:pt x="350" y="216"/>
                      <a:pt x="158" y="456"/>
                      <a:pt x="0" y="724"/>
                    </a:cubicBezTo>
                    <a:cubicBezTo>
                      <a:pt x="158" y="456"/>
                      <a:pt x="350" y="217"/>
                      <a:pt x="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66"/>
              <p:cNvSpPr/>
              <p:nvPr/>
            </p:nvSpPr>
            <p:spPr>
              <a:xfrm>
                <a:off x="2649300" y="4720800"/>
                <a:ext cx="4775" cy="3000"/>
              </a:xfrm>
              <a:custGeom>
                <a:avLst/>
                <a:gdLst/>
                <a:ahLst/>
                <a:cxnLst/>
                <a:rect l="l" t="t" r="r" b="b"/>
                <a:pathLst>
                  <a:path w="191" h="120" extrusionOk="0">
                    <a:moveTo>
                      <a:pt x="0" y="0"/>
                    </a:moveTo>
                    <a:lnTo>
                      <a:pt x="0" y="0"/>
                    </a:lnTo>
                    <a:cubicBezTo>
                      <a:pt x="64" y="39"/>
                      <a:pt x="128" y="79"/>
                      <a:pt x="191" y="120"/>
                    </a:cubicBezTo>
                    <a:cubicBezTo>
                      <a:pt x="128" y="79"/>
                      <a:pt x="65" y="3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66"/>
              <p:cNvSpPr/>
              <p:nvPr/>
            </p:nvSpPr>
            <p:spPr>
              <a:xfrm>
                <a:off x="2655300" y="4724600"/>
                <a:ext cx="5775" cy="4075"/>
              </a:xfrm>
              <a:custGeom>
                <a:avLst/>
                <a:gdLst/>
                <a:ahLst/>
                <a:cxnLst/>
                <a:rect l="l" t="t" r="r" b="b"/>
                <a:pathLst>
                  <a:path w="231" h="163" extrusionOk="0">
                    <a:moveTo>
                      <a:pt x="1" y="1"/>
                    </a:moveTo>
                    <a:lnTo>
                      <a:pt x="1" y="1"/>
                    </a:lnTo>
                    <a:cubicBezTo>
                      <a:pt x="78" y="53"/>
                      <a:pt x="155" y="107"/>
                      <a:pt x="230" y="163"/>
                    </a:cubicBezTo>
                    <a:cubicBezTo>
                      <a:pt x="155" y="107"/>
                      <a:pt x="79" y="5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66"/>
              <p:cNvSpPr/>
              <p:nvPr/>
            </p:nvSpPr>
            <p:spPr>
              <a:xfrm>
                <a:off x="2309275" y="4728650"/>
                <a:ext cx="388175" cy="93200"/>
              </a:xfrm>
              <a:custGeom>
                <a:avLst/>
                <a:gdLst/>
                <a:ahLst/>
                <a:cxnLst/>
                <a:rect l="l" t="t" r="r" b="b"/>
                <a:pathLst>
                  <a:path w="15527" h="3728" extrusionOk="0">
                    <a:moveTo>
                      <a:pt x="14071" y="1"/>
                    </a:moveTo>
                    <a:cubicBezTo>
                      <a:pt x="12761" y="653"/>
                      <a:pt x="11328" y="1058"/>
                      <a:pt x="9879" y="1283"/>
                    </a:cubicBezTo>
                    <a:cubicBezTo>
                      <a:pt x="8613" y="1480"/>
                      <a:pt x="7331" y="1544"/>
                      <a:pt x="6048" y="1544"/>
                    </a:cubicBezTo>
                    <a:cubicBezTo>
                      <a:pt x="5435" y="1544"/>
                      <a:pt x="4821" y="1530"/>
                      <a:pt x="4209" y="1508"/>
                    </a:cubicBezTo>
                    <a:cubicBezTo>
                      <a:pt x="2942" y="1462"/>
                      <a:pt x="1660" y="1381"/>
                      <a:pt x="423" y="1124"/>
                    </a:cubicBezTo>
                    <a:cubicBezTo>
                      <a:pt x="225" y="1459"/>
                      <a:pt x="78" y="1836"/>
                      <a:pt x="1" y="2267"/>
                    </a:cubicBezTo>
                    <a:cubicBezTo>
                      <a:pt x="349" y="2576"/>
                      <a:pt x="1344" y="2929"/>
                      <a:pt x="2713" y="3211"/>
                    </a:cubicBezTo>
                    <a:cubicBezTo>
                      <a:pt x="3611" y="3407"/>
                      <a:pt x="4540" y="3535"/>
                      <a:pt x="5471" y="3609"/>
                    </a:cubicBezTo>
                    <a:cubicBezTo>
                      <a:pt x="6286" y="3684"/>
                      <a:pt x="7150" y="3727"/>
                      <a:pt x="8034" y="3727"/>
                    </a:cubicBezTo>
                    <a:cubicBezTo>
                      <a:pt x="10256" y="3727"/>
                      <a:pt x="12607" y="3454"/>
                      <a:pt x="14638" y="2714"/>
                    </a:cubicBezTo>
                    <a:cubicBezTo>
                      <a:pt x="15058" y="2564"/>
                      <a:pt x="15363" y="2411"/>
                      <a:pt x="15527" y="2267"/>
                    </a:cubicBezTo>
                    <a:cubicBezTo>
                      <a:pt x="15346" y="1263"/>
                      <a:pt x="14799" y="545"/>
                      <a:pt x="1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66"/>
              <p:cNvSpPr/>
              <p:nvPr/>
            </p:nvSpPr>
            <p:spPr>
              <a:xfrm>
                <a:off x="2334050" y="4738225"/>
                <a:ext cx="400" cy="450"/>
              </a:xfrm>
              <a:custGeom>
                <a:avLst/>
                <a:gdLst/>
                <a:ahLst/>
                <a:cxnLst/>
                <a:rect l="l" t="t" r="r" b="b"/>
                <a:pathLst>
                  <a:path w="16" h="18" extrusionOk="0">
                    <a:moveTo>
                      <a:pt x="1" y="17"/>
                    </a:moveTo>
                    <a:cubicBezTo>
                      <a:pt x="6" y="12"/>
                      <a:pt x="10" y="6"/>
                      <a:pt x="16" y="1"/>
                    </a:cubicBezTo>
                    <a:cubicBezTo>
                      <a:pt x="10" y="6"/>
                      <a:pt x="6" y="12"/>
                      <a:pt x="1" y="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66"/>
              <p:cNvSpPr/>
              <p:nvPr/>
            </p:nvSpPr>
            <p:spPr>
              <a:xfrm>
                <a:off x="2654050" y="4723775"/>
                <a:ext cx="1275" cy="850"/>
              </a:xfrm>
              <a:custGeom>
                <a:avLst/>
                <a:gdLst/>
                <a:ahLst/>
                <a:cxnLst/>
                <a:rect l="l" t="t" r="r" b="b"/>
                <a:pathLst>
                  <a:path w="51" h="34" extrusionOk="0">
                    <a:moveTo>
                      <a:pt x="1" y="1"/>
                    </a:moveTo>
                    <a:cubicBezTo>
                      <a:pt x="17" y="12"/>
                      <a:pt x="34" y="23"/>
                      <a:pt x="51" y="34"/>
                    </a:cubicBezTo>
                    <a:cubicBezTo>
                      <a:pt x="34" y="23"/>
                      <a:pt x="17" y="1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66"/>
              <p:cNvSpPr/>
              <p:nvPr/>
            </p:nvSpPr>
            <p:spPr>
              <a:xfrm>
                <a:off x="2647625" y="4719800"/>
                <a:ext cx="1700" cy="1025"/>
              </a:xfrm>
              <a:custGeom>
                <a:avLst/>
                <a:gdLst/>
                <a:ahLst/>
                <a:cxnLst/>
                <a:rect l="l" t="t" r="r" b="b"/>
                <a:pathLst>
                  <a:path w="68" h="41" extrusionOk="0">
                    <a:moveTo>
                      <a:pt x="0" y="1"/>
                    </a:moveTo>
                    <a:cubicBezTo>
                      <a:pt x="23" y="14"/>
                      <a:pt x="45" y="27"/>
                      <a:pt x="67" y="40"/>
                    </a:cubicBezTo>
                    <a:cubicBezTo>
                      <a:pt x="45" y="27"/>
                      <a:pt x="23" y="1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66"/>
              <p:cNvSpPr/>
              <p:nvPr/>
            </p:nvSpPr>
            <p:spPr>
              <a:xfrm>
                <a:off x="2641250" y="4716225"/>
                <a:ext cx="1675" cy="950"/>
              </a:xfrm>
              <a:custGeom>
                <a:avLst/>
                <a:gdLst/>
                <a:ahLst/>
                <a:cxnLst/>
                <a:rect l="l" t="t" r="r" b="b"/>
                <a:pathLst>
                  <a:path w="67" h="38" extrusionOk="0">
                    <a:moveTo>
                      <a:pt x="0" y="1"/>
                    </a:moveTo>
                    <a:cubicBezTo>
                      <a:pt x="22" y="13"/>
                      <a:pt x="44" y="25"/>
                      <a:pt x="67" y="37"/>
                    </a:cubicBezTo>
                    <a:cubicBezTo>
                      <a:pt x="44" y="25"/>
                      <a:pt x="22" y="1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66"/>
              <p:cNvSpPr/>
              <p:nvPr/>
            </p:nvSpPr>
            <p:spPr>
              <a:xfrm>
                <a:off x="2661050" y="4728650"/>
                <a:ext cx="25" cy="25"/>
              </a:xfrm>
              <a:custGeom>
                <a:avLst/>
                <a:gdLst/>
                <a:ahLst/>
                <a:cxnLst/>
                <a:rect l="l" t="t" r="r" b="b"/>
                <a:pathLst>
                  <a:path w="1" h="1" extrusionOk="0">
                    <a:moveTo>
                      <a:pt x="0" y="1"/>
                    </a:move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66"/>
              <p:cNvSpPr/>
              <p:nvPr/>
            </p:nvSpPr>
            <p:spPr>
              <a:xfrm>
                <a:off x="2319850" y="4712950"/>
                <a:ext cx="341225" cy="54325"/>
              </a:xfrm>
              <a:custGeom>
                <a:avLst/>
                <a:gdLst/>
                <a:ahLst/>
                <a:cxnLst/>
                <a:rect l="l" t="t" r="r" b="b"/>
                <a:pathLst>
                  <a:path w="13649" h="2173" extrusionOk="0">
                    <a:moveTo>
                      <a:pt x="12600" y="1"/>
                    </a:moveTo>
                    <a:cubicBezTo>
                      <a:pt x="10714" y="715"/>
                      <a:pt x="8698" y="1084"/>
                      <a:pt x="6681" y="1180"/>
                    </a:cubicBezTo>
                    <a:cubicBezTo>
                      <a:pt x="6304" y="1198"/>
                      <a:pt x="5926" y="1207"/>
                      <a:pt x="5549" y="1207"/>
                    </a:cubicBezTo>
                    <a:cubicBezTo>
                      <a:pt x="3965" y="1207"/>
                      <a:pt x="2382" y="1055"/>
                      <a:pt x="815" y="801"/>
                    </a:cubicBezTo>
                    <a:cubicBezTo>
                      <a:pt x="735" y="869"/>
                      <a:pt x="658" y="939"/>
                      <a:pt x="584" y="1012"/>
                    </a:cubicBezTo>
                    <a:cubicBezTo>
                      <a:pt x="578" y="1017"/>
                      <a:pt x="574" y="1023"/>
                      <a:pt x="569" y="1028"/>
                    </a:cubicBezTo>
                    <a:cubicBezTo>
                      <a:pt x="350" y="1245"/>
                      <a:pt x="158" y="1484"/>
                      <a:pt x="0" y="1752"/>
                    </a:cubicBezTo>
                    <a:cubicBezTo>
                      <a:pt x="1237" y="2009"/>
                      <a:pt x="2519" y="2090"/>
                      <a:pt x="3786" y="2136"/>
                    </a:cubicBezTo>
                    <a:cubicBezTo>
                      <a:pt x="4398" y="2158"/>
                      <a:pt x="5012" y="2172"/>
                      <a:pt x="5625" y="2172"/>
                    </a:cubicBezTo>
                    <a:cubicBezTo>
                      <a:pt x="6908" y="2172"/>
                      <a:pt x="8190" y="2108"/>
                      <a:pt x="9456" y="1911"/>
                    </a:cubicBezTo>
                    <a:cubicBezTo>
                      <a:pt x="10905" y="1686"/>
                      <a:pt x="12338" y="1281"/>
                      <a:pt x="13648" y="629"/>
                    </a:cubicBezTo>
                    <a:cubicBezTo>
                      <a:pt x="13573" y="573"/>
                      <a:pt x="13496" y="519"/>
                      <a:pt x="13419" y="467"/>
                    </a:cubicBezTo>
                    <a:cubicBezTo>
                      <a:pt x="13402" y="456"/>
                      <a:pt x="13385" y="445"/>
                      <a:pt x="13369" y="434"/>
                    </a:cubicBezTo>
                    <a:cubicBezTo>
                      <a:pt x="13306" y="393"/>
                      <a:pt x="13242" y="353"/>
                      <a:pt x="13178" y="314"/>
                    </a:cubicBezTo>
                    <a:cubicBezTo>
                      <a:pt x="13156" y="301"/>
                      <a:pt x="13134" y="288"/>
                      <a:pt x="13111" y="275"/>
                    </a:cubicBezTo>
                    <a:cubicBezTo>
                      <a:pt x="13049" y="238"/>
                      <a:pt x="12986" y="203"/>
                      <a:pt x="12923" y="168"/>
                    </a:cubicBezTo>
                    <a:cubicBezTo>
                      <a:pt x="12900" y="156"/>
                      <a:pt x="12878" y="144"/>
                      <a:pt x="12856" y="132"/>
                    </a:cubicBezTo>
                    <a:cubicBezTo>
                      <a:pt x="12772" y="87"/>
                      <a:pt x="12686" y="44"/>
                      <a:pt x="126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66"/>
              <p:cNvSpPr/>
              <p:nvPr/>
            </p:nvSpPr>
            <p:spPr>
              <a:xfrm>
                <a:off x="2473225" y="4589900"/>
                <a:ext cx="58825" cy="61675"/>
              </a:xfrm>
              <a:custGeom>
                <a:avLst/>
                <a:gdLst/>
                <a:ahLst/>
                <a:cxnLst/>
                <a:rect l="l" t="t" r="r" b="b"/>
                <a:pathLst>
                  <a:path w="2353" h="2467" extrusionOk="0">
                    <a:moveTo>
                      <a:pt x="58" y="0"/>
                    </a:moveTo>
                    <a:lnTo>
                      <a:pt x="58" y="2071"/>
                    </a:lnTo>
                    <a:cubicBezTo>
                      <a:pt x="58" y="2206"/>
                      <a:pt x="37" y="2338"/>
                      <a:pt x="1" y="2467"/>
                    </a:cubicBezTo>
                    <a:cubicBezTo>
                      <a:pt x="815" y="2443"/>
                      <a:pt x="1599" y="2220"/>
                      <a:pt x="2353" y="1882"/>
                    </a:cubicBezTo>
                    <a:lnTo>
                      <a:pt x="23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66"/>
              <p:cNvSpPr/>
              <p:nvPr/>
            </p:nvSpPr>
            <p:spPr>
              <a:xfrm>
                <a:off x="2371125" y="4301300"/>
                <a:ext cx="254125" cy="306275"/>
              </a:xfrm>
              <a:custGeom>
                <a:avLst/>
                <a:gdLst/>
                <a:ahLst/>
                <a:cxnLst/>
                <a:rect l="l" t="t" r="r" b="b"/>
                <a:pathLst>
                  <a:path w="10165" h="12251" extrusionOk="0">
                    <a:moveTo>
                      <a:pt x="4527" y="0"/>
                    </a:moveTo>
                    <a:cubicBezTo>
                      <a:pt x="2018" y="0"/>
                      <a:pt x="0" y="2064"/>
                      <a:pt x="59" y="4572"/>
                    </a:cubicBezTo>
                    <a:lnTo>
                      <a:pt x="124" y="7406"/>
                    </a:lnTo>
                    <a:cubicBezTo>
                      <a:pt x="187" y="10100"/>
                      <a:pt x="2388" y="12250"/>
                      <a:pt x="5083" y="12250"/>
                    </a:cubicBezTo>
                    <a:cubicBezTo>
                      <a:pt x="7776" y="12250"/>
                      <a:pt x="9978" y="10100"/>
                      <a:pt x="10040" y="7406"/>
                    </a:cubicBezTo>
                    <a:lnTo>
                      <a:pt x="10107" y="4572"/>
                    </a:lnTo>
                    <a:cubicBezTo>
                      <a:pt x="10164" y="2064"/>
                      <a:pt x="8147" y="0"/>
                      <a:pt x="5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66"/>
              <p:cNvSpPr/>
              <p:nvPr/>
            </p:nvSpPr>
            <p:spPr>
              <a:xfrm>
                <a:off x="2486350" y="4481075"/>
                <a:ext cx="29500" cy="34250"/>
              </a:xfrm>
              <a:custGeom>
                <a:avLst/>
                <a:gdLst/>
                <a:ahLst/>
                <a:cxnLst/>
                <a:rect l="l" t="t" r="r" b="b"/>
                <a:pathLst>
                  <a:path w="1180" h="1370" extrusionOk="0">
                    <a:moveTo>
                      <a:pt x="758" y="1"/>
                    </a:moveTo>
                    <a:cubicBezTo>
                      <a:pt x="497" y="1"/>
                      <a:pt x="266" y="197"/>
                      <a:pt x="149" y="426"/>
                    </a:cubicBezTo>
                    <a:cubicBezTo>
                      <a:pt x="1" y="716"/>
                      <a:pt x="89" y="1094"/>
                      <a:pt x="313" y="1316"/>
                    </a:cubicBezTo>
                    <a:cubicBezTo>
                      <a:pt x="329" y="1333"/>
                      <a:pt x="345" y="1349"/>
                      <a:pt x="366" y="1358"/>
                    </a:cubicBezTo>
                    <a:cubicBezTo>
                      <a:pt x="390" y="1369"/>
                      <a:pt x="416" y="1369"/>
                      <a:pt x="441" y="1369"/>
                    </a:cubicBezTo>
                    <a:cubicBezTo>
                      <a:pt x="627" y="1368"/>
                      <a:pt x="816" y="1322"/>
                      <a:pt x="966" y="1213"/>
                    </a:cubicBezTo>
                    <a:cubicBezTo>
                      <a:pt x="1029" y="1167"/>
                      <a:pt x="1080" y="1110"/>
                      <a:pt x="1119" y="1046"/>
                    </a:cubicBezTo>
                    <a:cubicBezTo>
                      <a:pt x="1157" y="894"/>
                      <a:pt x="1179" y="739"/>
                      <a:pt x="1176" y="592"/>
                    </a:cubicBezTo>
                    <a:cubicBezTo>
                      <a:pt x="1164" y="426"/>
                      <a:pt x="1127" y="273"/>
                      <a:pt x="1055" y="148"/>
                    </a:cubicBezTo>
                    <a:cubicBezTo>
                      <a:pt x="1036" y="118"/>
                      <a:pt x="1016" y="89"/>
                      <a:pt x="992" y="63"/>
                    </a:cubicBezTo>
                    <a:cubicBezTo>
                      <a:pt x="939" y="27"/>
                      <a:pt x="874" y="5"/>
                      <a:pt x="785" y="1"/>
                    </a:cubicBezTo>
                    <a:cubicBezTo>
                      <a:pt x="776" y="1"/>
                      <a:pt x="767"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66"/>
              <p:cNvSpPr/>
              <p:nvPr/>
            </p:nvSpPr>
            <p:spPr>
              <a:xfrm>
                <a:off x="2485725" y="4481950"/>
                <a:ext cx="16200" cy="32500"/>
              </a:xfrm>
              <a:custGeom>
                <a:avLst/>
                <a:gdLst/>
                <a:ahLst/>
                <a:cxnLst/>
                <a:rect l="l" t="t" r="r" b="b"/>
                <a:pathLst>
                  <a:path w="648" h="1300" extrusionOk="0">
                    <a:moveTo>
                      <a:pt x="610" y="0"/>
                    </a:moveTo>
                    <a:cubicBezTo>
                      <a:pt x="568" y="0"/>
                      <a:pt x="490" y="15"/>
                      <a:pt x="393" y="68"/>
                    </a:cubicBezTo>
                    <a:cubicBezTo>
                      <a:pt x="253" y="143"/>
                      <a:pt x="79" y="321"/>
                      <a:pt x="38" y="577"/>
                    </a:cubicBezTo>
                    <a:cubicBezTo>
                      <a:pt x="0" y="834"/>
                      <a:pt x="122" y="1053"/>
                      <a:pt x="236" y="1161"/>
                    </a:cubicBezTo>
                    <a:cubicBezTo>
                      <a:pt x="293" y="1217"/>
                      <a:pt x="347" y="1252"/>
                      <a:pt x="385" y="1272"/>
                    </a:cubicBezTo>
                    <a:cubicBezTo>
                      <a:pt x="425" y="1291"/>
                      <a:pt x="446" y="1300"/>
                      <a:pt x="446" y="1300"/>
                    </a:cubicBezTo>
                    <a:cubicBezTo>
                      <a:pt x="446" y="1300"/>
                      <a:pt x="427" y="1285"/>
                      <a:pt x="396" y="1256"/>
                    </a:cubicBezTo>
                    <a:cubicBezTo>
                      <a:pt x="364" y="1228"/>
                      <a:pt x="322" y="1183"/>
                      <a:pt x="281" y="1122"/>
                    </a:cubicBezTo>
                    <a:cubicBezTo>
                      <a:pt x="198" y="1003"/>
                      <a:pt x="124" y="805"/>
                      <a:pt x="156" y="595"/>
                    </a:cubicBezTo>
                    <a:cubicBezTo>
                      <a:pt x="189" y="384"/>
                      <a:pt x="325" y="222"/>
                      <a:pt x="439" y="138"/>
                    </a:cubicBezTo>
                    <a:cubicBezTo>
                      <a:pt x="555" y="52"/>
                      <a:pt x="647" y="27"/>
                      <a:pt x="643" y="8"/>
                    </a:cubicBezTo>
                    <a:cubicBezTo>
                      <a:pt x="643" y="4"/>
                      <a:pt x="631" y="0"/>
                      <a:pt x="610"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66"/>
              <p:cNvSpPr/>
              <p:nvPr/>
            </p:nvSpPr>
            <p:spPr>
              <a:xfrm>
                <a:off x="2506525" y="4504675"/>
                <a:ext cx="7200" cy="5500"/>
              </a:xfrm>
              <a:custGeom>
                <a:avLst/>
                <a:gdLst/>
                <a:ahLst/>
                <a:cxnLst/>
                <a:rect l="l" t="t" r="r" b="b"/>
                <a:pathLst>
                  <a:path w="288" h="220" extrusionOk="0">
                    <a:moveTo>
                      <a:pt x="288" y="0"/>
                    </a:moveTo>
                    <a:cubicBezTo>
                      <a:pt x="288" y="0"/>
                      <a:pt x="191" y="0"/>
                      <a:pt x="117" y="58"/>
                    </a:cubicBezTo>
                    <a:cubicBezTo>
                      <a:pt x="44" y="116"/>
                      <a:pt x="0" y="184"/>
                      <a:pt x="21" y="209"/>
                    </a:cubicBezTo>
                    <a:cubicBezTo>
                      <a:pt x="27" y="216"/>
                      <a:pt x="36" y="219"/>
                      <a:pt x="48" y="219"/>
                    </a:cubicBezTo>
                    <a:cubicBezTo>
                      <a:pt x="82" y="219"/>
                      <a:pt x="137" y="194"/>
                      <a:pt x="191" y="152"/>
                    </a:cubicBezTo>
                    <a:cubicBezTo>
                      <a:pt x="265" y="94"/>
                      <a:pt x="288" y="0"/>
                      <a:pt x="288"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66"/>
              <p:cNvSpPr/>
              <p:nvPr/>
            </p:nvSpPr>
            <p:spPr>
              <a:xfrm>
                <a:off x="2414550" y="4415925"/>
                <a:ext cx="63425" cy="23800"/>
              </a:xfrm>
              <a:custGeom>
                <a:avLst/>
                <a:gdLst/>
                <a:ahLst/>
                <a:cxnLst/>
                <a:rect l="l" t="t" r="r" b="b"/>
                <a:pathLst>
                  <a:path w="2537" h="952" extrusionOk="0">
                    <a:moveTo>
                      <a:pt x="1847" y="0"/>
                    </a:moveTo>
                    <a:cubicBezTo>
                      <a:pt x="1636" y="0"/>
                      <a:pt x="1392" y="31"/>
                      <a:pt x="1141" y="108"/>
                    </a:cubicBezTo>
                    <a:cubicBezTo>
                      <a:pt x="762" y="224"/>
                      <a:pt x="455" y="420"/>
                      <a:pt x="267" y="596"/>
                    </a:cubicBezTo>
                    <a:cubicBezTo>
                      <a:pt x="78" y="771"/>
                      <a:pt x="1" y="914"/>
                      <a:pt x="31" y="944"/>
                    </a:cubicBezTo>
                    <a:cubicBezTo>
                      <a:pt x="37" y="949"/>
                      <a:pt x="44" y="952"/>
                      <a:pt x="55" y="952"/>
                    </a:cubicBezTo>
                    <a:cubicBezTo>
                      <a:pt x="173" y="952"/>
                      <a:pt x="609" y="607"/>
                      <a:pt x="1237" y="421"/>
                    </a:cubicBezTo>
                    <a:cubicBezTo>
                      <a:pt x="1915" y="206"/>
                      <a:pt x="2510" y="273"/>
                      <a:pt x="2528" y="178"/>
                    </a:cubicBezTo>
                    <a:cubicBezTo>
                      <a:pt x="2536" y="137"/>
                      <a:pt x="2393" y="61"/>
                      <a:pt x="2138" y="22"/>
                    </a:cubicBezTo>
                    <a:cubicBezTo>
                      <a:pt x="2053" y="8"/>
                      <a:pt x="1954" y="0"/>
                      <a:pt x="1847"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66"/>
              <p:cNvSpPr/>
              <p:nvPr/>
            </p:nvSpPr>
            <p:spPr>
              <a:xfrm>
                <a:off x="2518400" y="4415925"/>
                <a:ext cx="63400" cy="23800"/>
              </a:xfrm>
              <a:custGeom>
                <a:avLst/>
                <a:gdLst/>
                <a:ahLst/>
                <a:cxnLst/>
                <a:rect l="l" t="t" r="r" b="b"/>
                <a:pathLst>
                  <a:path w="2536" h="952" extrusionOk="0">
                    <a:moveTo>
                      <a:pt x="691" y="0"/>
                    </a:moveTo>
                    <a:cubicBezTo>
                      <a:pt x="583" y="0"/>
                      <a:pt x="485" y="8"/>
                      <a:pt x="399" y="22"/>
                    </a:cubicBezTo>
                    <a:cubicBezTo>
                      <a:pt x="144" y="61"/>
                      <a:pt x="0" y="137"/>
                      <a:pt x="9" y="178"/>
                    </a:cubicBezTo>
                    <a:cubicBezTo>
                      <a:pt x="26" y="273"/>
                      <a:pt x="623" y="206"/>
                      <a:pt x="1300" y="421"/>
                    </a:cubicBezTo>
                    <a:cubicBezTo>
                      <a:pt x="1929" y="607"/>
                      <a:pt x="2365" y="952"/>
                      <a:pt x="2483" y="952"/>
                    </a:cubicBezTo>
                    <a:cubicBezTo>
                      <a:pt x="2493" y="952"/>
                      <a:pt x="2501" y="949"/>
                      <a:pt x="2506" y="944"/>
                    </a:cubicBezTo>
                    <a:cubicBezTo>
                      <a:pt x="2536" y="914"/>
                      <a:pt x="2459" y="771"/>
                      <a:pt x="2270" y="596"/>
                    </a:cubicBezTo>
                    <a:cubicBezTo>
                      <a:pt x="2083" y="420"/>
                      <a:pt x="1775" y="224"/>
                      <a:pt x="1396" y="108"/>
                    </a:cubicBezTo>
                    <a:cubicBezTo>
                      <a:pt x="1146" y="31"/>
                      <a:pt x="901" y="0"/>
                      <a:pt x="691"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6"/>
              <p:cNvSpPr/>
              <p:nvPr/>
            </p:nvSpPr>
            <p:spPr>
              <a:xfrm>
                <a:off x="2501775" y="4518900"/>
                <a:ext cx="25800" cy="16325"/>
              </a:xfrm>
              <a:custGeom>
                <a:avLst/>
                <a:gdLst/>
                <a:ahLst/>
                <a:cxnLst/>
                <a:rect l="l" t="t" r="r" b="b"/>
                <a:pathLst>
                  <a:path w="1032" h="653" extrusionOk="0">
                    <a:moveTo>
                      <a:pt x="1006" y="1"/>
                    </a:moveTo>
                    <a:cubicBezTo>
                      <a:pt x="957" y="1"/>
                      <a:pt x="832" y="250"/>
                      <a:pt x="573" y="409"/>
                    </a:cubicBezTo>
                    <a:cubicBezTo>
                      <a:pt x="439" y="490"/>
                      <a:pt x="298" y="521"/>
                      <a:pt x="193" y="526"/>
                    </a:cubicBezTo>
                    <a:cubicBezTo>
                      <a:pt x="89" y="533"/>
                      <a:pt x="19" y="521"/>
                      <a:pt x="10" y="543"/>
                    </a:cubicBezTo>
                    <a:cubicBezTo>
                      <a:pt x="1" y="561"/>
                      <a:pt x="60" y="617"/>
                      <a:pt x="184" y="642"/>
                    </a:cubicBezTo>
                    <a:cubicBezTo>
                      <a:pt x="216" y="649"/>
                      <a:pt x="253" y="653"/>
                      <a:pt x="292" y="653"/>
                    </a:cubicBezTo>
                    <a:cubicBezTo>
                      <a:pt x="402" y="653"/>
                      <a:pt x="535" y="624"/>
                      <a:pt x="657" y="550"/>
                    </a:cubicBezTo>
                    <a:cubicBezTo>
                      <a:pt x="823" y="449"/>
                      <a:pt x="925" y="304"/>
                      <a:pt x="975" y="196"/>
                    </a:cubicBezTo>
                    <a:cubicBezTo>
                      <a:pt x="1026" y="86"/>
                      <a:pt x="1032" y="10"/>
                      <a:pt x="1012" y="2"/>
                    </a:cubicBezTo>
                    <a:cubicBezTo>
                      <a:pt x="1010" y="1"/>
                      <a:pt x="1008" y="1"/>
                      <a:pt x="1006"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6"/>
              <p:cNvSpPr/>
              <p:nvPr/>
            </p:nvSpPr>
            <p:spPr>
              <a:xfrm>
                <a:off x="2415400" y="4477250"/>
                <a:ext cx="54800" cy="24750"/>
              </a:xfrm>
              <a:custGeom>
                <a:avLst/>
                <a:gdLst/>
                <a:ahLst/>
                <a:cxnLst/>
                <a:rect l="l" t="t" r="r" b="b"/>
                <a:pathLst>
                  <a:path w="2192" h="990" extrusionOk="0">
                    <a:moveTo>
                      <a:pt x="24" y="0"/>
                    </a:moveTo>
                    <a:cubicBezTo>
                      <a:pt x="24" y="0"/>
                      <a:pt x="23" y="1"/>
                      <a:pt x="23" y="1"/>
                    </a:cubicBezTo>
                    <a:cubicBezTo>
                      <a:pt x="4" y="1"/>
                      <a:pt x="1" y="171"/>
                      <a:pt x="133" y="400"/>
                    </a:cubicBezTo>
                    <a:cubicBezTo>
                      <a:pt x="258" y="623"/>
                      <a:pt x="546" y="897"/>
                      <a:pt x="953" y="972"/>
                    </a:cubicBezTo>
                    <a:cubicBezTo>
                      <a:pt x="1024" y="984"/>
                      <a:pt x="1094" y="990"/>
                      <a:pt x="1163" y="990"/>
                    </a:cubicBezTo>
                    <a:cubicBezTo>
                      <a:pt x="1482" y="990"/>
                      <a:pt x="1758" y="865"/>
                      <a:pt x="1923" y="732"/>
                    </a:cubicBezTo>
                    <a:cubicBezTo>
                      <a:pt x="2130" y="570"/>
                      <a:pt x="2192" y="414"/>
                      <a:pt x="2176" y="405"/>
                    </a:cubicBezTo>
                    <a:cubicBezTo>
                      <a:pt x="2175" y="404"/>
                      <a:pt x="2173" y="404"/>
                      <a:pt x="2171" y="404"/>
                    </a:cubicBezTo>
                    <a:cubicBezTo>
                      <a:pt x="2143" y="404"/>
                      <a:pt x="2049" y="521"/>
                      <a:pt x="1857" y="637"/>
                    </a:cubicBezTo>
                    <a:cubicBezTo>
                      <a:pt x="1698" y="736"/>
                      <a:pt x="1455" y="828"/>
                      <a:pt x="1184" y="828"/>
                    </a:cubicBezTo>
                    <a:cubicBezTo>
                      <a:pt x="1118" y="828"/>
                      <a:pt x="1050" y="822"/>
                      <a:pt x="981" y="810"/>
                    </a:cubicBezTo>
                    <a:cubicBezTo>
                      <a:pt x="631" y="747"/>
                      <a:pt x="368" y="523"/>
                      <a:pt x="229" y="336"/>
                    </a:cubicBezTo>
                    <a:cubicBezTo>
                      <a:pt x="89" y="149"/>
                      <a:pt x="50" y="0"/>
                      <a:pt x="24"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6"/>
              <p:cNvSpPr/>
              <p:nvPr/>
            </p:nvSpPr>
            <p:spPr>
              <a:xfrm>
                <a:off x="2524325" y="4477250"/>
                <a:ext cx="54800" cy="24750"/>
              </a:xfrm>
              <a:custGeom>
                <a:avLst/>
                <a:gdLst/>
                <a:ahLst/>
                <a:cxnLst/>
                <a:rect l="l" t="t" r="r" b="b"/>
                <a:pathLst>
                  <a:path w="2192" h="990" extrusionOk="0">
                    <a:moveTo>
                      <a:pt x="2168" y="0"/>
                    </a:moveTo>
                    <a:cubicBezTo>
                      <a:pt x="2142" y="0"/>
                      <a:pt x="2103" y="149"/>
                      <a:pt x="1964" y="336"/>
                    </a:cubicBezTo>
                    <a:cubicBezTo>
                      <a:pt x="1825" y="523"/>
                      <a:pt x="1561" y="747"/>
                      <a:pt x="1211" y="810"/>
                    </a:cubicBezTo>
                    <a:cubicBezTo>
                      <a:pt x="1142" y="822"/>
                      <a:pt x="1074" y="828"/>
                      <a:pt x="1008" y="828"/>
                    </a:cubicBezTo>
                    <a:cubicBezTo>
                      <a:pt x="737" y="828"/>
                      <a:pt x="494" y="736"/>
                      <a:pt x="335" y="637"/>
                    </a:cubicBezTo>
                    <a:cubicBezTo>
                      <a:pt x="143" y="521"/>
                      <a:pt x="49" y="404"/>
                      <a:pt x="21" y="404"/>
                    </a:cubicBezTo>
                    <a:cubicBezTo>
                      <a:pt x="19" y="404"/>
                      <a:pt x="18" y="404"/>
                      <a:pt x="16" y="405"/>
                    </a:cubicBezTo>
                    <a:cubicBezTo>
                      <a:pt x="1" y="414"/>
                      <a:pt x="63" y="570"/>
                      <a:pt x="269" y="732"/>
                    </a:cubicBezTo>
                    <a:cubicBezTo>
                      <a:pt x="434" y="865"/>
                      <a:pt x="710" y="990"/>
                      <a:pt x="1030" y="990"/>
                    </a:cubicBezTo>
                    <a:cubicBezTo>
                      <a:pt x="1098" y="990"/>
                      <a:pt x="1168" y="984"/>
                      <a:pt x="1240" y="972"/>
                    </a:cubicBezTo>
                    <a:cubicBezTo>
                      <a:pt x="1647" y="897"/>
                      <a:pt x="1934" y="623"/>
                      <a:pt x="2060" y="400"/>
                    </a:cubicBezTo>
                    <a:cubicBezTo>
                      <a:pt x="2191" y="171"/>
                      <a:pt x="2188" y="1"/>
                      <a:pt x="2170" y="1"/>
                    </a:cubicBezTo>
                    <a:cubicBezTo>
                      <a:pt x="2169" y="1"/>
                      <a:pt x="2169" y="0"/>
                      <a:pt x="2168"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6"/>
              <p:cNvSpPr/>
              <p:nvPr/>
            </p:nvSpPr>
            <p:spPr>
              <a:xfrm>
                <a:off x="2402500" y="4504775"/>
                <a:ext cx="61675" cy="43700"/>
              </a:xfrm>
              <a:custGeom>
                <a:avLst/>
                <a:gdLst/>
                <a:ahLst/>
                <a:cxnLst/>
                <a:rect l="l" t="t" r="r" b="b"/>
                <a:pathLst>
                  <a:path w="2467" h="1748" extrusionOk="0">
                    <a:moveTo>
                      <a:pt x="1171" y="1"/>
                    </a:moveTo>
                    <a:cubicBezTo>
                      <a:pt x="1042" y="1"/>
                      <a:pt x="917" y="12"/>
                      <a:pt x="804" y="33"/>
                    </a:cubicBezTo>
                    <a:cubicBezTo>
                      <a:pt x="471" y="94"/>
                      <a:pt x="149" y="315"/>
                      <a:pt x="77" y="631"/>
                    </a:cubicBezTo>
                    <a:cubicBezTo>
                      <a:pt x="1" y="967"/>
                      <a:pt x="228" y="1311"/>
                      <a:pt x="526" y="1505"/>
                    </a:cubicBezTo>
                    <a:cubicBezTo>
                      <a:pt x="769" y="1663"/>
                      <a:pt x="1064" y="1747"/>
                      <a:pt x="1358" y="1747"/>
                    </a:cubicBezTo>
                    <a:cubicBezTo>
                      <a:pt x="1465" y="1747"/>
                      <a:pt x="1571" y="1736"/>
                      <a:pt x="1675" y="1714"/>
                    </a:cubicBezTo>
                    <a:cubicBezTo>
                      <a:pt x="2033" y="1637"/>
                      <a:pt x="2383" y="1389"/>
                      <a:pt x="2430" y="1041"/>
                    </a:cubicBezTo>
                    <a:cubicBezTo>
                      <a:pt x="2467" y="772"/>
                      <a:pt x="2268" y="378"/>
                      <a:pt x="2031" y="219"/>
                    </a:cubicBezTo>
                    <a:cubicBezTo>
                      <a:pt x="1799" y="65"/>
                      <a:pt x="1475" y="1"/>
                      <a:pt x="1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6"/>
              <p:cNvSpPr/>
              <p:nvPr/>
            </p:nvSpPr>
            <p:spPr>
              <a:xfrm>
                <a:off x="2373100" y="4321350"/>
                <a:ext cx="185600" cy="131250"/>
              </a:xfrm>
              <a:custGeom>
                <a:avLst/>
                <a:gdLst/>
                <a:ahLst/>
                <a:cxnLst/>
                <a:rect l="l" t="t" r="r" b="b"/>
                <a:pathLst>
                  <a:path w="7424" h="5250" extrusionOk="0">
                    <a:moveTo>
                      <a:pt x="6849" y="1"/>
                    </a:moveTo>
                    <a:cubicBezTo>
                      <a:pt x="6755" y="1"/>
                      <a:pt x="6660" y="10"/>
                      <a:pt x="6568" y="21"/>
                    </a:cubicBezTo>
                    <a:cubicBezTo>
                      <a:pt x="5813" y="111"/>
                      <a:pt x="5074" y="306"/>
                      <a:pt x="4352" y="543"/>
                    </a:cubicBezTo>
                    <a:cubicBezTo>
                      <a:pt x="3804" y="723"/>
                      <a:pt x="3258" y="929"/>
                      <a:pt x="2771" y="1239"/>
                    </a:cubicBezTo>
                    <a:cubicBezTo>
                      <a:pt x="1718" y="1908"/>
                      <a:pt x="1024" y="3002"/>
                      <a:pt x="363" y="4060"/>
                    </a:cubicBezTo>
                    <a:cubicBezTo>
                      <a:pt x="237" y="4262"/>
                      <a:pt x="112" y="4466"/>
                      <a:pt x="1" y="4677"/>
                    </a:cubicBezTo>
                    <a:lnTo>
                      <a:pt x="14" y="5250"/>
                    </a:lnTo>
                    <a:lnTo>
                      <a:pt x="200" y="5187"/>
                    </a:lnTo>
                    <a:cubicBezTo>
                      <a:pt x="298" y="4988"/>
                      <a:pt x="440" y="4820"/>
                      <a:pt x="608" y="4679"/>
                    </a:cubicBezTo>
                    <a:cubicBezTo>
                      <a:pt x="1414" y="3874"/>
                      <a:pt x="2864" y="3694"/>
                      <a:pt x="3881" y="3342"/>
                    </a:cubicBezTo>
                    <a:cubicBezTo>
                      <a:pt x="4861" y="3003"/>
                      <a:pt x="5923" y="2587"/>
                      <a:pt x="6667" y="1833"/>
                    </a:cubicBezTo>
                    <a:cubicBezTo>
                      <a:pt x="6978" y="1519"/>
                      <a:pt x="7338" y="1139"/>
                      <a:pt x="7401" y="680"/>
                    </a:cubicBezTo>
                    <a:cubicBezTo>
                      <a:pt x="7422" y="526"/>
                      <a:pt x="7423" y="368"/>
                      <a:pt x="7414" y="209"/>
                    </a:cubicBezTo>
                    <a:cubicBezTo>
                      <a:pt x="7367" y="160"/>
                      <a:pt x="7314" y="119"/>
                      <a:pt x="7253" y="86"/>
                    </a:cubicBezTo>
                    <a:cubicBezTo>
                      <a:pt x="7129" y="21"/>
                      <a:pt x="6990" y="1"/>
                      <a:pt x="68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6"/>
              <p:cNvSpPr/>
              <p:nvPr/>
            </p:nvSpPr>
            <p:spPr>
              <a:xfrm>
                <a:off x="2537850" y="4504775"/>
                <a:ext cx="61650" cy="43700"/>
              </a:xfrm>
              <a:custGeom>
                <a:avLst/>
                <a:gdLst/>
                <a:ahLst/>
                <a:cxnLst/>
                <a:rect l="l" t="t" r="r" b="b"/>
                <a:pathLst>
                  <a:path w="2466" h="1748" extrusionOk="0">
                    <a:moveTo>
                      <a:pt x="1296" y="1"/>
                    </a:moveTo>
                    <a:cubicBezTo>
                      <a:pt x="991" y="1"/>
                      <a:pt x="667" y="65"/>
                      <a:pt x="436" y="219"/>
                    </a:cubicBezTo>
                    <a:cubicBezTo>
                      <a:pt x="198" y="378"/>
                      <a:pt x="0" y="772"/>
                      <a:pt x="37" y="1041"/>
                    </a:cubicBezTo>
                    <a:cubicBezTo>
                      <a:pt x="84" y="1389"/>
                      <a:pt x="433" y="1637"/>
                      <a:pt x="791" y="1714"/>
                    </a:cubicBezTo>
                    <a:cubicBezTo>
                      <a:pt x="895" y="1736"/>
                      <a:pt x="1002" y="1747"/>
                      <a:pt x="1109" y="1747"/>
                    </a:cubicBezTo>
                    <a:cubicBezTo>
                      <a:pt x="1403" y="1747"/>
                      <a:pt x="1698" y="1663"/>
                      <a:pt x="1941" y="1505"/>
                    </a:cubicBezTo>
                    <a:cubicBezTo>
                      <a:pt x="2239" y="1311"/>
                      <a:pt x="2466" y="967"/>
                      <a:pt x="2390" y="631"/>
                    </a:cubicBezTo>
                    <a:cubicBezTo>
                      <a:pt x="2318" y="315"/>
                      <a:pt x="1995" y="94"/>
                      <a:pt x="1663" y="33"/>
                    </a:cubicBezTo>
                    <a:cubicBezTo>
                      <a:pt x="1549" y="12"/>
                      <a:pt x="1424" y="1"/>
                      <a:pt x="1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66"/>
              <p:cNvSpPr/>
              <p:nvPr/>
            </p:nvSpPr>
            <p:spPr>
              <a:xfrm>
                <a:off x="2357225" y="4283250"/>
                <a:ext cx="210800" cy="177875"/>
              </a:xfrm>
              <a:custGeom>
                <a:avLst/>
                <a:gdLst/>
                <a:ahLst/>
                <a:cxnLst/>
                <a:rect l="l" t="t" r="r" b="b"/>
                <a:pathLst>
                  <a:path w="8432" h="7115" extrusionOk="0">
                    <a:moveTo>
                      <a:pt x="4980" y="1"/>
                    </a:moveTo>
                    <a:cubicBezTo>
                      <a:pt x="4612" y="1"/>
                      <a:pt x="4245" y="23"/>
                      <a:pt x="3889" y="108"/>
                    </a:cubicBezTo>
                    <a:cubicBezTo>
                      <a:pt x="3265" y="256"/>
                      <a:pt x="2698" y="590"/>
                      <a:pt x="2195" y="989"/>
                    </a:cubicBezTo>
                    <a:cubicBezTo>
                      <a:pt x="1870" y="1248"/>
                      <a:pt x="1573" y="1540"/>
                      <a:pt x="1307" y="1859"/>
                    </a:cubicBezTo>
                    <a:cubicBezTo>
                      <a:pt x="618" y="2686"/>
                      <a:pt x="128" y="3713"/>
                      <a:pt x="38" y="4794"/>
                    </a:cubicBezTo>
                    <a:cubicBezTo>
                      <a:pt x="0" y="5242"/>
                      <a:pt x="13" y="5742"/>
                      <a:pt x="66" y="6190"/>
                    </a:cubicBezTo>
                    <a:cubicBezTo>
                      <a:pt x="93" y="6426"/>
                      <a:pt x="385" y="7115"/>
                      <a:pt x="674" y="7115"/>
                    </a:cubicBezTo>
                    <a:cubicBezTo>
                      <a:pt x="734" y="7115"/>
                      <a:pt x="793" y="7085"/>
                      <a:pt x="850" y="7017"/>
                    </a:cubicBezTo>
                    <a:cubicBezTo>
                      <a:pt x="1057" y="6768"/>
                      <a:pt x="1137" y="6440"/>
                      <a:pt x="1265" y="6143"/>
                    </a:cubicBezTo>
                    <a:cubicBezTo>
                      <a:pt x="1396" y="5836"/>
                      <a:pt x="1550" y="5532"/>
                      <a:pt x="1861" y="5399"/>
                    </a:cubicBezTo>
                    <a:cubicBezTo>
                      <a:pt x="2232" y="5240"/>
                      <a:pt x="2585" y="5036"/>
                      <a:pt x="2955" y="4872"/>
                    </a:cubicBezTo>
                    <a:cubicBezTo>
                      <a:pt x="3708" y="4537"/>
                      <a:pt x="4481" y="4249"/>
                      <a:pt x="5228" y="3900"/>
                    </a:cubicBezTo>
                    <a:cubicBezTo>
                      <a:pt x="6454" y="3329"/>
                      <a:pt x="7654" y="2547"/>
                      <a:pt x="8301" y="1361"/>
                    </a:cubicBezTo>
                    <a:cubicBezTo>
                      <a:pt x="8369" y="1237"/>
                      <a:pt x="8431" y="1103"/>
                      <a:pt x="8425" y="962"/>
                    </a:cubicBezTo>
                    <a:cubicBezTo>
                      <a:pt x="8413" y="674"/>
                      <a:pt x="8130" y="479"/>
                      <a:pt x="7863" y="368"/>
                    </a:cubicBezTo>
                    <a:cubicBezTo>
                      <a:pt x="7148" y="70"/>
                      <a:pt x="6352" y="40"/>
                      <a:pt x="5577" y="14"/>
                    </a:cubicBezTo>
                    <a:cubicBezTo>
                      <a:pt x="5378" y="7"/>
                      <a:pt x="5179" y="1"/>
                      <a:pt x="4980"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66"/>
              <p:cNvSpPr/>
              <p:nvPr/>
            </p:nvSpPr>
            <p:spPr>
              <a:xfrm>
                <a:off x="2535900" y="4305925"/>
                <a:ext cx="109450" cy="158925"/>
              </a:xfrm>
              <a:custGeom>
                <a:avLst/>
                <a:gdLst/>
                <a:ahLst/>
                <a:cxnLst/>
                <a:rect l="l" t="t" r="r" b="b"/>
                <a:pathLst>
                  <a:path w="4378" h="6357" extrusionOk="0">
                    <a:moveTo>
                      <a:pt x="15" y="0"/>
                    </a:moveTo>
                    <a:lnTo>
                      <a:pt x="15" y="0"/>
                    </a:lnTo>
                    <a:cubicBezTo>
                      <a:pt x="1" y="370"/>
                      <a:pt x="183" y="723"/>
                      <a:pt x="427" y="1001"/>
                    </a:cubicBezTo>
                    <a:cubicBezTo>
                      <a:pt x="671" y="1278"/>
                      <a:pt x="975" y="1494"/>
                      <a:pt x="1261" y="1727"/>
                    </a:cubicBezTo>
                    <a:cubicBezTo>
                      <a:pt x="1895" y="2243"/>
                      <a:pt x="2455" y="2873"/>
                      <a:pt x="2825" y="3605"/>
                    </a:cubicBezTo>
                    <a:cubicBezTo>
                      <a:pt x="3006" y="3962"/>
                      <a:pt x="3140" y="4343"/>
                      <a:pt x="3205" y="4738"/>
                    </a:cubicBezTo>
                    <a:cubicBezTo>
                      <a:pt x="3256" y="5052"/>
                      <a:pt x="3025" y="6164"/>
                      <a:pt x="3359" y="6338"/>
                    </a:cubicBezTo>
                    <a:cubicBezTo>
                      <a:pt x="3383" y="6351"/>
                      <a:pt x="3407" y="6357"/>
                      <a:pt x="3429" y="6357"/>
                    </a:cubicBezTo>
                    <a:cubicBezTo>
                      <a:pt x="3620" y="6357"/>
                      <a:pt x="3711" y="5910"/>
                      <a:pt x="3751" y="5773"/>
                    </a:cubicBezTo>
                    <a:cubicBezTo>
                      <a:pt x="4053" y="4744"/>
                      <a:pt x="4378" y="3609"/>
                      <a:pt x="3940" y="2573"/>
                    </a:cubicBezTo>
                    <a:cubicBezTo>
                      <a:pt x="3677" y="1949"/>
                      <a:pt x="3185" y="1456"/>
                      <a:pt x="2705" y="980"/>
                    </a:cubicBezTo>
                    <a:cubicBezTo>
                      <a:pt x="2287" y="565"/>
                      <a:pt x="1837" y="133"/>
                      <a:pt x="1262" y="6"/>
                    </a:cubicBezTo>
                    <a:lnTo>
                      <a:pt x="15" y="0"/>
                    </a:ln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6"/>
              <p:cNvSpPr/>
              <p:nvPr/>
            </p:nvSpPr>
            <p:spPr>
              <a:xfrm>
                <a:off x="2556625" y="4310525"/>
                <a:ext cx="30250" cy="25775"/>
              </a:xfrm>
              <a:custGeom>
                <a:avLst/>
                <a:gdLst/>
                <a:ahLst/>
                <a:cxnLst/>
                <a:rect l="l" t="t" r="r" b="b"/>
                <a:pathLst>
                  <a:path w="1210" h="1031" extrusionOk="0">
                    <a:moveTo>
                      <a:pt x="1209" y="1"/>
                    </a:moveTo>
                    <a:cubicBezTo>
                      <a:pt x="1209" y="1"/>
                      <a:pt x="1125" y="79"/>
                      <a:pt x="1038" y="159"/>
                    </a:cubicBezTo>
                    <a:cubicBezTo>
                      <a:pt x="933" y="256"/>
                      <a:pt x="788" y="386"/>
                      <a:pt x="624" y="527"/>
                    </a:cubicBezTo>
                    <a:cubicBezTo>
                      <a:pt x="299" y="809"/>
                      <a:pt x="1" y="997"/>
                      <a:pt x="18" y="1027"/>
                    </a:cubicBezTo>
                    <a:cubicBezTo>
                      <a:pt x="19" y="1030"/>
                      <a:pt x="22" y="1031"/>
                      <a:pt x="27" y="1031"/>
                    </a:cubicBezTo>
                    <a:cubicBezTo>
                      <a:pt x="85" y="1031"/>
                      <a:pt x="392" y="885"/>
                      <a:pt x="702" y="617"/>
                    </a:cubicBezTo>
                    <a:cubicBezTo>
                      <a:pt x="871" y="472"/>
                      <a:pt x="1000" y="317"/>
                      <a:pt x="1084" y="198"/>
                    </a:cubicBezTo>
                    <a:cubicBezTo>
                      <a:pt x="1167" y="80"/>
                      <a:pt x="1209" y="1"/>
                      <a:pt x="1209"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6"/>
              <p:cNvSpPr/>
              <p:nvPr/>
            </p:nvSpPr>
            <p:spPr>
              <a:xfrm>
                <a:off x="2569800" y="4328950"/>
                <a:ext cx="62600" cy="112975"/>
              </a:xfrm>
              <a:custGeom>
                <a:avLst/>
                <a:gdLst/>
                <a:ahLst/>
                <a:cxnLst/>
                <a:rect l="l" t="t" r="r" b="b"/>
                <a:pathLst>
                  <a:path w="2504" h="4519" extrusionOk="0">
                    <a:moveTo>
                      <a:pt x="15" y="1"/>
                    </a:moveTo>
                    <a:cubicBezTo>
                      <a:pt x="14" y="1"/>
                      <a:pt x="13" y="1"/>
                      <a:pt x="13" y="1"/>
                    </a:cubicBezTo>
                    <a:cubicBezTo>
                      <a:pt x="0" y="20"/>
                      <a:pt x="250" y="187"/>
                      <a:pt x="603" y="514"/>
                    </a:cubicBezTo>
                    <a:cubicBezTo>
                      <a:pt x="690" y="597"/>
                      <a:pt x="785" y="687"/>
                      <a:pt x="880" y="792"/>
                    </a:cubicBezTo>
                    <a:cubicBezTo>
                      <a:pt x="979" y="893"/>
                      <a:pt x="1074" y="1011"/>
                      <a:pt x="1177" y="1132"/>
                    </a:cubicBezTo>
                    <a:cubicBezTo>
                      <a:pt x="1373" y="1381"/>
                      <a:pt x="1572" y="1668"/>
                      <a:pt x="1750" y="1988"/>
                    </a:cubicBezTo>
                    <a:cubicBezTo>
                      <a:pt x="1926" y="2309"/>
                      <a:pt x="2064" y="2630"/>
                      <a:pt x="2172" y="2929"/>
                    </a:cubicBezTo>
                    <a:cubicBezTo>
                      <a:pt x="2222" y="3080"/>
                      <a:pt x="2272" y="3222"/>
                      <a:pt x="2306" y="3359"/>
                    </a:cubicBezTo>
                    <a:cubicBezTo>
                      <a:pt x="2346" y="3496"/>
                      <a:pt x="2373" y="3625"/>
                      <a:pt x="2396" y="3743"/>
                    </a:cubicBezTo>
                    <a:cubicBezTo>
                      <a:pt x="2425" y="3861"/>
                      <a:pt x="2437" y="3969"/>
                      <a:pt x="2452" y="4064"/>
                    </a:cubicBezTo>
                    <a:cubicBezTo>
                      <a:pt x="2469" y="4158"/>
                      <a:pt x="2478" y="4240"/>
                      <a:pt x="2483" y="4309"/>
                    </a:cubicBezTo>
                    <a:cubicBezTo>
                      <a:pt x="2495" y="4435"/>
                      <a:pt x="2504" y="4518"/>
                      <a:pt x="2504" y="4518"/>
                    </a:cubicBezTo>
                    <a:cubicBezTo>
                      <a:pt x="2504" y="4518"/>
                      <a:pt x="2503" y="4434"/>
                      <a:pt x="2501" y="4307"/>
                    </a:cubicBezTo>
                    <a:cubicBezTo>
                      <a:pt x="2502" y="4239"/>
                      <a:pt x="2499" y="4156"/>
                      <a:pt x="2490" y="4060"/>
                    </a:cubicBezTo>
                    <a:cubicBezTo>
                      <a:pt x="2481" y="3964"/>
                      <a:pt x="2477" y="3853"/>
                      <a:pt x="2456" y="3733"/>
                    </a:cubicBezTo>
                    <a:cubicBezTo>
                      <a:pt x="2438" y="3612"/>
                      <a:pt x="2418" y="3480"/>
                      <a:pt x="2385" y="3340"/>
                    </a:cubicBezTo>
                    <a:cubicBezTo>
                      <a:pt x="2358" y="3199"/>
                      <a:pt x="2313" y="3052"/>
                      <a:pt x="2268" y="2897"/>
                    </a:cubicBezTo>
                    <a:cubicBezTo>
                      <a:pt x="2168" y="2589"/>
                      <a:pt x="2034" y="2258"/>
                      <a:pt x="1855" y="1930"/>
                    </a:cubicBezTo>
                    <a:cubicBezTo>
                      <a:pt x="1673" y="1604"/>
                      <a:pt x="1466" y="1312"/>
                      <a:pt x="1261" y="1062"/>
                    </a:cubicBezTo>
                    <a:cubicBezTo>
                      <a:pt x="1155" y="941"/>
                      <a:pt x="1055" y="823"/>
                      <a:pt x="951" y="723"/>
                    </a:cubicBezTo>
                    <a:cubicBezTo>
                      <a:pt x="852" y="620"/>
                      <a:pt x="751" y="531"/>
                      <a:pt x="659" y="451"/>
                    </a:cubicBezTo>
                    <a:cubicBezTo>
                      <a:pt x="569" y="369"/>
                      <a:pt x="478" y="305"/>
                      <a:pt x="402" y="246"/>
                    </a:cubicBezTo>
                    <a:cubicBezTo>
                      <a:pt x="325" y="186"/>
                      <a:pt x="256" y="139"/>
                      <a:pt x="198" y="104"/>
                    </a:cubicBezTo>
                    <a:cubicBezTo>
                      <a:pt x="92" y="37"/>
                      <a:pt x="28" y="1"/>
                      <a:pt x="15"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6"/>
              <p:cNvSpPr/>
              <p:nvPr/>
            </p:nvSpPr>
            <p:spPr>
              <a:xfrm>
                <a:off x="2581825" y="4316875"/>
                <a:ext cx="70675" cy="117850"/>
              </a:xfrm>
              <a:custGeom>
                <a:avLst/>
                <a:gdLst/>
                <a:ahLst/>
                <a:cxnLst/>
                <a:rect l="l" t="t" r="r" b="b"/>
                <a:pathLst>
                  <a:path w="2827" h="4714" extrusionOk="0">
                    <a:moveTo>
                      <a:pt x="50" y="0"/>
                    </a:moveTo>
                    <a:cubicBezTo>
                      <a:pt x="22" y="0"/>
                      <a:pt x="8" y="3"/>
                      <a:pt x="8" y="5"/>
                    </a:cubicBezTo>
                    <a:cubicBezTo>
                      <a:pt x="1" y="30"/>
                      <a:pt x="349" y="39"/>
                      <a:pt x="796" y="325"/>
                    </a:cubicBezTo>
                    <a:cubicBezTo>
                      <a:pt x="1020" y="465"/>
                      <a:pt x="1258" y="675"/>
                      <a:pt x="1485" y="939"/>
                    </a:cubicBezTo>
                    <a:cubicBezTo>
                      <a:pt x="1710" y="1206"/>
                      <a:pt x="1928" y="1528"/>
                      <a:pt x="2114" y="1886"/>
                    </a:cubicBezTo>
                    <a:cubicBezTo>
                      <a:pt x="2493" y="2602"/>
                      <a:pt x="2672" y="3325"/>
                      <a:pt x="2744" y="3851"/>
                    </a:cubicBezTo>
                    <a:cubicBezTo>
                      <a:pt x="2782" y="4116"/>
                      <a:pt x="2789" y="4331"/>
                      <a:pt x="2797" y="4482"/>
                    </a:cubicBezTo>
                    <a:cubicBezTo>
                      <a:pt x="2799" y="4622"/>
                      <a:pt x="2800" y="4714"/>
                      <a:pt x="2800" y="4714"/>
                    </a:cubicBezTo>
                    <a:cubicBezTo>
                      <a:pt x="2800" y="4714"/>
                      <a:pt x="2806" y="4622"/>
                      <a:pt x="2816" y="4482"/>
                    </a:cubicBezTo>
                    <a:cubicBezTo>
                      <a:pt x="2819" y="4331"/>
                      <a:pt x="2827" y="4113"/>
                      <a:pt x="2803" y="3845"/>
                    </a:cubicBezTo>
                    <a:cubicBezTo>
                      <a:pt x="2761" y="3311"/>
                      <a:pt x="2608" y="2563"/>
                      <a:pt x="2220" y="1830"/>
                    </a:cubicBezTo>
                    <a:cubicBezTo>
                      <a:pt x="2029" y="1464"/>
                      <a:pt x="1804" y="1138"/>
                      <a:pt x="1568" y="868"/>
                    </a:cubicBezTo>
                    <a:cubicBezTo>
                      <a:pt x="1329" y="599"/>
                      <a:pt x="1077" y="389"/>
                      <a:pt x="841" y="254"/>
                    </a:cubicBezTo>
                    <a:cubicBezTo>
                      <a:pt x="606" y="113"/>
                      <a:pt x="390" y="51"/>
                      <a:pt x="242" y="23"/>
                    </a:cubicBezTo>
                    <a:cubicBezTo>
                      <a:pt x="155" y="5"/>
                      <a:pt x="90" y="0"/>
                      <a:pt x="50" y="0"/>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6"/>
              <p:cNvSpPr/>
              <p:nvPr/>
            </p:nvSpPr>
            <p:spPr>
              <a:xfrm>
                <a:off x="2349200" y="4285000"/>
                <a:ext cx="233175" cy="132600"/>
              </a:xfrm>
              <a:custGeom>
                <a:avLst/>
                <a:gdLst/>
                <a:ahLst/>
                <a:cxnLst/>
                <a:rect l="l" t="t" r="r" b="b"/>
                <a:pathLst>
                  <a:path w="9327" h="5304" extrusionOk="0">
                    <a:moveTo>
                      <a:pt x="6233" y="1"/>
                    </a:moveTo>
                    <a:cubicBezTo>
                      <a:pt x="6118" y="1"/>
                      <a:pt x="6001" y="5"/>
                      <a:pt x="5883" y="12"/>
                    </a:cubicBezTo>
                    <a:cubicBezTo>
                      <a:pt x="5136" y="55"/>
                      <a:pt x="4322" y="236"/>
                      <a:pt x="3525" y="570"/>
                    </a:cubicBezTo>
                    <a:cubicBezTo>
                      <a:pt x="3127" y="737"/>
                      <a:pt x="2753" y="933"/>
                      <a:pt x="2407" y="1147"/>
                    </a:cubicBezTo>
                    <a:cubicBezTo>
                      <a:pt x="2061" y="1364"/>
                      <a:pt x="1749" y="1609"/>
                      <a:pt x="1494" y="1887"/>
                    </a:cubicBezTo>
                    <a:cubicBezTo>
                      <a:pt x="1238" y="2163"/>
                      <a:pt x="1042" y="2474"/>
                      <a:pt x="926" y="2787"/>
                    </a:cubicBezTo>
                    <a:cubicBezTo>
                      <a:pt x="804" y="3099"/>
                      <a:pt x="738" y="3402"/>
                      <a:pt x="676" y="3676"/>
                    </a:cubicBezTo>
                    <a:cubicBezTo>
                      <a:pt x="562" y="4225"/>
                      <a:pt x="447" y="4664"/>
                      <a:pt x="308" y="4946"/>
                    </a:cubicBezTo>
                    <a:cubicBezTo>
                      <a:pt x="246" y="5090"/>
                      <a:pt x="173" y="5191"/>
                      <a:pt x="109" y="5241"/>
                    </a:cubicBezTo>
                    <a:cubicBezTo>
                      <a:pt x="77" y="5268"/>
                      <a:pt x="50" y="5283"/>
                      <a:pt x="30" y="5292"/>
                    </a:cubicBezTo>
                    <a:cubicBezTo>
                      <a:pt x="10" y="5300"/>
                      <a:pt x="1" y="5303"/>
                      <a:pt x="1" y="5303"/>
                    </a:cubicBezTo>
                    <a:cubicBezTo>
                      <a:pt x="1" y="5303"/>
                      <a:pt x="11" y="5300"/>
                      <a:pt x="30" y="5293"/>
                    </a:cubicBezTo>
                    <a:cubicBezTo>
                      <a:pt x="50" y="5285"/>
                      <a:pt x="79" y="5271"/>
                      <a:pt x="112" y="5246"/>
                    </a:cubicBezTo>
                    <a:cubicBezTo>
                      <a:pt x="180" y="5197"/>
                      <a:pt x="257" y="5097"/>
                      <a:pt x="325" y="4955"/>
                    </a:cubicBezTo>
                    <a:cubicBezTo>
                      <a:pt x="475" y="4677"/>
                      <a:pt x="606" y="4235"/>
                      <a:pt x="734" y="3689"/>
                    </a:cubicBezTo>
                    <a:cubicBezTo>
                      <a:pt x="803" y="3417"/>
                      <a:pt x="876" y="3119"/>
                      <a:pt x="1002" y="2818"/>
                    </a:cubicBezTo>
                    <a:cubicBezTo>
                      <a:pt x="1122" y="2514"/>
                      <a:pt x="1315" y="2220"/>
                      <a:pt x="1568" y="1956"/>
                    </a:cubicBezTo>
                    <a:cubicBezTo>
                      <a:pt x="2073" y="1423"/>
                      <a:pt x="2793" y="1015"/>
                      <a:pt x="3572" y="680"/>
                    </a:cubicBezTo>
                    <a:cubicBezTo>
                      <a:pt x="4356" y="351"/>
                      <a:pt x="5156" y="169"/>
                      <a:pt x="5890" y="121"/>
                    </a:cubicBezTo>
                    <a:cubicBezTo>
                      <a:pt x="6023" y="112"/>
                      <a:pt x="6155" y="108"/>
                      <a:pt x="6284" y="108"/>
                    </a:cubicBezTo>
                    <a:cubicBezTo>
                      <a:pt x="6509" y="108"/>
                      <a:pt x="6726" y="121"/>
                      <a:pt x="6933" y="142"/>
                    </a:cubicBezTo>
                    <a:cubicBezTo>
                      <a:pt x="7258" y="176"/>
                      <a:pt x="7559" y="232"/>
                      <a:pt x="7826" y="309"/>
                    </a:cubicBezTo>
                    <a:cubicBezTo>
                      <a:pt x="8363" y="462"/>
                      <a:pt x="8755" y="700"/>
                      <a:pt x="8987" y="905"/>
                    </a:cubicBezTo>
                    <a:cubicBezTo>
                      <a:pt x="9217" y="1103"/>
                      <a:pt x="9308" y="1254"/>
                      <a:pt x="9323" y="1254"/>
                    </a:cubicBezTo>
                    <a:cubicBezTo>
                      <a:pt x="9323" y="1254"/>
                      <a:pt x="9324" y="1254"/>
                      <a:pt x="9324" y="1254"/>
                    </a:cubicBezTo>
                    <a:cubicBezTo>
                      <a:pt x="9327" y="1251"/>
                      <a:pt x="9305" y="1214"/>
                      <a:pt x="9258" y="1145"/>
                    </a:cubicBezTo>
                    <a:cubicBezTo>
                      <a:pt x="9210" y="1077"/>
                      <a:pt x="9134" y="979"/>
                      <a:pt x="9018" y="871"/>
                    </a:cubicBezTo>
                    <a:cubicBezTo>
                      <a:pt x="8790" y="651"/>
                      <a:pt x="8394" y="394"/>
                      <a:pt x="7850" y="228"/>
                    </a:cubicBezTo>
                    <a:cubicBezTo>
                      <a:pt x="7579" y="145"/>
                      <a:pt x="7275" y="82"/>
                      <a:pt x="6944" y="44"/>
                    </a:cubicBezTo>
                    <a:cubicBezTo>
                      <a:pt x="6718" y="17"/>
                      <a:pt x="6480" y="1"/>
                      <a:pt x="6233"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66"/>
              <p:cNvSpPr/>
              <p:nvPr/>
            </p:nvSpPr>
            <p:spPr>
              <a:xfrm>
                <a:off x="2363250" y="4313375"/>
                <a:ext cx="203400" cy="122650"/>
              </a:xfrm>
              <a:custGeom>
                <a:avLst/>
                <a:gdLst/>
                <a:ahLst/>
                <a:cxnLst/>
                <a:rect l="l" t="t" r="r" b="b"/>
                <a:pathLst>
                  <a:path w="8136" h="4906" extrusionOk="0">
                    <a:moveTo>
                      <a:pt x="5637" y="1"/>
                    </a:moveTo>
                    <a:cubicBezTo>
                      <a:pt x="5446" y="1"/>
                      <a:pt x="5247" y="15"/>
                      <a:pt x="5043" y="48"/>
                    </a:cubicBezTo>
                    <a:cubicBezTo>
                      <a:pt x="4415" y="145"/>
                      <a:pt x="3747" y="414"/>
                      <a:pt x="3163" y="862"/>
                    </a:cubicBezTo>
                    <a:cubicBezTo>
                      <a:pt x="2874" y="1088"/>
                      <a:pt x="2617" y="1342"/>
                      <a:pt x="2406" y="1617"/>
                    </a:cubicBezTo>
                    <a:cubicBezTo>
                      <a:pt x="2193" y="1891"/>
                      <a:pt x="2027" y="2180"/>
                      <a:pt x="1878" y="2459"/>
                    </a:cubicBezTo>
                    <a:cubicBezTo>
                      <a:pt x="1586" y="3017"/>
                      <a:pt x="1356" y="3532"/>
                      <a:pt x="1102" y="3930"/>
                    </a:cubicBezTo>
                    <a:cubicBezTo>
                      <a:pt x="851" y="4327"/>
                      <a:pt x="604" y="4627"/>
                      <a:pt x="382" y="4763"/>
                    </a:cubicBezTo>
                    <a:cubicBezTo>
                      <a:pt x="159" y="4905"/>
                      <a:pt x="0" y="4885"/>
                      <a:pt x="3" y="4898"/>
                    </a:cubicBezTo>
                    <a:cubicBezTo>
                      <a:pt x="3" y="4900"/>
                      <a:pt x="23" y="4905"/>
                      <a:pt x="61" y="4905"/>
                    </a:cubicBezTo>
                    <a:cubicBezTo>
                      <a:pt x="75" y="4905"/>
                      <a:pt x="92" y="4904"/>
                      <a:pt x="111" y="4903"/>
                    </a:cubicBezTo>
                    <a:cubicBezTo>
                      <a:pt x="182" y="4897"/>
                      <a:pt x="286" y="4870"/>
                      <a:pt x="405" y="4803"/>
                    </a:cubicBezTo>
                    <a:cubicBezTo>
                      <a:pt x="647" y="4671"/>
                      <a:pt x="910" y="4373"/>
                      <a:pt x="1174" y="3976"/>
                    </a:cubicBezTo>
                    <a:cubicBezTo>
                      <a:pt x="1440" y="3577"/>
                      <a:pt x="1680" y="3060"/>
                      <a:pt x="1975" y="2510"/>
                    </a:cubicBezTo>
                    <a:cubicBezTo>
                      <a:pt x="2124" y="2236"/>
                      <a:pt x="2290" y="1953"/>
                      <a:pt x="2498" y="1689"/>
                    </a:cubicBezTo>
                    <a:cubicBezTo>
                      <a:pt x="2704" y="1422"/>
                      <a:pt x="2955" y="1176"/>
                      <a:pt x="3236" y="957"/>
                    </a:cubicBezTo>
                    <a:cubicBezTo>
                      <a:pt x="3803" y="521"/>
                      <a:pt x="4450" y="252"/>
                      <a:pt x="5060" y="147"/>
                    </a:cubicBezTo>
                    <a:cubicBezTo>
                      <a:pt x="5288" y="106"/>
                      <a:pt x="5510" y="88"/>
                      <a:pt x="5723" y="88"/>
                    </a:cubicBezTo>
                    <a:cubicBezTo>
                      <a:pt x="6080" y="88"/>
                      <a:pt x="6411" y="137"/>
                      <a:pt x="6697" y="205"/>
                    </a:cubicBezTo>
                    <a:cubicBezTo>
                      <a:pt x="7157" y="315"/>
                      <a:pt x="7514" y="459"/>
                      <a:pt x="7759" y="562"/>
                    </a:cubicBezTo>
                    <a:cubicBezTo>
                      <a:pt x="8003" y="665"/>
                      <a:pt x="8135" y="729"/>
                      <a:pt x="8135" y="729"/>
                    </a:cubicBezTo>
                    <a:cubicBezTo>
                      <a:pt x="8135" y="729"/>
                      <a:pt x="8007" y="658"/>
                      <a:pt x="7767" y="544"/>
                    </a:cubicBezTo>
                    <a:cubicBezTo>
                      <a:pt x="7526" y="431"/>
                      <a:pt x="7173" y="273"/>
                      <a:pt x="6712" y="148"/>
                    </a:cubicBezTo>
                    <a:cubicBezTo>
                      <a:pt x="6402" y="63"/>
                      <a:pt x="6036" y="1"/>
                      <a:pt x="5637"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66"/>
              <p:cNvSpPr/>
              <p:nvPr/>
            </p:nvSpPr>
            <p:spPr>
              <a:xfrm>
                <a:off x="2414675" y="4336450"/>
                <a:ext cx="117350" cy="60725"/>
              </a:xfrm>
              <a:custGeom>
                <a:avLst/>
                <a:gdLst/>
                <a:ahLst/>
                <a:cxnLst/>
                <a:rect l="l" t="t" r="r" b="b"/>
                <a:pathLst>
                  <a:path w="4694" h="2429" extrusionOk="0">
                    <a:moveTo>
                      <a:pt x="4249" y="0"/>
                    </a:moveTo>
                    <a:cubicBezTo>
                      <a:pt x="4147" y="0"/>
                      <a:pt x="4030" y="7"/>
                      <a:pt x="3900" y="23"/>
                    </a:cubicBezTo>
                    <a:cubicBezTo>
                      <a:pt x="3409" y="78"/>
                      <a:pt x="2753" y="328"/>
                      <a:pt x="2136" y="760"/>
                    </a:cubicBezTo>
                    <a:cubicBezTo>
                      <a:pt x="1519" y="1192"/>
                      <a:pt x="1020" y="1648"/>
                      <a:pt x="635" y="1945"/>
                    </a:cubicBezTo>
                    <a:cubicBezTo>
                      <a:pt x="254" y="2248"/>
                      <a:pt x="0" y="2412"/>
                      <a:pt x="10" y="2427"/>
                    </a:cubicBezTo>
                    <a:cubicBezTo>
                      <a:pt x="10" y="2428"/>
                      <a:pt x="11" y="2428"/>
                      <a:pt x="12" y="2428"/>
                    </a:cubicBezTo>
                    <a:cubicBezTo>
                      <a:pt x="27" y="2428"/>
                      <a:pt x="94" y="2396"/>
                      <a:pt x="202" y="2333"/>
                    </a:cubicBezTo>
                    <a:cubicBezTo>
                      <a:pt x="321" y="2265"/>
                      <a:pt x="487" y="2156"/>
                      <a:pt x="686" y="2013"/>
                    </a:cubicBezTo>
                    <a:cubicBezTo>
                      <a:pt x="1087" y="1730"/>
                      <a:pt x="1597" y="1283"/>
                      <a:pt x="2203" y="858"/>
                    </a:cubicBezTo>
                    <a:cubicBezTo>
                      <a:pt x="2810" y="435"/>
                      <a:pt x="3432" y="165"/>
                      <a:pt x="3910" y="81"/>
                    </a:cubicBezTo>
                    <a:cubicBezTo>
                      <a:pt x="4114" y="43"/>
                      <a:pt x="4289" y="31"/>
                      <a:pt x="4421" y="31"/>
                    </a:cubicBezTo>
                    <a:cubicBezTo>
                      <a:pt x="4442" y="31"/>
                      <a:pt x="4463" y="31"/>
                      <a:pt x="4482" y="31"/>
                    </a:cubicBezTo>
                    <a:cubicBezTo>
                      <a:pt x="4485" y="31"/>
                      <a:pt x="4489" y="31"/>
                      <a:pt x="4492" y="31"/>
                    </a:cubicBezTo>
                    <a:cubicBezTo>
                      <a:pt x="4555" y="31"/>
                      <a:pt x="4604" y="39"/>
                      <a:pt x="4638" y="40"/>
                    </a:cubicBezTo>
                    <a:cubicBezTo>
                      <a:pt x="4673" y="42"/>
                      <a:pt x="4693" y="44"/>
                      <a:pt x="4693" y="44"/>
                    </a:cubicBezTo>
                    <a:cubicBezTo>
                      <a:pt x="4693" y="44"/>
                      <a:pt x="4674" y="40"/>
                      <a:pt x="4639" y="35"/>
                    </a:cubicBezTo>
                    <a:cubicBezTo>
                      <a:pt x="4603" y="31"/>
                      <a:pt x="4551" y="17"/>
                      <a:pt x="4483" y="13"/>
                    </a:cubicBezTo>
                    <a:cubicBezTo>
                      <a:pt x="4419" y="5"/>
                      <a:pt x="4340" y="0"/>
                      <a:pt x="4249" y="0"/>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00" name="Google Shape;3400;p66"/>
          <p:cNvGrpSpPr/>
          <p:nvPr/>
        </p:nvGrpSpPr>
        <p:grpSpPr>
          <a:xfrm rot="-872929">
            <a:off x="8026566" y="3543073"/>
            <a:ext cx="1290588" cy="1900878"/>
            <a:chOff x="4497355" y="3126973"/>
            <a:chExt cx="1670282" cy="2460121"/>
          </a:xfrm>
        </p:grpSpPr>
        <p:grpSp>
          <p:nvGrpSpPr>
            <p:cNvPr id="3401" name="Google Shape;3401;p66"/>
            <p:cNvGrpSpPr/>
            <p:nvPr/>
          </p:nvGrpSpPr>
          <p:grpSpPr>
            <a:xfrm>
              <a:off x="4497355" y="3126973"/>
              <a:ext cx="1670282" cy="2460121"/>
              <a:chOff x="2903825" y="2119650"/>
              <a:chExt cx="623100" cy="917750"/>
            </a:xfrm>
          </p:grpSpPr>
          <p:sp>
            <p:nvSpPr>
              <p:cNvPr id="3402" name="Google Shape;3402;p66"/>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66"/>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4" name="Google Shape;3404;p66"/>
            <p:cNvGrpSpPr/>
            <p:nvPr/>
          </p:nvGrpSpPr>
          <p:grpSpPr>
            <a:xfrm>
              <a:off x="4955929" y="3546142"/>
              <a:ext cx="753097" cy="1205591"/>
              <a:chOff x="3199050" y="1367150"/>
              <a:chExt cx="367275" cy="587950"/>
            </a:xfrm>
          </p:grpSpPr>
          <p:sp>
            <p:nvSpPr>
              <p:cNvPr id="3405" name="Google Shape;3405;p66"/>
              <p:cNvSpPr/>
              <p:nvPr/>
            </p:nvSpPr>
            <p:spPr>
              <a:xfrm>
                <a:off x="3406050" y="1367150"/>
                <a:ext cx="152925" cy="146975"/>
              </a:xfrm>
              <a:custGeom>
                <a:avLst/>
                <a:gdLst/>
                <a:ahLst/>
                <a:cxnLst/>
                <a:rect l="l" t="t" r="r" b="b"/>
                <a:pathLst>
                  <a:path w="6117" h="5879" extrusionOk="0">
                    <a:moveTo>
                      <a:pt x="3112" y="1"/>
                    </a:moveTo>
                    <a:cubicBezTo>
                      <a:pt x="2176" y="1"/>
                      <a:pt x="1240" y="463"/>
                      <a:pt x="698" y="1229"/>
                    </a:cubicBezTo>
                    <a:cubicBezTo>
                      <a:pt x="55" y="2138"/>
                      <a:pt x="1" y="3427"/>
                      <a:pt x="564" y="4387"/>
                    </a:cubicBezTo>
                    <a:lnTo>
                      <a:pt x="2391" y="5861"/>
                    </a:lnTo>
                    <a:cubicBezTo>
                      <a:pt x="2507" y="5873"/>
                      <a:pt x="2625" y="5879"/>
                      <a:pt x="2745" y="5879"/>
                    </a:cubicBezTo>
                    <a:cubicBezTo>
                      <a:pt x="4268" y="5879"/>
                      <a:pt x="6045" y="4952"/>
                      <a:pt x="6088" y="3259"/>
                    </a:cubicBezTo>
                    <a:cubicBezTo>
                      <a:pt x="6116" y="2152"/>
                      <a:pt x="5492" y="1048"/>
                      <a:pt x="4582" y="435"/>
                    </a:cubicBezTo>
                    <a:cubicBezTo>
                      <a:pt x="4297" y="242"/>
                      <a:pt x="3969" y="115"/>
                      <a:pt x="3631" y="50"/>
                    </a:cubicBezTo>
                    <a:cubicBezTo>
                      <a:pt x="3460" y="17"/>
                      <a:pt x="3286" y="1"/>
                      <a:pt x="3112"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66"/>
              <p:cNvSpPr/>
              <p:nvPr/>
            </p:nvSpPr>
            <p:spPr>
              <a:xfrm>
                <a:off x="3408225" y="1367150"/>
                <a:ext cx="131150" cy="86450"/>
              </a:xfrm>
              <a:custGeom>
                <a:avLst/>
                <a:gdLst/>
                <a:ahLst/>
                <a:cxnLst/>
                <a:rect l="l" t="t" r="r" b="b"/>
                <a:pathLst>
                  <a:path w="5246" h="3458" extrusionOk="0">
                    <a:moveTo>
                      <a:pt x="3025" y="1"/>
                    </a:moveTo>
                    <a:cubicBezTo>
                      <a:pt x="2089" y="1"/>
                      <a:pt x="1153" y="463"/>
                      <a:pt x="611" y="1229"/>
                    </a:cubicBezTo>
                    <a:cubicBezTo>
                      <a:pt x="160" y="1867"/>
                      <a:pt x="0" y="2691"/>
                      <a:pt x="138" y="3458"/>
                    </a:cubicBezTo>
                    <a:cubicBezTo>
                      <a:pt x="500" y="2270"/>
                      <a:pt x="1467" y="1299"/>
                      <a:pt x="2749" y="927"/>
                    </a:cubicBezTo>
                    <a:cubicBezTo>
                      <a:pt x="3099" y="826"/>
                      <a:pt x="3445" y="777"/>
                      <a:pt x="3778" y="777"/>
                    </a:cubicBezTo>
                    <a:cubicBezTo>
                      <a:pt x="4308" y="777"/>
                      <a:pt x="4807" y="900"/>
                      <a:pt x="5245" y="1130"/>
                    </a:cubicBezTo>
                    <a:cubicBezTo>
                      <a:pt x="5029" y="861"/>
                      <a:pt x="4776" y="624"/>
                      <a:pt x="4495" y="435"/>
                    </a:cubicBezTo>
                    <a:cubicBezTo>
                      <a:pt x="4210" y="242"/>
                      <a:pt x="3882" y="115"/>
                      <a:pt x="3544" y="50"/>
                    </a:cubicBezTo>
                    <a:cubicBezTo>
                      <a:pt x="3373" y="17"/>
                      <a:pt x="3199" y="1"/>
                      <a:pt x="3025"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66"/>
              <p:cNvSpPr/>
              <p:nvPr/>
            </p:nvSpPr>
            <p:spPr>
              <a:xfrm>
                <a:off x="3430450" y="1370300"/>
                <a:ext cx="121225" cy="112975"/>
              </a:xfrm>
              <a:custGeom>
                <a:avLst/>
                <a:gdLst/>
                <a:ahLst/>
                <a:cxnLst/>
                <a:rect l="l" t="t" r="r" b="b"/>
                <a:pathLst>
                  <a:path w="4849" h="4519" extrusionOk="0">
                    <a:moveTo>
                      <a:pt x="1291" y="1"/>
                    </a:moveTo>
                    <a:lnTo>
                      <a:pt x="1291" y="1"/>
                    </a:lnTo>
                    <a:cubicBezTo>
                      <a:pt x="1200" y="28"/>
                      <a:pt x="1110" y="57"/>
                      <a:pt x="1022" y="93"/>
                    </a:cubicBezTo>
                    <a:cubicBezTo>
                      <a:pt x="880" y="217"/>
                      <a:pt x="748" y="358"/>
                      <a:pt x="630" y="516"/>
                    </a:cubicBezTo>
                    <a:cubicBezTo>
                      <a:pt x="321" y="934"/>
                      <a:pt x="151" y="1412"/>
                      <a:pt x="76" y="1852"/>
                    </a:cubicBezTo>
                    <a:cubicBezTo>
                      <a:pt x="0" y="2294"/>
                      <a:pt x="18" y="2700"/>
                      <a:pt x="63" y="3033"/>
                    </a:cubicBezTo>
                    <a:cubicBezTo>
                      <a:pt x="108" y="3367"/>
                      <a:pt x="181" y="3630"/>
                      <a:pt x="236" y="3809"/>
                    </a:cubicBezTo>
                    <a:cubicBezTo>
                      <a:pt x="292" y="3987"/>
                      <a:pt x="333" y="4082"/>
                      <a:pt x="340" y="4082"/>
                    </a:cubicBezTo>
                    <a:cubicBezTo>
                      <a:pt x="340" y="4082"/>
                      <a:pt x="340" y="4082"/>
                      <a:pt x="340" y="4082"/>
                    </a:cubicBezTo>
                    <a:cubicBezTo>
                      <a:pt x="347" y="4080"/>
                      <a:pt x="318" y="3980"/>
                      <a:pt x="273" y="3799"/>
                    </a:cubicBezTo>
                    <a:cubicBezTo>
                      <a:pt x="234" y="3639"/>
                      <a:pt x="181" y="3413"/>
                      <a:pt x="144" y="3133"/>
                    </a:cubicBezTo>
                    <a:cubicBezTo>
                      <a:pt x="163" y="3124"/>
                      <a:pt x="184" y="3114"/>
                      <a:pt x="211" y="3104"/>
                    </a:cubicBezTo>
                    <a:cubicBezTo>
                      <a:pt x="301" y="3067"/>
                      <a:pt x="440" y="3033"/>
                      <a:pt x="616" y="3026"/>
                    </a:cubicBezTo>
                    <a:cubicBezTo>
                      <a:pt x="659" y="3025"/>
                      <a:pt x="705" y="3025"/>
                      <a:pt x="753" y="3025"/>
                    </a:cubicBezTo>
                    <a:cubicBezTo>
                      <a:pt x="1091" y="3025"/>
                      <a:pt x="1530" y="3047"/>
                      <a:pt x="1993" y="3143"/>
                    </a:cubicBezTo>
                    <a:cubicBezTo>
                      <a:pt x="2523" y="3251"/>
                      <a:pt x="2966" y="3473"/>
                      <a:pt x="3247" y="3685"/>
                    </a:cubicBezTo>
                    <a:cubicBezTo>
                      <a:pt x="3311" y="3734"/>
                      <a:pt x="3366" y="3779"/>
                      <a:pt x="3415" y="3822"/>
                    </a:cubicBezTo>
                    <a:cubicBezTo>
                      <a:pt x="3128" y="4004"/>
                      <a:pt x="2827" y="4137"/>
                      <a:pt x="2542" y="4233"/>
                    </a:cubicBezTo>
                    <a:cubicBezTo>
                      <a:pt x="2195" y="4346"/>
                      <a:pt x="1869" y="4409"/>
                      <a:pt x="1595" y="4440"/>
                    </a:cubicBezTo>
                    <a:cubicBezTo>
                      <a:pt x="1444" y="4456"/>
                      <a:pt x="1308" y="4462"/>
                      <a:pt x="1191" y="4462"/>
                    </a:cubicBezTo>
                    <a:cubicBezTo>
                      <a:pt x="1095" y="4462"/>
                      <a:pt x="1011" y="4458"/>
                      <a:pt x="941" y="4453"/>
                    </a:cubicBezTo>
                    <a:cubicBezTo>
                      <a:pt x="819" y="4445"/>
                      <a:pt x="740" y="4435"/>
                      <a:pt x="712" y="4435"/>
                    </a:cubicBezTo>
                    <a:cubicBezTo>
                      <a:pt x="704" y="4435"/>
                      <a:pt x="700" y="4435"/>
                      <a:pt x="699" y="4437"/>
                    </a:cubicBezTo>
                    <a:cubicBezTo>
                      <a:pt x="699" y="4442"/>
                      <a:pt x="782" y="4468"/>
                      <a:pt x="937" y="4492"/>
                    </a:cubicBezTo>
                    <a:cubicBezTo>
                      <a:pt x="1040" y="4506"/>
                      <a:pt x="1175" y="4519"/>
                      <a:pt x="1335" y="4519"/>
                    </a:cubicBezTo>
                    <a:cubicBezTo>
                      <a:pt x="1418" y="4519"/>
                      <a:pt x="1507" y="4515"/>
                      <a:pt x="1601" y="4508"/>
                    </a:cubicBezTo>
                    <a:cubicBezTo>
                      <a:pt x="1882" y="4487"/>
                      <a:pt x="2214" y="4430"/>
                      <a:pt x="2570" y="4318"/>
                    </a:cubicBezTo>
                    <a:cubicBezTo>
                      <a:pt x="2924" y="4206"/>
                      <a:pt x="3302" y="4034"/>
                      <a:pt x="3653" y="3780"/>
                    </a:cubicBezTo>
                    <a:cubicBezTo>
                      <a:pt x="4003" y="3528"/>
                      <a:pt x="4286" y="3216"/>
                      <a:pt x="4478" y="2894"/>
                    </a:cubicBezTo>
                    <a:cubicBezTo>
                      <a:pt x="4671" y="2573"/>
                      <a:pt x="4779" y="2248"/>
                      <a:pt x="4829" y="1970"/>
                    </a:cubicBezTo>
                    <a:cubicBezTo>
                      <a:pt x="4838" y="1919"/>
                      <a:pt x="4843" y="1871"/>
                      <a:pt x="4849" y="1823"/>
                    </a:cubicBezTo>
                    <a:cubicBezTo>
                      <a:pt x="4832" y="1785"/>
                      <a:pt x="4816" y="1747"/>
                      <a:pt x="4798" y="1709"/>
                    </a:cubicBezTo>
                    <a:cubicBezTo>
                      <a:pt x="4790" y="1787"/>
                      <a:pt x="4779" y="1868"/>
                      <a:pt x="4761" y="1957"/>
                    </a:cubicBezTo>
                    <a:cubicBezTo>
                      <a:pt x="4704" y="2225"/>
                      <a:pt x="4593" y="2539"/>
                      <a:pt x="4401" y="2847"/>
                    </a:cubicBezTo>
                    <a:cubicBezTo>
                      <a:pt x="4211" y="3157"/>
                      <a:pt x="3937" y="3456"/>
                      <a:pt x="3596" y="3701"/>
                    </a:cubicBezTo>
                    <a:cubicBezTo>
                      <a:pt x="3552" y="3732"/>
                      <a:pt x="3507" y="3763"/>
                      <a:pt x="3463" y="3792"/>
                    </a:cubicBezTo>
                    <a:cubicBezTo>
                      <a:pt x="3414" y="3741"/>
                      <a:pt x="3358" y="3688"/>
                      <a:pt x="3290" y="3631"/>
                    </a:cubicBezTo>
                    <a:cubicBezTo>
                      <a:pt x="3012" y="3398"/>
                      <a:pt x="2556" y="3158"/>
                      <a:pt x="2014" y="3047"/>
                    </a:cubicBezTo>
                    <a:cubicBezTo>
                      <a:pt x="1743" y="2990"/>
                      <a:pt x="1481" y="2963"/>
                      <a:pt x="1243" y="2952"/>
                    </a:cubicBezTo>
                    <a:cubicBezTo>
                      <a:pt x="1133" y="2947"/>
                      <a:pt x="1027" y="2944"/>
                      <a:pt x="928" y="2944"/>
                    </a:cubicBezTo>
                    <a:cubicBezTo>
                      <a:pt x="813" y="2944"/>
                      <a:pt x="707" y="2948"/>
                      <a:pt x="610" y="2957"/>
                    </a:cubicBezTo>
                    <a:cubicBezTo>
                      <a:pt x="430" y="2973"/>
                      <a:pt x="285" y="3020"/>
                      <a:pt x="195" y="3069"/>
                    </a:cubicBezTo>
                    <a:cubicBezTo>
                      <a:pt x="173" y="3081"/>
                      <a:pt x="156" y="3092"/>
                      <a:pt x="141" y="3103"/>
                    </a:cubicBezTo>
                    <a:cubicBezTo>
                      <a:pt x="138" y="3077"/>
                      <a:pt x="135" y="3051"/>
                      <a:pt x="131" y="3025"/>
                    </a:cubicBezTo>
                    <a:cubicBezTo>
                      <a:pt x="116" y="2879"/>
                      <a:pt x="106" y="2719"/>
                      <a:pt x="106" y="2549"/>
                    </a:cubicBezTo>
                    <a:cubicBezTo>
                      <a:pt x="133" y="2506"/>
                      <a:pt x="170" y="2449"/>
                      <a:pt x="219" y="2377"/>
                    </a:cubicBezTo>
                    <a:cubicBezTo>
                      <a:pt x="331" y="2217"/>
                      <a:pt x="520" y="2004"/>
                      <a:pt x="800" y="1798"/>
                    </a:cubicBezTo>
                    <a:cubicBezTo>
                      <a:pt x="1078" y="1593"/>
                      <a:pt x="1451" y="1400"/>
                      <a:pt x="1895" y="1276"/>
                    </a:cubicBezTo>
                    <a:cubicBezTo>
                      <a:pt x="2115" y="1211"/>
                      <a:pt x="2352" y="1165"/>
                      <a:pt x="2601" y="1138"/>
                    </a:cubicBezTo>
                    <a:cubicBezTo>
                      <a:pt x="2745" y="1121"/>
                      <a:pt x="2893" y="1112"/>
                      <a:pt x="3043" y="1112"/>
                    </a:cubicBezTo>
                    <a:cubicBezTo>
                      <a:pt x="3152" y="1112"/>
                      <a:pt x="3262" y="1117"/>
                      <a:pt x="3372" y="1126"/>
                    </a:cubicBezTo>
                    <a:cubicBezTo>
                      <a:pt x="3862" y="1163"/>
                      <a:pt x="4313" y="1311"/>
                      <a:pt x="4696" y="1509"/>
                    </a:cubicBezTo>
                    <a:cubicBezTo>
                      <a:pt x="4669" y="1460"/>
                      <a:pt x="4641" y="1412"/>
                      <a:pt x="4612" y="1365"/>
                    </a:cubicBezTo>
                    <a:cubicBezTo>
                      <a:pt x="4249" y="1191"/>
                      <a:pt x="3831" y="1062"/>
                      <a:pt x="3381" y="1028"/>
                    </a:cubicBezTo>
                    <a:cubicBezTo>
                      <a:pt x="3274" y="1020"/>
                      <a:pt x="3169" y="1016"/>
                      <a:pt x="3065" y="1016"/>
                    </a:cubicBezTo>
                    <a:cubicBezTo>
                      <a:pt x="2105" y="1016"/>
                      <a:pt x="1259" y="1346"/>
                      <a:pt x="758" y="1743"/>
                    </a:cubicBezTo>
                    <a:cubicBezTo>
                      <a:pt x="477" y="1962"/>
                      <a:pt x="292" y="2187"/>
                      <a:pt x="188" y="2355"/>
                    </a:cubicBezTo>
                    <a:cubicBezTo>
                      <a:pt x="149" y="2410"/>
                      <a:pt x="125" y="2461"/>
                      <a:pt x="106" y="2502"/>
                    </a:cubicBezTo>
                    <a:cubicBezTo>
                      <a:pt x="107" y="2302"/>
                      <a:pt x="124" y="2089"/>
                      <a:pt x="164" y="1867"/>
                    </a:cubicBezTo>
                    <a:cubicBezTo>
                      <a:pt x="243" y="1439"/>
                      <a:pt x="410" y="978"/>
                      <a:pt x="709" y="574"/>
                    </a:cubicBezTo>
                    <a:cubicBezTo>
                      <a:pt x="878" y="347"/>
                      <a:pt x="1078" y="158"/>
                      <a:pt x="1291"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66"/>
              <p:cNvSpPr/>
              <p:nvPr/>
            </p:nvSpPr>
            <p:spPr>
              <a:xfrm>
                <a:off x="3431475" y="1413050"/>
                <a:ext cx="32650" cy="71775"/>
              </a:xfrm>
              <a:custGeom>
                <a:avLst/>
                <a:gdLst/>
                <a:ahLst/>
                <a:cxnLst/>
                <a:rect l="l" t="t" r="r" b="b"/>
                <a:pathLst>
                  <a:path w="1306" h="2871" extrusionOk="0">
                    <a:moveTo>
                      <a:pt x="259" y="0"/>
                    </a:moveTo>
                    <a:cubicBezTo>
                      <a:pt x="43" y="484"/>
                      <a:pt x="0" y="1042"/>
                      <a:pt x="140" y="1553"/>
                    </a:cubicBezTo>
                    <a:cubicBezTo>
                      <a:pt x="280" y="2063"/>
                      <a:pt x="600" y="2523"/>
                      <a:pt x="1032" y="2829"/>
                    </a:cubicBezTo>
                    <a:lnTo>
                      <a:pt x="1109" y="2871"/>
                    </a:lnTo>
                    <a:cubicBezTo>
                      <a:pt x="1305" y="2299"/>
                      <a:pt x="1278" y="1654"/>
                      <a:pt x="1035" y="1100"/>
                    </a:cubicBezTo>
                    <a:cubicBezTo>
                      <a:pt x="853" y="687"/>
                      <a:pt x="561" y="335"/>
                      <a:pt x="259" y="0"/>
                    </a:cubicBezTo>
                    <a:close/>
                  </a:path>
                </a:pathLst>
              </a:custGeom>
              <a:solidFill>
                <a:srgbClr val="FF9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66"/>
              <p:cNvSpPr/>
              <p:nvPr/>
            </p:nvSpPr>
            <p:spPr>
              <a:xfrm>
                <a:off x="3257150" y="1682000"/>
                <a:ext cx="54075" cy="52050"/>
              </a:xfrm>
              <a:custGeom>
                <a:avLst/>
                <a:gdLst/>
                <a:ahLst/>
                <a:cxnLst/>
                <a:rect l="l" t="t" r="r" b="b"/>
                <a:pathLst>
                  <a:path w="2163" h="2082" extrusionOk="0">
                    <a:moveTo>
                      <a:pt x="625" y="1"/>
                    </a:moveTo>
                    <a:lnTo>
                      <a:pt x="109" y="267"/>
                    </a:lnTo>
                    <a:cubicBezTo>
                      <a:pt x="0" y="926"/>
                      <a:pt x="350" y="1637"/>
                      <a:pt x="939" y="1952"/>
                    </a:cubicBezTo>
                    <a:cubicBezTo>
                      <a:pt x="1078" y="2027"/>
                      <a:pt x="1233" y="2081"/>
                      <a:pt x="1390" y="2081"/>
                    </a:cubicBezTo>
                    <a:cubicBezTo>
                      <a:pt x="1400" y="2081"/>
                      <a:pt x="1409" y="2081"/>
                      <a:pt x="1418" y="2081"/>
                    </a:cubicBezTo>
                    <a:cubicBezTo>
                      <a:pt x="1685" y="2068"/>
                      <a:pt x="1916" y="1899"/>
                      <a:pt x="2128" y="1736"/>
                    </a:cubicBezTo>
                    <a:cubicBezTo>
                      <a:pt x="2144" y="1724"/>
                      <a:pt x="2162" y="1708"/>
                      <a:pt x="2160" y="1688"/>
                    </a:cubicBezTo>
                    <a:cubicBezTo>
                      <a:pt x="2160" y="1676"/>
                      <a:pt x="2151" y="1666"/>
                      <a:pt x="2143" y="1656"/>
                    </a:cubicBezTo>
                    <a:cubicBezTo>
                      <a:pt x="1665" y="1080"/>
                      <a:pt x="1158" y="527"/>
                      <a:pt x="625"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66"/>
              <p:cNvSpPr/>
              <p:nvPr/>
            </p:nvSpPr>
            <p:spPr>
              <a:xfrm>
                <a:off x="3439675" y="1682000"/>
                <a:ext cx="54075" cy="52050"/>
              </a:xfrm>
              <a:custGeom>
                <a:avLst/>
                <a:gdLst/>
                <a:ahLst/>
                <a:cxnLst/>
                <a:rect l="l" t="t" r="r" b="b"/>
                <a:pathLst>
                  <a:path w="2163" h="2082" extrusionOk="0">
                    <a:moveTo>
                      <a:pt x="1537" y="1"/>
                    </a:moveTo>
                    <a:cubicBezTo>
                      <a:pt x="1005" y="527"/>
                      <a:pt x="497" y="1080"/>
                      <a:pt x="20" y="1656"/>
                    </a:cubicBezTo>
                    <a:cubicBezTo>
                      <a:pt x="12" y="1666"/>
                      <a:pt x="3" y="1676"/>
                      <a:pt x="2" y="1688"/>
                    </a:cubicBezTo>
                    <a:cubicBezTo>
                      <a:pt x="0" y="1708"/>
                      <a:pt x="19" y="1724"/>
                      <a:pt x="34" y="1736"/>
                    </a:cubicBezTo>
                    <a:cubicBezTo>
                      <a:pt x="247" y="1899"/>
                      <a:pt x="477" y="2068"/>
                      <a:pt x="744" y="2081"/>
                    </a:cubicBezTo>
                    <a:cubicBezTo>
                      <a:pt x="754" y="2081"/>
                      <a:pt x="763" y="2081"/>
                      <a:pt x="772" y="2081"/>
                    </a:cubicBezTo>
                    <a:cubicBezTo>
                      <a:pt x="929" y="2081"/>
                      <a:pt x="1084" y="2027"/>
                      <a:pt x="1224" y="1952"/>
                    </a:cubicBezTo>
                    <a:cubicBezTo>
                      <a:pt x="1813" y="1637"/>
                      <a:pt x="2162" y="926"/>
                      <a:pt x="2053" y="267"/>
                    </a:cubicBezTo>
                    <a:lnTo>
                      <a:pt x="1537"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66"/>
              <p:cNvSpPr/>
              <p:nvPr/>
            </p:nvSpPr>
            <p:spPr>
              <a:xfrm>
                <a:off x="3403225" y="1466100"/>
                <a:ext cx="92575" cy="70775"/>
              </a:xfrm>
              <a:custGeom>
                <a:avLst/>
                <a:gdLst/>
                <a:ahLst/>
                <a:cxnLst/>
                <a:rect l="l" t="t" r="r" b="b"/>
                <a:pathLst>
                  <a:path w="3703" h="2831" extrusionOk="0">
                    <a:moveTo>
                      <a:pt x="1219" y="0"/>
                    </a:moveTo>
                    <a:cubicBezTo>
                      <a:pt x="786" y="0"/>
                      <a:pt x="353" y="130"/>
                      <a:pt x="0" y="380"/>
                    </a:cubicBezTo>
                    <a:lnTo>
                      <a:pt x="3442" y="2831"/>
                    </a:lnTo>
                    <a:cubicBezTo>
                      <a:pt x="3702" y="2429"/>
                      <a:pt x="3568" y="1890"/>
                      <a:pt x="3346" y="1466"/>
                    </a:cubicBezTo>
                    <a:cubicBezTo>
                      <a:pt x="3045" y="887"/>
                      <a:pt x="2575" y="374"/>
                      <a:pt x="1967" y="138"/>
                    </a:cubicBezTo>
                    <a:cubicBezTo>
                      <a:pt x="1729" y="45"/>
                      <a:pt x="1474" y="0"/>
                      <a:pt x="1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66"/>
              <p:cNvSpPr/>
              <p:nvPr/>
            </p:nvSpPr>
            <p:spPr>
              <a:xfrm>
                <a:off x="3236300" y="1471100"/>
                <a:ext cx="273050" cy="188550"/>
              </a:xfrm>
              <a:custGeom>
                <a:avLst/>
                <a:gdLst/>
                <a:ahLst/>
                <a:cxnLst/>
                <a:rect l="l" t="t" r="r" b="b"/>
                <a:pathLst>
                  <a:path w="10922" h="7542" extrusionOk="0">
                    <a:moveTo>
                      <a:pt x="7095" y="0"/>
                    </a:moveTo>
                    <a:cubicBezTo>
                      <a:pt x="7048" y="0"/>
                      <a:pt x="7001" y="0"/>
                      <a:pt x="6955" y="1"/>
                    </a:cubicBezTo>
                    <a:cubicBezTo>
                      <a:pt x="6148" y="8"/>
                      <a:pt x="5341" y="28"/>
                      <a:pt x="4539" y="153"/>
                    </a:cubicBezTo>
                    <a:cubicBezTo>
                      <a:pt x="3059" y="387"/>
                      <a:pt x="1535" y="1059"/>
                      <a:pt x="817" y="2451"/>
                    </a:cubicBezTo>
                    <a:cubicBezTo>
                      <a:pt x="0" y="4031"/>
                      <a:pt x="328" y="5940"/>
                      <a:pt x="906" y="7541"/>
                    </a:cubicBezTo>
                    <a:lnTo>
                      <a:pt x="10554" y="6883"/>
                    </a:lnTo>
                    <a:cubicBezTo>
                      <a:pt x="10790" y="5948"/>
                      <a:pt x="10922" y="4892"/>
                      <a:pt x="10815" y="3932"/>
                    </a:cubicBezTo>
                    <a:cubicBezTo>
                      <a:pt x="10738" y="3243"/>
                      <a:pt x="10622" y="2506"/>
                      <a:pt x="10122" y="1986"/>
                    </a:cubicBezTo>
                    <a:cubicBezTo>
                      <a:pt x="10055" y="1916"/>
                      <a:pt x="9415" y="1533"/>
                      <a:pt x="9412" y="1533"/>
                    </a:cubicBezTo>
                    <a:cubicBezTo>
                      <a:pt x="9412" y="1533"/>
                      <a:pt x="9412" y="1533"/>
                      <a:pt x="9412" y="1533"/>
                    </a:cubicBezTo>
                    <a:cubicBezTo>
                      <a:pt x="9378" y="1120"/>
                      <a:pt x="9176" y="724"/>
                      <a:pt x="8864" y="452"/>
                    </a:cubicBezTo>
                    <a:cubicBezTo>
                      <a:pt x="8395" y="44"/>
                      <a:pt x="7702" y="0"/>
                      <a:pt x="709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66"/>
              <p:cNvSpPr/>
              <p:nvPr/>
            </p:nvSpPr>
            <p:spPr>
              <a:xfrm>
                <a:off x="3457800" y="1398000"/>
                <a:ext cx="49825" cy="83450"/>
              </a:xfrm>
              <a:custGeom>
                <a:avLst/>
                <a:gdLst/>
                <a:ahLst/>
                <a:cxnLst/>
                <a:rect l="l" t="t" r="r" b="b"/>
                <a:pathLst>
                  <a:path w="1993" h="3338" extrusionOk="0">
                    <a:moveTo>
                      <a:pt x="1883" y="1"/>
                    </a:moveTo>
                    <a:lnTo>
                      <a:pt x="1883" y="1"/>
                    </a:lnTo>
                    <a:cubicBezTo>
                      <a:pt x="1273" y="276"/>
                      <a:pt x="758" y="758"/>
                      <a:pt x="438" y="1346"/>
                    </a:cubicBezTo>
                    <a:cubicBezTo>
                      <a:pt x="120" y="1935"/>
                      <a:pt x="0" y="2630"/>
                      <a:pt x="102" y="3291"/>
                    </a:cubicBezTo>
                    <a:lnTo>
                      <a:pt x="172" y="3338"/>
                    </a:lnTo>
                    <a:cubicBezTo>
                      <a:pt x="884" y="2915"/>
                      <a:pt x="1593" y="2365"/>
                      <a:pt x="1837" y="1574"/>
                    </a:cubicBezTo>
                    <a:cubicBezTo>
                      <a:pt x="1993" y="1069"/>
                      <a:pt x="1938" y="526"/>
                      <a:pt x="1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66"/>
              <p:cNvSpPr/>
              <p:nvPr/>
            </p:nvSpPr>
            <p:spPr>
              <a:xfrm>
                <a:off x="3460575" y="1628850"/>
                <a:ext cx="63575" cy="67525"/>
              </a:xfrm>
              <a:custGeom>
                <a:avLst/>
                <a:gdLst/>
                <a:ahLst/>
                <a:cxnLst/>
                <a:rect l="l" t="t" r="r" b="b"/>
                <a:pathLst>
                  <a:path w="2543" h="2701" extrusionOk="0">
                    <a:moveTo>
                      <a:pt x="1650" y="0"/>
                    </a:moveTo>
                    <a:cubicBezTo>
                      <a:pt x="1229" y="0"/>
                      <a:pt x="741" y="312"/>
                      <a:pt x="423" y="829"/>
                    </a:cubicBezTo>
                    <a:cubicBezTo>
                      <a:pt x="1" y="1517"/>
                      <a:pt x="38" y="2307"/>
                      <a:pt x="506" y="2595"/>
                    </a:cubicBezTo>
                    <a:cubicBezTo>
                      <a:pt x="623" y="2666"/>
                      <a:pt x="754" y="2700"/>
                      <a:pt x="893" y="2700"/>
                    </a:cubicBezTo>
                    <a:cubicBezTo>
                      <a:pt x="1315" y="2700"/>
                      <a:pt x="1802" y="2389"/>
                      <a:pt x="2120" y="1872"/>
                    </a:cubicBezTo>
                    <a:cubicBezTo>
                      <a:pt x="2543" y="1184"/>
                      <a:pt x="2505" y="394"/>
                      <a:pt x="2037" y="106"/>
                    </a:cubicBezTo>
                    <a:cubicBezTo>
                      <a:pt x="1921" y="34"/>
                      <a:pt x="1789" y="0"/>
                      <a:pt x="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66"/>
              <p:cNvSpPr/>
              <p:nvPr/>
            </p:nvSpPr>
            <p:spPr>
              <a:xfrm>
                <a:off x="3480625" y="1645150"/>
                <a:ext cx="36750" cy="46375"/>
              </a:xfrm>
              <a:custGeom>
                <a:avLst/>
                <a:gdLst/>
                <a:ahLst/>
                <a:cxnLst/>
                <a:rect l="l" t="t" r="r" b="b"/>
                <a:pathLst>
                  <a:path w="1470" h="1855" extrusionOk="0">
                    <a:moveTo>
                      <a:pt x="1219" y="1"/>
                    </a:moveTo>
                    <a:cubicBezTo>
                      <a:pt x="1185" y="1"/>
                      <a:pt x="1150" y="9"/>
                      <a:pt x="1118" y="20"/>
                    </a:cubicBezTo>
                    <a:cubicBezTo>
                      <a:pt x="977" y="70"/>
                      <a:pt x="860" y="168"/>
                      <a:pt x="746" y="265"/>
                    </a:cubicBezTo>
                    <a:cubicBezTo>
                      <a:pt x="656" y="341"/>
                      <a:pt x="566" y="418"/>
                      <a:pt x="495" y="512"/>
                    </a:cubicBezTo>
                    <a:cubicBezTo>
                      <a:pt x="433" y="596"/>
                      <a:pt x="388" y="690"/>
                      <a:pt x="346" y="785"/>
                    </a:cubicBezTo>
                    <a:cubicBezTo>
                      <a:pt x="207" y="1098"/>
                      <a:pt x="91" y="1421"/>
                      <a:pt x="0" y="1751"/>
                    </a:cubicBezTo>
                    <a:lnTo>
                      <a:pt x="64" y="1820"/>
                    </a:lnTo>
                    <a:cubicBezTo>
                      <a:pt x="118" y="1844"/>
                      <a:pt x="171" y="1855"/>
                      <a:pt x="222" y="1855"/>
                    </a:cubicBezTo>
                    <a:cubicBezTo>
                      <a:pt x="410" y="1855"/>
                      <a:pt x="577" y="1713"/>
                      <a:pt x="720" y="1595"/>
                    </a:cubicBezTo>
                    <a:cubicBezTo>
                      <a:pt x="935" y="1415"/>
                      <a:pt x="1170" y="1177"/>
                      <a:pt x="1280" y="915"/>
                    </a:cubicBezTo>
                    <a:cubicBezTo>
                      <a:pt x="1380" y="674"/>
                      <a:pt x="1469" y="429"/>
                      <a:pt x="1391" y="165"/>
                    </a:cubicBezTo>
                    <a:cubicBezTo>
                      <a:pt x="1374" y="106"/>
                      <a:pt x="1345" y="44"/>
                      <a:pt x="1289" y="16"/>
                    </a:cubicBezTo>
                    <a:cubicBezTo>
                      <a:pt x="1267" y="5"/>
                      <a:pt x="1243" y="1"/>
                      <a:pt x="1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66"/>
              <p:cNvSpPr/>
              <p:nvPr/>
            </p:nvSpPr>
            <p:spPr>
              <a:xfrm>
                <a:off x="3480850" y="1644575"/>
                <a:ext cx="30425" cy="44400"/>
              </a:xfrm>
              <a:custGeom>
                <a:avLst/>
                <a:gdLst/>
                <a:ahLst/>
                <a:cxnLst/>
                <a:rect l="l" t="t" r="r" b="b"/>
                <a:pathLst>
                  <a:path w="1217" h="1776" extrusionOk="0">
                    <a:moveTo>
                      <a:pt x="1159" y="0"/>
                    </a:moveTo>
                    <a:cubicBezTo>
                      <a:pt x="1149" y="0"/>
                      <a:pt x="1136" y="1"/>
                      <a:pt x="1123" y="2"/>
                    </a:cubicBezTo>
                    <a:cubicBezTo>
                      <a:pt x="1063" y="9"/>
                      <a:pt x="977" y="37"/>
                      <a:pt x="886" y="90"/>
                    </a:cubicBezTo>
                    <a:cubicBezTo>
                      <a:pt x="700" y="190"/>
                      <a:pt x="474" y="395"/>
                      <a:pt x="313" y="675"/>
                    </a:cubicBezTo>
                    <a:cubicBezTo>
                      <a:pt x="149" y="956"/>
                      <a:pt x="81" y="1240"/>
                      <a:pt x="45" y="1444"/>
                    </a:cubicBezTo>
                    <a:cubicBezTo>
                      <a:pt x="8" y="1648"/>
                      <a:pt x="0" y="1776"/>
                      <a:pt x="0" y="1776"/>
                    </a:cubicBezTo>
                    <a:cubicBezTo>
                      <a:pt x="0" y="1776"/>
                      <a:pt x="50" y="1618"/>
                      <a:pt x="101" y="1458"/>
                    </a:cubicBezTo>
                    <a:cubicBezTo>
                      <a:pt x="150" y="1308"/>
                      <a:pt x="218" y="1116"/>
                      <a:pt x="316" y="916"/>
                    </a:cubicBezTo>
                    <a:cubicBezTo>
                      <a:pt x="319" y="915"/>
                      <a:pt x="320" y="915"/>
                      <a:pt x="322" y="914"/>
                    </a:cubicBezTo>
                    <a:cubicBezTo>
                      <a:pt x="398" y="895"/>
                      <a:pt x="502" y="878"/>
                      <a:pt x="616" y="867"/>
                    </a:cubicBezTo>
                    <a:cubicBezTo>
                      <a:pt x="665" y="861"/>
                      <a:pt x="712" y="859"/>
                      <a:pt x="755" y="859"/>
                    </a:cubicBezTo>
                    <a:cubicBezTo>
                      <a:pt x="864" y="859"/>
                      <a:pt x="953" y="871"/>
                      <a:pt x="1002" y="871"/>
                    </a:cubicBezTo>
                    <a:cubicBezTo>
                      <a:pt x="1025" y="871"/>
                      <a:pt x="1040" y="868"/>
                      <a:pt x="1043" y="860"/>
                    </a:cubicBezTo>
                    <a:cubicBezTo>
                      <a:pt x="1056" y="836"/>
                      <a:pt x="905" y="747"/>
                      <a:pt x="688" y="747"/>
                    </a:cubicBezTo>
                    <a:cubicBezTo>
                      <a:pt x="661" y="747"/>
                      <a:pt x="633" y="748"/>
                      <a:pt x="603" y="751"/>
                    </a:cubicBezTo>
                    <a:cubicBezTo>
                      <a:pt x="512" y="761"/>
                      <a:pt x="431" y="790"/>
                      <a:pt x="366" y="822"/>
                    </a:cubicBezTo>
                    <a:cubicBezTo>
                      <a:pt x="382" y="792"/>
                      <a:pt x="396" y="764"/>
                      <a:pt x="413" y="734"/>
                    </a:cubicBezTo>
                    <a:cubicBezTo>
                      <a:pt x="566" y="469"/>
                      <a:pt x="764" y="271"/>
                      <a:pt x="929" y="159"/>
                    </a:cubicBezTo>
                    <a:cubicBezTo>
                      <a:pt x="1091" y="39"/>
                      <a:pt x="1216" y="28"/>
                      <a:pt x="1216" y="13"/>
                    </a:cubicBezTo>
                    <a:cubicBezTo>
                      <a:pt x="1216" y="7"/>
                      <a:pt x="1196" y="0"/>
                      <a:pt x="1159"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66"/>
              <p:cNvSpPr/>
              <p:nvPr/>
            </p:nvSpPr>
            <p:spPr>
              <a:xfrm>
                <a:off x="3227525" y="1628850"/>
                <a:ext cx="63550" cy="67525"/>
              </a:xfrm>
              <a:custGeom>
                <a:avLst/>
                <a:gdLst/>
                <a:ahLst/>
                <a:cxnLst/>
                <a:rect l="l" t="t" r="r" b="b"/>
                <a:pathLst>
                  <a:path w="2542" h="2701" extrusionOk="0">
                    <a:moveTo>
                      <a:pt x="892" y="0"/>
                    </a:moveTo>
                    <a:cubicBezTo>
                      <a:pt x="754" y="0"/>
                      <a:pt x="622" y="34"/>
                      <a:pt x="506" y="106"/>
                    </a:cubicBezTo>
                    <a:cubicBezTo>
                      <a:pt x="37" y="394"/>
                      <a:pt x="0" y="1184"/>
                      <a:pt x="422" y="1872"/>
                    </a:cubicBezTo>
                    <a:cubicBezTo>
                      <a:pt x="740" y="2389"/>
                      <a:pt x="1227" y="2700"/>
                      <a:pt x="1649" y="2700"/>
                    </a:cubicBezTo>
                    <a:cubicBezTo>
                      <a:pt x="1788" y="2700"/>
                      <a:pt x="1919" y="2666"/>
                      <a:pt x="2036" y="2595"/>
                    </a:cubicBezTo>
                    <a:cubicBezTo>
                      <a:pt x="2504" y="2307"/>
                      <a:pt x="2541" y="1517"/>
                      <a:pt x="2119" y="829"/>
                    </a:cubicBezTo>
                    <a:cubicBezTo>
                      <a:pt x="1801" y="312"/>
                      <a:pt x="1314" y="0"/>
                      <a:pt x="8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66"/>
              <p:cNvSpPr/>
              <p:nvPr/>
            </p:nvSpPr>
            <p:spPr>
              <a:xfrm>
                <a:off x="3234300" y="1645150"/>
                <a:ext cx="36725" cy="46375"/>
              </a:xfrm>
              <a:custGeom>
                <a:avLst/>
                <a:gdLst/>
                <a:ahLst/>
                <a:cxnLst/>
                <a:rect l="l" t="t" r="r" b="b"/>
                <a:pathLst>
                  <a:path w="1469" h="1855" extrusionOk="0">
                    <a:moveTo>
                      <a:pt x="251" y="1"/>
                    </a:moveTo>
                    <a:cubicBezTo>
                      <a:pt x="226" y="1"/>
                      <a:pt x="202" y="5"/>
                      <a:pt x="180" y="16"/>
                    </a:cubicBezTo>
                    <a:cubicBezTo>
                      <a:pt x="125" y="44"/>
                      <a:pt x="95" y="106"/>
                      <a:pt x="78" y="165"/>
                    </a:cubicBezTo>
                    <a:cubicBezTo>
                      <a:pt x="1" y="429"/>
                      <a:pt x="90" y="674"/>
                      <a:pt x="190" y="915"/>
                    </a:cubicBezTo>
                    <a:cubicBezTo>
                      <a:pt x="299" y="1177"/>
                      <a:pt x="534" y="1415"/>
                      <a:pt x="750" y="1595"/>
                    </a:cubicBezTo>
                    <a:cubicBezTo>
                      <a:pt x="892" y="1713"/>
                      <a:pt x="1060" y="1855"/>
                      <a:pt x="1247" y="1855"/>
                    </a:cubicBezTo>
                    <a:cubicBezTo>
                      <a:pt x="1298" y="1855"/>
                      <a:pt x="1351" y="1844"/>
                      <a:pt x="1405" y="1820"/>
                    </a:cubicBezTo>
                    <a:lnTo>
                      <a:pt x="1469" y="1751"/>
                    </a:lnTo>
                    <a:cubicBezTo>
                      <a:pt x="1378" y="1421"/>
                      <a:pt x="1263" y="1098"/>
                      <a:pt x="1123" y="785"/>
                    </a:cubicBezTo>
                    <a:cubicBezTo>
                      <a:pt x="1081" y="690"/>
                      <a:pt x="1037" y="596"/>
                      <a:pt x="974" y="512"/>
                    </a:cubicBezTo>
                    <a:cubicBezTo>
                      <a:pt x="904" y="418"/>
                      <a:pt x="813" y="341"/>
                      <a:pt x="723" y="265"/>
                    </a:cubicBezTo>
                    <a:cubicBezTo>
                      <a:pt x="610" y="168"/>
                      <a:pt x="492" y="70"/>
                      <a:pt x="351" y="20"/>
                    </a:cubicBezTo>
                    <a:cubicBezTo>
                      <a:pt x="319" y="9"/>
                      <a:pt x="285" y="1"/>
                      <a:pt x="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66"/>
              <p:cNvSpPr/>
              <p:nvPr/>
            </p:nvSpPr>
            <p:spPr>
              <a:xfrm>
                <a:off x="3240375" y="1644575"/>
                <a:ext cx="30425" cy="44400"/>
              </a:xfrm>
              <a:custGeom>
                <a:avLst/>
                <a:gdLst/>
                <a:ahLst/>
                <a:cxnLst/>
                <a:rect l="l" t="t" r="r" b="b"/>
                <a:pathLst>
                  <a:path w="1217" h="1776" extrusionOk="0">
                    <a:moveTo>
                      <a:pt x="58" y="0"/>
                    </a:moveTo>
                    <a:cubicBezTo>
                      <a:pt x="21" y="0"/>
                      <a:pt x="1" y="7"/>
                      <a:pt x="1" y="13"/>
                    </a:cubicBezTo>
                    <a:cubicBezTo>
                      <a:pt x="1" y="28"/>
                      <a:pt x="126" y="39"/>
                      <a:pt x="288" y="159"/>
                    </a:cubicBezTo>
                    <a:cubicBezTo>
                      <a:pt x="453" y="271"/>
                      <a:pt x="651" y="469"/>
                      <a:pt x="804" y="734"/>
                    </a:cubicBezTo>
                    <a:cubicBezTo>
                      <a:pt x="821" y="764"/>
                      <a:pt x="835" y="792"/>
                      <a:pt x="851" y="822"/>
                    </a:cubicBezTo>
                    <a:cubicBezTo>
                      <a:pt x="787" y="790"/>
                      <a:pt x="705" y="761"/>
                      <a:pt x="614" y="751"/>
                    </a:cubicBezTo>
                    <a:cubicBezTo>
                      <a:pt x="585" y="748"/>
                      <a:pt x="556" y="747"/>
                      <a:pt x="529" y="747"/>
                    </a:cubicBezTo>
                    <a:cubicBezTo>
                      <a:pt x="312" y="747"/>
                      <a:pt x="161" y="836"/>
                      <a:pt x="174" y="860"/>
                    </a:cubicBezTo>
                    <a:cubicBezTo>
                      <a:pt x="178" y="868"/>
                      <a:pt x="192" y="871"/>
                      <a:pt x="215" y="871"/>
                    </a:cubicBezTo>
                    <a:cubicBezTo>
                      <a:pt x="264" y="871"/>
                      <a:pt x="353" y="859"/>
                      <a:pt x="462" y="859"/>
                    </a:cubicBezTo>
                    <a:cubicBezTo>
                      <a:pt x="506" y="859"/>
                      <a:pt x="553" y="861"/>
                      <a:pt x="601" y="867"/>
                    </a:cubicBezTo>
                    <a:cubicBezTo>
                      <a:pt x="716" y="878"/>
                      <a:pt x="819" y="895"/>
                      <a:pt x="896" y="914"/>
                    </a:cubicBezTo>
                    <a:cubicBezTo>
                      <a:pt x="897" y="915"/>
                      <a:pt x="899" y="915"/>
                      <a:pt x="901" y="916"/>
                    </a:cubicBezTo>
                    <a:cubicBezTo>
                      <a:pt x="1000" y="1116"/>
                      <a:pt x="1067" y="1308"/>
                      <a:pt x="1117" y="1458"/>
                    </a:cubicBezTo>
                    <a:cubicBezTo>
                      <a:pt x="1167" y="1618"/>
                      <a:pt x="1217" y="1776"/>
                      <a:pt x="1217" y="1776"/>
                    </a:cubicBezTo>
                    <a:cubicBezTo>
                      <a:pt x="1217" y="1776"/>
                      <a:pt x="1209" y="1648"/>
                      <a:pt x="1173" y="1444"/>
                    </a:cubicBezTo>
                    <a:cubicBezTo>
                      <a:pt x="1136" y="1240"/>
                      <a:pt x="1068" y="956"/>
                      <a:pt x="904" y="675"/>
                    </a:cubicBezTo>
                    <a:cubicBezTo>
                      <a:pt x="743" y="395"/>
                      <a:pt x="518" y="190"/>
                      <a:pt x="332" y="90"/>
                    </a:cubicBezTo>
                    <a:cubicBezTo>
                      <a:pt x="240" y="37"/>
                      <a:pt x="154" y="9"/>
                      <a:pt x="94" y="2"/>
                    </a:cubicBezTo>
                    <a:cubicBezTo>
                      <a:pt x="81" y="1"/>
                      <a:pt x="69" y="0"/>
                      <a:pt x="58"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66"/>
              <p:cNvSpPr/>
              <p:nvPr/>
            </p:nvSpPr>
            <p:spPr>
              <a:xfrm>
                <a:off x="3199050" y="1744275"/>
                <a:ext cx="367275" cy="210825"/>
              </a:xfrm>
              <a:custGeom>
                <a:avLst/>
                <a:gdLst/>
                <a:ahLst/>
                <a:cxnLst/>
                <a:rect l="l" t="t" r="r" b="b"/>
                <a:pathLst>
                  <a:path w="14691" h="8433" extrusionOk="0">
                    <a:moveTo>
                      <a:pt x="6314" y="0"/>
                    </a:moveTo>
                    <a:lnTo>
                      <a:pt x="6314" y="1826"/>
                    </a:lnTo>
                    <a:cubicBezTo>
                      <a:pt x="6314" y="1904"/>
                      <a:pt x="6301" y="1979"/>
                      <a:pt x="6272" y="2053"/>
                    </a:cubicBezTo>
                    <a:cubicBezTo>
                      <a:pt x="6157" y="2347"/>
                      <a:pt x="5750" y="3032"/>
                      <a:pt x="4365" y="3499"/>
                    </a:cubicBezTo>
                    <a:cubicBezTo>
                      <a:pt x="2560" y="4107"/>
                      <a:pt x="251" y="5170"/>
                      <a:pt x="1" y="7211"/>
                    </a:cubicBezTo>
                    <a:cubicBezTo>
                      <a:pt x="989" y="7795"/>
                      <a:pt x="4057" y="8368"/>
                      <a:pt x="7314" y="8431"/>
                    </a:cubicBezTo>
                    <a:lnTo>
                      <a:pt x="7314" y="8433"/>
                    </a:lnTo>
                    <a:cubicBezTo>
                      <a:pt x="7325" y="8433"/>
                      <a:pt x="7335" y="8432"/>
                      <a:pt x="7346" y="8432"/>
                    </a:cubicBezTo>
                    <a:cubicBezTo>
                      <a:pt x="7356" y="8432"/>
                      <a:pt x="7367" y="8433"/>
                      <a:pt x="7377" y="8433"/>
                    </a:cubicBezTo>
                    <a:lnTo>
                      <a:pt x="7377" y="8431"/>
                    </a:lnTo>
                    <a:cubicBezTo>
                      <a:pt x="10635" y="8368"/>
                      <a:pt x="13702" y="7795"/>
                      <a:pt x="14690" y="7211"/>
                    </a:cubicBezTo>
                    <a:cubicBezTo>
                      <a:pt x="14440" y="5170"/>
                      <a:pt x="12132" y="4107"/>
                      <a:pt x="10327" y="3499"/>
                    </a:cubicBezTo>
                    <a:cubicBezTo>
                      <a:pt x="8943" y="3032"/>
                      <a:pt x="8535" y="2347"/>
                      <a:pt x="8420" y="2053"/>
                    </a:cubicBezTo>
                    <a:cubicBezTo>
                      <a:pt x="8391" y="1979"/>
                      <a:pt x="8377" y="1904"/>
                      <a:pt x="8377" y="1826"/>
                    </a:cubicBezTo>
                    <a:lnTo>
                      <a:pt x="8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66"/>
              <p:cNvSpPr/>
              <p:nvPr/>
            </p:nvSpPr>
            <p:spPr>
              <a:xfrm>
                <a:off x="3199050" y="1818875"/>
                <a:ext cx="367275" cy="136225"/>
              </a:xfrm>
              <a:custGeom>
                <a:avLst/>
                <a:gdLst/>
                <a:ahLst/>
                <a:cxnLst/>
                <a:rect l="l" t="t" r="r" b="b"/>
                <a:pathLst>
                  <a:path w="14691" h="5449" extrusionOk="0">
                    <a:moveTo>
                      <a:pt x="9249" y="0"/>
                    </a:moveTo>
                    <a:cubicBezTo>
                      <a:pt x="8689" y="492"/>
                      <a:pt x="7950" y="775"/>
                      <a:pt x="7205" y="775"/>
                    </a:cubicBezTo>
                    <a:cubicBezTo>
                      <a:pt x="7201" y="775"/>
                      <a:pt x="7198" y="775"/>
                      <a:pt x="7195" y="775"/>
                    </a:cubicBezTo>
                    <a:cubicBezTo>
                      <a:pt x="6507" y="772"/>
                      <a:pt x="5825" y="527"/>
                      <a:pt x="5285" y="101"/>
                    </a:cubicBezTo>
                    <a:cubicBezTo>
                      <a:pt x="5040" y="247"/>
                      <a:pt x="4738" y="389"/>
                      <a:pt x="4365" y="515"/>
                    </a:cubicBezTo>
                    <a:cubicBezTo>
                      <a:pt x="2560" y="1123"/>
                      <a:pt x="251" y="2186"/>
                      <a:pt x="1" y="4227"/>
                    </a:cubicBezTo>
                    <a:cubicBezTo>
                      <a:pt x="989" y="4811"/>
                      <a:pt x="4057" y="5384"/>
                      <a:pt x="7314" y="5447"/>
                    </a:cubicBezTo>
                    <a:lnTo>
                      <a:pt x="7314" y="5449"/>
                    </a:lnTo>
                    <a:cubicBezTo>
                      <a:pt x="7325" y="5449"/>
                      <a:pt x="7335" y="5448"/>
                      <a:pt x="7346" y="5448"/>
                    </a:cubicBezTo>
                    <a:cubicBezTo>
                      <a:pt x="7356" y="5448"/>
                      <a:pt x="7367" y="5449"/>
                      <a:pt x="7377" y="5449"/>
                    </a:cubicBezTo>
                    <a:lnTo>
                      <a:pt x="7377" y="5447"/>
                    </a:lnTo>
                    <a:cubicBezTo>
                      <a:pt x="10635" y="5384"/>
                      <a:pt x="13702" y="4811"/>
                      <a:pt x="14690" y="4227"/>
                    </a:cubicBezTo>
                    <a:cubicBezTo>
                      <a:pt x="14440" y="2186"/>
                      <a:pt x="12132" y="1123"/>
                      <a:pt x="10327" y="515"/>
                    </a:cubicBezTo>
                    <a:cubicBezTo>
                      <a:pt x="9868" y="360"/>
                      <a:pt x="9518" y="181"/>
                      <a:pt x="9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66"/>
              <p:cNvSpPr/>
              <p:nvPr/>
            </p:nvSpPr>
            <p:spPr>
              <a:xfrm>
                <a:off x="3312575" y="1818875"/>
                <a:ext cx="135450" cy="40500"/>
              </a:xfrm>
              <a:custGeom>
                <a:avLst/>
                <a:gdLst/>
                <a:ahLst/>
                <a:cxnLst/>
                <a:rect l="l" t="t" r="r" b="b"/>
                <a:pathLst>
                  <a:path w="5418" h="1620" extrusionOk="0">
                    <a:moveTo>
                      <a:pt x="4708" y="0"/>
                    </a:moveTo>
                    <a:cubicBezTo>
                      <a:pt x="4148" y="492"/>
                      <a:pt x="3409" y="775"/>
                      <a:pt x="2664" y="775"/>
                    </a:cubicBezTo>
                    <a:cubicBezTo>
                      <a:pt x="2660" y="775"/>
                      <a:pt x="2657" y="775"/>
                      <a:pt x="2654" y="775"/>
                    </a:cubicBezTo>
                    <a:cubicBezTo>
                      <a:pt x="1966" y="772"/>
                      <a:pt x="1284" y="527"/>
                      <a:pt x="744" y="101"/>
                    </a:cubicBezTo>
                    <a:cubicBezTo>
                      <a:pt x="539" y="222"/>
                      <a:pt x="294" y="342"/>
                      <a:pt x="0" y="452"/>
                    </a:cubicBezTo>
                    <a:cubicBezTo>
                      <a:pt x="646" y="1133"/>
                      <a:pt x="1554" y="1569"/>
                      <a:pt x="2494" y="1616"/>
                    </a:cubicBezTo>
                    <a:cubicBezTo>
                      <a:pt x="2549" y="1618"/>
                      <a:pt x="2605" y="1620"/>
                      <a:pt x="2660" y="1620"/>
                    </a:cubicBezTo>
                    <a:cubicBezTo>
                      <a:pt x="3698" y="1620"/>
                      <a:pt x="4727" y="1150"/>
                      <a:pt x="5417" y="376"/>
                    </a:cubicBezTo>
                    <a:cubicBezTo>
                      <a:pt x="5133" y="257"/>
                      <a:pt x="4899" y="130"/>
                      <a:pt x="4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66"/>
              <p:cNvSpPr/>
              <p:nvPr/>
            </p:nvSpPr>
            <p:spPr>
              <a:xfrm>
                <a:off x="3282125" y="1832325"/>
                <a:ext cx="201825" cy="122775"/>
              </a:xfrm>
              <a:custGeom>
                <a:avLst/>
                <a:gdLst/>
                <a:ahLst/>
                <a:cxnLst/>
                <a:rect l="l" t="t" r="r" b="b"/>
                <a:pathLst>
                  <a:path w="8073" h="4911" extrusionOk="0">
                    <a:moveTo>
                      <a:pt x="973" y="0"/>
                    </a:moveTo>
                    <a:cubicBezTo>
                      <a:pt x="679" y="101"/>
                      <a:pt x="375" y="212"/>
                      <a:pt x="68" y="338"/>
                    </a:cubicBezTo>
                    <a:cubicBezTo>
                      <a:pt x="58" y="981"/>
                      <a:pt x="47" y="1623"/>
                      <a:pt x="38" y="2266"/>
                    </a:cubicBezTo>
                    <a:cubicBezTo>
                      <a:pt x="25" y="3037"/>
                      <a:pt x="12" y="3807"/>
                      <a:pt x="0" y="4578"/>
                    </a:cubicBezTo>
                    <a:cubicBezTo>
                      <a:pt x="1190" y="4758"/>
                      <a:pt x="2573" y="4882"/>
                      <a:pt x="3991" y="4909"/>
                    </a:cubicBezTo>
                    <a:lnTo>
                      <a:pt x="3991" y="4911"/>
                    </a:lnTo>
                    <a:cubicBezTo>
                      <a:pt x="4001" y="4911"/>
                      <a:pt x="4010" y="4910"/>
                      <a:pt x="4018" y="4910"/>
                    </a:cubicBezTo>
                    <a:lnTo>
                      <a:pt x="4018" y="4911"/>
                    </a:lnTo>
                    <a:cubicBezTo>
                      <a:pt x="4024" y="4911"/>
                      <a:pt x="4031" y="4911"/>
                      <a:pt x="4036" y="4910"/>
                    </a:cubicBezTo>
                    <a:cubicBezTo>
                      <a:pt x="4042" y="4911"/>
                      <a:pt x="4048" y="4911"/>
                      <a:pt x="4054" y="4911"/>
                    </a:cubicBezTo>
                    <a:lnTo>
                      <a:pt x="4054" y="4910"/>
                    </a:lnTo>
                    <a:cubicBezTo>
                      <a:pt x="4063" y="4910"/>
                      <a:pt x="4072" y="4911"/>
                      <a:pt x="4081" y="4911"/>
                    </a:cubicBezTo>
                    <a:lnTo>
                      <a:pt x="4081" y="4909"/>
                    </a:lnTo>
                    <a:cubicBezTo>
                      <a:pt x="5499" y="4882"/>
                      <a:pt x="6881" y="4758"/>
                      <a:pt x="8072" y="4578"/>
                    </a:cubicBezTo>
                    <a:cubicBezTo>
                      <a:pt x="8060" y="3807"/>
                      <a:pt x="8047" y="3037"/>
                      <a:pt x="8035" y="2266"/>
                    </a:cubicBezTo>
                    <a:cubicBezTo>
                      <a:pt x="8024" y="1623"/>
                      <a:pt x="8015" y="981"/>
                      <a:pt x="8004" y="338"/>
                    </a:cubicBezTo>
                    <a:cubicBezTo>
                      <a:pt x="7698" y="212"/>
                      <a:pt x="7393" y="101"/>
                      <a:pt x="7100" y="0"/>
                    </a:cubicBezTo>
                    <a:cubicBezTo>
                      <a:pt x="6880" y="1008"/>
                      <a:pt x="6661" y="2016"/>
                      <a:pt x="6403" y="3014"/>
                    </a:cubicBezTo>
                    <a:cubicBezTo>
                      <a:pt x="6316" y="3024"/>
                      <a:pt x="6240" y="3034"/>
                      <a:pt x="6189" y="3035"/>
                    </a:cubicBezTo>
                    <a:cubicBezTo>
                      <a:pt x="5471" y="3063"/>
                      <a:pt x="4754" y="3089"/>
                      <a:pt x="4036" y="3112"/>
                    </a:cubicBezTo>
                    <a:cubicBezTo>
                      <a:pt x="3318" y="3089"/>
                      <a:pt x="2600" y="3063"/>
                      <a:pt x="1883" y="3035"/>
                    </a:cubicBezTo>
                    <a:cubicBezTo>
                      <a:pt x="1832" y="3034"/>
                      <a:pt x="1756" y="3024"/>
                      <a:pt x="1670" y="3014"/>
                    </a:cubicBezTo>
                    <a:cubicBezTo>
                      <a:pt x="1411" y="2016"/>
                      <a:pt x="1193" y="1008"/>
                      <a:pt x="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66"/>
              <p:cNvSpPr/>
              <p:nvPr/>
            </p:nvSpPr>
            <p:spPr>
              <a:xfrm>
                <a:off x="3325050" y="1926875"/>
                <a:ext cx="116100" cy="28225"/>
              </a:xfrm>
              <a:custGeom>
                <a:avLst/>
                <a:gdLst/>
                <a:ahLst/>
                <a:cxnLst/>
                <a:rect l="l" t="t" r="r" b="b"/>
                <a:pathLst>
                  <a:path w="4644" h="1129" extrusionOk="0">
                    <a:moveTo>
                      <a:pt x="2355" y="1"/>
                    </a:moveTo>
                    <a:cubicBezTo>
                      <a:pt x="1564" y="4"/>
                      <a:pt x="745" y="41"/>
                      <a:pt x="1" y="323"/>
                    </a:cubicBezTo>
                    <a:cubicBezTo>
                      <a:pt x="8" y="551"/>
                      <a:pt x="24" y="778"/>
                      <a:pt x="43" y="1005"/>
                    </a:cubicBezTo>
                    <a:cubicBezTo>
                      <a:pt x="761" y="1069"/>
                      <a:pt x="1512" y="1112"/>
                      <a:pt x="2274" y="1127"/>
                    </a:cubicBezTo>
                    <a:lnTo>
                      <a:pt x="2274" y="1129"/>
                    </a:lnTo>
                    <a:cubicBezTo>
                      <a:pt x="2284" y="1129"/>
                      <a:pt x="2293" y="1128"/>
                      <a:pt x="2301" y="1128"/>
                    </a:cubicBezTo>
                    <a:lnTo>
                      <a:pt x="2301" y="1129"/>
                    </a:lnTo>
                    <a:cubicBezTo>
                      <a:pt x="2307" y="1129"/>
                      <a:pt x="2314" y="1129"/>
                      <a:pt x="2319" y="1128"/>
                    </a:cubicBezTo>
                    <a:cubicBezTo>
                      <a:pt x="2325" y="1129"/>
                      <a:pt x="2331" y="1129"/>
                      <a:pt x="2337" y="1129"/>
                    </a:cubicBezTo>
                    <a:lnTo>
                      <a:pt x="2337" y="1128"/>
                    </a:lnTo>
                    <a:cubicBezTo>
                      <a:pt x="2346" y="1128"/>
                      <a:pt x="2355" y="1129"/>
                      <a:pt x="2364" y="1129"/>
                    </a:cubicBezTo>
                    <a:lnTo>
                      <a:pt x="2364" y="1127"/>
                    </a:lnTo>
                    <a:cubicBezTo>
                      <a:pt x="3140" y="1112"/>
                      <a:pt x="3904" y="1068"/>
                      <a:pt x="4633" y="1001"/>
                    </a:cubicBezTo>
                    <a:cubicBezTo>
                      <a:pt x="4644" y="613"/>
                      <a:pt x="4637" y="266"/>
                      <a:pt x="4580" y="180"/>
                    </a:cubicBezTo>
                    <a:cubicBezTo>
                      <a:pt x="4502" y="162"/>
                      <a:pt x="4423" y="146"/>
                      <a:pt x="4344" y="132"/>
                    </a:cubicBezTo>
                    <a:cubicBezTo>
                      <a:pt x="3683" y="50"/>
                      <a:pt x="3018" y="20"/>
                      <a:pt x="2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66"/>
              <p:cNvSpPr/>
              <p:nvPr/>
            </p:nvSpPr>
            <p:spPr>
              <a:xfrm>
                <a:off x="3293550" y="1836600"/>
                <a:ext cx="1600" cy="2850"/>
              </a:xfrm>
              <a:custGeom>
                <a:avLst/>
                <a:gdLst/>
                <a:ahLst/>
                <a:cxnLst/>
                <a:rect l="l" t="t" r="r" b="b"/>
                <a:pathLst>
                  <a:path w="64" h="114" extrusionOk="0">
                    <a:moveTo>
                      <a:pt x="31" y="0"/>
                    </a:moveTo>
                    <a:cubicBezTo>
                      <a:pt x="31" y="0"/>
                      <a:pt x="30" y="0"/>
                      <a:pt x="29" y="0"/>
                    </a:cubicBezTo>
                    <a:cubicBezTo>
                      <a:pt x="13" y="1"/>
                      <a:pt x="1" y="15"/>
                      <a:pt x="2" y="31"/>
                    </a:cubicBezTo>
                    <a:lnTo>
                      <a:pt x="6" y="87"/>
                    </a:lnTo>
                    <a:cubicBezTo>
                      <a:pt x="8" y="102"/>
                      <a:pt x="20" y="113"/>
                      <a:pt x="34" y="113"/>
                    </a:cubicBezTo>
                    <a:lnTo>
                      <a:pt x="36" y="113"/>
                    </a:lnTo>
                    <a:cubicBezTo>
                      <a:pt x="52" y="112"/>
                      <a:pt x="64" y="98"/>
                      <a:pt x="63" y="83"/>
                    </a:cubicBezTo>
                    <a:lnTo>
                      <a:pt x="58" y="27"/>
                    </a:lnTo>
                    <a:cubicBezTo>
                      <a:pt x="57" y="12"/>
                      <a:pt x="45" y="0"/>
                      <a:pt x="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66"/>
              <p:cNvSpPr/>
              <p:nvPr/>
            </p:nvSpPr>
            <p:spPr>
              <a:xfrm>
                <a:off x="3294075" y="1843775"/>
                <a:ext cx="8550" cy="99525"/>
              </a:xfrm>
              <a:custGeom>
                <a:avLst/>
                <a:gdLst/>
                <a:ahLst/>
                <a:cxnLst/>
                <a:rect l="l" t="t" r="r" b="b"/>
                <a:pathLst>
                  <a:path w="342" h="3981" extrusionOk="0">
                    <a:moveTo>
                      <a:pt x="31" y="1"/>
                    </a:moveTo>
                    <a:cubicBezTo>
                      <a:pt x="30" y="1"/>
                      <a:pt x="29" y="1"/>
                      <a:pt x="28" y="1"/>
                    </a:cubicBezTo>
                    <a:cubicBezTo>
                      <a:pt x="12" y="2"/>
                      <a:pt x="1" y="16"/>
                      <a:pt x="1" y="30"/>
                    </a:cubicBezTo>
                    <a:lnTo>
                      <a:pt x="10" y="147"/>
                    </a:lnTo>
                    <a:cubicBezTo>
                      <a:pt x="11" y="160"/>
                      <a:pt x="23" y="172"/>
                      <a:pt x="38" y="172"/>
                    </a:cubicBezTo>
                    <a:lnTo>
                      <a:pt x="40" y="172"/>
                    </a:lnTo>
                    <a:cubicBezTo>
                      <a:pt x="56" y="171"/>
                      <a:pt x="68" y="158"/>
                      <a:pt x="66" y="142"/>
                    </a:cubicBezTo>
                    <a:lnTo>
                      <a:pt x="58" y="27"/>
                    </a:lnTo>
                    <a:cubicBezTo>
                      <a:pt x="57" y="12"/>
                      <a:pt x="45" y="1"/>
                      <a:pt x="31" y="1"/>
                    </a:cubicBezTo>
                    <a:close/>
                    <a:moveTo>
                      <a:pt x="55" y="346"/>
                    </a:moveTo>
                    <a:cubicBezTo>
                      <a:pt x="54" y="346"/>
                      <a:pt x="54" y="346"/>
                      <a:pt x="53" y="346"/>
                    </a:cubicBezTo>
                    <a:cubicBezTo>
                      <a:pt x="37" y="348"/>
                      <a:pt x="26" y="361"/>
                      <a:pt x="27" y="377"/>
                    </a:cubicBezTo>
                    <a:lnTo>
                      <a:pt x="35" y="492"/>
                    </a:lnTo>
                    <a:cubicBezTo>
                      <a:pt x="36" y="507"/>
                      <a:pt x="49" y="518"/>
                      <a:pt x="63" y="518"/>
                    </a:cubicBezTo>
                    <a:lnTo>
                      <a:pt x="65" y="518"/>
                    </a:lnTo>
                    <a:cubicBezTo>
                      <a:pt x="81" y="518"/>
                      <a:pt x="92" y="504"/>
                      <a:pt x="91" y="488"/>
                    </a:cubicBezTo>
                    <a:lnTo>
                      <a:pt x="83" y="373"/>
                    </a:lnTo>
                    <a:cubicBezTo>
                      <a:pt x="82" y="358"/>
                      <a:pt x="69" y="346"/>
                      <a:pt x="55" y="346"/>
                    </a:cubicBezTo>
                    <a:close/>
                    <a:moveTo>
                      <a:pt x="80" y="693"/>
                    </a:moveTo>
                    <a:cubicBezTo>
                      <a:pt x="79" y="693"/>
                      <a:pt x="78" y="693"/>
                      <a:pt x="77" y="693"/>
                    </a:cubicBezTo>
                    <a:cubicBezTo>
                      <a:pt x="62" y="694"/>
                      <a:pt x="50" y="708"/>
                      <a:pt x="51" y="723"/>
                    </a:cubicBezTo>
                    <a:lnTo>
                      <a:pt x="60" y="838"/>
                    </a:lnTo>
                    <a:cubicBezTo>
                      <a:pt x="61" y="853"/>
                      <a:pt x="73" y="864"/>
                      <a:pt x="88" y="864"/>
                    </a:cubicBezTo>
                    <a:lnTo>
                      <a:pt x="90" y="864"/>
                    </a:lnTo>
                    <a:cubicBezTo>
                      <a:pt x="105" y="863"/>
                      <a:pt x="118" y="850"/>
                      <a:pt x="116" y="835"/>
                    </a:cubicBezTo>
                    <a:lnTo>
                      <a:pt x="108" y="719"/>
                    </a:lnTo>
                    <a:cubicBezTo>
                      <a:pt x="106" y="705"/>
                      <a:pt x="95" y="693"/>
                      <a:pt x="80" y="693"/>
                    </a:cubicBezTo>
                    <a:close/>
                    <a:moveTo>
                      <a:pt x="104" y="1039"/>
                    </a:moveTo>
                    <a:cubicBezTo>
                      <a:pt x="104" y="1039"/>
                      <a:pt x="103" y="1039"/>
                      <a:pt x="103" y="1039"/>
                    </a:cubicBezTo>
                    <a:cubicBezTo>
                      <a:pt x="87" y="1041"/>
                      <a:pt x="76" y="1054"/>
                      <a:pt x="77" y="1069"/>
                    </a:cubicBezTo>
                    <a:lnTo>
                      <a:pt x="84" y="1185"/>
                    </a:lnTo>
                    <a:cubicBezTo>
                      <a:pt x="86" y="1200"/>
                      <a:pt x="98" y="1211"/>
                      <a:pt x="113" y="1211"/>
                    </a:cubicBezTo>
                    <a:lnTo>
                      <a:pt x="115" y="1211"/>
                    </a:lnTo>
                    <a:cubicBezTo>
                      <a:pt x="131" y="1210"/>
                      <a:pt x="142" y="1196"/>
                      <a:pt x="141" y="1180"/>
                    </a:cubicBezTo>
                    <a:lnTo>
                      <a:pt x="132" y="1065"/>
                    </a:lnTo>
                    <a:cubicBezTo>
                      <a:pt x="132" y="1050"/>
                      <a:pt x="119" y="1039"/>
                      <a:pt x="104" y="1039"/>
                    </a:cubicBezTo>
                    <a:close/>
                    <a:moveTo>
                      <a:pt x="130" y="1385"/>
                    </a:moveTo>
                    <a:cubicBezTo>
                      <a:pt x="129" y="1385"/>
                      <a:pt x="128" y="1385"/>
                      <a:pt x="127" y="1385"/>
                    </a:cubicBezTo>
                    <a:cubicBezTo>
                      <a:pt x="112" y="1386"/>
                      <a:pt x="100" y="1400"/>
                      <a:pt x="101" y="1415"/>
                    </a:cubicBezTo>
                    <a:lnTo>
                      <a:pt x="110" y="1530"/>
                    </a:lnTo>
                    <a:cubicBezTo>
                      <a:pt x="111" y="1545"/>
                      <a:pt x="123" y="1557"/>
                      <a:pt x="138" y="1557"/>
                    </a:cubicBezTo>
                    <a:lnTo>
                      <a:pt x="139" y="1557"/>
                    </a:lnTo>
                    <a:cubicBezTo>
                      <a:pt x="155" y="1556"/>
                      <a:pt x="167" y="1543"/>
                      <a:pt x="166" y="1527"/>
                    </a:cubicBezTo>
                    <a:lnTo>
                      <a:pt x="158" y="1412"/>
                    </a:lnTo>
                    <a:cubicBezTo>
                      <a:pt x="157" y="1397"/>
                      <a:pt x="145" y="1385"/>
                      <a:pt x="130" y="1385"/>
                    </a:cubicBezTo>
                    <a:close/>
                    <a:moveTo>
                      <a:pt x="154" y="1731"/>
                    </a:moveTo>
                    <a:cubicBezTo>
                      <a:pt x="154" y="1731"/>
                      <a:pt x="153" y="1731"/>
                      <a:pt x="153" y="1731"/>
                    </a:cubicBezTo>
                    <a:cubicBezTo>
                      <a:pt x="137" y="1733"/>
                      <a:pt x="125" y="1746"/>
                      <a:pt x="126" y="1762"/>
                    </a:cubicBezTo>
                    <a:lnTo>
                      <a:pt x="134" y="1877"/>
                    </a:lnTo>
                    <a:cubicBezTo>
                      <a:pt x="136" y="1892"/>
                      <a:pt x="148" y="1903"/>
                      <a:pt x="163" y="1903"/>
                    </a:cubicBezTo>
                    <a:lnTo>
                      <a:pt x="165" y="1903"/>
                    </a:lnTo>
                    <a:cubicBezTo>
                      <a:pt x="180" y="1902"/>
                      <a:pt x="192" y="1888"/>
                      <a:pt x="191" y="1873"/>
                    </a:cubicBezTo>
                    <a:lnTo>
                      <a:pt x="182" y="1757"/>
                    </a:lnTo>
                    <a:cubicBezTo>
                      <a:pt x="181" y="1742"/>
                      <a:pt x="168" y="1731"/>
                      <a:pt x="154" y="1731"/>
                    </a:cubicBezTo>
                    <a:close/>
                    <a:moveTo>
                      <a:pt x="179" y="2078"/>
                    </a:moveTo>
                    <a:cubicBezTo>
                      <a:pt x="178" y="2078"/>
                      <a:pt x="178" y="2078"/>
                      <a:pt x="177" y="2078"/>
                    </a:cubicBezTo>
                    <a:cubicBezTo>
                      <a:pt x="162" y="2079"/>
                      <a:pt x="150" y="2092"/>
                      <a:pt x="151" y="2108"/>
                    </a:cubicBezTo>
                    <a:lnTo>
                      <a:pt x="160" y="2223"/>
                    </a:lnTo>
                    <a:cubicBezTo>
                      <a:pt x="160" y="2238"/>
                      <a:pt x="173" y="2249"/>
                      <a:pt x="187" y="2249"/>
                    </a:cubicBezTo>
                    <a:lnTo>
                      <a:pt x="189" y="2249"/>
                    </a:lnTo>
                    <a:cubicBezTo>
                      <a:pt x="205" y="2248"/>
                      <a:pt x="217" y="2235"/>
                      <a:pt x="215" y="2219"/>
                    </a:cubicBezTo>
                    <a:lnTo>
                      <a:pt x="208" y="2104"/>
                    </a:lnTo>
                    <a:cubicBezTo>
                      <a:pt x="207" y="2089"/>
                      <a:pt x="194" y="2078"/>
                      <a:pt x="179" y="2078"/>
                    </a:cubicBezTo>
                    <a:close/>
                    <a:moveTo>
                      <a:pt x="204" y="2424"/>
                    </a:moveTo>
                    <a:cubicBezTo>
                      <a:pt x="203" y="2424"/>
                      <a:pt x="203" y="2424"/>
                      <a:pt x="202" y="2424"/>
                    </a:cubicBezTo>
                    <a:cubicBezTo>
                      <a:pt x="187" y="2425"/>
                      <a:pt x="175" y="2438"/>
                      <a:pt x="176" y="2454"/>
                    </a:cubicBezTo>
                    <a:lnTo>
                      <a:pt x="184" y="2569"/>
                    </a:lnTo>
                    <a:cubicBezTo>
                      <a:pt x="186" y="2584"/>
                      <a:pt x="198" y="2596"/>
                      <a:pt x="213" y="2596"/>
                    </a:cubicBezTo>
                    <a:lnTo>
                      <a:pt x="215" y="2596"/>
                    </a:lnTo>
                    <a:cubicBezTo>
                      <a:pt x="230" y="2594"/>
                      <a:pt x="242" y="2581"/>
                      <a:pt x="241" y="2565"/>
                    </a:cubicBezTo>
                    <a:lnTo>
                      <a:pt x="232" y="2450"/>
                    </a:lnTo>
                    <a:cubicBezTo>
                      <a:pt x="231" y="2435"/>
                      <a:pt x="218" y="2424"/>
                      <a:pt x="204" y="2424"/>
                    </a:cubicBezTo>
                    <a:close/>
                    <a:moveTo>
                      <a:pt x="228" y="2770"/>
                    </a:moveTo>
                    <a:cubicBezTo>
                      <a:pt x="228" y="2770"/>
                      <a:pt x="227" y="2770"/>
                      <a:pt x="227" y="2770"/>
                    </a:cubicBezTo>
                    <a:cubicBezTo>
                      <a:pt x="212" y="2771"/>
                      <a:pt x="200" y="2785"/>
                      <a:pt x="201" y="2800"/>
                    </a:cubicBezTo>
                    <a:lnTo>
                      <a:pt x="209" y="2915"/>
                    </a:lnTo>
                    <a:cubicBezTo>
                      <a:pt x="210" y="2930"/>
                      <a:pt x="222" y="2941"/>
                      <a:pt x="237" y="2941"/>
                    </a:cubicBezTo>
                    <a:lnTo>
                      <a:pt x="240" y="2941"/>
                    </a:lnTo>
                    <a:cubicBezTo>
                      <a:pt x="255" y="2941"/>
                      <a:pt x="267" y="2927"/>
                      <a:pt x="265" y="2912"/>
                    </a:cubicBezTo>
                    <a:lnTo>
                      <a:pt x="257" y="2796"/>
                    </a:lnTo>
                    <a:cubicBezTo>
                      <a:pt x="256" y="2781"/>
                      <a:pt x="243" y="2770"/>
                      <a:pt x="228" y="2770"/>
                    </a:cubicBezTo>
                    <a:close/>
                    <a:moveTo>
                      <a:pt x="255" y="3116"/>
                    </a:moveTo>
                    <a:cubicBezTo>
                      <a:pt x="254" y="3116"/>
                      <a:pt x="253" y="3116"/>
                      <a:pt x="252" y="3116"/>
                    </a:cubicBezTo>
                    <a:cubicBezTo>
                      <a:pt x="236" y="3118"/>
                      <a:pt x="225" y="3131"/>
                      <a:pt x="226" y="3147"/>
                    </a:cubicBezTo>
                    <a:lnTo>
                      <a:pt x="235" y="3262"/>
                    </a:lnTo>
                    <a:cubicBezTo>
                      <a:pt x="235" y="3277"/>
                      <a:pt x="248" y="3288"/>
                      <a:pt x="263" y="3288"/>
                    </a:cubicBezTo>
                    <a:lnTo>
                      <a:pt x="264" y="3288"/>
                    </a:lnTo>
                    <a:cubicBezTo>
                      <a:pt x="280" y="3287"/>
                      <a:pt x="291" y="3273"/>
                      <a:pt x="291" y="3257"/>
                    </a:cubicBezTo>
                    <a:lnTo>
                      <a:pt x="282" y="3142"/>
                    </a:lnTo>
                    <a:cubicBezTo>
                      <a:pt x="281" y="3128"/>
                      <a:pt x="269" y="3116"/>
                      <a:pt x="255" y="3116"/>
                    </a:cubicBezTo>
                    <a:close/>
                    <a:moveTo>
                      <a:pt x="279" y="3463"/>
                    </a:moveTo>
                    <a:cubicBezTo>
                      <a:pt x="278" y="3463"/>
                      <a:pt x="277" y="3463"/>
                      <a:pt x="277" y="3463"/>
                    </a:cubicBezTo>
                    <a:cubicBezTo>
                      <a:pt x="262" y="3464"/>
                      <a:pt x="249" y="3477"/>
                      <a:pt x="250" y="3492"/>
                    </a:cubicBezTo>
                    <a:lnTo>
                      <a:pt x="259" y="3608"/>
                    </a:lnTo>
                    <a:cubicBezTo>
                      <a:pt x="260" y="3622"/>
                      <a:pt x="272" y="3634"/>
                      <a:pt x="287" y="3634"/>
                    </a:cubicBezTo>
                    <a:lnTo>
                      <a:pt x="290" y="3634"/>
                    </a:lnTo>
                    <a:cubicBezTo>
                      <a:pt x="304" y="3633"/>
                      <a:pt x="317" y="3620"/>
                      <a:pt x="315" y="3604"/>
                    </a:cubicBezTo>
                    <a:lnTo>
                      <a:pt x="307" y="3489"/>
                    </a:lnTo>
                    <a:cubicBezTo>
                      <a:pt x="306" y="3474"/>
                      <a:pt x="293" y="3463"/>
                      <a:pt x="279" y="3463"/>
                    </a:cubicBezTo>
                    <a:close/>
                    <a:moveTo>
                      <a:pt x="305" y="3808"/>
                    </a:moveTo>
                    <a:cubicBezTo>
                      <a:pt x="304" y="3808"/>
                      <a:pt x="303" y="3808"/>
                      <a:pt x="302" y="3808"/>
                    </a:cubicBezTo>
                    <a:cubicBezTo>
                      <a:pt x="286" y="3810"/>
                      <a:pt x="275" y="3823"/>
                      <a:pt x="276" y="3839"/>
                    </a:cubicBezTo>
                    <a:lnTo>
                      <a:pt x="284" y="3954"/>
                    </a:lnTo>
                    <a:cubicBezTo>
                      <a:pt x="285" y="3969"/>
                      <a:pt x="297" y="3980"/>
                      <a:pt x="312" y="3980"/>
                    </a:cubicBezTo>
                    <a:lnTo>
                      <a:pt x="314" y="3980"/>
                    </a:lnTo>
                    <a:cubicBezTo>
                      <a:pt x="330" y="3979"/>
                      <a:pt x="341" y="3966"/>
                      <a:pt x="340" y="3950"/>
                    </a:cubicBezTo>
                    <a:lnTo>
                      <a:pt x="332" y="3835"/>
                    </a:lnTo>
                    <a:cubicBezTo>
                      <a:pt x="331" y="3820"/>
                      <a:pt x="319" y="3808"/>
                      <a:pt x="305" y="3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66"/>
              <p:cNvSpPr/>
              <p:nvPr/>
            </p:nvSpPr>
            <p:spPr>
              <a:xfrm>
                <a:off x="3301550" y="1947625"/>
                <a:ext cx="1600" cy="2850"/>
              </a:xfrm>
              <a:custGeom>
                <a:avLst/>
                <a:gdLst/>
                <a:ahLst/>
                <a:cxnLst/>
                <a:rect l="l" t="t" r="r" b="b"/>
                <a:pathLst>
                  <a:path w="64" h="114" extrusionOk="0">
                    <a:moveTo>
                      <a:pt x="30" y="1"/>
                    </a:moveTo>
                    <a:cubicBezTo>
                      <a:pt x="29" y="1"/>
                      <a:pt x="28" y="1"/>
                      <a:pt x="27" y="1"/>
                    </a:cubicBezTo>
                    <a:cubicBezTo>
                      <a:pt x="12" y="2"/>
                      <a:pt x="0" y="15"/>
                      <a:pt x="2" y="31"/>
                    </a:cubicBezTo>
                    <a:lnTo>
                      <a:pt x="5" y="88"/>
                    </a:lnTo>
                    <a:cubicBezTo>
                      <a:pt x="6" y="102"/>
                      <a:pt x="19" y="114"/>
                      <a:pt x="33" y="114"/>
                    </a:cubicBezTo>
                    <a:lnTo>
                      <a:pt x="36" y="114"/>
                    </a:lnTo>
                    <a:cubicBezTo>
                      <a:pt x="52" y="112"/>
                      <a:pt x="63" y="99"/>
                      <a:pt x="62" y="83"/>
                    </a:cubicBezTo>
                    <a:lnTo>
                      <a:pt x="58" y="27"/>
                    </a:lnTo>
                    <a:cubicBezTo>
                      <a:pt x="57" y="13"/>
                      <a:pt x="45"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66"/>
              <p:cNvSpPr/>
              <p:nvPr/>
            </p:nvSpPr>
            <p:spPr>
              <a:xfrm>
                <a:off x="3471375" y="1836600"/>
                <a:ext cx="1575" cy="2850"/>
              </a:xfrm>
              <a:custGeom>
                <a:avLst/>
                <a:gdLst/>
                <a:ahLst/>
                <a:cxnLst/>
                <a:rect l="l" t="t" r="r" b="b"/>
                <a:pathLst>
                  <a:path w="63" h="114" extrusionOk="0">
                    <a:moveTo>
                      <a:pt x="32" y="0"/>
                    </a:moveTo>
                    <a:cubicBezTo>
                      <a:pt x="19" y="0"/>
                      <a:pt x="6" y="12"/>
                      <a:pt x="5" y="27"/>
                    </a:cubicBezTo>
                    <a:lnTo>
                      <a:pt x="1" y="83"/>
                    </a:lnTo>
                    <a:cubicBezTo>
                      <a:pt x="0" y="98"/>
                      <a:pt x="12" y="112"/>
                      <a:pt x="27" y="113"/>
                    </a:cubicBezTo>
                    <a:lnTo>
                      <a:pt x="29" y="113"/>
                    </a:lnTo>
                    <a:cubicBezTo>
                      <a:pt x="44" y="113"/>
                      <a:pt x="56" y="102"/>
                      <a:pt x="58" y="87"/>
                    </a:cubicBezTo>
                    <a:lnTo>
                      <a:pt x="61" y="31"/>
                    </a:lnTo>
                    <a:cubicBezTo>
                      <a:pt x="62" y="15"/>
                      <a:pt x="51" y="1"/>
                      <a:pt x="35" y="0"/>
                    </a:cubicBezTo>
                    <a:cubicBezTo>
                      <a:pt x="34" y="0"/>
                      <a:pt x="33" y="0"/>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66"/>
              <p:cNvSpPr/>
              <p:nvPr/>
            </p:nvSpPr>
            <p:spPr>
              <a:xfrm>
                <a:off x="3463900" y="1843775"/>
                <a:ext cx="8550" cy="99525"/>
              </a:xfrm>
              <a:custGeom>
                <a:avLst/>
                <a:gdLst/>
                <a:ahLst/>
                <a:cxnLst/>
                <a:rect l="l" t="t" r="r" b="b"/>
                <a:pathLst>
                  <a:path w="342" h="3981" extrusionOk="0">
                    <a:moveTo>
                      <a:pt x="311" y="1"/>
                    </a:moveTo>
                    <a:cubicBezTo>
                      <a:pt x="297" y="1"/>
                      <a:pt x="284" y="12"/>
                      <a:pt x="283" y="27"/>
                    </a:cubicBezTo>
                    <a:lnTo>
                      <a:pt x="276" y="142"/>
                    </a:lnTo>
                    <a:cubicBezTo>
                      <a:pt x="274" y="158"/>
                      <a:pt x="286" y="171"/>
                      <a:pt x="301" y="172"/>
                    </a:cubicBezTo>
                    <a:lnTo>
                      <a:pt x="304" y="172"/>
                    </a:lnTo>
                    <a:cubicBezTo>
                      <a:pt x="318" y="172"/>
                      <a:pt x="331" y="160"/>
                      <a:pt x="332" y="147"/>
                    </a:cubicBezTo>
                    <a:lnTo>
                      <a:pt x="340" y="30"/>
                    </a:lnTo>
                    <a:cubicBezTo>
                      <a:pt x="341" y="16"/>
                      <a:pt x="329" y="2"/>
                      <a:pt x="314" y="1"/>
                    </a:cubicBezTo>
                    <a:cubicBezTo>
                      <a:pt x="313" y="1"/>
                      <a:pt x="312" y="1"/>
                      <a:pt x="311" y="1"/>
                    </a:cubicBezTo>
                    <a:close/>
                    <a:moveTo>
                      <a:pt x="287" y="346"/>
                    </a:moveTo>
                    <a:cubicBezTo>
                      <a:pt x="272" y="346"/>
                      <a:pt x="260" y="358"/>
                      <a:pt x="259" y="373"/>
                    </a:cubicBezTo>
                    <a:lnTo>
                      <a:pt x="250" y="488"/>
                    </a:lnTo>
                    <a:cubicBezTo>
                      <a:pt x="249" y="504"/>
                      <a:pt x="261" y="518"/>
                      <a:pt x="277" y="518"/>
                    </a:cubicBezTo>
                    <a:lnTo>
                      <a:pt x="278" y="518"/>
                    </a:lnTo>
                    <a:cubicBezTo>
                      <a:pt x="293" y="518"/>
                      <a:pt x="305" y="507"/>
                      <a:pt x="307" y="492"/>
                    </a:cubicBezTo>
                    <a:lnTo>
                      <a:pt x="315" y="377"/>
                    </a:lnTo>
                    <a:cubicBezTo>
                      <a:pt x="316" y="361"/>
                      <a:pt x="304" y="348"/>
                      <a:pt x="289" y="346"/>
                    </a:cubicBezTo>
                    <a:cubicBezTo>
                      <a:pt x="288" y="346"/>
                      <a:pt x="288" y="346"/>
                      <a:pt x="287" y="346"/>
                    </a:cubicBezTo>
                    <a:close/>
                    <a:moveTo>
                      <a:pt x="261" y="693"/>
                    </a:moveTo>
                    <a:cubicBezTo>
                      <a:pt x="247" y="693"/>
                      <a:pt x="235" y="705"/>
                      <a:pt x="234" y="719"/>
                    </a:cubicBezTo>
                    <a:lnTo>
                      <a:pt x="226" y="835"/>
                    </a:lnTo>
                    <a:cubicBezTo>
                      <a:pt x="224" y="850"/>
                      <a:pt x="236" y="863"/>
                      <a:pt x="251" y="864"/>
                    </a:cubicBezTo>
                    <a:lnTo>
                      <a:pt x="254" y="864"/>
                    </a:lnTo>
                    <a:cubicBezTo>
                      <a:pt x="269" y="864"/>
                      <a:pt x="281" y="853"/>
                      <a:pt x="282" y="838"/>
                    </a:cubicBezTo>
                    <a:lnTo>
                      <a:pt x="290" y="723"/>
                    </a:lnTo>
                    <a:cubicBezTo>
                      <a:pt x="291" y="708"/>
                      <a:pt x="279" y="694"/>
                      <a:pt x="264" y="693"/>
                    </a:cubicBezTo>
                    <a:cubicBezTo>
                      <a:pt x="263" y="693"/>
                      <a:pt x="262" y="693"/>
                      <a:pt x="261" y="693"/>
                    </a:cubicBezTo>
                    <a:close/>
                    <a:moveTo>
                      <a:pt x="237" y="1039"/>
                    </a:moveTo>
                    <a:cubicBezTo>
                      <a:pt x="222" y="1039"/>
                      <a:pt x="210" y="1050"/>
                      <a:pt x="209" y="1065"/>
                    </a:cubicBezTo>
                    <a:lnTo>
                      <a:pt x="201" y="1180"/>
                    </a:lnTo>
                    <a:cubicBezTo>
                      <a:pt x="200" y="1196"/>
                      <a:pt x="211" y="1210"/>
                      <a:pt x="227" y="1211"/>
                    </a:cubicBezTo>
                    <a:lnTo>
                      <a:pt x="228" y="1211"/>
                    </a:lnTo>
                    <a:cubicBezTo>
                      <a:pt x="243" y="1211"/>
                      <a:pt x="256" y="1200"/>
                      <a:pt x="257" y="1185"/>
                    </a:cubicBezTo>
                    <a:lnTo>
                      <a:pt x="265" y="1069"/>
                    </a:lnTo>
                    <a:cubicBezTo>
                      <a:pt x="266" y="1054"/>
                      <a:pt x="255" y="1041"/>
                      <a:pt x="239" y="1039"/>
                    </a:cubicBezTo>
                    <a:cubicBezTo>
                      <a:pt x="238" y="1039"/>
                      <a:pt x="238" y="1039"/>
                      <a:pt x="237" y="1039"/>
                    </a:cubicBezTo>
                    <a:close/>
                    <a:moveTo>
                      <a:pt x="213" y="1385"/>
                    </a:moveTo>
                    <a:cubicBezTo>
                      <a:pt x="198" y="1385"/>
                      <a:pt x="185" y="1397"/>
                      <a:pt x="184" y="1412"/>
                    </a:cubicBezTo>
                    <a:lnTo>
                      <a:pt x="175" y="1527"/>
                    </a:lnTo>
                    <a:cubicBezTo>
                      <a:pt x="174" y="1543"/>
                      <a:pt x="187" y="1556"/>
                      <a:pt x="201" y="1557"/>
                    </a:cubicBezTo>
                    <a:lnTo>
                      <a:pt x="204" y="1557"/>
                    </a:lnTo>
                    <a:cubicBezTo>
                      <a:pt x="219" y="1557"/>
                      <a:pt x="231" y="1545"/>
                      <a:pt x="232" y="1530"/>
                    </a:cubicBezTo>
                    <a:lnTo>
                      <a:pt x="240" y="1415"/>
                    </a:lnTo>
                    <a:cubicBezTo>
                      <a:pt x="242" y="1400"/>
                      <a:pt x="229" y="1386"/>
                      <a:pt x="215" y="1385"/>
                    </a:cubicBezTo>
                    <a:cubicBezTo>
                      <a:pt x="214" y="1385"/>
                      <a:pt x="213" y="1385"/>
                      <a:pt x="213" y="1385"/>
                    </a:cubicBezTo>
                    <a:close/>
                    <a:moveTo>
                      <a:pt x="187" y="1731"/>
                    </a:moveTo>
                    <a:cubicBezTo>
                      <a:pt x="173" y="1731"/>
                      <a:pt x="160" y="1742"/>
                      <a:pt x="160" y="1757"/>
                    </a:cubicBezTo>
                    <a:lnTo>
                      <a:pt x="151" y="1873"/>
                    </a:lnTo>
                    <a:cubicBezTo>
                      <a:pt x="150" y="1888"/>
                      <a:pt x="161" y="1902"/>
                      <a:pt x="177" y="1903"/>
                    </a:cubicBezTo>
                    <a:lnTo>
                      <a:pt x="179" y="1903"/>
                    </a:lnTo>
                    <a:cubicBezTo>
                      <a:pt x="194" y="1903"/>
                      <a:pt x="206" y="1892"/>
                      <a:pt x="207" y="1877"/>
                    </a:cubicBezTo>
                    <a:lnTo>
                      <a:pt x="215" y="1762"/>
                    </a:lnTo>
                    <a:cubicBezTo>
                      <a:pt x="216" y="1746"/>
                      <a:pt x="205" y="1733"/>
                      <a:pt x="189" y="1731"/>
                    </a:cubicBezTo>
                    <a:cubicBezTo>
                      <a:pt x="189" y="1731"/>
                      <a:pt x="188" y="1731"/>
                      <a:pt x="187" y="1731"/>
                    </a:cubicBezTo>
                    <a:close/>
                    <a:moveTo>
                      <a:pt x="163" y="2078"/>
                    </a:moveTo>
                    <a:cubicBezTo>
                      <a:pt x="148" y="2078"/>
                      <a:pt x="135" y="2089"/>
                      <a:pt x="134" y="2104"/>
                    </a:cubicBezTo>
                    <a:lnTo>
                      <a:pt x="125" y="2219"/>
                    </a:lnTo>
                    <a:cubicBezTo>
                      <a:pt x="125" y="2235"/>
                      <a:pt x="137" y="2248"/>
                      <a:pt x="152" y="2249"/>
                    </a:cubicBezTo>
                    <a:lnTo>
                      <a:pt x="154" y="2249"/>
                    </a:lnTo>
                    <a:cubicBezTo>
                      <a:pt x="169" y="2249"/>
                      <a:pt x="181" y="2238"/>
                      <a:pt x="182" y="2223"/>
                    </a:cubicBezTo>
                    <a:lnTo>
                      <a:pt x="190" y="2108"/>
                    </a:lnTo>
                    <a:cubicBezTo>
                      <a:pt x="192" y="2092"/>
                      <a:pt x="180" y="2079"/>
                      <a:pt x="165" y="2078"/>
                    </a:cubicBezTo>
                    <a:cubicBezTo>
                      <a:pt x="164" y="2078"/>
                      <a:pt x="164" y="2078"/>
                      <a:pt x="163" y="2078"/>
                    </a:cubicBezTo>
                    <a:close/>
                    <a:moveTo>
                      <a:pt x="138" y="2424"/>
                    </a:moveTo>
                    <a:cubicBezTo>
                      <a:pt x="123" y="2424"/>
                      <a:pt x="111" y="2435"/>
                      <a:pt x="109" y="2450"/>
                    </a:cubicBezTo>
                    <a:lnTo>
                      <a:pt x="101" y="2565"/>
                    </a:lnTo>
                    <a:cubicBezTo>
                      <a:pt x="100" y="2581"/>
                      <a:pt x="111" y="2594"/>
                      <a:pt x="127" y="2596"/>
                    </a:cubicBezTo>
                    <a:lnTo>
                      <a:pt x="129" y="2596"/>
                    </a:lnTo>
                    <a:cubicBezTo>
                      <a:pt x="144" y="2596"/>
                      <a:pt x="156" y="2584"/>
                      <a:pt x="157" y="2569"/>
                    </a:cubicBezTo>
                    <a:lnTo>
                      <a:pt x="166" y="2454"/>
                    </a:lnTo>
                    <a:cubicBezTo>
                      <a:pt x="166" y="2438"/>
                      <a:pt x="155" y="2425"/>
                      <a:pt x="139" y="2424"/>
                    </a:cubicBezTo>
                    <a:cubicBezTo>
                      <a:pt x="139" y="2424"/>
                      <a:pt x="138" y="2424"/>
                      <a:pt x="138" y="2424"/>
                    </a:cubicBezTo>
                    <a:close/>
                    <a:moveTo>
                      <a:pt x="112" y="2770"/>
                    </a:moveTo>
                    <a:cubicBezTo>
                      <a:pt x="98" y="2770"/>
                      <a:pt x="85" y="2781"/>
                      <a:pt x="84" y="2796"/>
                    </a:cubicBezTo>
                    <a:lnTo>
                      <a:pt x="76" y="2912"/>
                    </a:lnTo>
                    <a:cubicBezTo>
                      <a:pt x="75" y="2927"/>
                      <a:pt x="87" y="2941"/>
                      <a:pt x="102" y="2941"/>
                    </a:cubicBezTo>
                    <a:lnTo>
                      <a:pt x="104" y="2941"/>
                    </a:lnTo>
                    <a:cubicBezTo>
                      <a:pt x="118" y="2941"/>
                      <a:pt x="132" y="2930"/>
                      <a:pt x="132" y="2915"/>
                    </a:cubicBezTo>
                    <a:lnTo>
                      <a:pt x="140" y="2800"/>
                    </a:lnTo>
                    <a:cubicBezTo>
                      <a:pt x="142" y="2785"/>
                      <a:pt x="130" y="2771"/>
                      <a:pt x="114" y="2770"/>
                    </a:cubicBezTo>
                    <a:cubicBezTo>
                      <a:pt x="114" y="2770"/>
                      <a:pt x="113" y="2770"/>
                      <a:pt x="112" y="2770"/>
                    </a:cubicBezTo>
                    <a:close/>
                    <a:moveTo>
                      <a:pt x="87" y="3116"/>
                    </a:moveTo>
                    <a:cubicBezTo>
                      <a:pt x="73" y="3116"/>
                      <a:pt x="61" y="3128"/>
                      <a:pt x="59" y="3142"/>
                    </a:cubicBezTo>
                    <a:lnTo>
                      <a:pt x="51" y="3257"/>
                    </a:lnTo>
                    <a:cubicBezTo>
                      <a:pt x="50" y="3273"/>
                      <a:pt x="62" y="3287"/>
                      <a:pt x="77" y="3288"/>
                    </a:cubicBezTo>
                    <a:lnTo>
                      <a:pt x="79" y="3288"/>
                    </a:lnTo>
                    <a:cubicBezTo>
                      <a:pt x="94" y="3288"/>
                      <a:pt x="106" y="3277"/>
                      <a:pt x="107" y="3262"/>
                    </a:cubicBezTo>
                    <a:lnTo>
                      <a:pt x="116" y="3147"/>
                    </a:lnTo>
                    <a:cubicBezTo>
                      <a:pt x="117" y="3131"/>
                      <a:pt x="105" y="3118"/>
                      <a:pt x="90" y="3116"/>
                    </a:cubicBezTo>
                    <a:cubicBezTo>
                      <a:pt x="89" y="3116"/>
                      <a:pt x="88" y="3116"/>
                      <a:pt x="87" y="3116"/>
                    </a:cubicBezTo>
                    <a:close/>
                    <a:moveTo>
                      <a:pt x="61" y="3463"/>
                    </a:moveTo>
                    <a:cubicBezTo>
                      <a:pt x="48" y="3463"/>
                      <a:pt x="35" y="3474"/>
                      <a:pt x="35" y="3489"/>
                    </a:cubicBezTo>
                    <a:lnTo>
                      <a:pt x="26" y="3604"/>
                    </a:lnTo>
                    <a:cubicBezTo>
                      <a:pt x="25" y="3620"/>
                      <a:pt x="36" y="3633"/>
                      <a:pt x="52" y="3634"/>
                    </a:cubicBezTo>
                    <a:lnTo>
                      <a:pt x="55" y="3634"/>
                    </a:lnTo>
                    <a:cubicBezTo>
                      <a:pt x="69" y="3634"/>
                      <a:pt x="82" y="3622"/>
                      <a:pt x="83" y="3608"/>
                    </a:cubicBezTo>
                    <a:lnTo>
                      <a:pt x="91" y="3492"/>
                    </a:lnTo>
                    <a:cubicBezTo>
                      <a:pt x="92" y="3477"/>
                      <a:pt x="80" y="3464"/>
                      <a:pt x="64" y="3463"/>
                    </a:cubicBezTo>
                    <a:cubicBezTo>
                      <a:pt x="63" y="3463"/>
                      <a:pt x="62" y="3463"/>
                      <a:pt x="61" y="3463"/>
                    </a:cubicBezTo>
                    <a:close/>
                    <a:moveTo>
                      <a:pt x="37" y="3808"/>
                    </a:moveTo>
                    <a:cubicBezTo>
                      <a:pt x="23" y="3808"/>
                      <a:pt x="11" y="3820"/>
                      <a:pt x="9" y="3835"/>
                    </a:cubicBezTo>
                    <a:lnTo>
                      <a:pt x="1" y="3950"/>
                    </a:lnTo>
                    <a:cubicBezTo>
                      <a:pt x="1" y="3966"/>
                      <a:pt x="12" y="3979"/>
                      <a:pt x="28" y="3980"/>
                    </a:cubicBezTo>
                    <a:lnTo>
                      <a:pt x="29" y="3980"/>
                    </a:lnTo>
                    <a:cubicBezTo>
                      <a:pt x="44" y="3980"/>
                      <a:pt x="56" y="3969"/>
                      <a:pt x="57" y="3954"/>
                    </a:cubicBezTo>
                    <a:lnTo>
                      <a:pt x="66" y="3839"/>
                    </a:lnTo>
                    <a:cubicBezTo>
                      <a:pt x="67" y="3823"/>
                      <a:pt x="56" y="3810"/>
                      <a:pt x="40" y="3808"/>
                    </a:cubicBezTo>
                    <a:cubicBezTo>
                      <a:pt x="39" y="3808"/>
                      <a:pt x="38" y="3808"/>
                      <a:pt x="37" y="3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66"/>
              <p:cNvSpPr/>
              <p:nvPr/>
            </p:nvSpPr>
            <p:spPr>
              <a:xfrm>
                <a:off x="3463375" y="1947625"/>
                <a:ext cx="1600" cy="2850"/>
              </a:xfrm>
              <a:custGeom>
                <a:avLst/>
                <a:gdLst/>
                <a:ahLst/>
                <a:cxnLst/>
                <a:rect l="l" t="t" r="r" b="b"/>
                <a:pathLst>
                  <a:path w="64" h="114" extrusionOk="0">
                    <a:moveTo>
                      <a:pt x="33" y="1"/>
                    </a:moveTo>
                    <a:cubicBezTo>
                      <a:pt x="19" y="1"/>
                      <a:pt x="7" y="13"/>
                      <a:pt x="6" y="27"/>
                    </a:cubicBezTo>
                    <a:lnTo>
                      <a:pt x="2" y="83"/>
                    </a:lnTo>
                    <a:cubicBezTo>
                      <a:pt x="1" y="99"/>
                      <a:pt x="12" y="112"/>
                      <a:pt x="28" y="114"/>
                    </a:cubicBezTo>
                    <a:lnTo>
                      <a:pt x="30" y="114"/>
                    </a:lnTo>
                    <a:cubicBezTo>
                      <a:pt x="44" y="114"/>
                      <a:pt x="57" y="102"/>
                      <a:pt x="58" y="88"/>
                    </a:cubicBezTo>
                    <a:lnTo>
                      <a:pt x="62" y="31"/>
                    </a:lnTo>
                    <a:cubicBezTo>
                      <a:pt x="64" y="15"/>
                      <a:pt x="51" y="2"/>
                      <a:pt x="36" y="1"/>
                    </a:cubicBezTo>
                    <a:cubicBezTo>
                      <a:pt x="35" y="1"/>
                      <a:pt x="34" y="1"/>
                      <a:pt x="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66"/>
              <p:cNvSpPr/>
              <p:nvPr/>
            </p:nvSpPr>
            <p:spPr>
              <a:xfrm>
                <a:off x="3324800" y="1938525"/>
                <a:ext cx="113875" cy="6375"/>
              </a:xfrm>
              <a:custGeom>
                <a:avLst/>
                <a:gdLst/>
                <a:ahLst/>
                <a:cxnLst/>
                <a:rect l="l" t="t" r="r" b="b"/>
                <a:pathLst>
                  <a:path w="4555" h="255" extrusionOk="0">
                    <a:moveTo>
                      <a:pt x="2730" y="1"/>
                    </a:moveTo>
                    <a:cubicBezTo>
                      <a:pt x="2715" y="1"/>
                      <a:pt x="2702" y="14"/>
                      <a:pt x="2702" y="29"/>
                    </a:cubicBezTo>
                    <a:cubicBezTo>
                      <a:pt x="2702" y="45"/>
                      <a:pt x="2714" y="58"/>
                      <a:pt x="2730" y="58"/>
                    </a:cubicBezTo>
                    <a:cubicBezTo>
                      <a:pt x="2767" y="58"/>
                      <a:pt x="2805" y="58"/>
                      <a:pt x="2842" y="59"/>
                    </a:cubicBezTo>
                    <a:cubicBezTo>
                      <a:pt x="2858" y="59"/>
                      <a:pt x="2871" y="46"/>
                      <a:pt x="2871" y="30"/>
                    </a:cubicBezTo>
                    <a:cubicBezTo>
                      <a:pt x="2871" y="15"/>
                      <a:pt x="2859" y="2"/>
                      <a:pt x="2843" y="2"/>
                    </a:cubicBezTo>
                    <a:cubicBezTo>
                      <a:pt x="2805" y="2"/>
                      <a:pt x="2767" y="1"/>
                      <a:pt x="2730" y="1"/>
                    </a:cubicBezTo>
                    <a:close/>
                    <a:moveTo>
                      <a:pt x="2504" y="3"/>
                    </a:moveTo>
                    <a:lnTo>
                      <a:pt x="2391" y="4"/>
                    </a:lnTo>
                    <a:cubicBezTo>
                      <a:pt x="2375" y="4"/>
                      <a:pt x="2363" y="18"/>
                      <a:pt x="2363" y="33"/>
                    </a:cubicBezTo>
                    <a:cubicBezTo>
                      <a:pt x="2364" y="49"/>
                      <a:pt x="2376" y="61"/>
                      <a:pt x="2392" y="61"/>
                    </a:cubicBezTo>
                    <a:lnTo>
                      <a:pt x="2504" y="59"/>
                    </a:lnTo>
                    <a:cubicBezTo>
                      <a:pt x="2520" y="59"/>
                      <a:pt x="2533" y="46"/>
                      <a:pt x="2532" y="31"/>
                    </a:cubicBezTo>
                    <a:cubicBezTo>
                      <a:pt x="2532" y="15"/>
                      <a:pt x="2520" y="3"/>
                      <a:pt x="2504" y="3"/>
                    </a:cubicBezTo>
                    <a:close/>
                    <a:moveTo>
                      <a:pt x="3068" y="6"/>
                    </a:moveTo>
                    <a:cubicBezTo>
                      <a:pt x="3054" y="6"/>
                      <a:pt x="3040" y="18"/>
                      <a:pt x="3039" y="33"/>
                    </a:cubicBezTo>
                    <a:cubicBezTo>
                      <a:pt x="3039" y="49"/>
                      <a:pt x="3052" y="62"/>
                      <a:pt x="3067" y="62"/>
                    </a:cubicBezTo>
                    <a:cubicBezTo>
                      <a:pt x="3105" y="63"/>
                      <a:pt x="3143" y="65"/>
                      <a:pt x="3180" y="66"/>
                    </a:cubicBezTo>
                    <a:lnTo>
                      <a:pt x="3181" y="66"/>
                    </a:lnTo>
                    <a:cubicBezTo>
                      <a:pt x="3196" y="66"/>
                      <a:pt x="3209" y="54"/>
                      <a:pt x="3209" y="39"/>
                    </a:cubicBezTo>
                    <a:cubicBezTo>
                      <a:pt x="3210" y="24"/>
                      <a:pt x="3198" y="11"/>
                      <a:pt x="3182" y="10"/>
                    </a:cubicBezTo>
                    <a:cubicBezTo>
                      <a:pt x="3144" y="8"/>
                      <a:pt x="3107" y="7"/>
                      <a:pt x="3069" y="6"/>
                    </a:cubicBezTo>
                    <a:cubicBezTo>
                      <a:pt x="3069" y="6"/>
                      <a:pt x="3068" y="6"/>
                      <a:pt x="3068" y="6"/>
                    </a:cubicBezTo>
                    <a:close/>
                    <a:moveTo>
                      <a:pt x="2165" y="11"/>
                    </a:moveTo>
                    <a:cubicBezTo>
                      <a:pt x="2127" y="12"/>
                      <a:pt x="2090" y="13"/>
                      <a:pt x="2052" y="15"/>
                    </a:cubicBezTo>
                    <a:cubicBezTo>
                      <a:pt x="2036" y="16"/>
                      <a:pt x="2024" y="29"/>
                      <a:pt x="2025" y="45"/>
                    </a:cubicBezTo>
                    <a:cubicBezTo>
                      <a:pt x="2026" y="59"/>
                      <a:pt x="2038" y="72"/>
                      <a:pt x="2053" y="72"/>
                    </a:cubicBezTo>
                    <a:lnTo>
                      <a:pt x="2055" y="72"/>
                    </a:lnTo>
                    <a:cubicBezTo>
                      <a:pt x="2091" y="70"/>
                      <a:pt x="2129" y="68"/>
                      <a:pt x="2166" y="67"/>
                    </a:cubicBezTo>
                    <a:cubicBezTo>
                      <a:pt x="2182" y="66"/>
                      <a:pt x="2194" y="53"/>
                      <a:pt x="2194" y="38"/>
                    </a:cubicBezTo>
                    <a:cubicBezTo>
                      <a:pt x="2193" y="23"/>
                      <a:pt x="2179" y="11"/>
                      <a:pt x="2165" y="11"/>
                    </a:cubicBezTo>
                    <a:close/>
                    <a:moveTo>
                      <a:pt x="3404" y="20"/>
                    </a:moveTo>
                    <a:cubicBezTo>
                      <a:pt x="3390" y="20"/>
                      <a:pt x="3379" y="33"/>
                      <a:pt x="3378" y="46"/>
                    </a:cubicBezTo>
                    <a:cubicBezTo>
                      <a:pt x="3377" y="62"/>
                      <a:pt x="3389" y="75"/>
                      <a:pt x="3404" y="77"/>
                    </a:cubicBezTo>
                    <a:cubicBezTo>
                      <a:pt x="3442" y="79"/>
                      <a:pt x="3480" y="81"/>
                      <a:pt x="3517" y="84"/>
                    </a:cubicBezTo>
                    <a:lnTo>
                      <a:pt x="3519" y="84"/>
                    </a:lnTo>
                    <a:cubicBezTo>
                      <a:pt x="3534" y="84"/>
                      <a:pt x="3546" y="73"/>
                      <a:pt x="3547" y="58"/>
                    </a:cubicBezTo>
                    <a:cubicBezTo>
                      <a:pt x="3549" y="42"/>
                      <a:pt x="3536" y="29"/>
                      <a:pt x="3521" y="27"/>
                    </a:cubicBezTo>
                    <a:cubicBezTo>
                      <a:pt x="3483" y="25"/>
                      <a:pt x="3446" y="23"/>
                      <a:pt x="3408" y="20"/>
                    </a:cubicBezTo>
                    <a:cubicBezTo>
                      <a:pt x="3407" y="20"/>
                      <a:pt x="3405" y="20"/>
                      <a:pt x="3404" y="20"/>
                    </a:cubicBezTo>
                    <a:close/>
                    <a:moveTo>
                      <a:pt x="1827" y="25"/>
                    </a:moveTo>
                    <a:cubicBezTo>
                      <a:pt x="1827" y="25"/>
                      <a:pt x="1826" y="25"/>
                      <a:pt x="1826" y="25"/>
                    </a:cubicBezTo>
                    <a:cubicBezTo>
                      <a:pt x="1788" y="27"/>
                      <a:pt x="1751" y="30"/>
                      <a:pt x="1713" y="32"/>
                    </a:cubicBezTo>
                    <a:cubicBezTo>
                      <a:pt x="1697" y="32"/>
                      <a:pt x="1686" y="46"/>
                      <a:pt x="1687" y="61"/>
                    </a:cubicBezTo>
                    <a:cubicBezTo>
                      <a:pt x="1688" y="77"/>
                      <a:pt x="1700" y="88"/>
                      <a:pt x="1715" y="88"/>
                    </a:cubicBezTo>
                    <a:lnTo>
                      <a:pt x="1717" y="88"/>
                    </a:lnTo>
                    <a:cubicBezTo>
                      <a:pt x="1753" y="86"/>
                      <a:pt x="1791" y="84"/>
                      <a:pt x="1829" y="82"/>
                    </a:cubicBezTo>
                    <a:cubicBezTo>
                      <a:pt x="1844" y="81"/>
                      <a:pt x="1856" y="68"/>
                      <a:pt x="1856" y="52"/>
                    </a:cubicBezTo>
                    <a:cubicBezTo>
                      <a:pt x="1855" y="37"/>
                      <a:pt x="1842" y="25"/>
                      <a:pt x="1827" y="25"/>
                    </a:cubicBezTo>
                    <a:close/>
                    <a:moveTo>
                      <a:pt x="1489" y="46"/>
                    </a:moveTo>
                    <a:cubicBezTo>
                      <a:pt x="1489" y="46"/>
                      <a:pt x="1488" y="46"/>
                      <a:pt x="1488" y="46"/>
                    </a:cubicBezTo>
                    <a:lnTo>
                      <a:pt x="1375" y="54"/>
                    </a:lnTo>
                    <a:cubicBezTo>
                      <a:pt x="1360" y="55"/>
                      <a:pt x="1347" y="69"/>
                      <a:pt x="1349" y="85"/>
                    </a:cubicBezTo>
                    <a:cubicBezTo>
                      <a:pt x="1350" y="100"/>
                      <a:pt x="1362" y="111"/>
                      <a:pt x="1377" y="111"/>
                    </a:cubicBezTo>
                    <a:lnTo>
                      <a:pt x="1379" y="111"/>
                    </a:lnTo>
                    <a:lnTo>
                      <a:pt x="1491" y="102"/>
                    </a:lnTo>
                    <a:cubicBezTo>
                      <a:pt x="1507" y="101"/>
                      <a:pt x="1519" y="88"/>
                      <a:pt x="1518" y="73"/>
                    </a:cubicBezTo>
                    <a:cubicBezTo>
                      <a:pt x="1517" y="57"/>
                      <a:pt x="1503" y="46"/>
                      <a:pt x="1489" y="46"/>
                    </a:cubicBezTo>
                    <a:close/>
                    <a:moveTo>
                      <a:pt x="3747" y="46"/>
                    </a:moveTo>
                    <a:cubicBezTo>
                      <a:pt x="3731" y="46"/>
                      <a:pt x="3717" y="56"/>
                      <a:pt x="3715" y="72"/>
                    </a:cubicBezTo>
                    <a:cubicBezTo>
                      <a:pt x="3714" y="87"/>
                      <a:pt x="3726" y="101"/>
                      <a:pt x="3741" y="102"/>
                    </a:cubicBezTo>
                    <a:cubicBezTo>
                      <a:pt x="3778" y="106"/>
                      <a:pt x="3816" y="109"/>
                      <a:pt x="3853" y="114"/>
                    </a:cubicBezTo>
                    <a:lnTo>
                      <a:pt x="3856" y="114"/>
                    </a:lnTo>
                    <a:cubicBezTo>
                      <a:pt x="3870" y="114"/>
                      <a:pt x="3882" y="103"/>
                      <a:pt x="3884" y="88"/>
                    </a:cubicBezTo>
                    <a:cubicBezTo>
                      <a:pt x="3886" y="73"/>
                      <a:pt x="3874" y="59"/>
                      <a:pt x="3859" y="58"/>
                    </a:cubicBezTo>
                    <a:cubicBezTo>
                      <a:pt x="3822" y="53"/>
                      <a:pt x="3784" y="50"/>
                      <a:pt x="3747" y="46"/>
                    </a:cubicBezTo>
                    <a:close/>
                    <a:moveTo>
                      <a:pt x="1153" y="72"/>
                    </a:moveTo>
                    <a:cubicBezTo>
                      <a:pt x="1152" y="72"/>
                      <a:pt x="1151" y="72"/>
                      <a:pt x="1150" y="73"/>
                    </a:cubicBezTo>
                    <a:lnTo>
                      <a:pt x="1037" y="82"/>
                    </a:lnTo>
                    <a:cubicBezTo>
                      <a:pt x="1022" y="84"/>
                      <a:pt x="1010" y="97"/>
                      <a:pt x="1011" y="113"/>
                    </a:cubicBezTo>
                    <a:cubicBezTo>
                      <a:pt x="1013" y="128"/>
                      <a:pt x="1025" y="139"/>
                      <a:pt x="1039" y="139"/>
                    </a:cubicBezTo>
                    <a:lnTo>
                      <a:pt x="1042" y="139"/>
                    </a:lnTo>
                    <a:lnTo>
                      <a:pt x="1154" y="128"/>
                    </a:lnTo>
                    <a:cubicBezTo>
                      <a:pt x="1170" y="128"/>
                      <a:pt x="1181" y="114"/>
                      <a:pt x="1180" y="98"/>
                    </a:cubicBezTo>
                    <a:cubicBezTo>
                      <a:pt x="1179" y="83"/>
                      <a:pt x="1166" y="72"/>
                      <a:pt x="1153" y="72"/>
                    </a:cubicBezTo>
                    <a:close/>
                    <a:moveTo>
                      <a:pt x="4081" y="85"/>
                    </a:moveTo>
                    <a:cubicBezTo>
                      <a:pt x="4067" y="85"/>
                      <a:pt x="4054" y="95"/>
                      <a:pt x="4051" y="109"/>
                    </a:cubicBezTo>
                    <a:cubicBezTo>
                      <a:pt x="4050" y="125"/>
                      <a:pt x="4060" y="139"/>
                      <a:pt x="4076" y="142"/>
                    </a:cubicBezTo>
                    <a:cubicBezTo>
                      <a:pt x="4113" y="147"/>
                      <a:pt x="4150" y="152"/>
                      <a:pt x="4187" y="158"/>
                    </a:cubicBezTo>
                    <a:lnTo>
                      <a:pt x="4191" y="158"/>
                    </a:lnTo>
                    <a:cubicBezTo>
                      <a:pt x="4205" y="158"/>
                      <a:pt x="4216" y="149"/>
                      <a:pt x="4219" y="135"/>
                    </a:cubicBezTo>
                    <a:cubicBezTo>
                      <a:pt x="4222" y="120"/>
                      <a:pt x="4211" y="105"/>
                      <a:pt x="4196" y="102"/>
                    </a:cubicBezTo>
                    <a:cubicBezTo>
                      <a:pt x="4159" y="97"/>
                      <a:pt x="4121" y="91"/>
                      <a:pt x="4084" y="86"/>
                    </a:cubicBezTo>
                    <a:cubicBezTo>
                      <a:pt x="4083" y="86"/>
                      <a:pt x="4082" y="85"/>
                      <a:pt x="4081" y="85"/>
                    </a:cubicBezTo>
                    <a:close/>
                    <a:moveTo>
                      <a:pt x="815" y="104"/>
                    </a:moveTo>
                    <a:cubicBezTo>
                      <a:pt x="814" y="104"/>
                      <a:pt x="813" y="104"/>
                      <a:pt x="812" y="104"/>
                    </a:cubicBezTo>
                    <a:lnTo>
                      <a:pt x="700" y="115"/>
                    </a:lnTo>
                    <a:cubicBezTo>
                      <a:pt x="684" y="117"/>
                      <a:pt x="673" y="131"/>
                      <a:pt x="675" y="147"/>
                    </a:cubicBezTo>
                    <a:cubicBezTo>
                      <a:pt x="676" y="161"/>
                      <a:pt x="688" y="171"/>
                      <a:pt x="703" y="171"/>
                    </a:cubicBezTo>
                    <a:lnTo>
                      <a:pt x="706" y="171"/>
                    </a:lnTo>
                    <a:lnTo>
                      <a:pt x="818" y="160"/>
                    </a:lnTo>
                    <a:cubicBezTo>
                      <a:pt x="833" y="158"/>
                      <a:pt x="844" y="144"/>
                      <a:pt x="843" y="129"/>
                    </a:cubicBezTo>
                    <a:cubicBezTo>
                      <a:pt x="842" y="115"/>
                      <a:pt x="829" y="104"/>
                      <a:pt x="815" y="104"/>
                    </a:cubicBezTo>
                    <a:close/>
                    <a:moveTo>
                      <a:pt x="479" y="140"/>
                    </a:moveTo>
                    <a:cubicBezTo>
                      <a:pt x="478" y="140"/>
                      <a:pt x="477" y="140"/>
                      <a:pt x="475" y="141"/>
                    </a:cubicBezTo>
                    <a:lnTo>
                      <a:pt x="362" y="154"/>
                    </a:lnTo>
                    <a:cubicBezTo>
                      <a:pt x="348" y="156"/>
                      <a:pt x="336" y="169"/>
                      <a:pt x="338" y="185"/>
                    </a:cubicBezTo>
                    <a:cubicBezTo>
                      <a:pt x="340" y="199"/>
                      <a:pt x="352" y="210"/>
                      <a:pt x="366" y="210"/>
                    </a:cubicBezTo>
                    <a:lnTo>
                      <a:pt x="369" y="210"/>
                    </a:lnTo>
                    <a:lnTo>
                      <a:pt x="481" y="197"/>
                    </a:lnTo>
                    <a:cubicBezTo>
                      <a:pt x="497" y="195"/>
                      <a:pt x="508" y="181"/>
                      <a:pt x="507" y="165"/>
                    </a:cubicBezTo>
                    <a:cubicBezTo>
                      <a:pt x="505" y="151"/>
                      <a:pt x="493" y="140"/>
                      <a:pt x="479" y="140"/>
                    </a:cubicBezTo>
                    <a:close/>
                    <a:moveTo>
                      <a:pt x="4413" y="143"/>
                    </a:moveTo>
                    <a:cubicBezTo>
                      <a:pt x="4400" y="143"/>
                      <a:pt x="4388" y="152"/>
                      <a:pt x="4386" y="165"/>
                    </a:cubicBezTo>
                    <a:cubicBezTo>
                      <a:pt x="4382" y="180"/>
                      <a:pt x="4392" y="195"/>
                      <a:pt x="4408" y="198"/>
                    </a:cubicBezTo>
                    <a:cubicBezTo>
                      <a:pt x="4444" y="206"/>
                      <a:pt x="4481" y="214"/>
                      <a:pt x="4517" y="222"/>
                    </a:cubicBezTo>
                    <a:cubicBezTo>
                      <a:pt x="4519" y="223"/>
                      <a:pt x="4521" y="223"/>
                      <a:pt x="4524" y="223"/>
                    </a:cubicBezTo>
                    <a:cubicBezTo>
                      <a:pt x="4536" y="223"/>
                      <a:pt x="4548" y="214"/>
                      <a:pt x="4551" y="201"/>
                    </a:cubicBezTo>
                    <a:cubicBezTo>
                      <a:pt x="4554" y="186"/>
                      <a:pt x="4545" y="170"/>
                      <a:pt x="4530" y="167"/>
                    </a:cubicBezTo>
                    <a:cubicBezTo>
                      <a:pt x="4493" y="159"/>
                      <a:pt x="4457" y="151"/>
                      <a:pt x="4419" y="143"/>
                    </a:cubicBezTo>
                    <a:cubicBezTo>
                      <a:pt x="4417" y="143"/>
                      <a:pt x="4415" y="143"/>
                      <a:pt x="4413" y="143"/>
                    </a:cubicBezTo>
                    <a:close/>
                    <a:moveTo>
                      <a:pt x="143" y="182"/>
                    </a:moveTo>
                    <a:cubicBezTo>
                      <a:pt x="141" y="182"/>
                      <a:pt x="140" y="182"/>
                      <a:pt x="138" y="183"/>
                    </a:cubicBezTo>
                    <a:cubicBezTo>
                      <a:pt x="66" y="192"/>
                      <a:pt x="25" y="198"/>
                      <a:pt x="25" y="198"/>
                    </a:cubicBezTo>
                    <a:cubicBezTo>
                      <a:pt x="11" y="201"/>
                      <a:pt x="0" y="215"/>
                      <a:pt x="2" y="231"/>
                    </a:cubicBezTo>
                    <a:cubicBezTo>
                      <a:pt x="4" y="245"/>
                      <a:pt x="16" y="254"/>
                      <a:pt x="30" y="254"/>
                    </a:cubicBezTo>
                    <a:lnTo>
                      <a:pt x="34" y="254"/>
                    </a:lnTo>
                    <a:cubicBezTo>
                      <a:pt x="34" y="254"/>
                      <a:pt x="73" y="248"/>
                      <a:pt x="146" y="238"/>
                    </a:cubicBezTo>
                    <a:cubicBezTo>
                      <a:pt x="162" y="237"/>
                      <a:pt x="172" y="222"/>
                      <a:pt x="170" y="207"/>
                    </a:cubicBezTo>
                    <a:cubicBezTo>
                      <a:pt x="168" y="193"/>
                      <a:pt x="156" y="182"/>
                      <a:pt x="143" y="1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66"/>
              <p:cNvSpPr/>
              <p:nvPr/>
            </p:nvSpPr>
            <p:spPr>
              <a:xfrm>
                <a:off x="3354050" y="1744275"/>
                <a:ext cx="54425" cy="55125"/>
              </a:xfrm>
              <a:custGeom>
                <a:avLst/>
                <a:gdLst/>
                <a:ahLst/>
                <a:cxnLst/>
                <a:rect l="l" t="t" r="r" b="b"/>
                <a:pathLst>
                  <a:path w="2177" h="2205" extrusionOk="0">
                    <a:moveTo>
                      <a:pt x="114" y="0"/>
                    </a:moveTo>
                    <a:lnTo>
                      <a:pt x="114" y="1826"/>
                    </a:lnTo>
                    <a:cubicBezTo>
                      <a:pt x="114" y="1904"/>
                      <a:pt x="101" y="1979"/>
                      <a:pt x="72" y="2053"/>
                    </a:cubicBezTo>
                    <a:cubicBezTo>
                      <a:pt x="55" y="2096"/>
                      <a:pt x="32" y="2147"/>
                      <a:pt x="0" y="2205"/>
                    </a:cubicBezTo>
                    <a:cubicBezTo>
                      <a:pt x="748" y="2161"/>
                      <a:pt x="1500" y="2021"/>
                      <a:pt x="2177" y="1732"/>
                    </a:cubicBezTo>
                    <a:lnTo>
                      <a:pt x="2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66"/>
              <p:cNvSpPr/>
              <p:nvPr/>
            </p:nvSpPr>
            <p:spPr>
              <a:xfrm>
                <a:off x="3265925" y="1540025"/>
                <a:ext cx="219800" cy="225800"/>
              </a:xfrm>
              <a:custGeom>
                <a:avLst/>
                <a:gdLst/>
                <a:ahLst/>
                <a:cxnLst/>
                <a:rect l="l" t="t" r="r" b="b"/>
                <a:pathLst>
                  <a:path w="8792" h="10932" extrusionOk="0">
                    <a:moveTo>
                      <a:pt x="474" y="0"/>
                    </a:moveTo>
                    <a:cubicBezTo>
                      <a:pt x="212" y="0"/>
                      <a:pt x="0" y="212"/>
                      <a:pt x="0" y="474"/>
                    </a:cubicBezTo>
                    <a:lnTo>
                      <a:pt x="0" y="10372"/>
                    </a:lnTo>
                    <a:cubicBezTo>
                      <a:pt x="0" y="10681"/>
                      <a:pt x="251" y="10932"/>
                      <a:pt x="561" y="10932"/>
                    </a:cubicBezTo>
                    <a:lnTo>
                      <a:pt x="8232" y="10932"/>
                    </a:lnTo>
                    <a:cubicBezTo>
                      <a:pt x="8541" y="10932"/>
                      <a:pt x="8792" y="10681"/>
                      <a:pt x="8792" y="10372"/>
                    </a:cubicBezTo>
                    <a:lnTo>
                      <a:pt x="8792" y="474"/>
                    </a:lnTo>
                    <a:cubicBezTo>
                      <a:pt x="8792" y="212"/>
                      <a:pt x="8580" y="0"/>
                      <a:pt x="8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66"/>
              <p:cNvSpPr/>
              <p:nvPr/>
            </p:nvSpPr>
            <p:spPr>
              <a:xfrm>
                <a:off x="3262200" y="1514100"/>
                <a:ext cx="219775" cy="100025"/>
              </a:xfrm>
              <a:custGeom>
                <a:avLst/>
                <a:gdLst/>
                <a:ahLst/>
                <a:cxnLst/>
                <a:rect l="l" t="t" r="r" b="b"/>
                <a:pathLst>
                  <a:path w="8791" h="4001" extrusionOk="0">
                    <a:moveTo>
                      <a:pt x="4983" y="0"/>
                    </a:moveTo>
                    <a:cubicBezTo>
                      <a:pt x="4389" y="0"/>
                      <a:pt x="3794" y="99"/>
                      <a:pt x="3232" y="296"/>
                    </a:cubicBezTo>
                    <a:cubicBezTo>
                      <a:pt x="2092" y="697"/>
                      <a:pt x="1098" y="1502"/>
                      <a:pt x="471" y="2535"/>
                    </a:cubicBezTo>
                    <a:lnTo>
                      <a:pt x="1" y="3430"/>
                    </a:lnTo>
                    <a:cubicBezTo>
                      <a:pt x="467" y="3681"/>
                      <a:pt x="997" y="3783"/>
                      <a:pt x="1522" y="3853"/>
                    </a:cubicBezTo>
                    <a:cubicBezTo>
                      <a:pt x="2301" y="3958"/>
                      <a:pt x="3084" y="4000"/>
                      <a:pt x="3869" y="4000"/>
                    </a:cubicBezTo>
                    <a:cubicBezTo>
                      <a:pt x="5510" y="4000"/>
                      <a:pt x="7157" y="3815"/>
                      <a:pt x="8791" y="3630"/>
                    </a:cubicBezTo>
                    <a:cubicBezTo>
                      <a:pt x="8748" y="2800"/>
                      <a:pt x="8686" y="1914"/>
                      <a:pt x="8181" y="1252"/>
                    </a:cubicBezTo>
                    <a:cubicBezTo>
                      <a:pt x="7837" y="801"/>
                      <a:pt x="7321" y="508"/>
                      <a:pt x="6788" y="314"/>
                    </a:cubicBezTo>
                    <a:cubicBezTo>
                      <a:pt x="6211" y="105"/>
                      <a:pt x="5597" y="0"/>
                      <a:pt x="4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66"/>
              <p:cNvSpPr/>
              <p:nvPr/>
            </p:nvSpPr>
            <p:spPr>
              <a:xfrm>
                <a:off x="3251975" y="1548300"/>
                <a:ext cx="33125" cy="138050"/>
              </a:xfrm>
              <a:custGeom>
                <a:avLst/>
                <a:gdLst/>
                <a:ahLst/>
                <a:cxnLst/>
                <a:rect l="l" t="t" r="r" b="b"/>
                <a:pathLst>
                  <a:path w="1325" h="5522" extrusionOk="0">
                    <a:moveTo>
                      <a:pt x="585" y="0"/>
                    </a:moveTo>
                    <a:lnTo>
                      <a:pt x="350" y="126"/>
                    </a:lnTo>
                    <a:cubicBezTo>
                      <a:pt x="0" y="1910"/>
                      <a:pt x="95" y="3781"/>
                      <a:pt x="622" y="5522"/>
                    </a:cubicBezTo>
                    <a:cubicBezTo>
                      <a:pt x="1325" y="3769"/>
                      <a:pt x="1312" y="1743"/>
                      <a:pt x="58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66"/>
              <p:cNvSpPr/>
              <p:nvPr/>
            </p:nvSpPr>
            <p:spPr>
              <a:xfrm>
                <a:off x="3476925" y="1566450"/>
                <a:ext cx="17175" cy="118525"/>
              </a:xfrm>
              <a:custGeom>
                <a:avLst/>
                <a:gdLst/>
                <a:ahLst/>
                <a:cxnLst/>
                <a:rect l="l" t="t" r="r" b="b"/>
                <a:pathLst>
                  <a:path w="687" h="4741" extrusionOk="0">
                    <a:moveTo>
                      <a:pt x="153" y="1"/>
                    </a:moveTo>
                    <a:cubicBezTo>
                      <a:pt x="77" y="803"/>
                      <a:pt x="1" y="1609"/>
                      <a:pt x="42" y="2413"/>
                    </a:cubicBezTo>
                    <a:cubicBezTo>
                      <a:pt x="83" y="3218"/>
                      <a:pt x="246" y="4028"/>
                      <a:pt x="623" y="4741"/>
                    </a:cubicBezTo>
                    <a:cubicBezTo>
                      <a:pt x="686" y="4328"/>
                      <a:pt x="674" y="3907"/>
                      <a:pt x="661" y="3489"/>
                    </a:cubicBezTo>
                    <a:cubicBezTo>
                      <a:pt x="626" y="2354"/>
                      <a:pt x="591" y="1219"/>
                      <a:pt x="556" y="83"/>
                    </a:cubicBezTo>
                    <a:lnTo>
                      <a:pt x="153"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6"/>
              <p:cNvSpPr/>
              <p:nvPr/>
            </p:nvSpPr>
            <p:spPr>
              <a:xfrm>
                <a:off x="3366425" y="1649650"/>
                <a:ext cx="21650" cy="47775"/>
              </a:xfrm>
              <a:custGeom>
                <a:avLst/>
                <a:gdLst/>
                <a:ahLst/>
                <a:cxnLst/>
                <a:rect l="l" t="t" r="r" b="b"/>
                <a:pathLst>
                  <a:path w="866" h="1911" extrusionOk="0">
                    <a:moveTo>
                      <a:pt x="302" y="1"/>
                    </a:moveTo>
                    <a:lnTo>
                      <a:pt x="289" y="129"/>
                    </a:lnTo>
                    <a:cubicBezTo>
                      <a:pt x="316" y="252"/>
                      <a:pt x="344" y="379"/>
                      <a:pt x="324" y="504"/>
                    </a:cubicBezTo>
                    <a:cubicBezTo>
                      <a:pt x="308" y="608"/>
                      <a:pt x="259" y="702"/>
                      <a:pt x="212" y="796"/>
                    </a:cubicBezTo>
                    <a:cubicBezTo>
                      <a:pt x="102" y="1021"/>
                      <a:pt x="0" y="1270"/>
                      <a:pt x="47" y="1515"/>
                    </a:cubicBezTo>
                    <a:cubicBezTo>
                      <a:pt x="87" y="1723"/>
                      <a:pt x="279" y="1911"/>
                      <a:pt x="478" y="1911"/>
                    </a:cubicBezTo>
                    <a:cubicBezTo>
                      <a:pt x="515" y="1911"/>
                      <a:pt x="552" y="1904"/>
                      <a:pt x="589" y="1890"/>
                    </a:cubicBezTo>
                    <a:cubicBezTo>
                      <a:pt x="708" y="1845"/>
                      <a:pt x="791" y="1731"/>
                      <a:pt x="829" y="1609"/>
                    </a:cubicBezTo>
                    <a:cubicBezTo>
                      <a:pt x="865" y="1488"/>
                      <a:pt x="862" y="1357"/>
                      <a:pt x="850" y="1230"/>
                    </a:cubicBezTo>
                    <a:cubicBezTo>
                      <a:pt x="838" y="1104"/>
                      <a:pt x="817" y="976"/>
                      <a:pt x="773" y="857"/>
                    </a:cubicBezTo>
                    <a:cubicBezTo>
                      <a:pt x="734" y="752"/>
                      <a:pt x="679" y="655"/>
                      <a:pt x="623" y="558"/>
                    </a:cubicBezTo>
                    <a:cubicBezTo>
                      <a:pt x="516" y="373"/>
                      <a:pt x="410" y="187"/>
                      <a:pt x="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6"/>
              <p:cNvSpPr/>
              <p:nvPr/>
            </p:nvSpPr>
            <p:spPr>
              <a:xfrm>
                <a:off x="3361150" y="1624950"/>
                <a:ext cx="16525" cy="73000"/>
              </a:xfrm>
              <a:custGeom>
                <a:avLst/>
                <a:gdLst/>
                <a:ahLst/>
                <a:cxnLst/>
                <a:rect l="l" t="t" r="r" b="b"/>
                <a:pathLst>
                  <a:path w="661" h="2920" extrusionOk="0">
                    <a:moveTo>
                      <a:pt x="20" y="1"/>
                    </a:moveTo>
                    <a:cubicBezTo>
                      <a:pt x="19" y="1"/>
                      <a:pt x="19" y="1"/>
                      <a:pt x="18" y="1"/>
                    </a:cubicBezTo>
                    <a:cubicBezTo>
                      <a:pt x="1" y="13"/>
                      <a:pt x="98" y="168"/>
                      <a:pt x="238" y="420"/>
                    </a:cubicBezTo>
                    <a:cubicBezTo>
                      <a:pt x="306" y="547"/>
                      <a:pt x="384" y="700"/>
                      <a:pt x="439" y="878"/>
                    </a:cubicBezTo>
                    <a:cubicBezTo>
                      <a:pt x="494" y="1055"/>
                      <a:pt x="526" y="1261"/>
                      <a:pt x="494" y="1468"/>
                    </a:cubicBezTo>
                    <a:cubicBezTo>
                      <a:pt x="466" y="1676"/>
                      <a:pt x="349" y="1848"/>
                      <a:pt x="266" y="2031"/>
                    </a:cubicBezTo>
                    <a:cubicBezTo>
                      <a:pt x="225" y="2121"/>
                      <a:pt x="193" y="2216"/>
                      <a:pt x="182" y="2308"/>
                    </a:cubicBezTo>
                    <a:cubicBezTo>
                      <a:pt x="171" y="2403"/>
                      <a:pt x="185" y="2491"/>
                      <a:pt x="209" y="2565"/>
                    </a:cubicBezTo>
                    <a:cubicBezTo>
                      <a:pt x="258" y="2716"/>
                      <a:pt x="347" y="2811"/>
                      <a:pt x="415" y="2863"/>
                    </a:cubicBezTo>
                    <a:cubicBezTo>
                      <a:pt x="473" y="2905"/>
                      <a:pt x="515" y="2920"/>
                      <a:pt x="529" y="2920"/>
                    </a:cubicBezTo>
                    <a:cubicBezTo>
                      <a:pt x="533" y="2920"/>
                      <a:pt x="535" y="2919"/>
                      <a:pt x="535" y="2918"/>
                    </a:cubicBezTo>
                    <a:cubicBezTo>
                      <a:pt x="540" y="2909"/>
                      <a:pt x="503" y="2882"/>
                      <a:pt x="450" y="2824"/>
                    </a:cubicBezTo>
                    <a:cubicBezTo>
                      <a:pt x="398" y="2767"/>
                      <a:pt x="330" y="2672"/>
                      <a:pt x="298" y="2540"/>
                    </a:cubicBezTo>
                    <a:cubicBezTo>
                      <a:pt x="264" y="2407"/>
                      <a:pt x="289" y="2248"/>
                      <a:pt x="376" y="2082"/>
                    </a:cubicBezTo>
                    <a:cubicBezTo>
                      <a:pt x="425" y="1989"/>
                      <a:pt x="472" y="1900"/>
                      <a:pt x="518" y="1815"/>
                    </a:cubicBezTo>
                    <a:cubicBezTo>
                      <a:pt x="567" y="1718"/>
                      <a:pt x="608" y="1605"/>
                      <a:pt x="624" y="1488"/>
                    </a:cubicBezTo>
                    <a:cubicBezTo>
                      <a:pt x="661" y="1253"/>
                      <a:pt x="620" y="1028"/>
                      <a:pt x="554" y="840"/>
                    </a:cubicBezTo>
                    <a:cubicBezTo>
                      <a:pt x="489" y="651"/>
                      <a:pt x="398" y="496"/>
                      <a:pt x="318" y="372"/>
                    </a:cubicBezTo>
                    <a:cubicBezTo>
                      <a:pt x="159" y="134"/>
                      <a:pt x="39" y="1"/>
                      <a:pt x="20"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6"/>
              <p:cNvSpPr/>
              <p:nvPr/>
            </p:nvSpPr>
            <p:spPr>
              <a:xfrm>
                <a:off x="3381925" y="1691125"/>
                <a:ext cx="8075" cy="5125"/>
              </a:xfrm>
              <a:custGeom>
                <a:avLst/>
                <a:gdLst/>
                <a:ahLst/>
                <a:cxnLst/>
                <a:rect l="l" t="t" r="r" b="b"/>
                <a:pathLst>
                  <a:path w="323" h="205" extrusionOk="0">
                    <a:moveTo>
                      <a:pt x="266" y="1"/>
                    </a:moveTo>
                    <a:cubicBezTo>
                      <a:pt x="232" y="1"/>
                      <a:pt x="181" y="22"/>
                      <a:pt x="129" y="52"/>
                    </a:cubicBezTo>
                    <a:cubicBezTo>
                      <a:pt x="58" y="94"/>
                      <a:pt x="1" y="142"/>
                      <a:pt x="12" y="178"/>
                    </a:cubicBezTo>
                    <a:cubicBezTo>
                      <a:pt x="17" y="194"/>
                      <a:pt x="39" y="204"/>
                      <a:pt x="71" y="204"/>
                    </a:cubicBezTo>
                    <a:cubicBezTo>
                      <a:pt x="105" y="204"/>
                      <a:pt x="151" y="193"/>
                      <a:pt x="196" y="166"/>
                    </a:cubicBezTo>
                    <a:cubicBezTo>
                      <a:pt x="283" y="115"/>
                      <a:pt x="322" y="38"/>
                      <a:pt x="297" y="11"/>
                    </a:cubicBezTo>
                    <a:cubicBezTo>
                      <a:pt x="290" y="4"/>
                      <a:pt x="279" y="1"/>
                      <a:pt x="266"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66"/>
              <p:cNvSpPr/>
              <p:nvPr/>
            </p:nvSpPr>
            <p:spPr>
              <a:xfrm>
                <a:off x="3320800" y="1646800"/>
                <a:ext cx="18875" cy="18900"/>
              </a:xfrm>
              <a:custGeom>
                <a:avLst/>
                <a:gdLst/>
                <a:ahLst/>
                <a:cxnLst/>
                <a:rect l="l" t="t" r="r" b="b"/>
                <a:pathLst>
                  <a:path w="755" h="756" extrusionOk="0">
                    <a:moveTo>
                      <a:pt x="378" y="1"/>
                    </a:moveTo>
                    <a:cubicBezTo>
                      <a:pt x="169" y="1"/>
                      <a:pt x="0" y="169"/>
                      <a:pt x="0" y="378"/>
                    </a:cubicBezTo>
                    <a:cubicBezTo>
                      <a:pt x="0" y="586"/>
                      <a:pt x="169" y="756"/>
                      <a:pt x="378" y="756"/>
                    </a:cubicBezTo>
                    <a:cubicBezTo>
                      <a:pt x="586" y="756"/>
                      <a:pt x="755" y="586"/>
                      <a:pt x="755" y="378"/>
                    </a:cubicBezTo>
                    <a:cubicBezTo>
                      <a:pt x="755" y="169"/>
                      <a:pt x="586" y="1"/>
                      <a:pt x="378"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66"/>
              <p:cNvSpPr/>
              <p:nvPr/>
            </p:nvSpPr>
            <p:spPr>
              <a:xfrm>
                <a:off x="3408200" y="1646800"/>
                <a:ext cx="18900" cy="18900"/>
              </a:xfrm>
              <a:custGeom>
                <a:avLst/>
                <a:gdLst/>
                <a:ahLst/>
                <a:cxnLst/>
                <a:rect l="l" t="t" r="r" b="b"/>
                <a:pathLst>
                  <a:path w="756" h="756" extrusionOk="0">
                    <a:moveTo>
                      <a:pt x="378" y="1"/>
                    </a:moveTo>
                    <a:cubicBezTo>
                      <a:pt x="170" y="1"/>
                      <a:pt x="0" y="169"/>
                      <a:pt x="0" y="378"/>
                    </a:cubicBezTo>
                    <a:cubicBezTo>
                      <a:pt x="0" y="586"/>
                      <a:pt x="170" y="756"/>
                      <a:pt x="378" y="756"/>
                    </a:cubicBezTo>
                    <a:cubicBezTo>
                      <a:pt x="586" y="756"/>
                      <a:pt x="756" y="586"/>
                      <a:pt x="756" y="378"/>
                    </a:cubicBezTo>
                    <a:cubicBezTo>
                      <a:pt x="756" y="169"/>
                      <a:pt x="586" y="1"/>
                      <a:pt x="378"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6"/>
              <p:cNvSpPr/>
              <p:nvPr/>
            </p:nvSpPr>
            <p:spPr>
              <a:xfrm>
                <a:off x="3290525" y="1592025"/>
                <a:ext cx="55750" cy="27350"/>
              </a:xfrm>
              <a:custGeom>
                <a:avLst/>
                <a:gdLst/>
                <a:ahLst/>
                <a:cxnLst/>
                <a:rect l="l" t="t" r="r" b="b"/>
                <a:pathLst>
                  <a:path w="2230" h="1094" extrusionOk="0">
                    <a:moveTo>
                      <a:pt x="1601" y="1"/>
                    </a:moveTo>
                    <a:cubicBezTo>
                      <a:pt x="1397" y="1"/>
                      <a:pt x="1156" y="38"/>
                      <a:pt x="917" y="138"/>
                    </a:cubicBezTo>
                    <a:cubicBezTo>
                      <a:pt x="567" y="284"/>
                      <a:pt x="312" y="526"/>
                      <a:pt x="175" y="726"/>
                    </a:cubicBezTo>
                    <a:cubicBezTo>
                      <a:pt x="35" y="926"/>
                      <a:pt x="0" y="1077"/>
                      <a:pt x="30" y="1091"/>
                    </a:cubicBezTo>
                    <a:cubicBezTo>
                      <a:pt x="32" y="1093"/>
                      <a:pt x="35" y="1094"/>
                      <a:pt x="38" y="1094"/>
                    </a:cubicBezTo>
                    <a:cubicBezTo>
                      <a:pt x="77" y="1094"/>
                      <a:pt x="166" y="987"/>
                      <a:pt x="315" y="846"/>
                    </a:cubicBezTo>
                    <a:cubicBezTo>
                      <a:pt x="474" y="693"/>
                      <a:pt x="714" y="505"/>
                      <a:pt x="1018" y="378"/>
                    </a:cubicBezTo>
                    <a:cubicBezTo>
                      <a:pt x="1321" y="251"/>
                      <a:pt x="1624" y="212"/>
                      <a:pt x="1844" y="206"/>
                    </a:cubicBezTo>
                    <a:cubicBezTo>
                      <a:pt x="2066" y="198"/>
                      <a:pt x="2209" y="212"/>
                      <a:pt x="2220" y="175"/>
                    </a:cubicBezTo>
                    <a:cubicBezTo>
                      <a:pt x="2229" y="143"/>
                      <a:pt x="2098" y="64"/>
                      <a:pt x="1857" y="22"/>
                    </a:cubicBezTo>
                    <a:cubicBezTo>
                      <a:pt x="1782" y="9"/>
                      <a:pt x="1695" y="1"/>
                      <a:pt x="160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6"/>
              <p:cNvSpPr/>
              <p:nvPr/>
            </p:nvSpPr>
            <p:spPr>
              <a:xfrm>
                <a:off x="3399150" y="1592025"/>
                <a:ext cx="55750" cy="27350"/>
              </a:xfrm>
              <a:custGeom>
                <a:avLst/>
                <a:gdLst/>
                <a:ahLst/>
                <a:cxnLst/>
                <a:rect l="l" t="t" r="r" b="b"/>
                <a:pathLst>
                  <a:path w="2230" h="1094" extrusionOk="0">
                    <a:moveTo>
                      <a:pt x="628" y="1"/>
                    </a:moveTo>
                    <a:cubicBezTo>
                      <a:pt x="534" y="1"/>
                      <a:pt x="447" y="9"/>
                      <a:pt x="372" y="22"/>
                    </a:cubicBezTo>
                    <a:cubicBezTo>
                      <a:pt x="131" y="64"/>
                      <a:pt x="0" y="143"/>
                      <a:pt x="10" y="175"/>
                    </a:cubicBezTo>
                    <a:cubicBezTo>
                      <a:pt x="20" y="212"/>
                      <a:pt x="163" y="198"/>
                      <a:pt x="384" y="206"/>
                    </a:cubicBezTo>
                    <a:cubicBezTo>
                      <a:pt x="605" y="212"/>
                      <a:pt x="908" y="251"/>
                      <a:pt x="1211" y="378"/>
                    </a:cubicBezTo>
                    <a:cubicBezTo>
                      <a:pt x="1515" y="505"/>
                      <a:pt x="1755" y="693"/>
                      <a:pt x="1915" y="846"/>
                    </a:cubicBezTo>
                    <a:cubicBezTo>
                      <a:pt x="2063" y="987"/>
                      <a:pt x="2152" y="1094"/>
                      <a:pt x="2191" y="1094"/>
                    </a:cubicBezTo>
                    <a:cubicBezTo>
                      <a:pt x="2194" y="1094"/>
                      <a:pt x="2197" y="1093"/>
                      <a:pt x="2199" y="1091"/>
                    </a:cubicBezTo>
                    <a:cubicBezTo>
                      <a:pt x="2229" y="1077"/>
                      <a:pt x="2194" y="926"/>
                      <a:pt x="2054" y="726"/>
                    </a:cubicBezTo>
                    <a:cubicBezTo>
                      <a:pt x="1917" y="526"/>
                      <a:pt x="1662" y="284"/>
                      <a:pt x="1312" y="138"/>
                    </a:cubicBezTo>
                    <a:cubicBezTo>
                      <a:pt x="1073" y="38"/>
                      <a:pt x="832" y="1"/>
                      <a:pt x="62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6"/>
              <p:cNvSpPr/>
              <p:nvPr/>
            </p:nvSpPr>
            <p:spPr>
              <a:xfrm>
                <a:off x="3351175" y="1702550"/>
                <a:ext cx="58250" cy="31075"/>
              </a:xfrm>
              <a:custGeom>
                <a:avLst/>
                <a:gdLst/>
                <a:ahLst/>
                <a:cxnLst/>
                <a:rect l="l" t="t" r="r" b="b"/>
                <a:pathLst>
                  <a:path w="2330" h="1243" extrusionOk="0">
                    <a:moveTo>
                      <a:pt x="1154" y="1"/>
                    </a:moveTo>
                    <a:cubicBezTo>
                      <a:pt x="910" y="1"/>
                      <a:pt x="660" y="62"/>
                      <a:pt x="457" y="198"/>
                    </a:cubicBezTo>
                    <a:cubicBezTo>
                      <a:pt x="237" y="345"/>
                      <a:pt x="1" y="640"/>
                      <a:pt x="39" y="923"/>
                    </a:cubicBezTo>
                    <a:cubicBezTo>
                      <a:pt x="59" y="1068"/>
                      <a:pt x="156" y="1211"/>
                      <a:pt x="291" y="1238"/>
                    </a:cubicBezTo>
                    <a:cubicBezTo>
                      <a:pt x="308" y="1241"/>
                      <a:pt x="325" y="1243"/>
                      <a:pt x="342" y="1243"/>
                    </a:cubicBezTo>
                    <a:cubicBezTo>
                      <a:pt x="465" y="1243"/>
                      <a:pt x="581" y="1157"/>
                      <a:pt x="677" y="1067"/>
                    </a:cubicBezTo>
                    <a:cubicBezTo>
                      <a:pt x="817" y="936"/>
                      <a:pt x="969" y="882"/>
                      <a:pt x="1126" y="882"/>
                    </a:cubicBezTo>
                    <a:cubicBezTo>
                      <a:pt x="1308" y="882"/>
                      <a:pt x="1495" y="955"/>
                      <a:pt x="1674" y="1061"/>
                    </a:cubicBezTo>
                    <a:cubicBezTo>
                      <a:pt x="1778" y="1123"/>
                      <a:pt x="1892" y="1186"/>
                      <a:pt x="2003" y="1186"/>
                    </a:cubicBezTo>
                    <a:cubicBezTo>
                      <a:pt x="2073" y="1186"/>
                      <a:pt x="2143" y="1161"/>
                      <a:pt x="2207" y="1093"/>
                    </a:cubicBezTo>
                    <a:cubicBezTo>
                      <a:pt x="2329" y="964"/>
                      <a:pt x="2267" y="790"/>
                      <a:pt x="2211" y="648"/>
                    </a:cubicBezTo>
                    <a:cubicBezTo>
                      <a:pt x="2143" y="480"/>
                      <a:pt x="2022" y="328"/>
                      <a:pt x="1874" y="225"/>
                    </a:cubicBezTo>
                    <a:cubicBezTo>
                      <a:pt x="1696" y="101"/>
                      <a:pt x="1487" y="23"/>
                      <a:pt x="1276" y="6"/>
                    </a:cubicBezTo>
                    <a:cubicBezTo>
                      <a:pt x="1235" y="2"/>
                      <a:pt x="1195" y="1"/>
                      <a:pt x="1154"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66"/>
              <p:cNvSpPr/>
              <p:nvPr/>
            </p:nvSpPr>
            <p:spPr>
              <a:xfrm>
                <a:off x="3362100" y="1714750"/>
                <a:ext cx="36075" cy="18450"/>
              </a:xfrm>
              <a:custGeom>
                <a:avLst/>
                <a:gdLst/>
                <a:ahLst/>
                <a:cxnLst/>
                <a:rect l="l" t="t" r="r" b="b"/>
                <a:pathLst>
                  <a:path w="1443" h="738" extrusionOk="0">
                    <a:moveTo>
                      <a:pt x="704" y="0"/>
                    </a:moveTo>
                    <a:cubicBezTo>
                      <a:pt x="584" y="0"/>
                      <a:pt x="465" y="31"/>
                      <a:pt x="364" y="98"/>
                    </a:cubicBezTo>
                    <a:cubicBezTo>
                      <a:pt x="302" y="139"/>
                      <a:pt x="248" y="189"/>
                      <a:pt x="202" y="246"/>
                    </a:cubicBezTo>
                    <a:cubicBezTo>
                      <a:pt x="88" y="385"/>
                      <a:pt x="18" y="559"/>
                      <a:pt x="0" y="738"/>
                    </a:cubicBezTo>
                    <a:cubicBezTo>
                      <a:pt x="88" y="709"/>
                      <a:pt x="170" y="646"/>
                      <a:pt x="240" y="579"/>
                    </a:cubicBezTo>
                    <a:cubicBezTo>
                      <a:pt x="380" y="448"/>
                      <a:pt x="532" y="394"/>
                      <a:pt x="689" y="394"/>
                    </a:cubicBezTo>
                    <a:cubicBezTo>
                      <a:pt x="871" y="394"/>
                      <a:pt x="1058" y="467"/>
                      <a:pt x="1237" y="573"/>
                    </a:cubicBezTo>
                    <a:cubicBezTo>
                      <a:pt x="1303" y="613"/>
                      <a:pt x="1373" y="652"/>
                      <a:pt x="1443" y="676"/>
                    </a:cubicBezTo>
                    <a:cubicBezTo>
                      <a:pt x="1417" y="503"/>
                      <a:pt x="1344" y="338"/>
                      <a:pt x="1222" y="214"/>
                    </a:cubicBezTo>
                    <a:cubicBezTo>
                      <a:pt x="1088" y="77"/>
                      <a:pt x="894" y="0"/>
                      <a:pt x="70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66"/>
              <p:cNvSpPr/>
              <p:nvPr/>
            </p:nvSpPr>
            <p:spPr>
              <a:xfrm>
                <a:off x="3254150" y="1483550"/>
                <a:ext cx="241275" cy="123300"/>
              </a:xfrm>
              <a:custGeom>
                <a:avLst/>
                <a:gdLst/>
                <a:ahLst/>
                <a:cxnLst/>
                <a:rect l="l" t="t" r="r" b="b"/>
                <a:pathLst>
                  <a:path w="9651" h="4932" extrusionOk="0">
                    <a:moveTo>
                      <a:pt x="5513" y="1"/>
                    </a:moveTo>
                    <a:cubicBezTo>
                      <a:pt x="5132" y="1"/>
                      <a:pt x="4750" y="47"/>
                      <a:pt x="4372" y="97"/>
                    </a:cubicBezTo>
                    <a:cubicBezTo>
                      <a:pt x="3760" y="178"/>
                      <a:pt x="3149" y="268"/>
                      <a:pt x="2553" y="424"/>
                    </a:cubicBezTo>
                    <a:cubicBezTo>
                      <a:pt x="1887" y="598"/>
                      <a:pt x="1219" y="867"/>
                      <a:pt x="751" y="1373"/>
                    </a:cubicBezTo>
                    <a:cubicBezTo>
                      <a:pt x="201" y="1967"/>
                      <a:pt x="1" y="2814"/>
                      <a:pt x="7" y="3625"/>
                    </a:cubicBezTo>
                    <a:lnTo>
                      <a:pt x="155" y="4389"/>
                    </a:lnTo>
                    <a:cubicBezTo>
                      <a:pt x="754" y="4648"/>
                      <a:pt x="1406" y="4781"/>
                      <a:pt x="2058" y="4781"/>
                    </a:cubicBezTo>
                    <a:cubicBezTo>
                      <a:pt x="2206" y="4781"/>
                      <a:pt x="2355" y="4775"/>
                      <a:pt x="2502" y="4761"/>
                    </a:cubicBezTo>
                    <a:cubicBezTo>
                      <a:pt x="2518" y="4099"/>
                      <a:pt x="2534" y="3437"/>
                      <a:pt x="2551" y="2774"/>
                    </a:cubicBezTo>
                    <a:cubicBezTo>
                      <a:pt x="2672" y="3399"/>
                      <a:pt x="2792" y="4024"/>
                      <a:pt x="2913" y="4649"/>
                    </a:cubicBezTo>
                    <a:cubicBezTo>
                      <a:pt x="2926" y="4715"/>
                      <a:pt x="2941" y="4786"/>
                      <a:pt x="2989" y="4834"/>
                    </a:cubicBezTo>
                    <a:cubicBezTo>
                      <a:pt x="3045" y="4889"/>
                      <a:pt x="3130" y="4899"/>
                      <a:pt x="3208" y="4904"/>
                    </a:cubicBezTo>
                    <a:cubicBezTo>
                      <a:pt x="3461" y="4922"/>
                      <a:pt x="3714" y="4931"/>
                      <a:pt x="3968" y="4931"/>
                    </a:cubicBezTo>
                    <a:cubicBezTo>
                      <a:pt x="4541" y="4931"/>
                      <a:pt x="5114" y="4885"/>
                      <a:pt x="5680" y="4792"/>
                    </a:cubicBezTo>
                    <a:cubicBezTo>
                      <a:pt x="5686" y="4065"/>
                      <a:pt x="5682" y="3338"/>
                      <a:pt x="5667" y="2611"/>
                    </a:cubicBezTo>
                    <a:lnTo>
                      <a:pt x="5667" y="2611"/>
                    </a:lnTo>
                    <a:cubicBezTo>
                      <a:pt x="5807" y="3330"/>
                      <a:pt x="5946" y="4049"/>
                      <a:pt x="6085" y="4768"/>
                    </a:cubicBezTo>
                    <a:cubicBezTo>
                      <a:pt x="6181" y="4770"/>
                      <a:pt x="6277" y="4771"/>
                      <a:pt x="6374" y="4771"/>
                    </a:cubicBezTo>
                    <a:cubicBezTo>
                      <a:pt x="6972" y="4771"/>
                      <a:pt x="7569" y="4729"/>
                      <a:pt x="8161" y="4646"/>
                    </a:cubicBezTo>
                    <a:cubicBezTo>
                      <a:pt x="8210" y="4639"/>
                      <a:pt x="8264" y="4629"/>
                      <a:pt x="8291" y="4588"/>
                    </a:cubicBezTo>
                    <a:cubicBezTo>
                      <a:pt x="8311" y="4558"/>
                      <a:pt x="8311" y="4520"/>
                      <a:pt x="8310" y="4484"/>
                    </a:cubicBezTo>
                    <a:lnTo>
                      <a:pt x="8264" y="2863"/>
                    </a:lnTo>
                    <a:lnTo>
                      <a:pt x="8473" y="4610"/>
                    </a:lnTo>
                    <a:cubicBezTo>
                      <a:pt x="8582" y="4614"/>
                      <a:pt x="8691" y="4617"/>
                      <a:pt x="8800" y="4617"/>
                    </a:cubicBezTo>
                    <a:cubicBezTo>
                      <a:pt x="9035" y="4617"/>
                      <a:pt x="9270" y="4606"/>
                      <a:pt x="9504" y="4584"/>
                    </a:cubicBezTo>
                    <a:cubicBezTo>
                      <a:pt x="9591" y="3586"/>
                      <a:pt x="9651" y="2486"/>
                      <a:pt x="9048" y="1685"/>
                    </a:cubicBezTo>
                    <a:cubicBezTo>
                      <a:pt x="8878" y="1459"/>
                      <a:pt x="8662" y="1270"/>
                      <a:pt x="8437" y="1097"/>
                    </a:cubicBezTo>
                    <a:cubicBezTo>
                      <a:pt x="7671" y="507"/>
                      <a:pt x="6757" y="75"/>
                      <a:pt x="5792" y="10"/>
                    </a:cubicBezTo>
                    <a:cubicBezTo>
                      <a:pt x="5699" y="4"/>
                      <a:pt x="5606" y="1"/>
                      <a:pt x="5513"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66"/>
              <p:cNvSpPr/>
              <p:nvPr/>
            </p:nvSpPr>
            <p:spPr>
              <a:xfrm>
                <a:off x="3474050" y="1519125"/>
                <a:ext cx="25725" cy="94400"/>
              </a:xfrm>
              <a:custGeom>
                <a:avLst/>
                <a:gdLst/>
                <a:ahLst/>
                <a:cxnLst/>
                <a:rect l="l" t="t" r="r" b="b"/>
                <a:pathLst>
                  <a:path w="1029" h="3776" extrusionOk="0">
                    <a:moveTo>
                      <a:pt x="16" y="0"/>
                    </a:moveTo>
                    <a:cubicBezTo>
                      <a:pt x="15" y="0"/>
                      <a:pt x="15" y="0"/>
                      <a:pt x="15" y="1"/>
                    </a:cubicBezTo>
                    <a:cubicBezTo>
                      <a:pt x="1" y="11"/>
                      <a:pt x="135" y="190"/>
                      <a:pt x="310" y="503"/>
                    </a:cubicBezTo>
                    <a:cubicBezTo>
                      <a:pt x="398" y="660"/>
                      <a:pt x="490" y="853"/>
                      <a:pt x="580" y="1072"/>
                    </a:cubicBezTo>
                    <a:cubicBezTo>
                      <a:pt x="666" y="1292"/>
                      <a:pt x="748" y="1539"/>
                      <a:pt x="812" y="1805"/>
                    </a:cubicBezTo>
                    <a:cubicBezTo>
                      <a:pt x="872" y="2072"/>
                      <a:pt x="908" y="2329"/>
                      <a:pt x="927" y="2565"/>
                    </a:cubicBezTo>
                    <a:cubicBezTo>
                      <a:pt x="944" y="2802"/>
                      <a:pt x="945" y="3015"/>
                      <a:pt x="936" y="3194"/>
                    </a:cubicBezTo>
                    <a:cubicBezTo>
                      <a:pt x="917" y="3552"/>
                      <a:pt x="875" y="3772"/>
                      <a:pt x="892" y="3776"/>
                    </a:cubicBezTo>
                    <a:cubicBezTo>
                      <a:pt x="892" y="3776"/>
                      <a:pt x="892" y="3776"/>
                      <a:pt x="892" y="3776"/>
                    </a:cubicBezTo>
                    <a:cubicBezTo>
                      <a:pt x="899" y="3776"/>
                      <a:pt x="915" y="3723"/>
                      <a:pt x="938" y="3624"/>
                    </a:cubicBezTo>
                    <a:cubicBezTo>
                      <a:pt x="951" y="3575"/>
                      <a:pt x="964" y="3514"/>
                      <a:pt x="973" y="3442"/>
                    </a:cubicBezTo>
                    <a:cubicBezTo>
                      <a:pt x="984" y="3371"/>
                      <a:pt x="999" y="3290"/>
                      <a:pt x="1004" y="3199"/>
                    </a:cubicBezTo>
                    <a:cubicBezTo>
                      <a:pt x="1023" y="3018"/>
                      <a:pt x="1028" y="2800"/>
                      <a:pt x="1017" y="2559"/>
                    </a:cubicBezTo>
                    <a:cubicBezTo>
                      <a:pt x="1002" y="2319"/>
                      <a:pt x="968" y="2054"/>
                      <a:pt x="907" y="1783"/>
                    </a:cubicBezTo>
                    <a:cubicBezTo>
                      <a:pt x="842" y="1512"/>
                      <a:pt x="756" y="1260"/>
                      <a:pt x="663" y="1037"/>
                    </a:cubicBezTo>
                    <a:cubicBezTo>
                      <a:pt x="567" y="816"/>
                      <a:pt x="467" y="623"/>
                      <a:pt x="369" y="469"/>
                    </a:cubicBezTo>
                    <a:cubicBezTo>
                      <a:pt x="324" y="390"/>
                      <a:pt x="275" y="324"/>
                      <a:pt x="234" y="264"/>
                    </a:cubicBezTo>
                    <a:cubicBezTo>
                      <a:pt x="194" y="204"/>
                      <a:pt x="155" y="155"/>
                      <a:pt x="122" y="116"/>
                    </a:cubicBezTo>
                    <a:cubicBezTo>
                      <a:pt x="60" y="41"/>
                      <a:pt x="23" y="0"/>
                      <a:pt x="16"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6"/>
              <p:cNvSpPr/>
              <p:nvPr/>
            </p:nvSpPr>
            <p:spPr>
              <a:xfrm>
                <a:off x="3463225" y="1519275"/>
                <a:ext cx="15950" cy="71125"/>
              </a:xfrm>
              <a:custGeom>
                <a:avLst/>
                <a:gdLst/>
                <a:ahLst/>
                <a:cxnLst/>
                <a:rect l="l" t="t" r="r" b="b"/>
                <a:pathLst>
                  <a:path w="638" h="2845" extrusionOk="0">
                    <a:moveTo>
                      <a:pt x="15" y="0"/>
                    </a:moveTo>
                    <a:cubicBezTo>
                      <a:pt x="15" y="0"/>
                      <a:pt x="15" y="1"/>
                      <a:pt x="14" y="1"/>
                    </a:cubicBezTo>
                    <a:cubicBezTo>
                      <a:pt x="1" y="9"/>
                      <a:pt x="90" y="149"/>
                      <a:pt x="195" y="391"/>
                    </a:cubicBezTo>
                    <a:cubicBezTo>
                      <a:pt x="250" y="511"/>
                      <a:pt x="303" y="660"/>
                      <a:pt x="353" y="827"/>
                    </a:cubicBezTo>
                    <a:cubicBezTo>
                      <a:pt x="401" y="994"/>
                      <a:pt x="445" y="1181"/>
                      <a:pt x="476" y="1380"/>
                    </a:cubicBezTo>
                    <a:cubicBezTo>
                      <a:pt x="539" y="1778"/>
                      <a:pt x="551" y="2146"/>
                      <a:pt x="556" y="2412"/>
                    </a:cubicBezTo>
                    <a:cubicBezTo>
                      <a:pt x="560" y="2678"/>
                      <a:pt x="560" y="2844"/>
                      <a:pt x="574" y="2844"/>
                    </a:cubicBezTo>
                    <a:cubicBezTo>
                      <a:pt x="574" y="2844"/>
                      <a:pt x="574" y="2844"/>
                      <a:pt x="574" y="2844"/>
                    </a:cubicBezTo>
                    <a:cubicBezTo>
                      <a:pt x="587" y="2844"/>
                      <a:pt x="612" y="2680"/>
                      <a:pt x="626" y="2413"/>
                    </a:cubicBezTo>
                    <a:cubicBezTo>
                      <a:pt x="638" y="2145"/>
                      <a:pt x="637" y="1772"/>
                      <a:pt x="573" y="1364"/>
                    </a:cubicBezTo>
                    <a:cubicBezTo>
                      <a:pt x="540" y="1161"/>
                      <a:pt x="494" y="970"/>
                      <a:pt x="440" y="800"/>
                    </a:cubicBezTo>
                    <a:cubicBezTo>
                      <a:pt x="382" y="630"/>
                      <a:pt x="322" y="481"/>
                      <a:pt x="258" y="361"/>
                    </a:cubicBezTo>
                    <a:cubicBezTo>
                      <a:pt x="136" y="127"/>
                      <a:pt x="27" y="0"/>
                      <a:pt x="1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66"/>
              <p:cNvSpPr/>
              <p:nvPr/>
            </p:nvSpPr>
            <p:spPr>
              <a:xfrm>
                <a:off x="3417100" y="1479025"/>
                <a:ext cx="47250" cy="30950"/>
              </a:xfrm>
              <a:custGeom>
                <a:avLst/>
                <a:gdLst/>
                <a:ahLst/>
                <a:cxnLst/>
                <a:rect l="l" t="t" r="r" b="b"/>
                <a:pathLst>
                  <a:path w="1890" h="1238" extrusionOk="0">
                    <a:moveTo>
                      <a:pt x="23" y="1"/>
                    </a:moveTo>
                    <a:cubicBezTo>
                      <a:pt x="11" y="1"/>
                      <a:pt x="5" y="2"/>
                      <a:pt x="4" y="5"/>
                    </a:cubicBezTo>
                    <a:cubicBezTo>
                      <a:pt x="1" y="18"/>
                      <a:pt x="125" y="60"/>
                      <a:pt x="324" y="127"/>
                    </a:cubicBezTo>
                    <a:cubicBezTo>
                      <a:pt x="521" y="195"/>
                      <a:pt x="794" y="291"/>
                      <a:pt x="1068" y="448"/>
                    </a:cubicBezTo>
                    <a:cubicBezTo>
                      <a:pt x="1343" y="604"/>
                      <a:pt x="1555" y="800"/>
                      <a:pt x="1681" y="963"/>
                    </a:cubicBezTo>
                    <a:cubicBezTo>
                      <a:pt x="1807" y="1120"/>
                      <a:pt x="1861" y="1237"/>
                      <a:pt x="1877" y="1237"/>
                    </a:cubicBezTo>
                    <a:cubicBezTo>
                      <a:pt x="1878" y="1237"/>
                      <a:pt x="1878" y="1237"/>
                      <a:pt x="1879" y="1237"/>
                    </a:cubicBezTo>
                    <a:cubicBezTo>
                      <a:pt x="1889" y="1234"/>
                      <a:pt x="1858" y="1102"/>
                      <a:pt x="1737" y="922"/>
                    </a:cubicBezTo>
                    <a:cubicBezTo>
                      <a:pt x="1619" y="742"/>
                      <a:pt x="1403" y="525"/>
                      <a:pt x="1117" y="363"/>
                    </a:cubicBezTo>
                    <a:cubicBezTo>
                      <a:pt x="832" y="201"/>
                      <a:pt x="548" y="113"/>
                      <a:pt x="343" y="61"/>
                    </a:cubicBezTo>
                    <a:cubicBezTo>
                      <a:pt x="180" y="20"/>
                      <a:pt x="66" y="1"/>
                      <a:pt x="23"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6"/>
              <p:cNvSpPr/>
              <p:nvPr/>
            </p:nvSpPr>
            <p:spPr>
              <a:xfrm>
                <a:off x="3259175" y="1490925"/>
                <a:ext cx="189375" cy="101050"/>
              </a:xfrm>
              <a:custGeom>
                <a:avLst/>
                <a:gdLst/>
                <a:ahLst/>
                <a:cxnLst/>
                <a:rect l="l" t="t" r="r" b="b"/>
                <a:pathLst>
                  <a:path w="7575" h="4042" extrusionOk="0">
                    <a:moveTo>
                      <a:pt x="4809" y="0"/>
                    </a:moveTo>
                    <a:cubicBezTo>
                      <a:pt x="4782" y="0"/>
                      <a:pt x="4755" y="1"/>
                      <a:pt x="4728" y="1"/>
                    </a:cubicBezTo>
                    <a:cubicBezTo>
                      <a:pt x="4143" y="5"/>
                      <a:pt x="3496" y="111"/>
                      <a:pt x="2865" y="361"/>
                    </a:cubicBezTo>
                    <a:cubicBezTo>
                      <a:pt x="2237" y="619"/>
                      <a:pt x="1700" y="997"/>
                      <a:pt x="1287" y="1412"/>
                    </a:cubicBezTo>
                    <a:cubicBezTo>
                      <a:pt x="1078" y="1618"/>
                      <a:pt x="905" y="1837"/>
                      <a:pt x="752" y="2048"/>
                    </a:cubicBezTo>
                    <a:cubicBezTo>
                      <a:pt x="680" y="2156"/>
                      <a:pt x="610" y="2261"/>
                      <a:pt x="549" y="2366"/>
                    </a:cubicBezTo>
                    <a:cubicBezTo>
                      <a:pt x="493" y="2472"/>
                      <a:pt x="430" y="2570"/>
                      <a:pt x="386" y="2672"/>
                    </a:cubicBezTo>
                    <a:cubicBezTo>
                      <a:pt x="195" y="3072"/>
                      <a:pt x="96" y="3419"/>
                      <a:pt x="52" y="3662"/>
                    </a:cubicBezTo>
                    <a:cubicBezTo>
                      <a:pt x="23" y="3782"/>
                      <a:pt x="20" y="3878"/>
                      <a:pt x="9" y="3943"/>
                    </a:cubicBezTo>
                    <a:cubicBezTo>
                      <a:pt x="2" y="4006"/>
                      <a:pt x="0" y="4040"/>
                      <a:pt x="4" y="4041"/>
                    </a:cubicBezTo>
                    <a:cubicBezTo>
                      <a:pt x="4" y="4041"/>
                      <a:pt x="4" y="4041"/>
                      <a:pt x="4" y="4041"/>
                    </a:cubicBezTo>
                    <a:cubicBezTo>
                      <a:pt x="13" y="4041"/>
                      <a:pt x="33" y="3907"/>
                      <a:pt x="89" y="3669"/>
                    </a:cubicBezTo>
                    <a:cubicBezTo>
                      <a:pt x="144" y="3432"/>
                      <a:pt x="252" y="3092"/>
                      <a:pt x="448" y="2703"/>
                    </a:cubicBezTo>
                    <a:cubicBezTo>
                      <a:pt x="493" y="2603"/>
                      <a:pt x="557" y="2508"/>
                      <a:pt x="614" y="2404"/>
                    </a:cubicBezTo>
                    <a:cubicBezTo>
                      <a:pt x="675" y="2302"/>
                      <a:pt x="746" y="2201"/>
                      <a:pt x="818" y="2095"/>
                    </a:cubicBezTo>
                    <a:cubicBezTo>
                      <a:pt x="971" y="1890"/>
                      <a:pt x="1143" y="1676"/>
                      <a:pt x="1350" y="1476"/>
                    </a:cubicBezTo>
                    <a:cubicBezTo>
                      <a:pt x="1760" y="1072"/>
                      <a:pt x="2287" y="703"/>
                      <a:pt x="2902" y="452"/>
                    </a:cubicBezTo>
                    <a:cubicBezTo>
                      <a:pt x="3519" y="207"/>
                      <a:pt x="4153" y="99"/>
                      <a:pt x="4728" y="91"/>
                    </a:cubicBezTo>
                    <a:cubicBezTo>
                      <a:pt x="4768" y="90"/>
                      <a:pt x="4807" y="90"/>
                      <a:pt x="4846" y="90"/>
                    </a:cubicBezTo>
                    <a:cubicBezTo>
                      <a:pt x="5091" y="90"/>
                      <a:pt x="5325" y="112"/>
                      <a:pt x="5545" y="135"/>
                    </a:cubicBezTo>
                    <a:cubicBezTo>
                      <a:pt x="5799" y="171"/>
                      <a:pt x="6035" y="214"/>
                      <a:pt x="6246" y="269"/>
                    </a:cubicBezTo>
                    <a:cubicBezTo>
                      <a:pt x="6669" y="378"/>
                      <a:pt x="7000" y="506"/>
                      <a:pt x="7224" y="606"/>
                    </a:cubicBezTo>
                    <a:cubicBezTo>
                      <a:pt x="7436" y="700"/>
                      <a:pt x="7556" y="761"/>
                      <a:pt x="7571" y="761"/>
                    </a:cubicBezTo>
                    <a:cubicBezTo>
                      <a:pt x="7572" y="761"/>
                      <a:pt x="7572" y="760"/>
                      <a:pt x="7572" y="760"/>
                    </a:cubicBezTo>
                    <a:cubicBezTo>
                      <a:pt x="7574" y="757"/>
                      <a:pt x="7546" y="738"/>
                      <a:pt x="7489" y="706"/>
                    </a:cubicBezTo>
                    <a:cubicBezTo>
                      <a:pt x="7433" y="675"/>
                      <a:pt x="7351" y="623"/>
                      <a:pt x="7240" y="571"/>
                    </a:cubicBezTo>
                    <a:cubicBezTo>
                      <a:pt x="7020" y="460"/>
                      <a:pt x="6690" y="321"/>
                      <a:pt x="6263" y="202"/>
                    </a:cubicBezTo>
                    <a:cubicBezTo>
                      <a:pt x="6050" y="142"/>
                      <a:pt x="5813" y="95"/>
                      <a:pt x="5556" y="55"/>
                    </a:cubicBezTo>
                    <a:cubicBezTo>
                      <a:pt x="5322" y="26"/>
                      <a:pt x="5072" y="0"/>
                      <a:pt x="4809"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6"/>
              <p:cNvSpPr/>
              <p:nvPr/>
            </p:nvSpPr>
            <p:spPr>
              <a:xfrm>
                <a:off x="3293175" y="1510825"/>
                <a:ext cx="33725" cy="83725"/>
              </a:xfrm>
              <a:custGeom>
                <a:avLst/>
                <a:gdLst/>
                <a:ahLst/>
                <a:cxnLst/>
                <a:rect l="l" t="t" r="r" b="b"/>
                <a:pathLst>
                  <a:path w="1349" h="3349" extrusionOk="0">
                    <a:moveTo>
                      <a:pt x="1337" y="1"/>
                    </a:moveTo>
                    <a:cubicBezTo>
                      <a:pt x="1327" y="1"/>
                      <a:pt x="1280" y="25"/>
                      <a:pt x="1207" y="73"/>
                    </a:cubicBezTo>
                    <a:cubicBezTo>
                      <a:pt x="1125" y="126"/>
                      <a:pt x="1014" y="211"/>
                      <a:pt x="888" y="331"/>
                    </a:cubicBezTo>
                    <a:cubicBezTo>
                      <a:pt x="636" y="567"/>
                      <a:pt x="336" y="962"/>
                      <a:pt x="168" y="1470"/>
                    </a:cubicBezTo>
                    <a:cubicBezTo>
                      <a:pt x="1" y="1979"/>
                      <a:pt x="7" y="2475"/>
                      <a:pt x="68" y="2815"/>
                    </a:cubicBezTo>
                    <a:cubicBezTo>
                      <a:pt x="99" y="2986"/>
                      <a:pt x="138" y="3121"/>
                      <a:pt x="171" y="3211"/>
                    </a:cubicBezTo>
                    <a:cubicBezTo>
                      <a:pt x="205" y="3300"/>
                      <a:pt x="229" y="3348"/>
                      <a:pt x="235" y="3348"/>
                    </a:cubicBezTo>
                    <a:cubicBezTo>
                      <a:pt x="235" y="3348"/>
                      <a:pt x="235" y="3348"/>
                      <a:pt x="235" y="3348"/>
                    </a:cubicBezTo>
                    <a:cubicBezTo>
                      <a:pt x="251" y="3343"/>
                      <a:pt x="178" y="3141"/>
                      <a:pt x="137" y="2804"/>
                    </a:cubicBezTo>
                    <a:cubicBezTo>
                      <a:pt x="94" y="2470"/>
                      <a:pt x="99" y="1992"/>
                      <a:pt x="261" y="1501"/>
                    </a:cubicBezTo>
                    <a:cubicBezTo>
                      <a:pt x="423" y="1011"/>
                      <a:pt x="703" y="623"/>
                      <a:pt x="937" y="380"/>
                    </a:cubicBezTo>
                    <a:cubicBezTo>
                      <a:pt x="1171" y="133"/>
                      <a:pt x="1349" y="16"/>
                      <a:pt x="1339" y="2"/>
                    </a:cubicBezTo>
                    <a:cubicBezTo>
                      <a:pt x="1339" y="1"/>
                      <a:pt x="1338" y="1"/>
                      <a:pt x="1337"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6"/>
              <p:cNvSpPr/>
              <p:nvPr/>
            </p:nvSpPr>
            <p:spPr>
              <a:xfrm>
                <a:off x="3334700" y="1504325"/>
                <a:ext cx="15225" cy="87450"/>
              </a:xfrm>
              <a:custGeom>
                <a:avLst/>
                <a:gdLst/>
                <a:ahLst/>
                <a:cxnLst/>
                <a:rect l="l" t="t" r="r" b="b"/>
                <a:pathLst>
                  <a:path w="609" h="3498" extrusionOk="0">
                    <a:moveTo>
                      <a:pt x="593" y="0"/>
                    </a:moveTo>
                    <a:cubicBezTo>
                      <a:pt x="586" y="0"/>
                      <a:pt x="546" y="33"/>
                      <a:pt x="491" y="100"/>
                    </a:cubicBezTo>
                    <a:cubicBezTo>
                      <a:pt x="432" y="172"/>
                      <a:pt x="358" y="285"/>
                      <a:pt x="290" y="438"/>
                    </a:cubicBezTo>
                    <a:cubicBezTo>
                      <a:pt x="154" y="744"/>
                      <a:pt x="72" y="1198"/>
                      <a:pt x="35" y="1698"/>
                    </a:cubicBezTo>
                    <a:cubicBezTo>
                      <a:pt x="1" y="2199"/>
                      <a:pt x="35" y="2655"/>
                      <a:pt x="84" y="2980"/>
                    </a:cubicBezTo>
                    <a:cubicBezTo>
                      <a:pt x="133" y="3303"/>
                      <a:pt x="192" y="3497"/>
                      <a:pt x="204" y="3497"/>
                    </a:cubicBezTo>
                    <a:cubicBezTo>
                      <a:pt x="204" y="3497"/>
                      <a:pt x="204" y="3497"/>
                      <a:pt x="204" y="3497"/>
                    </a:cubicBezTo>
                    <a:cubicBezTo>
                      <a:pt x="219" y="3495"/>
                      <a:pt x="184" y="3295"/>
                      <a:pt x="152" y="2971"/>
                    </a:cubicBezTo>
                    <a:cubicBezTo>
                      <a:pt x="121" y="2648"/>
                      <a:pt x="98" y="2198"/>
                      <a:pt x="132" y="1704"/>
                    </a:cubicBezTo>
                    <a:cubicBezTo>
                      <a:pt x="169" y="1211"/>
                      <a:pt x="240" y="765"/>
                      <a:pt x="355" y="464"/>
                    </a:cubicBezTo>
                    <a:cubicBezTo>
                      <a:pt x="467" y="161"/>
                      <a:pt x="608" y="11"/>
                      <a:pt x="594" y="1"/>
                    </a:cubicBezTo>
                    <a:cubicBezTo>
                      <a:pt x="594" y="0"/>
                      <a:pt x="594" y="0"/>
                      <a:pt x="593"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6"/>
              <p:cNvSpPr/>
              <p:nvPr/>
            </p:nvSpPr>
            <p:spPr>
              <a:xfrm>
                <a:off x="3363325" y="1507875"/>
                <a:ext cx="5475" cy="71225"/>
              </a:xfrm>
              <a:custGeom>
                <a:avLst/>
                <a:gdLst/>
                <a:ahLst/>
                <a:cxnLst/>
                <a:rect l="l" t="t" r="r" b="b"/>
                <a:pathLst>
                  <a:path w="219" h="2849" extrusionOk="0">
                    <a:moveTo>
                      <a:pt x="65" y="1"/>
                    </a:moveTo>
                    <a:cubicBezTo>
                      <a:pt x="52" y="1"/>
                      <a:pt x="32" y="160"/>
                      <a:pt x="19" y="418"/>
                    </a:cubicBezTo>
                    <a:cubicBezTo>
                      <a:pt x="5" y="677"/>
                      <a:pt x="0" y="1035"/>
                      <a:pt x="18" y="1429"/>
                    </a:cubicBezTo>
                    <a:cubicBezTo>
                      <a:pt x="35" y="1824"/>
                      <a:pt x="71" y="2180"/>
                      <a:pt x="107" y="2437"/>
                    </a:cubicBezTo>
                    <a:cubicBezTo>
                      <a:pt x="143" y="2691"/>
                      <a:pt x="177" y="2848"/>
                      <a:pt x="189" y="2848"/>
                    </a:cubicBezTo>
                    <a:cubicBezTo>
                      <a:pt x="190" y="2848"/>
                      <a:pt x="190" y="2848"/>
                      <a:pt x="190" y="2848"/>
                    </a:cubicBezTo>
                    <a:cubicBezTo>
                      <a:pt x="218" y="2844"/>
                      <a:pt x="149" y="2210"/>
                      <a:pt x="115" y="1425"/>
                    </a:cubicBezTo>
                    <a:cubicBezTo>
                      <a:pt x="80" y="640"/>
                      <a:pt x="94" y="3"/>
                      <a:pt x="65" y="1"/>
                    </a:cubicBezTo>
                    <a:cubicBezTo>
                      <a:pt x="65" y="1"/>
                      <a:pt x="65" y="1"/>
                      <a:pt x="65"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66"/>
              <p:cNvSpPr/>
              <p:nvPr/>
            </p:nvSpPr>
            <p:spPr>
              <a:xfrm>
                <a:off x="3377900" y="1503525"/>
                <a:ext cx="10975" cy="84000"/>
              </a:xfrm>
              <a:custGeom>
                <a:avLst/>
                <a:gdLst/>
                <a:ahLst/>
                <a:cxnLst/>
                <a:rect l="l" t="t" r="r" b="b"/>
                <a:pathLst>
                  <a:path w="439" h="3360" extrusionOk="0">
                    <a:moveTo>
                      <a:pt x="15" y="0"/>
                    </a:moveTo>
                    <a:cubicBezTo>
                      <a:pt x="15" y="0"/>
                      <a:pt x="15" y="0"/>
                      <a:pt x="14" y="0"/>
                    </a:cubicBezTo>
                    <a:cubicBezTo>
                      <a:pt x="0" y="5"/>
                      <a:pt x="47" y="189"/>
                      <a:pt x="110" y="488"/>
                    </a:cubicBezTo>
                    <a:cubicBezTo>
                      <a:pt x="175" y="788"/>
                      <a:pt x="250" y="1204"/>
                      <a:pt x="296" y="1668"/>
                    </a:cubicBezTo>
                    <a:cubicBezTo>
                      <a:pt x="341" y="2132"/>
                      <a:pt x="348" y="2556"/>
                      <a:pt x="344" y="2862"/>
                    </a:cubicBezTo>
                    <a:cubicBezTo>
                      <a:pt x="339" y="3168"/>
                      <a:pt x="329" y="3358"/>
                      <a:pt x="344" y="3359"/>
                    </a:cubicBezTo>
                    <a:cubicBezTo>
                      <a:pt x="344" y="3359"/>
                      <a:pt x="344" y="3359"/>
                      <a:pt x="344" y="3359"/>
                    </a:cubicBezTo>
                    <a:cubicBezTo>
                      <a:pt x="356" y="3359"/>
                      <a:pt x="391" y="3171"/>
                      <a:pt x="413" y="2865"/>
                    </a:cubicBezTo>
                    <a:cubicBezTo>
                      <a:pt x="435" y="2557"/>
                      <a:pt x="439" y="2129"/>
                      <a:pt x="393" y="1659"/>
                    </a:cubicBezTo>
                    <a:cubicBezTo>
                      <a:pt x="347" y="1189"/>
                      <a:pt x="260" y="769"/>
                      <a:pt x="178" y="473"/>
                    </a:cubicBezTo>
                    <a:cubicBezTo>
                      <a:pt x="97" y="177"/>
                      <a:pt x="27" y="0"/>
                      <a:pt x="1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66"/>
              <p:cNvSpPr/>
              <p:nvPr/>
            </p:nvSpPr>
            <p:spPr>
              <a:xfrm>
                <a:off x="3401025" y="1514250"/>
                <a:ext cx="19375" cy="67675"/>
              </a:xfrm>
              <a:custGeom>
                <a:avLst/>
                <a:gdLst/>
                <a:ahLst/>
                <a:cxnLst/>
                <a:rect l="l" t="t" r="r" b="b"/>
                <a:pathLst>
                  <a:path w="775" h="2707" extrusionOk="0">
                    <a:moveTo>
                      <a:pt x="28" y="1"/>
                    </a:moveTo>
                    <a:cubicBezTo>
                      <a:pt x="28" y="1"/>
                      <a:pt x="27" y="1"/>
                      <a:pt x="27" y="1"/>
                    </a:cubicBezTo>
                    <a:cubicBezTo>
                      <a:pt x="1" y="11"/>
                      <a:pt x="217" y="601"/>
                      <a:pt x="417" y="1347"/>
                    </a:cubicBezTo>
                    <a:cubicBezTo>
                      <a:pt x="620" y="2090"/>
                      <a:pt x="733" y="2707"/>
                      <a:pt x="762" y="2707"/>
                    </a:cubicBezTo>
                    <a:cubicBezTo>
                      <a:pt x="762" y="2707"/>
                      <a:pt x="762" y="2707"/>
                      <a:pt x="762" y="2707"/>
                    </a:cubicBezTo>
                    <a:cubicBezTo>
                      <a:pt x="775" y="2705"/>
                      <a:pt x="763" y="2547"/>
                      <a:pt x="723" y="2295"/>
                    </a:cubicBezTo>
                    <a:cubicBezTo>
                      <a:pt x="684" y="2043"/>
                      <a:pt x="614" y="1697"/>
                      <a:pt x="512" y="1322"/>
                    </a:cubicBezTo>
                    <a:cubicBezTo>
                      <a:pt x="410" y="946"/>
                      <a:pt x="295" y="612"/>
                      <a:pt x="202" y="375"/>
                    </a:cubicBezTo>
                    <a:cubicBezTo>
                      <a:pt x="111" y="142"/>
                      <a:pt x="42" y="1"/>
                      <a:pt x="28"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6"/>
              <p:cNvSpPr/>
              <p:nvPr/>
            </p:nvSpPr>
            <p:spPr>
              <a:xfrm>
                <a:off x="3419375" y="1504350"/>
                <a:ext cx="17875" cy="77550"/>
              </a:xfrm>
              <a:custGeom>
                <a:avLst/>
                <a:gdLst/>
                <a:ahLst/>
                <a:cxnLst/>
                <a:rect l="l" t="t" r="r" b="b"/>
                <a:pathLst>
                  <a:path w="715" h="3102" extrusionOk="0">
                    <a:moveTo>
                      <a:pt x="30" y="0"/>
                    </a:moveTo>
                    <a:cubicBezTo>
                      <a:pt x="30" y="0"/>
                      <a:pt x="29" y="0"/>
                      <a:pt x="29" y="0"/>
                    </a:cubicBezTo>
                    <a:cubicBezTo>
                      <a:pt x="0" y="14"/>
                      <a:pt x="332" y="655"/>
                      <a:pt x="505" y="1519"/>
                    </a:cubicBezTo>
                    <a:cubicBezTo>
                      <a:pt x="685" y="2381"/>
                      <a:pt x="631" y="3101"/>
                      <a:pt x="663" y="3102"/>
                    </a:cubicBezTo>
                    <a:cubicBezTo>
                      <a:pt x="663" y="3102"/>
                      <a:pt x="663" y="3102"/>
                      <a:pt x="663" y="3102"/>
                    </a:cubicBezTo>
                    <a:cubicBezTo>
                      <a:pt x="675" y="3102"/>
                      <a:pt x="703" y="2924"/>
                      <a:pt x="709" y="2633"/>
                    </a:cubicBezTo>
                    <a:cubicBezTo>
                      <a:pt x="715" y="2341"/>
                      <a:pt x="689" y="1936"/>
                      <a:pt x="601" y="1499"/>
                    </a:cubicBezTo>
                    <a:cubicBezTo>
                      <a:pt x="511" y="1062"/>
                      <a:pt x="375" y="680"/>
                      <a:pt x="255" y="414"/>
                    </a:cubicBezTo>
                    <a:cubicBezTo>
                      <a:pt x="138" y="152"/>
                      <a:pt x="43" y="0"/>
                      <a:pt x="3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66"/>
              <p:cNvSpPr/>
              <p:nvPr/>
            </p:nvSpPr>
            <p:spPr>
              <a:xfrm>
                <a:off x="3445600" y="1524025"/>
                <a:ext cx="8900" cy="67800"/>
              </a:xfrm>
              <a:custGeom>
                <a:avLst/>
                <a:gdLst/>
                <a:ahLst/>
                <a:cxnLst/>
                <a:rect l="l" t="t" r="r" b="b"/>
                <a:pathLst>
                  <a:path w="356" h="2712" extrusionOk="0">
                    <a:moveTo>
                      <a:pt x="31" y="1"/>
                    </a:moveTo>
                    <a:cubicBezTo>
                      <a:pt x="31" y="1"/>
                      <a:pt x="31" y="1"/>
                      <a:pt x="31" y="1"/>
                    </a:cubicBezTo>
                    <a:cubicBezTo>
                      <a:pt x="0" y="10"/>
                      <a:pt x="217" y="594"/>
                      <a:pt x="243" y="1350"/>
                    </a:cubicBezTo>
                    <a:cubicBezTo>
                      <a:pt x="277" y="2105"/>
                      <a:pt x="108" y="2705"/>
                      <a:pt x="140" y="2711"/>
                    </a:cubicBezTo>
                    <a:cubicBezTo>
                      <a:pt x="140" y="2711"/>
                      <a:pt x="140" y="2711"/>
                      <a:pt x="140" y="2711"/>
                    </a:cubicBezTo>
                    <a:cubicBezTo>
                      <a:pt x="152" y="2711"/>
                      <a:pt x="208" y="2567"/>
                      <a:pt x="260" y="2324"/>
                    </a:cubicBezTo>
                    <a:cubicBezTo>
                      <a:pt x="313" y="2078"/>
                      <a:pt x="355" y="1731"/>
                      <a:pt x="341" y="1346"/>
                    </a:cubicBezTo>
                    <a:cubicBezTo>
                      <a:pt x="325" y="961"/>
                      <a:pt x="255" y="617"/>
                      <a:pt x="183" y="377"/>
                    </a:cubicBezTo>
                    <a:cubicBezTo>
                      <a:pt x="111" y="140"/>
                      <a:pt x="44" y="1"/>
                      <a:pt x="31"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66"/>
              <p:cNvSpPr/>
              <p:nvPr/>
            </p:nvSpPr>
            <p:spPr>
              <a:xfrm>
                <a:off x="3261225" y="1488625"/>
                <a:ext cx="85650" cy="47400"/>
              </a:xfrm>
              <a:custGeom>
                <a:avLst/>
                <a:gdLst/>
                <a:ahLst/>
                <a:cxnLst/>
                <a:rect l="l" t="t" r="r" b="b"/>
                <a:pathLst>
                  <a:path w="3426" h="1896" extrusionOk="0">
                    <a:moveTo>
                      <a:pt x="3389" y="0"/>
                    </a:moveTo>
                    <a:cubicBezTo>
                      <a:pt x="3363" y="0"/>
                      <a:pt x="3321" y="3"/>
                      <a:pt x="3265" y="7"/>
                    </a:cubicBezTo>
                    <a:cubicBezTo>
                      <a:pt x="3215" y="10"/>
                      <a:pt x="3152" y="16"/>
                      <a:pt x="3081" y="27"/>
                    </a:cubicBezTo>
                    <a:cubicBezTo>
                      <a:pt x="3009" y="38"/>
                      <a:pt x="2926" y="48"/>
                      <a:pt x="2837" y="69"/>
                    </a:cubicBezTo>
                    <a:cubicBezTo>
                      <a:pt x="2658" y="104"/>
                      <a:pt x="2448" y="161"/>
                      <a:pt x="2219" y="241"/>
                    </a:cubicBezTo>
                    <a:cubicBezTo>
                      <a:pt x="1992" y="324"/>
                      <a:pt x="1747" y="430"/>
                      <a:pt x="1501" y="565"/>
                    </a:cubicBezTo>
                    <a:cubicBezTo>
                      <a:pt x="1258" y="701"/>
                      <a:pt x="1037" y="852"/>
                      <a:pt x="847" y="1001"/>
                    </a:cubicBezTo>
                    <a:cubicBezTo>
                      <a:pt x="657" y="1152"/>
                      <a:pt x="496" y="1299"/>
                      <a:pt x="372" y="1433"/>
                    </a:cubicBezTo>
                    <a:cubicBezTo>
                      <a:pt x="307" y="1497"/>
                      <a:pt x="255" y="1562"/>
                      <a:pt x="207" y="1616"/>
                    </a:cubicBezTo>
                    <a:cubicBezTo>
                      <a:pt x="159" y="1671"/>
                      <a:pt x="121" y="1720"/>
                      <a:pt x="91" y="1762"/>
                    </a:cubicBezTo>
                    <a:cubicBezTo>
                      <a:pt x="31" y="1844"/>
                      <a:pt x="1" y="1891"/>
                      <a:pt x="6" y="1895"/>
                    </a:cubicBezTo>
                    <a:cubicBezTo>
                      <a:pt x="6" y="1896"/>
                      <a:pt x="7" y="1896"/>
                      <a:pt x="7" y="1896"/>
                    </a:cubicBezTo>
                    <a:cubicBezTo>
                      <a:pt x="27" y="1896"/>
                      <a:pt x="168" y="1724"/>
                      <a:pt x="421" y="1482"/>
                    </a:cubicBezTo>
                    <a:cubicBezTo>
                      <a:pt x="550" y="1356"/>
                      <a:pt x="713" y="1216"/>
                      <a:pt x="902" y="1071"/>
                    </a:cubicBezTo>
                    <a:cubicBezTo>
                      <a:pt x="1092" y="930"/>
                      <a:pt x="1309" y="784"/>
                      <a:pt x="1549" y="650"/>
                    </a:cubicBezTo>
                    <a:cubicBezTo>
                      <a:pt x="1790" y="519"/>
                      <a:pt x="2029" y="412"/>
                      <a:pt x="2251" y="326"/>
                    </a:cubicBezTo>
                    <a:cubicBezTo>
                      <a:pt x="2473" y="243"/>
                      <a:pt x="2678" y="179"/>
                      <a:pt x="2853" y="136"/>
                    </a:cubicBezTo>
                    <a:cubicBezTo>
                      <a:pt x="3202" y="49"/>
                      <a:pt x="3426" y="22"/>
                      <a:pt x="3424" y="5"/>
                    </a:cubicBezTo>
                    <a:cubicBezTo>
                      <a:pt x="3424" y="2"/>
                      <a:pt x="3412" y="0"/>
                      <a:pt x="3389"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6"/>
              <p:cNvSpPr/>
              <p:nvPr/>
            </p:nvSpPr>
            <p:spPr>
              <a:xfrm>
                <a:off x="3265100" y="1581175"/>
                <a:ext cx="9800" cy="73400"/>
              </a:xfrm>
              <a:custGeom>
                <a:avLst/>
                <a:gdLst/>
                <a:ahLst/>
                <a:cxnLst/>
                <a:rect l="l" t="t" r="r" b="b"/>
                <a:pathLst>
                  <a:path w="392" h="2936" extrusionOk="0">
                    <a:moveTo>
                      <a:pt x="360" y="1"/>
                    </a:moveTo>
                    <a:cubicBezTo>
                      <a:pt x="347" y="1"/>
                      <a:pt x="278" y="153"/>
                      <a:pt x="203" y="409"/>
                    </a:cubicBezTo>
                    <a:cubicBezTo>
                      <a:pt x="125" y="670"/>
                      <a:pt x="49" y="1039"/>
                      <a:pt x="25" y="1453"/>
                    </a:cubicBezTo>
                    <a:cubicBezTo>
                      <a:pt x="0" y="1868"/>
                      <a:pt x="32" y="2243"/>
                      <a:pt x="78" y="2510"/>
                    </a:cubicBezTo>
                    <a:cubicBezTo>
                      <a:pt x="123" y="2776"/>
                      <a:pt x="175" y="2936"/>
                      <a:pt x="187" y="2936"/>
                    </a:cubicBezTo>
                    <a:cubicBezTo>
                      <a:pt x="187" y="2936"/>
                      <a:pt x="187" y="2936"/>
                      <a:pt x="187" y="2935"/>
                    </a:cubicBezTo>
                    <a:cubicBezTo>
                      <a:pt x="218" y="2930"/>
                      <a:pt x="70" y="2275"/>
                      <a:pt x="121" y="1459"/>
                    </a:cubicBezTo>
                    <a:cubicBezTo>
                      <a:pt x="167" y="643"/>
                      <a:pt x="391" y="10"/>
                      <a:pt x="361" y="1"/>
                    </a:cubicBezTo>
                    <a:cubicBezTo>
                      <a:pt x="361" y="1"/>
                      <a:pt x="360" y="1"/>
                      <a:pt x="360"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66"/>
              <p:cNvSpPr/>
              <p:nvPr/>
            </p:nvSpPr>
            <p:spPr>
              <a:xfrm>
                <a:off x="3250500" y="1562850"/>
                <a:ext cx="4750" cy="49375"/>
              </a:xfrm>
              <a:custGeom>
                <a:avLst/>
                <a:gdLst/>
                <a:ahLst/>
                <a:cxnLst/>
                <a:rect l="l" t="t" r="r" b="b"/>
                <a:pathLst>
                  <a:path w="190" h="1975" extrusionOk="0">
                    <a:moveTo>
                      <a:pt x="153" y="0"/>
                    </a:moveTo>
                    <a:cubicBezTo>
                      <a:pt x="128" y="0"/>
                      <a:pt x="1" y="435"/>
                      <a:pt x="4" y="988"/>
                    </a:cubicBezTo>
                    <a:cubicBezTo>
                      <a:pt x="5" y="1541"/>
                      <a:pt x="136" y="1975"/>
                      <a:pt x="160" y="1975"/>
                    </a:cubicBezTo>
                    <a:cubicBezTo>
                      <a:pt x="160" y="1975"/>
                      <a:pt x="160" y="1975"/>
                      <a:pt x="161" y="1975"/>
                    </a:cubicBezTo>
                    <a:cubicBezTo>
                      <a:pt x="189" y="1968"/>
                      <a:pt x="102" y="1532"/>
                      <a:pt x="102" y="988"/>
                    </a:cubicBezTo>
                    <a:cubicBezTo>
                      <a:pt x="99" y="443"/>
                      <a:pt x="182" y="7"/>
                      <a:pt x="154" y="0"/>
                    </a:cubicBezTo>
                    <a:cubicBezTo>
                      <a:pt x="153" y="0"/>
                      <a:pt x="153" y="0"/>
                      <a:pt x="153"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66"/>
              <p:cNvSpPr/>
              <p:nvPr/>
            </p:nvSpPr>
            <p:spPr>
              <a:xfrm>
                <a:off x="3240050" y="1471100"/>
                <a:ext cx="229875" cy="165675"/>
              </a:xfrm>
              <a:custGeom>
                <a:avLst/>
                <a:gdLst/>
                <a:ahLst/>
                <a:cxnLst/>
                <a:rect l="l" t="t" r="r" b="b"/>
                <a:pathLst>
                  <a:path w="9195" h="6627" extrusionOk="0">
                    <a:moveTo>
                      <a:pt x="6945" y="0"/>
                    </a:moveTo>
                    <a:cubicBezTo>
                      <a:pt x="6898" y="0"/>
                      <a:pt x="6851" y="0"/>
                      <a:pt x="6805" y="1"/>
                    </a:cubicBezTo>
                    <a:cubicBezTo>
                      <a:pt x="5998" y="8"/>
                      <a:pt x="5191" y="28"/>
                      <a:pt x="4389" y="153"/>
                    </a:cubicBezTo>
                    <a:cubicBezTo>
                      <a:pt x="2909" y="387"/>
                      <a:pt x="1385" y="1059"/>
                      <a:pt x="667" y="2451"/>
                    </a:cubicBezTo>
                    <a:cubicBezTo>
                      <a:pt x="1" y="3739"/>
                      <a:pt x="97" y="5246"/>
                      <a:pt x="467" y="6627"/>
                    </a:cubicBezTo>
                    <a:cubicBezTo>
                      <a:pt x="476" y="6598"/>
                      <a:pt x="483" y="6568"/>
                      <a:pt x="492" y="6539"/>
                    </a:cubicBezTo>
                    <a:cubicBezTo>
                      <a:pt x="353" y="5433"/>
                      <a:pt x="451" y="4262"/>
                      <a:pt x="984" y="3275"/>
                    </a:cubicBezTo>
                    <a:cubicBezTo>
                      <a:pt x="1556" y="2215"/>
                      <a:pt x="2600" y="1509"/>
                      <a:pt x="3726" y="1139"/>
                    </a:cubicBezTo>
                    <a:cubicBezTo>
                      <a:pt x="4792" y="789"/>
                      <a:pt x="6070" y="509"/>
                      <a:pt x="7238" y="509"/>
                    </a:cubicBezTo>
                    <a:cubicBezTo>
                      <a:pt x="7420" y="509"/>
                      <a:pt x="7599" y="516"/>
                      <a:pt x="7775" y="531"/>
                    </a:cubicBezTo>
                    <a:cubicBezTo>
                      <a:pt x="8370" y="580"/>
                      <a:pt x="8836" y="826"/>
                      <a:pt x="9195" y="1196"/>
                    </a:cubicBezTo>
                    <a:cubicBezTo>
                      <a:pt x="9107" y="910"/>
                      <a:pt x="8940" y="649"/>
                      <a:pt x="8714" y="452"/>
                    </a:cubicBezTo>
                    <a:cubicBezTo>
                      <a:pt x="8245" y="44"/>
                      <a:pt x="7552" y="0"/>
                      <a:pt x="6945"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62" name="Google Shape;3462;p66"/>
          <p:cNvSpPr txBox="1"/>
          <p:nvPr/>
        </p:nvSpPr>
        <p:spPr>
          <a:xfrm>
            <a:off x="253375" y="-194600"/>
            <a:ext cx="65757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chemeClr val="dk1"/>
                </a:solidFill>
                <a:latin typeface="Lilita One"/>
                <a:ea typeface="Lilita One"/>
                <a:cs typeface="Lilita One"/>
                <a:sym typeface="Lilita One"/>
              </a:rPr>
              <a:t>Result</a:t>
            </a:r>
            <a:endParaRPr sz="7000" b="1">
              <a:solidFill>
                <a:schemeClr val="dk1"/>
              </a:solidFill>
              <a:latin typeface="Lilita One"/>
              <a:ea typeface="Lilita One"/>
              <a:cs typeface="Lilita One"/>
              <a:sym typeface="Lilita O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3"/>
        <p:cNvGrpSpPr/>
        <p:nvPr/>
      </p:nvGrpSpPr>
      <p:grpSpPr>
        <a:xfrm>
          <a:off x="0" y="0"/>
          <a:ext cx="0" cy="0"/>
          <a:chOff x="0" y="0"/>
          <a:chExt cx="0" cy="0"/>
        </a:xfrm>
      </p:grpSpPr>
      <p:sp>
        <p:nvSpPr>
          <p:cNvPr id="2294" name="Google Shape;2294;p4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2295" name="Google Shape;2295;p49"/>
          <p:cNvSpPr txBox="1">
            <a:spLocks noGrp="1"/>
          </p:cNvSpPr>
          <p:nvPr>
            <p:ph type="title" idx="2"/>
          </p:nvPr>
        </p:nvSpPr>
        <p:spPr>
          <a:xfrm>
            <a:off x="1273563" y="1647050"/>
            <a:ext cx="923400" cy="9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2296" name="Google Shape;2296;p49"/>
          <p:cNvSpPr txBox="1">
            <a:spLocks noGrp="1"/>
          </p:cNvSpPr>
          <p:nvPr>
            <p:ph type="title" idx="3"/>
          </p:nvPr>
        </p:nvSpPr>
        <p:spPr>
          <a:xfrm>
            <a:off x="2196925" y="1765550"/>
            <a:ext cx="2401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Statement</a:t>
            </a:r>
            <a:endParaRPr/>
          </a:p>
        </p:txBody>
      </p:sp>
      <p:sp>
        <p:nvSpPr>
          <p:cNvPr id="2297" name="Google Shape;2297;p49"/>
          <p:cNvSpPr txBox="1">
            <a:spLocks noGrp="1"/>
          </p:cNvSpPr>
          <p:nvPr>
            <p:ph type="subTitle" idx="1"/>
          </p:nvPr>
        </p:nvSpPr>
        <p:spPr>
          <a:xfrm>
            <a:off x="2196930" y="2040975"/>
            <a:ext cx="23358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our problem statement.</a:t>
            </a:r>
            <a:endParaRPr/>
          </a:p>
        </p:txBody>
      </p:sp>
      <p:sp>
        <p:nvSpPr>
          <p:cNvPr id="2298" name="Google Shape;2298;p49"/>
          <p:cNvSpPr txBox="1">
            <a:spLocks noGrp="1"/>
          </p:cNvSpPr>
          <p:nvPr>
            <p:ph type="title" idx="4"/>
          </p:nvPr>
        </p:nvSpPr>
        <p:spPr>
          <a:xfrm>
            <a:off x="1273563" y="3066025"/>
            <a:ext cx="923400" cy="9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2299" name="Google Shape;2299;p49"/>
          <p:cNvSpPr txBox="1">
            <a:spLocks noGrp="1"/>
          </p:cNvSpPr>
          <p:nvPr>
            <p:ph type="title" idx="5"/>
          </p:nvPr>
        </p:nvSpPr>
        <p:spPr>
          <a:xfrm>
            <a:off x="2196925" y="3184425"/>
            <a:ext cx="20934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End Users &amp; Target Audience</a:t>
            </a:r>
            <a:endParaRPr/>
          </a:p>
        </p:txBody>
      </p:sp>
      <p:sp>
        <p:nvSpPr>
          <p:cNvPr id="2300" name="Google Shape;2300;p49"/>
          <p:cNvSpPr txBox="1">
            <a:spLocks noGrp="1"/>
          </p:cNvSpPr>
          <p:nvPr>
            <p:ph type="subTitle" idx="6"/>
          </p:nvPr>
        </p:nvSpPr>
        <p:spPr>
          <a:xfrm>
            <a:off x="2196925" y="3459975"/>
            <a:ext cx="22263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Target audience &amp; end users</a:t>
            </a:r>
            <a:endParaRPr/>
          </a:p>
        </p:txBody>
      </p:sp>
      <p:sp>
        <p:nvSpPr>
          <p:cNvPr id="2301" name="Google Shape;2301;p49"/>
          <p:cNvSpPr txBox="1">
            <a:spLocks noGrp="1"/>
          </p:cNvSpPr>
          <p:nvPr>
            <p:ph type="title" idx="7"/>
          </p:nvPr>
        </p:nvSpPr>
        <p:spPr>
          <a:xfrm>
            <a:off x="4853662" y="1647050"/>
            <a:ext cx="923400" cy="9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2302" name="Google Shape;2302;p49"/>
          <p:cNvSpPr txBox="1">
            <a:spLocks noGrp="1"/>
          </p:cNvSpPr>
          <p:nvPr>
            <p:ph type="title" idx="8"/>
          </p:nvPr>
        </p:nvSpPr>
        <p:spPr>
          <a:xfrm>
            <a:off x="5777025" y="1765550"/>
            <a:ext cx="20934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Project Overview</a:t>
            </a:r>
            <a:endParaRPr/>
          </a:p>
        </p:txBody>
      </p:sp>
      <p:sp>
        <p:nvSpPr>
          <p:cNvPr id="2303" name="Google Shape;2303;p49"/>
          <p:cNvSpPr txBox="1">
            <a:spLocks noGrp="1"/>
          </p:cNvSpPr>
          <p:nvPr>
            <p:ph type="subTitle" idx="9"/>
          </p:nvPr>
        </p:nvSpPr>
        <p:spPr>
          <a:xfrm>
            <a:off x="5777035" y="2040975"/>
            <a:ext cx="31788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Knowing what’s the</a:t>
            </a:r>
            <a:endParaRPr/>
          </a:p>
          <a:p>
            <a:pPr marL="0" lvl="0" indent="0" algn="l" rtl="0">
              <a:spcBef>
                <a:spcPts val="0"/>
              </a:spcBef>
              <a:spcAft>
                <a:spcPts val="0"/>
              </a:spcAft>
              <a:buNone/>
            </a:pPr>
            <a:r>
              <a:rPr lang="en"/>
              <a:t> essence of our project.</a:t>
            </a:r>
            <a:endParaRPr/>
          </a:p>
        </p:txBody>
      </p:sp>
      <p:sp>
        <p:nvSpPr>
          <p:cNvPr id="2304" name="Google Shape;2304;p49"/>
          <p:cNvSpPr txBox="1">
            <a:spLocks noGrp="1"/>
          </p:cNvSpPr>
          <p:nvPr>
            <p:ph type="title" idx="13"/>
          </p:nvPr>
        </p:nvSpPr>
        <p:spPr>
          <a:xfrm>
            <a:off x="4853662" y="3066025"/>
            <a:ext cx="923400" cy="9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2305" name="Google Shape;2305;p49"/>
          <p:cNvSpPr txBox="1">
            <a:spLocks noGrp="1"/>
          </p:cNvSpPr>
          <p:nvPr>
            <p:ph type="title" idx="14"/>
          </p:nvPr>
        </p:nvSpPr>
        <p:spPr>
          <a:xfrm>
            <a:off x="5777025" y="3184425"/>
            <a:ext cx="20934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solution and its ‘WOW!’</a:t>
            </a:r>
            <a:endParaRPr/>
          </a:p>
        </p:txBody>
      </p:sp>
      <p:sp>
        <p:nvSpPr>
          <p:cNvPr id="2306" name="Google Shape;2306;p49"/>
          <p:cNvSpPr txBox="1">
            <a:spLocks noGrp="1"/>
          </p:cNvSpPr>
          <p:nvPr>
            <p:ph type="subTitle" idx="15"/>
          </p:nvPr>
        </p:nvSpPr>
        <p:spPr>
          <a:xfrm>
            <a:off x="5777030" y="3459975"/>
            <a:ext cx="2401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unique solution to the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0"/>
        <p:cNvGrpSpPr/>
        <p:nvPr/>
      </p:nvGrpSpPr>
      <p:grpSpPr>
        <a:xfrm>
          <a:off x="0" y="0"/>
          <a:ext cx="0" cy="0"/>
          <a:chOff x="0" y="0"/>
          <a:chExt cx="0" cy="0"/>
        </a:xfrm>
      </p:grpSpPr>
      <p:sp>
        <p:nvSpPr>
          <p:cNvPr id="2311" name="Google Shape;2311;p50"/>
          <p:cNvSpPr/>
          <p:nvPr/>
        </p:nvSpPr>
        <p:spPr>
          <a:xfrm rot="-523356">
            <a:off x="1610305" y="1297641"/>
            <a:ext cx="1670221" cy="2460031"/>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4A2A6F"/>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0"/>
          <p:cNvSpPr txBox="1">
            <a:spLocks noGrp="1"/>
          </p:cNvSpPr>
          <p:nvPr>
            <p:ph type="title"/>
          </p:nvPr>
        </p:nvSpPr>
        <p:spPr>
          <a:xfrm>
            <a:off x="4657975" y="2437350"/>
            <a:ext cx="4308600" cy="5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 Statement</a:t>
            </a:r>
            <a:endParaRPr/>
          </a:p>
        </p:txBody>
      </p:sp>
      <p:sp>
        <p:nvSpPr>
          <p:cNvPr id="2313" name="Google Shape;2313;p50"/>
          <p:cNvSpPr txBox="1">
            <a:spLocks noGrp="1"/>
          </p:cNvSpPr>
          <p:nvPr>
            <p:ph type="subTitle" idx="4294967295"/>
          </p:nvPr>
        </p:nvSpPr>
        <p:spPr>
          <a:xfrm>
            <a:off x="4657975" y="3240150"/>
            <a:ext cx="3596700" cy="3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the problem statement of our revolutionary solution</a:t>
            </a:r>
            <a:endParaRPr/>
          </a:p>
        </p:txBody>
      </p:sp>
      <p:sp>
        <p:nvSpPr>
          <p:cNvPr id="2314" name="Google Shape;2314;p50"/>
          <p:cNvSpPr txBox="1">
            <a:spLocks noGrp="1"/>
          </p:cNvSpPr>
          <p:nvPr>
            <p:ph type="title" idx="2"/>
          </p:nvPr>
        </p:nvSpPr>
        <p:spPr>
          <a:xfrm>
            <a:off x="4669838" y="1360175"/>
            <a:ext cx="3760800" cy="96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315" name="Google Shape;2315;p50"/>
          <p:cNvSpPr/>
          <p:nvPr/>
        </p:nvSpPr>
        <p:spPr>
          <a:xfrm rot="1318253">
            <a:off x="2115927" y="1512488"/>
            <a:ext cx="1670269" cy="2460102"/>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0"/>
          <p:cNvSpPr/>
          <p:nvPr/>
        </p:nvSpPr>
        <p:spPr>
          <a:xfrm rot="1318253">
            <a:off x="2003733" y="1242735"/>
            <a:ext cx="1670269" cy="2460102"/>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7" name="Google Shape;2317;p50"/>
          <p:cNvGrpSpPr/>
          <p:nvPr/>
        </p:nvGrpSpPr>
        <p:grpSpPr>
          <a:xfrm rot="460336">
            <a:off x="1664521" y="1054140"/>
            <a:ext cx="1762407" cy="2521565"/>
            <a:chOff x="1237788" y="888474"/>
            <a:chExt cx="1762492" cy="2521687"/>
          </a:xfrm>
        </p:grpSpPr>
        <p:grpSp>
          <p:nvGrpSpPr>
            <p:cNvPr id="2318" name="Google Shape;2318;p50"/>
            <p:cNvGrpSpPr/>
            <p:nvPr/>
          </p:nvGrpSpPr>
          <p:grpSpPr>
            <a:xfrm rot="130722">
              <a:off x="1283943" y="919332"/>
              <a:ext cx="1670181" cy="2459972"/>
              <a:chOff x="2903825" y="2119650"/>
              <a:chExt cx="623100" cy="917750"/>
            </a:xfrm>
          </p:grpSpPr>
          <p:sp>
            <p:nvSpPr>
              <p:cNvPr id="2319" name="Google Shape;2319;p50"/>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0"/>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1" name="Google Shape;2321;p50"/>
            <p:cNvGrpSpPr/>
            <p:nvPr/>
          </p:nvGrpSpPr>
          <p:grpSpPr>
            <a:xfrm rot="143496">
              <a:off x="1714835" y="1420817"/>
              <a:ext cx="810520" cy="1198621"/>
              <a:chOff x="5370175" y="823000"/>
              <a:chExt cx="356025" cy="526500"/>
            </a:xfrm>
          </p:grpSpPr>
          <p:sp>
            <p:nvSpPr>
              <p:cNvPr id="2322" name="Google Shape;2322;p50"/>
              <p:cNvSpPr/>
              <p:nvPr/>
            </p:nvSpPr>
            <p:spPr>
              <a:xfrm>
                <a:off x="5397300" y="823000"/>
                <a:ext cx="303200" cy="204450"/>
              </a:xfrm>
              <a:custGeom>
                <a:avLst/>
                <a:gdLst/>
                <a:ahLst/>
                <a:cxnLst/>
                <a:rect l="l" t="t" r="r" b="b"/>
                <a:pathLst>
                  <a:path w="12128" h="8178" extrusionOk="0">
                    <a:moveTo>
                      <a:pt x="8939" y="0"/>
                    </a:moveTo>
                    <a:cubicBezTo>
                      <a:pt x="8325" y="0"/>
                      <a:pt x="7729" y="227"/>
                      <a:pt x="7117" y="300"/>
                    </a:cubicBezTo>
                    <a:cubicBezTo>
                      <a:pt x="6936" y="322"/>
                      <a:pt x="6755" y="330"/>
                      <a:pt x="6572" y="330"/>
                    </a:cubicBezTo>
                    <a:cubicBezTo>
                      <a:pt x="6007" y="330"/>
                      <a:pt x="5437" y="251"/>
                      <a:pt x="4874" y="251"/>
                    </a:cubicBezTo>
                    <a:cubicBezTo>
                      <a:pt x="4591" y="251"/>
                      <a:pt x="4310" y="271"/>
                      <a:pt x="4033" y="331"/>
                    </a:cubicBezTo>
                    <a:cubicBezTo>
                      <a:pt x="3196" y="511"/>
                      <a:pt x="2448" y="1063"/>
                      <a:pt x="2031" y="1809"/>
                    </a:cubicBezTo>
                    <a:cubicBezTo>
                      <a:pt x="2004" y="1858"/>
                      <a:pt x="1975" y="1910"/>
                      <a:pt x="1925" y="1935"/>
                    </a:cubicBezTo>
                    <a:cubicBezTo>
                      <a:pt x="1899" y="1948"/>
                      <a:pt x="1871" y="1952"/>
                      <a:pt x="1841" y="1952"/>
                    </a:cubicBezTo>
                    <a:cubicBezTo>
                      <a:pt x="1814" y="1952"/>
                      <a:pt x="1786" y="1949"/>
                      <a:pt x="1758" y="1946"/>
                    </a:cubicBezTo>
                    <a:cubicBezTo>
                      <a:pt x="1722" y="1943"/>
                      <a:pt x="1687" y="1941"/>
                      <a:pt x="1652" y="1941"/>
                    </a:cubicBezTo>
                    <a:cubicBezTo>
                      <a:pt x="1014" y="1941"/>
                      <a:pt x="626" y="2491"/>
                      <a:pt x="457" y="3061"/>
                    </a:cubicBezTo>
                    <a:cubicBezTo>
                      <a:pt x="1" y="4597"/>
                      <a:pt x="698" y="6221"/>
                      <a:pt x="718" y="7823"/>
                    </a:cubicBezTo>
                    <a:lnTo>
                      <a:pt x="11448" y="8178"/>
                    </a:lnTo>
                    <a:cubicBezTo>
                      <a:pt x="11673" y="7147"/>
                      <a:pt x="11675" y="6068"/>
                      <a:pt x="11454" y="5037"/>
                    </a:cubicBezTo>
                    <a:cubicBezTo>
                      <a:pt x="11865" y="4833"/>
                      <a:pt x="12128" y="4362"/>
                      <a:pt x="12085" y="3905"/>
                    </a:cubicBezTo>
                    <a:cubicBezTo>
                      <a:pt x="12043" y="3448"/>
                      <a:pt x="11698" y="3034"/>
                      <a:pt x="11257" y="2908"/>
                    </a:cubicBezTo>
                    <a:cubicBezTo>
                      <a:pt x="11372" y="2572"/>
                      <a:pt x="11579" y="2193"/>
                      <a:pt x="11562" y="1840"/>
                    </a:cubicBezTo>
                    <a:cubicBezTo>
                      <a:pt x="11546" y="1502"/>
                      <a:pt x="11354" y="1135"/>
                      <a:pt x="11152" y="875"/>
                    </a:cubicBezTo>
                    <a:cubicBezTo>
                      <a:pt x="10572" y="126"/>
                      <a:pt x="9936" y="47"/>
                      <a:pt x="9056" y="3"/>
                    </a:cubicBezTo>
                    <a:cubicBezTo>
                      <a:pt x="9017" y="1"/>
                      <a:pt x="8978" y="0"/>
                      <a:pt x="8939"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0"/>
              <p:cNvSpPr/>
              <p:nvPr/>
            </p:nvSpPr>
            <p:spPr>
              <a:xfrm>
                <a:off x="5639425" y="1010325"/>
                <a:ext cx="71025" cy="72025"/>
              </a:xfrm>
              <a:custGeom>
                <a:avLst/>
                <a:gdLst/>
                <a:ahLst/>
                <a:cxnLst/>
                <a:rect l="l" t="t" r="r" b="b"/>
                <a:pathLst>
                  <a:path w="2841" h="2881" extrusionOk="0">
                    <a:moveTo>
                      <a:pt x="1910" y="0"/>
                    </a:moveTo>
                    <a:cubicBezTo>
                      <a:pt x="1470" y="0"/>
                      <a:pt x="947" y="301"/>
                      <a:pt x="569" y="817"/>
                    </a:cubicBezTo>
                    <a:cubicBezTo>
                      <a:pt x="44" y="1534"/>
                      <a:pt x="1" y="2394"/>
                      <a:pt x="470" y="2738"/>
                    </a:cubicBezTo>
                    <a:cubicBezTo>
                      <a:pt x="602" y="2835"/>
                      <a:pt x="761" y="2880"/>
                      <a:pt x="932" y="2880"/>
                    </a:cubicBezTo>
                    <a:cubicBezTo>
                      <a:pt x="1371" y="2880"/>
                      <a:pt x="1895" y="2579"/>
                      <a:pt x="2272" y="2063"/>
                    </a:cubicBezTo>
                    <a:cubicBezTo>
                      <a:pt x="2796" y="1346"/>
                      <a:pt x="2841" y="486"/>
                      <a:pt x="2370" y="142"/>
                    </a:cubicBezTo>
                    <a:cubicBezTo>
                      <a:pt x="2239" y="46"/>
                      <a:pt x="2080" y="0"/>
                      <a:pt x="1910" y="0"/>
                    </a:cubicBezTo>
                    <a:close/>
                  </a:path>
                </a:pathLst>
              </a:custGeom>
              <a:solidFill>
                <a:srgbClr val="D6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0"/>
              <p:cNvSpPr/>
              <p:nvPr/>
            </p:nvSpPr>
            <p:spPr>
              <a:xfrm>
                <a:off x="5657550" y="1026250"/>
                <a:ext cx="42375" cy="48000"/>
              </a:xfrm>
              <a:custGeom>
                <a:avLst/>
                <a:gdLst/>
                <a:ahLst/>
                <a:cxnLst/>
                <a:rect l="l" t="t" r="r" b="b"/>
                <a:pathLst>
                  <a:path w="1695" h="1920" extrusionOk="0">
                    <a:moveTo>
                      <a:pt x="1497" y="0"/>
                    </a:moveTo>
                    <a:cubicBezTo>
                      <a:pt x="1430" y="0"/>
                      <a:pt x="1368" y="41"/>
                      <a:pt x="1308" y="68"/>
                    </a:cubicBezTo>
                    <a:cubicBezTo>
                      <a:pt x="1244" y="96"/>
                      <a:pt x="1182" y="132"/>
                      <a:pt x="1122" y="172"/>
                    </a:cubicBezTo>
                    <a:cubicBezTo>
                      <a:pt x="1006" y="250"/>
                      <a:pt x="902" y="346"/>
                      <a:pt x="809" y="451"/>
                    </a:cubicBezTo>
                    <a:cubicBezTo>
                      <a:pt x="627" y="656"/>
                      <a:pt x="488" y="895"/>
                      <a:pt x="350" y="1132"/>
                    </a:cubicBezTo>
                    <a:cubicBezTo>
                      <a:pt x="249" y="1304"/>
                      <a:pt x="150" y="1475"/>
                      <a:pt x="50" y="1647"/>
                    </a:cubicBezTo>
                    <a:cubicBezTo>
                      <a:pt x="26" y="1688"/>
                      <a:pt x="0" y="1734"/>
                      <a:pt x="4" y="1782"/>
                    </a:cubicBezTo>
                    <a:cubicBezTo>
                      <a:pt x="9" y="1846"/>
                      <a:pt x="68" y="1897"/>
                      <a:pt x="131" y="1913"/>
                    </a:cubicBezTo>
                    <a:cubicBezTo>
                      <a:pt x="152" y="1918"/>
                      <a:pt x="173" y="1920"/>
                      <a:pt x="195" y="1920"/>
                    </a:cubicBezTo>
                    <a:cubicBezTo>
                      <a:pt x="238" y="1920"/>
                      <a:pt x="282" y="1911"/>
                      <a:pt x="324" y="1901"/>
                    </a:cubicBezTo>
                    <a:cubicBezTo>
                      <a:pt x="701" y="1812"/>
                      <a:pt x="1059" y="1617"/>
                      <a:pt x="1309" y="1320"/>
                    </a:cubicBezTo>
                    <a:cubicBezTo>
                      <a:pt x="1560" y="1024"/>
                      <a:pt x="1694" y="624"/>
                      <a:pt x="1639" y="240"/>
                    </a:cubicBezTo>
                    <a:cubicBezTo>
                      <a:pt x="1628" y="159"/>
                      <a:pt x="1604" y="3"/>
                      <a:pt x="1503" y="0"/>
                    </a:cubicBezTo>
                    <a:cubicBezTo>
                      <a:pt x="1501" y="0"/>
                      <a:pt x="1499" y="0"/>
                      <a:pt x="1497"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0"/>
              <p:cNvSpPr/>
              <p:nvPr/>
            </p:nvSpPr>
            <p:spPr>
              <a:xfrm>
                <a:off x="5660075" y="1025325"/>
                <a:ext cx="36175" cy="45750"/>
              </a:xfrm>
              <a:custGeom>
                <a:avLst/>
                <a:gdLst/>
                <a:ahLst/>
                <a:cxnLst/>
                <a:rect l="l" t="t" r="r" b="b"/>
                <a:pathLst>
                  <a:path w="1447" h="1830" extrusionOk="0">
                    <a:moveTo>
                      <a:pt x="1420" y="0"/>
                    </a:moveTo>
                    <a:cubicBezTo>
                      <a:pt x="1372" y="0"/>
                      <a:pt x="1250" y="22"/>
                      <a:pt x="1098" y="107"/>
                    </a:cubicBezTo>
                    <a:cubicBezTo>
                      <a:pt x="901" y="215"/>
                      <a:pt x="672" y="433"/>
                      <a:pt x="487" y="716"/>
                    </a:cubicBezTo>
                    <a:cubicBezTo>
                      <a:pt x="301" y="1000"/>
                      <a:pt x="187" y="1283"/>
                      <a:pt x="111" y="1488"/>
                    </a:cubicBezTo>
                    <a:cubicBezTo>
                      <a:pt x="36" y="1693"/>
                      <a:pt x="1" y="1824"/>
                      <a:pt x="14" y="1829"/>
                    </a:cubicBezTo>
                    <a:cubicBezTo>
                      <a:pt x="14" y="1829"/>
                      <a:pt x="14" y="1829"/>
                      <a:pt x="15" y="1829"/>
                    </a:cubicBezTo>
                    <a:cubicBezTo>
                      <a:pt x="30" y="1829"/>
                      <a:pt x="90" y="1709"/>
                      <a:pt x="180" y="1517"/>
                    </a:cubicBezTo>
                    <a:cubicBezTo>
                      <a:pt x="273" y="1321"/>
                      <a:pt x="396" y="1048"/>
                      <a:pt x="575" y="774"/>
                    </a:cubicBezTo>
                    <a:cubicBezTo>
                      <a:pt x="754" y="502"/>
                      <a:pt x="962" y="288"/>
                      <a:pt x="1137" y="171"/>
                    </a:cubicBezTo>
                    <a:cubicBezTo>
                      <a:pt x="1313" y="51"/>
                      <a:pt x="1446" y="22"/>
                      <a:pt x="1442" y="5"/>
                    </a:cubicBezTo>
                    <a:cubicBezTo>
                      <a:pt x="1442" y="2"/>
                      <a:pt x="1434" y="0"/>
                      <a:pt x="1420"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0"/>
              <p:cNvSpPr/>
              <p:nvPr/>
            </p:nvSpPr>
            <p:spPr>
              <a:xfrm>
                <a:off x="5671300" y="1045825"/>
                <a:ext cx="19475" cy="5250"/>
              </a:xfrm>
              <a:custGeom>
                <a:avLst/>
                <a:gdLst/>
                <a:ahLst/>
                <a:cxnLst/>
                <a:rect l="l" t="t" r="r" b="b"/>
                <a:pathLst>
                  <a:path w="779" h="210" extrusionOk="0">
                    <a:moveTo>
                      <a:pt x="206" y="1"/>
                    </a:moveTo>
                    <a:cubicBezTo>
                      <a:pt x="84" y="1"/>
                      <a:pt x="1" y="26"/>
                      <a:pt x="4" y="44"/>
                    </a:cubicBezTo>
                    <a:cubicBezTo>
                      <a:pt x="6" y="75"/>
                      <a:pt x="179" y="82"/>
                      <a:pt x="384" y="126"/>
                    </a:cubicBezTo>
                    <a:cubicBezTo>
                      <a:pt x="554" y="160"/>
                      <a:pt x="694" y="210"/>
                      <a:pt x="744" y="210"/>
                    </a:cubicBezTo>
                    <a:cubicBezTo>
                      <a:pt x="755" y="210"/>
                      <a:pt x="761" y="208"/>
                      <a:pt x="763" y="203"/>
                    </a:cubicBezTo>
                    <a:cubicBezTo>
                      <a:pt x="778" y="180"/>
                      <a:pt x="627" y="68"/>
                      <a:pt x="405" y="22"/>
                    </a:cubicBezTo>
                    <a:cubicBezTo>
                      <a:pt x="333" y="6"/>
                      <a:pt x="265" y="1"/>
                      <a:pt x="206"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0"/>
              <p:cNvSpPr/>
              <p:nvPr/>
            </p:nvSpPr>
            <p:spPr>
              <a:xfrm>
                <a:off x="5385925" y="1010325"/>
                <a:ext cx="71025" cy="72025"/>
              </a:xfrm>
              <a:custGeom>
                <a:avLst/>
                <a:gdLst/>
                <a:ahLst/>
                <a:cxnLst/>
                <a:rect l="l" t="t" r="r" b="b"/>
                <a:pathLst>
                  <a:path w="2841" h="2881" extrusionOk="0">
                    <a:moveTo>
                      <a:pt x="931" y="0"/>
                    </a:moveTo>
                    <a:cubicBezTo>
                      <a:pt x="760" y="0"/>
                      <a:pt x="602" y="46"/>
                      <a:pt x="471" y="142"/>
                    </a:cubicBezTo>
                    <a:cubicBezTo>
                      <a:pt x="0" y="486"/>
                      <a:pt x="45" y="1346"/>
                      <a:pt x="568" y="2063"/>
                    </a:cubicBezTo>
                    <a:cubicBezTo>
                      <a:pt x="946" y="2579"/>
                      <a:pt x="1470" y="2880"/>
                      <a:pt x="1909" y="2880"/>
                    </a:cubicBezTo>
                    <a:cubicBezTo>
                      <a:pt x="2080" y="2880"/>
                      <a:pt x="2239" y="2835"/>
                      <a:pt x="2371" y="2738"/>
                    </a:cubicBezTo>
                    <a:cubicBezTo>
                      <a:pt x="2840" y="2394"/>
                      <a:pt x="2797" y="1534"/>
                      <a:pt x="2272" y="817"/>
                    </a:cubicBezTo>
                    <a:cubicBezTo>
                      <a:pt x="1894" y="301"/>
                      <a:pt x="1371" y="0"/>
                      <a:pt x="931" y="0"/>
                    </a:cubicBezTo>
                    <a:close/>
                  </a:path>
                </a:pathLst>
              </a:custGeom>
              <a:solidFill>
                <a:srgbClr val="D6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0"/>
              <p:cNvSpPr/>
              <p:nvPr/>
            </p:nvSpPr>
            <p:spPr>
              <a:xfrm>
                <a:off x="5396450" y="1026250"/>
                <a:ext cx="42375" cy="48000"/>
              </a:xfrm>
              <a:custGeom>
                <a:avLst/>
                <a:gdLst/>
                <a:ahLst/>
                <a:cxnLst/>
                <a:rect l="l" t="t" r="r" b="b"/>
                <a:pathLst>
                  <a:path w="1695" h="1920" extrusionOk="0">
                    <a:moveTo>
                      <a:pt x="198" y="0"/>
                    </a:moveTo>
                    <a:cubicBezTo>
                      <a:pt x="196" y="0"/>
                      <a:pt x="194" y="0"/>
                      <a:pt x="192" y="0"/>
                    </a:cubicBezTo>
                    <a:cubicBezTo>
                      <a:pt x="90" y="3"/>
                      <a:pt x="67" y="159"/>
                      <a:pt x="56" y="240"/>
                    </a:cubicBezTo>
                    <a:cubicBezTo>
                      <a:pt x="1" y="624"/>
                      <a:pt x="135" y="1024"/>
                      <a:pt x="386" y="1320"/>
                    </a:cubicBezTo>
                    <a:cubicBezTo>
                      <a:pt x="636" y="1617"/>
                      <a:pt x="994" y="1812"/>
                      <a:pt x="1371" y="1901"/>
                    </a:cubicBezTo>
                    <a:cubicBezTo>
                      <a:pt x="1413" y="1911"/>
                      <a:pt x="1457" y="1920"/>
                      <a:pt x="1500" y="1920"/>
                    </a:cubicBezTo>
                    <a:cubicBezTo>
                      <a:pt x="1522" y="1920"/>
                      <a:pt x="1543" y="1918"/>
                      <a:pt x="1564" y="1913"/>
                    </a:cubicBezTo>
                    <a:cubicBezTo>
                      <a:pt x="1627" y="1897"/>
                      <a:pt x="1686" y="1846"/>
                      <a:pt x="1691" y="1782"/>
                    </a:cubicBezTo>
                    <a:cubicBezTo>
                      <a:pt x="1695" y="1734"/>
                      <a:pt x="1669" y="1688"/>
                      <a:pt x="1645" y="1647"/>
                    </a:cubicBezTo>
                    <a:cubicBezTo>
                      <a:pt x="1545" y="1475"/>
                      <a:pt x="1445" y="1304"/>
                      <a:pt x="1345" y="1132"/>
                    </a:cubicBezTo>
                    <a:cubicBezTo>
                      <a:pt x="1207" y="895"/>
                      <a:pt x="1068" y="656"/>
                      <a:pt x="886" y="451"/>
                    </a:cubicBezTo>
                    <a:cubicBezTo>
                      <a:pt x="793" y="346"/>
                      <a:pt x="689" y="250"/>
                      <a:pt x="573" y="172"/>
                    </a:cubicBezTo>
                    <a:cubicBezTo>
                      <a:pt x="513" y="132"/>
                      <a:pt x="451" y="96"/>
                      <a:pt x="387" y="68"/>
                    </a:cubicBezTo>
                    <a:cubicBezTo>
                      <a:pt x="327" y="41"/>
                      <a:pt x="265" y="0"/>
                      <a:pt x="198"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0"/>
              <p:cNvSpPr/>
              <p:nvPr/>
            </p:nvSpPr>
            <p:spPr>
              <a:xfrm>
                <a:off x="5400125" y="1025325"/>
                <a:ext cx="36175" cy="45750"/>
              </a:xfrm>
              <a:custGeom>
                <a:avLst/>
                <a:gdLst/>
                <a:ahLst/>
                <a:cxnLst/>
                <a:rect l="l" t="t" r="r" b="b"/>
                <a:pathLst>
                  <a:path w="1447" h="1830" extrusionOk="0">
                    <a:moveTo>
                      <a:pt x="27" y="0"/>
                    </a:moveTo>
                    <a:cubicBezTo>
                      <a:pt x="13" y="0"/>
                      <a:pt x="5" y="2"/>
                      <a:pt x="5" y="5"/>
                    </a:cubicBezTo>
                    <a:cubicBezTo>
                      <a:pt x="0" y="22"/>
                      <a:pt x="134" y="51"/>
                      <a:pt x="310" y="171"/>
                    </a:cubicBezTo>
                    <a:cubicBezTo>
                      <a:pt x="485" y="288"/>
                      <a:pt x="693" y="502"/>
                      <a:pt x="872" y="774"/>
                    </a:cubicBezTo>
                    <a:cubicBezTo>
                      <a:pt x="1051" y="1048"/>
                      <a:pt x="1174" y="1321"/>
                      <a:pt x="1267" y="1517"/>
                    </a:cubicBezTo>
                    <a:cubicBezTo>
                      <a:pt x="1357" y="1709"/>
                      <a:pt x="1417" y="1829"/>
                      <a:pt x="1432" y="1829"/>
                    </a:cubicBezTo>
                    <a:cubicBezTo>
                      <a:pt x="1433" y="1829"/>
                      <a:pt x="1433" y="1829"/>
                      <a:pt x="1433" y="1829"/>
                    </a:cubicBezTo>
                    <a:cubicBezTo>
                      <a:pt x="1446" y="1824"/>
                      <a:pt x="1411" y="1693"/>
                      <a:pt x="1336" y="1488"/>
                    </a:cubicBezTo>
                    <a:cubicBezTo>
                      <a:pt x="1260" y="1283"/>
                      <a:pt x="1146" y="1000"/>
                      <a:pt x="960" y="716"/>
                    </a:cubicBezTo>
                    <a:cubicBezTo>
                      <a:pt x="775" y="433"/>
                      <a:pt x="546" y="215"/>
                      <a:pt x="349" y="107"/>
                    </a:cubicBezTo>
                    <a:cubicBezTo>
                      <a:pt x="197" y="22"/>
                      <a:pt x="75" y="0"/>
                      <a:pt x="27"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0"/>
              <p:cNvSpPr/>
              <p:nvPr/>
            </p:nvSpPr>
            <p:spPr>
              <a:xfrm>
                <a:off x="5405600" y="1045825"/>
                <a:ext cx="19475" cy="5250"/>
              </a:xfrm>
              <a:custGeom>
                <a:avLst/>
                <a:gdLst/>
                <a:ahLst/>
                <a:cxnLst/>
                <a:rect l="l" t="t" r="r" b="b"/>
                <a:pathLst>
                  <a:path w="779" h="210" extrusionOk="0">
                    <a:moveTo>
                      <a:pt x="573" y="1"/>
                    </a:moveTo>
                    <a:cubicBezTo>
                      <a:pt x="514" y="1"/>
                      <a:pt x="446" y="6"/>
                      <a:pt x="374" y="22"/>
                    </a:cubicBezTo>
                    <a:cubicBezTo>
                      <a:pt x="152" y="68"/>
                      <a:pt x="1" y="180"/>
                      <a:pt x="15" y="203"/>
                    </a:cubicBezTo>
                    <a:cubicBezTo>
                      <a:pt x="18" y="208"/>
                      <a:pt x="24" y="210"/>
                      <a:pt x="34" y="210"/>
                    </a:cubicBezTo>
                    <a:cubicBezTo>
                      <a:pt x="85" y="210"/>
                      <a:pt x="225" y="160"/>
                      <a:pt x="395" y="126"/>
                    </a:cubicBezTo>
                    <a:cubicBezTo>
                      <a:pt x="600" y="82"/>
                      <a:pt x="772" y="75"/>
                      <a:pt x="775" y="44"/>
                    </a:cubicBezTo>
                    <a:cubicBezTo>
                      <a:pt x="778" y="26"/>
                      <a:pt x="695" y="1"/>
                      <a:pt x="573"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0"/>
              <p:cNvSpPr/>
              <p:nvPr/>
            </p:nvSpPr>
            <p:spPr>
              <a:xfrm>
                <a:off x="5370175" y="1123700"/>
                <a:ext cx="356025" cy="225800"/>
              </a:xfrm>
              <a:custGeom>
                <a:avLst/>
                <a:gdLst/>
                <a:ahLst/>
                <a:cxnLst/>
                <a:rect l="l" t="t" r="r" b="b"/>
                <a:pathLst>
                  <a:path w="14241" h="9032" extrusionOk="0">
                    <a:moveTo>
                      <a:pt x="5965" y="0"/>
                    </a:moveTo>
                    <a:lnTo>
                      <a:pt x="5965" y="2476"/>
                    </a:lnTo>
                    <a:cubicBezTo>
                      <a:pt x="5965" y="2693"/>
                      <a:pt x="5914" y="2907"/>
                      <a:pt x="5808" y="3095"/>
                    </a:cubicBezTo>
                    <a:cubicBezTo>
                      <a:pt x="5584" y="3492"/>
                      <a:pt x="5041" y="4053"/>
                      <a:pt x="3727" y="4394"/>
                    </a:cubicBezTo>
                    <a:cubicBezTo>
                      <a:pt x="1363" y="5007"/>
                      <a:pt x="1" y="6714"/>
                      <a:pt x="1" y="7485"/>
                    </a:cubicBezTo>
                    <a:cubicBezTo>
                      <a:pt x="13" y="7627"/>
                      <a:pt x="2566" y="9032"/>
                      <a:pt x="6767" y="9032"/>
                    </a:cubicBezTo>
                    <a:cubicBezTo>
                      <a:pt x="6883" y="9032"/>
                      <a:pt x="7001" y="9031"/>
                      <a:pt x="7120" y="9028"/>
                    </a:cubicBezTo>
                    <a:cubicBezTo>
                      <a:pt x="7239" y="9031"/>
                      <a:pt x="7357" y="9032"/>
                      <a:pt x="7473" y="9032"/>
                    </a:cubicBezTo>
                    <a:cubicBezTo>
                      <a:pt x="11675" y="9032"/>
                      <a:pt x="14228" y="7627"/>
                      <a:pt x="14240" y="7485"/>
                    </a:cubicBezTo>
                    <a:cubicBezTo>
                      <a:pt x="14240" y="6714"/>
                      <a:pt x="12877" y="5007"/>
                      <a:pt x="10514" y="4394"/>
                    </a:cubicBezTo>
                    <a:cubicBezTo>
                      <a:pt x="9200" y="4053"/>
                      <a:pt x="8657" y="3492"/>
                      <a:pt x="8433" y="3095"/>
                    </a:cubicBezTo>
                    <a:cubicBezTo>
                      <a:pt x="8327" y="2907"/>
                      <a:pt x="8276" y="2693"/>
                      <a:pt x="8276" y="2476"/>
                    </a:cubicBezTo>
                    <a:lnTo>
                      <a:pt x="8276" y="0"/>
                    </a:ln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0"/>
              <p:cNvSpPr/>
              <p:nvPr/>
            </p:nvSpPr>
            <p:spPr>
              <a:xfrm>
                <a:off x="5370175" y="1222050"/>
                <a:ext cx="356025" cy="127450"/>
              </a:xfrm>
              <a:custGeom>
                <a:avLst/>
                <a:gdLst/>
                <a:ahLst/>
                <a:cxnLst/>
                <a:rect l="l" t="t" r="r" b="b"/>
                <a:pathLst>
                  <a:path w="14241" h="5098" extrusionOk="0">
                    <a:moveTo>
                      <a:pt x="9333" y="0"/>
                    </a:moveTo>
                    <a:cubicBezTo>
                      <a:pt x="8666" y="464"/>
                      <a:pt x="7863" y="692"/>
                      <a:pt x="7060" y="692"/>
                    </a:cubicBezTo>
                    <a:cubicBezTo>
                      <a:pt x="6274" y="692"/>
                      <a:pt x="5487" y="474"/>
                      <a:pt x="4824" y="46"/>
                    </a:cubicBezTo>
                    <a:cubicBezTo>
                      <a:pt x="4536" y="200"/>
                      <a:pt x="4178" y="343"/>
                      <a:pt x="3727" y="460"/>
                    </a:cubicBezTo>
                    <a:cubicBezTo>
                      <a:pt x="1363" y="1073"/>
                      <a:pt x="1" y="2780"/>
                      <a:pt x="1" y="3551"/>
                    </a:cubicBezTo>
                    <a:cubicBezTo>
                      <a:pt x="13" y="3693"/>
                      <a:pt x="2566" y="5098"/>
                      <a:pt x="6767" y="5098"/>
                    </a:cubicBezTo>
                    <a:cubicBezTo>
                      <a:pt x="6883" y="5098"/>
                      <a:pt x="7001" y="5097"/>
                      <a:pt x="7120" y="5094"/>
                    </a:cubicBezTo>
                    <a:cubicBezTo>
                      <a:pt x="7239" y="5097"/>
                      <a:pt x="7357" y="5098"/>
                      <a:pt x="7473" y="5098"/>
                    </a:cubicBezTo>
                    <a:cubicBezTo>
                      <a:pt x="11675" y="5098"/>
                      <a:pt x="14228" y="3693"/>
                      <a:pt x="14240" y="3551"/>
                    </a:cubicBezTo>
                    <a:cubicBezTo>
                      <a:pt x="14240" y="2780"/>
                      <a:pt x="12877" y="1073"/>
                      <a:pt x="10514" y="460"/>
                    </a:cubicBezTo>
                    <a:cubicBezTo>
                      <a:pt x="10018" y="331"/>
                      <a:pt x="9633" y="172"/>
                      <a:pt x="9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0"/>
              <p:cNvSpPr/>
              <p:nvPr/>
            </p:nvSpPr>
            <p:spPr>
              <a:xfrm>
                <a:off x="5468225" y="1222050"/>
                <a:ext cx="159925" cy="42975"/>
              </a:xfrm>
              <a:custGeom>
                <a:avLst/>
                <a:gdLst/>
                <a:ahLst/>
                <a:cxnLst/>
                <a:rect l="l" t="t" r="r" b="b"/>
                <a:pathLst>
                  <a:path w="6397" h="1719" extrusionOk="0">
                    <a:moveTo>
                      <a:pt x="5424" y="0"/>
                    </a:moveTo>
                    <a:cubicBezTo>
                      <a:pt x="4757" y="464"/>
                      <a:pt x="3954" y="692"/>
                      <a:pt x="3150" y="692"/>
                    </a:cubicBezTo>
                    <a:cubicBezTo>
                      <a:pt x="2365" y="692"/>
                      <a:pt x="1578" y="474"/>
                      <a:pt x="915" y="46"/>
                    </a:cubicBezTo>
                    <a:cubicBezTo>
                      <a:pt x="668" y="178"/>
                      <a:pt x="367" y="303"/>
                      <a:pt x="1" y="409"/>
                    </a:cubicBezTo>
                    <a:cubicBezTo>
                      <a:pt x="218" y="714"/>
                      <a:pt x="504" y="969"/>
                      <a:pt x="820" y="1160"/>
                    </a:cubicBezTo>
                    <a:cubicBezTo>
                      <a:pt x="1309" y="1453"/>
                      <a:pt x="1866" y="1606"/>
                      <a:pt x="2426" y="1675"/>
                    </a:cubicBezTo>
                    <a:cubicBezTo>
                      <a:pt x="2657" y="1704"/>
                      <a:pt x="2890" y="1719"/>
                      <a:pt x="3123" y="1719"/>
                    </a:cubicBezTo>
                    <a:cubicBezTo>
                      <a:pt x="3733" y="1719"/>
                      <a:pt x="4342" y="1617"/>
                      <a:pt x="4911" y="1393"/>
                    </a:cubicBezTo>
                    <a:cubicBezTo>
                      <a:pt x="5466" y="1176"/>
                      <a:pt x="5979" y="837"/>
                      <a:pt x="6396" y="401"/>
                    </a:cubicBezTo>
                    <a:cubicBezTo>
                      <a:pt x="6000" y="284"/>
                      <a:pt x="5680" y="146"/>
                      <a:pt x="5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0"/>
              <p:cNvSpPr/>
              <p:nvPr/>
            </p:nvSpPr>
            <p:spPr>
              <a:xfrm>
                <a:off x="5519275" y="1134075"/>
                <a:ext cx="57825" cy="58100"/>
              </a:xfrm>
              <a:custGeom>
                <a:avLst/>
                <a:gdLst/>
                <a:ahLst/>
                <a:cxnLst/>
                <a:rect l="l" t="t" r="r" b="b"/>
                <a:pathLst>
                  <a:path w="2313" h="2324" extrusionOk="0">
                    <a:moveTo>
                      <a:pt x="2312" y="1"/>
                    </a:moveTo>
                    <a:cubicBezTo>
                      <a:pt x="1890" y="52"/>
                      <a:pt x="1461" y="72"/>
                      <a:pt x="1029" y="72"/>
                    </a:cubicBezTo>
                    <a:cubicBezTo>
                      <a:pt x="687" y="72"/>
                      <a:pt x="344" y="59"/>
                      <a:pt x="1" y="40"/>
                    </a:cubicBezTo>
                    <a:lnTo>
                      <a:pt x="1" y="2320"/>
                    </a:lnTo>
                    <a:cubicBezTo>
                      <a:pt x="76" y="2322"/>
                      <a:pt x="154" y="2323"/>
                      <a:pt x="232" y="2323"/>
                    </a:cubicBezTo>
                    <a:cubicBezTo>
                      <a:pt x="899" y="2323"/>
                      <a:pt x="1671" y="2233"/>
                      <a:pt x="2312" y="1982"/>
                    </a:cubicBezTo>
                    <a:lnTo>
                      <a:pt x="2312" y="1"/>
                    </a:ln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0"/>
              <p:cNvSpPr/>
              <p:nvPr/>
            </p:nvSpPr>
            <p:spPr>
              <a:xfrm>
                <a:off x="5429900" y="874300"/>
                <a:ext cx="236575" cy="285069"/>
              </a:xfrm>
              <a:custGeom>
                <a:avLst/>
                <a:gdLst/>
                <a:ahLst/>
                <a:cxnLst/>
                <a:rect l="l" t="t" r="r" b="b"/>
                <a:pathLst>
                  <a:path w="9463" h="11787" extrusionOk="0">
                    <a:moveTo>
                      <a:pt x="538" y="0"/>
                    </a:moveTo>
                    <a:cubicBezTo>
                      <a:pt x="241" y="0"/>
                      <a:pt x="0" y="241"/>
                      <a:pt x="0" y="538"/>
                    </a:cubicBezTo>
                    <a:lnTo>
                      <a:pt x="0" y="11223"/>
                    </a:lnTo>
                    <a:cubicBezTo>
                      <a:pt x="0" y="11534"/>
                      <a:pt x="253" y="11787"/>
                      <a:pt x="564" y="11787"/>
                    </a:cubicBezTo>
                    <a:lnTo>
                      <a:pt x="8899" y="11787"/>
                    </a:lnTo>
                    <a:cubicBezTo>
                      <a:pt x="9210" y="11787"/>
                      <a:pt x="9463" y="11534"/>
                      <a:pt x="9463" y="11223"/>
                    </a:cubicBezTo>
                    <a:lnTo>
                      <a:pt x="9463" y="538"/>
                    </a:lnTo>
                    <a:cubicBezTo>
                      <a:pt x="9463" y="241"/>
                      <a:pt x="9222" y="0"/>
                      <a:pt x="8925" y="0"/>
                    </a:cubicBez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0"/>
              <p:cNvSpPr/>
              <p:nvPr/>
            </p:nvSpPr>
            <p:spPr>
              <a:xfrm>
                <a:off x="5413775" y="869425"/>
                <a:ext cx="239475" cy="150300"/>
              </a:xfrm>
              <a:custGeom>
                <a:avLst/>
                <a:gdLst/>
                <a:ahLst/>
                <a:cxnLst/>
                <a:rect l="l" t="t" r="r" b="b"/>
                <a:pathLst>
                  <a:path w="9579" h="6012" extrusionOk="0">
                    <a:moveTo>
                      <a:pt x="5845" y="0"/>
                    </a:moveTo>
                    <a:cubicBezTo>
                      <a:pt x="5150" y="0"/>
                      <a:pt x="4455" y="72"/>
                      <a:pt x="3774" y="215"/>
                    </a:cubicBezTo>
                    <a:cubicBezTo>
                      <a:pt x="3318" y="311"/>
                      <a:pt x="2866" y="439"/>
                      <a:pt x="2445" y="640"/>
                    </a:cubicBezTo>
                    <a:cubicBezTo>
                      <a:pt x="1528" y="1078"/>
                      <a:pt x="785" y="1867"/>
                      <a:pt x="402" y="2808"/>
                    </a:cubicBezTo>
                    <a:cubicBezTo>
                      <a:pt x="19" y="3749"/>
                      <a:pt x="0" y="4833"/>
                      <a:pt x="351" y="5786"/>
                    </a:cubicBezTo>
                    <a:lnTo>
                      <a:pt x="649" y="6012"/>
                    </a:lnTo>
                    <a:cubicBezTo>
                      <a:pt x="1569" y="5141"/>
                      <a:pt x="2167" y="3936"/>
                      <a:pt x="2303" y="2676"/>
                    </a:cubicBezTo>
                    <a:cubicBezTo>
                      <a:pt x="2842" y="2769"/>
                      <a:pt x="3386" y="2808"/>
                      <a:pt x="3931" y="2808"/>
                    </a:cubicBezTo>
                    <a:cubicBezTo>
                      <a:pt x="4905" y="2808"/>
                      <a:pt x="5883" y="2685"/>
                      <a:pt x="6846" y="2525"/>
                    </a:cubicBezTo>
                    <a:cubicBezTo>
                      <a:pt x="7733" y="2378"/>
                      <a:pt x="8655" y="2184"/>
                      <a:pt x="9349" y="1611"/>
                    </a:cubicBezTo>
                    <a:cubicBezTo>
                      <a:pt x="9405" y="1565"/>
                      <a:pt x="9460" y="1516"/>
                      <a:pt x="9495" y="1453"/>
                    </a:cubicBezTo>
                    <a:cubicBezTo>
                      <a:pt x="9578" y="1309"/>
                      <a:pt x="9544" y="1124"/>
                      <a:pt x="9465" y="979"/>
                    </a:cubicBezTo>
                    <a:cubicBezTo>
                      <a:pt x="9259" y="602"/>
                      <a:pt x="8812" y="436"/>
                      <a:pt x="8395" y="327"/>
                    </a:cubicBezTo>
                    <a:cubicBezTo>
                      <a:pt x="7564" y="109"/>
                      <a:pt x="6705" y="0"/>
                      <a:pt x="5845"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0"/>
              <p:cNvSpPr/>
              <p:nvPr/>
            </p:nvSpPr>
            <p:spPr>
              <a:xfrm>
                <a:off x="5414475" y="847075"/>
                <a:ext cx="261675" cy="174650"/>
              </a:xfrm>
              <a:custGeom>
                <a:avLst/>
                <a:gdLst/>
                <a:ahLst/>
                <a:cxnLst/>
                <a:rect l="l" t="t" r="r" b="b"/>
                <a:pathLst>
                  <a:path w="10467" h="6986" extrusionOk="0">
                    <a:moveTo>
                      <a:pt x="6634" y="1"/>
                    </a:moveTo>
                    <a:cubicBezTo>
                      <a:pt x="5750" y="1"/>
                      <a:pt x="4878" y="227"/>
                      <a:pt x="4051" y="542"/>
                    </a:cubicBezTo>
                    <a:cubicBezTo>
                      <a:pt x="2927" y="972"/>
                      <a:pt x="1867" y="1568"/>
                      <a:pt x="917" y="2307"/>
                    </a:cubicBezTo>
                    <a:cubicBezTo>
                      <a:pt x="606" y="2548"/>
                      <a:pt x="297" y="2817"/>
                      <a:pt x="144" y="3180"/>
                    </a:cubicBezTo>
                    <a:cubicBezTo>
                      <a:pt x="1" y="3517"/>
                      <a:pt x="9" y="3897"/>
                      <a:pt x="19" y="4263"/>
                    </a:cubicBezTo>
                    <a:cubicBezTo>
                      <a:pt x="42" y="5039"/>
                      <a:pt x="64" y="5814"/>
                      <a:pt x="87" y="6589"/>
                    </a:cubicBezTo>
                    <a:lnTo>
                      <a:pt x="557" y="6986"/>
                    </a:lnTo>
                    <a:cubicBezTo>
                      <a:pt x="1301" y="5831"/>
                      <a:pt x="1670" y="4420"/>
                      <a:pt x="1939" y="3090"/>
                    </a:cubicBezTo>
                    <a:cubicBezTo>
                      <a:pt x="2818" y="3124"/>
                      <a:pt x="3694" y="3220"/>
                      <a:pt x="4572" y="3220"/>
                    </a:cubicBezTo>
                    <a:cubicBezTo>
                      <a:pt x="4644" y="3220"/>
                      <a:pt x="4716" y="3220"/>
                      <a:pt x="4788" y="3218"/>
                    </a:cubicBezTo>
                    <a:cubicBezTo>
                      <a:pt x="5520" y="3205"/>
                      <a:pt x="6248" y="3116"/>
                      <a:pt x="6975" y="3027"/>
                    </a:cubicBezTo>
                    <a:cubicBezTo>
                      <a:pt x="7509" y="2962"/>
                      <a:pt x="10466" y="2570"/>
                      <a:pt x="9740" y="1499"/>
                    </a:cubicBezTo>
                    <a:cubicBezTo>
                      <a:pt x="9599" y="1292"/>
                      <a:pt x="9365" y="1142"/>
                      <a:pt x="9172" y="989"/>
                    </a:cubicBezTo>
                    <a:cubicBezTo>
                      <a:pt x="8918" y="788"/>
                      <a:pt x="8683" y="563"/>
                      <a:pt x="8414" y="381"/>
                    </a:cubicBezTo>
                    <a:cubicBezTo>
                      <a:pt x="7910" y="42"/>
                      <a:pt x="7321" y="14"/>
                      <a:pt x="6731" y="2"/>
                    </a:cubicBezTo>
                    <a:cubicBezTo>
                      <a:pt x="6699" y="1"/>
                      <a:pt x="6666" y="1"/>
                      <a:pt x="6634"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0"/>
              <p:cNvSpPr/>
              <p:nvPr/>
            </p:nvSpPr>
            <p:spPr>
              <a:xfrm>
                <a:off x="5638050" y="874300"/>
                <a:ext cx="48475" cy="147925"/>
              </a:xfrm>
              <a:custGeom>
                <a:avLst/>
                <a:gdLst/>
                <a:ahLst/>
                <a:cxnLst/>
                <a:rect l="l" t="t" r="r" b="b"/>
                <a:pathLst>
                  <a:path w="1939" h="5917" extrusionOk="0">
                    <a:moveTo>
                      <a:pt x="195" y="1"/>
                    </a:moveTo>
                    <a:lnTo>
                      <a:pt x="351" y="212"/>
                    </a:lnTo>
                    <a:cubicBezTo>
                      <a:pt x="77" y="1151"/>
                      <a:pt x="1" y="2145"/>
                      <a:pt x="117" y="3116"/>
                    </a:cubicBezTo>
                    <a:cubicBezTo>
                      <a:pt x="175" y="3602"/>
                      <a:pt x="282" y="4083"/>
                      <a:pt x="434" y="4550"/>
                    </a:cubicBezTo>
                    <a:cubicBezTo>
                      <a:pt x="559" y="4932"/>
                      <a:pt x="719" y="5557"/>
                      <a:pt x="1019" y="5841"/>
                    </a:cubicBezTo>
                    <a:cubicBezTo>
                      <a:pt x="1068" y="5887"/>
                      <a:pt x="1137" y="5917"/>
                      <a:pt x="1203" y="5917"/>
                    </a:cubicBezTo>
                    <a:cubicBezTo>
                      <a:pt x="1247" y="5917"/>
                      <a:pt x="1288" y="5904"/>
                      <a:pt x="1322" y="5876"/>
                    </a:cubicBezTo>
                    <a:cubicBezTo>
                      <a:pt x="1353" y="5850"/>
                      <a:pt x="1374" y="5814"/>
                      <a:pt x="1393" y="5778"/>
                    </a:cubicBezTo>
                    <a:cubicBezTo>
                      <a:pt x="1938" y="4772"/>
                      <a:pt x="1857" y="3450"/>
                      <a:pt x="1604" y="2371"/>
                    </a:cubicBezTo>
                    <a:cubicBezTo>
                      <a:pt x="1393" y="1471"/>
                      <a:pt x="1027" y="525"/>
                      <a:pt x="195"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0"/>
              <p:cNvSpPr/>
              <p:nvPr/>
            </p:nvSpPr>
            <p:spPr>
              <a:xfrm>
                <a:off x="5446625" y="872325"/>
                <a:ext cx="17650" cy="52275"/>
              </a:xfrm>
              <a:custGeom>
                <a:avLst/>
                <a:gdLst/>
                <a:ahLst/>
                <a:cxnLst/>
                <a:rect l="l" t="t" r="r" b="b"/>
                <a:pathLst>
                  <a:path w="706" h="2091" extrusionOk="0">
                    <a:moveTo>
                      <a:pt x="26" y="1"/>
                    </a:moveTo>
                    <a:cubicBezTo>
                      <a:pt x="12" y="2"/>
                      <a:pt x="0" y="128"/>
                      <a:pt x="2" y="334"/>
                    </a:cubicBezTo>
                    <a:cubicBezTo>
                      <a:pt x="5" y="538"/>
                      <a:pt x="21" y="824"/>
                      <a:pt x="99" y="1133"/>
                    </a:cubicBezTo>
                    <a:cubicBezTo>
                      <a:pt x="177" y="1441"/>
                      <a:pt x="315" y="1702"/>
                      <a:pt x="446" y="1864"/>
                    </a:cubicBezTo>
                    <a:cubicBezTo>
                      <a:pt x="568" y="2019"/>
                      <a:pt x="673" y="2090"/>
                      <a:pt x="691" y="2090"/>
                    </a:cubicBezTo>
                    <a:cubicBezTo>
                      <a:pt x="692" y="2090"/>
                      <a:pt x="693" y="2090"/>
                      <a:pt x="693" y="2090"/>
                    </a:cubicBezTo>
                    <a:cubicBezTo>
                      <a:pt x="706" y="2077"/>
                      <a:pt x="615" y="1988"/>
                      <a:pt x="507" y="1821"/>
                    </a:cubicBezTo>
                    <a:cubicBezTo>
                      <a:pt x="397" y="1654"/>
                      <a:pt x="277" y="1402"/>
                      <a:pt x="202" y="1106"/>
                    </a:cubicBezTo>
                    <a:cubicBezTo>
                      <a:pt x="127" y="809"/>
                      <a:pt x="99" y="531"/>
                      <a:pt x="77" y="329"/>
                    </a:cubicBezTo>
                    <a:cubicBezTo>
                      <a:pt x="56" y="127"/>
                      <a:pt x="40" y="1"/>
                      <a:pt x="26"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0"/>
              <p:cNvSpPr/>
              <p:nvPr/>
            </p:nvSpPr>
            <p:spPr>
              <a:xfrm>
                <a:off x="5417000" y="894950"/>
                <a:ext cx="31800" cy="120400"/>
              </a:xfrm>
              <a:custGeom>
                <a:avLst/>
                <a:gdLst/>
                <a:ahLst/>
                <a:cxnLst/>
                <a:rect l="l" t="t" r="r" b="b"/>
                <a:pathLst>
                  <a:path w="1272" h="4816" extrusionOk="0">
                    <a:moveTo>
                      <a:pt x="1256" y="0"/>
                    </a:moveTo>
                    <a:cubicBezTo>
                      <a:pt x="1246" y="0"/>
                      <a:pt x="1177" y="31"/>
                      <a:pt x="1070" y="104"/>
                    </a:cubicBezTo>
                    <a:cubicBezTo>
                      <a:pt x="956" y="183"/>
                      <a:pt x="801" y="316"/>
                      <a:pt x="649" y="513"/>
                    </a:cubicBezTo>
                    <a:cubicBezTo>
                      <a:pt x="497" y="710"/>
                      <a:pt x="351" y="973"/>
                      <a:pt x="247" y="1286"/>
                    </a:cubicBezTo>
                    <a:cubicBezTo>
                      <a:pt x="144" y="1598"/>
                      <a:pt x="81" y="1956"/>
                      <a:pt x="53" y="2332"/>
                    </a:cubicBezTo>
                    <a:cubicBezTo>
                      <a:pt x="0" y="3083"/>
                      <a:pt x="37" y="3763"/>
                      <a:pt x="89" y="4252"/>
                    </a:cubicBezTo>
                    <a:cubicBezTo>
                      <a:pt x="112" y="4472"/>
                      <a:pt x="138" y="4650"/>
                      <a:pt x="162" y="4783"/>
                    </a:cubicBezTo>
                    <a:cubicBezTo>
                      <a:pt x="178" y="4793"/>
                      <a:pt x="193" y="4805"/>
                      <a:pt x="209" y="4816"/>
                    </a:cubicBezTo>
                    <a:cubicBezTo>
                      <a:pt x="198" y="4680"/>
                      <a:pt x="180" y="4485"/>
                      <a:pt x="164" y="4245"/>
                    </a:cubicBezTo>
                    <a:cubicBezTo>
                      <a:pt x="131" y="3759"/>
                      <a:pt x="107" y="3082"/>
                      <a:pt x="158" y="2340"/>
                    </a:cubicBezTo>
                    <a:cubicBezTo>
                      <a:pt x="186" y="1969"/>
                      <a:pt x="245" y="1621"/>
                      <a:pt x="341" y="1316"/>
                    </a:cubicBezTo>
                    <a:cubicBezTo>
                      <a:pt x="436" y="1012"/>
                      <a:pt x="570" y="754"/>
                      <a:pt x="709" y="558"/>
                    </a:cubicBezTo>
                    <a:cubicBezTo>
                      <a:pt x="991" y="161"/>
                      <a:pt x="1272" y="17"/>
                      <a:pt x="1258" y="1"/>
                    </a:cubicBezTo>
                    <a:cubicBezTo>
                      <a:pt x="1258" y="0"/>
                      <a:pt x="1257" y="0"/>
                      <a:pt x="1256"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0"/>
              <p:cNvSpPr/>
              <p:nvPr/>
            </p:nvSpPr>
            <p:spPr>
              <a:xfrm>
                <a:off x="5436375" y="912700"/>
                <a:ext cx="18575" cy="67275"/>
              </a:xfrm>
              <a:custGeom>
                <a:avLst/>
                <a:gdLst/>
                <a:ahLst/>
                <a:cxnLst/>
                <a:rect l="l" t="t" r="r" b="b"/>
                <a:pathLst>
                  <a:path w="743" h="2691" extrusionOk="0">
                    <a:moveTo>
                      <a:pt x="712" y="0"/>
                    </a:moveTo>
                    <a:cubicBezTo>
                      <a:pt x="696" y="0"/>
                      <a:pt x="593" y="121"/>
                      <a:pt x="467" y="337"/>
                    </a:cubicBezTo>
                    <a:cubicBezTo>
                      <a:pt x="336" y="559"/>
                      <a:pt x="190" y="890"/>
                      <a:pt x="100" y="1276"/>
                    </a:cubicBezTo>
                    <a:cubicBezTo>
                      <a:pt x="13" y="1662"/>
                      <a:pt x="1" y="2023"/>
                      <a:pt x="21" y="2280"/>
                    </a:cubicBezTo>
                    <a:cubicBezTo>
                      <a:pt x="41" y="2536"/>
                      <a:pt x="83" y="2691"/>
                      <a:pt x="96" y="2691"/>
                    </a:cubicBezTo>
                    <a:cubicBezTo>
                      <a:pt x="96" y="2691"/>
                      <a:pt x="96" y="2691"/>
                      <a:pt x="96" y="2691"/>
                    </a:cubicBezTo>
                    <a:cubicBezTo>
                      <a:pt x="131" y="2689"/>
                      <a:pt x="26" y="2054"/>
                      <a:pt x="204" y="1300"/>
                    </a:cubicBezTo>
                    <a:cubicBezTo>
                      <a:pt x="373" y="543"/>
                      <a:pt x="743" y="17"/>
                      <a:pt x="713" y="0"/>
                    </a:cubicBezTo>
                    <a:cubicBezTo>
                      <a:pt x="713" y="0"/>
                      <a:pt x="712" y="0"/>
                      <a:pt x="712"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0"/>
              <p:cNvSpPr/>
              <p:nvPr/>
            </p:nvSpPr>
            <p:spPr>
              <a:xfrm>
                <a:off x="5449175" y="832650"/>
                <a:ext cx="224875" cy="54100"/>
              </a:xfrm>
              <a:custGeom>
                <a:avLst/>
                <a:gdLst/>
                <a:ahLst/>
                <a:cxnLst/>
                <a:rect l="l" t="t" r="r" b="b"/>
                <a:pathLst>
                  <a:path w="8995" h="2164" extrusionOk="0">
                    <a:moveTo>
                      <a:pt x="7010" y="1"/>
                    </a:moveTo>
                    <a:cubicBezTo>
                      <a:pt x="6751" y="1"/>
                      <a:pt x="6474" y="49"/>
                      <a:pt x="6202" y="150"/>
                    </a:cubicBezTo>
                    <a:cubicBezTo>
                      <a:pt x="5911" y="260"/>
                      <a:pt x="5634" y="424"/>
                      <a:pt x="5333" y="552"/>
                    </a:cubicBezTo>
                    <a:cubicBezTo>
                      <a:pt x="5054" y="675"/>
                      <a:pt x="4745" y="736"/>
                      <a:pt x="4424" y="736"/>
                    </a:cubicBezTo>
                    <a:cubicBezTo>
                      <a:pt x="4400" y="736"/>
                      <a:pt x="4377" y="736"/>
                      <a:pt x="4353" y="735"/>
                    </a:cubicBezTo>
                    <a:cubicBezTo>
                      <a:pt x="3668" y="718"/>
                      <a:pt x="3020" y="524"/>
                      <a:pt x="2406" y="524"/>
                    </a:cubicBezTo>
                    <a:cubicBezTo>
                      <a:pt x="2398" y="524"/>
                      <a:pt x="2390" y="524"/>
                      <a:pt x="2381" y="524"/>
                    </a:cubicBezTo>
                    <a:cubicBezTo>
                      <a:pt x="2368" y="524"/>
                      <a:pt x="2356" y="524"/>
                      <a:pt x="2343" y="524"/>
                    </a:cubicBezTo>
                    <a:cubicBezTo>
                      <a:pt x="1741" y="524"/>
                      <a:pt x="1196" y="684"/>
                      <a:pt x="814" y="941"/>
                    </a:cubicBezTo>
                    <a:cubicBezTo>
                      <a:pt x="421" y="1203"/>
                      <a:pt x="204" y="1535"/>
                      <a:pt x="103" y="1773"/>
                    </a:cubicBezTo>
                    <a:cubicBezTo>
                      <a:pt x="51" y="1893"/>
                      <a:pt x="29" y="1993"/>
                      <a:pt x="14" y="2059"/>
                    </a:cubicBezTo>
                    <a:cubicBezTo>
                      <a:pt x="4" y="2127"/>
                      <a:pt x="0" y="2162"/>
                      <a:pt x="4" y="2163"/>
                    </a:cubicBezTo>
                    <a:cubicBezTo>
                      <a:pt x="4" y="2163"/>
                      <a:pt x="4" y="2163"/>
                      <a:pt x="4" y="2163"/>
                    </a:cubicBezTo>
                    <a:cubicBezTo>
                      <a:pt x="16" y="2163"/>
                      <a:pt x="32" y="2019"/>
                      <a:pt x="141" y="1791"/>
                    </a:cubicBezTo>
                    <a:cubicBezTo>
                      <a:pt x="250" y="1563"/>
                      <a:pt x="470" y="1249"/>
                      <a:pt x="855" y="1004"/>
                    </a:cubicBezTo>
                    <a:cubicBezTo>
                      <a:pt x="1222" y="768"/>
                      <a:pt x="1737" y="622"/>
                      <a:pt x="2312" y="622"/>
                    </a:cubicBezTo>
                    <a:cubicBezTo>
                      <a:pt x="2334" y="622"/>
                      <a:pt x="2357" y="622"/>
                      <a:pt x="2381" y="622"/>
                    </a:cubicBezTo>
                    <a:cubicBezTo>
                      <a:pt x="2682" y="625"/>
                      <a:pt x="2997" y="670"/>
                      <a:pt x="3324" y="724"/>
                    </a:cubicBezTo>
                    <a:cubicBezTo>
                      <a:pt x="3651" y="775"/>
                      <a:pt x="3993" y="834"/>
                      <a:pt x="4351" y="841"/>
                    </a:cubicBezTo>
                    <a:cubicBezTo>
                      <a:pt x="4376" y="842"/>
                      <a:pt x="4400" y="843"/>
                      <a:pt x="4424" y="843"/>
                    </a:cubicBezTo>
                    <a:cubicBezTo>
                      <a:pt x="4756" y="843"/>
                      <a:pt x="5086" y="776"/>
                      <a:pt x="5374" y="648"/>
                    </a:cubicBezTo>
                    <a:cubicBezTo>
                      <a:pt x="5683" y="514"/>
                      <a:pt x="5958" y="349"/>
                      <a:pt x="6238" y="242"/>
                    </a:cubicBezTo>
                    <a:cubicBezTo>
                      <a:pt x="6505" y="139"/>
                      <a:pt x="6777" y="89"/>
                      <a:pt x="7034" y="89"/>
                    </a:cubicBezTo>
                    <a:cubicBezTo>
                      <a:pt x="7045" y="89"/>
                      <a:pt x="7056" y="89"/>
                      <a:pt x="7067" y="90"/>
                    </a:cubicBezTo>
                    <a:cubicBezTo>
                      <a:pt x="7333" y="92"/>
                      <a:pt x="7580" y="140"/>
                      <a:pt x="7796" y="209"/>
                    </a:cubicBezTo>
                    <a:cubicBezTo>
                      <a:pt x="8230" y="352"/>
                      <a:pt x="8533" y="579"/>
                      <a:pt x="8719" y="752"/>
                    </a:cubicBezTo>
                    <a:cubicBezTo>
                      <a:pt x="8898" y="925"/>
                      <a:pt x="8977" y="1043"/>
                      <a:pt x="8990" y="1043"/>
                    </a:cubicBezTo>
                    <a:cubicBezTo>
                      <a:pt x="8990" y="1043"/>
                      <a:pt x="8991" y="1043"/>
                      <a:pt x="8991" y="1043"/>
                    </a:cubicBezTo>
                    <a:cubicBezTo>
                      <a:pt x="8995" y="1041"/>
                      <a:pt x="8975" y="1011"/>
                      <a:pt x="8937" y="954"/>
                    </a:cubicBezTo>
                    <a:cubicBezTo>
                      <a:pt x="8900" y="896"/>
                      <a:pt x="8836" y="819"/>
                      <a:pt x="8747" y="723"/>
                    </a:cubicBezTo>
                    <a:cubicBezTo>
                      <a:pt x="8568" y="538"/>
                      <a:pt x="8264" y="294"/>
                      <a:pt x="7820" y="139"/>
                    </a:cubicBezTo>
                    <a:cubicBezTo>
                      <a:pt x="7598" y="63"/>
                      <a:pt x="7344" y="8"/>
                      <a:pt x="7068" y="1"/>
                    </a:cubicBezTo>
                    <a:cubicBezTo>
                      <a:pt x="7049" y="1"/>
                      <a:pt x="7030" y="1"/>
                      <a:pt x="7010"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0"/>
              <p:cNvSpPr/>
              <p:nvPr/>
            </p:nvSpPr>
            <p:spPr>
              <a:xfrm>
                <a:off x="5406000" y="884300"/>
                <a:ext cx="41625" cy="27875"/>
              </a:xfrm>
              <a:custGeom>
                <a:avLst/>
                <a:gdLst/>
                <a:ahLst/>
                <a:cxnLst/>
                <a:rect l="l" t="t" r="r" b="b"/>
                <a:pathLst>
                  <a:path w="1665" h="1115" extrusionOk="0">
                    <a:moveTo>
                      <a:pt x="1637" y="1"/>
                    </a:moveTo>
                    <a:cubicBezTo>
                      <a:pt x="1581" y="1"/>
                      <a:pt x="1429" y="22"/>
                      <a:pt x="1217" y="77"/>
                    </a:cubicBezTo>
                    <a:cubicBezTo>
                      <a:pt x="951" y="151"/>
                      <a:pt x="571" y="282"/>
                      <a:pt x="253" y="585"/>
                    </a:cubicBezTo>
                    <a:cubicBezTo>
                      <a:pt x="178" y="657"/>
                      <a:pt x="113" y="736"/>
                      <a:pt x="57" y="816"/>
                    </a:cubicBezTo>
                    <a:cubicBezTo>
                      <a:pt x="34" y="915"/>
                      <a:pt x="15" y="1015"/>
                      <a:pt x="0" y="1115"/>
                    </a:cubicBezTo>
                    <a:cubicBezTo>
                      <a:pt x="76" y="958"/>
                      <a:pt x="180" y="799"/>
                      <a:pt x="326" y="661"/>
                    </a:cubicBezTo>
                    <a:cubicBezTo>
                      <a:pt x="623" y="379"/>
                      <a:pt x="983" y="239"/>
                      <a:pt x="1238" y="149"/>
                    </a:cubicBezTo>
                    <a:cubicBezTo>
                      <a:pt x="1498" y="62"/>
                      <a:pt x="1665" y="21"/>
                      <a:pt x="1661" y="5"/>
                    </a:cubicBezTo>
                    <a:cubicBezTo>
                      <a:pt x="1660" y="2"/>
                      <a:pt x="1652" y="1"/>
                      <a:pt x="1637"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0"/>
              <p:cNvSpPr/>
              <p:nvPr/>
            </p:nvSpPr>
            <p:spPr>
              <a:xfrm>
                <a:off x="5450650" y="856350"/>
                <a:ext cx="221875" cy="44125"/>
              </a:xfrm>
              <a:custGeom>
                <a:avLst/>
                <a:gdLst/>
                <a:ahLst/>
                <a:cxnLst/>
                <a:rect l="l" t="t" r="r" b="b"/>
                <a:pathLst>
                  <a:path w="8875" h="1765" extrusionOk="0">
                    <a:moveTo>
                      <a:pt x="6950" y="1"/>
                    </a:moveTo>
                    <a:cubicBezTo>
                      <a:pt x="6809" y="1"/>
                      <a:pt x="6665" y="14"/>
                      <a:pt x="6519" y="41"/>
                    </a:cubicBezTo>
                    <a:cubicBezTo>
                      <a:pt x="6205" y="95"/>
                      <a:pt x="5895" y="228"/>
                      <a:pt x="5598" y="391"/>
                    </a:cubicBezTo>
                    <a:cubicBezTo>
                      <a:pt x="5299" y="553"/>
                      <a:pt x="5004" y="740"/>
                      <a:pt x="4681" y="880"/>
                    </a:cubicBezTo>
                    <a:cubicBezTo>
                      <a:pt x="4358" y="1021"/>
                      <a:pt x="4015" y="1080"/>
                      <a:pt x="3683" y="1089"/>
                    </a:cubicBezTo>
                    <a:cubicBezTo>
                      <a:pt x="3651" y="1090"/>
                      <a:pt x="3619" y="1090"/>
                      <a:pt x="3588" y="1090"/>
                    </a:cubicBezTo>
                    <a:cubicBezTo>
                      <a:pt x="3289" y="1090"/>
                      <a:pt x="3000" y="1054"/>
                      <a:pt x="2725" y="1006"/>
                    </a:cubicBezTo>
                    <a:cubicBezTo>
                      <a:pt x="2422" y="953"/>
                      <a:pt x="2135" y="882"/>
                      <a:pt x="1860" y="840"/>
                    </a:cubicBezTo>
                    <a:cubicBezTo>
                      <a:pt x="1690" y="813"/>
                      <a:pt x="1524" y="797"/>
                      <a:pt x="1367" y="797"/>
                    </a:cubicBezTo>
                    <a:cubicBezTo>
                      <a:pt x="1269" y="797"/>
                      <a:pt x="1174" y="803"/>
                      <a:pt x="1083" y="816"/>
                    </a:cubicBezTo>
                    <a:cubicBezTo>
                      <a:pt x="603" y="885"/>
                      <a:pt x="274" y="1152"/>
                      <a:pt x="133" y="1377"/>
                    </a:cubicBezTo>
                    <a:cubicBezTo>
                      <a:pt x="61" y="1490"/>
                      <a:pt x="30" y="1591"/>
                      <a:pt x="14" y="1659"/>
                    </a:cubicBezTo>
                    <a:cubicBezTo>
                      <a:pt x="3" y="1728"/>
                      <a:pt x="1" y="1765"/>
                      <a:pt x="4" y="1765"/>
                    </a:cubicBezTo>
                    <a:cubicBezTo>
                      <a:pt x="4" y="1765"/>
                      <a:pt x="5" y="1765"/>
                      <a:pt x="5" y="1765"/>
                    </a:cubicBezTo>
                    <a:cubicBezTo>
                      <a:pt x="17" y="1765"/>
                      <a:pt x="21" y="1610"/>
                      <a:pt x="168" y="1400"/>
                    </a:cubicBezTo>
                    <a:cubicBezTo>
                      <a:pt x="312" y="1192"/>
                      <a:pt x="635" y="946"/>
                      <a:pt x="1093" y="891"/>
                    </a:cubicBezTo>
                    <a:cubicBezTo>
                      <a:pt x="1168" y="881"/>
                      <a:pt x="1245" y="877"/>
                      <a:pt x="1325" y="877"/>
                    </a:cubicBezTo>
                    <a:cubicBezTo>
                      <a:pt x="1490" y="877"/>
                      <a:pt x="1664" y="895"/>
                      <a:pt x="1846" y="926"/>
                    </a:cubicBezTo>
                    <a:cubicBezTo>
                      <a:pt x="2115" y="971"/>
                      <a:pt x="2400" y="1045"/>
                      <a:pt x="2707" y="1102"/>
                    </a:cubicBezTo>
                    <a:cubicBezTo>
                      <a:pt x="2992" y="1154"/>
                      <a:pt x="3294" y="1193"/>
                      <a:pt x="3609" y="1193"/>
                    </a:cubicBezTo>
                    <a:cubicBezTo>
                      <a:pt x="3634" y="1193"/>
                      <a:pt x="3660" y="1193"/>
                      <a:pt x="3685" y="1193"/>
                    </a:cubicBezTo>
                    <a:cubicBezTo>
                      <a:pt x="4028" y="1186"/>
                      <a:pt x="4386" y="1124"/>
                      <a:pt x="4722" y="977"/>
                    </a:cubicBezTo>
                    <a:cubicBezTo>
                      <a:pt x="5057" y="833"/>
                      <a:pt x="5353" y="643"/>
                      <a:pt x="5647" y="482"/>
                    </a:cubicBezTo>
                    <a:cubicBezTo>
                      <a:pt x="5941" y="320"/>
                      <a:pt x="6237" y="192"/>
                      <a:pt x="6536" y="137"/>
                    </a:cubicBezTo>
                    <a:cubicBezTo>
                      <a:pt x="6685" y="108"/>
                      <a:pt x="6833" y="94"/>
                      <a:pt x="6976" y="94"/>
                    </a:cubicBezTo>
                    <a:cubicBezTo>
                      <a:pt x="7408" y="94"/>
                      <a:pt x="7802" y="218"/>
                      <a:pt x="8085" y="414"/>
                    </a:cubicBezTo>
                    <a:cubicBezTo>
                      <a:pt x="8470" y="672"/>
                      <a:pt x="8671" y="1011"/>
                      <a:pt x="8763" y="1249"/>
                    </a:cubicBezTo>
                    <a:cubicBezTo>
                      <a:pt x="8856" y="1490"/>
                      <a:pt x="8859" y="1639"/>
                      <a:pt x="8871" y="1639"/>
                    </a:cubicBezTo>
                    <a:cubicBezTo>
                      <a:pt x="8871" y="1639"/>
                      <a:pt x="8871" y="1639"/>
                      <a:pt x="8871" y="1639"/>
                    </a:cubicBezTo>
                    <a:cubicBezTo>
                      <a:pt x="8874" y="1639"/>
                      <a:pt x="8874" y="1602"/>
                      <a:pt x="8869" y="1533"/>
                    </a:cubicBezTo>
                    <a:cubicBezTo>
                      <a:pt x="8860" y="1464"/>
                      <a:pt x="8846" y="1361"/>
                      <a:pt x="8802" y="1235"/>
                    </a:cubicBezTo>
                    <a:cubicBezTo>
                      <a:pt x="8720" y="987"/>
                      <a:pt x="8523" y="629"/>
                      <a:pt x="8128" y="352"/>
                    </a:cubicBezTo>
                    <a:cubicBezTo>
                      <a:pt x="7830" y="138"/>
                      <a:pt x="7410" y="1"/>
                      <a:pt x="6950"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0"/>
              <p:cNvSpPr/>
              <p:nvPr/>
            </p:nvSpPr>
            <p:spPr>
              <a:xfrm>
                <a:off x="5457325" y="880200"/>
                <a:ext cx="200850" cy="35850"/>
              </a:xfrm>
              <a:custGeom>
                <a:avLst/>
                <a:gdLst/>
                <a:ahLst/>
                <a:cxnLst/>
                <a:rect l="l" t="t" r="r" b="b"/>
                <a:pathLst>
                  <a:path w="8034" h="1434" extrusionOk="0">
                    <a:moveTo>
                      <a:pt x="7041" y="0"/>
                    </a:moveTo>
                    <a:cubicBezTo>
                      <a:pt x="7024" y="0"/>
                      <a:pt x="7006" y="1"/>
                      <a:pt x="6989" y="1"/>
                    </a:cubicBezTo>
                    <a:cubicBezTo>
                      <a:pt x="6785" y="4"/>
                      <a:pt x="6566" y="66"/>
                      <a:pt x="6351" y="161"/>
                    </a:cubicBezTo>
                    <a:cubicBezTo>
                      <a:pt x="6135" y="256"/>
                      <a:pt x="5920" y="385"/>
                      <a:pt x="5696" y="519"/>
                    </a:cubicBezTo>
                    <a:cubicBezTo>
                      <a:pt x="5471" y="652"/>
                      <a:pt x="5235" y="786"/>
                      <a:pt x="4972" y="880"/>
                    </a:cubicBezTo>
                    <a:cubicBezTo>
                      <a:pt x="4709" y="973"/>
                      <a:pt x="4422" y="1031"/>
                      <a:pt x="4126" y="1058"/>
                    </a:cubicBezTo>
                    <a:cubicBezTo>
                      <a:pt x="3980" y="1071"/>
                      <a:pt x="3835" y="1076"/>
                      <a:pt x="3692" y="1076"/>
                    </a:cubicBezTo>
                    <a:cubicBezTo>
                      <a:pt x="3254" y="1076"/>
                      <a:pt x="2833" y="1024"/>
                      <a:pt x="2446" y="968"/>
                    </a:cubicBezTo>
                    <a:cubicBezTo>
                      <a:pt x="1970" y="902"/>
                      <a:pt x="1540" y="802"/>
                      <a:pt x="1157" y="802"/>
                    </a:cubicBezTo>
                    <a:cubicBezTo>
                      <a:pt x="1125" y="802"/>
                      <a:pt x="1093" y="803"/>
                      <a:pt x="1062" y="804"/>
                    </a:cubicBezTo>
                    <a:cubicBezTo>
                      <a:pt x="656" y="817"/>
                      <a:pt x="347" y="983"/>
                      <a:pt x="190" y="1142"/>
                    </a:cubicBezTo>
                    <a:cubicBezTo>
                      <a:pt x="108" y="1222"/>
                      <a:pt x="61" y="1297"/>
                      <a:pt x="35" y="1349"/>
                    </a:cubicBezTo>
                    <a:cubicBezTo>
                      <a:pt x="8" y="1402"/>
                      <a:pt x="0" y="1432"/>
                      <a:pt x="3" y="1433"/>
                    </a:cubicBezTo>
                    <a:cubicBezTo>
                      <a:pt x="3" y="1433"/>
                      <a:pt x="3" y="1433"/>
                      <a:pt x="4" y="1433"/>
                    </a:cubicBezTo>
                    <a:cubicBezTo>
                      <a:pt x="15" y="1433"/>
                      <a:pt x="59" y="1313"/>
                      <a:pt x="217" y="1173"/>
                    </a:cubicBezTo>
                    <a:cubicBezTo>
                      <a:pt x="377" y="1030"/>
                      <a:pt x="674" y="881"/>
                      <a:pt x="1064" y="880"/>
                    </a:cubicBezTo>
                    <a:cubicBezTo>
                      <a:pt x="1081" y="879"/>
                      <a:pt x="1097" y="879"/>
                      <a:pt x="1114" y="879"/>
                    </a:cubicBezTo>
                    <a:cubicBezTo>
                      <a:pt x="1492" y="879"/>
                      <a:pt x="1935" y="990"/>
                      <a:pt x="2431" y="1064"/>
                    </a:cubicBezTo>
                    <a:cubicBezTo>
                      <a:pt x="2825" y="1124"/>
                      <a:pt x="3256" y="1181"/>
                      <a:pt x="3708" y="1181"/>
                    </a:cubicBezTo>
                    <a:cubicBezTo>
                      <a:pt x="3849" y="1181"/>
                      <a:pt x="3992" y="1176"/>
                      <a:pt x="4136" y="1163"/>
                    </a:cubicBezTo>
                    <a:cubicBezTo>
                      <a:pt x="4440" y="1136"/>
                      <a:pt x="4735" y="1076"/>
                      <a:pt x="5007" y="976"/>
                    </a:cubicBezTo>
                    <a:cubicBezTo>
                      <a:pt x="5281" y="880"/>
                      <a:pt x="5523" y="738"/>
                      <a:pt x="5746" y="602"/>
                    </a:cubicBezTo>
                    <a:cubicBezTo>
                      <a:pt x="5970" y="467"/>
                      <a:pt x="6179" y="337"/>
                      <a:pt x="6387" y="241"/>
                    </a:cubicBezTo>
                    <a:cubicBezTo>
                      <a:pt x="6596" y="145"/>
                      <a:pt x="6799" y="83"/>
                      <a:pt x="6992" y="76"/>
                    </a:cubicBezTo>
                    <a:cubicBezTo>
                      <a:pt x="7021" y="75"/>
                      <a:pt x="7049" y="74"/>
                      <a:pt x="7077" y="74"/>
                    </a:cubicBezTo>
                    <a:cubicBezTo>
                      <a:pt x="7425" y="74"/>
                      <a:pt x="7698" y="204"/>
                      <a:pt x="7838" y="343"/>
                    </a:cubicBezTo>
                    <a:cubicBezTo>
                      <a:pt x="7992" y="490"/>
                      <a:pt x="8015" y="619"/>
                      <a:pt x="8029" y="619"/>
                    </a:cubicBezTo>
                    <a:cubicBezTo>
                      <a:pt x="8030" y="619"/>
                      <a:pt x="8030" y="619"/>
                      <a:pt x="8030" y="618"/>
                    </a:cubicBezTo>
                    <a:cubicBezTo>
                      <a:pt x="8034" y="618"/>
                      <a:pt x="8026" y="588"/>
                      <a:pt x="8008" y="531"/>
                    </a:cubicBezTo>
                    <a:cubicBezTo>
                      <a:pt x="7997" y="503"/>
                      <a:pt x="7979" y="472"/>
                      <a:pt x="7960" y="432"/>
                    </a:cubicBezTo>
                    <a:cubicBezTo>
                      <a:pt x="7933" y="398"/>
                      <a:pt x="7908" y="354"/>
                      <a:pt x="7867" y="314"/>
                    </a:cubicBezTo>
                    <a:cubicBezTo>
                      <a:pt x="7722" y="154"/>
                      <a:pt x="7424" y="0"/>
                      <a:pt x="7041"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0"/>
              <p:cNvSpPr/>
              <p:nvPr/>
            </p:nvSpPr>
            <p:spPr>
              <a:xfrm>
                <a:off x="5652975" y="913000"/>
                <a:ext cx="15525" cy="89375"/>
              </a:xfrm>
              <a:custGeom>
                <a:avLst/>
                <a:gdLst/>
                <a:ahLst/>
                <a:cxnLst/>
                <a:rect l="l" t="t" r="r" b="b"/>
                <a:pathLst>
                  <a:path w="621" h="3575" extrusionOk="0">
                    <a:moveTo>
                      <a:pt x="98" y="1"/>
                    </a:moveTo>
                    <a:cubicBezTo>
                      <a:pt x="84" y="1"/>
                      <a:pt x="44" y="202"/>
                      <a:pt x="23" y="531"/>
                    </a:cubicBezTo>
                    <a:cubicBezTo>
                      <a:pt x="1" y="862"/>
                      <a:pt x="5" y="1324"/>
                      <a:pt x="76" y="1826"/>
                    </a:cubicBezTo>
                    <a:cubicBezTo>
                      <a:pt x="148" y="2329"/>
                      <a:pt x="272" y="2774"/>
                      <a:pt x="386" y="3085"/>
                    </a:cubicBezTo>
                    <a:cubicBezTo>
                      <a:pt x="497" y="3393"/>
                      <a:pt x="591" y="3574"/>
                      <a:pt x="604" y="3574"/>
                    </a:cubicBezTo>
                    <a:cubicBezTo>
                      <a:pt x="605" y="3574"/>
                      <a:pt x="605" y="3574"/>
                      <a:pt x="605" y="3574"/>
                    </a:cubicBezTo>
                    <a:cubicBezTo>
                      <a:pt x="621" y="3568"/>
                      <a:pt x="551" y="3376"/>
                      <a:pt x="457" y="3062"/>
                    </a:cubicBezTo>
                    <a:cubicBezTo>
                      <a:pt x="362" y="2748"/>
                      <a:pt x="251" y="2307"/>
                      <a:pt x="181" y="1812"/>
                    </a:cubicBezTo>
                    <a:cubicBezTo>
                      <a:pt x="111" y="1316"/>
                      <a:pt x="94" y="862"/>
                      <a:pt x="98" y="534"/>
                    </a:cubicBezTo>
                    <a:cubicBezTo>
                      <a:pt x="100" y="206"/>
                      <a:pt x="113" y="2"/>
                      <a:pt x="98" y="1"/>
                    </a:cubicBezTo>
                    <a:cubicBezTo>
                      <a:pt x="98" y="1"/>
                      <a:pt x="98" y="1"/>
                      <a:pt x="98"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0"/>
              <p:cNvSpPr/>
              <p:nvPr/>
            </p:nvSpPr>
            <p:spPr>
              <a:xfrm>
                <a:off x="5666375" y="913000"/>
                <a:ext cx="12900" cy="80550"/>
              </a:xfrm>
              <a:custGeom>
                <a:avLst/>
                <a:gdLst/>
                <a:ahLst/>
                <a:cxnLst/>
                <a:rect l="l" t="t" r="r" b="b"/>
                <a:pathLst>
                  <a:path w="516" h="3222" extrusionOk="0">
                    <a:moveTo>
                      <a:pt x="53" y="1"/>
                    </a:moveTo>
                    <a:cubicBezTo>
                      <a:pt x="42" y="1"/>
                      <a:pt x="1" y="183"/>
                      <a:pt x="15" y="482"/>
                    </a:cubicBezTo>
                    <a:cubicBezTo>
                      <a:pt x="20" y="631"/>
                      <a:pt x="45" y="807"/>
                      <a:pt x="80" y="1001"/>
                    </a:cubicBezTo>
                    <a:cubicBezTo>
                      <a:pt x="119" y="1194"/>
                      <a:pt x="169" y="1405"/>
                      <a:pt x="224" y="1623"/>
                    </a:cubicBezTo>
                    <a:cubicBezTo>
                      <a:pt x="279" y="1841"/>
                      <a:pt x="330" y="2049"/>
                      <a:pt x="369" y="2238"/>
                    </a:cubicBezTo>
                    <a:cubicBezTo>
                      <a:pt x="404" y="2429"/>
                      <a:pt x="431" y="2601"/>
                      <a:pt x="439" y="2747"/>
                    </a:cubicBezTo>
                    <a:cubicBezTo>
                      <a:pt x="459" y="3037"/>
                      <a:pt x="433" y="3219"/>
                      <a:pt x="451" y="3222"/>
                    </a:cubicBezTo>
                    <a:cubicBezTo>
                      <a:pt x="452" y="3222"/>
                      <a:pt x="452" y="3222"/>
                      <a:pt x="452" y="3222"/>
                    </a:cubicBezTo>
                    <a:cubicBezTo>
                      <a:pt x="463" y="3222"/>
                      <a:pt x="515" y="3042"/>
                      <a:pt x="514" y="2743"/>
                    </a:cubicBezTo>
                    <a:cubicBezTo>
                      <a:pt x="515" y="2593"/>
                      <a:pt x="495" y="2416"/>
                      <a:pt x="465" y="2221"/>
                    </a:cubicBezTo>
                    <a:cubicBezTo>
                      <a:pt x="431" y="2026"/>
                      <a:pt x="382" y="1816"/>
                      <a:pt x="327" y="1597"/>
                    </a:cubicBezTo>
                    <a:cubicBezTo>
                      <a:pt x="272" y="1378"/>
                      <a:pt x="218" y="1171"/>
                      <a:pt x="176" y="982"/>
                    </a:cubicBezTo>
                    <a:cubicBezTo>
                      <a:pt x="136" y="793"/>
                      <a:pt x="105" y="621"/>
                      <a:pt x="90" y="476"/>
                    </a:cubicBezTo>
                    <a:cubicBezTo>
                      <a:pt x="58" y="185"/>
                      <a:pt x="72" y="2"/>
                      <a:pt x="53" y="1"/>
                    </a:cubicBezTo>
                    <a:cubicBezTo>
                      <a:pt x="53" y="1"/>
                      <a:pt x="53" y="1"/>
                      <a:pt x="53"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0"/>
              <p:cNvSpPr/>
              <p:nvPr/>
            </p:nvSpPr>
            <p:spPr>
              <a:xfrm>
                <a:off x="5674925" y="903350"/>
                <a:ext cx="13050" cy="33600"/>
              </a:xfrm>
              <a:custGeom>
                <a:avLst/>
                <a:gdLst/>
                <a:ahLst/>
                <a:cxnLst/>
                <a:rect l="l" t="t" r="r" b="b"/>
                <a:pathLst>
                  <a:path w="522" h="1344" extrusionOk="0">
                    <a:moveTo>
                      <a:pt x="27" y="0"/>
                    </a:moveTo>
                    <a:cubicBezTo>
                      <a:pt x="25" y="0"/>
                      <a:pt x="24" y="1"/>
                      <a:pt x="23" y="2"/>
                    </a:cubicBezTo>
                    <a:cubicBezTo>
                      <a:pt x="0" y="24"/>
                      <a:pt x="257" y="247"/>
                      <a:pt x="362" y="631"/>
                    </a:cubicBezTo>
                    <a:cubicBezTo>
                      <a:pt x="474" y="1013"/>
                      <a:pt x="374" y="1337"/>
                      <a:pt x="405" y="1344"/>
                    </a:cubicBezTo>
                    <a:cubicBezTo>
                      <a:pt x="406" y="1344"/>
                      <a:pt x="406" y="1344"/>
                      <a:pt x="407" y="1344"/>
                    </a:cubicBezTo>
                    <a:cubicBezTo>
                      <a:pt x="420" y="1344"/>
                      <a:pt x="461" y="1270"/>
                      <a:pt x="489" y="1138"/>
                    </a:cubicBezTo>
                    <a:cubicBezTo>
                      <a:pt x="517" y="1003"/>
                      <a:pt x="522" y="807"/>
                      <a:pt x="463" y="602"/>
                    </a:cubicBezTo>
                    <a:cubicBezTo>
                      <a:pt x="405" y="397"/>
                      <a:pt x="298" y="232"/>
                      <a:pt x="203" y="133"/>
                    </a:cubicBezTo>
                    <a:cubicBezTo>
                      <a:pt x="117" y="42"/>
                      <a:pt x="45" y="0"/>
                      <a:pt x="27"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0"/>
              <p:cNvSpPr/>
              <p:nvPr/>
            </p:nvSpPr>
            <p:spPr>
              <a:xfrm>
                <a:off x="5400400" y="823000"/>
                <a:ext cx="286050" cy="162875"/>
              </a:xfrm>
              <a:custGeom>
                <a:avLst/>
                <a:gdLst/>
                <a:ahLst/>
                <a:cxnLst/>
                <a:rect l="l" t="t" r="r" b="b"/>
                <a:pathLst>
                  <a:path w="11442" h="6515" extrusionOk="0">
                    <a:moveTo>
                      <a:pt x="8815" y="0"/>
                    </a:moveTo>
                    <a:cubicBezTo>
                      <a:pt x="8201" y="0"/>
                      <a:pt x="7605" y="227"/>
                      <a:pt x="6993" y="300"/>
                    </a:cubicBezTo>
                    <a:cubicBezTo>
                      <a:pt x="6812" y="322"/>
                      <a:pt x="6631" y="330"/>
                      <a:pt x="6448" y="330"/>
                    </a:cubicBezTo>
                    <a:cubicBezTo>
                      <a:pt x="5883" y="330"/>
                      <a:pt x="5313" y="251"/>
                      <a:pt x="4750" y="251"/>
                    </a:cubicBezTo>
                    <a:cubicBezTo>
                      <a:pt x="4467" y="251"/>
                      <a:pt x="4186" y="271"/>
                      <a:pt x="3909" y="331"/>
                    </a:cubicBezTo>
                    <a:cubicBezTo>
                      <a:pt x="3072" y="511"/>
                      <a:pt x="2324" y="1063"/>
                      <a:pt x="1907" y="1809"/>
                    </a:cubicBezTo>
                    <a:cubicBezTo>
                      <a:pt x="1880" y="1858"/>
                      <a:pt x="1851" y="1910"/>
                      <a:pt x="1801" y="1935"/>
                    </a:cubicBezTo>
                    <a:cubicBezTo>
                      <a:pt x="1775" y="1948"/>
                      <a:pt x="1747" y="1952"/>
                      <a:pt x="1717" y="1952"/>
                    </a:cubicBezTo>
                    <a:cubicBezTo>
                      <a:pt x="1690" y="1952"/>
                      <a:pt x="1662" y="1949"/>
                      <a:pt x="1634" y="1946"/>
                    </a:cubicBezTo>
                    <a:cubicBezTo>
                      <a:pt x="1598" y="1943"/>
                      <a:pt x="1563" y="1941"/>
                      <a:pt x="1528" y="1941"/>
                    </a:cubicBezTo>
                    <a:cubicBezTo>
                      <a:pt x="890" y="1941"/>
                      <a:pt x="502" y="2491"/>
                      <a:pt x="333" y="3061"/>
                    </a:cubicBezTo>
                    <a:cubicBezTo>
                      <a:pt x="1" y="4180"/>
                      <a:pt x="279" y="5345"/>
                      <a:pt x="463" y="6514"/>
                    </a:cubicBezTo>
                    <a:cubicBezTo>
                      <a:pt x="403" y="5108"/>
                      <a:pt x="684" y="3367"/>
                      <a:pt x="2015" y="2959"/>
                    </a:cubicBezTo>
                    <a:cubicBezTo>
                      <a:pt x="2007" y="2241"/>
                      <a:pt x="2694" y="1720"/>
                      <a:pt x="3348" y="1492"/>
                    </a:cubicBezTo>
                    <a:cubicBezTo>
                      <a:pt x="3703" y="1369"/>
                      <a:pt x="4067" y="1331"/>
                      <a:pt x="4434" y="1331"/>
                    </a:cubicBezTo>
                    <a:cubicBezTo>
                      <a:pt x="5000" y="1331"/>
                      <a:pt x="5576" y="1420"/>
                      <a:pt x="6143" y="1420"/>
                    </a:cubicBezTo>
                    <a:cubicBezTo>
                      <a:pt x="6453" y="1420"/>
                      <a:pt x="6761" y="1393"/>
                      <a:pt x="7063" y="1312"/>
                    </a:cubicBezTo>
                    <a:cubicBezTo>
                      <a:pt x="7857" y="1099"/>
                      <a:pt x="8695" y="637"/>
                      <a:pt x="9528" y="637"/>
                    </a:cubicBezTo>
                    <a:cubicBezTo>
                      <a:pt x="9857" y="637"/>
                      <a:pt x="10184" y="709"/>
                      <a:pt x="10508" y="896"/>
                    </a:cubicBezTo>
                    <a:cubicBezTo>
                      <a:pt x="10997" y="1179"/>
                      <a:pt x="11295" y="1606"/>
                      <a:pt x="11415" y="2093"/>
                    </a:cubicBezTo>
                    <a:cubicBezTo>
                      <a:pt x="11433" y="2008"/>
                      <a:pt x="11441" y="1922"/>
                      <a:pt x="11438" y="1840"/>
                    </a:cubicBezTo>
                    <a:cubicBezTo>
                      <a:pt x="11422" y="1502"/>
                      <a:pt x="11230" y="1135"/>
                      <a:pt x="11028" y="875"/>
                    </a:cubicBezTo>
                    <a:cubicBezTo>
                      <a:pt x="10448" y="126"/>
                      <a:pt x="9812" y="47"/>
                      <a:pt x="8932" y="3"/>
                    </a:cubicBezTo>
                    <a:cubicBezTo>
                      <a:pt x="8893" y="1"/>
                      <a:pt x="8854" y="0"/>
                      <a:pt x="8815"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0"/>
              <p:cNvSpPr/>
              <p:nvPr/>
            </p:nvSpPr>
            <p:spPr>
              <a:xfrm>
                <a:off x="5537625" y="1016025"/>
                <a:ext cx="26725" cy="46975"/>
              </a:xfrm>
              <a:custGeom>
                <a:avLst/>
                <a:gdLst/>
                <a:ahLst/>
                <a:cxnLst/>
                <a:rect l="l" t="t" r="r" b="b"/>
                <a:pathLst>
                  <a:path w="1069" h="1879" extrusionOk="0">
                    <a:moveTo>
                      <a:pt x="295" y="1"/>
                    </a:moveTo>
                    <a:cubicBezTo>
                      <a:pt x="132" y="206"/>
                      <a:pt x="52" y="475"/>
                      <a:pt x="72" y="737"/>
                    </a:cubicBezTo>
                    <a:lnTo>
                      <a:pt x="72" y="737"/>
                    </a:lnTo>
                    <a:cubicBezTo>
                      <a:pt x="15" y="945"/>
                      <a:pt x="0" y="1164"/>
                      <a:pt x="62" y="1368"/>
                    </a:cubicBezTo>
                    <a:cubicBezTo>
                      <a:pt x="147" y="1644"/>
                      <a:pt x="400" y="1879"/>
                      <a:pt x="687" y="1879"/>
                    </a:cubicBezTo>
                    <a:cubicBezTo>
                      <a:pt x="695" y="1879"/>
                      <a:pt x="704" y="1878"/>
                      <a:pt x="713" y="1878"/>
                    </a:cubicBezTo>
                    <a:cubicBezTo>
                      <a:pt x="797" y="1875"/>
                      <a:pt x="886" y="1847"/>
                      <a:pt x="941" y="1782"/>
                    </a:cubicBezTo>
                    <a:cubicBezTo>
                      <a:pt x="959" y="1759"/>
                      <a:pt x="973" y="1733"/>
                      <a:pt x="984" y="1707"/>
                    </a:cubicBezTo>
                    <a:cubicBezTo>
                      <a:pt x="1068" y="1511"/>
                      <a:pt x="1019" y="1281"/>
                      <a:pt x="919" y="1093"/>
                    </a:cubicBezTo>
                    <a:cubicBezTo>
                      <a:pt x="818" y="906"/>
                      <a:pt x="671" y="749"/>
                      <a:pt x="543" y="579"/>
                    </a:cubicBezTo>
                    <a:cubicBezTo>
                      <a:pt x="416" y="408"/>
                      <a:pt x="304" y="213"/>
                      <a:pt x="295" y="1"/>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0"/>
              <p:cNvSpPr/>
              <p:nvPr/>
            </p:nvSpPr>
            <p:spPr>
              <a:xfrm>
                <a:off x="5536800" y="1015425"/>
                <a:ext cx="20175" cy="50550"/>
              </a:xfrm>
              <a:custGeom>
                <a:avLst/>
                <a:gdLst/>
                <a:ahLst/>
                <a:cxnLst/>
                <a:rect l="l" t="t" r="r" b="b"/>
                <a:pathLst>
                  <a:path w="807" h="2022" extrusionOk="0">
                    <a:moveTo>
                      <a:pt x="280" y="1"/>
                    </a:moveTo>
                    <a:cubicBezTo>
                      <a:pt x="260" y="1"/>
                      <a:pt x="192" y="121"/>
                      <a:pt x="127" y="330"/>
                    </a:cubicBezTo>
                    <a:cubicBezTo>
                      <a:pt x="60" y="544"/>
                      <a:pt x="0" y="853"/>
                      <a:pt x="12" y="1201"/>
                    </a:cubicBezTo>
                    <a:cubicBezTo>
                      <a:pt x="20" y="1375"/>
                      <a:pt x="56" y="1547"/>
                      <a:pt x="133" y="1686"/>
                    </a:cubicBezTo>
                    <a:cubicBezTo>
                      <a:pt x="208" y="1829"/>
                      <a:pt x="327" y="1925"/>
                      <a:pt x="435" y="1974"/>
                    </a:cubicBezTo>
                    <a:cubicBezTo>
                      <a:pt x="512" y="2009"/>
                      <a:pt x="585" y="2021"/>
                      <a:pt x="644" y="2021"/>
                    </a:cubicBezTo>
                    <a:cubicBezTo>
                      <a:pt x="670" y="2021"/>
                      <a:pt x="692" y="2019"/>
                      <a:pt x="712" y="2016"/>
                    </a:cubicBezTo>
                    <a:cubicBezTo>
                      <a:pt x="777" y="2002"/>
                      <a:pt x="807" y="1980"/>
                      <a:pt x="804" y="1972"/>
                    </a:cubicBezTo>
                    <a:cubicBezTo>
                      <a:pt x="801" y="1948"/>
                      <a:pt x="658" y="1992"/>
                      <a:pt x="482" y="1884"/>
                    </a:cubicBezTo>
                    <a:cubicBezTo>
                      <a:pt x="397" y="1831"/>
                      <a:pt x="307" y="1746"/>
                      <a:pt x="251" y="1625"/>
                    </a:cubicBezTo>
                    <a:cubicBezTo>
                      <a:pt x="191" y="1506"/>
                      <a:pt x="163" y="1355"/>
                      <a:pt x="156" y="1194"/>
                    </a:cubicBezTo>
                    <a:cubicBezTo>
                      <a:pt x="132" y="535"/>
                      <a:pt x="323" y="14"/>
                      <a:pt x="281" y="1"/>
                    </a:cubicBezTo>
                    <a:cubicBezTo>
                      <a:pt x="281" y="1"/>
                      <a:pt x="280" y="1"/>
                      <a:pt x="280"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0"/>
              <p:cNvSpPr/>
              <p:nvPr/>
            </p:nvSpPr>
            <p:spPr>
              <a:xfrm>
                <a:off x="5558550" y="1055100"/>
                <a:ext cx="7225" cy="6025"/>
              </a:xfrm>
              <a:custGeom>
                <a:avLst/>
                <a:gdLst/>
                <a:ahLst/>
                <a:cxnLst/>
                <a:rect l="l" t="t" r="r" b="b"/>
                <a:pathLst>
                  <a:path w="289" h="241" extrusionOk="0">
                    <a:moveTo>
                      <a:pt x="229" y="0"/>
                    </a:moveTo>
                    <a:cubicBezTo>
                      <a:pt x="194" y="0"/>
                      <a:pt x="143" y="25"/>
                      <a:pt x="96" y="67"/>
                    </a:cubicBezTo>
                    <a:cubicBezTo>
                      <a:pt x="31" y="127"/>
                      <a:pt x="1" y="199"/>
                      <a:pt x="28" y="228"/>
                    </a:cubicBezTo>
                    <a:cubicBezTo>
                      <a:pt x="35" y="236"/>
                      <a:pt x="47" y="240"/>
                      <a:pt x="61" y="240"/>
                    </a:cubicBezTo>
                    <a:cubicBezTo>
                      <a:pt x="96" y="240"/>
                      <a:pt x="147" y="215"/>
                      <a:pt x="194" y="173"/>
                    </a:cubicBezTo>
                    <a:cubicBezTo>
                      <a:pt x="258" y="113"/>
                      <a:pt x="289" y="41"/>
                      <a:pt x="262" y="12"/>
                    </a:cubicBezTo>
                    <a:cubicBezTo>
                      <a:pt x="254" y="4"/>
                      <a:pt x="243" y="0"/>
                      <a:pt x="229"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0"/>
              <p:cNvSpPr/>
              <p:nvPr/>
            </p:nvSpPr>
            <p:spPr>
              <a:xfrm>
                <a:off x="5518050" y="1067975"/>
                <a:ext cx="61275" cy="42650"/>
              </a:xfrm>
              <a:custGeom>
                <a:avLst/>
                <a:gdLst/>
                <a:ahLst/>
                <a:cxnLst/>
                <a:rect l="l" t="t" r="r" b="b"/>
                <a:pathLst>
                  <a:path w="2451" h="1706" extrusionOk="0">
                    <a:moveTo>
                      <a:pt x="2448" y="1"/>
                    </a:moveTo>
                    <a:lnTo>
                      <a:pt x="2448" y="1"/>
                    </a:lnTo>
                    <a:cubicBezTo>
                      <a:pt x="2048" y="250"/>
                      <a:pt x="1577" y="395"/>
                      <a:pt x="1116" y="395"/>
                    </a:cubicBezTo>
                    <a:cubicBezTo>
                      <a:pt x="759" y="395"/>
                      <a:pt x="407" y="308"/>
                      <a:pt x="99" y="114"/>
                    </a:cubicBezTo>
                    <a:cubicBezTo>
                      <a:pt x="66" y="96"/>
                      <a:pt x="33" y="77"/>
                      <a:pt x="1" y="57"/>
                    </a:cubicBezTo>
                    <a:lnTo>
                      <a:pt x="1" y="57"/>
                    </a:lnTo>
                    <a:cubicBezTo>
                      <a:pt x="36" y="423"/>
                      <a:pt x="99" y="795"/>
                      <a:pt x="289" y="1113"/>
                    </a:cubicBezTo>
                    <a:cubicBezTo>
                      <a:pt x="485" y="1442"/>
                      <a:pt x="843" y="1705"/>
                      <a:pt x="1239" y="1705"/>
                    </a:cubicBezTo>
                    <a:cubicBezTo>
                      <a:pt x="1241" y="1705"/>
                      <a:pt x="1243" y="1705"/>
                      <a:pt x="1245" y="1705"/>
                    </a:cubicBezTo>
                    <a:cubicBezTo>
                      <a:pt x="1673" y="1702"/>
                      <a:pt x="2047" y="1392"/>
                      <a:pt x="2229" y="1023"/>
                    </a:cubicBezTo>
                    <a:cubicBezTo>
                      <a:pt x="2376" y="726"/>
                      <a:pt x="2451" y="348"/>
                      <a:pt x="2448"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0"/>
              <p:cNvSpPr/>
              <p:nvPr/>
            </p:nvSpPr>
            <p:spPr>
              <a:xfrm>
                <a:off x="5464050" y="973550"/>
                <a:ext cx="58850" cy="24350"/>
              </a:xfrm>
              <a:custGeom>
                <a:avLst/>
                <a:gdLst/>
                <a:ahLst/>
                <a:cxnLst/>
                <a:rect l="l" t="t" r="r" b="b"/>
                <a:pathLst>
                  <a:path w="2354" h="974" extrusionOk="0">
                    <a:moveTo>
                      <a:pt x="1503" y="1"/>
                    </a:moveTo>
                    <a:cubicBezTo>
                      <a:pt x="1350" y="1"/>
                      <a:pt x="1184" y="19"/>
                      <a:pt x="1014" y="65"/>
                    </a:cubicBezTo>
                    <a:cubicBezTo>
                      <a:pt x="635" y="169"/>
                      <a:pt x="342" y="395"/>
                      <a:pt x="189" y="595"/>
                    </a:cubicBezTo>
                    <a:cubicBezTo>
                      <a:pt x="32" y="797"/>
                      <a:pt x="1" y="956"/>
                      <a:pt x="32" y="972"/>
                    </a:cubicBezTo>
                    <a:cubicBezTo>
                      <a:pt x="35" y="973"/>
                      <a:pt x="38" y="974"/>
                      <a:pt x="42" y="974"/>
                    </a:cubicBezTo>
                    <a:cubicBezTo>
                      <a:pt x="84" y="974"/>
                      <a:pt x="175" y="866"/>
                      <a:pt x="334" y="734"/>
                    </a:cubicBezTo>
                    <a:cubicBezTo>
                      <a:pt x="503" y="591"/>
                      <a:pt x="766" y="426"/>
                      <a:pt x="1088" y="338"/>
                    </a:cubicBezTo>
                    <a:cubicBezTo>
                      <a:pt x="1326" y="272"/>
                      <a:pt x="1558" y="254"/>
                      <a:pt x="1755" y="254"/>
                    </a:cubicBezTo>
                    <a:cubicBezTo>
                      <a:pt x="1826" y="254"/>
                      <a:pt x="1893" y="257"/>
                      <a:pt x="1953" y="260"/>
                    </a:cubicBezTo>
                    <a:cubicBezTo>
                      <a:pt x="2076" y="267"/>
                      <a:pt x="2177" y="275"/>
                      <a:pt x="2244" y="275"/>
                    </a:cubicBezTo>
                    <a:cubicBezTo>
                      <a:pt x="2302" y="275"/>
                      <a:pt x="2336" y="269"/>
                      <a:pt x="2342" y="251"/>
                    </a:cubicBezTo>
                    <a:cubicBezTo>
                      <a:pt x="2353" y="216"/>
                      <a:pt x="2225" y="129"/>
                      <a:pt x="1985" y="64"/>
                    </a:cubicBezTo>
                    <a:cubicBezTo>
                      <a:pt x="1855" y="28"/>
                      <a:pt x="1689" y="1"/>
                      <a:pt x="1503"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0"/>
              <p:cNvSpPr/>
              <p:nvPr/>
            </p:nvSpPr>
            <p:spPr>
              <a:xfrm>
                <a:off x="5469750" y="1024050"/>
                <a:ext cx="53300" cy="26600"/>
              </a:xfrm>
              <a:custGeom>
                <a:avLst/>
                <a:gdLst/>
                <a:ahLst/>
                <a:cxnLst/>
                <a:rect l="l" t="t" r="r" b="b"/>
                <a:pathLst>
                  <a:path w="2132" h="1064" extrusionOk="0">
                    <a:moveTo>
                      <a:pt x="845" y="0"/>
                    </a:moveTo>
                    <a:cubicBezTo>
                      <a:pt x="616" y="0"/>
                      <a:pt x="410" y="70"/>
                      <a:pt x="275" y="161"/>
                    </a:cubicBezTo>
                    <a:cubicBezTo>
                      <a:pt x="59" y="302"/>
                      <a:pt x="1" y="459"/>
                      <a:pt x="17" y="467"/>
                    </a:cubicBezTo>
                    <a:cubicBezTo>
                      <a:pt x="19" y="469"/>
                      <a:pt x="21" y="469"/>
                      <a:pt x="23" y="469"/>
                    </a:cubicBezTo>
                    <a:cubicBezTo>
                      <a:pt x="53" y="469"/>
                      <a:pt x="146" y="359"/>
                      <a:pt x="335" y="269"/>
                    </a:cubicBezTo>
                    <a:cubicBezTo>
                      <a:pt x="454" y="212"/>
                      <a:pt x="617" y="169"/>
                      <a:pt x="797" y="169"/>
                    </a:cubicBezTo>
                    <a:cubicBezTo>
                      <a:pt x="919" y="169"/>
                      <a:pt x="1047" y="189"/>
                      <a:pt x="1175" y="236"/>
                    </a:cubicBezTo>
                    <a:cubicBezTo>
                      <a:pt x="1493" y="356"/>
                      <a:pt x="1722" y="590"/>
                      <a:pt x="1867" y="767"/>
                    </a:cubicBezTo>
                    <a:cubicBezTo>
                      <a:pt x="2006" y="939"/>
                      <a:pt x="2081" y="1064"/>
                      <a:pt x="2108" y="1064"/>
                    </a:cubicBezTo>
                    <a:cubicBezTo>
                      <a:pt x="2110" y="1064"/>
                      <a:pt x="2111" y="1063"/>
                      <a:pt x="2112" y="1063"/>
                    </a:cubicBezTo>
                    <a:cubicBezTo>
                      <a:pt x="2131" y="1054"/>
                      <a:pt x="2096" y="906"/>
                      <a:pt x="1968" y="695"/>
                    </a:cubicBezTo>
                    <a:cubicBezTo>
                      <a:pt x="1842" y="489"/>
                      <a:pt x="1606" y="211"/>
                      <a:pt x="1236" y="71"/>
                    </a:cubicBezTo>
                    <a:cubicBezTo>
                      <a:pt x="1104" y="21"/>
                      <a:pt x="971" y="0"/>
                      <a:pt x="845"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0"/>
              <p:cNvSpPr/>
              <p:nvPr/>
            </p:nvSpPr>
            <p:spPr>
              <a:xfrm>
                <a:off x="5576875" y="973550"/>
                <a:ext cx="58825" cy="24350"/>
              </a:xfrm>
              <a:custGeom>
                <a:avLst/>
                <a:gdLst/>
                <a:ahLst/>
                <a:cxnLst/>
                <a:rect l="l" t="t" r="r" b="b"/>
                <a:pathLst>
                  <a:path w="2353" h="974" extrusionOk="0">
                    <a:moveTo>
                      <a:pt x="851" y="1"/>
                    </a:moveTo>
                    <a:cubicBezTo>
                      <a:pt x="665" y="1"/>
                      <a:pt x="499" y="28"/>
                      <a:pt x="369" y="64"/>
                    </a:cubicBezTo>
                    <a:cubicBezTo>
                      <a:pt x="129" y="129"/>
                      <a:pt x="0" y="216"/>
                      <a:pt x="12" y="251"/>
                    </a:cubicBezTo>
                    <a:cubicBezTo>
                      <a:pt x="17" y="269"/>
                      <a:pt x="51" y="275"/>
                      <a:pt x="109" y="275"/>
                    </a:cubicBezTo>
                    <a:cubicBezTo>
                      <a:pt x="177" y="275"/>
                      <a:pt x="277" y="267"/>
                      <a:pt x="400" y="260"/>
                    </a:cubicBezTo>
                    <a:cubicBezTo>
                      <a:pt x="461" y="257"/>
                      <a:pt x="527" y="254"/>
                      <a:pt x="598" y="254"/>
                    </a:cubicBezTo>
                    <a:cubicBezTo>
                      <a:pt x="795" y="254"/>
                      <a:pt x="1027" y="272"/>
                      <a:pt x="1265" y="338"/>
                    </a:cubicBezTo>
                    <a:cubicBezTo>
                      <a:pt x="1588" y="426"/>
                      <a:pt x="1850" y="591"/>
                      <a:pt x="2020" y="734"/>
                    </a:cubicBezTo>
                    <a:cubicBezTo>
                      <a:pt x="2179" y="866"/>
                      <a:pt x="2270" y="974"/>
                      <a:pt x="2312" y="974"/>
                    </a:cubicBezTo>
                    <a:cubicBezTo>
                      <a:pt x="2315" y="974"/>
                      <a:pt x="2318" y="973"/>
                      <a:pt x="2321" y="972"/>
                    </a:cubicBezTo>
                    <a:cubicBezTo>
                      <a:pt x="2352" y="956"/>
                      <a:pt x="2321" y="797"/>
                      <a:pt x="2164" y="595"/>
                    </a:cubicBezTo>
                    <a:cubicBezTo>
                      <a:pt x="2011" y="395"/>
                      <a:pt x="1719" y="169"/>
                      <a:pt x="1340" y="65"/>
                    </a:cubicBezTo>
                    <a:cubicBezTo>
                      <a:pt x="1170" y="19"/>
                      <a:pt x="1004" y="1"/>
                      <a:pt x="851"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0"/>
              <p:cNvSpPr/>
              <p:nvPr/>
            </p:nvSpPr>
            <p:spPr>
              <a:xfrm>
                <a:off x="5575025" y="1024050"/>
                <a:ext cx="53325" cy="26600"/>
              </a:xfrm>
              <a:custGeom>
                <a:avLst/>
                <a:gdLst/>
                <a:ahLst/>
                <a:cxnLst/>
                <a:rect l="l" t="t" r="r" b="b"/>
                <a:pathLst>
                  <a:path w="2133" h="1064" extrusionOk="0">
                    <a:moveTo>
                      <a:pt x="1287" y="0"/>
                    </a:moveTo>
                    <a:cubicBezTo>
                      <a:pt x="1161" y="0"/>
                      <a:pt x="1028" y="21"/>
                      <a:pt x="896" y="71"/>
                    </a:cubicBezTo>
                    <a:cubicBezTo>
                      <a:pt x="526" y="211"/>
                      <a:pt x="291" y="489"/>
                      <a:pt x="164" y="695"/>
                    </a:cubicBezTo>
                    <a:cubicBezTo>
                      <a:pt x="36" y="906"/>
                      <a:pt x="1" y="1054"/>
                      <a:pt x="21" y="1063"/>
                    </a:cubicBezTo>
                    <a:cubicBezTo>
                      <a:pt x="22" y="1063"/>
                      <a:pt x="23" y="1064"/>
                      <a:pt x="24" y="1064"/>
                    </a:cubicBezTo>
                    <a:cubicBezTo>
                      <a:pt x="51" y="1064"/>
                      <a:pt x="127" y="939"/>
                      <a:pt x="266" y="767"/>
                    </a:cubicBezTo>
                    <a:cubicBezTo>
                      <a:pt x="410" y="590"/>
                      <a:pt x="639" y="356"/>
                      <a:pt x="958" y="236"/>
                    </a:cubicBezTo>
                    <a:cubicBezTo>
                      <a:pt x="1085" y="189"/>
                      <a:pt x="1214" y="169"/>
                      <a:pt x="1335" y="169"/>
                    </a:cubicBezTo>
                    <a:cubicBezTo>
                      <a:pt x="1515" y="169"/>
                      <a:pt x="1679" y="212"/>
                      <a:pt x="1797" y="269"/>
                    </a:cubicBezTo>
                    <a:cubicBezTo>
                      <a:pt x="1986" y="359"/>
                      <a:pt x="2079" y="469"/>
                      <a:pt x="2109" y="469"/>
                    </a:cubicBezTo>
                    <a:cubicBezTo>
                      <a:pt x="2111" y="469"/>
                      <a:pt x="2113" y="469"/>
                      <a:pt x="2115" y="467"/>
                    </a:cubicBezTo>
                    <a:cubicBezTo>
                      <a:pt x="2132" y="459"/>
                      <a:pt x="2074" y="302"/>
                      <a:pt x="1858" y="161"/>
                    </a:cubicBezTo>
                    <a:cubicBezTo>
                      <a:pt x="1723" y="70"/>
                      <a:pt x="1517" y="0"/>
                      <a:pt x="1287"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0"/>
              <p:cNvSpPr/>
              <p:nvPr/>
            </p:nvSpPr>
            <p:spPr>
              <a:xfrm>
                <a:off x="5529525" y="1091700"/>
                <a:ext cx="41550" cy="18925"/>
              </a:xfrm>
              <a:custGeom>
                <a:avLst/>
                <a:gdLst/>
                <a:ahLst/>
                <a:cxnLst/>
                <a:rect l="l" t="t" r="r" b="b"/>
                <a:pathLst>
                  <a:path w="1662" h="757" extrusionOk="0">
                    <a:moveTo>
                      <a:pt x="933" y="1"/>
                    </a:moveTo>
                    <a:cubicBezTo>
                      <a:pt x="588" y="1"/>
                      <a:pt x="254" y="151"/>
                      <a:pt x="0" y="390"/>
                    </a:cubicBezTo>
                    <a:cubicBezTo>
                      <a:pt x="204" y="605"/>
                      <a:pt x="481" y="756"/>
                      <a:pt x="781" y="756"/>
                    </a:cubicBezTo>
                    <a:cubicBezTo>
                      <a:pt x="783" y="756"/>
                      <a:pt x="784" y="756"/>
                      <a:pt x="786" y="756"/>
                    </a:cubicBezTo>
                    <a:cubicBezTo>
                      <a:pt x="1142" y="754"/>
                      <a:pt x="1460" y="538"/>
                      <a:pt x="1662" y="253"/>
                    </a:cubicBezTo>
                    <a:cubicBezTo>
                      <a:pt x="1464" y="101"/>
                      <a:pt x="1217" y="8"/>
                      <a:pt x="965" y="1"/>
                    </a:cubicBezTo>
                    <a:cubicBezTo>
                      <a:pt x="955" y="1"/>
                      <a:pt x="944" y="1"/>
                      <a:pt x="933" y="1"/>
                    </a:cubicBezTo>
                    <a:close/>
                  </a:path>
                </a:pathLst>
              </a:custGeom>
              <a:solidFill>
                <a:srgbClr val="EA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2"/>
        <p:cNvGrpSpPr/>
        <p:nvPr/>
      </p:nvGrpSpPr>
      <p:grpSpPr>
        <a:xfrm>
          <a:off x="0" y="0"/>
          <a:ext cx="0" cy="0"/>
          <a:chOff x="0" y="0"/>
          <a:chExt cx="0" cy="0"/>
        </a:xfrm>
      </p:grpSpPr>
      <p:sp>
        <p:nvSpPr>
          <p:cNvPr id="2363" name="Google Shape;2363;p51"/>
          <p:cNvSpPr/>
          <p:nvPr/>
        </p:nvSpPr>
        <p:spPr>
          <a:xfrm rot="-521016">
            <a:off x="1432172" y="1735472"/>
            <a:ext cx="1670236" cy="246005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1"/>
          <p:cNvSpPr/>
          <p:nvPr/>
        </p:nvSpPr>
        <p:spPr>
          <a:xfrm>
            <a:off x="1640700" y="1067503"/>
            <a:ext cx="5862600" cy="3705900"/>
          </a:xfrm>
          <a:prstGeom prst="roundRect">
            <a:avLst>
              <a:gd name="adj" fmla="val 5366"/>
            </a:avLst>
          </a:prstGeom>
          <a:solidFill>
            <a:schemeClr val="accent5"/>
          </a:solidFill>
          <a:ln>
            <a:noFill/>
          </a:ln>
          <a:effectLst>
            <a:outerShdw blurRad="71438" dist="85725" dir="342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1"/>
          <p:cNvSpPr txBox="1">
            <a:spLocks noGrp="1"/>
          </p:cNvSpPr>
          <p:nvPr>
            <p:ph type="title"/>
          </p:nvPr>
        </p:nvSpPr>
        <p:spPr>
          <a:xfrm>
            <a:off x="2451450" y="253150"/>
            <a:ext cx="4241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Statement</a:t>
            </a:r>
            <a:endParaRPr/>
          </a:p>
        </p:txBody>
      </p:sp>
      <p:sp>
        <p:nvSpPr>
          <p:cNvPr id="2366" name="Google Shape;2366;p51"/>
          <p:cNvSpPr txBox="1">
            <a:spLocks noGrp="1"/>
          </p:cNvSpPr>
          <p:nvPr>
            <p:ph type="subTitle" idx="1"/>
          </p:nvPr>
        </p:nvSpPr>
        <p:spPr>
          <a:xfrm>
            <a:off x="2021100" y="1193350"/>
            <a:ext cx="5233200" cy="3459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2"/>
              </a:buClr>
              <a:buSzPts val="1100"/>
              <a:buFont typeface="Arial"/>
              <a:buNone/>
            </a:pPr>
            <a:r>
              <a:rPr lang="en"/>
              <a:t>To analyse and understand the sentiments expressed in customer reviews of products on the Amazon using </a:t>
            </a:r>
            <a:r>
              <a:rPr lang="en" b="1"/>
              <a:t>NLP techniques.</a:t>
            </a:r>
            <a:r>
              <a:rPr lang="en"/>
              <a:t> The goal is to develop a sentiment analysis model capable of accurately categorizing customer sentiments as positive, negative, neutral based on the textual content of the reviews. By leveraging </a:t>
            </a:r>
            <a:r>
              <a:rPr lang="en" b="1"/>
              <a:t>Machine learning algorithms and NLP tools, </a:t>
            </a:r>
            <a:r>
              <a:rPr lang="en"/>
              <a:t>the project aims to provide actionable insights into customer satisfaction levels, identify areas for improvement in products of services and assist businesses in making </a:t>
            </a:r>
            <a:r>
              <a:rPr lang="en" b="1"/>
              <a:t>data-driven decision</a:t>
            </a:r>
            <a:r>
              <a:rPr lang="en"/>
              <a:t> to enhance overall customer experience and brand reputation.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0"/>
        <p:cNvGrpSpPr/>
        <p:nvPr/>
      </p:nvGrpSpPr>
      <p:grpSpPr>
        <a:xfrm>
          <a:off x="0" y="0"/>
          <a:ext cx="0" cy="0"/>
          <a:chOff x="0" y="0"/>
          <a:chExt cx="0" cy="0"/>
        </a:xfrm>
      </p:grpSpPr>
      <p:sp>
        <p:nvSpPr>
          <p:cNvPr id="2371" name="Google Shape;2371;p52"/>
          <p:cNvSpPr/>
          <p:nvPr/>
        </p:nvSpPr>
        <p:spPr>
          <a:xfrm rot="-521016">
            <a:off x="5416372" y="1427297"/>
            <a:ext cx="1670236" cy="246005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2"/>
          <p:cNvSpPr/>
          <p:nvPr/>
        </p:nvSpPr>
        <p:spPr>
          <a:xfrm rot="341704">
            <a:off x="5595805" y="1267014"/>
            <a:ext cx="1670239" cy="2460057"/>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3" name="Google Shape;2373;p52"/>
          <p:cNvGrpSpPr/>
          <p:nvPr/>
        </p:nvGrpSpPr>
        <p:grpSpPr>
          <a:xfrm rot="-159211">
            <a:off x="5468807" y="1181666"/>
            <a:ext cx="1670266" cy="2460097"/>
            <a:chOff x="2903825" y="2119650"/>
            <a:chExt cx="623100" cy="917750"/>
          </a:xfrm>
        </p:grpSpPr>
        <p:sp>
          <p:nvSpPr>
            <p:cNvPr id="2374" name="Google Shape;2374;p52"/>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2"/>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6" name="Google Shape;2376;p52"/>
          <p:cNvSpPr txBox="1">
            <a:spLocks noGrp="1"/>
          </p:cNvSpPr>
          <p:nvPr>
            <p:ph type="subTitle" idx="1"/>
          </p:nvPr>
        </p:nvSpPr>
        <p:spPr>
          <a:xfrm>
            <a:off x="713225" y="3221950"/>
            <a:ext cx="4147800" cy="36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Here’s all you need to know about our project</a:t>
            </a:r>
            <a:endParaRPr/>
          </a:p>
        </p:txBody>
      </p:sp>
      <p:sp>
        <p:nvSpPr>
          <p:cNvPr id="2377" name="Google Shape;2377;p52"/>
          <p:cNvSpPr txBox="1">
            <a:spLocks noGrp="1"/>
          </p:cNvSpPr>
          <p:nvPr>
            <p:ph type="title"/>
          </p:nvPr>
        </p:nvSpPr>
        <p:spPr>
          <a:xfrm>
            <a:off x="713450" y="2660950"/>
            <a:ext cx="4027200" cy="56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Overview</a:t>
            </a:r>
            <a:endParaRPr/>
          </a:p>
        </p:txBody>
      </p:sp>
      <p:sp>
        <p:nvSpPr>
          <p:cNvPr id="2378" name="Google Shape;2378;p52"/>
          <p:cNvSpPr txBox="1">
            <a:spLocks noGrp="1"/>
          </p:cNvSpPr>
          <p:nvPr>
            <p:ph type="title" idx="2"/>
          </p:nvPr>
        </p:nvSpPr>
        <p:spPr>
          <a:xfrm>
            <a:off x="713225" y="1552838"/>
            <a:ext cx="3585600" cy="96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grpSp>
        <p:nvGrpSpPr>
          <p:cNvPr id="2379" name="Google Shape;2379;p52"/>
          <p:cNvGrpSpPr/>
          <p:nvPr/>
        </p:nvGrpSpPr>
        <p:grpSpPr>
          <a:xfrm rot="-207752">
            <a:off x="5806662" y="1581805"/>
            <a:ext cx="994854" cy="1365020"/>
            <a:chOff x="5278475" y="3755475"/>
            <a:chExt cx="394000" cy="540600"/>
          </a:xfrm>
        </p:grpSpPr>
        <p:sp>
          <p:nvSpPr>
            <p:cNvPr id="2380" name="Google Shape;2380;p52"/>
            <p:cNvSpPr/>
            <p:nvPr/>
          </p:nvSpPr>
          <p:spPr>
            <a:xfrm>
              <a:off x="5320700" y="4155050"/>
              <a:ext cx="335525" cy="141025"/>
            </a:xfrm>
            <a:custGeom>
              <a:avLst/>
              <a:gdLst/>
              <a:ahLst/>
              <a:cxnLst/>
              <a:rect l="l" t="t" r="r" b="b"/>
              <a:pathLst>
                <a:path w="13421" h="5641" extrusionOk="0">
                  <a:moveTo>
                    <a:pt x="6290" y="0"/>
                  </a:moveTo>
                  <a:cubicBezTo>
                    <a:pt x="6191" y="0"/>
                    <a:pt x="6091" y="2"/>
                    <a:pt x="5991" y="6"/>
                  </a:cubicBezTo>
                  <a:cubicBezTo>
                    <a:pt x="2039" y="146"/>
                    <a:pt x="1" y="4678"/>
                    <a:pt x="1" y="4678"/>
                  </a:cubicBezTo>
                  <a:cubicBezTo>
                    <a:pt x="1949" y="5391"/>
                    <a:pt x="3929" y="5641"/>
                    <a:pt x="5749" y="5641"/>
                  </a:cubicBezTo>
                  <a:cubicBezTo>
                    <a:pt x="10029" y="5641"/>
                    <a:pt x="13420" y="4257"/>
                    <a:pt x="13420" y="4257"/>
                  </a:cubicBezTo>
                  <a:cubicBezTo>
                    <a:pt x="12701" y="2579"/>
                    <a:pt x="10080" y="0"/>
                    <a:pt x="6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2"/>
            <p:cNvSpPr/>
            <p:nvPr/>
          </p:nvSpPr>
          <p:spPr>
            <a:xfrm>
              <a:off x="5324375" y="4240175"/>
              <a:ext cx="323000" cy="39475"/>
            </a:xfrm>
            <a:custGeom>
              <a:avLst/>
              <a:gdLst/>
              <a:ahLst/>
              <a:cxnLst/>
              <a:rect l="l" t="t" r="r" b="b"/>
              <a:pathLst>
                <a:path w="12920" h="1579" extrusionOk="0">
                  <a:moveTo>
                    <a:pt x="12917" y="0"/>
                  </a:moveTo>
                  <a:cubicBezTo>
                    <a:pt x="12908" y="0"/>
                    <a:pt x="12864" y="14"/>
                    <a:pt x="12789" y="39"/>
                  </a:cubicBezTo>
                  <a:cubicBezTo>
                    <a:pt x="12704" y="71"/>
                    <a:pt x="12583" y="114"/>
                    <a:pt x="12428" y="170"/>
                  </a:cubicBezTo>
                  <a:cubicBezTo>
                    <a:pt x="12350" y="200"/>
                    <a:pt x="12263" y="231"/>
                    <a:pt x="12168" y="267"/>
                  </a:cubicBezTo>
                  <a:cubicBezTo>
                    <a:pt x="12073" y="302"/>
                    <a:pt x="11967" y="334"/>
                    <a:pt x="11855" y="372"/>
                  </a:cubicBezTo>
                  <a:cubicBezTo>
                    <a:pt x="11630" y="443"/>
                    <a:pt x="11377" y="538"/>
                    <a:pt x="11090" y="616"/>
                  </a:cubicBezTo>
                  <a:cubicBezTo>
                    <a:pt x="10803" y="699"/>
                    <a:pt x="10491" y="794"/>
                    <a:pt x="10150" y="873"/>
                  </a:cubicBezTo>
                  <a:cubicBezTo>
                    <a:pt x="9980" y="912"/>
                    <a:pt x="9805" y="963"/>
                    <a:pt x="9622" y="998"/>
                  </a:cubicBezTo>
                  <a:cubicBezTo>
                    <a:pt x="9440" y="1035"/>
                    <a:pt x="9252" y="1075"/>
                    <a:pt x="9059" y="1114"/>
                  </a:cubicBezTo>
                  <a:cubicBezTo>
                    <a:pt x="8866" y="1157"/>
                    <a:pt x="8667" y="1180"/>
                    <a:pt x="8464" y="1216"/>
                  </a:cubicBezTo>
                  <a:cubicBezTo>
                    <a:pt x="8361" y="1233"/>
                    <a:pt x="8259" y="1249"/>
                    <a:pt x="8155" y="1267"/>
                  </a:cubicBezTo>
                  <a:cubicBezTo>
                    <a:pt x="8052" y="1282"/>
                    <a:pt x="7945" y="1293"/>
                    <a:pt x="7840" y="1306"/>
                  </a:cubicBezTo>
                  <a:cubicBezTo>
                    <a:pt x="7627" y="1329"/>
                    <a:pt x="7412" y="1362"/>
                    <a:pt x="7191" y="1380"/>
                  </a:cubicBezTo>
                  <a:cubicBezTo>
                    <a:pt x="6970" y="1397"/>
                    <a:pt x="6746" y="1415"/>
                    <a:pt x="6520" y="1433"/>
                  </a:cubicBezTo>
                  <a:cubicBezTo>
                    <a:pt x="6143" y="1449"/>
                    <a:pt x="5773" y="1465"/>
                    <a:pt x="5413" y="1465"/>
                  </a:cubicBezTo>
                  <a:cubicBezTo>
                    <a:pt x="5340" y="1465"/>
                    <a:pt x="5267" y="1465"/>
                    <a:pt x="5195" y="1463"/>
                  </a:cubicBezTo>
                  <a:cubicBezTo>
                    <a:pt x="5089" y="1463"/>
                    <a:pt x="4982" y="1462"/>
                    <a:pt x="4877" y="1462"/>
                  </a:cubicBezTo>
                  <a:cubicBezTo>
                    <a:pt x="4772" y="1457"/>
                    <a:pt x="4668" y="1452"/>
                    <a:pt x="4566" y="1448"/>
                  </a:cubicBezTo>
                  <a:cubicBezTo>
                    <a:pt x="4360" y="1437"/>
                    <a:pt x="4158" y="1433"/>
                    <a:pt x="3962" y="1417"/>
                  </a:cubicBezTo>
                  <a:cubicBezTo>
                    <a:pt x="3570" y="1381"/>
                    <a:pt x="3197" y="1355"/>
                    <a:pt x="2850" y="1303"/>
                  </a:cubicBezTo>
                  <a:cubicBezTo>
                    <a:pt x="2677" y="1279"/>
                    <a:pt x="2509" y="1261"/>
                    <a:pt x="2348" y="1235"/>
                  </a:cubicBezTo>
                  <a:cubicBezTo>
                    <a:pt x="2188" y="1208"/>
                    <a:pt x="2034" y="1181"/>
                    <a:pt x="1888" y="1156"/>
                  </a:cubicBezTo>
                  <a:cubicBezTo>
                    <a:pt x="1593" y="1110"/>
                    <a:pt x="1332" y="1046"/>
                    <a:pt x="1099" y="999"/>
                  </a:cubicBezTo>
                  <a:cubicBezTo>
                    <a:pt x="984" y="974"/>
                    <a:pt x="876" y="953"/>
                    <a:pt x="777" y="930"/>
                  </a:cubicBezTo>
                  <a:cubicBezTo>
                    <a:pt x="678" y="905"/>
                    <a:pt x="589" y="883"/>
                    <a:pt x="508" y="862"/>
                  </a:cubicBezTo>
                  <a:cubicBezTo>
                    <a:pt x="349" y="823"/>
                    <a:pt x="224" y="793"/>
                    <a:pt x="135" y="772"/>
                  </a:cubicBezTo>
                  <a:cubicBezTo>
                    <a:pt x="63" y="755"/>
                    <a:pt x="20" y="746"/>
                    <a:pt x="6" y="746"/>
                  </a:cubicBezTo>
                  <a:cubicBezTo>
                    <a:pt x="4" y="746"/>
                    <a:pt x="2" y="747"/>
                    <a:pt x="2" y="748"/>
                  </a:cubicBezTo>
                  <a:cubicBezTo>
                    <a:pt x="1" y="751"/>
                    <a:pt x="44" y="767"/>
                    <a:pt x="128" y="794"/>
                  </a:cubicBezTo>
                  <a:cubicBezTo>
                    <a:pt x="216" y="820"/>
                    <a:pt x="339" y="857"/>
                    <a:pt x="496" y="905"/>
                  </a:cubicBezTo>
                  <a:cubicBezTo>
                    <a:pt x="577" y="928"/>
                    <a:pt x="666" y="954"/>
                    <a:pt x="764" y="982"/>
                  </a:cubicBezTo>
                  <a:cubicBezTo>
                    <a:pt x="862" y="1009"/>
                    <a:pt x="969" y="1033"/>
                    <a:pt x="1085" y="1060"/>
                  </a:cubicBezTo>
                  <a:cubicBezTo>
                    <a:pt x="1316" y="1114"/>
                    <a:pt x="1578" y="1184"/>
                    <a:pt x="1873" y="1235"/>
                  </a:cubicBezTo>
                  <a:cubicBezTo>
                    <a:pt x="2020" y="1262"/>
                    <a:pt x="2174" y="1291"/>
                    <a:pt x="2334" y="1322"/>
                  </a:cubicBezTo>
                  <a:cubicBezTo>
                    <a:pt x="2495" y="1351"/>
                    <a:pt x="2663" y="1370"/>
                    <a:pt x="2838" y="1396"/>
                  </a:cubicBezTo>
                  <a:cubicBezTo>
                    <a:pt x="3185" y="1453"/>
                    <a:pt x="3560" y="1483"/>
                    <a:pt x="3954" y="1522"/>
                  </a:cubicBezTo>
                  <a:cubicBezTo>
                    <a:pt x="4151" y="1539"/>
                    <a:pt x="4354" y="1545"/>
                    <a:pt x="4561" y="1557"/>
                  </a:cubicBezTo>
                  <a:cubicBezTo>
                    <a:pt x="4665" y="1562"/>
                    <a:pt x="4769" y="1568"/>
                    <a:pt x="4875" y="1572"/>
                  </a:cubicBezTo>
                  <a:cubicBezTo>
                    <a:pt x="4980" y="1573"/>
                    <a:pt x="5086" y="1574"/>
                    <a:pt x="5194" y="1575"/>
                  </a:cubicBezTo>
                  <a:cubicBezTo>
                    <a:pt x="5277" y="1577"/>
                    <a:pt x="5360" y="1578"/>
                    <a:pt x="5444" y="1578"/>
                  </a:cubicBezTo>
                  <a:cubicBezTo>
                    <a:pt x="5797" y="1578"/>
                    <a:pt x="6159" y="1562"/>
                    <a:pt x="6527" y="1547"/>
                  </a:cubicBezTo>
                  <a:cubicBezTo>
                    <a:pt x="6755" y="1528"/>
                    <a:pt x="6980" y="1511"/>
                    <a:pt x="7202" y="1493"/>
                  </a:cubicBezTo>
                  <a:cubicBezTo>
                    <a:pt x="7423" y="1475"/>
                    <a:pt x="7640" y="1441"/>
                    <a:pt x="7854" y="1417"/>
                  </a:cubicBezTo>
                  <a:cubicBezTo>
                    <a:pt x="7961" y="1403"/>
                    <a:pt x="8067" y="1393"/>
                    <a:pt x="8172" y="1376"/>
                  </a:cubicBezTo>
                  <a:cubicBezTo>
                    <a:pt x="8276" y="1358"/>
                    <a:pt x="8379" y="1340"/>
                    <a:pt x="8481" y="1324"/>
                  </a:cubicBezTo>
                  <a:cubicBezTo>
                    <a:pt x="8684" y="1287"/>
                    <a:pt x="8886" y="1261"/>
                    <a:pt x="9079" y="1217"/>
                  </a:cubicBezTo>
                  <a:cubicBezTo>
                    <a:pt x="9273" y="1176"/>
                    <a:pt x="9460" y="1135"/>
                    <a:pt x="9644" y="1097"/>
                  </a:cubicBezTo>
                  <a:cubicBezTo>
                    <a:pt x="9828" y="1058"/>
                    <a:pt x="10003" y="1006"/>
                    <a:pt x="10173" y="964"/>
                  </a:cubicBezTo>
                  <a:cubicBezTo>
                    <a:pt x="10516" y="880"/>
                    <a:pt x="10827" y="782"/>
                    <a:pt x="11113" y="693"/>
                  </a:cubicBezTo>
                  <a:cubicBezTo>
                    <a:pt x="11400" y="610"/>
                    <a:pt x="11652" y="509"/>
                    <a:pt x="11877" y="432"/>
                  </a:cubicBezTo>
                  <a:cubicBezTo>
                    <a:pt x="11988" y="391"/>
                    <a:pt x="12093" y="356"/>
                    <a:pt x="12187" y="318"/>
                  </a:cubicBezTo>
                  <a:cubicBezTo>
                    <a:pt x="12281" y="279"/>
                    <a:pt x="12367" y="244"/>
                    <a:pt x="12445" y="212"/>
                  </a:cubicBezTo>
                  <a:cubicBezTo>
                    <a:pt x="12595" y="147"/>
                    <a:pt x="12714" y="96"/>
                    <a:pt x="12798" y="61"/>
                  </a:cubicBezTo>
                  <a:cubicBezTo>
                    <a:pt x="12879" y="25"/>
                    <a:pt x="12920" y="5"/>
                    <a:pt x="12919" y="1"/>
                  </a:cubicBezTo>
                  <a:cubicBezTo>
                    <a:pt x="12919" y="1"/>
                    <a:pt x="12918" y="0"/>
                    <a:pt x="1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2"/>
            <p:cNvSpPr/>
            <p:nvPr/>
          </p:nvSpPr>
          <p:spPr>
            <a:xfrm>
              <a:off x="5371650" y="4192750"/>
              <a:ext cx="216200" cy="34175"/>
            </a:xfrm>
            <a:custGeom>
              <a:avLst/>
              <a:gdLst/>
              <a:ahLst/>
              <a:cxnLst/>
              <a:rect l="l" t="t" r="r" b="b"/>
              <a:pathLst>
                <a:path w="8648" h="1367" extrusionOk="0">
                  <a:moveTo>
                    <a:pt x="8643" y="0"/>
                  </a:moveTo>
                  <a:cubicBezTo>
                    <a:pt x="8627" y="0"/>
                    <a:pt x="8515" y="54"/>
                    <a:pt x="8323" y="149"/>
                  </a:cubicBezTo>
                  <a:cubicBezTo>
                    <a:pt x="8222" y="201"/>
                    <a:pt x="8099" y="265"/>
                    <a:pt x="7950" y="328"/>
                  </a:cubicBezTo>
                  <a:cubicBezTo>
                    <a:pt x="7802" y="391"/>
                    <a:pt x="7639" y="475"/>
                    <a:pt x="7448" y="543"/>
                  </a:cubicBezTo>
                  <a:cubicBezTo>
                    <a:pt x="7259" y="616"/>
                    <a:pt x="7053" y="700"/>
                    <a:pt x="6825" y="768"/>
                  </a:cubicBezTo>
                  <a:cubicBezTo>
                    <a:pt x="6712" y="803"/>
                    <a:pt x="6597" y="847"/>
                    <a:pt x="6474" y="879"/>
                  </a:cubicBezTo>
                  <a:cubicBezTo>
                    <a:pt x="6351" y="911"/>
                    <a:pt x="6225" y="944"/>
                    <a:pt x="6096" y="978"/>
                  </a:cubicBezTo>
                  <a:cubicBezTo>
                    <a:pt x="5968" y="1016"/>
                    <a:pt x="5831" y="1035"/>
                    <a:pt x="5694" y="1066"/>
                  </a:cubicBezTo>
                  <a:cubicBezTo>
                    <a:pt x="5558" y="1094"/>
                    <a:pt x="5418" y="1124"/>
                    <a:pt x="5274" y="1140"/>
                  </a:cubicBezTo>
                  <a:cubicBezTo>
                    <a:pt x="5129" y="1160"/>
                    <a:pt x="4984" y="1186"/>
                    <a:pt x="4833" y="1200"/>
                  </a:cubicBezTo>
                  <a:cubicBezTo>
                    <a:pt x="4684" y="1213"/>
                    <a:pt x="4533" y="1226"/>
                    <a:pt x="4379" y="1239"/>
                  </a:cubicBezTo>
                  <a:cubicBezTo>
                    <a:pt x="4180" y="1246"/>
                    <a:pt x="3984" y="1253"/>
                    <a:pt x="3792" y="1253"/>
                  </a:cubicBezTo>
                  <a:cubicBezTo>
                    <a:pt x="3686" y="1253"/>
                    <a:pt x="3582" y="1251"/>
                    <a:pt x="3479" y="1246"/>
                  </a:cubicBezTo>
                  <a:cubicBezTo>
                    <a:pt x="3406" y="1244"/>
                    <a:pt x="3334" y="1241"/>
                    <a:pt x="3262" y="1239"/>
                  </a:cubicBezTo>
                  <a:cubicBezTo>
                    <a:pt x="3192" y="1234"/>
                    <a:pt x="3122" y="1227"/>
                    <a:pt x="3052" y="1222"/>
                  </a:cubicBezTo>
                  <a:cubicBezTo>
                    <a:pt x="2912" y="1207"/>
                    <a:pt x="2775" y="1201"/>
                    <a:pt x="2643" y="1181"/>
                  </a:cubicBezTo>
                  <a:cubicBezTo>
                    <a:pt x="2379" y="1141"/>
                    <a:pt x="2126" y="1110"/>
                    <a:pt x="1894" y="1055"/>
                  </a:cubicBezTo>
                  <a:cubicBezTo>
                    <a:pt x="1778" y="1029"/>
                    <a:pt x="1665" y="1012"/>
                    <a:pt x="1558" y="982"/>
                  </a:cubicBezTo>
                  <a:cubicBezTo>
                    <a:pt x="1452" y="954"/>
                    <a:pt x="1349" y="926"/>
                    <a:pt x="1251" y="901"/>
                  </a:cubicBezTo>
                  <a:cubicBezTo>
                    <a:pt x="1053" y="854"/>
                    <a:pt x="882" y="788"/>
                    <a:pt x="728" y="741"/>
                  </a:cubicBezTo>
                  <a:cubicBezTo>
                    <a:pt x="652" y="715"/>
                    <a:pt x="579" y="695"/>
                    <a:pt x="515" y="670"/>
                  </a:cubicBezTo>
                  <a:cubicBezTo>
                    <a:pt x="451" y="646"/>
                    <a:pt x="392" y="623"/>
                    <a:pt x="339" y="604"/>
                  </a:cubicBezTo>
                  <a:cubicBezTo>
                    <a:pt x="143" y="530"/>
                    <a:pt x="26" y="488"/>
                    <a:pt x="7" y="488"/>
                  </a:cubicBezTo>
                  <a:cubicBezTo>
                    <a:pt x="5" y="488"/>
                    <a:pt x="4" y="489"/>
                    <a:pt x="4" y="489"/>
                  </a:cubicBezTo>
                  <a:cubicBezTo>
                    <a:pt x="1" y="496"/>
                    <a:pt x="114" y="551"/>
                    <a:pt x="322" y="644"/>
                  </a:cubicBezTo>
                  <a:cubicBezTo>
                    <a:pt x="375" y="668"/>
                    <a:pt x="433" y="694"/>
                    <a:pt x="496" y="721"/>
                  </a:cubicBezTo>
                  <a:cubicBezTo>
                    <a:pt x="559" y="748"/>
                    <a:pt x="631" y="773"/>
                    <a:pt x="706" y="801"/>
                  </a:cubicBezTo>
                  <a:cubicBezTo>
                    <a:pt x="860" y="855"/>
                    <a:pt x="1031" y="925"/>
                    <a:pt x="1229" y="978"/>
                  </a:cubicBezTo>
                  <a:cubicBezTo>
                    <a:pt x="1327" y="1006"/>
                    <a:pt x="1429" y="1036"/>
                    <a:pt x="1536" y="1068"/>
                  </a:cubicBezTo>
                  <a:cubicBezTo>
                    <a:pt x="1643" y="1100"/>
                    <a:pt x="1758" y="1120"/>
                    <a:pt x="1875" y="1148"/>
                  </a:cubicBezTo>
                  <a:cubicBezTo>
                    <a:pt x="2108" y="1206"/>
                    <a:pt x="2362" y="1242"/>
                    <a:pt x="2629" y="1285"/>
                  </a:cubicBezTo>
                  <a:cubicBezTo>
                    <a:pt x="2763" y="1306"/>
                    <a:pt x="2901" y="1314"/>
                    <a:pt x="3043" y="1329"/>
                  </a:cubicBezTo>
                  <a:cubicBezTo>
                    <a:pt x="3113" y="1336"/>
                    <a:pt x="3184" y="1343"/>
                    <a:pt x="3256" y="1350"/>
                  </a:cubicBezTo>
                  <a:cubicBezTo>
                    <a:pt x="3328" y="1352"/>
                    <a:pt x="3401" y="1356"/>
                    <a:pt x="3474" y="1358"/>
                  </a:cubicBezTo>
                  <a:cubicBezTo>
                    <a:pt x="3586" y="1364"/>
                    <a:pt x="3699" y="1367"/>
                    <a:pt x="3814" y="1367"/>
                  </a:cubicBezTo>
                  <a:cubicBezTo>
                    <a:pt x="4001" y="1367"/>
                    <a:pt x="4192" y="1360"/>
                    <a:pt x="4386" y="1353"/>
                  </a:cubicBezTo>
                  <a:cubicBezTo>
                    <a:pt x="4541" y="1339"/>
                    <a:pt x="4695" y="1326"/>
                    <a:pt x="4847" y="1313"/>
                  </a:cubicBezTo>
                  <a:cubicBezTo>
                    <a:pt x="4997" y="1300"/>
                    <a:pt x="5145" y="1271"/>
                    <a:pt x="5290" y="1251"/>
                  </a:cubicBezTo>
                  <a:cubicBezTo>
                    <a:pt x="5437" y="1233"/>
                    <a:pt x="5578" y="1203"/>
                    <a:pt x="5716" y="1172"/>
                  </a:cubicBezTo>
                  <a:cubicBezTo>
                    <a:pt x="5855" y="1140"/>
                    <a:pt x="5992" y="1120"/>
                    <a:pt x="6121" y="1080"/>
                  </a:cubicBezTo>
                  <a:cubicBezTo>
                    <a:pt x="6252" y="1044"/>
                    <a:pt x="6378" y="1010"/>
                    <a:pt x="6502" y="975"/>
                  </a:cubicBezTo>
                  <a:cubicBezTo>
                    <a:pt x="6625" y="941"/>
                    <a:pt x="6742" y="896"/>
                    <a:pt x="6856" y="858"/>
                  </a:cubicBezTo>
                  <a:cubicBezTo>
                    <a:pt x="7084" y="786"/>
                    <a:pt x="7291" y="696"/>
                    <a:pt x="7478" y="618"/>
                  </a:cubicBezTo>
                  <a:cubicBezTo>
                    <a:pt x="7669" y="544"/>
                    <a:pt x="7831" y="454"/>
                    <a:pt x="7978" y="385"/>
                  </a:cubicBezTo>
                  <a:cubicBezTo>
                    <a:pt x="8125" y="317"/>
                    <a:pt x="8246" y="247"/>
                    <a:pt x="8343" y="188"/>
                  </a:cubicBezTo>
                  <a:cubicBezTo>
                    <a:pt x="8541" y="74"/>
                    <a:pt x="8648" y="7"/>
                    <a:pt x="8644" y="1"/>
                  </a:cubicBezTo>
                  <a:cubicBezTo>
                    <a:pt x="8644" y="0"/>
                    <a:pt x="8643"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2"/>
            <p:cNvSpPr/>
            <p:nvPr/>
          </p:nvSpPr>
          <p:spPr>
            <a:xfrm>
              <a:off x="5347325" y="4213675"/>
              <a:ext cx="270975" cy="39050"/>
            </a:xfrm>
            <a:custGeom>
              <a:avLst/>
              <a:gdLst/>
              <a:ahLst/>
              <a:cxnLst/>
              <a:rect l="l" t="t" r="r" b="b"/>
              <a:pathLst>
                <a:path w="10839" h="1562" extrusionOk="0">
                  <a:moveTo>
                    <a:pt x="10835" y="1"/>
                  </a:moveTo>
                  <a:cubicBezTo>
                    <a:pt x="10827" y="1"/>
                    <a:pt x="10791" y="14"/>
                    <a:pt x="10728" y="39"/>
                  </a:cubicBezTo>
                  <a:cubicBezTo>
                    <a:pt x="10660" y="67"/>
                    <a:pt x="10559" y="110"/>
                    <a:pt x="10431" y="166"/>
                  </a:cubicBezTo>
                  <a:cubicBezTo>
                    <a:pt x="10366" y="195"/>
                    <a:pt x="10295" y="227"/>
                    <a:pt x="10217" y="261"/>
                  </a:cubicBezTo>
                  <a:cubicBezTo>
                    <a:pt x="10138" y="293"/>
                    <a:pt x="10050" y="326"/>
                    <a:pt x="9958" y="363"/>
                  </a:cubicBezTo>
                  <a:cubicBezTo>
                    <a:pt x="9771" y="434"/>
                    <a:pt x="9562" y="524"/>
                    <a:pt x="9323" y="600"/>
                  </a:cubicBezTo>
                  <a:cubicBezTo>
                    <a:pt x="9203" y="640"/>
                    <a:pt x="9079" y="683"/>
                    <a:pt x="8950" y="727"/>
                  </a:cubicBezTo>
                  <a:cubicBezTo>
                    <a:pt x="8820" y="771"/>
                    <a:pt x="8682" y="806"/>
                    <a:pt x="8540" y="849"/>
                  </a:cubicBezTo>
                  <a:cubicBezTo>
                    <a:pt x="8258" y="938"/>
                    <a:pt x="7951" y="1006"/>
                    <a:pt x="7628" y="1085"/>
                  </a:cubicBezTo>
                  <a:cubicBezTo>
                    <a:pt x="7468" y="1124"/>
                    <a:pt x="7299" y="1151"/>
                    <a:pt x="7129" y="1186"/>
                  </a:cubicBezTo>
                  <a:cubicBezTo>
                    <a:pt x="7044" y="1203"/>
                    <a:pt x="6957" y="1219"/>
                    <a:pt x="6870" y="1235"/>
                  </a:cubicBezTo>
                  <a:cubicBezTo>
                    <a:pt x="6783" y="1249"/>
                    <a:pt x="6695" y="1262"/>
                    <a:pt x="6605" y="1275"/>
                  </a:cubicBezTo>
                  <a:cubicBezTo>
                    <a:pt x="6427" y="1298"/>
                    <a:pt x="6246" y="1333"/>
                    <a:pt x="6060" y="1350"/>
                  </a:cubicBezTo>
                  <a:cubicBezTo>
                    <a:pt x="5875" y="1368"/>
                    <a:pt x="5687" y="1387"/>
                    <a:pt x="5496" y="1407"/>
                  </a:cubicBezTo>
                  <a:cubicBezTo>
                    <a:pt x="5305" y="1417"/>
                    <a:pt x="5116" y="1428"/>
                    <a:pt x="4930" y="1438"/>
                  </a:cubicBezTo>
                  <a:cubicBezTo>
                    <a:pt x="4744" y="1451"/>
                    <a:pt x="4559" y="1444"/>
                    <a:pt x="4379" y="1448"/>
                  </a:cubicBezTo>
                  <a:cubicBezTo>
                    <a:pt x="4289" y="1450"/>
                    <a:pt x="4200" y="1451"/>
                    <a:pt x="4111" y="1452"/>
                  </a:cubicBezTo>
                  <a:cubicBezTo>
                    <a:pt x="4022" y="1448"/>
                    <a:pt x="3935" y="1445"/>
                    <a:pt x="3848" y="1442"/>
                  </a:cubicBezTo>
                  <a:cubicBezTo>
                    <a:pt x="3674" y="1434"/>
                    <a:pt x="3504" y="1433"/>
                    <a:pt x="3340" y="1420"/>
                  </a:cubicBezTo>
                  <a:cubicBezTo>
                    <a:pt x="3008" y="1392"/>
                    <a:pt x="2694" y="1372"/>
                    <a:pt x="2402" y="1328"/>
                  </a:cubicBezTo>
                  <a:cubicBezTo>
                    <a:pt x="2255" y="1308"/>
                    <a:pt x="2113" y="1295"/>
                    <a:pt x="1978" y="1272"/>
                  </a:cubicBezTo>
                  <a:cubicBezTo>
                    <a:pt x="1843" y="1248"/>
                    <a:pt x="1714" y="1226"/>
                    <a:pt x="1589" y="1204"/>
                  </a:cubicBezTo>
                  <a:cubicBezTo>
                    <a:pt x="1341" y="1165"/>
                    <a:pt x="1121" y="1109"/>
                    <a:pt x="926" y="1068"/>
                  </a:cubicBezTo>
                  <a:cubicBezTo>
                    <a:pt x="829" y="1046"/>
                    <a:pt x="737" y="1028"/>
                    <a:pt x="654" y="1007"/>
                  </a:cubicBezTo>
                  <a:cubicBezTo>
                    <a:pt x="572" y="986"/>
                    <a:pt x="496" y="965"/>
                    <a:pt x="428" y="948"/>
                  </a:cubicBezTo>
                  <a:cubicBezTo>
                    <a:pt x="292" y="912"/>
                    <a:pt x="186" y="885"/>
                    <a:pt x="114" y="869"/>
                  </a:cubicBezTo>
                  <a:cubicBezTo>
                    <a:pt x="53" y="854"/>
                    <a:pt x="17" y="847"/>
                    <a:pt x="5" y="847"/>
                  </a:cubicBezTo>
                  <a:cubicBezTo>
                    <a:pt x="3" y="847"/>
                    <a:pt x="2" y="847"/>
                    <a:pt x="2" y="848"/>
                  </a:cubicBezTo>
                  <a:cubicBezTo>
                    <a:pt x="1" y="851"/>
                    <a:pt x="37" y="867"/>
                    <a:pt x="107" y="890"/>
                  </a:cubicBezTo>
                  <a:cubicBezTo>
                    <a:pt x="178" y="914"/>
                    <a:pt x="282" y="948"/>
                    <a:pt x="416" y="991"/>
                  </a:cubicBezTo>
                  <a:cubicBezTo>
                    <a:pt x="484" y="1012"/>
                    <a:pt x="559" y="1035"/>
                    <a:pt x="640" y="1060"/>
                  </a:cubicBezTo>
                  <a:cubicBezTo>
                    <a:pt x="723" y="1084"/>
                    <a:pt x="813" y="1105"/>
                    <a:pt x="911" y="1130"/>
                  </a:cubicBezTo>
                  <a:cubicBezTo>
                    <a:pt x="1105" y="1177"/>
                    <a:pt x="1326" y="1240"/>
                    <a:pt x="1574" y="1283"/>
                  </a:cubicBezTo>
                  <a:cubicBezTo>
                    <a:pt x="1699" y="1307"/>
                    <a:pt x="1829" y="1332"/>
                    <a:pt x="1964" y="1358"/>
                  </a:cubicBezTo>
                  <a:cubicBezTo>
                    <a:pt x="2100" y="1384"/>
                    <a:pt x="2242" y="1400"/>
                    <a:pt x="2389" y="1422"/>
                  </a:cubicBezTo>
                  <a:cubicBezTo>
                    <a:pt x="2682" y="1470"/>
                    <a:pt x="2999" y="1495"/>
                    <a:pt x="3332" y="1524"/>
                  </a:cubicBezTo>
                  <a:cubicBezTo>
                    <a:pt x="3499" y="1540"/>
                    <a:pt x="3670" y="1542"/>
                    <a:pt x="3845" y="1551"/>
                  </a:cubicBezTo>
                  <a:cubicBezTo>
                    <a:pt x="3931" y="1554"/>
                    <a:pt x="4020" y="1558"/>
                    <a:pt x="4109" y="1562"/>
                  </a:cubicBezTo>
                  <a:cubicBezTo>
                    <a:pt x="4198" y="1562"/>
                    <a:pt x="4289" y="1560"/>
                    <a:pt x="4379" y="1560"/>
                  </a:cubicBezTo>
                  <a:cubicBezTo>
                    <a:pt x="4440" y="1559"/>
                    <a:pt x="4501" y="1559"/>
                    <a:pt x="4563" y="1559"/>
                  </a:cubicBezTo>
                  <a:cubicBezTo>
                    <a:pt x="4575" y="1559"/>
                    <a:pt x="4587" y="1559"/>
                    <a:pt x="4599" y="1559"/>
                  </a:cubicBezTo>
                  <a:cubicBezTo>
                    <a:pt x="4710" y="1559"/>
                    <a:pt x="4822" y="1558"/>
                    <a:pt x="4935" y="1551"/>
                  </a:cubicBezTo>
                  <a:cubicBezTo>
                    <a:pt x="5121" y="1541"/>
                    <a:pt x="5312" y="1531"/>
                    <a:pt x="5505" y="1520"/>
                  </a:cubicBezTo>
                  <a:cubicBezTo>
                    <a:pt x="5697" y="1500"/>
                    <a:pt x="5887" y="1481"/>
                    <a:pt x="6073" y="1462"/>
                  </a:cubicBezTo>
                  <a:cubicBezTo>
                    <a:pt x="6260" y="1446"/>
                    <a:pt x="6442" y="1410"/>
                    <a:pt x="6622" y="1385"/>
                  </a:cubicBezTo>
                  <a:cubicBezTo>
                    <a:pt x="6712" y="1372"/>
                    <a:pt x="6801" y="1358"/>
                    <a:pt x="6889" y="1344"/>
                  </a:cubicBezTo>
                  <a:cubicBezTo>
                    <a:pt x="6977" y="1327"/>
                    <a:pt x="7064" y="1310"/>
                    <a:pt x="7149" y="1293"/>
                  </a:cubicBezTo>
                  <a:cubicBezTo>
                    <a:pt x="7320" y="1256"/>
                    <a:pt x="7490" y="1228"/>
                    <a:pt x="7652" y="1187"/>
                  </a:cubicBezTo>
                  <a:cubicBezTo>
                    <a:pt x="7976" y="1106"/>
                    <a:pt x="8284" y="1032"/>
                    <a:pt x="8568" y="939"/>
                  </a:cubicBezTo>
                  <a:cubicBezTo>
                    <a:pt x="8709" y="895"/>
                    <a:pt x="8848" y="857"/>
                    <a:pt x="8977" y="811"/>
                  </a:cubicBezTo>
                  <a:cubicBezTo>
                    <a:pt x="9107" y="763"/>
                    <a:pt x="9231" y="718"/>
                    <a:pt x="9349" y="676"/>
                  </a:cubicBezTo>
                  <a:cubicBezTo>
                    <a:pt x="9589" y="594"/>
                    <a:pt x="9797" y="499"/>
                    <a:pt x="9982" y="422"/>
                  </a:cubicBezTo>
                  <a:cubicBezTo>
                    <a:pt x="10074" y="381"/>
                    <a:pt x="10161" y="346"/>
                    <a:pt x="10239" y="311"/>
                  </a:cubicBezTo>
                  <a:cubicBezTo>
                    <a:pt x="10316" y="273"/>
                    <a:pt x="10386" y="239"/>
                    <a:pt x="10449" y="207"/>
                  </a:cubicBezTo>
                  <a:cubicBezTo>
                    <a:pt x="10576" y="144"/>
                    <a:pt x="10673" y="95"/>
                    <a:pt x="10739" y="60"/>
                  </a:cubicBezTo>
                  <a:cubicBezTo>
                    <a:pt x="10804" y="26"/>
                    <a:pt x="10838" y="6"/>
                    <a:pt x="10836" y="1"/>
                  </a:cubicBezTo>
                  <a:cubicBezTo>
                    <a:pt x="10836" y="1"/>
                    <a:pt x="10835" y="1"/>
                    <a:pt x="10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2"/>
            <p:cNvSpPr/>
            <p:nvPr/>
          </p:nvSpPr>
          <p:spPr>
            <a:xfrm>
              <a:off x="5389900" y="4174425"/>
              <a:ext cx="172400" cy="20000"/>
            </a:xfrm>
            <a:custGeom>
              <a:avLst/>
              <a:gdLst/>
              <a:ahLst/>
              <a:cxnLst/>
              <a:rect l="l" t="t" r="r" b="b"/>
              <a:pathLst>
                <a:path w="6896" h="800" extrusionOk="0">
                  <a:moveTo>
                    <a:pt x="6888" y="0"/>
                  </a:moveTo>
                  <a:cubicBezTo>
                    <a:pt x="6866" y="0"/>
                    <a:pt x="6775" y="25"/>
                    <a:pt x="6625" y="72"/>
                  </a:cubicBezTo>
                  <a:cubicBezTo>
                    <a:pt x="6541" y="98"/>
                    <a:pt x="6438" y="131"/>
                    <a:pt x="6317" y="163"/>
                  </a:cubicBezTo>
                  <a:cubicBezTo>
                    <a:pt x="6196" y="197"/>
                    <a:pt x="6060" y="240"/>
                    <a:pt x="5905" y="276"/>
                  </a:cubicBezTo>
                  <a:cubicBezTo>
                    <a:pt x="5753" y="315"/>
                    <a:pt x="5586" y="358"/>
                    <a:pt x="5403" y="395"/>
                  </a:cubicBezTo>
                  <a:cubicBezTo>
                    <a:pt x="5222" y="437"/>
                    <a:pt x="5027" y="470"/>
                    <a:pt x="4823" y="509"/>
                  </a:cubicBezTo>
                  <a:cubicBezTo>
                    <a:pt x="4719" y="527"/>
                    <a:pt x="4614" y="541"/>
                    <a:pt x="4505" y="557"/>
                  </a:cubicBezTo>
                  <a:cubicBezTo>
                    <a:pt x="4398" y="575"/>
                    <a:pt x="4288" y="589"/>
                    <a:pt x="4175" y="601"/>
                  </a:cubicBezTo>
                  <a:cubicBezTo>
                    <a:pt x="3950" y="629"/>
                    <a:pt x="3715" y="646"/>
                    <a:pt x="3475" y="666"/>
                  </a:cubicBezTo>
                  <a:cubicBezTo>
                    <a:pt x="3245" y="675"/>
                    <a:pt x="3019" y="688"/>
                    <a:pt x="2801" y="688"/>
                  </a:cubicBezTo>
                  <a:cubicBezTo>
                    <a:pt x="2792" y="688"/>
                    <a:pt x="2783" y="688"/>
                    <a:pt x="2774" y="688"/>
                  </a:cubicBezTo>
                  <a:cubicBezTo>
                    <a:pt x="2727" y="689"/>
                    <a:pt x="2680" y="689"/>
                    <a:pt x="2634" y="689"/>
                  </a:cubicBezTo>
                  <a:cubicBezTo>
                    <a:pt x="2568" y="689"/>
                    <a:pt x="2503" y="688"/>
                    <a:pt x="2439" y="685"/>
                  </a:cubicBezTo>
                  <a:cubicBezTo>
                    <a:pt x="2330" y="682"/>
                    <a:pt x="2224" y="682"/>
                    <a:pt x="2120" y="677"/>
                  </a:cubicBezTo>
                  <a:cubicBezTo>
                    <a:pt x="1911" y="663"/>
                    <a:pt x="1713" y="656"/>
                    <a:pt x="1529" y="635"/>
                  </a:cubicBezTo>
                  <a:cubicBezTo>
                    <a:pt x="1343" y="621"/>
                    <a:pt x="1172" y="600"/>
                    <a:pt x="1015" y="579"/>
                  </a:cubicBezTo>
                  <a:cubicBezTo>
                    <a:pt x="858" y="562"/>
                    <a:pt x="718" y="537"/>
                    <a:pt x="594" y="519"/>
                  </a:cubicBezTo>
                  <a:cubicBezTo>
                    <a:pt x="469" y="501"/>
                    <a:pt x="363" y="482"/>
                    <a:pt x="276" y="466"/>
                  </a:cubicBezTo>
                  <a:cubicBezTo>
                    <a:pt x="134" y="441"/>
                    <a:pt x="43" y="427"/>
                    <a:pt x="13" y="427"/>
                  </a:cubicBezTo>
                  <a:cubicBezTo>
                    <a:pt x="7" y="427"/>
                    <a:pt x="3" y="428"/>
                    <a:pt x="3" y="430"/>
                  </a:cubicBezTo>
                  <a:cubicBezTo>
                    <a:pt x="1" y="437"/>
                    <a:pt x="95" y="465"/>
                    <a:pt x="266" y="509"/>
                  </a:cubicBezTo>
                  <a:cubicBezTo>
                    <a:pt x="352" y="532"/>
                    <a:pt x="458" y="558"/>
                    <a:pt x="583" y="581"/>
                  </a:cubicBezTo>
                  <a:cubicBezTo>
                    <a:pt x="705" y="605"/>
                    <a:pt x="846" y="637"/>
                    <a:pt x="1004" y="659"/>
                  </a:cubicBezTo>
                  <a:cubicBezTo>
                    <a:pt x="1161" y="684"/>
                    <a:pt x="1333" y="711"/>
                    <a:pt x="1519" y="729"/>
                  </a:cubicBezTo>
                  <a:cubicBezTo>
                    <a:pt x="1705" y="754"/>
                    <a:pt x="1904" y="766"/>
                    <a:pt x="2114" y="781"/>
                  </a:cubicBezTo>
                  <a:cubicBezTo>
                    <a:pt x="2219" y="789"/>
                    <a:pt x="2327" y="790"/>
                    <a:pt x="2437" y="794"/>
                  </a:cubicBezTo>
                  <a:cubicBezTo>
                    <a:pt x="2522" y="798"/>
                    <a:pt x="2609" y="800"/>
                    <a:pt x="2697" y="800"/>
                  </a:cubicBezTo>
                  <a:cubicBezTo>
                    <a:pt x="2723" y="800"/>
                    <a:pt x="2748" y="800"/>
                    <a:pt x="2774" y="800"/>
                  </a:cubicBezTo>
                  <a:cubicBezTo>
                    <a:pt x="2792" y="800"/>
                    <a:pt x="2811" y="800"/>
                    <a:pt x="2829" y="800"/>
                  </a:cubicBezTo>
                  <a:cubicBezTo>
                    <a:pt x="3042" y="800"/>
                    <a:pt x="3260" y="789"/>
                    <a:pt x="3482" y="779"/>
                  </a:cubicBezTo>
                  <a:cubicBezTo>
                    <a:pt x="3725" y="760"/>
                    <a:pt x="3961" y="743"/>
                    <a:pt x="4188" y="712"/>
                  </a:cubicBezTo>
                  <a:cubicBezTo>
                    <a:pt x="4302" y="699"/>
                    <a:pt x="4413" y="683"/>
                    <a:pt x="4522" y="665"/>
                  </a:cubicBezTo>
                  <a:cubicBezTo>
                    <a:pt x="4630" y="647"/>
                    <a:pt x="4737" y="633"/>
                    <a:pt x="4840" y="612"/>
                  </a:cubicBezTo>
                  <a:cubicBezTo>
                    <a:pt x="5047" y="571"/>
                    <a:pt x="5243" y="534"/>
                    <a:pt x="5424" y="487"/>
                  </a:cubicBezTo>
                  <a:cubicBezTo>
                    <a:pt x="5607" y="446"/>
                    <a:pt x="5774" y="398"/>
                    <a:pt x="5927" y="354"/>
                  </a:cubicBezTo>
                  <a:cubicBezTo>
                    <a:pt x="6081" y="312"/>
                    <a:pt x="6216" y="264"/>
                    <a:pt x="6336" y="224"/>
                  </a:cubicBezTo>
                  <a:cubicBezTo>
                    <a:pt x="6456" y="185"/>
                    <a:pt x="6557" y="146"/>
                    <a:pt x="6640" y="113"/>
                  </a:cubicBezTo>
                  <a:cubicBezTo>
                    <a:pt x="6805" y="49"/>
                    <a:pt x="6895" y="9"/>
                    <a:pt x="6892" y="1"/>
                  </a:cubicBezTo>
                  <a:cubicBezTo>
                    <a:pt x="6892" y="1"/>
                    <a:pt x="6890" y="0"/>
                    <a:pt x="6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2"/>
            <p:cNvSpPr/>
            <p:nvPr/>
          </p:nvSpPr>
          <p:spPr>
            <a:xfrm>
              <a:off x="5420225" y="4090650"/>
              <a:ext cx="111425" cy="128800"/>
            </a:xfrm>
            <a:custGeom>
              <a:avLst/>
              <a:gdLst/>
              <a:ahLst/>
              <a:cxnLst/>
              <a:rect l="l" t="t" r="r" b="b"/>
              <a:pathLst>
                <a:path w="4457" h="5152" extrusionOk="0">
                  <a:moveTo>
                    <a:pt x="1" y="1"/>
                  </a:moveTo>
                  <a:lnTo>
                    <a:pt x="516" y="3462"/>
                  </a:lnTo>
                  <a:cubicBezTo>
                    <a:pt x="660" y="4434"/>
                    <a:pt x="1494" y="5152"/>
                    <a:pt x="2475" y="5152"/>
                  </a:cubicBezTo>
                  <a:cubicBezTo>
                    <a:pt x="3569" y="5152"/>
                    <a:pt x="4456" y="4265"/>
                    <a:pt x="4456" y="3171"/>
                  </a:cubicBezTo>
                  <a:lnTo>
                    <a:pt x="4456" y="1"/>
                  </a:ln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2"/>
            <p:cNvSpPr/>
            <p:nvPr/>
          </p:nvSpPr>
          <p:spPr>
            <a:xfrm>
              <a:off x="5278475" y="3755475"/>
              <a:ext cx="394000" cy="345325"/>
            </a:xfrm>
            <a:custGeom>
              <a:avLst/>
              <a:gdLst/>
              <a:ahLst/>
              <a:cxnLst/>
              <a:rect l="l" t="t" r="r" b="b"/>
              <a:pathLst>
                <a:path w="15760" h="13813" extrusionOk="0">
                  <a:moveTo>
                    <a:pt x="5844" y="1"/>
                  </a:moveTo>
                  <a:cubicBezTo>
                    <a:pt x="5407" y="1"/>
                    <a:pt x="4974" y="50"/>
                    <a:pt x="4552" y="173"/>
                  </a:cubicBezTo>
                  <a:cubicBezTo>
                    <a:pt x="3288" y="543"/>
                    <a:pt x="2294" y="1540"/>
                    <a:pt x="1583" y="2649"/>
                  </a:cubicBezTo>
                  <a:cubicBezTo>
                    <a:pt x="793" y="3883"/>
                    <a:pt x="286" y="5298"/>
                    <a:pt x="112" y="6753"/>
                  </a:cubicBezTo>
                  <a:cubicBezTo>
                    <a:pt x="0" y="7701"/>
                    <a:pt x="32" y="8685"/>
                    <a:pt x="386" y="9571"/>
                  </a:cubicBezTo>
                  <a:cubicBezTo>
                    <a:pt x="1070" y="11285"/>
                    <a:pt x="2790" y="12313"/>
                    <a:pt x="4398" y="13217"/>
                  </a:cubicBezTo>
                  <a:lnTo>
                    <a:pt x="11164" y="13787"/>
                  </a:lnTo>
                  <a:cubicBezTo>
                    <a:pt x="11249" y="13804"/>
                    <a:pt x="11334" y="13813"/>
                    <a:pt x="11420" y="13813"/>
                  </a:cubicBezTo>
                  <a:cubicBezTo>
                    <a:pt x="11799" y="13813"/>
                    <a:pt x="12177" y="13656"/>
                    <a:pt x="12480" y="13423"/>
                  </a:cubicBezTo>
                  <a:cubicBezTo>
                    <a:pt x="12852" y="13136"/>
                    <a:pt x="13129" y="12747"/>
                    <a:pt x="13382" y="12351"/>
                  </a:cubicBezTo>
                  <a:cubicBezTo>
                    <a:pt x="14369" y="10807"/>
                    <a:pt x="15069" y="9080"/>
                    <a:pt x="15433" y="7283"/>
                  </a:cubicBezTo>
                  <a:cubicBezTo>
                    <a:pt x="15697" y="5991"/>
                    <a:pt x="15759" y="4550"/>
                    <a:pt x="15023" y="3456"/>
                  </a:cubicBezTo>
                  <a:cubicBezTo>
                    <a:pt x="14430" y="2576"/>
                    <a:pt x="13422" y="2077"/>
                    <a:pt x="12438" y="1675"/>
                  </a:cubicBezTo>
                  <a:cubicBezTo>
                    <a:pt x="10960" y="1072"/>
                    <a:pt x="9429" y="598"/>
                    <a:pt x="7869" y="261"/>
                  </a:cubicBezTo>
                  <a:cubicBezTo>
                    <a:pt x="7205" y="119"/>
                    <a:pt x="6520" y="1"/>
                    <a:pt x="5844"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2"/>
            <p:cNvSpPr/>
            <p:nvPr/>
          </p:nvSpPr>
          <p:spPr>
            <a:xfrm>
              <a:off x="5360700" y="3824900"/>
              <a:ext cx="235275" cy="315900"/>
            </a:xfrm>
            <a:custGeom>
              <a:avLst/>
              <a:gdLst/>
              <a:ahLst/>
              <a:cxnLst/>
              <a:rect l="l" t="t" r="r" b="b"/>
              <a:pathLst>
                <a:path w="9411" h="12636" extrusionOk="0">
                  <a:moveTo>
                    <a:pt x="4743" y="1"/>
                  </a:moveTo>
                  <a:cubicBezTo>
                    <a:pt x="4696" y="1"/>
                    <a:pt x="4649" y="1"/>
                    <a:pt x="4602" y="3"/>
                  </a:cubicBezTo>
                  <a:cubicBezTo>
                    <a:pt x="4538" y="4"/>
                    <a:pt x="4474" y="7"/>
                    <a:pt x="4410" y="12"/>
                  </a:cubicBezTo>
                  <a:cubicBezTo>
                    <a:pt x="4345" y="16"/>
                    <a:pt x="4281" y="22"/>
                    <a:pt x="4217" y="28"/>
                  </a:cubicBezTo>
                  <a:cubicBezTo>
                    <a:pt x="1843" y="274"/>
                    <a:pt x="53" y="2315"/>
                    <a:pt x="30" y="4703"/>
                  </a:cubicBezTo>
                  <a:cubicBezTo>
                    <a:pt x="0" y="7622"/>
                    <a:pt x="422" y="12635"/>
                    <a:pt x="4696" y="12635"/>
                  </a:cubicBezTo>
                  <a:cubicBezTo>
                    <a:pt x="8536" y="12635"/>
                    <a:pt x="9297" y="7978"/>
                    <a:pt x="9359" y="4801"/>
                  </a:cubicBezTo>
                  <a:cubicBezTo>
                    <a:pt x="9411" y="2191"/>
                    <a:pt x="7333" y="1"/>
                    <a:pt x="4743"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2"/>
            <p:cNvSpPr/>
            <p:nvPr/>
          </p:nvSpPr>
          <p:spPr>
            <a:xfrm>
              <a:off x="5431350" y="4125500"/>
              <a:ext cx="93600" cy="17375"/>
            </a:xfrm>
            <a:custGeom>
              <a:avLst/>
              <a:gdLst/>
              <a:ahLst/>
              <a:cxnLst/>
              <a:rect l="l" t="t" r="r" b="b"/>
              <a:pathLst>
                <a:path w="3744" h="695" extrusionOk="0">
                  <a:moveTo>
                    <a:pt x="3728" y="0"/>
                  </a:moveTo>
                  <a:cubicBezTo>
                    <a:pt x="3709" y="0"/>
                    <a:pt x="3661" y="17"/>
                    <a:pt x="3587" y="46"/>
                  </a:cubicBezTo>
                  <a:cubicBezTo>
                    <a:pt x="3543" y="66"/>
                    <a:pt x="3488" y="89"/>
                    <a:pt x="3424" y="113"/>
                  </a:cubicBezTo>
                  <a:cubicBezTo>
                    <a:pt x="3359" y="137"/>
                    <a:pt x="3289" y="170"/>
                    <a:pt x="3206" y="196"/>
                  </a:cubicBezTo>
                  <a:cubicBezTo>
                    <a:pt x="3045" y="258"/>
                    <a:pt x="2848" y="318"/>
                    <a:pt x="2629" y="374"/>
                  </a:cubicBezTo>
                  <a:cubicBezTo>
                    <a:pt x="2518" y="399"/>
                    <a:pt x="2403" y="429"/>
                    <a:pt x="2281" y="448"/>
                  </a:cubicBezTo>
                  <a:cubicBezTo>
                    <a:pt x="2159" y="471"/>
                    <a:pt x="2032" y="485"/>
                    <a:pt x="1902" y="502"/>
                  </a:cubicBezTo>
                  <a:cubicBezTo>
                    <a:pt x="1771" y="513"/>
                    <a:pt x="1644" y="523"/>
                    <a:pt x="1521" y="526"/>
                  </a:cubicBezTo>
                  <a:cubicBezTo>
                    <a:pt x="1481" y="528"/>
                    <a:pt x="1441" y="529"/>
                    <a:pt x="1402" y="529"/>
                  </a:cubicBezTo>
                  <a:cubicBezTo>
                    <a:pt x="1320" y="529"/>
                    <a:pt x="1241" y="525"/>
                    <a:pt x="1164" y="525"/>
                  </a:cubicBezTo>
                  <a:cubicBezTo>
                    <a:pt x="938" y="514"/>
                    <a:pt x="734" y="494"/>
                    <a:pt x="563" y="468"/>
                  </a:cubicBezTo>
                  <a:cubicBezTo>
                    <a:pt x="477" y="458"/>
                    <a:pt x="401" y="440"/>
                    <a:pt x="333" y="429"/>
                  </a:cubicBezTo>
                  <a:cubicBezTo>
                    <a:pt x="265" y="419"/>
                    <a:pt x="207" y="407"/>
                    <a:pt x="159" y="397"/>
                  </a:cubicBezTo>
                  <a:cubicBezTo>
                    <a:pt x="98" y="386"/>
                    <a:pt x="54" y="380"/>
                    <a:pt x="28" y="380"/>
                  </a:cubicBezTo>
                  <a:cubicBezTo>
                    <a:pt x="14" y="380"/>
                    <a:pt x="5" y="382"/>
                    <a:pt x="4" y="386"/>
                  </a:cubicBezTo>
                  <a:cubicBezTo>
                    <a:pt x="0" y="397"/>
                    <a:pt x="49" y="424"/>
                    <a:pt x="140" y="461"/>
                  </a:cubicBezTo>
                  <a:cubicBezTo>
                    <a:pt x="186" y="481"/>
                    <a:pt x="242" y="503"/>
                    <a:pt x="310" y="522"/>
                  </a:cubicBezTo>
                  <a:cubicBezTo>
                    <a:pt x="377" y="542"/>
                    <a:pt x="454" y="569"/>
                    <a:pt x="541" y="586"/>
                  </a:cubicBezTo>
                  <a:cubicBezTo>
                    <a:pt x="712" y="629"/>
                    <a:pt x="922" y="662"/>
                    <a:pt x="1155" y="682"/>
                  </a:cubicBezTo>
                  <a:cubicBezTo>
                    <a:pt x="1249" y="687"/>
                    <a:pt x="1346" y="694"/>
                    <a:pt x="1446" y="694"/>
                  </a:cubicBezTo>
                  <a:cubicBezTo>
                    <a:pt x="1472" y="694"/>
                    <a:pt x="1498" y="694"/>
                    <a:pt x="1524" y="693"/>
                  </a:cubicBezTo>
                  <a:cubicBezTo>
                    <a:pt x="1530" y="693"/>
                    <a:pt x="1536" y="693"/>
                    <a:pt x="1542" y="693"/>
                  </a:cubicBezTo>
                  <a:cubicBezTo>
                    <a:pt x="1664" y="693"/>
                    <a:pt x="1791" y="682"/>
                    <a:pt x="1920" y="672"/>
                  </a:cubicBezTo>
                  <a:cubicBezTo>
                    <a:pt x="2055" y="655"/>
                    <a:pt x="2185" y="639"/>
                    <a:pt x="2312" y="612"/>
                  </a:cubicBezTo>
                  <a:cubicBezTo>
                    <a:pt x="2437" y="592"/>
                    <a:pt x="2556" y="556"/>
                    <a:pt x="2669" y="527"/>
                  </a:cubicBezTo>
                  <a:cubicBezTo>
                    <a:pt x="2895" y="460"/>
                    <a:pt x="3093" y="385"/>
                    <a:pt x="3252" y="308"/>
                  </a:cubicBezTo>
                  <a:cubicBezTo>
                    <a:pt x="3334" y="273"/>
                    <a:pt x="3404" y="233"/>
                    <a:pt x="3465" y="199"/>
                  </a:cubicBezTo>
                  <a:cubicBezTo>
                    <a:pt x="3527" y="167"/>
                    <a:pt x="3579" y="134"/>
                    <a:pt x="3619" y="105"/>
                  </a:cubicBezTo>
                  <a:cubicBezTo>
                    <a:pt x="3700" y="49"/>
                    <a:pt x="3743" y="14"/>
                    <a:pt x="3737" y="3"/>
                  </a:cubicBezTo>
                  <a:cubicBezTo>
                    <a:pt x="3736" y="1"/>
                    <a:pt x="3733" y="0"/>
                    <a:pt x="372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2"/>
            <p:cNvSpPr/>
            <p:nvPr/>
          </p:nvSpPr>
          <p:spPr>
            <a:xfrm>
              <a:off x="5451000" y="4055125"/>
              <a:ext cx="60825" cy="26975"/>
            </a:xfrm>
            <a:custGeom>
              <a:avLst/>
              <a:gdLst/>
              <a:ahLst/>
              <a:cxnLst/>
              <a:rect l="l" t="t" r="r" b="b"/>
              <a:pathLst>
                <a:path w="2433" h="1079" extrusionOk="0">
                  <a:moveTo>
                    <a:pt x="2428" y="1"/>
                  </a:moveTo>
                  <a:cubicBezTo>
                    <a:pt x="2416" y="1"/>
                    <a:pt x="2328" y="128"/>
                    <a:pt x="2155" y="298"/>
                  </a:cubicBezTo>
                  <a:cubicBezTo>
                    <a:pt x="2066" y="386"/>
                    <a:pt x="1952" y="481"/>
                    <a:pt x="1818" y="576"/>
                  </a:cubicBezTo>
                  <a:cubicBezTo>
                    <a:pt x="1680" y="667"/>
                    <a:pt x="1523" y="757"/>
                    <a:pt x="1350" y="832"/>
                  </a:cubicBezTo>
                  <a:cubicBezTo>
                    <a:pt x="1174" y="904"/>
                    <a:pt x="1001" y="955"/>
                    <a:pt x="839" y="989"/>
                  </a:cubicBezTo>
                  <a:cubicBezTo>
                    <a:pt x="678" y="1020"/>
                    <a:pt x="531" y="1035"/>
                    <a:pt x="406" y="1037"/>
                  </a:cubicBezTo>
                  <a:cubicBezTo>
                    <a:pt x="383" y="1038"/>
                    <a:pt x="360" y="1038"/>
                    <a:pt x="339" y="1038"/>
                  </a:cubicBezTo>
                  <a:cubicBezTo>
                    <a:pt x="172" y="1038"/>
                    <a:pt x="57" y="1024"/>
                    <a:pt x="17" y="1024"/>
                  </a:cubicBezTo>
                  <a:cubicBezTo>
                    <a:pt x="7" y="1024"/>
                    <a:pt x="2" y="1025"/>
                    <a:pt x="2" y="1027"/>
                  </a:cubicBezTo>
                  <a:cubicBezTo>
                    <a:pt x="1" y="1031"/>
                    <a:pt x="39" y="1039"/>
                    <a:pt x="108" y="1052"/>
                  </a:cubicBezTo>
                  <a:cubicBezTo>
                    <a:pt x="142" y="1059"/>
                    <a:pt x="186" y="1066"/>
                    <a:pt x="236" y="1068"/>
                  </a:cubicBezTo>
                  <a:cubicBezTo>
                    <a:pt x="282" y="1072"/>
                    <a:pt x="335" y="1078"/>
                    <a:pt x="392" y="1078"/>
                  </a:cubicBezTo>
                  <a:cubicBezTo>
                    <a:pt x="396" y="1078"/>
                    <a:pt x="401" y="1078"/>
                    <a:pt x="406" y="1078"/>
                  </a:cubicBezTo>
                  <a:cubicBezTo>
                    <a:pt x="419" y="1078"/>
                    <a:pt x="432" y="1078"/>
                    <a:pt x="445" y="1078"/>
                  </a:cubicBezTo>
                  <a:cubicBezTo>
                    <a:pt x="563" y="1078"/>
                    <a:pt x="700" y="1065"/>
                    <a:pt x="849" y="1041"/>
                  </a:cubicBezTo>
                  <a:cubicBezTo>
                    <a:pt x="1014" y="1009"/>
                    <a:pt x="1193" y="959"/>
                    <a:pt x="1372" y="885"/>
                  </a:cubicBezTo>
                  <a:cubicBezTo>
                    <a:pt x="1550" y="808"/>
                    <a:pt x="1710" y="715"/>
                    <a:pt x="1847" y="619"/>
                  </a:cubicBezTo>
                  <a:cubicBezTo>
                    <a:pt x="1983" y="520"/>
                    <a:pt x="2098" y="420"/>
                    <a:pt x="2183" y="327"/>
                  </a:cubicBezTo>
                  <a:cubicBezTo>
                    <a:pt x="2228" y="283"/>
                    <a:pt x="2263" y="237"/>
                    <a:pt x="2295" y="198"/>
                  </a:cubicBezTo>
                  <a:cubicBezTo>
                    <a:pt x="2328" y="160"/>
                    <a:pt x="2353" y="125"/>
                    <a:pt x="2372" y="95"/>
                  </a:cubicBezTo>
                  <a:cubicBezTo>
                    <a:pt x="2412" y="37"/>
                    <a:pt x="2432" y="3"/>
                    <a:pt x="2429" y="1"/>
                  </a:cubicBezTo>
                  <a:cubicBezTo>
                    <a:pt x="2429" y="1"/>
                    <a:pt x="2429" y="1"/>
                    <a:pt x="2428"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2"/>
            <p:cNvSpPr/>
            <p:nvPr/>
          </p:nvSpPr>
          <p:spPr>
            <a:xfrm>
              <a:off x="5455825" y="3976725"/>
              <a:ext cx="28625" cy="64800"/>
            </a:xfrm>
            <a:custGeom>
              <a:avLst/>
              <a:gdLst/>
              <a:ahLst/>
              <a:cxnLst/>
              <a:rect l="l" t="t" r="r" b="b"/>
              <a:pathLst>
                <a:path w="1145" h="2592" extrusionOk="0">
                  <a:moveTo>
                    <a:pt x="574" y="0"/>
                  </a:moveTo>
                  <a:cubicBezTo>
                    <a:pt x="574" y="0"/>
                    <a:pt x="574" y="0"/>
                    <a:pt x="574" y="0"/>
                  </a:cubicBezTo>
                  <a:cubicBezTo>
                    <a:pt x="569" y="1"/>
                    <a:pt x="580" y="57"/>
                    <a:pt x="605" y="158"/>
                  </a:cubicBezTo>
                  <a:cubicBezTo>
                    <a:pt x="631" y="268"/>
                    <a:pt x="666" y="411"/>
                    <a:pt x="708" y="583"/>
                  </a:cubicBezTo>
                  <a:cubicBezTo>
                    <a:pt x="795" y="931"/>
                    <a:pt x="919" y="1408"/>
                    <a:pt x="1060" y="1942"/>
                  </a:cubicBezTo>
                  <a:lnTo>
                    <a:pt x="1060" y="1942"/>
                  </a:lnTo>
                  <a:cubicBezTo>
                    <a:pt x="1034" y="1931"/>
                    <a:pt x="1008" y="1921"/>
                    <a:pt x="981" y="1911"/>
                  </a:cubicBezTo>
                  <a:cubicBezTo>
                    <a:pt x="838" y="1856"/>
                    <a:pt x="694" y="1815"/>
                    <a:pt x="551" y="1789"/>
                  </a:cubicBezTo>
                  <a:cubicBezTo>
                    <a:pt x="479" y="1775"/>
                    <a:pt x="409" y="1766"/>
                    <a:pt x="340" y="1759"/>
                  </a:cubicBezTo>
                  <a:cubicBezTo>
                    <a:pt x="298" y="1756"/>
                    <a:pt x="256" y="1750"/>
                    <a:pt x="213" y="1750"/>
                  </a:cubicBezTo>
                  <a:cubicBezTo>
                    <a:pt x="186" y="1750"/>
                    <a:pt x="158" y="1753"/>
                    <a:pt x="129" y="1759"/>
                  </a:cubicBezTo>
                  <a:cubicBezTo>
                    <a:pt x="94" y="1768"/>
                    <a:pt x="57" y="1786"/>
                    <a:pt x="34" y="1818"/>
                  </a:cubicBezTo>
                  <a:cubicBezTo>
                    <a:pt x="10" y="1849"/>
                    <a:pt x="1" y="1892"/>
                    <a:pt x="6" y="1927"/>
                  </a:cubicBezTo>
                  <a:cubicBezTo>
                    <a:pt x="19" y="1999"/>
                    <a:pt x="61" y="2051"/>
                    <a:pt x="102" y="2096"/>
                  </a:cubicBezTo>
                  <a:cubicBezTo>
                    <a:pt x="187" y="2181"/>
                    <a:pt x="272" y="2249"/>
                    <a:pt x="354" y="2308"/>
                  </a:cubicBezTo>
                  <a:cubicBezTo>
                    <a:pt x="518" y="2424"/>
                    <a:pt x="665" y="2496"/>
                    <a:pt x="769" y="2537"/>
                  </a:cubicBezTo>
                  <a:cubicBezTo>
                    <a:pt x="821" y="2558"/>
                    <a:pt x="862" y="2573"/>
                    <a:pt x="890" y="2581"/>
                  </a:cubicBezTo>
                  <a:cubicBezTo>
                    <a:pt x="913" y="2588"/>
                    <a:pt x="927" y="2592"/>
                    <a:pt x="932" y="2592"/>
                  </a:cubicBezTo>
                  <a:cubicBezTo>
                    <a:pt x="933" y="2592"/>
                    <a:pt x="934" y="2592"/>
                    <a:pt x="934" y="2591"/>
                  </a:cubicBezTo>
                  <a:cubicBezTo>
                    <a:pt x="935" y="2587"/>
                    <a:pt x="878" y="2565"/>
                    <a:pt x="778" y="2518"/>
                  </a:cubicBezTo>
                  <a:cubicBezTo>
                    <a:pt x="678" y="2469"/>
                    <a:pt x="535" y="2394"/>
                    <a:pt x="378" y="2275"/>
                  </a:cubicBezTo>
                  <a:cubicBezTo>
                    <a:pt x="299" y="2216"/>
                    <a:pt x="216" y="2145"/>
                    <a:pt x="136" y="2063"/>
                  </a:cubicBezTo>
                  <a:cubicBezTo>
                    <a:pt x="100" y="2023"/>
                    <a:pt x="64" y="1973"/>
                    <a:pt x="57" y="1920"/>
                  </a:cubicBezTo>
                  <a:cubicBezTo>
                    <a:pt x="48" y="1868"/>
                    <a:pt x="84" y="1822"/>
                    <a:pt x="142" y="1811"/>
                  </a:cubicBezTo>
                  <a:cubicBezTo>
                    <a:pt x="163" y="1806"/>
                    <a:pt x="185" y="1804"/>
                    <a:pt x="208" y="1804"/>
                  </a:cubicBezTo>
                  <a:cubicBezTo>
                    <a:pt x="248" y="1804"/>
                    <a:pt x="291" y="1809"/>
                    <a:pt x="335" y="1813"/>
                  </a:cubicBezTo>
                  <a:cubicBezTo>
                    <a:pt x="402" y="1820"/>
                    <a:pt x="471" y="1830"/>
                    <a:pt x="540" y="1844"/>
                  </a:cubicBezTo>
                  <a:cubicBezTo>
                    <a:pt x="679" y="1871"/>
                    <a:pt x="821" y="1911"/>
                    <a:pt x="961" y="1964"/>
                  </a:cubicBezTo>
                  <a:cubicBezTo>
                    <a:pt x="1006" y="1981"/>
                    <a:pt x="1049" y="1999"/>
                    <a:pt x="1090" y="2017"/>
                  </a:cubicBezTo>
                  <a:lnTo>
                    <a:pt x="1145" y="2041"/>
                  </a:lnTo>
                  <a:lnTo>
                    <a:pt x="1145" y="2041"/>
                  </a:lnTo>
                  <a:lnTo>
                    <a:pt x="1129" y="1984"/>
                  </a:lnTo>
                  <a:cubicBezTo>
                    <a:pt x="981" y="1427"/>
                    <a:pt x="846" y="931"/>
                    <a:pt x="746" y="573"/>
                  </a:cubicBezTo>
                  <a:cubicBezTo>
                    <a:pt x="697" y="403"/>
                    <a:pt x="656" y="261"/>
                    <a:pt x="624" y="153"/>
                  </a:cubicBezTo>
                  <a:cubicBezTo>
                    <a:pt x="595" y="55"/>
                    <a:pt x="578" y="0"/>
                    <a:pt x="574"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2"/>
            <p:cNvSpPr/>
            <p:nvPr/>
          </p:nvSpPr>
          <p:spPr>
            <a:xfrm>
              <a:off x="5386325" y="3966400"/>
              <a:ext cx="64250" cy="35675"/>
            </a:xfrm>
            <a:custGeom>
              <a:avLst/>
              <a:gdLst/>
              <a:ahLst/>
              <a:cxnLst/>
              <a:rect l="l" t="t" r="r" b="b"/>
              <a:pathLst>
                <a:path w="2570" h="1427" extrusionOk="0">
                  <a:moveTo>
                    <a:pt x="1245" y="1"/>
                  </a:moveTo>
                  <a:cubicBezTo>
                    <a:pt x="712" y="1"/>
                    <a:pt x="183" y="347"/>
                    <a:pt x="1" y="852"/>
                  </a:cubicBezTo>
                  <a:lnTo>
                    <a:pt x="2505" y="1427"/>
                  </a:lnTo>
                  <a:cubicBezTo>
                    <a:pt x="2570" y="804"/>
                    <a:pt x="2117" y="169"/>
                    <a:pt x="1507" y="30"/>
                  </a:cubicBezTo>
                  <a:cubicBezTo>
                    <a:pt x="1421" y="10"/>
                    <a:pt x="1333" y="1"/>
                    <a:pt x="1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2"/>
            <p:cNvSpPr/>
            <p:nvPr/>
          </p:nvSpPr>
          <p:spPr>
            <a:xfrm>
              <a:off x="5384625" y="3964100"/>
              <a:ext cx="67050" cy="38425"/>
            </a:xfrm>
            <a:custGeom>
              <a:avLst/>
              <a:gdLst/>
              <a:ahLst/>
              <a:cxnLst/>
              <a:rect l="l" t="t" r="r" b="b"/>
              <a:pathLst>
                <a:path w="2682" h="1537" extrusionOk="0">
                  <a:moveTo>
                    <a:pt x="1305" y="1"/>
                  </a:moveTo>
                  <a:cubicBezTo>
                    <a:pt x="1123" y="1"/>
                    <a:pt x="950" y="36"/>
                    <a:pt x="801" y="93"/>
                  </a:cubicBezTo>
                  <a:cubicBezTo>
                    <a:pt x="573" y="180"/>
                    <a:pt x="392" y="311"/>
                    <a:pt x="269" y="444"/>
                  </a:cubicBezTo>
                  <a:cubicBezTo>
                    <a:pt x="145" y="575"/>
                    <a:pt x="71" y="705"/>
                    <a:pt x="37" y="799"/>
                  </a:cubicBezTo>
                  <a:cubicBezTo>
                    <a:pt x="3" y="894"/>
                    <a:pt x="1" y="950"/>
                    <a:pt x="18" y="958"/>
                  </a:cubicBezTo>
                  <a:cubicBezTo>
                    <a:pt x="20" y="958"/>
                    <a:pt x="22" y="959"/>
                    <a:pt x="24" y="959"/>
                  </a:cubicBezTo>
                  <a:cubicBezTo>
                    <a:pt x="68" y="959"/>
                    <a:pt x="166" y="777"/>
                    <a:pt x="405" y="592"/>
                  </a:cubicBezTo>
                  <a:cubicBezTo>
                    <a:pt x="528" y="495"/>
                    <a:pt x="691" y="402"/>
                    <a:pt x="886" y="342"/>
                  </a:cubicBezTo>
                  <a:cubicBezTo>
                    <a:pt x="1006" y="305"/>
                    <a:pt x="1138" y="283"/>
                    <a:pt x="1274" y="283"/>
                  </a:cubicBezTo>
                  <a:cubicBezTo>
                    <a:pt x="1358" y="283"/>
                    <a:pt x="1444" y="292"/>
                    <a:pt x="1529" y="310"/>
                  </a:cubicBezTo>
                  <a:cubicBezTo>
                    <a:pt x="1750" y="361"/>
                    <a:pt x="1946" y="474"/>
                    <a:pt x="2097" y="611"/>
                  </a:cubicBezTo>
                  <a:cubicBezTo>
                    <a:pt x="2248" y="747"/>
                    <a:pt x="2357" y="902"/>
                    <a:pt x="2427" y="1041"/>
                  </a:cubicBezTo>
                  <a:cubicBezTo>
                    <a:pt x="2571" y="1323"/>
                    <a:pt x="2577" y="1535"/>
                    <a:pt x="2623" y="1536"/>
                  </a:cubicBezTo>
                  <a:cubicBezTo>
                    <a:pt x="2641" y="1536"/>
                    <a:pt x="2663" y="1484"/>
                    <a:pt x="2672" y="1385"/>
                  </a:cubicBezTo>
                  <a:cubicBezTo>
                    <a:pt x="2682" y="1285"/>
                    <a:pt x="2670" y="1136"/>
                    <a:pt x="2614" y="964"/>
                  </a:cubicBezTo>
                  <a:cubicBezTo>
                    <a:pt x="2558" y="792"/>
                    <a:pt x="2449" y="596"/>
                    <a:pt x="2279" y="422"/>
                  </a:cubicBezTo>
                  <a:cubicBezTo>
                    <a:pt x="2110" y="247"/>
                    <a:pt x="1873" y="96"/>
                    <a:pt x="1591" y="31"/>
                  </a:cubicBezTo>
                  <a:cubicBezTo>
                    <a:pt x="1494" y="10"/>
                    <a:pt x="1398" y="1"/>
                    <a:pt x="1305"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2"/>
            <p:cNvSpPr/>
            <p:nvPr/>
          </p:nvSpPr>
          <p:spPr>
            <a:xfrm>
              <a:off x="5399200" y="3968700"/>
              <a:ext cx="37050" cy="28850"/>
            </a:xfrm>
            <a:custGeom>
              <a:avLst/>
              <a:gdLst/>
              <a:ahLst/>
              <a:cxnLst/>
              <a:rect l="l" t="t" r="r" b="b"/>
              <a:pathLst>
                <a:path w="1482" h="1154" extrusionOk="0">
                  <a:moveTo>
                    <a:pt x="784" y="0"/>
                  </a:moveTo>
                  <a:cubicBezTo>
                    <a:pt x="687" y="0"/>
                    <a:pt x="590" y="7"/>
                    <a:pt x="495" y="27"/>
                  </a:cubicBezTo>
                  <a:cubicBezTo>
                    <a:pt x="321" y="63"/>
                    <a:pt x="151" y="151"/>
                    <a:pt x="44" y="290"/>
                  </a:cubicBezTo>
                  <a:lnTo>
                    <a:pt x="44" y="290"/>
                  </a:lnTo>
                  <a:cubicBezTo>
                    <a:pt x="43" y="284"/>
                    <a:pt x="43" y="278"/>
                    <a:pt x="43" y="272"/>
                  </a:cubicBezTo>
                  <a:lnTo>
                    <a:pt x="1" y="355"/>
                  </a:lnTo>
                  <a:cubicBezTo>
                    <a:pt x="14" y="332"/>
                    <a:pt x="28" y="311"/>
                    <a:pt x="44" y="290"/>
                  </a:cubicBezTo>
                  <a:lnTo>
                    <a:pt x="44" y="290"/>
                  </a:lnTo>
                  <a:cubicBezTo>
                    <a:pt x="64" y="595"/>
                    <a:pt x="213" y="901"/>
                    <a:pt x="474" y="1057"/>
                  </a:cubicBezTo>
                  <a:cubicBezTo>
                    <a:pt x="581" y="1121"/>
                    <a:pt x="708" y="1153"/>
                    <a:pt x="833" y="1153"/>
                  </a:cubicBezTo>
                  <a:cubicBezTo>
                    <a:pt x="1020" y="1153"/>
                    <a:pt x="1204" y="1082"/>
                    <a:pt x="1319" y="936"/>
                  </a:cubicBezTo>
                  <a:cubicBezTo>
                    <a:pt x="1423" y="804"/>
                    <a:pt x="1463" y="633"/>
                    <a:pt x="1473" y="465"/>
                  </a:cubicBezTo>
                  <a:cubicBezTo>
                    <a:pt x="1482" y="322"/>
                    <a:pt x="1459" y="156"/>
                    <a:pt x="1340" y="76"/>
                  </a:cubicBezTo>
                  <a:cubicBezTo>
                    <a:pt x="1272" y="30"/>
                    <a:pt x="1187" y="23"/>
                    <a:pt x="1105" y="17"/>
                  </a:cubicBezTo>
                  <a:cubicBezTo>
                    <a:pt x="998" y="8"/>
                    <a:pt x="891" y="0"/>
                    <a:pt x="784"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2"/>
            <p:cNvSpPr/>
            <p:nvPr/>
          </p:nvSpPr>
          <p:spPr>
            <a:xfrm>
              <a:off x="5384650" y="3951250"/>
              <a:ext cx="68800" cy="48950"/>
            </a:xfrm>
            <a:custGeom>
              <a:avLst/>
              <a:gdLst/>
              <a:ahLst/>
              <a:cxnLst/>
              <a:rect l="l" t="t" r="r" b="b"/>
              <a:pathLst>
                <a:path w="2752" h="1958" extrusionOk="0">
                  <a:moveTo>
                    <a:pt x="1448" y="0"/>
                  </a:moveTo>
                  <a:cubicBezTo>
                    <a:pt x="1233" y="0"/>
                    <a:pt x="1018" y="48"/>
                    <a:pt x="828" y="145"/>
                  </a:cubicBezTo>
                  <a:cubicBezTo>
                    <a:pt x="371" y="378"/>
                    <a:pt x="49" y="857"/>
                    <a:pt x="8" y="1368"/>
                  </a:cubicBezTo>
                  <a:lnTo>
                    <a:pt x="1" y="1520"/>
                  </a:lnTo>
                  <a:cubicBezTo>
                    <a:pt x="222" y="1023"/>
                    <a:pt x="758" y="691"/>
                    <a:pt x="1299" y="691"/>
                  </a:cubicBezTo>
                  <a:cubicBezTo>
                    <a:pt x="1368" y="691"/>
                    <a:pt x="1437" y="696"/>
                    <a:pt x="1505" y="707"/>
                  </a:cubicBezTo>
                  <a:cubicBezTo>
                    <a:pt x="2111" y="807"/>
                    <a:pt x="2615" y="1347"/>
                    <a:pt x="2672" y="1958"/>
                  </a:cubicBezTo>
                  <a:cubicBezTo>
                    <a:pt x="2717" y="1455"/>
                    <a:pt x="2751" y="906"/>
                    <a:pt x="2465" y="491"/>
                  </a:cubicBezTo>
                  <a:cubicBezTo>
                    <a:pt x="2240" y="165"/>
                    <a:pt x="1846" y="0"/>
                    <a:pt x="144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2"/>
            <p:cNvSpPr/>
            <p:nvPr/>
          </p:nvSpPr>
          <p:spPr>
            <a:xfrm>
              <a:off x="5380800" y="3928400"/>
              <a:ext cx="76675" cy="22075"/>
            </a:xfrm>
            <a:custGeom>
              <a:avLst/>
              <a:gdLst/>
              <a:ahLst/>
              <a:cxnLst/>
              <a:rect l="l" t="t" r="r" b="b"/>
              <a:pathLst>
                <a:path w="3067" h="883" extrusionOk="0">
                  <a:moveTo>
                    <a:pt x="1622" y="0"/>
                  </a:moveTo>
                  <a:cubicBezTo>
                    <a:pt x="1579" y="0"/>
                    <a:pt x="1535" y="1"/>
                    <a:pt x="1491" y="4"/>
                  </a:cubicBezTo>
                  <a:cubicBezTo>
                    <a:pt x="999" y="34"/>
                    <a:pt x="584" y="226"/>
                    <a:pt x="339" y="421"/>
                  </a:cubicBezTo>
                  <a:cubicBezTo>
                    <a:pt x="90" y="618"/>
                    <a:pt x="0" y="800"/>
                    <a:pt x="48" y="857"/>
                  </a:cubicBezTo>
                  <a:cubicBezTo>
                    <a:pt x="63" y="875"/>
                    <a:pt x="88" y="883"/>
                    <a:pt x="122" y="883"/>
                  </a:cubicBezTo>
                  <a:cubicBezTo>
                    <a:pt x="207" y="883"/>
                    <a:pt x="349" y="834"/>
                    <a:pt x="533" y="776"/>
                  </a:cubicBezTo>
                  <a:cubicBezTo>
                    <a:pt x="788" y="693"/>
                    <a:pt x="1136" y="597"/>
                    <a:pt x="1525" y="574"/>
                  </a:cubicBezTo>
                  <a:cubicBezTo>
                    <a:pt x="1591" y="570"/>
                    <a:pt x="1656" y="568"/>
                    <a:pt x="1720" y="568"/>
                  </a:cubicBezTo>
                  <a:cubicBezTo>
                    <a:pt x="2032" y="568"/>
                    <a:pt x="2315" y="613"/>
                    <a:pt x="2535" y="656"/>
                  </a:cubicBezTo>
                  <a:cubicBezTo>
                    <a:pt x="2700" y="688"/>
                    <a:pt x="2832" y="715"/>
                    <a:pt x="2919" y="715"/>
                  </a:cubicBezTo>
                  <a:cubicBezTo>
                    <a:pt x="2972" y="715"/>
                    <a:pt x="3008" y="705"/>
                    <a:pt x="3025" y="679"/>
                  </a:cubicBezTo>
                  <a:cubicBezTo>
                    <a:pt x="3067" y="617"/>
                    <a:pt x="2956" y="447"/>
                    <a:pt x="2684" y="282"/>
                  </a:cubicBezTo>
                  <a:cubicBezTo>
                    <a:pt x="2443" y="132"/>
                    <a:pt x="2060" y="0"/>
                    <a:pt x="1622"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2"/>
            <p:cNvSpPr/>
            <p:nvPr/>
          </p:nvSpPr>
          <p:spPr>
            <a:xfrm>
              <a:off x="5502925" y="3963050"/>
              <a:ext cx="67050" cy="38350"/>
            </a:xfrm>
            <a:custGeom>
              <a:avLst/>
              <a:gdLst/>
              <a:ahLst/>
              <a:cxnLst/>
              <a:rect l="l" t="t" r="r" b="b"/>
              <a:pathLst>
                <a:path w="2682" h="1534" extrusionOk="0">
                  <a:moveTo>
                    <a:pt x="1381" y="1"/>
                  </a:moveTo>
                  <a:cubicBezTo>
                    <a:pt x="1287" y="1"/>
                    <a:pt x="1190" y="10"/>
                    <a:pt x="1093" y="31"/>
                  </a:cubicBezTo>
                  <a:cubicBezTo>
                    <a:pt x="811" y="95"/>
                    <a:pt x="573" y="246"/>
                    <a:pt x="404" y="420"/>
                  </a:cubicBezTo>
                  <a:cubicBezTo>
                    <a:pt x="234" y="594"/>
                    <a:pt x="126" y="790"/>
                    <a:pt x="70" y="962"/>
                  </a:cubicBezTo>
                  <a:cubicBezTo>
                    <a:pt x="13" y="1135"/>
                    <a:pt x="1" y="1282"/>
                    <a:pt x="11" y="1382"/>
                  </a:cubicBezTo>
                  <a:cubicBezTo>
                    <a:pt x="19" y="1480"/>
                    <a:pt x="41" y="1533"/>
                    <a:pt x="59" y="1533"/>
                  </a:cubicBezTo>
                  <a:cubicBezTo>
                    <a:pt x="60" y="1533"/>
                    <a:pt x="60" y="1533"/>
                    <a:pt x="60" y="1533"/>
                  </a:cubicBezTo>
                  <a:cubicBezTo>
                    <a:pt x="106" y="1533"/>
                    <a:pt x="112" y="1320"/>
                    <a:pt x="255" y="1039"/>
                  </a:cubicBezTo>
                  <a:cubicBezTo>
                    <a:pt x="326" y="900"/>
                    <a:pt x="436" y="746"/>
                    <a:pt x="586" y="610"/>
                  </a:cubicBezTo>
                  <a:cubicBezTo>
                    <a:pt x="736" y="474"/>
                    <a:pt x="933" y="361"/>
                    <a:pt x="1155" y="309"/>
                  </a:cubicBezTo>
                  <a:cubicBezTo>
                    <a:pt x="1240" y="291"/>
                    <a:pt x="1325" y="283"/>
                    <a:pt x="1409" y="283"/>
                  </a:cubicBezTo>
                  <a:cubicBezTo>
                    <a:pt x="1545" y="283"/>
                    <a:pt x="1677" y="304"/>
                    <a:pt x="1797" y="342"/>
                  </a:cubicBezTo>
                  <a:cubicBezTo>
                    <a:pt x="1991" y="401"/>
                    <a:pt x="2155" y="494"/>
                    <a:pt x="2278" y="591"/>
                  </a:cubicBezTo>
                  <a:cubicBezTo>
                    <a:pt x="2516" y="776"/>
                    <a:pt x="2613" y="957"/>
                    <a:pt x="2658" y="957"/>
                  </a:cubicBezTo>
                  <a:cubicBezTo>
                    <a:pt x="2660" y="957"/>
                    <a:pt x="2662" y="957"/>
                    <a:pt x="2664" y="956"/>
                  </a:cubicBezTo>
                  <a:cubicBezTo>
                    <a:pt x="2682" y="949"/>
                    <a:pt x="2679" y="892"/>
                    <a:pt x="2646" y="797"/>
                  </a:cubicBezTo>
                  <a:cubicBezTo>
                    <a:pt x="2612" y="703"/>
                    <a:pt x="2538" y="575"/>
                    <a:pt x="2414" y="442"/>
                  </a:cubicBezTo>
                  <a:cubicBezTo>
                    <a:pt x="2290" y="310"/>
                    <a:pt x="2110" y="179"/>
                    <a:pt x="1881" y="93"/>
                  </a:cubicBezTo>
                  <a:cubicBezTo>
                    <a:pt x="1733" y="36"/>
                    <a:pt x="1561" y="1"/>
                    <a:pt x="138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2"/>
            <p:cNvSpPr/>
            <p:nvPr/>
          </p:nvSpPr>
          <p:spPr>
            <a:xfrm>
              <a:off x="5501175" y="3950200"/>
              <a:ext cx="68775" cy="48900"/>
            </a:xfrm>
            <a:custGeom>
              <a:avLst/>
              <a:gdLst/>
              <a:ahLst/>
              <a:cxnLst/>
              <a:rect l="l" t="t" r="r" b="b"/>
              <a:pathLst>
                <a:path w="2751" h="1956" extrusionOk="0">
                  <a:moveTo>
                    <a:pt x="1304" y="1"/>
                  </a:moveTo>
                  <a:cubicBezTo>
                    <a:pt x="906" y="1"/>
                    <a:pt x="512" y="166"/>
                    <a:pt x="287" y="491"/>
                  </a:cubicBezTo>
                  <a:cubicBezTo>
                    <a:pt x="1" y="906"/>
                    <a:pt x="35" y="1454"/>
                    <a:pt x="80" y="1956"/>
                  </a:cubicBezTo>
                  <a:cubicBezTo>
                    <a:pt x="137" y="1347"/>
                    <a:pt x="641" y="806"/>
                    <a:pt x="1247" y="708"/>
                  </a:cubicBezTo>
                  <a:cubicBezTo>
                    <a:pt x="1316" y="696"/>
                    <a:pt x="1385" y="691"/>
                    <a:pt x="1455" y="691"/>
                  </a:cubicBezTo>
                  <a:cubicBezTo>
                    <a:pt x="1995" y="691"/>
                    <a:pt x="2530" y="1023"/>
                    <a:pt x="2751" y="1518"/>
                  </a:cubicBezTo>
                  <a:lnTo>
                    <a:pt x="2744" y="1366"/>
                  </a:lnTo>
                  <a:cubicBezTo>
                    <a:pt x="2702" y="857"/>
                    <a:pt x="2381" y="378"/>
                    <a:pt x="1924" y="146"/>
                  </a:cubicBezTo>
                  <a:cubicBezTo>
                    <a:pt x="1734" y="49"/>
                    <a:pt x="1518" y="1"/>
                    <a:pt x="1304"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2"/>
            <p:cNvSpPr/>
            <p:nvPr/>
          </p:nvSpPr>
          <p:spPr>
            <a:xfrm>
              <a:off x="5498275" y="3926900"/>
              <a:ext cx="75875" cy="25875"/>
            </a:xfrm>
            <a:custGeom>
              <a:avLst/>
              <a:gdLst/>
              <a:ahLst/>
              <a:cxnLst/>
              <a:rect l="l" t="t" r="r" b="b"/>
              <a:pathLst>
                <a:path w="3035" h="1035" extrusionOk="0">
                  <a:moveTo>
                    <a:pt x="1753" y="1"/>
                  </a:moveTo>
                  <a:cubicBezTo>
                    <a:pt x="1641" y="1"/>
                    <a:pt x="1526" y="9"/>
                    <a:pt x="1408" y="28"/>
                  </a:cubicBezTo>
                  <a:cubicBezTo>
                    <a:pt x="921" y="104"/>
                    <a:pt x="527" y="335"/>
                    <a:pt x="302" y="553"/>
                  </a:cubicBezTo>
                  <a:cubicBezTo>
                    <a:pt x="73" y="772"/>
                    <a:pt x="0" y="962"/>
                    <a:pt x="54" y="1015"/>
                  </a:cubicBezTo>
                  <a:cubicBezTo>
                    <a:pt x="67" y="1028"/>
                    <a:pt x="87" y="1034"/>
                    <a:pt x="112" y="1034"/>
                  </a:cubicBezTo>
                  <a:cubicBezTo>
                    <a:pt x="194" y="1034"/>
                    <a:pt x="337" y="969"/>
                    <a:pt x="527" y="888"/>
                  </a:cubicBezTo>
                  <a:cubicBezTo>
                    <a:pt x="775" y="780"/>
                    <a:pt x="1112" y="652"/>
                    <a:pt x="1497" y="591"/>
                  </a:cubicBezTo>
                  <a:cubicBezTo>
                    <a:pt x="1687" y="561"/>
                    <a:pt x="1871" y="551"/>
                    <a:pt x="2040" y="551"/>
                  </a:cubicBezTo>
                  <a:cubicBezTo>
                    <a:pt x="2214" y="551"/>
                    <a:pt x="2374" y="562"/>
                    <a:pt x="2510" y="575"/>
                  </a:cubicBezTo>
                  <a:cubicBezTo>
                    <a:pt x="2644" y="587"/>
                    <a:pt x="2758" y="599"/>
                    <a:pt x="2842" y="599"/>
                  </a:cubicBezTo>
                  <a:cubicBezTo>
                    <a:pt x="2926" y="599"/>
                    <a:pt x="2981" y="587"/>
                    <a:pt x="3000" y="552"/>
                  </a:cubicBezTo>
                  <a:cubicBezTo>
                    <a:pt x="3035" y="485"/>
                    <a:pt x="2907" y="325"/>
                    <a:pt x="2622" y="188"/>
                  </a:cubicBezTo>
                  <a:cubicBezTo>
                    <a:pt x="2410" y="83"/>
                    <a:pt x="2102" y="1"/>
                    <a:pt x="1753"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2"/>
            <p:cNvSpPr/>
            <p:nvPr/>
          </p:nvSpPr>
          <p:spPr>
            <a:xfrm>
              <a:off x="5455150" y="3928475"/>
              <a:ext cx="7400" cy="16850"/>
            </a:xfrm>
            <a:custGeom>
              <a:avLst/>
              <a:gdLst/>
              <a:ahLst/>
              <a:cxnLst/>
              <a:rect l="l" t="t" r="r" b="b"/>
              <a:pathLst>
                <a:path w="296" h="674" extrusionOk="0">
                  <a:moveTo>
                    <a:pt x="17" y="1"/>
                  </a:moveTo>
                  <a:cubicBezTo>
                    <a:pt x="16" y="1"/>
                    <a:pt x="16" y="1"/>
                    <a:pt x="16" y="1"/>
                  </a:cubicBezTo>
                  <a:cubicBezTo>
                    <a:pt x="0" y="7"/>
                    <a:pt x="49" y="161"/>
                    <a:pt x="121" y="347"/>
                  </a:cubicBezTo>
                  <a:cubicBezTo>
                    <a:pt x="193" y="530"/>
                    <a:pt x="263" y="673"/>
                    <a:pt x="279" y="673"/>
                  </a:cubicBezTo>
                  <a:cubicBezTo>
                    <a:pt x="280" y="673"/>
                    <a:pt x="280" y="673"/>
                    <a:pt x="280" y="673"/>
                  </a:cubicBezTo>
                  <a:cubicBezTo>
                    <a:pt x="296" y="668"/>
                    <a:pt x="247" y="513"/>
                    <a:pt x="175" y="326"/>
                  </a:cubicBezTo>
                  <a:cubicBezTo>
                    <a:pt x="103" y="145"/>
                    <a:pt x="33" y="1"/>
                    <a:pt x="17"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2"/>
            <p:cNvSpPr/>
            <p:nvPr/>
          </p:nvSpPr>
          <p:spPr>
            <a:xfrm>
              <a:off x="5463250" y="3931925"/>
              <a:ext cx="2425" cy="11775"/>
            </a:xfrm>
            <a:custGeom>
              <a:avLst/>
              <a:gdLst/>
              <a:ahLst/>
              <a:cxnLst/>
              <a:rect l="l" t="t" r="r" b="b"/>
              <a:pathLst>
                <a:path w="97" h="471" extrusionOk="0">
                  <a:moveTo>
                    <a:pt x="16" y="0"/>
                  </a:moveTo>
                  <a:cubicBezTo>
                    <a:pt x="16" y="0"/>
                    <a:pt x="16" y="0"/>
                    <a:pt x="16" y="0"/>
                  </a:cubicBezTo>
                  <a:cubicBezTo>
                    <a:pt x="0" y="3"/>
                    <a:pt x="1" y="110"/>
                    <a:pt x="20" y="240"/>
                  </a:cubicBezTo>
                  <a:cubicBezTo>
                    <a:pt x="37" y="368"/>
                    <a:pt x="64" y="470"/>
                    <a:pt x="80" y="470"/>
                  </a:cubicBezTo>
                  <a:cubicBezTo>
                    <a:pt x="80" y="470"/>
                    <a:pt x="80" y="470"/>
                    <a:pt x="80" y="470"/>
                  </a:cubicBezTo>
                  <a:cubicBezTo>
                    <a:pt x="97" y="468"/>
                    <a:pt x="95" y="362"/>
                    <a:pt x="76" y="232"/>
                  </a:cubicBezTo>
                  <a:cubicBezTo>
                    <a:pt x="59" y="104"/>
                    <a:pt x="32" y="0"/>
                    <a:pt x="16"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2"/>
            <p:cNvSpPr/>
            <p:nvPr/>
          </p:nvSpPr>
          <p:spPr>
            <a:xfrm>
              <a:off x="5585100" y="3964475"/>
              <a:ext cx="39225" cy="64475"/>
            </a:xfrm>
            <a:custGeom>
              <a:avLst/>
              <a:gdLst/>
              <a:ahLst/>
              <a:cxnLst/>
              <a:rect l="l" t="t" r="r" b="b"/>
              <a:pathLst>
                <a:path w="1569" h="2579" extrusionOk="0">
                  <a:moveTo>
                    <a:pt x="805" y="0"/>
                  </a:moveTo>
                  <a:cubicBezTo>
                    <a:pt x="490" y="0"/>
                    <a:pt x="225" y="244"/>
                    <a:pt x="1" y="473"/>
                  </a:cubicBezTo>
                  <a:lnTo>
                    <a:pt x="46" y="2118"/>
                  </a:lnTo>
                  <a:cubicBezTo>
                    <a:pt x="86" y="2388"/>
                    <a:pt x="364" y="2579"/>
                    <a:pt x="636" y="2579"/>
                  </a:cubicBezTo>
                  <a:cubicBezTo>
                    <a:pt x="654" y="2579"/>
                    <a:pt x="672" y="2578"/>
                    <a:pt x="690" y="2576"/>
                  </a:cubicBezTo>
                  <a:cubicBezTo>
                    <a:pt x="980" y="2550"/>
                    <a:pt x="1229" y="2339"/>
                    <a:pt x="1367" y="2083"/>
                  </a:cubicBezTo>
                  <a:cubicBezTo>
                    <a:pt x="1505" y="1826"/>
                    <a:pt x="1546" y="1530"/>
                    <a:pt x="1558" y="1240"/>
                  </a:cubicBezTo>
                  <a:cubicBezTo>
                    <a:pt x="1569" y="975"/>
                    <a:pt x="1554" y="703"/>
                    <a:pt x="1445" y="463"/>
                  </a:cubicBezTo>
                  <a:cubicBezTo>
                    <a:pt x="1335" y="223"/>
                    <a:pt x="1110" y="20"/>
                    <a:pt x="847" y="2"/>
                  </a:cubicBezTo>
                  <a:cubicBezTo>
                    <a:pt x="833" y="1"/>
                    <a:pt x="819" y="0"/>
                    <a:pt x="805" y="0"/>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2"/>
            <p:cNvSpPr/>
            <p:nvPr/>
          </p:nvSpPr>
          <p:spPr>
            <a:xfrm>
              <a:off x="5593975" y="3976550"/>
              <a:ext cx="15425" cy="31050"/>
            </a:xfrm>
            <a:custGeom>
              <a:avLst/>
              <a:gdLst/>
              <a:ahLst/>
              <a:cxnLst/>
              <a:rect l="l" t="t" r="r" b="b"/>
              <a:pathLst>
                <a:path w="617" h="1242" extrusionOk="0">
                  <a:moveTo>
                    <a:pt x="281" y="1"/>
                  </a:moveTo>
                  <a:cubicBezTo>
                    <a:pt x="276" y="1"/>
                    <a:pt x="243" y="78"/>
                    <a:pt x="194" y="212"/>
                  </a:cubicBezTo>
                  <a:cubicBezTo>
                    <a:pt x="144" y="348"/>
                    <a:pt x="77" y="539"/>
                    <a:pt x="1" y="763"/>
                  </a:cubicBezTo>
                  <a:lnTo>
                    <a:pt x="51" y="783"/>
                  </a:lnTo>
                  <a:cubicBezTo>
                    <a:pt x="104" y="682"/>
                    <a:pt x="162" y="566"/>
                    <a:pt x="267" y="506"/>
                  </a:cubicBezTo>
                  <a:cubicBezTo>
                    <a:pt x="305" y="486"/>
                    <a:pt x="348" y="475"/>
                    <a:pt x="389" y="475"/>
                  </a:cubicBezTo>
                  <a:cubicBezTo>
                    <a:pt x="418" y="475"/>
                    <a:pt x="447" y="481"/>
                    <a:pt x="473" y="492"/>
                  </a:cubicBezTo>
                  <a:cubicBezTo>
                    <a:pt x="534" y="520"/>
                    <a:pt x="562" y="586"/>
                    <a:pt x="562" y="651"/>
                  </a:cubicBezTo>
                  <a:cubicBezTo>
                    <a:pt x="559" y="783"/>
                    <a:pt x="500" y="903"/>
                    <a:pt x="447" y="990"/>
                  </a:cubicBezTo>
                  <a:cubicBezTo>
                    <a:pt x="333" y="1168"/>
                    <a:pt x="210" y="1232"/>
                    <a:pt x="218" y="1241"/>
                  </a:cubicBezTo>
                  <a:cubicBezTo>
                    <a:pt x="218" y="1242"/>
                    <a:pt x="218" y="1242"/>
                    <a:pt x="219" y="1242"/>
                  </a:cubicBezTo>
                  <a:cubicBezTo>
                    <a:pt x="225" y="1242"/>
                    <a:pt x="256" y="1228"/>
                    <a:pt x="300" y="1196"/>
                  </a:cubicBezTo>
                  <a:cubicBezTo>
                    <a:pt x="350" y="1161"/>
                    <a:pt x="418" y="1102"/>
                    <a:pt x="481" y="1012"/>
                  </a:cubicBezTo>
                  <a:cubicBezTo>
                    <a:pt x="542" y="922"/>
                    <a:pt x="608" y="803"/>
                    <a:pt x="614" y="651"/>
                  </a:cubicBezTo>
                  <a:cubicBezTo>
                    <a:pt x="616" y="576"/>
                    <a:pt x="581" y="480"/>
                    <a:pt x="497" y="442"/>
                  </a:cubicBezTo>
                  <a:cubicBezTo>
                    <a:pt x="462" y="426"/>
                    <a:pt x="424" y="418"/>
                    <a:pt x="387" y="418"/>
                  </a:cubicBezTo>
                  <a:cubicBezTo>
                    <a:pt x="337" y="418"/>
                    <a:pt x="286" y="432"/>
                    <a:pt x="241" y="456"/>
                  </a:cubicBezTo>
                  <a:cubicBezTo>
                    <a:pt x="193" y="484"/>
                    <a:pt x="155" y="519"/>
                    <a:pt x="123" y="557"/>
                  </a:cubicBezTo>
                  <a:lnTo>
                    <a:pt x="123" y="557"/>
                  </a:lnTo>
                  <a:cubicBezTo>
                    <a:pt x="164" y="427"/>
                    <a:pt x="199" y="313"/>
                    <a:pt x="226" y="223"/>
                  </a:cubicBezTo>
                  <a:cubicBezTo>
                    <a:pt x="266" y="85"/>
                    <a:pt x="288" y="3"/>
                    <a:pt x="282" y="1"/>
                  </a:cubicBezTo>
                  <a:cubicBezTo>
                    <a:pt x="282" y="1"/>
                    <a:pt x="281" y="1"/>
                    <a:pt x="28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2"/>
            <p:cNvSpPr/>
            <p:nvPr/>
          </p:nvSpPr>
          <p:spPr>
            <a:xfrm>
              <a:off x="5328375" y="3966100"/>
              <a:ext cx="39175" cy="64500"/>
            </a:xfrm>
            <a:custGeom>
              <a:avLst/>
              <a:gdLst/>
              <a:ahLst/>
              <a:cxnLst/>
              <a:rect l="l" t="t" r="r" b="b"/>
              <a:pathLst>
                <a:path w="1567" h="2580" extrusionOk="0">
                  <a:moveTo>
                    <a:pt x="764" y="1"/>
                  </a:moveTo>
                  <a:cubicBezTo>
                    <a:pt x="750" y="1"/>
                    <a:pt x="735" y="1"/>
                    <a:pt x="720" y="2"/>
                  </a:cubicBezTo>
                  <a:cubicBezTo>
                    <a:pt x="458" y="21"/>
                    <a:pt x="233" y="223"/>
                    <a:pt x="123" y="464"/>
                  </a:cubicBezTo>
                  <a:cubicBezTo>
                    <a:pt x="13" y="704"/>
                    <a:pt x="0" y="976"/>
                    <a:pt x="10" y="1240"/>
                  </a:cubicBezTo>
                  <a:cubicBezTo>
                    <a:pt x="22" y="1531"/>
                    <a:pt x="64" y="1827"/>
                    <a:pt x="201" y="2083"/>
                  </a:cubicBezTo>
                  <a:cubicBezTo>
                    <a:pt x="338" y="2340"/>
                    <a:pt x="588" y="2550"/>
                    <a:pt x="877" y="2577"/>
                  </a:cubicBezTo>
                  <a:cubicBezTo>
                    <a:pt x="895" y="2579"/>
                    <a:pt x="913" y="2580"/>
                    <a:pt x="931" y="2580"/>
                  </a:cubicBezTo>
                  <a:cubicBezTo>
                    <a:pt x="1204" y="2580"/>
                    <a:pt x="1482" y="2388"/>
                    <a:pt x="1522" y="2118"/>
                  </a:cubicBezTo>
                  <a:lnTo>
                    <a:pt x="1567" y="473"/>
                  </a:lnTo>
                  <a:cubicBezTo>
                    <a:pt x="1343" y="246"/>
                    <a:pt x="1079" y="1"/>
                    <a:pt x="764"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2"/>
            <p:cNvSpPr/>
            <p:nvPr/>
          </p:nvSpPr>
          <p:spPr>
            <a:xfrm>
              <a:off x="5343275" y="3978200"/>
              <a:ext cx="15425" cy="31050"/>
            </a:xfrm>
            <a:custGeom>
              <a:avLst/>
              <a:gdLst/>
              <a:ahLst/>
              <a:cxnLst/>
              <a:rect l="l" t="t" r="r" b="b"/>
              <a:pathLst>
                <a:path w="617" h="1242" extrusionOk="0">
                  <a:moveTo>
                    <a:pt x="335" y="0"/>
                  </a:moveTo>
                  <a:cubicBezTo>
                    <a:pt x="335" y="0"/>
                    <a:pt x="335" y="0"/>
                    <a:pt x="335" y="0"/>
                  </a:cubicBezTo>
                  <a:cubicBezTo>
                    <a:pt x="330" y="3"/>
                    <a:pt x="351" y="85"/>
                    <a:pt x="391" y="222"/>
                  </a:cubicBezTo>
                  <a:cubicBezTo>
                    <a:pt x="418" y="313"/>
                    <a:pt x="453" y="426"/>
                    <a:pt x="494" y="557"/>
                  </a:cubicBezTo>
                  <a:lnTo>
                    <a:pt x="494" y="557"/>
                  </a:lnTo>
                  <a:cubicBezTo>
                    <a:pt x="462" y="518"/>
                    <a:pt x="424" y="483"/>
                    <a:pt x="376" y="455"/>
                  </a:cubicBezTo>
                  <a:cubicBezTo>
                    <a:pt x="331" y="431"/>
                    <a:pt x="280" y="418"/>
                    <a:pt x="230" y="418"/>
                  </a:cubicBezTo>
                  <a:cubicBezTo>
                    <a:pt x="192" y="418"/>
                    <a:pt x="155" y="425"/>
                    <a:pt x="120" y="442"/>
                  </a:cubicBezTo>
                  <a:cubicBezTo>
                    <a:pt x="35" y="479"/>
                    <a:pt x="0" y="575"/>
                    <a:pt x="3" y="649"/>
                  </a:cubicBezTo>
                  <a:cubicBezTo>
                    <a:pt x="9" y="803"/>
                    <a:pt x="75" y="920"/>
                    <a:pt x="136" y="1012"/>
                  </a:cubicBezTo>
                  <a:cubicBezTo>
                    <a:pt x="199" y="1102"/>
                    <a:pt x="267" y="1161"/>
                    <a:pt x="317" y="1196"/>
                  </a:cubicBezTo>
                  <a:cubicBezTo>
                    <a:pt x="362" y="1228"/>
                    <a:pt x="393" y="1241"/>
                    <a:pt x="398" y="1241"/>
                  </a:cubicBezTo>
                  <a:cubicBezTo>
                    <a:pt x="399" y="1241"/>
                    <a:pt x="399" y="1241"/>
                    <a:pt x="399" y="1241"/>
                  </a:cubicBezTo>
                  <a:cubicBezTo>
                    <a:pt x="407" y="1232"/>
                    <a:pt x="284" y="1166"/>
                    <a:pt x="169" y="990"/>
                  </a:cubicBezTo>
                  <a:cubicBezTo>
                    <a:pt x="117" y="902"/>
                    <a:pt x="57" y="782"/>
                    <a:pt x="55" y="650"/>
                  </a:cubicBezTo>
                  <a:cubicBezTo>
                    <a:pt x="55" y="586"/>
                    <a:pt x="83" y="519"/>
                    <a:pt x="144" y="492"/>
                  </a:cubicBezTo>
                  <a:cubicBezTo>
                    <a:pt x="170" y="480"/>
                    <a:pt x="199" y="474"/>
                    <a:pt x="229" y="474"/>
                  </a:cubicBezTo>
                  <a:cubicBezTo>
                    <a:pt x="270" y="474"/>
                    <a:pt x="312" y="485"/>
                    <a:pt x="349" y="505"/>
                  </a:cubicBezTo>
                  <a:cubicBezTo>
                    <a:pt x="453" y="565"/>
                    <a:pt x="511" y="677"/>
                    <a:pt x="564" y="777"/>
                  </a:cubicBezTo>
                  <a:lnTo>
                    <a:pt x="564" y="777"/>
                  </a:lnTo>
                  <a:cubicBezTo>
                    <a:pt x="564" y="777"/>
                    <a:pt x="564" y="778"/>
                    <a:pt x="565" y="779"/>
                  </a:cubicBezTo>
                  <a:lnTo>
                    <a:pt x="565" y="779"/>
                  </a:lnTo>
                  <a:lnTo>
                    <a:pt x="565" y="779"/>
                  </a:lnTo>
                  <a:cubicBezTo>
                    <a:pt x="566" y="780"/>
                    <a:pt x="566" y="781"/>
                    <a:pt x="567" y="782"/>
                  </a:cubicBezTo>
                  <a:lnTo>
                    <a:pt x="616" y="761"/>
                  </a:lnTo>
                  <a:cubicBezTo>
                    <a:pt x="540" y="538"/>
                    <a:pt x="472" y="346"/>
                    <a:pt x="423" y="212"/>
                  </a:cubicBezTo>
                  <a:cubicBezTo>
                    <a:pt x="374" y="79"/>
                    <a:pt x="342" y="0"/>
                    <a:pt x="335"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2"/>
            <p:cNvSpPr/>
            <p:nvPr/>
          </p:nvSpPr>
          <p:spPr>
            <a:xfrm>
              <a:off x="5341725" y="3804350"/>
              <a:ext cx="168625" cy="171050"/>
            </a:xfrm>
            <a:custGeom>
              <a:avLst/>
              <a:gdLst/>
              <a:ahLst/>
              <a:cxnLst/>
              <a:rect l="l" t="t" r="r" b="b"/>
              <a:pathLst>
                <a:path w="6745" h="6842" extrusionOk="0">
                  <a:moveTo>
                    <a:pt x="5228" y="0"/>
                  </a:moveTo>
                  <a:cubicBezTo>
                    <a:pt x="4856" y="0"/>
                    <a:pt x="4482" y="126"/>
                    <a:pt x="4133" y="270"/>
                  </a:cubicBezTo>
                  <a:cubicBezTo>
                    <a:pt x="2840" y="805"/>
                    <a:pt x="1632" y="1647"/>
                    <a:pt x="905" y="2842"/>
                  </a:cubicBezTo>
                  <a:cubicBezTo>
                    <a:pt x="178" y="4036"/>
                    <a:pt x="1" y="5616"/>
                    <a:pt x="675" y="6841"/>
                  </a:cubicBezTo>
                  <a:cubicBezTo>
                    <a:pt x="922" y="6626"/>
                    <a:pt x="1033" y="6268"/>
                    <a:pt x="952" y="5951"/>
                  </a:cubicBezTo>
                  <a:cubicBezTo>
                    <a:pt x="1482" y="5918"/>
                    <a:pt x="2023" y="5882"/>
                    <a:pt x="2514" y="5678"/>
                  </a:cubicBezTo>
                  <a:cubicBezTo>
                    <a:pt x="3004" y="5473"/>
                    <a:pt x="3443" y="5068"/>
                    <a:pt x="3542" y="4547"/>
                  </a:cubicBezTo>
                  <a:cubicBezTo>
                    <a:pt x="3609" y="4186"/>
                    <a:pt x="3539" y="3742"/>
                    <a:pt x="3829" y="3517"/>
                  </a:cubicBezTo>
                  <a:cubicBezTo>
                    <a:pt x="4013" y="3375"/>
                    <a:pt x="4266" y="3388"/>
                    <a:pt x="4498" y="3385"/>
                  </a:cubicBezTo>
                  <a:cubicBezTo>
                    <a:pt x="5126" y="3374"/>
                    <a:pt x="5776" y="3167"/>
                    <a:pt x="6197" y="2701"/>
                  </a:cubicBezTo>
                  <a:cubicBezTo>
                    <a:pt x="6618" y="2235"/>
                    <a:pt x="6744" y="1480"/>
                    <a:pt x="6386" y="964"/>
                  </a:cubicBezTo>
                  <a:lnTo>
                    <a:pt x="6386" y="964"/>
                  </a:lnTo>
                  <a:lnTo>
                    <a:pt x="6374" y="1030"/>
                  </a:lnTo>
                  <a:cubicBezTo>
                    <a:pt x="6433" y="554"/>
                    <a:pt x="6000" y="125"/>
                    <a:pt x="5530" y="30"/>
                  </a:cubicBezTo>
                  <a:cubicBezTo>
                    <a:pt x="5430" y="9"/>
                    <a:pt x="5329" y="0"/>
                    <a:pt x="5228"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2"/>
            <p:cNvSpPr/>
            <p:nvPr/>
          </p:nvSpPr>
          <p:spPr>
            <a:xfrm>
              <a:off x="5484225" y="3813475"/>
              <a:ext cx="126050" cy="156750"/>
            </a:xfrm>
            <a:custGeom>
              <a:avLst/>
              <a:gdLst/>
              <a:ahLst/>
              <a:cxnLst/>
              <a:rect l="l" t="t" r="r" b="b"/>
              <a:pathLst>
                <a:path w="5042" h="6270" extrusionOk="0">
                  <a:moveTo>
                    <a:pt x="1806" y="1"/>
                  </a:moveTo>
                  <a:cubicBezTo>
                    <a:pt x="1186" y="1"/>
                    <a:pt x="566" y="156"/>
                    <a:pt x="0" y="415"/>
                  </a:cubicBezTo>
                  <a:lnTo>
                    <a:pt x="568" y="1238"/>
                  </a:lnTo>
                  <a:cubicBezTo>
                    <a:pt x="726" y="1206"/>
                    <a:pt x="887" y="1190"/>
                    <a:pt x="1048" y="1190"/>
                  </a:cubicBezTo>
                  <a:cubicBezTo>
                    <a:pt x="1579" y="1190"/>
                    <a:pt x="2110" y="1361"/>
                    <a:pt x="2537" y="1677"/>
                  </a:cubicBezTo>
                  <a:cubicBezTo>
                    <a:pt x="3093" y="2091"/>
                    <a:pt x="3462" y="2747"/>
                    <a:pt x="3525" y="3436"/>
                  </a:cubicBezTo>
                  <a:cubicBezTo>
                    <a:pt x="3566" y="3877"/>
                    <a:pt x="3497" y="4354"/>
                    <a:pt x="3728" y="4730"/>
                  </a:cubicBezTo>
                  <a:cubicBezTo>
                    <a:pt x="3845" y="4918"/>
                    <a:pt x="4031" y="5069"/>
                    <a:pt x="4093" y="5282"/>
                  </a:cubicBezTo>
                  <a:cubicBezTo>
                    <a:pt x="4140" y="5447"/>
                    <a:pt x="4104" y="5622"/>
                    <a:pt x="4102" y="5795"/>
                  </a:cubicBezTo>
                  <a:cubicBezTo>
                    <a:pt x="4101" y="5966"/>
                    <a:pt x="4151" y="6161"/>
                    <a:pt x="4305" y="6239"/>
                  </a:cubicBezTo>
                  <a:cubicBezTo>
                    <a:pt x="4346" y="6260"/>
                    <a:pt x="4390" y="6270"/>
                    <a:pt x="4435" y="6270"/>
                  </a:cubicBezTo>
                  <a:cubicBezTo>
                    <a:pt x="4561" y="6270"/>
                    <a:pt x="4691" y="6194"/>
                    <a:pt x="4768" y="6090"/>
                  </a:cubicBezTo>
                  <a:cubicBezTo>
                    <a:pt x="4872" y="5947"/>
                    <a:pt x="4902" y="5765"/>
                    <a:pt x="4925" y="5590"/>
                  </a:cubicBezTo>
                  <a:cubicBezTo>
                    <a:pt x="5016" y="4905"/>
                    <a:pt x="5042" y="4212"/>
                    <a:pt x="5003" y="3523"/>
                  </a:cubicBezTo>
                  <a:cubicBezTo>
                    <a:pt x="4955" y="2691"/>
                    <a:pt x="4798" y="1828"/>
                    <a:pt x="4296" y="1161"/>
                  </a:cubicBezTo>
                  <a:cubicBezTo>
                    <a:pt x="3823" y="535"/>
                    <a:pt x="3073" y="143"/>
                    <a:pt x="2295" y="34"/>
                  </a:cubicBezTo>
                  <a:cubicBezTo>
                    <a:pt x="2132" y="11"/>
                    <a:pt x="1969" y="1"/>
                    <a:pt x="1806"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2"/>
            <p:cNvSpPr/>
            <p:nvPr/>
          </p:nvSpPr>
          <p:spPr>
            <a:xfrm>
              <a:off x="5509300" y="4051000"/>
              <a:ext cx="11050" cy="6850"/>
            </a:xfrm>
            <a:custGeom>
              <a:avLst/>
              <a:gdLst/>
              <a:ahLst/>
              <a:cxnLst/>
              <a:rect l="l" t="t" r="r" b="b"/>
              <a:pathLst>
                <a:path w="442" h="274" extrusionOk="0">
                  <a:moveTo>
                    <a:pt x="97" y="1"/>
                  </a:moveTo>
                  <a:cubicBezTo>
                    <a:pt x="91" y="1"/>
                    <a:pt x="86" y="1"/>
                    <a:pt x="81" y="1"/>
                  </a:cubicBezTo>
                  <a:cubicBezTo>
                    <a:pt x="29" y="4"/>
                    <a:pt x="0" y="20"/>
                    <a:pt x="2" y="26"/>
                  </a:cubicBezTo>
                  <a:cubicBezTo>
                    <a:pt x="4" y="43"/>
                    <a:pt x="126" y="26"/>
                    <a:pt x="248" y="99"/>
                  </a:cubicBezTo>
                  <a:cubicBezTo>
                    <a:pt x="368" y="165"/>
                    <a:pt x="417" y="274"/>
                    <a:pt x="434" y="274"/>
                  </a:cubicBezTo>
                  <a:cubicBezTo>
                    <a:pt x="434" y="274"/>
                    <a:pt x="435" y="274"/>
                    <a:pt x="435" y="273"/>
                  </a:cubicBezTo>
                  <a:cubicBezTo>
                    <a:pt x="442" y="271"/>
                    <a:pt x="440" y="238"/>
                    <a:pt x="417" y="192"/>
                  </a:cubicBezTo>
                  <a:cubicBezTo>
                    <a:pt x="394" y="146"/>
                    <a:pt x="345" y="89"/>
                    <a:pt x="276" y="49"/>
                  </a:cubicBezTo>
                  <a:cubicBezTo>
                    <a:pt x="213" y="14"/>
                    <a:pt x="147" y="1"/>
                    <a:pt x="97"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2"/>
            <p:cNvSpPr/>
            <p:nvPr/>
          </p:nvSpPr>
          <p:spPr>
            <a:xfrm>
              <a:off x="5346225" y="3811175"/>
              <a:ext cx="259575" cy="157850"/>
            </a:xfrm>
            <a:custGeom>
              <a:avLst/>
              <a:gdLst/>
              <a:ahLst/>
              <a:cxnLst/>
              <a:rect l="l" t="t" r="r" b="b"/>
              <a:pathLst>
                <a:path w="10383" h="6314" extrusionOk="0">
                  <a:moveTo>
                    <a:pt x="5780" y="0"/>
                  </a:moveTo>
                  <a:cubicBezTo>
                    <a:pt x="5763" y="0"/>
                    <a:pt x="5746" y="0"/>
                    <a:pt x="5730" y="1"/>
                  </a:cubicBezTo>
                  <a:cubicBezTo>
                    <a:pt x="5003" y="12"/>
                    <a:pt x="4284" y="150"/>
                    <a:pt x="3571" y="299"/>
                  </a:cubicBezTo>
                  <a:cubicBezTo>
                    <a:pt x="2738" y="474"/>
                    <a:pt x="1874" y="679"/>
                    <a:pt x="1223" y="1227"/>
                  </a:cubicBezTo>
                  <a:cubicBezTo>
                    <a:pt x="530" y="1811"/>
                    <a:pt x="173" y="2719"/>
                    <a:pt x="87" y="3621"/>
                  </a:cubicBezTo>
                  <a:cubicBezTo>
                    <a:pt x="1" y="4522"/>
                    <a:pt x="158" y="5428"/>
                    <a:pt x="343" y="6314"/>
                  </a:cubicBezTo>
                  <a:cubicBezTo>
                    <a:pt x="343" y="6314"/>
                    <a:pt x="143" y="1307"/>
                    <a:pt x="4115" y="965"/>
                  </a:cubicBezTo>
                  <a:cubicBezTo>
                    <a:pt x="4442" y="936"/>
                    <a:pt x="4750" y="922"/>
                    <a:pt x="5041" y="922"/>
                  </a:cubicBezTo>
                  <a:cubicBezTo>
                    <a:pt x="8286" y="922"/>
                    <a:pt x="9391" y="2667"/>
                    <a:pt x="10383" y="5991"/>
                  </a:cubicBezTo>
                  <a:cubicBezTo>
                    <a:pt x="10383" y="5991"/>
                    <a:pt x="10289" y="3799"/>
                    <a:pt x="9937" y="2845"/>
                  </a:cubicBezTo>
                  <a:cubicBezTo>
                    <a:pt x="9583" y="1891"/>
                    <a:pt x="8923" y="1040"/>
                    <a:pt x="8032" y="550"/>
                  </a:cubicBezTo>
                  <a:cubicBezTo>
                    <a:pt x="7410" y="206"/>
                    <a:pt x="6500" y="0"/>
                    <a:pt x="5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2"/>
            <p:cNvSpPr/>
            <p:nvPr/>
          </p:nvSpPr>
          <p:spPr>
            <a:xfrm>
              <a:off x="5570875" y="4025875"/>
              <a:ext cx="31050" cy="46475"/>
            </a:xfrm>
            <a:custGeom>
              <a:avLst/>
              <a:gdLst/>
              <a:ahLst/>
              <a:cxnLst/>
              <a:rect l="l" t="t" r="r" b="b"/>
              <a:pathLst>
                <a:path w="1242" h="1859" extrusionOk="0">
                  <a:moveTo>
                    <a:pt x="1189" y="0"/>
                  </a:moveTo>
                  <a:cubicBezTo>
                    <a:pt x="1107" y="0"/>
                    <a:pt x="961" y="458"/>
                    <a:pt x="656" y="946"/>
                  </a:cubicBezTo>
                  <a:cubicBezTo>
                    <a:pt x="350" y="1446"/>
                    <a:pt x="0" y="1786"/>
                    <a:pt x="51" y="1850"/>
                  </a:cubicBezTo>
                  <a:cubicBezTo>
                    <a:pt x="55" y="1856"/>
                    <a:pt x="63" y="1859"/>
                    <a:pt x="75" y="1859"/>
                  </a:cubicBezTo>
                  <a:cubicBezTo>
                    <a:pt x="123" y="1859"/>
                    <a:pt x="228" y="1808"/>
                    <a:pt x="362" y="1704"/>
                  </a:cubicBezTo>
                  <a:cubicBezTo>
                    <a:pt x="527" y="1578"/>
                    <a:pt x="729" y="1367"/>
                    <a:pt x="898" y="1095"/>
                  </a:cubicBezTo>
                  <a:cubicBezTo>
                    <a:pt x="1065" y="824"/>
                    <a:pt x="1163" y="548"/>
                    <a:pt x="1202" y="344"/>
                  </a:cubicBezTo>
                  <a:cubicBezTo>
                    <a:pt x="1242" y="139"/>
                    <a:pt x="1230" y="8"/>
                    <a:pt x="1193" y="1"/>
                  </a:cubicBezTo>
                  <a:cubicBezTo>
                    <a:pt x="1192" y="0"/>
                    <a:pt x="1191" y="0"/>
                    <a:pt x="1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2"/>
            <p:cNvSpPr/>
            <p:nvPr/>
          </p:nvSpPr>
          <p:spPr>
            <a:xfrm>
              <a:off x="5584975" y="4042525"/>
              <a:ext cx="54100" cy="52125"/>
            </a:xfrm>
            <a:custGeom>
              <a:avLst/>
              <a:gdLst/>
              <a:ahLst/>
              <a:cxnLst/>
              <a:rect l="l" t="t" r="r" b="b"/>
              <a:pathLst>
                <a:path w="2164" h="2085" extrusionOk="0">
                  <a:moveTo>
                    <a:pt x="287" y="794"/>
                  </a:moveTo>
                  <a:cubicBezTo>
                    <a:pt x="317" y="808"/>
                    <a:pt x="347" y="821"/>
                    <a:pt x="378" y="834"/>
                  </a:cubicBezTo>
                  <a:lnTo>
                    <a:pt x="378" y="834"/>
                  </a:lnTo>
                  <a:cubicBezTo>
                    <a:pt x="463" y="895"/>
                    <a:pt x="536" y="972"/>
                    <a:pt x="595" y="1055"/>
                  </a:cubicBezTo>
                  <a:cubicBezTo>
                    <a:pt x="711" y="1214"/>
                    <a:pt x="769" y="1403"/>
                    <a:pt x="776" y="1580"/>
                  </a:cubicBezTo>
                  <a:cubicBezTo>
                    <a:pt x="776" y="1624"/>
                    <a:pt x="774" y="1668"/>
                    <a:pt x="768" y="1710"/>
                  </a:cubicBezTo>
                  <a:cubicBezTo>
                    <a:pt x="765" y="1754"/>
                    <a:pt x="754" y="1789"/>
                    <a:pt x="743" y="1815"/>
                  </a:cubicBezTo>
                  <a:cubicBezTo>
                    <a:pt x="730" y="1840"/>
                    <a:pt x="724" y="1844"/>
                    <a:pt x="715" y="1849"/>
                  </a:cubicBezTo>
                  <a:cubicBezTo>
                    <a:pt x="713" y="1850"/>
                    <a:pt x="709" y="1851"/>
                    <a:pt x="703" y="1851"/>
                  </a:cubicBezTo>
                  <a:cubicBezTo>
                    <a:pt x="696" y="1851"/>
                    <a:pt x="685" y="1849"/>
                    <a:pt x="671" y="1841"/>
                  </a:cubicBezTo>
                  <a:cubicBezTo>
                    <a:pt x="647" y="1830"/>
                    <a:pt x="621" y="1807"/>
                    <a:pt x="598" y="1783"/>
                  </a:cubicBezTo>
                  <a:cubicBezTo>
                    <a:pt x="586" y="1771"/>
                    <a:pt x="575" y="1756"/>
                    <a:pt x="565" y="1743"/>
                  </a:cubicBezTo>
                  <a:lnTo>
                    <a:pt x="532" y="1695"/>
                  </a:lnTo>
                  <a:cubicBezTo>
                    <a:pt x="490" y="1630"/>
                    <a:pt x="453" y="1564"/>
                    <a:pt x="424" y="1500"/>
                  </a:cubicBezTo>
                  <a:cubicBezTo>
                    <a:pt x="307" y="1236"/>
                    <a:pt x="286" y="996"/>
                    <a:pt x="287" y="832"/>
                  </a:cubicBezTo>
                  <a:cubicBezTo>
                    <a:pt x="287" y="819"/>
                    <a:pt x="287" y="806"/>
                    <a:pt x="287" y="794"/>
                  </a:cubicBezTo>
                  <a:close/>
                  <a:moveTo>
                    <a:pt x="1397" y="1"/>
                  </a:moveTo>
                  <a:cubicBezTo>
                    <a:pt x="1389" y="1"/>
                    <a:pt x="1380" y="1"/>
                    <a:pt x="1372" y="1"/>
                  </a:cubicBezTo>
                  <a:cubicBezTo>
                    <a:pt x="1007" y="5"/>
                    <a:pt x="737" y="138"/>
                    <a:pt x="579" y="251"/>
                  </a:cubicBezTo>
                  <a:cubicBezTo>
                    <a:pt x="419" y="365"/>
                    <a:pt x="361" y="461"/>
                    <a:pt x="373" y="473"/>
                  </a:cubicBezTo>
                  <a:cubicBezTo>
                    <a:pt x="374" y="475"/>
                    <a:pt x="377" y="476"/>
                    <a:pt x="380" y="476"/>
                  </a:cubicBezTo>
                  <a:cubicBezTo>
                    <a:pt x="406" y="476"/>
                    <a:pt x="488" y="416"/>
                    <a:pt x="635" y="347"/>
                  </a:cubicBezTo>
                  <a:cubicBezTo>
                    <a:pt x="782" y="278"/>
                    <a:pt x="1004" y="199"/>
                    <a:pt x="1277" y="199"/>
                  </a:cubicBezTo>
                  <a:cubicBezTo>
                    <a:pt x="1306" y="199"/>
                    <a:pt x="1336" y="200"/>
                    <a:pt x="1366" y="202"/>
                  </a:cubicBezTo>
                  <a:cubicBezTo>
                    <a:pt x="1518" y="215"/>
                    <a:pt x="1705" y="247"/>
                    <a:pt x="1820" y="340"/>
                  </a:cubicBezTo>
                  <a:cubicBezTo>
                    <a:pt x="1875" y="383"/>
                    <a:pt x="1911" y="453"/>
                    <a:pt x="1909" y="510"/>
                  </a:cubicBezTo>
                  <a:cubicBezTo>
                    <a:pt x="1907" y="564"/>
                    <a:pt x="1876" y="611"/>
                    <a:pt x="1802" y="651"/>
                  </a:cubicBezTo>
                  <a:cubicBezTo>
                    <a:pt x="1726" y="690"/>
                    <a:pt x="1633" y="711"/>
                    <a:pt x="1522" y="720"/>
                  </a:cubicBezTo>
                  <a:cubicBezTo>
                    <a:pt x="1453" y="728"/>
                    <a:pt x="1383" y="731"/>
                    <a:pt x="1312" y="731"/>
                  </a:cubicBezTo>
                  <a:cubicBezTo>
                    <a:pt x="1271" y="731"/>
                    <a:pt x="1230" y="730"/>
                    <a:pt x="1188" y="728"/>
                  </a:cubicBezTo>
                  <a:cubicBezTo>
                    <a:pt x="962" y="716"/>
                    <a:pt x="728" y="666"/>
                    <a:pt x="505" y="577"/>
                  </a:cubicBezTo>
                  <a:cubicBezTo>
                    <a:pt x="503" y="576"/>
                    <a:pt x="501" y="576"/>
                    <a:pt x="499" y="575"/>
                  </a:cubicBezTo>
                  <a:lnTo>
                    <a:pt x="499" y="575"/>
                  </a:lnTo>
                  <a:cubicBezTo>
                    <a:pt x="410" y="515"/>
                    <a:pt x="311" y="466"/>
                    <a:pt x="204" y="434"/>
                  </a:cubicBezTo>
                  <a:cubicBezTo>
                    <a:pt x="190" y="429"/>
                    <a:pt x="176" y="427"/>
                    <a:pt x="162" y="427"/>
                  </a:cubicBezTo>
                  <a:cubicBezTo>
                    <a:pt x="113" y="427"/>
                    <a:pt x="66" y="453"/>
                    <a:pt x="40" y="497"/>
                  </a:cubicBezTo>
                  <a:cubicBezTo>
                    <a:pt x="0" y="565"/>
                    <a:pt x="23" y="652"/>
                    <a:pt x="90" y="692"/>
                  </a:cubicBezTo>
                  <a:lnTo>
                    <a:pt x="92" y="693"/>
                  </a:lnTo>
                  <a:cubicBezTo>
                    <a:pt x="126" y="713"/>
                    <a:pt x="161" y="732"/>
                    <a:pt x="198" y="751"/>
                  </a:cubicBezTo>
                  <a:lnTo>
                    <a:pt x="198" y="751"/>
                  </a:lnTo>
                  <a:cubicBezTo>
                    <a:pt x="192" y="773"/>
                    <a:pt x="187" y="796"/>
                    <a:pt x="182" y="822"/>
                  </a:cubicBezTo>
                  <a:cubicBezTo>
                    <a:pt x="148" y="993"/>
                    <a:pt x="137" y="1261"/>
                    <a:pt x="244" y="1571"/>
                  </a:cubicBezTo>
                  <a:cubicBezTo>
                    <a:pt x="270" y="1648"/>
                    <a:pt x="308" y="1726"/>
                    <a:pt x="351" y="1805"/>
                  </a:cubicBezTo>
                  <a:cubicBezTo>
                    <a:pt x="362" y="1825"/>
                    <a:pt x="374" y="1844"/>
                    <a:pt x="386" y="1864"/>
                  </a:cubicBezTo>
                  <a:cubicBezTo>
                    <a:pt x="399" y="1885"/>
                    <a:pt x="414" y="1906"/>
                    <a:pt x="431" y="1927"/>
                  </a:cubicBezTo>
                  <a:cubicBezTo>
                    <a:pt x="465" y="1967"/>
                    <a:pt x="504" y="2007"/>
                    <a:pt x="559" y="2040"/>
                  </a:cubicBezTo>
                  <a:cubicBezTo>
                    <a:pt x="598" y="2064"/>
                    <a:pt x="653" y="2084"/>
                    <a:pt x="714" y="2084"/>
                  </a:cubicBezTo>
                  <a:cubicBezTo>
                    <a:pt x="735" y="2084"/>
                    <a:pt x="758" y="2082"/>
                    <a:pt x="780" y="2076"/>
                  </a:cubicBezTo>
                  <a:cubicBezTo>
                    <a:pt x="863" y="2055"/>
                    <a:pt x="929" y="1986"/>
                    <a:pt x="959" y="1926"/>
                  </a:cubicBezTo>
                  <a:cubicBezTo>
                    <a:pt x="991" y="1864"/>
                    <a:pt x="1006" y="1804"/>
                    <a:pt x="1014" y="1749"/>
                  </a:cubicBezTo>
                  <a:cubicBezTo>
                    <a:pt x="1025" y="1694"/>
                    <a:pt x="1028" y="1637"/>
                    <a:pt x="1030" y="1579"/>
                  </a:cubicBezTo>
                  <a:cubicBezTo>
                    <a:pt x="1031" y="1376"/>
                    <a:pt x="979" y="1164"/>
                    <a:pt x="869" y="975"/>
                  </a:cubicBezTo>
                  <a:lnTo>
                    <a:pt x="869" y="975"/>
                  </a:lnTo>
                  <a:cubicBezTo>
                    <a:pt x="972" y="993"/>
                    <a:pt x="1074" y="1003"/>
                    <a:pt x="1175" y="1008"/>
                  </a:cubicBezTo>
                  <a:cubicBezTo>
                    <a:pt x="1204" y="1009"/>
                    <a:pt x="1232" y="1009"/>
                    <a:pt x="1261" y="1009"/>
                  </a:cubicBezTo>
                  <a:cubicBezTo>
                    <a:pt x="1360" y="1009"/>
                    <a:pt x="1458" y="1003"/>
                    <a:pt x="1554" y="991"/>
                  </a:cubicBezTo>
                  <a:cubicBezTo>
                    <a:pt x="1675" y="977"/>
                    <a:pt x="1809" y="950"/>
                    <a:pt x="1929" y="880"/>
                  </a:cubicBezTo>
                  <a:cubicBezTo>
                    <a:pt x="1990" y="845"/>
                    <a:pt x="2050" y="798"/>
                    <a:pt x="2095" y="731"/>
                  </a:cubicBezTo>
                  <a:cubicBezTo>
                    <a:pt x="2139" y="665"/>
                    <a:pt x="2163" y="583"/>
                    <a:pt x="2160" y="505"/>
                  </a:cubicBezTo>
                  <a:cubicBezTo>
                    <a:pt x="2151" y="349"/>
                    <a:pt x="2067" y="228"/>
                    <a:pt x="1965" y="154"/>
                  </a:cubicBezTo>
                  <a:cubicBezTo>
                    <a:pt x="1862" y="79"/>
                    <a:pt x="1754" y="47"/>
                    <a:pt x="1656" y="26"/>
                  </a:cubicBezTo>
                  <a:cubicBezTo>
                    <a:pt x="1566" y="10"/>
                    <a:pt x="1480" y="1"/>
                    <a:pt x="1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2"/>
            <p:cNvSpPr/>
            <p:nvPr/>
          </p:nvSpPr>
          <p:spPr>
            <a:xfrm>
              <a:off x="5298025" y="3772425"/>
              <a:ext cx="46050" cy="27600"/>
            </a:xfrm>
            <a:custGeom>
              <a:avLst/>
              <a:gdLst/>
              <a:ahLst/>
              <a:cxnLst/>
              <a:rect l="l" t="t" r="r" b="b"/>
              <a:pathLst>
                <a:path w="1842" h="1104" extrusionOk="0">
                  <a:moveTo>
                    <a:pt x="1204" y="58"/>
                  </a:moveTo>
                  <a:cubicBezTo>
                    <a:pt x="1212" y="58"/>
                    <a:pt x="1219" y="58"/>
                    <a:pt x="1226" y="59"/>
                  </a:cubicBezTo>
                  <a:cubicBezTo>
                    <a:pt x="1290" y="64"/>
                    <a:pt x="1347" y="100"/>
                    <a:pt x="1381" y="152"/>
                  </a:cubicBezTo>
                  <a:cubicBezTo>
                    <a:pt x="1416" y="204"/>
                    <a:pt x="1428" y="269"/>
                    <a:pt x="1423" y="332"/>
                  </a:cubicBezTo>
                  <a:cubicBezTo>
                    <a:pt x="1415" y="460"/>
                    <a:pt x="1337" y="569"/>
                    <a:pt x="1234" y="628"/>
                  </a:cubicBezTo>
                  <a:cubicBezTo>
                    <a:pt x="1154" y="677"/>
                    <a:pt x="1066" y="704"/>
                    <a:pt x="980" y="720"/>
                  </a:cubicBezTo>
                  <a:lnTo>
                    <a:pt x="980" y="720"/>
                  </a:lnTo>
                  <a:cubicBezTo>
                    <a:pt x="959" y="684"/>
                    <a:pt x="940" y="646"/>
                    <a:pt x="923" y="607"/>
                  </a:cubicBezTo>
                  <a:cubicBezTo>
                    <a:pt x="878" y="497"/>
                    <a:pt x="864" y="363"/>
                    <a:pt x="914" y="248"/>
                  </a:cubicBezTo>
                  <a:cubicBezTo>
                    <a:pt x="964" y="142"/>
                    <a:pt x="1082" y="58"/>
                    <a:pt x="1204" y="58"/>
                  </a:cubicBezTo>
                  <a:close/>
                  <a:moveTo>
                    <a:pt x="1206" y="1"/>
                  </a:moveTo>
                  <a:cubicBezTo>
                    <a:pt x="1055" y="1"/>
                    <a:pt x="924" y="99"/>
                    <a:pt x="864" y="223"/>
                  </a:cubicBezTo>
                  <a:cubicBezTo>
                    <a:pt x="805" y="361"/>
                    <a:pt x="825" y="508"/>
                    <a:pt x="875" y="626"/>
                  </a:cubicBezTo>
                  <a:cubicBezTo>
                    <a:pt x="890" y="662"/>
                    <a:pt x="908" y="697"/>
                    <a:pt x="927" y="729"/>
                  </a:cubicBezTo>
                  <a:lnTo>
                    <a:pt x="927" y="729"/>
                  </a:lnTo>
                  <a:cubicBezTo>
                    <a:pt x="921" y="730"/>
                    <a:pt x="915" y="731"/>
                    <a:pt x="909" y="732"/>
                  </a:cubicBezTo>
                  <a:cubicBezTo>
                    <a:pt x="813" y="743"/>
                    <a:pt x="721" y="747"/>
                    <a:pt x="637" y="747"/>
                  </a:cubicBezTo>
                  <a:cubicBezTo>
                    <a:pt x="626" y="747"/>
                    <a:pt x="615" y="747"/>
                    <a:pt x="604" y="747"/>
                  </a:cubicBezTo>
                  <a:cubicBezTo>
                    <a:pt x="417" y="743"/>
                    <a:pt x="266" y="717"/>
                    <a:pt x="163" y="698"/>
                  </a:cubicBezTo>
                  <a:cubicBezTo>
                    <a:pt x="70" y="679"/>
                    <a:pt x="14" y="664"/>
                    <a:pt x="4" y="664"/>
                  </a:cubicBezTo>
                  <a:cubicBezTo>
                    <a:pt x="3" y="664"/>
                    <a:pt x="2" y="664"/>
                    <a:pt x="2" y="665"/>
                  </a:cubicBezTo>
                  <a:cubicBezTo>
                    <a:pt x="1" y="668"/>
                    <a:pt x="56" y="691"/>
                    <a:pt x="158" y="720"/>
                  </a:cubicBezTo>
                  <a:cubicBezTo>
                    <a:pt x="260" y="746"/>
                    <a:pt x="412" y="778"/>
                    <a:pt x="603" y="787"/>
                  </a:cubicBezTo>
                  <a:cubicBezTo>
                    <a:pt x="639" y="788"/>
                    <a:pt x="676" y="789"/>
                    <a:pt x="714" y="789"/>
                  </a:cubicBezTo>
                  <a:cubicBezTo>
                    <a:pt x="778" y="789"/>
                    <a:pt x="845" y="786"/>
                    <a:pt x="914" y="779"/>
                  </a:cubicBezTo>
                  <a:cubicBezTo>
                    <a:pt x="928" y="777"/>
                    <a:pt x="941" y="776"/>
                    <a:pt x="954" y="774"/>
                  </a:cubicBezTo>
                  <a:lnTo>
                    <a:pt x="954" y="774"/>
                  </a:lnTo>
                  <a:cubicBezTo>
                    <a:pt x="1060" y="933"/>
                    <a:pt x="1205" y="1044"/>
                    <a:pt x="1352" y="1086"/>
                  </a:cubicBezTo>
                  <a:cubicBezTo>
                    <a:pt x="1393" y="1098"/>
                    <a:pt x="1434" y="1103"/>
                    <a:pt x="1473" y="1103"/>
                  </a:cubicBezTo>
                  <a:cubicBezTo>
                    <a:pt x="1524" y="1103"/>
                    <a:pt x="1573" y="1094"/>
                    <a:pt x="1614" y="1079"/>
                  </a:cubicBezTo>
                  <a:cubicBezTo>
                    <a:pt x="1687" y="1051"/>
                    <a:pt x="1742" y="1008"/>
                    <a:pt x="1776" y="967"/>
                  </a:cubicBezTo>
                  <a:cubicBezTo>
                    <a:pt x="1813" y="925"/>
                    <a:pt x="1828" y="884"/>
                    <a:pt x="1834" y="857"/>
                  </a:cubicBezTo>
                  <a:cubicBezTo>
                    <a:pt x="1841" y="829"/>
                    <a:pt x="1840" y="814"/>
                    <a:pt x="1839" y="814"/>
                  </a:cubicBezTo>
                  <a:cubicBezTo>
                    <a:pt x="1839" y="814"/>
                    <a:pt x="1839" y="814"/>
                    <a:pt x="1838" y="814"/>
                  </a:cubicBezTo>
                  <a:cubicBezTo>
                    <a:pt x="1832" y="814"/>
                    <a:pt x="1829" y="878"/>
                    <a:pt x="1760" y="952"/>
                  </a:cubicBezTo>
                  <a:cubicBezTo>
                    <a:pt x="1710" y="1008"/>
                    <a:pt x="1609" y="1067"/>
                    <a:pt x="1486" y="1067"/>
                  </a:cubicBezTo>
                  <a:cubicBezTo>
                    <a:pt x="1447" y="1067"/>
                    <a:pt x="1407" y="1061"/>
                    <a:pt x="1365" y="1048"/>
                  </a:cubicBezTo>
                  <a:cubicBezTo>
                    <a:pt x="1235" y="1008"/>
                    <a:pt x="1105" y="906"/>
                    <a:pt x="1009" y="765"/>
                  </a:cubicBezTo>
                  <a:lnTo>
                    <a:pt x="1009" y="765"/>
                  </a:lnTo>
                  <a:cubicBezTo>
                    <a:pt x="1093" y="749"/>
                    <a:pt x="1179" y="722"/>
                    <a:pt x="1261" y="673"/>
                  </a:cubicBezTo>
                  <a:cubicBezTo>
                    <a:pt x="1317" y="639"/>
                    <a:pt x="1370" y="596"/>
                    <a:pt x="1410" y="536"/>
                  </a:cubicBezTo>
                  <a:cubicBezTo>
                    <a:pt x="1449" y="478"/>
                    <a:pt x="1473" y="409"/>
                    <a:pt x="1479" y="336"/>
                  </a:cubicBezTo>
                  <a:cubicBezTo>
                    <a:pt x="1485" y="265"/>
                    <a:pt x="1472" y="186"/>
                    <a:pt x="1429" y="121"/>
                  </a:cubicBezTo>
                  <a:cubicBezTo>
                    <a:pt x="1387" y="55"/>
                    <a:pt x="1312" y="8"/>
                    <a:pt x="1232" y="2"/>
                  </a:cubicBezTo>
                  <a:cubicBezTo>
                    <a:pt x="1223" y="1"/>
                    <a:pt x="1214" y="1"/>
                    <a:pt x="1206"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2"/>
            <p:cNvSpPr/>
            <p:nvPr/>
          </p:nvSpPr>
          <p:spPr>
            <a:xfrm>
              <a:off x="5539475" y="3868875"/>
              <a:ext cx="21850" cy="45050"/>
            </a:xfrm>
            <a:custGeom>
              <a:avLst/>
              <a:gdLst/>
              <a:ahLst/>
              <a:cxnLst/>
              <a:rect l="l" t="t" r="r" b="b"/>
              <a:pathLst>
                <a:path w="874" h="1802" extrusionOk="0">
                  <a:moveTo>
                    <a:pt x="572" y="991"/>
                  </a:moveTo>
                  <a:cubicBezTo>
                    <a:pt x="603" y="991"/>
                    <a:pt x="634" y="996"/>
                    <a:pt x="664" y="1007"/>
                  </a:cubicBezTo>
                  <a:cubicBezTo>
                    <a:pt x="720" y="1027"/>
                    <a:pt x="766" y="1074"/>
                    <a:pt x="791" y="1132"/>
                  </a:cubicBezTo>
                  <a:cubicBezTo>
                    <a:pt x="815" y="1190"/>
                    <a:pt x="815" y="1259"/>
                    <a:pt x="778" y="1309"/>
                  </a:cubicBezTo>
                  <a:cubicBezTo>
                    <a:pt x="744" y="1362"/>
                    <a:pt x="679" y="1388"/>
                    <a:pt x="612" y="1389"/>
                  </a:cubicBezTo>
                  <a:cubicBezTo>
                    <a:pt x="608" y="1389"/>
                    <a:pt x="604" y="1390"/>
                    <a:pt x="600" y="1390"/>
                  </a:cubicBezTo>
                  <a:cubicBezTo>
                    <a:pt x="464" y="1390"/>
                    <a:pt x="341" y="1314"/>
                    <a:pt x="255" y="1218"/>
                  </a:cubicBezTo>
                  <a:cubicBezTo>
                    <a:pt x="254" y="1217"/>
                    <a:pt x="253" y="1216"/>
                    <a:pt x="252" y="1215"/>
                  </a:cubicBezTo>
                  <a:lnTo>
                    <a:pt x="252" y="1215"/>
                  </a:lnTo>
                  <a:cubicBezTo>
                    <a:pt x="292" y="1119"/>
                    <a:pt x="375" y="1033"/>
                    <a:pt x="486" y="1003"/>
                  </a:cubicBezTo>
                  <a:cubicBezTo>
                    <a:pt x="514" y="996"/>
                    <a:pt x="543" y="991"/>
                    <a:pt x="572" y="991"/>
                  </a:cubicBezTo>
                  <a:close/>
                  <a:moveTo>
                    <a:pt x="727" y="0"/>
                  </a:moveTo>
                  <a:cubicBezTo>
                    <a:pt x="698" y="0"/>
                    <a:pt x="661" y="3"/>
                    <a:pt x="615" y="11"/>
                  </a:cubicBezTo>
                  <a:cubicBezTo>
                    <a:pt x="507" y="32"/>
                    <a:pt x="349" y="91"/>
                    <a:pt x="210" y="235"/>
                  </a:cubicBezTo>
                  <a:cubicBezTo>
                    <a:pt x="141" y="307"/>
                    <a:pt x="80" y="401"/>
                    <a:pt x="43" y="514"/>
                  </a:cubicBezTo>
                  <a:cubicBezTo>
                    <a:pt x="8" y="627"/>
                    <a:pt x="0" y="757"/>
                    <a:pt x="28" y="888"/>
                  </a:cubicBezTo>
                  <a:cubicBezTo>
                    <a:pt x="52" y="1008"/>
                    <a:pt x="108" y="1130"/>
                    <a:pt x="195" y="1233"/>
                  </a:cubicBezTo>
                  <a:lnTo>
                    <a:pt x="195" y="1233"/>
                  </a:lnTo>
                  <a:cubicBezTo>
                    <a:pt x="161" y="1339"/>
                    <a:pt x="168" y="1449"/>
                    <a:pt x="204" y="1538"/>
                  </a:cubicBezTo>
                  <a:cubicBezTo>
                    <a:pt x="243" y="1633"/>
                    <a:pt x="313" y="1700"/>
                    <a:pt x="382" y="1740"/>
                  </a:cubicBezTo>
                  <a:cubicBezTo>
                    <a:pt x="451" y="1779"/>
                    <a:pt x="519" y="1797"/>
                    <a:pt x="574" y="1800"/>
                  </a:cubicBezTo>
                  <a:cubicBezTo>
                    <a:pt x="587" y="1801"/>
                    <a:pt x="599" y="1801"/>
                    <a:pt x="610" y="1801"/>
                  </a:cubicBezTo>
                  <a:cubicBezTo>
                    <a:pt x="649" y="1801"/>
                    <a:pt x="679" y="1796"/>
                    <a:pt x="702" y="1790"/>
                  </a:cubicBezTo>
                  <a:cubicBezTo>
                    <a:pt x="729" y="1781"/>
                    <a:pt x="743" y="1775"/>
                    <a:pt x="742" y="1774"/>
                  </a:cubicBezTo>
                  <a:cubicBezTo>
                    <a:pt x="742" y="1773"/>
                    <a:pt x="741" y="1772"/>
                    <a:pt x="739" y="1772"/>
                  </a:cubicBezTo>
                  <a:cubicBezTo>
                    <a:pt x="730" y="1772"/>
                    <a:pt x="696" y="1782"/>
                    <a:pt x="641" y="1782"/>
                  </a:cubicBezTo>
                  <a:cubicBezTo>
                    <a:pt x="622" y="1782"/>
                    <a:pt x="601" y="1781"/>
                    <a:pt x="576" y="1778"/>
                  </a:cubicBezTo>
                  <a:cubicBezTo>
                    <a:pt x="525" y="1771"/>
                    <a:pt x="461" y="1752"/>
                    <a:pt x="399" y="1712"/>
                  </a:cubicBezTo>
                  <a:cubicBezTo>
                    <a:pt x="336" y="1673"/>
                    <a:pt x="275" y="1609"/>
                    <a:pt x="242" y="1522"/>
                  </a:cubicBezTo>
                  <a:cubicBezTo>
                    <a:pt x="215" y="1450"/>
                    <a:pt x="208" y="1361"/>
                    <a:pt x="232" y="1274"/>
                  </a:cubicBezTo>
                  <a:lnTo>
                    <a:pt x="232" y="1274"/>
                  </a:lnTo>
                  <a:cubicBezTo>
                    <a:pt x="323" y="1369"/>
                    <a:pt x="453" y="1447"/>
                    <a:pt x="599" y="1447"/>
                  </a:cubicBezTo>
                  <a:cubicBezTo>
                    <a:pt x="603" y="1447"/>
                    <a:pt x="608" y="1447"/>
                    <a:pt x="613" y="1446"/>
                  </a:cubicBezTo>
                  <a:cubicBezTo>
                    <a:pt x="692" y="1445"/>
                    <a:pt x="778" y="1412"/>
                    <a:pt x="825" y="1341"/>
                  </a:cubicBezTo>
                  <a:cubicBezTo>
                    <a:pt x="874" y="1272"/>
                    <a:pt x="872" y="1181"/>
                    <a:pt x="842" y="1110"/>
                  </a:cubicBezTo>
                  <a:cubicBezTo>
                    <a:pt x="813" y="1040"/>
                    <a:pt x="754" y="981"/>
                    <a:pt x="683" y="956"/>
                  </a:cubicBezTo>
                  <a:cubicBezTo>
                    <a:pt x="648" y="943"/>
                    <a:pt x="612" y="938"/>
                    <a:pt x="576" y="938"/>
                  </a:cubicBezTo>
                  <a:cubicBezTo>
                    <a:pt x="540" y="938"/>
                    <a:pt x="505" y="943"/>
                    <a:pt x="472" y="952"/>
                  </a:cubicBezTo>
                  <a:cubicBezTo>
                    <a:pt x="353" y="986"/>
                    <a:pt x="264" y="1075"/>
                    <a:pt x="218" y="1174"/>
                  </a:cubicBezTo>
                  <a:lnTo>
                    <a:pt x="218" y="1174"/>
                  </a:lnTo>
                  <a:cubicBezTo>
                    <a:pt x="148" y="1083"/>
                    <a:pt x="101" y="980"/>
                    <a:pt x="79" y="877"/>
                  </a:cubicBezTo>
                  <a:cubicBezTo>
                    <a:pt x="52" y="755"/>
                    <a:pt x="58" y="634"/>
                    <a:pt x="89" y="529"/>
                  </a:cubicBezTo>
                  <a:cubicBezTo>
                    <a:pt x="121" y="423"/>
                    <a:pt x="176" y="333"/>
                    <a:pt x="239" y="263"/>
                  </a:cubicBezTo>
                  <a:cubicBezTo>
                    <a:pt x="368" y="122"/>
                    <a:pt x="517" y="60"/>
                    <a:pt x="619" y="33"/>
                  </a:cubicBezTo>
                  <a:cubicBezTo>
                    <a:pt x="724" y="8"/>
                    <a:pt x="785" y="11"/>
                    <a:pt x="784" y="6"/>
                  </a:cubicBezTo>
                  <a:cubicBezTo>
                    <a:pt x="784" y="4"/>
                    <a:pt x="770" y="2"/>
                    <a:pt x="741" y="1"/>
                  </a:cubicBezTo>
                  <a:cubicBezTo>
                    <a:pt x="737" y="0"/>
                    <a:pt x="732" y="0"/>
                    <a:pt x="727"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2"/>
            <p:cNvSpPr/>
            <p:nvPr/>
          </p:nvSpPr>
          <p:spPr>
            <a:xfrm>
              <a:off x="5341925" y="4017250"/>
              <a:ext cx="22775" cy="28575"/>
            </a:xfrm>
            <a:custGeom>
              <a:avLst/>
              <a:gdLst/>
              <a:ahLst/>
              <a:cxnLst/>
              <a:rect l="l" t="t" r="r" b="b"/>
              <a:pathLst>
                <a:path w="911" h="1143" extrusionOk="0">
                  <a:moveTo>
                    <a:pt x="331" y="1"/>
                  </a:moveTo>
                  <a:cubicBezTo>
                    <a:pt x="326" y="1"/>
                    <a:pt x="295" y="14"/>
                    <a:pt x="249" y="50"/>
                  </a:cubicBezTo>
                  <a:cubicBezTo>
                    <a:pt x="199" y="89"/>
                    <a:pt x="134" y="156"/>
                    <a:pt x="83" y="258"/>
                  </a:cubicBezTo>
                  <a:cubicBezTo>
                    <a:pt x="32" y="359"/>
                    <a:pt x="1" y="499"/>
                    <a:pt x="30" y="649"/>
                  </a:cubicBezTo>
                  <a:cubicBezTo>
                    <a:pt x="59" y="798"/>
                    <a:pt x="147" y="954"/>
                    <a:pt x="293" y="1055"/>
                  </a:cubicBezTo>
                  <a:cubicBezTo>
                    <a:pt x="366" y="1104"/>
                    <a:pt x="451" y="1135"/>
                    <a:pt x="535" y="1141"/>
                  </a:cubicBezTo>
                  <a:cubicBezTo>
                    <a:pt x="543" y="1142"/>
                    <a:pt x="550" y="1142"/>
                    <a:pt x="558" y="1142"/>
                  </a:cubicBezTo>
                  <a:cubicBezTo>
                    <a:pt x="635" y="1142"/>
                    <a:pt x="712" y="1117"/>
                    <a:pt x="767" y="1071"/>
                  </a:cubicBezTo>
                  <a:cubicBezTo>
                    <a:pt x="829" y="1020"/>
                    <a:pt x="866" y="953"/>
                    <a:pt x="885" y="888"/>
                  </a:cubicBezTo>
                  <a:cubicBezTo>
                    <a:pt x="906" y="822"/>
                    <a:pt x="911" y="758"/>
                    <a:pt x="906" y="701"/>
                  </a:cubicBezTo>
                  <a:cubicBezTo>
                    <a:pt x="896" y="588"/>
                    <a:pt x="865" y="503"/>
                    <a:pt x="844" y="444"/>
                  </a:cubicBezTo>
                  <a:cubicBezTo>
                    <a:pt x="822" y="387"/>
                    <a:pt x="807" y="356"/>
                    <a:pt x="803" y="356"/>
                  </a:cubicBezTo>
                  <a:cubicBezTo>
                    <a:pt x="803" y="356"/>
                    <a:pt x="803" y="356"/>
                    <a:pt x="803" y="356"/>
                  </a:cubicBezTo>
                  <a:cubicBezTo>
                    <a:pt x="799" y="359"/>
                    <a:pt x="806" y="392"/>
                    <a:pt x="823" y="451"/>
                  </a:cubicBezTo>
                  <a:cubicBezTo>
                    <a:pt x="837" y="510"/>
                    <a:pt x="862" y="597"/>
                    <a:pt x="866" y="703"/>
                  </a:cubicBezTo>
                  <a:cubicBezTo>
                    <a:pt x="867" y="757"/>
                    <a:pt x="861" y="814"/>
                    <a:pt x="840" y="873"/>
                  </a:cubicBezTo>
                  <a:cubicBezTo>
                    <a:pt x="821" y="931"/>
                    <a:pt x="787" y="989"/>
                    <a:pt x="735" y="1030"/>
                  </a:cubicBezTo>
                  <a:cubicBezTo>
                    <a:pt x="688" y="1067"/>
                    <a:pt x="627" y="1086"/>
                    <a:pt x="563" y="1086"/>
                  </a:cubicBezTo>
                  <a:cubicBezTo>
                    <a:pt x="555" y="1086"/>
                    <a:pt x="547" y="1086"/>
                    <a:pt x="538" y="1085"/>
                  </a:cubicBezTo>
                  <a:cubicBezTo>
                    <a:pt x="466" y="1080"/>
                    <a:pt x="390" y="1053"/>
                    <a:pt x="324" y="1008"/>
                  </a:cubicBezTo>
                  <a:cubicBezTo>
                    <a:pt x="193" y="916"/>
                    <a:pt x="110" y="775"/>
                    <a:pt x="82" y="639"/>
                  </a:cubicBezTo>
                  <a:cubicBezTo>
                    <a:pt x="51" y="501"/>
                    <a:pt x="76" y="372"/>
                    <a:pt x="120" y="274"/>
                  </a:cubicBezTo>
                  <a:cubicBezTo>
                    <a:pt x="163" y="176"/>
                    <a:pt x="220" y="108"/>
                    <a:pt x="263" y="67"/>
                  </a:cubicBezTo>
                  <a:cubicBezTo>
                    <a:pt x="307" y="25"/>
                    <a:pt x="335" y="5"/>
                    <a:pt x="332" y="1"/>
                  </a:cubicBezTo>
                  <a:cubicBezTo>
                    <a:pt x="332" y="1"/>
                    <a:pt x="332"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2"/>
            <p:cNvSpPr/>
            <p:nvPr/>
          </p:nvSpPr>
          <p:spPr>
            <a:xfrm>
              <a:off x="5591150" y="4017250"/>
              <a:ext cx="22775" cy="28575"/>
            </a:xfrm>
            <a:custGeom>
              <a:avLst/>
              <a:gdLst/>
              <a:ahLst/>
              <a:cxnLst/>
              <a:rect l="l" t="t" r="r" b="b"/>
              <a:pathLst>
                <a:path w="911" h="1143" extrusionOk="0">
                  <a:moveTo>
                    <a:pt x="579" y="1"/>
                  </a:moveTo>
                  <a:cubicBezTo>
                    <a:pt x="578" y="1"/>
                    <a:pt x="578" y="1"/>
                    <a:pt x="578" y="1"/>
                  </a:cubicBezTo>
                  <a:cubicBezTo>
                    <a:pt x="576" y="5"/>
                    <a:pt x="603" y="25"/>
                    <a:pt x="647" y="67"/>
                  </a:cubicBezTo>
                  <a:cubicBezTo>
                    <a:pt x="690" y="108"/>
                    <a:pt x="747" y="176"/>
                    <a:pt x="791" y="274"/>
                  </a:cubicBezTo>
                  <a:cubicBezTo>
                    <a:pt x="834" y="372"/>
                    <a:pt x="859" y="501"/>
                    <a:pt x="828" y="639"/>
                  </a:cubicBezTo>
                  <a:cubicBezTo>
                    <a:pt x="800" y="775"/>
                    <a:pt x="717" y="916"/>
                    <a:pt x="586" y="1008"/>
                  </a:cubicBezTo>
                  <a:cubicBezTo>
                    <a:pt x="520" y="1053"/>
                    <a:pt x="445" y="1080"/>
                    <a:pt x="372" y="1085"/>
                  </a:cubicBezTo>
                  <a:cubicBezTo>
                    <a:pt x="363" y="1086"/>
                    <a:pt x="355" y="1086"/>
                    <a:pt x="347" y="1086"/>
                  </a:cubicBezTo>
                  <a:cubicBezTo>
                    <a:pt x="283" y="1086"/>
                    <a:pt x="222" y="1067"/>
                    <a:pt x="176" y="1030"/>
                  </a:cubicBezTo>
                  <a:cubicBezTo>
                    <a:pt x="123" y="989"/>
                    <a:pt x="89" y="931"/>
                    <a:pt x="70" y="873"/>
                  </a:cubicBezTo>
                  <a:cubicBezTo>
                    <a:pt x="49" y="814"/>
                    <a:pt x="43" y="757"/>
                    <a:pt x="44" y="703"/>
                  </a:cubicBezTo>
                  <a:cubicBezTo>
                    <a:pt x="48" y="597"/>
                    <a:pt x="73" y="510"/>
                    <a:pt x="88" y="451"/>
                  </a:cubicBezTo>
                  <a:cubicBezTo>
                    <a:pt x="104" y="392"/>
                    <a:pt x="111" y="359"/>
                    <a:pt x="107" y="356"/>
                  </a:cubicBezTo>
                  <a:cubicBezTo>
                    <a:pt x="107" y="356"/>
                    <a:pt x="107" y="356"/>
                    <a:pt x="107" y="356"/>
                  </a:cubicBezTo>
                  <a:cubicBezTo>
                    <a:pt x="103" y="356"/>
                    <a:pt x="89" y="387"/>
                    <a:pt x="66" y="444"/>
                  </a:cubicBezTo>
                  <a:cubicBezTo>
                    <a:pt x="45" y="503"/>
                    <a:pt x="14" y="588"/>
                    <a:pt x="5" y="701"/>
                  </a:cubicBezTo>
                  <a:cubicBezTo>
                    <a:pt x="0" y="758"/>
                    <a:pt x="4" y="822"/>
                    <a:pt x="25" y="888"/>
                  </a:cubicBezTo>
                  <a:cubicBezTo>
                    <a:pt x="44" y="953"/>
                    <a:pt x="81" y="1020"/>
                    <a:pt x="143" y="1071"/>
                  </a:cubicBezTo>
                  <a:cubicBezTo>
                    <a:pt x="199" y="1117"/>
                    <a:pt x="275" y="1142"/>
                    <a:pt x="352" y="1142"/>
                  </a:cubicBezTo>
                  <a:cubicBezTo>
                    <a:pt x="360" y="1142"/>
                    <a:pt x="367" y="1142"/>
                    <a:pt x="375" y="1141"/>
                  </a:cubicBezTo>
                  <a:cubicBezTo>
                    <a:pt x="460" y="1135"/>
                    <a:pt x="544" y="1104"/>
                    <a:pt x="617" y="1055"/>
                  </a:cubicBezTo>
                  <a:cubicBezTo>
                    <a:pt x="763" y="954"/>
                    <a:pt x="851" y="798"/>
                    <a:pt x="880" y="649"/>
                  </a:cubicBezTo>
                  <a:cubicBezTo>
                    <a:pt x="911" y="499"/>
                    <a:pt x="878" y="359"/>
                    <a:pt x="827" y="258"/>
                  </a:cubicBezTo>
                  <a:cubicBezTo>
                    <a:pt x="777" y="156"/>
                    <a:pt x="711" y="89"/>
                    <a:pt x="661" y="50"/>
                  </a:cubicBezTo>
                  <a:cubicBezTo>
                    <a:pt x="615" y="14"/>
                    <a:pt x="584" y="1"/>
                    <a:pt x="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2"/>
            <p:cNvSpPr/>
            <p:nvPr/>
          </p:nvSpPr>
          <p:spPr>
            <a:xfrm>
              <a:off x="5466950" y="4061350"/>
              <a:ext cx="39700" cy="26450"/>
            </a:xfrm>
            <a:custGeom>
              <a:avLst/>
              <a:gdLst/>
              <a:ahLst/>
              <a:cxnLst/>
              <a:rect l="l" t="t" r="r" b="b"/>
              <a:pathLst>
                <a:path w="1588" h="1058" extrusionOk="0">
                  <a:moveTo>
                    <a:pt x="1245" y="1"/>
                  </a:moveTo>
                  <a:cubicBezTo>
                    <a:pt x="1209" y="1"/>
                    <a:pt x="1172" y="4"/>
                    <a:pt x="1133" y="9"/>
                  </a:cubicBezTo>
                  <a:cubicBezTo>
                    <a:pt x="980" y="30"/>
                    <a:pt x="810" y="85"/>
                    <a:pt x="634" y="167"/>
                  </a:cubicBezTo>
                  <a:cubicBezTo>
                    <a:pt x="458" y="249"/>
                    <a:pt x="303" y="346"/>
                    <a:pt x="188" y="453"/>
                  </a:cubicBezTo>
                  <a:cubicBezTo>
                    <a:pt x="74" y="560"/>
                    <a:pt x="0" y="679"/>
                    <a:pt x="19" y="796"/>
                  </a:cubicBezTo>
                  <a:cubicBezTo>
                    <a:pt x="38" y="911"/>
                    <a:pt x="150" y="1005"/>
                    <a:pt x="330" y="1041"/>
                  </a:cubicBezTo>
                  <a:cubicBezTo>
                    <a:pt x="381" y="1052"/>
                    <a:pt x="439" y="1058"/>
                    <a:pt x="500" y="1058"/>
                  </a:cubicBezTo>
                  <a:cubicBezTo>
                    <a:pt x="650" y="1058"/>
                    <a:pt x="825" y="1022"/>
                    <a:pt x="996" y="942"/>
                  </a:cubicBezTo>
                  <a:cubicBezTo>
                    <a:pt x="1239" y="829"/>
                    <a:pt x="1418" y="651"/>
                    <a:pt x="1502" y="487"/>
                  </a:cubicBezTo>
                  <a:cubicBezTo>
                    <a:pt x="1588" y="323"/>
                    <a:pt x="1585" y="177"/>
                    <a:pt x="1505" y="91"/>
                  </a:cubicBezTo>
                  <a:cubicBezTo>
                    <a:pt x="1444" y="26"/>
                    <a:pt x="1352" y="1"/>
                    <a:pt x="1245"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2"/>
            <p:cNvSpPr/>
            <p:nvPr/>
          </p:nvSpPr>
          <p:spPr>
            <a:xfrm>
              <a:off x="5507050" y="3997950"/>
              <a:ext cx="53250" cy="25350"/>
            </a:xfrm>
            <a:custGeom>
              <a:avLst/>
              <a:gdLst/>
              <a:ahLst/>
              <a:cxnLst/>
              <a:rect l="l" t="t" r="r" b="b"/>
              <a:pathLst>
                <a:path w="2130" h="1014" extrusionOk="0">
                  <a:moveTo>
                    <a:pt x="1020" y="1"/>
                  </a:moveTo>
                  <a:cubicBezTo>
                    <a:pt x="889" y="1"/>
                    <a:pt x="763" y="24"/>
                    <a:pt x="653" y="61"/>
                  </a:cubicBezTo>
                  <a:cubicBezTo>
                    <a:pt x="487" y="117"/>
                    <a:pt x="353" y="202"/>
                    <a:pt x="254" y="289"/>
                  </a:cubicBezTo>
                  <a:cubicBezTo>
                    <a:pt x="155" y="375"/>
                    <a:pt x="90" y="460"/>
                    <a:pt x="53" y="521"/>
                  </a:cubicBezTo>
                  <a:cubicBezTo>
                    <a:pt x="15" y="584"/>
                    <a:pt x="0" y="621"/>
                    <a:pt x="3" y="623"/>
                  </a:cubicBezTo>
                  <a:cubicBezTo>
                    <a:pt x="3" y="624"/>
                    <a:pt x="3" y="624"/>
                    <a:pt x="3" y="624"/>
                  </a:cubicBezTo>
                  <a:cubicBezTo>
                    <a:pt x="17" y="624"/>
                    <a:pt x="86" y="476"/>
                    <a:pt x="280" y="319"/>
                  </a:cubicBezTo>
                  <a:cubicBezTo>
                    <a:pt x="378" y="240"/>
                    <a:pt x="510" y="162"/>
                    <a:pt x="669" y="112"/>
                  </a:cubicBezTo>
                  <a:cubicBezTo>
                    <a:pt x="774" y="77"/>
                    <a:pt x="892" y="57"/>
                    <a:pt x="1014" y="57"/>
                  </a:cubicBezTo>
                  <a:cubicBezTo>
                    <a:pt x="1076" y="57"/>
                    <a:pt x="1139" y="62"/>
                    <a:pt x="1202" y="73"/>
                  </a:cubicBezTo>
                  <a:cubicBezTo>
                    <a:pt x="1389" y="110"/>
                    <a:pt x="1557" y="195"/>
                    <a:pt x="1687" y="298"/>
                  </a:cubicBezTo>
                  <a:cubicBezTo>
                    <a:pt x="1816" y="403"/>
                    <a:pt x="1913" y="522"/>
                    <a:pt x="1976" y="631"/>
                  </a:cubicBezTo>
                  <a:cubicBezTo>
                    <a:pt x="2103" y="850"/>
                    <a:pt x="2114" y="1013"/>
                    <a:pt x="2126" y="1013"/>
                  </a:cubicBezTo>
                  <a:cubicBezTo>
                    <a:pt x="2126" y="1013"/>
                    <a:pt x="2126" y="1013"/>
                    <a:pt x="2126" y="1013"/>
                  </a:cubicBezTo>
                  <a:cubicBezTo>
                    <a:pt x="2129" y="1013"/>
                    <a:pt x="2129" y="973"/>
                    <a:pt x="2116" y="901"/>
                  </a:cubicBezTo>
                  <a:cubicBezTo>
                    <a:pt x="2103" y="830"/>
                    <a:pt x="2072" y="728"/>
                    <a:pt x="2011" y="611"/>
                  </a:cubicBezTo>
                  <a:cubicBezTo>
                    <a:pt x="1950" y="496"/>
                    <a:pt x="1854" y="369"/>
                    <a:pt x="1720" y="258"/>
                  </a:cubicBezTo>
                  <a:cubicBezTo>
                    <a:pt x="1586" y="147"/>
                    <a:pt x="1411" y="56"/>
                    <a:pt x="1213" y="17"/>
                  </a:cubicBezTo>
                  <a:cubicBezTo>
                    <a:pt x="1148" y="6"/>
                    <a:pt x="1083" y="1"/>
                    <a:pt x="1020"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20"/>
        <p:cNvGrpSpPr/>
        <p:nvPr/>
      </p:nvGrpSpPr>
      <p:grpSpPr>
        <a:xfrm>
          <a:off x="0" y="0"/>
          <a:ext cx="0" cy="0"/>
          <a:chOff x="0" y="0"/>
          <a:chExt cx="0" cy="0"/>
        </a:xfrm>
      </p:grpSpPr>
      <p:grpSp>
        <p:nvGrpSpPr>
          <p:cNvPr id="2421" name="Google Shape;2421;p53"/>
          <p:cNvGrpSpPr/>
          <p:nvPr/>
        </p:nvGrpSpPr>
        <p:grpSpPr>
          <a:xfrm rot="2187373">
            <a:off x="1455736" y="1752140"/>
            <a:ext cx="2587271" cy="2864342"/>
            <a:chOff x="978599" y="1726588"/>
            <a:chExt cx="2587307" cy="2864382"/>
          </a:xfrm>
        </p:grpSpPr>
        <p:grpSp>
          <p:nvGrpSpPr>
            <p:cNvPr id="2422" name="Google Shape;2422;p53"/>
            <p:cNvGrpSpPr/>
            <p:nvPr/>
          </p:nvGrpSpPr>
          <p:grpSpPr>
            <a:xfrm rot="-1799960">
              <a:off x="1464551" y="1970728"/>
              <a:ext cx="1613238" cy="2376103"/>
              <a:chOff x="2903825" y="2119650"/>
              <a:chExt cx="623100" cy="917750"/>
            </a:xfrm>
          </p:grpSpPr>
          <p:sp>
            <p:nvSpPr>
              <p:cNvPr id="2423" name="Google Shape;2423;p53"/>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3"/>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5" name="Google Shape;2425;p53"/>
            <p:cNvSpPr txBox="1"/>
            <p:nvPr/>
          </p:nvSpPr>
          <p:spPr>
            <a:xfrm rot="-1774700">
              <a:off x="1945954" y="3765513"/>
              <a:ext cx="1613004" cy="45396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Lilita One"/>
                  <a:ea typeface="Lilita One"/>
                  <a:cs typeface="Lilita One"/>
                  <a:sym typeface="Lilita One"/>
                </a:rPr>
                <a:t>Slightly Negative</a:t>
              </a:r>
              <a:endParaRPr>
                <a:solidFill>
                  <a:schemeClr val="accent3"/>
                </a:solidFill>
                <a:latin typeface="Lilita One"/>
                <a:ea typeface="Lilita One"/>
                <a:cs typeface="Lilita One"/>
                <a:sym typeface="Lilita One"/>
              </a:endParaRPr>
            </a:p>
          </p:txBody>
        </p:sp>
        <p:grpSp>
          <p:nvGrpSpPr>
            <p:cNvPr id="2426" name="Google Shape;2426;p53"/>
            <p:cNvGrpSpPr/>
            <p:nvPr/>
          </p:nvGrpSpPr>
          <p:grpSpPr>
            <a:xfrm rot="-1705217">
              <a:off x="1784116" y="2459530"/>
              <a:ext cx="822195" cy="1030402"/>
              <a:chOff x="1378365" y="3185138"/>
              <a:chExt cx="861351" cy="1079474"/>
            </a:xfrm>
          </p:grpSpPr>
          <p:sp>
            <p:nvSpPr>
              <p:cNvPr id="2427" name="Google Shape;2427;p53"/>
              <p:cNvSpPr/>
              <p:nvPr/>
            </p:nvSpPr>
            <p:spPr>
              <a:xfrm>
                <a:off x="1389699" y="3745387"/>
                <a:ext cx="842806" cy="461507"/>
              </a:xfrm>
              <a:custGeom>
                <a:avLst/>
                <a:gdLst/>
                <a:ahLst/>
                <a:cxnLst/>
                <a:rect l="l" t="t" r="r" b="b"/>
                <a:pathLst>
                  <a:path w="160611" h="87948" extrusionOk="0">
                    <a:moveTo>
                      <a:pt x="80364" y="0"/>
                    </a:moveTo>
                    <a:cubicBezTo>
                      <a:pt x="72832" y="0"/>
                      <a:pt x="65300" y="1198"/>
                      <a:pt x="58175" y="3588"/>
                    </a:cubicBezTo>
                    <a:cubicBezTo>
                      <a:pt x="50378" y="6226"/>
                      <a:pt x="43181" y="10185"/>
                      <a:pt x="36704" y="15103"/>
                    </a:cubicBezTo>
                    <a:cubicBezTo>
                      <a:pt x="25909" y="23739"/>
                      <a:pt x="22430" y="39692"/>
                      <a:pt x="17992" y="52766"/>
                    </a:cubicBezTo>
                    <a:cubicBezTo>
                      <a:pt x="15473" y="60443"/>
                      <a:pt x="0" y="66321"/>
                      <a:pt x="960" y="67520"/>
                    </a:cubicBezTo>
                    <a:cubicBezTo>
                      <a:pt x="5878" y="73278"/>
                      <a:pt x="25429" y="83113"/>
                      <a:pt x="32746" y="85033"/>
                    </a:cubicBezTo>
                    <a:cubicBezTo>
                      <a:pt x="39864" y="86984"/>
                      <a:pt x="47175" y="87947"/>
                      <a:pt x="54480" y="87947"/>
                    </a:cubicBezTo>
                    <a:cubicBezTo>
                      <a:pt x="62440" y="87947"/>
                      <a:pt x="70394" y="86804"/>
                      <a:pt x="78086" y="84553"/>
                    </a:cubicBezTo>
                    <a:cubicBezTo>
                      <a:pt x="89824" y="81021"/>
                      <a:pt x="101382" y="74970"/>
                      <a:pt x="113306" y="74970"/>
                    </a:cubicBezTo>
                    <a:cubicBezTo>
                      <a:pt x="115151" y="74970"/>
                      <a:pt x="117004" y="75115"/>
                      <a:pt x="118869" y="75437"/>
                    </a:cubicBezTo>
                    <a:cubicBezTo>
                      <a:pt x="124889" y="76552"/>
                      <a:pt x="125417" y="79325"/>
                      <a:pt x="130760" y="79325"/>
                    </a:cubicBezTo>
                    <a:cubicBezTo>
                      <a:pt x="131165" y="79325"/>
                      <a:pt x="131598" y="79309"/>
                      <a:pt x="132063" y="79275"/>
                    </a:cubicBezTo>
                    <a:cubicBezTo>
                      <a:pt x="151375" y="77956"/>
                      <a:pt x="160611" y="68240"/>
                      <a:pt x="160611" y="68240"/>
                    </a:cubicBezTo>
                    <a:cubicBezTo>
                      <a:pt x="160611" y="64042"/>
                      <a:pt x="151375" y="61163"/>
                      <a:pt x="149335" y="56485"/>
                    </a:cubicBezTo>
                    <a:cubicBezTo>
                      <a:pt x="142019" y="39332"/>
                      <a:pt x="130264" y="19301"/>
                      <a:pt x="116949" y="10545"/>
                    </a:cubicBezTo>
                    <a:cubicBezTo>
                      <a:pt x="106125" y="3505"/>
                      <a:pt x="93246" y="0"/>
                      <a:pt x="80364"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3"/>
              <p:cNvSpPr/>
              <p:nvPr/>
            </p:nvSpPr>
            <p:spPr>
              <a:xfrm>
                <a:off x="1536981" y="4024166"/>
                <a:ext cx="568383" cy="240446"/>
              </a:xfrm>
              <a:custGeom>
                <a:avLst/>
                <a:gdLst/>
                <a:ahLst/>
                <a:cxnLst/>
                <a:rect l="l" t="t" r="r" b="b"/>
                <a:pathLst>
                  <a:path w="108315" h="45821" extrusionOk="0">
                    <a:moveTo>
                      <a:pt x="45821" y="0"/>
                    </a:moveTo>
                    <a:cubicBezTo>
                      <a:pt x="20512" y="0"/>
                      <a:pt x="1" y="20512"/>
                      <a:pt x="1" y="45821"/>
                    </a:cubicBezTo>
                    <a:lnTo>
                      <a:pt x="108314" y="45821"/>
                    </a:lnTo>
                    <a:cubicBezTo>
                      <a:pt x="108314" y="20512"/>
                      <a:pt x="87803" y="0"/>
                      <a:pt x="62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3"/>
              <p:cNvSpPr/>
              <p:nvPr/>
            </p:nvSpPr>
            <p:spPr>
              <a:xfrm>
                <a:off x="1717631" y="4024796"/>
                <a:ext cx="207082" cy="125263"/>
              </a:xfrm>
              <a:custGeom>
                <a:avLst/>
                <a:gdLst/>
                <a:ahLst/>
                <a:cxnLst/>
                <a:rect l="l" t="t" r="r" b="b"/>
                <a:pathLst>
                  <a:path w="39463" h="23871" extrusionOk="0">
                    <a:moveTo>
                      <a:pt x="7437" y="0"/>
                    </a:moveTo>
                    <a:cubicBezTo>
                      <a:pt x="4918" y="240"/>
                      <a:pt x="2519" y="720"/>
                      <a:pt x="0" y="1320"/>
                    </a:cubicBezTo>
                    <a:lnTo>
                      <a:pt x="0" y="4079"/>
                    </a:lnTo>
                    <a:cubicBezTo>
                      <a:pt x="0" y="14994"/>
                      <a:pt x="8876" y="23870"/>
                      <a:pt x="19791" y="23870"/>
                    </a:cubicBezTo>
                    <a:cubicBezTo>
                      <a:pt x="30707" y="23750"/>
                      <a:pt x="39463" y="14874"/>
                      <a:pt x="39463" y="4079"/>
                    </a:cubicBezTo>
                    <a:lnTo>
                      <a:pt x="39463" y="1320"/>
                    </a:lnTo>
                    <a:cubicBezTo>
                      <a:pt x="36944" y="720"/>
                      <a:pt x="34425" y="240"/>
                      <a:pt x="31906" y="0"/>
                    </a:cubicBezTo>
                    <a:lnTo>
                      <a:pt x="31906" y="4079"/>
                    </a:lnTo>
                    <a:cubicBezTo>
                      <a:pt x="32746" y="11275"/>
                      <a:pt x="26988" y="17633"/>
                      <a:pt x="19672" y="17633"/>
                    </a:cubicBezTo>
                    <a:cubicBezTo>
                      <a:pt x="12355" y="17633"/>
                      <a:pt x="6717" y="11275"/>
                      <a:pt x="7437" y="4079"/>
                    </a:cubicBezTo>
                    <a:lnTo>
                      <a:pt x="74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3"/>
              <p:cNvSpPr/>
              <p:nvPr/>
            </p:nvSpPr>
            <p:spPr>
              <a:xfrm>
                <a:off x="1736512" y="3914646"/>
                <a:ext cx="168691" cy="216528"/>
              </a:xfrm>
              <a:custGeom>
                <a:avLst/>
                <a:gdLst/>
                <a:ahLst/>
                <a:cxnLst/>
                <a:rect l="l" t="t" r="r" b="b"/>
                <a:pathLst>
                  <a:path w="32147" h="41263" extrusionOk="0">
                    <a:moveTo>
                      <a:pt x="0" y="0"/>
                    </a:moveTo>
                    <a:lnTo>
                      <a:pt x="0" y="25189"/>
                    </a:lnTo>
                    <a:cubicBezTo>
                      <a:pt x="0" y="34066"/>
                      <a:pt x="7197" y="41263"/>
                      <a:pt x="16074" y="41263"/>
                    </a:cubicBezTo>
                    <a:cubicBezTo>
                      <a:pt x="24950" y="41263"/>
                      <a:pt x="32147" y="34066"/>
                      <a:pt x="32147" y="25189"/>
                    </a:cubicBezTo>
                    <a:lnTo>
                      <a:pt x="32147" y="0"/>
                    </a:ln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3"/>
              <p:cNvSpPr/>
              <p:nvPr/>
            </p:nvSpPr>
            <p:spPr>
              <a:xfrm>
                <a:off x="1378365" y="3301612"/>
                <a:ext cx="248632" cy="805622"/>
              </a:xfrm>
              <a:custGeom>
                <a:avLst/>
                <a:gdLst/>
                <a:ahLst/>
                <a:cxnLst/>
                <a:rect l="l" t="t" r="r" b="b"/>
                <a:pathLst>
                  <a:path w="47381" h="153525" extrusionOk="0">
                    <a:moveTo>
                      <a:pt x="43876" y="0"/>
                    </a:moveTo>
                    <a:cubicBezTo>
                      <a:pt x="43821" y="0"/>
                      <a:pt x="43716" y="35"/>
                      <a:pt x="43542" y="114"/>
                    </a:cubicBezTo>
                    <a:cubicBezTo>
                      <a:pt x="1" y="20985"/>
                      <a:pt x="16674" y="80240"/>
                      <a:pt x="21832" y="110467"/>
                    </a:cubicBezTo>
                    <a:cubicBezTo>
                      <a:pt x="24350" y="125700"/>
                      <a:pt x="14035" y="134697"/>
                      <a:pt x="5159" y="142613"/>
                    </a:cubicBezTo>
                    <a:cubicBezTo>
                      <a:pt x="3719" y="144053"/>
                      <a:pt x="2760" y="146092"/>
                      <a:pt x="2400" y="148131"/>
                    </a:cubicBezTo>
                    <a:cubicBezTo>
                      <a:pt x="1800" y="150290"/>
                      <a:pt x="2880" y="152449"/>
                      <a:pt x="4799" y="153409"/>
                    </a:cubicBezTo>
                    <a:cubicBezTo>
                      <a:pt x="5255" y="153485"/>
                      <a:pt x="5710" y="153524"/>
                      <a:pt x="6162" y="153524"/>
                    </a:cubicBezTo>
                    <a:cubicBezTo>
                      <a:pt x="7138" y="153524"/>
                      <a:pt x="8095" y="153339"/>
                      <a:pt x="8997" y="152929"/>
                    </a:cubicBezTo>
                    <a:cubicBezTo>
                      <a:pt x="15354" y="151250"/>
                      <a:pt x="21472" y="148731"/>
                      <a:pt x="27229" y="145492"/>
                    </a:cubicBezTo>
                    <a:cubicBezTo>
                      <a:pt x="38504" y="138535"/>
                      <a:pt x="45701" y="126420"/>
                      <a:pt x="46421" y="113226"/>
                    </a:cubicBezTo>
                    <a:cubicBezTo>
                      <a:pt x="46781" y="98952"/>
                      <a:pt x="38984" y="85518"/>
                      <a:pt x="37545" y="71244"/>
                    </a:cubicBezTo>
                    <a:cubicBezTo>
                      <a:pt x="35146" y="49173"/>
                      <a:pt x="47381" y="27583"/>
                      <a:pt x="44982" y="5512"/>
                    </a:cubicBezTo>
                    <a:cubicBezTo>
                      <a:pt x="44862" y="4193"/>
                      <a:pt x="44622" y="2753"/>
                      <a:pt x="43422" y="2154"/>
                    </a:cubicBezTo>
                    <a:cubicBezTo>
                      <a:pt x="42381" y="1529"/>
                      <a:pt x="44232" y="0"/>
                      <a:pt x="43876"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3"/>
              <p:cNvSpPr/>
              <p:nvPr/>
            </p:nvSpPr>
            <p:spPr>
              <a:xfrm>
                <a:off x="1999343" y="3385834"/>
                <a:ext cx="240372" cy="719007"/>
              </a:xfrm>
              <a:custGeom>
                <a:avLst/>
                <a:gdLst/>
                <a:ahLst/>
                <a:cxnLst/>
                <a:rect l="l" t="t" r="r" b="b"/>
                <a:pathLst>
                  <a:path w="45807" h="137019" extrusionOk="0">
                    <a:moveTo>
                      <a:pt x="11724" y="0"/>
                    </a:moveTo>
                    <a:cubicBezTo>
                      <a:pt x="1" y="0"/>
                      <a:pt x="7614" y="37994"/>
                      <a:pt x="8088" y="43919"/>
                    </a:cubicBezTo>
                    <a:cubicBezTo>
                      <a:pt x="9768" y="65629"/>
                      <a:pt x="3051" y="87700"/>
                      <a:pt x="6649" y="109171"/>
                    </a:cubicBezTo>
                    <a:cubicBezTo>
                      <a:pt x="7609" y="116128"/>
                      <a:pt x="8568" y="122125"/>
                      <a:pt x="15765" y="128123"/>
                    </a:cubicBezTo>
                    <a:cubicBezTo>
                      <a:pt x="22962" y="134120"/>
                      <a:pt x="32798" y="136279"/>
                      <a:pt x="42154" y="136999"/>
                    </a:cubicBezTo>
                    <a:cubicBezTo>
                      <a:pt x="42278" y="137012"/>
                      <a:pt x="42399" y="137018"/>
                      <a:pt x="42518" y="137018"/>
                    </a:cubicBezTo>
                    <a:cubicBezTo>
                      <a:pt x="44581" y="137018"/>
                      <a:pt x="45807" y="135115"/>
                      <a:pt x="44673" y="133640"/>
                    </a:cubicBezTo>
                    <a:cubicBezTo>
                      <a:pt x="35197" y="121046"/>
                      <a:pt x="29079" y="106412"/>
                      <a:pt x="26800" y="90819"/>
                    </a:cubicBezTo>
                    <a:cubicBezTo>
                      <a:pt x="24641" y="74506"/>
                      <a:pt x="30998" y="61911"/>
                      <a:pt x="30399" y="45478"/>
                    </a:cubicBezTo>
                    <a:cubicBezTo>
                      <a:pt x="30279" y="37441"/>
                      <a:pt x="24761" y="10693"/>
                      <a:pt x="24761" y="10573"/>
                    </a:cubicBezTo>
                    <a:cubicBezTo>
                      <a:pt x="23562" y="6615"/>
                      <a:pt x="17444" y="257"/>
                      <a:pt x="12167" y="18"/>
                    </a:cubicBezTo>
                    <a:cubicBezTo>
                      <a:pt x="12016" y="6"/>
                      <a:pt x="11869" y="0"/>
                      <a:pt x="11724"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3"/>
              <p:cNvSpPr/>
              <p:nvPr/>
            </p:nvSpPr>
            <p:spPr>
              <a:xfrm>
                <a:off x="1581674" y="3185138"/>
                <a:ext cx="599217" cy="469394"/>
              </a:xfrm>
              <a:custGeom>
                <a:avLst/>
                <a:gdLst/>
                <a:ahLst/>
                <a:cxnLst/>
                <a:rect l="l" t="t" r="r" b="b"/>
                <a:pathLst>
                  <a:path w="114191" h="89451" extrusionOk="0">
                    <a:moveTo>
                      <a:pt x="44381" y="0"/>
                    </a:moveTo>
                    <a:cubicBezTo>
                      <a:pt x="29507" y="360"/>
                      <a:pt x="15953" y="8396"/>
                      <a:pt x="8517" y="21351"/>
                    </a:cubicBezTo>
                    <a:cubicBezTo>
                      <a:pt x="0" y="36704"/>
                      <a:pt x="17873" y="61054"/>
                      <a:pt x="31427" y="68730"/>
                    </a:cubicBezTo>
                    <a:cubicBezTo>
                      <a:pt x="45101" y="76287"/>
                      <a:pt x="61294" y="77727"/>
                      <a:pt x="77007" y="78686"/>
                    </a:cubicBezTo>
                    <a:cubicBezTo>
                      <a:pt x="84098" y="79193"/>
                      <a:pt x="89306" y="89451"/>
                      <a:pt x="96678" y="89451"/>
                    </a:cubicBezTo>
                    <a:cubicBezTo>
                      <a:pt x="98036" y="89451"/>
                      <a:pt x="99467" y="89103"/>
                      <a:pt x="100997" y="88282"/>
                    </a:cubicBezTo>
                    <a:cubicBezTo>
                      <a:pt x="102148" y="87654"/>
                      <a:pt x="103392" y="87300"/>
                      <a:pt x="104647" y="87300"/>
                    </a:cubicBezTo>
                    <a:cubicBezTo>
                      <a:pt x="104829" y="87300"/>
                      <a:pt x="105012" y="87307"/>
                      <a:pt x="105195" y="87322"/>
                    </a:cubicBezTo>
                    <a:cubicBezTo>
                      <a:pt x="106387" y="87389"/>
                      <a:pt x="107615" y="87967"/>
                      <a:pt x="108598" y="87967"/>
                    </a:cubicBezTo>
                    <a:cubicBezTo>
                      <a:pt x="109395" y="87967"/>
                      <a:pt x="110030" y="87586"/>
                      <a:pt x="110353" y="86243"/>
                    </a:cubicBezTo>
                    <a:cubicBezTo>
                      <a:pt x="112032" y="79046"/>
                      <a:pt x="113951" y="71849"/>
                      <a:pt x="114191" y="64292"/>
                    </a:cubicBezTo>
                    <a:lnTo>
                      <a:pt x="114191" y="61534"/>
                    </a:lnTo>
                    <a:cubicBezTo>
                      <a:pt x="114071" y="53377"/>
                      <a:pt x="112032" y="45460"/>
                      <a:pt x="108193" y="38264"/>
                    </a:cubicBezTo>
                    <a:cubicBezTo>
                      <a:pt x="95959" y="15473"/>
                      <a:pt x="70290" y="0"/>
                      <a:pt x="44381"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3"/>
              <p:cNvSpPr/>
              <p:nvPr/>
            </p:nvSpPr>
            <p:spPr>
              <a:xfrm>
                <a:off x="1532578" y="3329906"/>
                <a:ext cx="586629" cy="643910"/>
              </a:xfrm>
              <a:custGeom>
                <a:avLst/>
                <a:gdLst/>
                <a:ahLst/>
                <a:cxnLst/>
                <a:rect l="l" t="t" r="r" b="b"/>
                <a:pathLst>
                  <a:path w="111792" h="122708" extrusionOk="0">
                    <a:moveTo>
                      <a:pt x="22551" y="0"/>
                    </a:moveTo>
                    <a:lnTo>
                      <a:pt x="12475" y="9596"/>
                    </a:lnTo>
                    <a:cubicBezTo>
                      <a:pt x="12475" y="28548"/>
                      <a:pt x="3239" y="45940"/>
                      <a:pt x="1800" y="64532"/>
                    </a:cubicBezTo>
                    <a:cubicBezTo>
                      <a:pt x="0" y="90681"/>
                      <a:pt x="17873" y="118749"/>
                      <a:pt x="46780" y="122228"/>
                    </a:cubicBezTo>
                    <a:cubicBezTo>
                      <a:pt x="49539" y="122468"/>
                      <a:pt x="52418" y="122707"/>
                      <a:pt x="55176" y="122707"/>
                    </a:cubicBezTo>
                    <a:cubicBezTo>
                      <a:pt x="80126" y="122707"/>
                      <a:pt x="102436" y="103156"/>
                      <a:pt x="107114" y="80246"/>
                    </a:cubicBezTo>
                    <a:cubicBezTo>
                      <a:pt x="111792" y="57336"/>
                      <a:pt x="98838" y="34305"/>
                      <a:pt x="97758" y="11155"/>
                    </a:cubicBezTo>
                    <a:lnTo>
                      <a:pt x="97758" y="9596"/>
                    </a:lnTo>
                    <a:lnTo>
                      <a:pt x="97758" y="8516"/>
                    </a:lnTo>
                    <a:lnTo>
                      <a:pt x="22551" y="0"/>
                    </a:ln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3"/>
              <p:cNvSpPr/>
              <p:nvPr/>
            </p:nvSpPr>
            <p:spPr>
              <a:xfrm>
                <a:off x="1533208" y="3295189"/>
                <a:ext cx="169321" cy="352642"/>
              </a:xfrm>
              <a:custGeom>
                <a:avLst/>
                <a:gdLst/>
                <a:ahLst/>
                <a:cxnLst/>
                <a:rect l="l" t="t" r="r" b="b"/>
                <a:pathLst>
                  <a:path w="32267" h="67202" extrusionOk="0">
                    <a:moveTo>
                      <a:pt x="19492" y="0"/>
                    </a:moveTo>
                    <a:cubicBezTo>
                      <a:pt x="14809" y="0"/>
                      <a:pt x="10943" y="2093"/>
                      <a:pt x="7077" y="7096"/>
                    </a:cubicBezTo>
                    <a:cubicBezTo>
                      <a:pt x="3119" y="12374"/>
                      <a:pt x="960" y="19691"/>
                      <a:pt x="360" y="27007"/>
                    </a:cubicBezTo>
                    <a:cubicBezTo>
                      <a:pt x="0" y="34324"/>
                      <a:pt x="360" y="41761"/>
                      <a:pt x="1440" y="49078"/>
                    </a:cubicBezTo>
                    <a:cubicBezTo>
                      <a:pt x="1799" y="53276"/>
                      <a:pt x="3239" y="59993"/>
                      <a:pt x="4078" y="64791"/>
                    </a:cubicBezTo>
                    <a:cubicBezTo>
                      <a:pt x="4372" y="66334"/>
                      <a:pt x="5701" y="67202"/>
                      <a:pt x="7045" y="67202"/>
                    </a:cubicBezTo>
                    <a:cubicBezTo>
                      <a:pt x="7895" y="67202"/>
                      <a:pt x="8752" y="66854"/>
                      <a:pt x="9356" y="66111"/>
                    </a:cubicBezTo>
                    <a:cubicBezTo>
                      <a:pt x="9956" y="65511"/>
                      <a:pt x="10556" y="64791"/>
                      <a:pt x="11035" y="64071"/>
                    </a:cubicBezTo>
                    <a:cubicBezTo>
                      <a:pt x="21471" y="50517"/>
                      <a:pt x="32266" y="32405"/>
                      <a:pt x="31667" y="14773"/>
                    </a:cubicBezTo>
                    <a:lnTo>
                      <a:pt x="31667" y="14533"/>
                    </a:lnTo>
                    <a:cubicBezTo>
                      <a:pt x="31427" y="7576"/>
                      <a:pt x="28068" y="499"/>
                      <a:pt x="20271" y="19"/>
                    </a:cubicBezTo>
                    <a:cubicBezTo>
                      <a:pt x="20009" y="6"/>
                      <a:pt x="19750" y="0"/>
                      <a:pt x="19492"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3"/>
              <p:cNvSpPr/>
              <p:nvPr/>
            </p:nvSpPr>
            <p:spPr>
              <a:xfrm>
                <a:off x="1669790" y="3232513"/>
                <a:ext cx="565864" cy="556739"/>
              </a:xfrm>
              <a:custGeom>
                <a:avLst/>
                <a:gdLst/>
                <a:ahLst/>
                <a:cxnLst/>
                <a:rect l="l" t="t" r="r" b="b"/>
                <a:pathLst>
                  <a:path w="107835" h="106096" extrusionOk="0">
                    <a:moveTo>
                      <a:pt x="35204" y="0"/>
                    </a:moveTo>
                    <a:cubicBezTo>
                      <a:pt x="28464" y="0"/>
                      <a:pt x="21729" y="1559"/>
                      <a:pt x="15114" y="3926"/>
                    </a:cubicBezTo>
                    <a:cubicBezTo>
                      <a:pt x="10436" y="5726"/>
                      <a:pt x="3240" y="8844"/>
                      <a:pt x="1920" y="14362"/>
                    </a:cubicBezTo>
                    <a:cubicBezTo>
                      <a:pt x="1" y="23238"/>
                      <a:pt x="11876" y="31874"/>
                      <a:pt x="20032" y="34273"/>
                    </a:cubicBezTo>
                    <a:cubicBezTo>
                      <a:pt x="28309" y="36672"/>
                      <a:pt x="35386" y="34873"/>
                      <a:pt x="45461" y="39671"/>
                    </a:cubicBezTo>
                    <a:cubicBezTo>
                      <a:pt x="55417" y="44469"/>
                      <a:pt x="66452" y="53465"/>
                      <a:pt x="70411" y="61262"/>
                    </a:cubicBezTo>
                    <a:cubicBezTo>
                      <a:pt x="74489" y="69058"/>
                      <a:pt x="75808" y="78055"/>
                      <a:pt x="79886" y="85851"/>
                    </a:cubicBezTo>
                    <a:cubicBezTo>
                      <a:pt x="84684" y="95207"/>
                      <a:pt x="92841" y="102284"/>
                      <a:pt x="102797" y="105523"/>
                    </a:cubicBezTo>
                    <a:cubicBezTo>
                      <a:pt x="103521" y="105913"/>
                      <a:pt x="104323" y="106096"/>
                      <a:pt x="105130" y="106096"/>
                    </a:cubicBezTo>
                    <a:cubicBezTo>
                      <a:pt x="106061" y="106096"/>
                      <a:pt x="106999" y="105853"/>
                      <a:pt x="107834" y="105403"/>
                    </a:cubicBezTo>
                    <a:lnTo>
                      <a:pt x="106635" y="104683"/>
                    </a:lnTo>
                    <a:cubicBezTo>
                      <a:pt x="97639" y="99765"/>
                      <a:pt x="91761" y="90769"/>
                      <a:pt x="88043" y="80813"/>
                    </a:cubicBezTo>
                    <a:cubicBezTo>
                      <a:pt x="84205" y="70738"/>
                      <a:pt x="83005" y="59942"/>
                      <a:pt x="81206" y="49267"/>
                    </a:cubicBezTo>
                    <a:cubicBezTo>
                      <a:pt x="77847" y="29715"/>
                      <a:pt x="70051" y="10164"/>
                      <a:pt x="49779" y="2727"/>
                    </a:cubicBezTo>
                    <a:cubicBezTo>
                      <a:pt x="44948" y="815"/>
                      <a:pt x="40075" y="0"/>
                      <a:pt x="35204"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3"/>
              <p:cNvSpPr/>
              <p:nvPr/>
            </p:nvSpPr>
            <p:spPr>
              <a:xfrm>
                <a:off x="1695597" y="3232528"/>
                <a:ext cx="431796" cy="412726"/>
              </a:xfrm>
              <a:custGeom>
                <a:avLst/>
                <a:gdLst/>
                <a:ahLst/>
                <a:cxnLst/>
                <a:rect l="l" t="t" r="r" b="b"/>
                <a:pathLst>
                  <a:path w="82286" h="78652" extrusionOk="0">
                    <a:moveTo>
                      <a:pt x="30407" y="1"/>
                    </a:moveTo>
                    <a:cubicBezTo>
                      <a:pt x="23629" y="1"/>
                      <a:pt x="16892" y="1527"/>
                      <a:pt x="10196" y="3923"/>
                    </a:cubicBezTo>
                    <a:cubicBezTo>
                      <a:pt x="6478" y="5243"/>
                      <a:pt x="3000" y="7162"/>
                      <a:pt x="1" y="9681"/>
                    </a:cubicBezTo>
                    <a:cubicBezTo>
                      <a:pt x="3839" y="8961"/>
                      <a:pt x="7678" y="8362"/>
                      <a:pt x="11516" y="8242"/>
                    </a:cubicBezTo>
                    <a:cubicBezTo>
                      <a:pt x="12478" y="8190"/>
                      <a:pt x="13444" y="8165"/>
                      <a:pt x="14413" y="8165"/>
                    </a:cubicBezTo>
                    <a:cubicBezTo>
                      <a:pt x="24794" y="8165"/>
                      <a:pt x="35403" y="11135"/>
                      <a:pt x="43302" y="17718"/>
                    </a:cubicBezTo>
                    <a:cubicBezTo>
                      <a:pt x="52058" y="24914"/>
                      <a:pt x="57456" y="38229"/>
                      <a:pt x="62254" y="49864"/>
                    </a:cubicBezTo>
                    <a:cubicBezTo>
                      <a:pt x="67052" y="61619"/>
                      <a:pt x="72450" y="72414"/>
                      <a:pt x="82285" y="78651"/>
                    </a:cubicBezTo>
                    <a:cubicBezTo>
                      <a:pt x="79167" y="69295"/>
                      <a:pt x="77967" y="59220"/>
                      <a:pt x="76288" y="49264"/>
                    </a:cubicBezTo>
                    <a:lnTo>
                      <a:pt x="75448" y="45066"/>
                    </a:lnTo>
                    <a:cubicBezTo>
                      <a:pt x="72689" y="41347"/>
                      <a:pt x="70171" y="37509"/>
                      <a:pt x="67892" y="33551"/>
                    </a:cubicBezTo>
                    <a:cubicBezTo>
                      <a:pt x="62974" y="24914"/>
                      <a:pt x="59375" y="15319"/>
                      <a:pt x="52298" y="8362"/>
                    </a:cubicBezTo>
                    <a:cubicBezTo>
                      <a:pt x="50019" y="6083"/>
                      <a:pt x="47500" y="4163"/>
                      <a:pt x="44742" y="2484"/>
                    </a:cubicBezTo>
                    <a:cubicBezTo>
                      <a:pt x="39943" y="753"/>
                      <a:pt x="35165" y="1"/>
                      <a:pt x="30407"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3"/>
              <p:cNvSpPr/>
              <p:nvPr/>
            </p:nvSpPr>
            <p:spPr>
              <a:xfrm>
                <a:off x="2001744" y="3569217"/>
                <a:ext cx="145623" cy="147673"/>
              </a:xfrm>
              <a:custGeom>
                <a:avLst/>
                <a:gdLst/>
                <a:ahLst/>
                <a:cxnLst/>
                <a:rect l="l" t="t" r="r" b="b"/>
                <a:pathLst>
                  <a:path w="2841" h="2881" extrusionOk="0">
                    <a:moveTo>
                      <a:pt x="1910" y="0"/>
                    </a:moveTo>
                    <a:cubicBezTo>
                      <a:pt x="1470" y="0"/>
                      <a:pt x="947" y="301"/>
                      <a:pt x="569" y="817"/>
                    </a:cubicBezTo>
                    <a:cubicBezTo>
                      <a:pt x="44" y="1534"/>
                      <a:pt x="1" y="2394"/>
                      <a:pt x="470" y="2738"/>
                    </a:cubicBezTo>
                    <a:cubicBezTo>
                      <a:pt x="602" y="2835"/>
                      <a:pt x="761" y="2880"/>
                      <a:pt x="932" y="2880"/>
                    </a:cubicBezTo>
                    <a:cubicBezTo>
                      <a:pt x="1371" y="2880"/>
                      <a:pt x="1895" y="2579"/>
                      <a:pt x="2272" y="2063"/>
                    </a:cubicBezTo>
                    <a:cubicBezTo>
                      <a:pt x="2796" y="1346"/>
                      <a:pt x="2841" y="486"/>
                      <a:pt x="2370" y="142"/>
                    </a:cubicBezTo>
                    <a:cubicBezTo>
                      <a:pt x="2239" y="46"/>
                      <a:pt x="2080" y="0"/>
                      <a:pt x="1910" y="0"/>
                    </a:cubicBez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3"/>
              <p:cNvSpPr/>
              <p:nvPr/>
            </p:nvSpPr>
            <p:spPr>
              <a:xfrm>
                <a:off x="1481993" y="3569217"/>
                <a:ext cx="145623" cy="147673"/>
              </a:xfrm>
              <a:custGeom>
                <a:avLst/>
                <a:gdLst/>
                <a:ahLst/>
                <a:cxnLst/>
                <a:rect l="l" t="t" r="r" b="b"/>
                <a:pathLst>
                  <a:path w="2841" h="2881" extrusionOk="0">
                    <a:moveTo>
                      <a:pt x="931" y="0"/>
                    </a:moveTo>
                    <a:cubicBezTo>
                      <a:pt x="760" y="0"/>
                      <a:pt x="602" y="46"/>
                      <a:pt x="471" y="142"/>
                    </a:cubicBezTo>
                    <a:cubicBezTo>
                      <a:pt x="0" y="486"/>
                      <a:pt x="45" y="1346"/>
                      <a:pt x="568" y="2063"/>
                    </a:cubicBezTo>
                    <a:cubicBezTo>
                      <a:pt x="946" y="2579"/>
                      <a:pt x="1470" y="2880"/>
                      <a:pt x="1909" y="2880"/>
                    </a:cubicBezTo>
                    <a:cubicBezTo>
                      <a:pt x="2080" y="2880"/>
                      <a:pt x="2239" y="2835"/>
                      <a:pt x="2371" y="2738"/>
                    </a:cubicBezTo>
                    <a:cubicBezTo>
                      <a:pt x="2840" y="2394"/>
                      <a:pt x="2797" y="1534"/>
                      <a:pt x="2272" y="817"/>
                    </a:cubicBezTo>
                    <a:cubicBezTo>
                      <a:pt x="1894" y="301"/>
                      <a:pt x="1371" y="0"/>
                      <a:pt x="931" y="0"/>
                    </a:cubicBez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3"/>
              <p:cNvSpPr/>
              <p:nvPr/>
            </p:nvSpPr>
            <p:spPr>
              <a:xfrm>
                <a:off x="2084350" y="3594425"/>
                <a:ext cx="34525" cy="69500"/>
              </a:xfrm>
              <a:custGeom>
                <a:avLst/>
                <a:gdLst/>
                <a:ahLst/>
                <a:cxnLst/>
                <a:rect l="l" t="t" r="r" b="b"/>
                <a:pathLst>
                  <a:path w="1381" h="2780" extrusionOk="0">
                    <a:moveTo>
                      <a:pt x="629" y="0"/>
                    </a:moveTo>
                    <a:cubicBezTo>
                      <a:pt x="615" y="0"/>
                      <a:pt x="543" y="176"/>
                      <a:pt x="432" y="474"/>
                    </a:cubicBezTo>
                    <a:cubicBezTo>
                      <a:pt x="322" y="777"/>
                      <a:pt x="172" y="1204"/>
                      <a:pt x="0" y="1705"/>
                    </a:cubicBezTo>
                    <a:lnTo>
                      <a:pt x="112" y="1752"/>
                    </a:lnTo>
                    <a:cubicBezTo>
                      <a:pt x="230" y="1527"/>
                      <a:pt x="362" y="1266"/>
                      <a:pt x="599" y="1131"/>
                    </a:cubicBezTo>
                    <a:cubicBezTo>
                      <a:pt x="682" y="1086"/>
                      <a:pt x="777" y="1062"/>
                      <a:pt x="868" y="1062"/>
                    </a:cubicBezTo>
                    <a:cubicBezTo>
                      <a:pt x="935" y="1062"/>
                      <a:pt x="1000" y="1075"/>
                      <a:pt x="1056" y="1102"/>
                    </a:cubicBezTo>
                    <a:cubicBezTo>
                      <a:pt x="1194" y="1162"/>
                      <a:pt x="1256" y="1311"/>
                      <a:pt x="1256" y="1455"/>
                    </a:cubicBezTo>
                    <a:cubicBezTo>
                      <a:pt x="1253" y="1752"/>
                      <a:pt x="1121" y="2020"/>
                      <a:pt x="1001" y="2215"/>
                    </a:cubicBezTo>
                    <a:cubicBezTo>
                      <a:pt x="744" y="2613"/>
                      <a:pt x="469" y="2759"/>
                      <a:pt x="486" y="2778"/>
                    </a:cubicBezTo>
                    <a:cubicBezTo>
                      <a:pt x="486" y="2779"/>
                      <a:pt x="487" y="2779"/>
                      <a:pt x="489" y="2779"/>
                    </a:cubicBezTo>
                    <a:cubicBezTo>
                      <a:pt x="503" y="2779"/>
                      <a:pt x="570" y="2748"/>
                      <a:pt x="672" y="2677"/>
                    </a:cubicBezTo>
                    <a:cubicBezTo>
                      <a:pt x="782" y="2598"/>
                      <a:pt x="935" y="2467"/>
                      <a:pt x="1076" y="2265"/>
                    </a:cubicBezTo>
                    <a:cubicBezTo>
                      <a:pt x="1211" y="2061"/>
                      <a:pt x="1360" y="1798"/>
                      <a:pt x="1374" y="1454"/>
                    </a:cubicBezTo>
                    <a:cubicBezTo>
                      <a:pt x="1380" y="1287"/>
                      <a:pt x="1300" y="1074"/>
                      <a:pt x="1111" y="989"/>
                    </a:cubicBezTo>
                    <a:cubicBezTo>
                      <a:pt x="1033" y="952"/>
                      <a:pt x="949" y="935"/>
                      <a:pt x="864" y="935"/>
                    </a:cubicBezTo>
                    <a:cubicBezTo>
                      <a:pt x="752" y="935"/>
                      <a:pt x="639" y="965"/>
                      <a:pt x="538" y="1020"/>
                    </a:cubicBezTo>
                    <a:cubicBezTo>
                      <a:pt x="431" y="1082"/>
                      <a:pt x="345" y="1161"/>
                      <a:pt x="274" y="1247"/>
                    </a:cubicBezTo>
                    <a:lnTo>
                      <a:pt x="274" y="1247"/>
                    </a:lnTo>
                    <a:cubicBezTo>
                      <a:pt x="366" y="954"/>
                      <a:pt x="445" y="699"/>
                      <a:pt x="505" y="498"/>
                    </a:cubicBezTo>
                    <a:cubicBezTo>
                      <a:pt x="595" y="189"/>
                      <a:pt x="643" y="5"/>
                      <a:pt x="630" y="0"/>
                    </a:cubicBezTo>
                    <a:cubicBezTo>
                      <a:pt x="630" y="0"/>
                      <a:pt x="630" y="0"/>
                      <a:pt x="629" y="0"/>
                    </a:cubicBezTo>
                    <a:close/>
                  </a:path>
                </a:pathLst>
              </a:custGeom>
              <a:solidFill>
                <a:srgbClr val="9C5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3"/>
              <p:cNvSpPr/>
              <p:nvPr/>
            </p:nvSpPr>
            <p:spPr>
              <a:xfrm>
                <a:off x="1522825" y="3598075"/>
                <a:ext cx="34525" cy="69525"/>
              </a:xfrm>
              <a:custGeom>
                <a:avLst/>
                <a:gdLst/>
                <a:ahLst/>
                <a:cxnLst/>
                <a:rect l="l" t="t" r="r" b="b"/>
                <a:pathLst>
                  <a:path w="1381" h="2781" extrusionOk="0">
                    <a:moveTo>
                      <a:pt x="752" y="1"/>
                    </a:moveTo>
                    <a:cubicBezTo>
                      <a:pt x="752" y="1"/>
                      <a:pt x="752" y="1"/>
                      <a:pt x="752" y="1"/>
                    </a:cubicBezTo>
                    <a:cubicBezTo>
                      <a:pt x="739" y="6"/>
                      <a:pt x="785" y="190"/>
                      <a:pt x="877" y="499"/>
                    </a:cubicBezTo>
                    <a:cubicBezTo>
                      <a:pt x="937" y="700"/>
                      <a:pt x="1015" y="954"/>
                      <a:pt x="1107" y="1247"/>
                    </a:cubicBezTo>
                    <a:lnTo>
                      <a:pt x="1107" y="1247"/>
                    </a:lnTo>
                    <a:cubicBezTo>
                      <a:pt x="1036" y="1161"/>
                      <a:pt x="951" y="1082"/>
                      <a:pt x="844" y="1020"/>
                    </a:cubicBezTo>
                    <a:cubicBezTo>
                      <a:pt x="742" y="966"/>
                      <a:pt x="629" y="936"/>
                      <a:pt x="517" y="936"/>
                    </a:cubicBezTo>
                    <a:cubicBezTo>
                      <a:pt x="433" y="936"/>
                      <a:pt x="349" y="953"/>
                      <a:pt x="271" y="989"/>
                    </a:cubicBezTo>
                    <a:cubicBezTo>
                      <a:pt x="82" y="1075"/>
                      <a:pt x="1" y="1288"/>
                      <a:pt x="8" y="1455"/>
                    </a:cubicBezTo>
                    <a:cubicBezTo>
                      <a:pt x="22" y="1799"/>
                      <a:pt x="171" y="2062"/>
                      <a:pt x="305" y="2265"/>
                    </a:cubicBezTo>
                    <a:cubicBezTo>
                      <a:pt x="447" y="2468"/>
                      <a:pt x="599" y="2600"/>
                      <a:pt x="710" y="2677"/>
                    </a:cubicBezTo>
                    <a:cubicBezTo>
                      <a:pt x="813" y="2749"/>
                      <a:pt x="880" y="2780"/>
                      <a:pt x="893" y="2780"/>
                    </a:cubicBezTo>
                    <a:cubicBezTo>
                      <a:pt x="895" y="2780"/>
                      <a:pt x="896" y="2780"/>
                      <a:pt x="896" y="2780"/>
                    </a:cubicBezTo>
                    <a:cubicBezTo>
                      <a:pt x="911" y="2759"/>
                      <a:pt x="638" y="2613"/>
                      <a:pt x="380" y="2215"/>
                    </a:cubicBezTo>
                    <a:cubicBezTo>
                      <a:pt x="261" y="2020"/>
                      <a:pt x="129" y="1752"/>
                      <a:pt x="124" y="1456"/>
                    </a:cubicBezTo>
                    <a:cubicBezTo>
                      <a:pt x="126" y="1312"/>
                      <a:pt x="188" y="1163"/>
                      <a:pt x="324" y="1102"/>
                    </a:cubicBezTo>
                    <a:cubicBezTo>
                      <a:pt x="381" y="1075"/>
                      <a:pt x="446" y="1063"/>
                      <a:pt x="513" y="1063"/>
                    </a:cubicBezTo>
                    <a:cubicBezTo>
                      <a:pt x="605" y="1063"/>
                      <a:pt x="700" y="1087"/>
                      <a:pt x="783" y="1132"/>
                    </a:cubicBezTo>
                    <a:cubicBezTo>
                      <a:pt x="1019" y="1266"/>
                      <a:pt x="1151" y="1527"/>
                      <a:pt x="1270" y="1752"/>
                    </a:cubicBezTo>
                    <a:lnTo>
                      <a:pt x="1380" y="1706"/>
                    </a:lnTo>
                    <a:cubicBezTo>
                      <a:pt x="1210" y="1206"/>
                      <a:pt x="1060" y="777"/>
                      <a:pt x="948" y="475"/>
                    </a:cubicBezTo>
                    <a:cubicBezTo>
                      <a:pt x="839" y="175"/>
                      <a:pt x="766" y="1"/>
                      <a:pt x="752" y="1"/>
                    </a:cubicBezTo>
                    <a:close/>
                  </a:path>
                </a:pathLst>
              </a:custGeom>
              <a:solidFill>
                <a:srgbClr val="9C5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3"/>
              <p:cNvSpPr/>
              <p:nvPr/>
            </p:nvSpPr>
            <p:spPr>
              <a:xfrm>
                <a:off x="1776325" y="3584500"/>
                <a:ext cx="44450" cy="153850"/>
              </a:xfrm>
              <a:custGeom>
                <a:avLst/>
                <a:gdLst/>
                <a:ahLst/>
                <a:cxnLst/>
                <a:rect l="l" t="t" r="r" b="b"/>
                <a:pathLst>
                  <a:path w="1778" h="6154" extrusionOk="0">
                    <a:moveTo>
                      <a:pt x="1164" y="1"/>
                    </a:moveTo>
                    <a:cubicBezTo>
                      <a:pt x="1164" y="1"/>
                      <a:pt x="1164" y="1"/>
                      <a:pt x="1164" y="1"/>
                    </a:cubicBezTo>
                    <a:cubicBezTo>
                      <a:pt x="1155" y="2"/>
                      <a:pt x="1162" y="125"/>
                      <a:pt x="1181" y="347"/>
                    </a:cubicBezTo>
                    <a:cubicBezTo>
                      <a:pt x="1205" y="593"/>
                      <a:pt x="1237" y="908"/>
                      <a:pt x="1274" y="1286"/>
                    </a:cubicBezTo>
                    <a:cubicBezTo>
                      <a:pt x="1356" y="2053"/>
                      <a:pt x="1477" y="3103"/>
                      <a:pt x="1617" y="4265"/>
                    </a:cubicBezTo>
                    <a:lnTo>
                      <a:pt x="1617" y="4265"/>
                    </a:lnTo>
                    <a:cubicBezTo>
                      <a:pt x="1402" y="4125"/>
                      <a:pt x="1172" y="3996"/>
                      <a:pt x="914" y="3960"/>
                    </a:cubicBezTo>
                    <a:cubicBezTo>
                      <a:pt x="873" y="3954"/>
                      <a:pt x="830" y="3951"/>
                      <a:pt x="788" y="3951"/>
                    </a:cubicBezTo>
                    <a:cubicBezTo>
                      <a:pt x="528" y="3951"/>
                      <a:pt x="263" y="4061"/>
                      <a:pt x="141" y="4292"/>
                    </a:cubicBezTo>
                    <a:cubicBezTo>
                      <a:pt x="1" y="4559"/>
                      <a:pt x="77" y="4845"/>
                      <a:pt x="175" y="5059"/>
                    </a:cubicBezTo>
                    <a:cubicBezTo>
                      <a:pt x="281" y="5276"/>
                      <a:pt x="422" y="5449"/>
                      <a:pt x="566" y="5591"/>
                    </a:cubicBezTo>
                    <a:cubicBezTo>
                      <a:pt x="857" y="5875"/>
                      <a:pt x="1162" y="6015"/>
                      <a:pt x="1372" y="6084"/>
                    </a:cubicBezTo>
                    <a:cubicBezTo>
                      <a:pt x="1480" y="6118"/>
                      <a:pt x="1564" y="6136"/>
                      <a:pt x="1622" y="6146"/>
                    </a:cubicBezTo>
                    <a:cubicBezTo>
                      <a:pt x="1663" y="6151"/>
                      <a:pt x="1690" y="6153"/>
                      <a:pt x="1703" y="6153"/>
                    </a:cubicBezTo>
                    <a:cubicBezTo>
                      <a:pt x="1709" y="6153"/>
                      <a:pt x="1712" y="6153"/>
                      <a:pt x="1712" y="6152"/>
                    </a:cubicBezTo>
                    <a:cubicBezTo>
                      <a:pt x="1714" y="6140"/>
                      <a:pt x="1593" y="6118"/>
                      <a:pt x="1389" y="6037"/>
                    </a:cubicBezTo>
                    <a:cubicBezTo>
                      <a:pt x="1189" y="5955"/>
                      <a:pt x="901" y="5807"/>
                      <a:pt x="631" y="5528"/>
                    </a:cubicBezTo>
                    <a:cubicBezTo>
                      <a:pt x="497" y="5388"/>
                      <a:pt x="364" y="5217"/>
                      <a:pt x="271" y="5015"/>
                    </a:cubicBezTo>
                    <a:cubicBezTo>
                      <a:pt x="183" y="4814"/>
                      <a:pt x="128" y="4557"/>
                      <a:pt x="244" y="4349"/>
                    </a:cubicBezTo>
                    <a:cubicBezTo>
                      <a:pt x="339" y="4170"/>
                      <a:pt x="558" y="4075"/>
                      <a:pt x="783" y="4075"/>
                    </a:cubicBezTo>
                    <a:cubicBezTo>
                      <a:pt x="821" y="4075"/>
                      <a:pt x="859" y="4078"/>
                      <a:pt x="897" y="4083"/>
                    </a:cubicBezTo>
                    <a:cubicBezTo>
                      <a:pt x="1164" y="4122"/>
                      <a:pt x="1413" y="4280"/>
                      <a:pt x="1662" y="4447"/>
                    </a:cubicBezTo>
                    <a:lnTo>
                      <a:pt x="1777" y="4524"/>
                    </a:lnTo>
                    <a:lnTo>
                      <a:pt x="1761" y="4386"/>
                    </a:lnTo>
                    <a:cubicBezTo>
                      <a:pt x="1759" y="4379"/>
                      <a:pt x="1758" y="4369"/>
                      <a:pt x="1757" y="4361"/>
                    </a:cubicBezTo>
                    <a:cubicBezTo>
                      <a:pt x="1611" y="3155"/>
                      <a:pt x="1471" y="2064"/>
                      <a:pt x="1364" y="1275"/>
                    </a:cubicBezTo>
                    <a:cubicBezTo>
                      <a:pt x="1311" y="899"/>
                      <a:pt x="1265" y="586"/>
                      <a:pt x="1230" y="341"/>
                    </a:cubicBezTo>
                    <a:cubicBezTo>
                      <a:pt x="1195" y="122"/>
                      <a:pt x="1173" y="1"/>
                      <a:pt x="1164" y="1"/>
                    </a:cubicBezTo>
                    <a:close/>
                  </a:path>
                </a:pathLst>
              </a:custGeom>
              <a:solidFill>
                <a:srgbClr val="9C5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3"/>
              <p:cNvSpPr/>
              <p:nvPr/>
            </p:nvSpPr>
            <p:spPr>
              <a:xfrm>
                <a:off x="1743975" y="3938213"/>
                <a:ext cx="209225" cy="35600"/>
              </a:xfrm>
              <a:custGeom>
                <a:avLst/>
                <a:gdLst/>
                <a:ahLst/>
                <a:cxnLst/>
                <a:rect l="l" t="t" r="r" b="b"/>
                <a:pathLst>
                  <a:path w="8369" h="1424" extrusionOk="0">
                    <a:moveTo>
                      <a:pt x="8361" y="1"/>
                    </a:moveTo>
                    <a:cubicBezTo>
                      <a:pt x="8342" y="1"/>
                      <a:pt x="8234" y="50"/>
                      <a:pt x="8053" y="141"/>
                    </a:cubicBezTo>
                    <a:cubicBezTo>
                      <a:pt x="7955" y="190"/>
                      <a:pt x="7836" y="249"/>
                      <a:pt x="7693" y="310"/>
                    </a:cubicBezTo>
                    <a:cubicBezTo>
                      <a:pt x="7552" y="372"/>
                      <a:pt x="7393" y="449"/>
                      <a:pt x="7210" y="517"/>
                    </a:cubicBezTo>
                    <a:cubicBezTo>
                      <a:pt x="6849" y="665"/>
                      <a:pt x="6409" y="812"/>
                      <a:pt x="5912" y="946"/>
                    </a:cubicBezTo>
                    <a:cubicBezTo>
                      <a:pt x="5662" y="1004"/>
                      <a:pt x="5400" y="1075"/>
                      <a:pt x="5124" y="1118"/>
                    </a:cubicBezTo>
                    <a:cubicBezTo>
                      <a:pt x="4850" y="1173"/>
                      <a:pt x="4562" y="1206"/>
                      <a:pt x="4267" y="1244"/>
                    </a:cubicBezTo>
                    <a:cubicBezTo>
                      <a:pt x="3971" y="1267"/>
                      <a:pt x="3682" y="1293"/>
                      <a:pt x="3402" y="1294"/>
                    </a:cubicBezTo>
                    <a:cubicBezTo>
                      <a:pt x="3323" y="1299"/>
                      <a:pt x="3245" y="1300"/>
                      <a:pt x="3167" y="1300"/>
                    </a:cubicBezTo>
                    <a:cubicBezTo>
                      <a:pt x="2971" y="1300"/>
                      <a:pt x="2779" y="1290"/>
                      <a:pt x="2595" y="1285"/>
                    </a:cubicBezTo>
                    <a:cubicBezTo>
                      <a:pt x="2082" y="1255"/>
                      <a:pt x="1621" y="1200"/>
                      <a:pt x="1238" y="1128"/>
                    </a:cubicBezTo>
                    <a:cubicBezTo>
                      <a:pt x="1045" y="1099"/>
                      <a:pt x="875" y="1055"/>
                      <a:pt x="722" y="1024"/>
                    </a:cubicBezTo>
                    <a:cubicBezTo>
                      <a:pt x="571" y="993"/>
                      <a:pt x="441" y="960"/>
                      <a:pt x="337" y="930"/>
                    </a:cubicBezTo>
                    <a:cubicBezTo>
                      <a:pt x="150" y="882"/>
                      <a:pt x="37" y="856"/>
                      <a:pt x="10" y="856"/>
                    </a:cubicBezTo>
                    <a:cubicBezTo>
                      <a:pt x="6" y="856"/>
                      <a:pt x="4" y="857"/>
                      <a:pt x="3" y="858"/>
                    </a:cubicBezTo>
                    <a:cubicBezTo>
                      <a:pt x="1" y="866"/>
                      <a:pt x="114" y="909"/>
                      <a:pt x="322" y="979"/>
                    </a:cubicBezTo>
                    <a:cubicBezTo>
                      <a:pt x="426" y="1015"/>
                      <a:pt x="554" y="1056"/>
                      <a:pt x="706" y="1093"/>
                    </a:cubicBezTo>
                    <a:cubicBezTo>
                      <a:pt x="857" y="1131"/>
                      <a:pt x="1027" y="1183"/>
                      <a:pt x="1221" y="1217"/>
                    </a:cubicBezTo>
                    <a:cubicBezTo>
                      <a:pt x="1605" y="1300"/>
                      <a:pt x="2070" y="1366"/>
                      <a:pt x="2589" y="1403"/>
                    </a:cubicBezTo>
                    <a:cubicBezTo>
                      <a:pt x="2790" y="1410"/>
                      <a:pt x="2999" y="1423"/>
                      <a:pt x="3215" y="1423"/>
                    </a:cubicBezTo>
                    <a:cubicBezTo>
                      <a:pt x="3277" y="1423"/>
                      <a:pt x="3341" y="1422"/>
                      <a:pt x="3405" y="1419"/>
                    </a:cubicBezTo>
                    <a:cubicBezTo>
                      <a:pt x="3688" y="1419"/>
                      <a:pt x="3981" y="1394"/>
                      <a:pt x="4280" y="1371"/>
                    </a:cubicBezTo>
                    <a:cubicBezTo>
                      <a:pt x="4579" y="1334"/>
                      <a:pt x="4869" y="1299"/>
                      <a:pt x="5147" y="1242"/>
                    </a:cubicBezTo>
                    <a:cubicBezTo>
                      <a:pt x="5426" y="1196"/>
                      <a:pt x="5691" y="1122"/>
                      <a:pt x="5943" y="1059"/>
                    </a:cubicBezTo>
                    <a:cubicBezTo>
                      <a:pt x="6443" y="917"/>
                      <a:pt x="6885" y="760"/>
                      <a:pt x="7244" y="600"/>
                    </a:cubicBezTo>
                    <a:cubicBezTo>
                      <a:pt x="7427" y="527"/>
                      <a:pt x="7584" y="442"/>
                      <a:pt x="7724" y="374"/>
                    </a:cubicBezTo>
                    <a:cubicBezTo>
                      <a:pt x="7865" y="307"/>
                      <a:pt x="7981" y="241"/>
                      <a:pt x="8077" y="185"/>
                    </a:cubicBezTo>
                    <a:cubicBezTo>
                      <a:pt x="8266" y="73"/>
                      <a:pt x="8368" y="9"/>
                      <a:pt x="8364" y="1"/>
                    </a:cubicBezTo>
                    <a:cubicBezTo>
                      <a:pt x="8363" y="1"/>
                      <a:pt x="8362" y="1"/>
                      <a:pt x="8361" y="1"/>
                    </a:cubicBezTo>
                    <a:close/>
                  </a:path>
                </a:pathLst>
              </a:custGeom>
              <a:solidFill>
                <a:srgbClr val="9C5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3"/>
              <p:cNvSpPr/>
              <p:nvPr/>
            </p:nvSpPr>
            <p:spPr>
              <a:xfrm>
                <a:off x="1776475" y="3767050"/>
                <a:ext cx="94125" cy="36100"/>
              </a:xfrm>
              <a:custGeom>
                <a:avLst/>
                <a:gdLst/>
                <a:ahLst/>
                <a:cxnLst/>
                <a:rect l="l" t="t" r="r" b="b"/>
                <a:pathLst>
                  <a:path w="3765" h="1444" extrusionOk="0">
                    <a:moveTo>
                      <a:pt x="1883" y="0"/>
                    </a:moveTo>
                    <a:cubicBezTo>
                      <a:pt x="1159" y="5"/>
                      <a:pt x="591" y="420"/>
                      <a:pt x="319" y="781"/>
                    </a:cubicBezTo>
                    <a:cubicBezTo>
                      <a:pt x="179" y="962"/>
                      <a:pt x="96" y="1130"/>
                      <a:pt x="54" y="1250"/>
                    </a:cubicBezTo>
                    <a:cubicBezTo>
                      <a:pt x="11" y="1370"/>
                      <a:pt x="0" y="1441"/>
                      <a:pt x="7" y="1443"/>
                    </a:cubicBezTo>
                    <a:cubicBezTo>
                      <a:pt x="8" y="1443"/>
                      <a:pt x="8" y="1443"/>
                      <a:pt x="9" y="1443"/>
                    </a:cubicBezTo>
                    <a:cubicBezTo>
                      <a:pt x="34" y="1443"/>
                      <a:pt x="106" y="1168"/>
                      <a:pt x="390" y="838"/>
                    </a:cubicBezTo>
                    <a:cubicBezTo>
                      <a:pt x="666" y="507"/>
                      <a:pt x="1211" y="132"/>
                      <a:pt x="1883" y="129"/>
                    </a:cubicBezTo>
                    <a:cubicBezTo>
                      <a:pt x="2554" y="132"/>
                      <a:pt x="3099" y="507"/>
                      <a:pt x="3376" y="838"/>
                    </a:cubicBezTo>
                    <a:cubicBezTo>
                      <a:pt x="3658" y="1167"/>
                      <a:pt x="3731" y="1442"/>
                      <a:pt x="3756" y="1442"/>
                    </a:cubicBezTo>
                    <a:cubicBezTo>
                      <a:pt x="3757" y="1442"/>
                      <a:pt x="3757" y="1442"/>
                      <a:pt x="3758" y="1442"/>
                    </a:cubicBezTo>
                    <a:cubicBezTo>
                      <a:pt x="3765" y="1441"/>
                      <a:pt x="3754" y="1370"/>
                      <a:pt x="3711" y="1250"/>
                    </a:cubicBezTo>
                    <a:cubicBezTo>
                      <a:pt x="3670" y="1130"/>
                      <a:pt x="3585" y="962"/>
                      <a:pt x="3445" y="780"/>
                    </a:cubicBezTo>
                    <a:cubicBezTo>
                      <a:pt x="3174" y="420"/>
                      <a:pt x="2606" y="5"/>
                      <a:pt x="1883" y="0"/>
                    </a:cubicBezTo>
                    <a:close/>
                  </a:path>
                </a:pathLst>
              </a:custGeom>
              <a:solidFill>
                <a:srgbClr val="9C5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3"/>
              <p:cNvSpPr/>
              <p:nvPr/>
            </p:nvSpPr>
            <p:spPr>
              <a:xfrm>
                <a:off x="1614225" y="3540525"/>
                <a:ext cx="153975" cy="109650"/>
              </a:xfrm>
              <a:custGeom>
                <a:avLst/>
                <a:gdLst/>
                <a:ahLst/>
                <a:cxnLst/>
                <a:rect l="l" t="t" r="r" b="b"/>
                <a:pathLst>
                  <a:path w="6159" h="4386" extrusionOk="0">
                    <a:moveTo>
                      <a:pt x="3241" y="0"/>
                    </a:moveTo>
                    <a:cubicBezTo>
                      <a:pt x="2760" y="0"/>
                      <a:pt x="2277" y="108"/>
                      <a:pt x="1851" y="326"/>
                    </a:cubicBezTo>
                    <a:cubicBezTo>
                      <a:pt x="829" y="847"/>
                      <a:pt x="110" y="1920"/>
                      <a:pt x="15" y="3064"/>
                    </a:cubicBezTo>
                    <a:lnTo>
                      <a:pt x="0" y="3405"/>
                    </a:lnTo>
                    <a:cubicBezTo>
                      <a:pt x="494" y="2292"/>
                      <a:pt x="1695" y="1548"/>
                      <a:pt x="2905" y="1548"/>
                    </a:cubicBezTo>
                    <a:cubicBezTo>
                      <a:pt x="3060" y="1548"/>
                      <a:pt x="3216" y="1560"/>
                      <a:pt x="3370" y="1585"/>
                    </a:cubicBezTo>
                    <a:cubicBezTo>
                      <a:pt x="4725" y="1808"/>
                      <a:pt x="5854" y="3018"/>
                      <a:pt x="5982" y="4386"/>
                    </a:cubicBezTo>
                    <a:cubicBezTo>
                      <a:pt x="6083" y="3261"/>
                      <a:pt x="6158" y="2031"/>
                      <a:pt x="5518" y="1100"/>
                    </a:cubicBezTo>
                    <a:cubicBezTo>
                      <a:pt x="5015" y="370"/>
                      <a:pt x="4132" y="0"/>
                      <a:pt x="3241" y="0"/>
                    </a:cubicBezTo>
                    <a:close/>
                  </a:path>
                </a:pathLst>
              </a:custGeom>
              <a:solidFill>
                <a:srgbClr val="B2475F">
                  <a:alpha val="25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3"/>
              <p:cNvSpPr/>
              <p:nvPr/>
            </p:nvSpPr>
            <p:spPr>
              <a:xfrm>
                <a:off x="1875175" y="3538025"/>
                <a:ext cx="154000" cy="109650"/>
              </a:xfrm>
              <a:custGeom>
                <a:avLst/>
                <a:gdLst/>
                <a:ahLst/>
                <a:cxnLst/>
                <a:rect l="l" t="t" r="r" b="b"/>
                <a:pathLst>
                  <a:path w="6160" h="4386" extrusionOk="0">
                    <a:moveTo>
                      <a:pt x="2918" y="0"/>
                    </a:moveTo>
                    <a:cubicBezTo>
                      <a:pt x="2027" y="0"/>
                      <a:pt x="1144" y="370"/>
                      <a:pt x="642" y="1100"/>
                    </a:cubicBezTo>
                    <a:cubicBezTo>
                      <a:pt x="0" y="2031"/>
                      <a:pt x="76" y="3261"/>
                      <a:pt x="176" y="4386"/>
                    </a:cubicBezTo>
                    <a:cubicBezTo>
                      <a:pt x="305" y="3019"/>
                      <a:pt x="1434" y="1808"/>
                      <a:pt x="2790" y="1585"/>
                    </a:cubicBezTo>
                    <a:cubicBezTo>
                      <a:pt x="2944" y="1560"/>
                      <a:pt x="3099" y="1548"/>
                      <a:pt x="3255" y="1548"/>
                    </a:cubicBezTo>
                    <a:cubicBezTo>
                      <a:pt x="4465" y="1548"/>
                      <a:pt x="5665" y="2292"/>
                      <a:pt x="6159" y="3405"/>
                    </a:cubicBezTo>
                    <a:lnTo>
                      <a:pt x="6145" y="3064"/>
                    </a:lnTo>
                    <a:cubicBezTo>
                      <a:pt x="6050" y="1920"/>
                      <a:pt x="5331" y="847"/>
                      <a:pt x="4309" y="326"/>
                    </a:cubicBezTo>
                    <a:cubicBezTo>
                      <a:pt x="3883" y="108"/>
                      <a:pt x="3399" y="0"/>
                      <a:pt x="2918" y="0"/>
                    </a:cubicBezTo>
                    <a:close/>
                  </a:path>
                </a:pathLst>
              </a:custGeom>
              <a:solidFill>
                <a:srgbClr val="B2475F">
                  <a:alpha val="25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3"/>
              <p:cNvSpPr/>
              <p:nvPr/>
            </p:nvSpPr>
            <p:spPr>
              <a:xfrm>
                <a:off x="1617950" y="3574475"/>
                <a:ext cx="143900" cy="79850"/>
              </a:xfrm>
              <a:custGeom>
                <a:avLst/>
                <a:gdLst/>
                <a:ahLst/>
                <a:cxnLst/>
                <a:rect l="l" t="t" r="r" b="b"/>
                <a:pathLst>
                  <a:path w="5756" h="3194" extrusionOk="0">
                    <a:moveTo>
                      <a:pt x="2788" y="0"/>
                    </a:moveTo>
                    <a:cubicBezTo>
                      <a:pt x="1596" y="0"/>
                      <a:pt x="408" y="777"/>
                      <a:pt x="0" y="1909"/>
                    </a:cubicBezTo>
                    <a:lnTo>
                      <a:pt x="5609" y="3193"/>
                    </a:lnTo>
                    <a:cubicBezTo>
                      <a:pt x="5755" y="1800"/>
                      <a:pt x="4739" y="379"/>
                      <a:pt x="3374" y="65"/>
                    </a:cubicBezTo>
                    <a:cubicBezTo>
                      <a:pt x="3181" y="21"/>
                      <a:pt x="2984" y="0"/>
                      <a:pt x="2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3"/>
              <p:cNvSpPr/>
              <p:nvPr/>
            </p:nvSpPr>
            <p:spPr>
              <a:xfrm>
                <a:off x="1646775" y="3579600"/>
                <a:ext cx="82925" cy="64600"/>
              </a:xfrm>
              <a:custGeom>
                <a:avLst/>
                <a:gdLst/>
                <a:ahLst/>
                <a:cxnLst/>
                <a:rect l="l" t="t" r="r" b="b"/>
                <a:pathLst>
                  <a:path w="3317" h="2584" extrusionOk="0">
                    <a:moveTo>
                      <a:pt x="1754" y="0"/>
                    </a:moveTo>
                    <a:cubicBezTo>
                      <a:pt x="1537" y="0"/>
                      <a:pt x="1321" y="16"/>
                      <a:pt x="1108" y="61"/>
                    </a:cubicBezTo>
                    <a:cubicBezTo>
                      <a:pt x="719" y="142"/>
                      <a:pt x="337" y="337"/>
                      <a:pt x="97" y="650"/>
                    </a:cubicBezTo>
                    <a:lnTo>
                      <a:pt x="97" y="650"/>
                    </a:lnTo>
                    <a:cubicBezTo>
                      <a:pt x="96" y="636"/>
                      <a:pt x="96" y="622"/>
                      <a:pt x="95" y="608"/>
                    </a:cubicBezTo>
                    <a:lnTo>
                      <a:pt x="1" y="796"/>
                    </a:lnTo>
                    <a:cubicBezTo>
                      <a:pt x="30" y="745"/>
                      <a:pt x="62" y="696"/>
                      <a:pt x="97" y="650"/>
                    </a:cubicBezTo>
                    <a:lnTo>
                      <a:pt x="97" y="650"/>
                    </a:lnTo>
                    <a:cubicBezTo>
                      <a:pt x="143" y="1333"/>
                      <a:pt x="475" y="2017"/>
                      <a:pt x="1060" y="2367"/>
                    </a:cubicBezTo>
                    <a:cubicBezTo>
                      <a:pt x="1301" y="2510"/>
                      <a:pt x="1585" y="2583"/>
                      <a:pt x="1866" y="2583"/>
                    </a:cubicBezTo>
                    <a:cubicBezTo>
                      <a:pt x="2283" y="2583"/>
                      <a:pt x="2695" y="2423"/>
                      <a:pt x="2954" y="2096"/>
                    </a:cubicBezTo>
                    <a:cubicBezTo>
                      <a:pt x="3187" y="1801"/>
                      <a:pt x="3275" y="1417"/>
                      <a:pt x="3298" y="1043"/>
                    </a:cubicBezTo>
                    <a:cubicBezTo>
                      <a:pt x="3317" y="721"/>
                      <a:pt x="3268" y="351"/>
                      <a:pt x="3001" y="171"/>
                    </a:cubicBezTo>
                    <a:cubicBezTo>
                      <a:pt x="2849" y="69"/>
                      <a:pt x="2657" y="52"/>
                      <a:pt x="2474" y="38"/>
                    </a:cubicBezTo>
                    <a:cubicBezTo>
                      <a:pt x="2235" y="19"/>
                      <a:pt x="1994" y="0"/>
                      <a:pt x="1754" y="0"/>
                    </a:cubicBezTo>
                    <a:close/>
                  </a:path>
                </a:pathLst>
              </a:custGeom>
              <a:solidFill>
                <a:srgbClr val="7F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3"/>
              <p:cNvSpPr/>
              <p:nvPr/>
            </p:nvSpPr>
            <p:spPr>
              <a:xfrm>
                <a:off x="1626525" y="3521750"/>
                <a:ext cx="141275" cy="39625"/>
              </a:xfrm>
              <a:custGeom>
                <a:avLst/>
                <a:gdLst/>
                <a:ahLst/>
                <a:cxnLst/>
                <a:rect l="l" t="t" r="r" b="b"/>
                <a:pathLst>
                  <a:path w="5651" h="1585" extrusionOk="0">
                    <a:moveTo>
                      <a:pt x="5264" y="1"/>
                    </a:moveTo>
                    <a:cubicBezTo>
                      <a:pt x="5101" y="1"/>
                      <a:pt x="4884" y="35"/>
                      <a:pt x="4628" y="80"/>
                    </a:cubicBezTo>
                    <a:cubicBezTo>
                      <a:pt x="4142" y="167"/>
                      <a:pt x="3503" y="277"/>
                      <a:pt x="2793" y="304"/>
                    </a:cubicBezTo>
                    <a:cubicBezTo>
                      <a:pt x="2662" y="310"/>
                      <a:pt x="2534" y="313"/>
                      <a:pt x="2408" y="313"/>
                    </a:cubicBezTo>
                    <a:cubicBezTo>
                      <a:pt x="1852" y="313"/>
                      <a:pt x="1352" y="262"/>
                      <a:pt x="953" y="222"/>
                    </a:cubicBezTo>
                    <a:cubicBezTo>
                      <a:pt x="708" y="199"/>
                      <a:pt x="524" y="181"/>
                      <a:pt x="375" y="177"/>
                    </a:cubicBezTo>
                    <a:cubicBezTo>
                      <a:pt x="358" y="176"/>
                      <a:pt x="342" y="176"/>
                      <a:pt x="326" y="176"/>
                    </a:cubicBezTo>
                    <a:cubicBezTo>
                      <a:pt x="204" y="176"/>
                      <a:pt x="110" y="190"/>
                      <a:pt x="58" y="250"/>
                    </a:cubicBezTo>
                    <a:cubicBezTo>
                      <a:pt x="0" y="315"/>
                      <a:pt x="7" y="439"/>
                      <a:pt x="106" y="595"/>
                    </a:cubicBezTo>
                    <a:cubicBezTo>
                      <a:pt x="204" y="749"/>
                      <a:pt x="399" y="926"/>
                      <a:pt x="652" y="1073"/>
                    </a:cubicBezTo>
                    <a:cubicBezTo>
                      <a:pt x="1113" y="1350"/>
                      <a:pt x="1835" y="1585"/>
                      <a:pt x="2652" y="1585"/>
                    </a:cubicBezTo>
                    <a:cubicBezTo>
                      <a:pt x="2716" y="1585"/>
                      <a:pt x="2780" y="1583"/>
                      <a:pt x="2844" y="1580"/>
                    </a:cubicBezTo>
                    <a:cubicBezTo>
                      <a:pt x="3739" y="1547"/>
                      <a:pt x="4514" y="1243"/>
                      <a:pt x="4985" y="909"/>
                    </a:cubicBezTo>
                    <a:cubicBezTo>
                      <a:pt x="5463" y="574"/>
                      <a:pt x="5651" y="242"/>
                      <a:pt x="5557" y="99"/>
                    </a:cubicBezTo>
                    <a:cubicBezTo>
                      <a:pt x="5511" y="28"/>
                      <a:pt x="5409" y="1"/>
                      <a:pt x="5264"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3"/>
              <p:cNvSpPr/>
              <p:nvPr/>
            </p:nvSpPr>
            <p:spPr>
              <a:xfrm>
                <a:off x="1881550" y="3571975"/>
                <a:ext cx="143875" cy="79850"/>
              </a:xfrm>
              <a:custGeom>
                <a:avLst/>
                <a:gdLst/>
                <a:ahLst/>
                <a:cxnLst/>
                <a:rect l="l" t="t" r="r" b="b"/>
                <a:pathLst>
                  <a:path w="5755" h="3194" extrusionOk="0">
                    <a:moveTo>
                      <a:pt x="2968" y="0"/>
                    </a:moveTo>
                    <a:cubicBezTo>
                      <a:pt x="2771" y="0"/>
                      <a:pt x="2575" y="21"/>
                      <a:pt x="2381" y="65"/>
                    </a:cubicBezTo>
                    <a:cubicBezTo>
                      <a:pt x="1016" y="379"/>
                      <a:pt x="0" y="1800"/>
                      <a:pt x="147" y="3193"/>
                    </a:cubicBezTo>
                    <a:lnTo>
                      <a:pt x="5754" y="1909"/>
                    </a:lnTo>
                    <a:cubicBezTo>
                      <a:pt x="5347" y="777"/>
                      <a:pt x="4160" y="0"/>
                      <a:pt x="29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3"/>
              <p:cNvSpPr/>
              <p:nvPr/>
            </p:nvSpPr>
            <p:spPr>
              <a:xfrm>
                <a:off x="1903725" y="3575925"/>
                <a:ext cx="81875" cy="68275"/>
              </a:xfrm>
              <a:custGeom>
                <a:avLst/>
                <a:gdLst/>
                <a:ahLst/>
                <a:cxnLst/>
                <a:rect l="l" t="t" r="r" b="b"/>
                <a:pathLst>
                  <a:path w="3275" h="2731" extrusionOk="0">
                    <a:moveTo>
                      <a:pt x="3088" y="211"/>
                    </a:moveTo>
                    <a:lnTo>
                      <a:pt x="3088" y="211"/>
                    </a:lnTo>
                    <a:cubicBezTo>
                      <a:pt x="3092" y="224"/>
                      <a:pt x="3096" y="238"/>
                      <a:pt x="3099" y="251"/>
                    </a:cubicBezTo>
                    <a:lnTo>
                      <a:pt x="3099" y="251"/>
                    </a:lnTo>
                    <a:cubicBezTo>
                      <a:pt x="3148" y="283"/>
                      <a:pt x="3194" y="319"/>
                      <a:pt x="3237" y="359"/>
                    </a:cubicBezTo>
                    <a:lnTo>
                      <a:pt x="3088" y="211"/>
                    </a:lnTo>
                    <a:close/>
                    <a:moveTo>
                      <a:pt x="2201" y="1"/>
                    </a:moveTo>
                    <a:cubicBezTo>
                      <a:pt x="2118" y="1"/>
                      <a:pt x="2035" y="6"/>
                      <a:pt x="1953" y="16"/>
                    </a:cubicBezTo>
                    <a:cubicBezTo>
                      <a:pt x="1499" y="69"/>
                      <a:pt x="1072" y="252"/>
                      <a:pt x="651" y="430"/>
                    </a:cubicBezTo>
                    <a:cubicBezTo>
                      <a:pt x="482" y="503"/>
                      <a:pt x="306" y="580"/>
                      <a:pt x="195" y="725"/>
                    </a:cubicBezTo>
                    <a:cubicBezTo>
                      <a:pt x="0" y="981"/>
                      <a:pt x="72" y="1348"/>
                      <a:pt x="192" y="1646"/>
                    </a:cubicBezTo>
                    <a:cubicBezTo>
                      <a:pt x="333" y="1993"/>
                      <a:pt x="541" y="2329"/>
                      <a:pt x="855" y="2534"/>
                    </a:cubicBezTo>
                    <a:cubicBezTo>
                      <a:pt x="1062" y="2669"/>
                      <a:pt x="1302" y="2731"/>
                      <a:pt x="1546" y="2731"/>
                    </a:cubicBezTo>
                    <a:cubicBezTo>
                      <a:pt x="1989" y="2731"/>
                      <a:pt x="2444" y="2527"/>
                      <a:pt x="2736" y="2185"/>
                    </a:cubicBezTo>
                    <a:cubicBezTo>
                      <a:pt x="3180" y="1666"/>
                      <a:pt x="3274" y="911"/>
                      <a:pt x="3099" y="251"/>
                    </a:cubicBezTo>
                    <a:lnTo>
                      <a:pt x="3099" y="251"/>
                    </a:lnTo>
                    <a:cubicBezTo>
                      <a:pt x="2840" y="76"/>
                      <a:pt x="2520" y="1"/>
                      <a:pt x="2201" y="1"/>
                    </a:cubicBezTo>
                    <a:close/>
                  </a:path>
                </a:pathLst>
              </a:custGeom>
              <a:solidFill>
                <a:srgbClr val="7F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3"/>
              <p:cNvSpPr/>
              <p:nvPr/>
            </p:nvSpPr>
            <p:spPr>
              <a:xfrm>
                <a:off x="1870250" y="3524900"/>
                <a:ext cx="136775" cy="36600"/>
              </a:xfrm>
              <a:custGeom>
                <a:avLst/>
                <a:gdLst/>
                <a:ahLst/>
                <a:cxnLst/>
                <a:rect l="l" t="t" r="r" b="b"/>
                <a:pathLst>
                  <a:path w="5471" h="1464" extrusionOk="0">
                    <a:moveTo>
                      <a:pt x="5019" y="1"/>
                    </a:moveTo>
                    <a:cubicBezTo>
                      <a:pt x="4874" y="1"/>
                      <a:pt x="4694" y="20"/>
                      <a:pt x="4489" y="45"/>
                    </a:cubicBezTo>
                    <a:cubicBezTo>
                      <a:pt x="4021" y="104"/>
                      <a:pt x="3412" y="180"/>
                      <a:pt x="2734" y="186"/>
                    </a:cubicBezTo>
                    <a:cubicBezTo>
                      <a:pt x="2723" y="186"/>
                      <a:pt x="2712" y="186"/>
                      <a:pt x="2700" y="186"/>
                    </a:cubicBezTo>
                    <a:cubicBezTo>
                      <a:pt x="2038" y="186"/>
                      <a:pt x="1440" y="119"/>
                      <a:pt x="978" y="66"/>
                    </a:cubicBezTo>
                    <a:cubicBezTo>
                      <a:pt x="783" y="45"/>
                      <a:pt x="611" y="28"/>
                      <a:pt x="470" y="28"/>
                    </a:cubicBezTo>
                    <a:cubicBezTo>
                      <a:pt x="275" y="28"/>
                      <a:pt x="140" y="59"/>
                      <a:pt x="87" y="151"/>
                    </a:cubicBezTo>
                    <a:cubicBezTo>
                      <a:pt x="1" y="297"/>
                      <a:pt x="193" y="611"/>
                      <a:pt x="665" y="913"/>
                    </a:cubicBezTo>
                    <a:cubicBezTo>
                      <a:pt x="899" y="1064"/>
                      <a:pt x="1203" y="1200"/>
                      <a:pt x="1557" y="1304"/>
                    </a:cubicBezTo>
                    <a:cubicBezTo>
                      <a:pt x="1912" y="1402"/>
                      <a:pt x="2317" y="1464"/>
                      <a:pt x="2743" y="1464"/>
                    </a:cubicBezTo>
                    <a:cubicBezTo>
                      <a:pt x="3169" y="1459"/>
                      <a:pt x="3573" y="1392"/>
                      <a:pt x="3926" y="1290"/>
                    </a:cubicBezTo>
                    <a:cubicBezTo>
                      <a:pt x="4279" y="1182"/>
                      <a:pt x="4581" y="1042"/>
                      <a:pt x="4813" y="888"/>
                    </a:cubicBezTo>
                    <a:cubicBezTo>
                      <a:pt x="5281" y="580"/>
                      <a:pt x="5470" y="264"/>
                      <a:pt x="5382" y="119"/>
                    </a:cubicBezTo>
                    <a:cubicBezTo>
                      <a:pt x="5330" y="31"/>
                      <a:pt x="5203" y="1"/>
                      <a:pt x="5019"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3"/>
              <p:cNvSpPr/>
              <p:nvPr/>
            </p:nvSpPr>
            <p:spPr>
              <a:xfrm>
                <a:off x="1890675" y="3613875"/>
                <a:ext cx="136950" cy="38275"/>
              </a:xfrm>
              <a:custGeom>
                <a:avLst/>
                <a:gdLst/>
                <a:ahLst/>
                <a:cxnLst/>
                <a:rect l="l" t="t" r="r" b="b"/>
                <a:pathLst>
                  <a:path w="5478" h="1531" extrusionOk="0">
                    <a:moveTo>
                      <a:pt x="5171" y="1"/>
                    </a:moveTo>
                    <a:cubicBezTo>
                      <a:pt x="4725" y="1"/>
                      <a:pt x="3759" y="170"/>
                      <a:pt x="2659" y="456"/>
                    </a:cubicBezTo>
                    <a:cubicBezTo>
                      <a:pt x="1171" y="843"/>
                      <a:pt x="1" y="1295"/>
                      <a:pt x="45" y="1465"/>
                    </a:cubicBezTo>
                    <a:cubicBezTo>
                      <a:pt x="56" y="1509"/>
                      <a:pt x="149" y="1531"/>
                      <a:pt x="307" y="1531"/>
                    </a:cubicBezTo>
                    <a:cubicBezTo>
                      <a:pt x="754" y="1531"/>
                      <a:pt x="1719" y="1360"/>
                      <a:pt x="2819" y="1074"/>
                    </a:cubicBezTo>
                    <a:cubicBezTo>
                      <a:pt x="4307" y="689"/>
                      <a:pt x="5477" y="236"/>
                      <a:pt x="5432" y="66"/>
                    </a:cubicBezTo>
                    <a:cubicBezTo>
                      <a:pt x="5421" y="22"/>
                      <a:pt x="5328" y="1"/>
                      <a:pt x="5171" y="1"/>
                    </a:cubicBezTo>
                    <a:close/>
                  </a:path>
                </a:pathLst>
              </a:custGeom>
              <a:solidFill>
                <a:srgbClr val="9EC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3"/>
              <p:cNvSpPr/>
              <p:nvPr/>
            </p:nvSpPr>
            <p:spPr>
              <a:xfrm>
                <a:off x="1612475" y="3621150"/>
                <a:ext cx="146625" cy="37425"/>
              </a:xfrm>
              <a:custGeom>
                <a:avLst/>
                <a:gdLst/>
                <a:ahLst/>
                <a:cxnLst/>
                <a:rect l="l" t="t" r="r" b="b"/>
                <a:pathLst>
                  <a:path w="5865" h="1497" extrusionOk="0">
                    <a:moveTo>
                      <a:pt x="260" y="1"/>
                    </a:moveTo>
                    <a:cubicBezTo>
                      <a:pt x="135" y="1"/>
                      <a:pt x="61" y="18"/>
                      <a:pt x="50" y="56"/>
                    </a:cubicBezTo>
                    <a:cubicBezTo>
                      <a:pt x="0" y="222"/>
                      <a:pt x="1242" y="746"/>
                      <a:pt x="2852" y="1121"/>
                    </a:cubicBezTo>
                    <a:cubicBezTo>
                      <a:pt x="3931" y="1375"/>
                      <a:pt x="4893" y="1496"/>
                      <a:pt x="5417" y="1496"/>
                    </a:cubicBezTo>
                    <a:cubicBezTo>
                      <a:pt x="5674" y="1496"/>
                      <a:pt x="5826" y="1467"/>
                      <a:pt x="5835" y="1411"/>
                    </a:cubicBezTo>
                    <a:cubicBezTo>
                      <a:pt x="5865" y="1234"/>
                      <a:pt x="4584" y="874"/>
                      <a:pt x="2997" y="500"/>
                    </a:cubicBezTo>
                    <a:cubicBezTo>
                      <a:pt x="1762" y="212"/>
                      <a:pt x="697" y="1"/>
                      <a:pt x="260" y="1"/>
                    </a:cubicBezTo>
                    <a:close/>
                  </a:path>
                </a:pathLst>
              </a:custGeom>
              <a:solidFill>
                <a:srgbClr val="9EC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3"/>
              <p:cNvSpPr/>
              <p:nvPr/>
            </p:nvSpPr>
            <p:spPr>
              <a:xfrm>
                <a:off x="1614150" y="3569350"/>
                <a:ext cx="150150" cy="85950"/>
              </a:xfrm>
              <a:custGeom>
                <a:avLst/>
                <a:gdLst/>
                <a:ahLst/>
                <a:cxnLst/>
                <a:rect l="l" t="t" r="r" b="b"/>
                <a:pathLst>
                  <a:path w="6006" h="3438" extrusionOk="0">
                    <a:moveTo>
                      <a:pt x="2919" y="1"/>
                    </a:moveTo>
                    <a:cubicBezTo>
                      <a:pt x="2513" y="1"/>
                      <a:pt x="2127" y="79"/>
                      <a:pt x="1792" y="207"/>
                    </a:cubicBezTo>
                    <a:cubicBezTo>
                      <a:pt x="1281" y="401"/>
                      <a:pt x="877" y="694"/>
                      <a:pt x="600" y="991"/>
                    </a:cubicBezTo>
                    <a:cubicBezTo>
                      <a:pt x="321" y="1288"/>
                      <a:pt x="157" y="1577"/>
                      <a:pt x="82" y="1787"/>
                    </a:cubicBezTo>
                    <a:cubicBezTo>
                      <a:pt x="7" y="1999"/>
                      <a:pt x="1" y="2127"/>
                      <a:pt x="39" y="2142"/>
                    </a:cubicBezTo>
                    <a:cubicBezTo>
                      <a:pt x="43" y="2144"/>
                      <a:pt x="48" y="2145"/>
                      <a:pt x="53" y="2145"/>
                    </a:cubicBezTo>
                    <a:cubicBezTo>
                      <a:pt x="153" y="2145"/>
                      <a:pt x="371" y="1739"/>
                      <a:pt x="905" y="1324"/>
                    </a:cubicBezTo>
                    <a:cubicBezTo>
                      <a:pt x="1180" y="1106"/>
                      <a:pt x="1548" y="898"/>
                      <a:pt x="1983" y="765"/>
                    </a:cubicBezTo>
                    <a:cubicBezTo>
                      <a:pt x="2252" y="681"/>
                      <a:pt x="2548" y="633"/>
                      <a:pt x="2854" y="633"/>
                    </a:cubicBezTo>
                    <a:cubicBezTo>
                      <a:pt x="3041" y="633"/>
                      <a:pt x="3232" y="651"/>
                      <a:pt x="3422" y="691"/>
                    </a:cubicBezTo>
                    <a:cubicBezTo>
                      <a:pt x="3918" y="806"/>
                      <a:pt x="4359" y="1061"/>
                      <a:pt x="4694" y="1366"/>
                    </a:cubicBezTo>
                    <a:cubicBezTo>
                      <a:pt x="5034" y="1672"/>
                      <a:pt x="5276" y="2016"/>
                      <a:pt x="5435" y="2330"/>
                    </a:cubicBezTo>
                    <a:cubicBezTo>
                      <a:pt x="5757" y="2961"/>
                      <a:pt x="5771" y="3437"/>
                      <a:pt x="5872" y="3437"/>
                    </a:cubicBezTo>
                    <a:cubicBezTo>
                      <a:pt x="5872" y="3437"/>
                      <a:pt x="5872" y="3437"/>
                      <a:pt x="5872" y="3437"/>
                    </a:cubicBezTo>
                    <a:cubicBezTo>
                      <a:pt x="5914" y="3437"/>
                      <a:pt x="5962" y="3321"/>
                      <a:pt x="5984" y="3098"/>
                    </a:cubicBezTo>
                    <a:cubicBezTo>
                      <a:pt x="6005" y="2874"/>
                      <a:pt x="5978" y="2545"/>
                      <a:pt x="5852" y="2158"/>
                    </a:cubicBezTo>
                    <a:cubicBezTo>
                      <a:pt x="5727" y="1771"/>
                      <a:pt x="5485" y="1335"/>
                      <a:pt x="5103" y="943"/>
                    </a:cubicBezTo>
                    <a:cubicBezTo>
                      <a:pt x="4725" y="551"/>
                      <a:pt x="4192" y="213"/>
                      <a:pt x="3561" y="68"/>
                    </a:cubicBezTo>
                    <a:cubicBezTo>
                      <a:pt x="3344" y="22"/>
                      <a:pt x="3129" y="1"/>
                      <a:pt x="2919" y="1"/>
                    </a:cubicBezTo>
                    <a:close/>
                  </a:path>
                </a:pathLst>
              </a:custGeom>
              <a:solidFill>
                <a:srgbClr val="7F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3"/>
              <p:cNvSpPr/>
              <p:nvPr/>
            </p:nvSpPr>
            <p:spPr>
              <a:xfrm>
                <a:off x="1879100" y="3566850"/>
                <a:ext cx="150100" cy="85950"/>
              </a:xfrm>
              <a:custGeom>
                <a:avLst/>
                <a:gdLst/>
                <a:ahLst/>
                <a:cxnLst/>
                <a:rect l="l" t="t" r="r" b="b"/>
                <a:pathLst>
                  <a:path w="6004" h="3438" extrusionOk="0">
                    <a:moveTo>
                      <a:pt x="3086" y="1"/>
                    </a:moveTo>
                    <a:cubicBezTo>
                      <a:pt x="2876" y="1"/>
                      <a:pt x="2661" y="22"/>
                      <a:pt x="2445" y="68"/>
                    </a:cubicBezTo>
                    <a:cubicBezTo>
                      <a:pt x="1813" y="213"/>
                      <a:pt x="1280" y="551"/>
                      <a:pt x="902" y="943"/>
                    </a:cubicBezTo>
                    <a:cubicBezTo>
                      <a:pt x="521" y="1335"/>
                      <a:pt x="279" y="1771"/>
                      <a:pt x="154" y="2158"/>
                    </a:cubicBezTo>
                    <a:cubicBezTo>
                      <a:pt x="27" y="2545"/>
                      <a:pt x="0" y="2875"/>
                      <a:pt x="22" y="3098"/>
                    </a:cubicBezTo>
                    <a:cubicBezTo>
                      <a:pt x="42" y="3320"/>
                      <a:pt x="91" y="3437"/>
                      <a:pt x="131" y="3437"/>
                    </a:cubicBezTo>
                    <a:cubicBezTo>
                      <a:pt x="132" y="3437"/>
                      <a:pt x="132" y="3437"/>
                      <a:pt x="133" y="3437"/>
                    </a:cubicBezTo>
                    <a:cubicBezTo>
                      <a:pt x="235" y="3437"/>
                      <a:pt x="248" y="2961"/>
                      <a:pt x="571" y="2330"/>
                    </a:cubicBezTo>
                    <a:cubicBezTo>
                      <a:pt x="728" y="2016"/>
                      <a:pt x="972" y="1672"/>
                      <a:pt x="1310" y="1366"/>
                    </a:cubicBezTo>
                    <a:cubicBezTo>
                      <a:pt x="1647" y="1061"/>
                      <a:pt x="2086" y="807"/>
                      <a:pt x="2583" y="692"/>
                    </a:cubicBezTo>
                    <a:cubicBezTo>
                      <a:pt x="2773" y="651"/>
                      <a:pt x="2965" y="633"/>
                      <a:pt x="3154" y="633"/>
                    </a:cubicBezTo>
                    <a:cubicBezTo>
                      <a:pt x="3458" y="633"/>
                      <a:pt x="3754" y="681"/>
                      <a:pt x="4022" y="765"/>
                    </a:cubicBezTo>
                    <a:cubicBezTo>
                      <a:pt x="4458" y="898"/>
                      <a:pt x="4825" y="1107"/>
                      <a:pt x="5101" y="1324"/>
                    </a:cubicBezTo>
                    <a:cubicBezTo>
                      <a:pt x="5633" y="1739"/>
                      <a:pt x="5852" y="2145"/>
                      <a:pt x="5951" y="2145"/>
                    </a:cubicBezTo>
                    <a:cubicBezTo>
                      <a:pt x="5956" y="2145"/>
                      <a:pt x="5961" y="2144"/>
                      <a:pt x="5965" y="2142"/>
                    </a:cubicBezTo>
                    <a:cubicBezTo>
                      <a:pt x="6003" y="2127"/>
                      <a:pt x="5999" y="1999"/>
                      <a:pt x="5922" y="1788"/>
                    </a:cubicBezTo>
                    <a:cubicBezTo>
                      <a:pt x="5849" y="1577"/>
                      <a:pt x="5684" y="1288"/>
                      <a:pt x="5406" y="992"/>
                    </a:cubicBezTo>
                    <a:cubicBezTo>
                      <a:pt x="5128" y="694"/>
                      <a:pt x="4725" y="401"/>
                      <a:pt x="4213" y="207"/>
                    </a:cubicBezTo>
                    <a:cubicBezTo>
                      <a:pt x="3878" y="79"/>
                      <a:pt x="3492" y="1"/>
                      <a:pt x="3086" y="1"/>
                    </a:cubicBezTo>
                    <a:close/>
                  </a:path>
                </a:pathLst>
              </a:custGeom>
              <a:solidFill>
                <a:srgbClr val="7F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57" name="Google Shape;2457;p5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Primary Sentiments</a:t>
            </a:r>
            <a:endParaRPr/>
          </a:p>
        </p:txBody>
      </p:sp>
      <p:grpSp>
        <p:nvGrpSpPr>
          <p:cNvPr id="2458" name="Google Shape;2458;p53"/>
          <p:cNvGrpSpPr/>
          <p:nvPr/>
        </p:nvGrpSpPr>
        <p:grpSpPr>
          <a:xfrm>
            <a:off x="3143678" y="2206433"/>
            <a:ext cx="2173296" cy="2712740"/>
            <a:chOff x="2164703" y="1321958"/>
            <a:chExt cx="2173296" cy="2712740"/>
          </a:xfrm>
        </p:grpSpPr>
        <p:grpSp>
          <p:nvGrpSpPr>
            <p:cNvPr id="2459" name="Google Shape;2459;p53"/>
            <p:cNvGrpSpPr/>
            <p:nvPr/>
          </p:nvGrpSpPr>
          <p:grpSpPr>
            <a:xfrm rot="-899982">
              <a:off x="2444711" y="1490246"/>
              <a:ext cx="1613280" cy="2376164"/>
              <a:chOff x="2903825" y="2119650"/>
              <a:chExt cx="623100" cy="917750"/>
            </a:xfrm>
          </p:grpSpPr>
          <p:sp>
            <p:nvSpPr>
              <p:cNvPr id="2460" name="Google Shape;2460;p53"/>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3"/>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2" name="Google Shape;2462;p53"/>
            <p:cNvSpPr txBox="1"/>
            <p:nvPr/>
          </p:nvSpPr>
          <p:spPr>
            <a:xfrm rot="-874428">
              <a:off x="2693698" y="3381222"/>
              <a:ext cx="1613103" cy="4541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Lilita One"/>
                  <a:ea typeface="Lilita One"/>
                  <a:cs typeface="Lilita One"/>
                  <a:sym typeface="Lilita One"/>
                </a:rPr>
                <a:t>Negative</a:t>
              </a:r>
              <a:endParaRPr>
                <a:solidFill>
                  <a:schemeClr val="accent3"/>
                </a:solidFill>
                <a:latin typeface="Lilita One"/>
                <a:ea typeface="Lilita One"/>
                <a:cs typeface="Lilita One"/>
                <a:sym typeface="Lilita One"/>
              </a:endParaRPr>
            </a:p>
          </p:txBody>
        </p:sp>
        <p:grpSp>
          <p:nvGrpSpPr>
            <p:cNvPr id="2463" name="Google Shape;2463;p53"/>
            <p:cNvGrpSpPr/>
            <p:nvPr/>
          </p:nvGrpSpPr>
          <p:grpSpPr>
            <a:xfrm rot="-930923">
              <a:off x="2797428" y="1891559"/>
              <a:ext cx="816341" cy="1120015"/>
              <a:chOff x="3378050" y="3755475"/>
              <a:chExt cx="394025" cy="540600"/>
            </a:xfrm>
          </p:grpSpPr>
          <p:sp>
            <p:nvSpPr>
              <p:cNvPr id="2464" name="Google Shape;2464;p53"/>
              <p:cNvSpPr/>
              <p:nvPr/>
            </p:nvSpPr>
            <p:spPr>
              <a:xfrm>
                <a:off x="3420225" y="4155050"/>
                <a:ext cx="335525" cy="141025"/>
              </a:xfrm>
              <a:custGeom>
                <a:avLst/>
                <a:gdLst/>
                <a:ahLst/>
                <a:cxnLst/>
                <a:rect l="l" t="t" r="r" b="b"/>
                <a:pathLst>
                  <a:path w="13421" h="5641" extrusionOk="0">
                    <a:moveTo>
                      <a:pt x="6288" y="0"/>
                    </a:moveTo>
                    <a:cubicBezTo>
                      <a:pt x="6190" y="0"/>
                      <a:pt x="6091" y="2"/>
                      <a:pt x="5992" y="6"/>
                    </a:cubicBezTo>
                    <a:cubicBezTo>
                      <a:pt x="2040" y="145"/>
                      <a:pt x="0" y="4677"/>
                      <a:pt x="0" y="4677"/>
                    </a:cubicBezTo>
                    <a:cubicBezTo>
                      <a:pt x="1951" y="5391"/>
                      <a:pt x="3933" y="5641"/>
                      <a:pt x="5754" y="5641"/>
                    </a:cubicBezTo>
                    <a:cubicBezTo>
                      <a:pt x="10032" y="5641"/>
                      <a:pt x="13421" y="4259"/>
                      <a:pt x="13421" y="4259"/>
                    </a:cubicBezTo>
                    <a:cubicBezTo>
                      <a:pt x="12703" y="2580"/>
                      <a:pt x="10081" y="0"/>
                      <a:pt x="6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3"/>
              <p:cNvSpPr/>
              <p:nvPr/>
            </p:nvSpPr>
            <p:spPr>
              <a:xfrm>
                <a:off x="3423925" y="4240225"/>
                <a:ext cx="323000" cy="39425"/>
              </a:xfrm>
              <a:custGeom>
                <a:avLst/>
                <a:gdLst/>
                <a:ahLst/>
                <a:cxnLst/>
                <a:rect l="l" t="t" r="r" b="b"/>
                <a:pathLst>
                  <a:path w="12920" h="1577" extrusionOk="0">
                    <a:moveTo>
                      <a:pt x="12917" y="1"/>
                    </a:moveTo>
                    <a:cubicBezTo>
                      <a:pt x="12908" y="1"/>
                      <a:pt x="12864" y="14"/>
                      <a:pt x="12789" y="40"/>
                    </a:cubicBezTo>
                    <a:cubicBezTo>
                      <a:pt x="12703" y="70"/>
                      <a:pt x="12581" y="114"/>
                      <a:pt x="12428" y="169"/>
                    </a:cubicBezTo>
                    <a:cubicBezTo>
                      <a:pt x="12350" y="199"/>
                      <a:pt x="12263" y="231"/>
                      <a:pt x="12167" y="266"/>
                    </a:cubicBezTo>
                    <a:cubicBezTo>
                      <a:pt x="12073" y="301"/>
                      <a:pt x="11967" y="333"/>
                      <a:pt x="11855" y="371"/>
                    </a:cubicBezTo>
                    <a:cubicBezTo>
                      <a:pt x="11629" y="442"/>
                      <a:pt x="11377" y="538"/>
                      <a:pt x="11089" y="615"/>
                    </a:cubicBezTo>
                    <a:cubicBezTo>
                      <a:pt x="10803" y="698"/>
                      <a:pt x="10491" y="793"/>
                      <a:pt x="10149" y="871"/>
                    </a:cubicBezTo>
                    <a:cubicBezTo>
                      <a:pt x="9978" y="911"/>
                      <a:pt x="9805" y="961"/>
                      <a:pt x="9621" y="997"/>
                    </a:cubicBezTo>
                    <a:cubicBezTo>
                      <a:pt x="9439" y="1034"/>
                      <a:pt x="9250" y="1073"/>
                      <a:pt x="9058" y="1112"/>
                    </a:cubicBezTo>
                    <a:cubicBezTo>
                      <a:pt x="8866" y="1155"/>
                      <a:pt x="8665" y="1179"/>
                      <a:pt x="8463" y="1215"/>
                    </a:cubicBezTo>
                    <a:cubicBezTo>
                      <a:pt x="8361" y="1232"/>
                      <a:pt x="8258" y="1248"/>
                      <a:pt x="8155" y="1265"/>
                    </a:cubicBezTo>
                    <a:cubicBezTo>
                      <a:pt x="8050" y="1281"/>
                      <a:pt x="7945" y="1291"/>
                      <a:pt x="7838" y="1304"/>
                    </a:cubicBezTo>
                    <a:cubicBezTo>
                      <a:pt x="7627" y="1328"/>
                      <a:pt x="7410" y="1361"/>
                      <a:pt x="7191" y="1378"/>
                    </a:cubicBezTo>
                    <a:cubicBezTo>
                      <a:pt x="6970" y="1395"/>
                      <a:pt x="6746" y="1413"/>
                      <a:pt x="6520" y="1431"/>
                    </a:cubicBezTo>
                    <a:cubicBezTo>
                      <a:pt x="6143" y="1447"/>
                      <a:pt x="5772" y="1463"/>
                      <a:pt x="5412" y="1463"/>
                    </a:cubicBezTo>
                    <a:cubicBezTo>
                      <a:pt x="5339" y="1463"/>
                      <a:pt x="5267" y="1463"/>
                      <a:pt x="5195" y="1461"/>
                    </a:cubicBezTo>
                    <a:cubicBezTo>
                      <a:pt x="5088" y="1460"/>
                      <a:pt x="4982" y="1460"/>
                      <a:pt x="4876" y="1460"/>
                    </a:cubicBezTo>
                    <a:cubicBezTo>
                      <a:pt x="4772" y="1455"/>
                      <a:pt x="4668" y="1450"/>
                      <a:pt x="4564" y="1446"/>
                    </a:cubicBezTo>
                    <a:cubicBezTo>
                      <a:pt x="4359" y="1435"/>
                      <a:pt x="4157" y="1431"/>
                      <a:pt x="3961" y="1415"/>
                    </a:cubicBezTo>
                    <a:cubicBezTo>
                      <a:pt x="3569" y="1379"/>
                      <a:pt x="3195" y="1353"/>
                      <a:pt x="2850" y="1300"/>
                    </a:cubicBezTo>
                    <a:cubicBezTo>
                      <a:pt x="2676" y="1277"/>
                      <a:pt x="2508" y="1259"/>
                      <a:pt x="2348" y="1232"/>
                    </a:cubicBezTo>
                    <a:cubicBezTo>
                      <a:pt x="2188" y="1204"/>
                      <a:pt x="2034" y="1178"/>
                      <a:pt x="1887" y="1153"/>
                    </a:cubicBezTo>
                    <a:cubicBezTo>
                      <a:pt x="1592" y="1108"/>
                      <a:pt x="1330" y="1043"/>
                      <a:pt x="1098" y="996"/>
                    </a:cubicBezTo>
                    <a:cubicBezTo>
                      <a:pt x="983" y="971"/>
                      <a:pt x="874" y="950"/>
                      <a:pt x="776" y="927"/>
                    </a:cubicBezTo>
                    <a:cubicBezTo>
                      <a:pt x="678" y="901"/>
                      <a:pt x="588" y="879"/>
                      <a:pt x="507" y="859"/>
                    </a:cubicBezTo>
                    <a:cubicBezTo>
                      <a:pt x="347" y="820"/>
                      <a:pt x="222" y="789"/>
                      <a:pt x="133" y="769"/>
                    </a:cubicBezTo>
                    <a:cubicBezTo>
                      <a:pt x="62" y="752"/>
                      <a:pt x="19" y="743"/>
                      <a:pt x="6" y="743"/>
                    </a:cubicBezTo>
                    <a:cubicBezTo>
                      <a:pt x="3" y="743"/>
                      <a:pt x="2" y="744"/>
                      <a:pt x="2" y="744"/>
                    </a:cubicBezTo>
                    <a:cubicBezTo>
                      <a:pt x="1" y="748"/>
                      <a:pt x="43" y="763"/>
                      <a:pt x="128" y="791"/>
                    </a:cubicBezTo>
                    <a:cubicBezTo>
                      <a:pt x="216" y="817"/>
                      <a:pt x="339" y="854"/>
                      <a:pt x="496" y="901"/>
                    </a:cubicBezTo>
                    <a:cubicBezTo>
                      <a:pt x="576" y="924"/>
                      <a:pt x="666" y="951"/>
                      <a:pt x="762" y="979"/>
                    </a:cubicBezTo>
                    <a:cubicBezTo>
                      <a:pt x="861" y="1006"/>
                      <a:pt x="969" y="1030"/>
                      <a:pt x="1084" y="1058"/>
                    </a:cubicBezTo>
                    <a:cubicBezTo>
                      <a:pt x="1316" y="1111"/>
                      <a:pt x="1577" y="1181"/>
                      <a:pt x="1872" y="1232"/>
                    </a:cubicBezTo>
                    <a:cubicBezTo>
                      <a:pt x="2020" y="1259"/>
                      <a:pt x="2173" y="1289"/>
                      <a:pt x="2334" y="1319"/>
                    </a:cubicBezTo>
                    <a:cubicBezTo>
                      <a:pt x="2494" y="1348"/>
                      <a:pt x="2663" y="1368"/>
                      <a:pt x="2836" y="1394"/>
                    </a:cubicBezTo>
                    <a:cubicBezTo>
                      <a:pt x="3184" y="1450"/>
                      <a:pt x="3560" y="1481"/>
                      <a:pt x="3953" y="1520"/>
                    </a:cubicBezTo>
                    <a:cubicBezTo>
                      <a:pt x="4151" y="1537"/>
                      <a:pt x="4354" y="1543"/>
                      <a:pt x="4560" y="1555"/>
                    </a:cubicBezTo>
                    <a:cubicBezTo>
                      <a:pt x="4663" y="1560"/>
                      <a:pt x="4768" y="1565"/>
                      <a:pt x="4874" y="1570"/>
                    </a:cubicBezTo>
                    <a:cubicBezTo>
                      <a:pt x="4979" y="1571"/>
                      <a:pt x="5086" y="1572"/>
                      <a:pt x="5194" y="1573"/>
                    </a:cubicBezTo>
                    <a:cubicBezTo>
                      <a:pt x="5279" y="1575"/>
                      <a:pt x="5365" y="1576"/>
                      <a:pt x="5451" y="1576"/>
                    </a:cubicBezTo>
                    <a:cubicBezTo>
                      <a:pt x="5801" y="1576"/>
                      <a:pt x="6160" y="1561"/>
                      <a:pt x="6526" y="1545"/>
                    </a:cubicBezTo>
                    <a:cubicBezTo>
                      <a:pt x="6754" y="1527"/>
                      <a:pt x="6979" y="1509"/>
                      <a:pt x="7201" y="1491"/>
                    </a:cubicBezTo>
                    <a:cubicBezTo>
                      <a:pt x="7422" y="1473"/>
                      <a:pt x="7640" y="1440"/>
                      <a:pt x="7853" y="1415"/>
                    </a:cubicBezTo>
                    <a:cubicBezTo>
                      <a:pt x="7960" y="1402"/>
                      <a:pt x="8066" y="1391"/>
                      <a:pt x="8170" y="1375"/>
                    </a:cubicBezTo>
                    <a:cubicBezTo>
                      <a:pt x="8274" y="1357"/>
                      <a:pt x="8377" y="1339"/>
                      <a:pt x="8480" y="1322"/>
                    </a:cubicBezTo>
                    <a:cubicBezTo>
                      <a:pt x="8684" y="1286"/>
                      <a:pt x="8886" y="1260"/>
                      <a:pt x="9078" y="1215"/>
                    </a:cubicBezTo>
                    <a:cubicBezTo>
                      <a:pt x="9271" y="1175"/>
                      <a:pt x="9460" y="1134"/>
                      <a:pt x="9643" y="1095"/>
                    </a:cubicBezTo>
                    <a:cubicBezTo>
                      <a:pt x="9827" y="1057"/>
                      <a:pt x="10001" y="1005"/>
                      <a:pt x="10173" y="963"/>
                    </a:cubicBezTo>
                    <a:cubicBezTo>
                      <a:pt x="10514" y="879"/>
                      <a:pt x="10827" y="781"/>
                      <a:pt x="11112" y="692"/>
                    </a:cubicBezTo>
                    <a:cubicBezTo>
                      <a:pt x="11400" y="609"/>
                      <a:pt x="11651" y="508"/>
                      <a:pt x="11876" y="432"/>
                    </a:cubicBezTo>
                    <a:cubicBezTo>
                      <a:pt x="11987" y="390"/>
                      <a:pt x="12093" y="356"/>
                      <a:pt x="12186" y="317"/>
                    </a:cubicBezTo>
                    <a:cubicBezTo>
                      <a:pt x="12281" y="279"/>
                      <a:pt x="12366" y="243"/>
                      <a:pt x="12444" y="211"/>
                    </a:cubicBezTo>
                    <a:cubicBezTo>
                      <a:pt x="12595" y="147"/>
                      <a:pt x="12713" y="97"/>
                      <a:pt x="12798" y="60"/>
                    </a:cubicBezTo>
                    <a:cubicBezTo>
                      <a:pt x="12879" y="25"/>
                      <a:pt x="12919" y="4"/>
                      <a:pt x="12918" y="1"/>
                    </a:cubicBezTo>
                    <a:cubicBezTo>
                      <a:pt x="12918" y="1"/>
                      <a:pt x="12918" y="1"/>
                      <a:pt x="12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3"/>
              <p:cNvSpPr/>
              <p:nvPr/>
            </p:nvSpPr>
            <p:spPr>
              <a:xfrm>
                <a:off x="3471200" y="4192775"/>
                <a:ext cx="216225" cy="34150"/>
              </a:xfrm>
              <a:custGeom>
                <a:avLst/>
                <a:gdLst/>
                <a:ahLst/>
                <a:cxnLst/>
                <a:rect l="l" t="t" r="r" b="b"/>
                <a:pathLst>
                  <a:path w="8649" h="1366" extrusionOk="0">
                    <a:moveTo>
                      <a:pt x="8642" y="0"/>
                    </a:moveTo>
                    <a:cubicBezTo>
                      <a:pt x="8628" y="0"/>
                      <a:pt x="8514" y="54"/>
                      <a:pt x="8323" y="149"/>
                    </a:cubicBezTo>
                    <a:cubicBezTo>
                      <a:pt x="8222" y="201"/>
                      <a:pt x="8098" y="265"/>
                      <a:pt x="7950" y="328"/>
                    </a:cubicBezTo>
                    <a:cubicBezTo>
                      <a:pt x="7802" y="391"/>
                      <a:pt x="7639" y="475"/>
                      <a:pt x="7447" y="543"/>
                    </a:cubicBezTo>
                    <a:cubicBezTo>
                      <a:pt x="7258" y="616"/>
                      <a:pt x="7053" y="700"/>
                      <a:pt x="6825" y="768"/>
                    </a:cubicBezTo>
                    <a:cubicBezTo>
                      <a:pt x="6712" y="803"/>
                      <a:pt x="6596" y="846"/>
                      <a:pt x="6473" y="878"/>
                    </a:cubicBezTo>
                    <a:cubicBezTo>
                      <a:pt x="6350" y="911"/>
                      <a:pt x="6225" y="944"/>
                      <a:pt x="6096" y="978"/>
                    </a:cubicBezTo>
                    <a:cubicBezTo>
                      <a:pt x="5967" y="1015"/>
                      <a:pt x="5831" y="1035"/>
                      <a:pt x="5695" y="1065"/>
                    </a:cubicBezTo>
                    <a:cubicBezTo>
                      <a:pt x="5558" y="1094"/>
                      <a:pt x="5417" y="1123"/>
                      <a:pt x="5273" y="1140"/>
                    </a:cubicBezTo>
                    <a:cubicBezTo>
                      <a:pt x="5128" y="1159"/>
                      <a:pt x="4983" y="1187"/>
                      <a:pt x="4833" y="1200"/>
                    </a:cubicBezTo>
                    <a:cubicBezTo>
                      <a:pt x="4684" y="1212"/>
                      <a:pt x="4532" y="1225"/>
                      <a:pt x="4379" y="1238"/>
                    </a:cubicBezTo>
                    <a:cubicBezTo>
                      <a:pt x="4179" y="1245"/>
                      <a:pt x="3983" y="1253"/>
                      <a:pt x="3790" y="1253"/>
                    </a:cubicBezTo>
                    <a:cubicBezTo>
                      <a:pt x="3685" y="1253"/>
                      <a:pt x="3581" y="1251"/>
                      <a:pt x="3478" y="1245"/>
                    </a:cubicBezTo>
                    <a:cubicBezTo>
                      <a:pt x="3406" y="1243"/>
                      <a:pt x="3333" y="1240"/>
                      <a:pt x="3262" y="1238"/>
                    </a:cubicBezTo>
                    <a:cubicBezTo>
                      <a:pt x="3192" y="1233"/>
                      <a:pt x="3121" y="1226"/>
                      <a:pt x="3051" y="1220"/>
                    </a:cubicBezTo>
                    <a:cubicBezTo>
                      <a:pt x="2912" y="1206"/>
                      <a:pt x="2774" y="1200"/>
                      <a:pt x="2643" y="1180"/>
                    </a:cubicBezTo>
                    <a:cubicBezTo>
                      <a:pt x="2378" y="1140"/>
                      <a:pt x="2126" y="1109"/>
                      <a:pt x="1894" y="1054"/>
                    </a:cubicBezTo>
                    <a:cubicBezTo>
                      <a:pt x="1778" y="1028"/>
                      <a:pt x="1665" y="1010"/>
                      <a:pt x="1558" y="981"/>
                    </a:cubicBezTo>
                    <a:cubicBezTo>
                      <a:pt x="1452" y="953"/>
                      <a:pt x="1348" y="925"/>
                      <a:pt x="1251" y="899"/>
                    </a:cubicBezTo>
                    <a:cubicBezTo>
                      <a:pt x="1053" y="852"/>
                      <a:pt x="882" y="787"/>
                      <a:pt x="728" y="740"/>
                    </a:cubicBezTo>
                    <a:cubicBezTo>
                      <a:pt x="651" y="713"/>
                      <a:pt x="580" y="693"/>
                      <a:pt x="515" y="669"/>
                    </a:cubicBezTo>
                    <a:cubicBezTo>
                      <a:pt x="450" y="644"/>
                      <a:pt x="392" y="622"/>
                      <a:pt x="338" y="601"/>
                    </a:cubicBezTo>
                    <a:cubicBezTo>
                      <a:pt x="141" y="527"/>
                      <a:pt x="24" y="487"/>
                      <a:pt x="6" y="487"/>
                    </a:cubicBezTo>
                    <a:cubicBezTo>
                      <a:pt x="4" y="487"/>
                      <a:pt x="4" y="487"/>
                      <a:pt x="3" y="487"/>
                    </a:cubicBezTo>
                    <a:cubicBezTo>
                      <a:pt x="0" y="495"/>
                      <a:pt x="113" y="550"/>
                      <a:pt x="322" y="643"/>
                    </a:cubicBezTo>
                    <a:cubicBezTo>
                      <a:pt x="374" y="666"/>
                      <a:pt x="433" y="691"/>
                      <a:pt x="495" y="720"/>
                    </a:cubicBezTo>
                    <a:cubicBezTo>
                      <a:pt x="559" y="747"/>
                      <a:pt x="631" y="770"/>
                      <a:pt x="707" y="799"/>
                    </a:cubicBezTo>
                    <a:cubicBezTo>
                      <a:pt x="860" y="853"/>
                      <a:pt x="1031" y="924"/>
                      <a:pt x="1229" y="977"/>
                    </a:cubicBezTo>
                    <a:cubicBezTo>
                      <a:pt x="1326" y="1005"/>
                      <a:pt x="1430" y="1035"/>
                      <a:pt x="1536" y="1066"/>
                    </a:cubicBezTo>
                    <a:cubicBezTo>
                      <a:pt x="1643" y="1098"/>
                      <a:pt x="1758" y="1119"/>
                      <a:pt x="1874" y="1146"/>
                    </a:cubicBezTo>
                    <a:cubicBezTo>
                      <a:pt x="2108" y="1205"/>
                      <a:pt x="2362" y="1241"/>
                      <a:pt x="2630" y="1284"/>
                    </a:cubicBezTo>
                    <a:cubicBezTo>
                      <a:pt x="2762" y="1305"/>
                      <a:pt x="2902" y="1313"/>
                      <a:pt x="3042" y="1328"/>
                    </a:cubicBezTo>
                    <a:cubicBezTo>
                      <a:pt x="3113" y="1335"/>
                      <a:pt x="3184" y="1341"/>
                      <a:pt x="3255" y="1349"/>
                    </a:cubicBezTo>
                    <a:cubicBezTo>
                      <a:pt x="3328" y="1351"/>
                      <a:pt x="3400" y="1353"/>
                      <a:pt x="3474" y="1357"/>
                    </a:cubicBezTo>
                    <a:cubicBezTo>
                      <a:pt x="3586" y="1363"/>
                      <a:pt x="3699" y="1366"/>
                      <a:pt x="3814" y="1366"/>
                    </a:cubicBezTo>
                    <a:cubicBezTo>
                      <a:pt x="4001" y="1366"/>
                      <a:pt x="4192" y="1359"/>
                      <a:pt x="4385" y="1352"/>
                    </a:cubicBezTo>
                    <a:cubicBezTo>
                      <a:pt x="4541" y="1338"/>
                      <a:pt x="4695" y="1325"/>
                      <a:pt x="4846" y="1312"/>
                    </a:cubicBezTo>
                    <a:cubicBezTo>
                      <a:pt x="4997" y="1299"/>
                      <a:pt x="5145" y="1270"/>
                      <a:pt x="5291" y="1250"/>
                    </a:cubicBezTo>
                    <a:cubicBezTo>
                      <a:pt x="5437" y="1232"/>
                      <a:pt x="5577" y="1202"/>
                      <a:pt x="5716" y="1172"/>
                    </a:cubicBezTo>
                    <a:cubicBezTo>
                      <a:pt x="5854" y="1140"/>
                      <a:pt x="5991" y="1120"/>
                      <a:pt x="6121" y="1080"/>
                    </a:cubicBezTo>
                    <a:cubicBezTo>
                      <a:pt x="6252" y="1044"/>
                      <a:pt x="6378" y="1009"/>
                      <a:pt x="6502" y="975"/>
                    </a:cubicBezTo>
                    <a:cubicBezTo>
                      <a:pt x="6625" y="941"/>
                      <a:pt x="6741" y="896"/>
                      <a:pt x="6855" y="858"/>
                    </a:cubicBezTo>
                    <a:cubicBezTo>
                      <a:pt x="7085" y="785"/>
                      <a:pt x="7290" y="696"/>
                      <a:pt x="7479" y="618"/>
                    </a:cubicBezTo>
                    <a:cubicBezTo>
                      <a:pt x="7669" y="544"/>
                      <a:pt x="7831" y="453"/>
                      <a:pt x="7977" y="385"/>
                    </a:cubicBezTo>
                    <a:cubicBezTo>
                      <a:pt x="8125" y="317"/>
                      <a:pt x="8245" y="247"/>
                      <a:pt x="8344" y="189"/>
                    </a:cubicBezTo>
                    <a:cubicBezTo>
                      <a:pt x="8541" y="74"/>
                      <a:pt x="8648" y="7"/>
                      <a:pt x="8644" y="1"/>
                    </a:cubicBezTo>
                    <a:cubicBezTo>
                      <a:pt x="8644" y="0"/>
                      <a:pt x="8643" y="0"/>
                      <a:pt x="8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3"/>
              <p:cNvSpPr/>
              <p:nvPr/>
            </p:nvSpPr>
            <p:spPr>
              <a:xfrm>
                <a:off x="3446875" y="4213725"/>
                <a:ext cx="270950" cy="39000"/>
              </a:xfrm>
              <a:custGeom>
                <a:avLst/>
                <a:gdLst/>
                <a:ahLst/>
                <a:cxnLst/>
                <a:rect l="l" t="t" r="r" b="b"/>
                <a:pathLst>
                  <a:path w="10838" h="1560" extrusionOk="0">
                    <a:moveTo>
                      <a:pt x="10834" y="0"/>
                    </a:moveTo>
                    <a:cubicBezTo>
                      <a:pt x="10827" y="0"/>
                      <a:pt x="10790" y="13"/>
                      <a:pt x="10729" y="39"/>
                    </a:cubicBezTo>
                    <a:cubicBezTo>
                      <a:pt x="10660" y="66"/>
                      <a:pt x="10559" y="109"/>
                      <a:pt x="10430" y="165"/>
                    </a:cubicBezTo>
                    <a:cubicBezTo>
                      <a:pt x="10366" y="194"/>
                      <a:pt x="10294" y="226"/>
                      <a:pt x="10216" y="260"/>
                    </a:cubicBezTo>
                    <a:cubicBezTo>
                      <a:pt x="10137" y="293"/>
                      <a:pt x="10049" y="326"/>
                      <a:pt x="9957" y="362"/>
                    </a:cubicBezTo>
                    <a:cubicBezTo>
                      <a:pt x="9771" y="433"/>
                      <a:pt x="9562" y="523"/>
                      <a:pt x="9323" y="599"/>
                    </a:cubicBezTo>
                    <a:cubicBezTo>
                      <a:pt x="9203" y="640"/>
                      <a:pt x="9079" y="681"/>
                      <a:pt x="8949" y="726"/>
                    </a:cubicBezTo>
                    <a:cubicBezTo>
                      <a:pt x="8820" y="769"/>
                      <a:pt x="8681" y="805"/>
                      <a:pt x="8540" y="848"/>
                    </a:cubicBezTo>
                    <a:cubicBezTo>
                      <a:pt x="8258" y="936"/>
                      <a:pt x="7950" y="1005"/>
                      <a:pt x="7627" y="1083"/>
                    </a:cubicBezTo>
                    <a:cubicBezTo>
                      <a:pt x="7466" y="1123"/>
                      <a:pt x="7298" y="1149"/>
                      <a:pt x="7128" y="1184"/>
                    </a:cubicBezTo>
                    <a:cubicBezTo>
                      <a:pt x="7043" y="1201"/>
                      <a:pt x="6957" y="1217"/>
                      <a:pt x="6870" y="1235"/>
                    </a:cubicBezTo>
                    <a:cubicBezTo>
                      <a:pt x="6782" y="1247"/>
                      <a:pt x="6694" y="1260"/>
                      <a:pt x="6604" y="1273"/>
                    </a:cubicBezTo>
                    <a:cubicBezTo>
                      <a:pt x="6426" y="1297"/>
                      <a:pt x="6245" y="1332"/>
                      <a:pt x="6060" y="1348"/>
                    </a:cubicBezTo>
                    <a:cubicBezTo>
                      <a:pt x="5874" y="1366"/>
                      <a:pt x="5685" y="1385"/>
                      <a:pt x="5495" y="1405"/>
                    </a:cubicBezTo>
                    <a:cubicBezTo>
                      <a:pt x="5304" y="1415"/>
                      <a:pt x="5115" y="1426"/>
                      <a:pt x="4929" y="1436"/>
                    </a:cubicBezTo>
                    <a:cubicBezTo>
                      <a:pt x="4743" y="1449"/>
                      <a:pt x="4559" y="1442"/>
                      <a:pt x="4379" y="1446"/>
                    </a:cubicBezTo>
                    <a:cubicBezTo>
                      <a:pt x="4289" y="1448"/>
                      <a:pt x="4199" y="1449"/>
                      <a:pt x="4111" y="1449"/>
                    </a:cubicBezTo>
                    <a:cubicBezTo>
                      <a:pt x="4022" y="1446"/>
                      <a:pt x="3934" y="1443"/>
                      <a:pt x="3847" y="1440"/>
                    </a:cubicBezTo>
                    <a:cubicBezTo>
                      <a:pt x="3674" y="1431"/>
                      <a:pt x="3504" y="1431"/>
                      <a:pt x="3338" y="1418"/>
                    </a:cubicBezTo>
                    <a:cubicBezTo>
                      <a:pt x="3008" y="1389"/>
                      <a:pt x="2692" y="1370"/>
                      <a:pt x="2400" y="1326"/>
                    </a:cubicBezTo>
                    <a:cubicBezTo>
                      <a:pt x="2254" y="1306"/>
                      <a:pt x="2113" y="1292"/>
                      <a:pt x="1978" y="1269"/>
                    </a:cubicBezTo>
                    <a:cubicBezTo>
                      <a:pt x="1843" y="1246"/>
                      <a:pt x="1713" y="1223"/>
                      <a:pt x="1589" y="1201"/>
                    </a:cubicBezTo>
                    <a:cubicBezTo>
                      <a:pt x="1341" y="1163"/>
                      <a:pt x="1120" y="1106"/>
                      <a:pt x="925" y="1066"/>
                    </a:cubicBezTo>
                    <a:cubicBezTo>
                      <a:pt x="828" y="1044"/>
                      <a:pt x="737" y="1025"/>
                      <a:pt x="654" y="1005"/>
                    </a:cubicBezTo>
                    <a:cubicBezTo>
                      <a:pt x="571" y="983"/>
                      <a:pt x="496" y="962"/>
                      <a:pt x="427" y="945"/>
                    </a:cubicBezTo>
                    <a:cubicBezTo>
                      <a:pt x="291" y="909"/>
                      <a:pt x="186" y="882"/>
                      <a:pt x="113" y="866"/>
                    </a:cubicBezTo>
                    <a:cubicBezTo>
                      <a:pt x="53" y="851"/>
                      <a:pt x="16" y="844"/>
                      <a:pt x="5" y="844"/>
                    </a:cubicBezTo>
                    <a:cubicBezTo>
                      <a:pt x="3" y="844"/>
                      <a:pt x="2" y="844"/>
                      <a:pt x="1" y="845"/>
                    </a:cubicBezTo>
                    <a:cubicBezTo>
                      <a:pt x="0" y="849"/>
                      <a:pt x="37" y="864"/>
                      <a:pt x="107" y="888"/>
                    </a:cubicBezTo>
                    <a:cubicBezTo>
                      <a:pt x="177" y="912"/>
                      <a:pt x="281" y="945"/>
                      <a:pt x="415" y="988"/>
                    </a:cubicBezTo>
                    <a:cubicBezTo>
                      <a:pt x="483" y="1008"/>
                      <a:pt x="558" y="1031"/>
                      <a:pt x="639" y="1058"/>
                    </a:cubicBezTo>
                    <a:cubicBezTo>
                      <a:pt x="723" y="1081"/>
                      <a:pt x="813" y="1102"/>
                      <a:pt x="911" y="1127"/>
                    </a:cubicBezTo>
                    <a:cubicBezTo>
                      <a:pt x="1105" y="1174"/>
                      <a:pt x="1326" y="1237"/>
                      <a:pt x="1574" y="1280"/>
                    </a:cubicBezTo>
                    <a:cubicBezTo>
                      <a:pt x="1698" y="1304"/>
                      <a:pt x="1828" y="1329"/>
                      <a:pt x="1963" y="1355"/>
                    </a:cubicBezTo>
                    <a:cubicBezTo>
                      <a:pt x="2098" y="1381"/>
                      <a:pt x="2241" y="1397"/>
                      <a:pt x="2388" y="1419"/>
                    </a:cubicBezTo>
                    <a:cubicBezTo>
                      <a:pt x="2681" y="1467"/>
                      <a:pt x="2999" y="1492"/>
                      <a:pt x="3331" y="1522"/>
                    </a:cubicBezTo>
                    <a:cubicBezTo>
                      <a:pt x="3497" y="1538"/>
                      <a:pt x="3670" y="1540"/>
                      <a:pt x="3844" y="1549"/>
                    </a:cubicBezTo>
                    <a:cubicBezTo>
                      <a:pt x="3931" y="1552"/>
                      <a:pt x="4020" y="1556"/>
                      <a:pt x="4109" y="1560"/>
                    </a:cubicBezTo>
                    <a:cubicBezTo>
                      <a:pt x="4198" y="1560"/>
                      <a:pt x="4288" y="1558"/>
                      <a:pt x="4379" y="1558"/>
                    </a:cubicBezTo>
                    <a:cubicBezTo>
                      <a:pt x="4440" y="1557"/>
                      <a:pt x="4501" y="1557"/>
                      <a:pt x="4562" y="1557"/>
                    </a:cubicBezTo>
                    <a:cubicBezTo>
                      <a:pt x="4574" y="1557"/>
                      <a:pt x="4587" y="1557"/>
                      <a:pt x="4599" y="1557"/>
                    </a:cubicBezTo>
                    <a:cubicBezTo>
                      <a:pt x="4710" y="1557"/>
                      <a:pt x="4821" y="1556"/>
                      <a:pt x="4933" y="1549"/>
                    </a:cubicBezTo>
                    <a:cubicBezTo>
                      <a:pt x="5121" y="1539"/>
                      <a:pt x="5312" y="1529"/>
                      <a:pt x="5504" y="1518"/>
                    </a:cubicBezTo>
                    <a:cubicBezTo>
                      <a:pt x="5696" y="1499"/>
                      <a:pt x="5885" y="1479"/>
                      <a:pt x="6073" y="1461"/>
                    </a:cubicBezTo>
                    <a:cubicBezTo>
                      <a:pt x="6259" y="1444"/>
                      <a:pt x="6442" y="1408"/>
                      <a:pt x="6622" y="1384"/>
                    </a:cubicBezTo>
                    <a:cubicBezTo>
                      <a:pt x="6712" y="1370"/>
                      <a:pt x="6801" y="1356"/>
                      <a:pt x="6889" y="1343"/>
                    </a:cubicBezTo>
                    <a:cubicBezTo>
                      <a:pt x="6976" y="1326"/>
                      <a:pt x="7063" y="1308"/>
                      <a:pt x="7149" y="1291"/>
                    </a:cubicBezTo>
                    <a:cubicBezTo>
                      <a:pt x="7320" y="1255"/>
                      <a:pt x="7489" y="1227"/>
                      <a:pt x="7652" y="1186"/>
                    </a:cubicBezTo>
                    <a:cubicBezTo>
                      <a:pt x="7976" y="1104"/>
                      <a:pt x="8284" y="1031"/>
                      <a:pt x="8566" y="938"/>
                    </a:cubicBezTo>
                    <a:cubicBezTo>
                      <a:pt x="8708" y="893"/>
                      <a:pt x="8847" y="856"/>
                      <a:pt x="8977" y="810"/>
                    </a:cubicBezTo>
                    <a:cubicBezTo>
                      <a:pt x="9106" y="762"/>
                      <a:pt x="9230" y="717"/>
                      <a:pt x="9349" y="675"/>
                    </a:cubicBezTo>
                    <a:cubicBezTo>
                      <a:pt x="9588" y="593"/>
                      <a:pt x="9797" y="498"/>
                      <a:pt x="9981" y="421"/>
                    </a:cubicBezTo>
                    <a:cubicBezTo>
                      <a:pt x="10074" y="380"/>
                      <a:pt x="10160" y="346"/>
                      <a:pt x="10238" y="310"/>
                    </a:cubicBezTo>
                    <a:cubicBezTo>
                      <a:pt x="10315" y="272"/>
                      <a:pt x="10385" y="238"/>
                      <a:pt x="10449" y="206"/>
                    </a:cubicBezTo>
                    <a:cubicBezTo>
                      <a:pt x="10575" y="143"/>
                      <a:pt x="10673" y="94"/>
                      <a:pt x="10739" y="59"/>
                    </a:cubicBezTo>
                    <a:cubicBezTo>
                      <a:pt x="10805" y="25"/>
                      <a:pt x="10838" y="5"/>
                      <a:pt x="10836" y="1"/>
                    </a:cubicBezTo>
                    <a:cubicBezTo>
                      <a:pt x="10835" y="0"/>
                      <a:pt x="10835" y="0"/>
                      <a:pt x="10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3"/>
              <p:cNvSpPr/>
              <p:nvPr/>
            </p:nvSpPr>
            <p:spPr>
              <a:xfrm>
                <a:off x="3489450" y="4174450"/>
                <a:ext cx="172375" cy="19975"/>
              </a:xfrm>
              <a:custGeom>
                <a:avLst/>
                <a:gdLst/>
                <a:ahLst/>
                <a:cxnLst/>
                <a:rect l="l" t="t" r="r" b="b"/>
                <a:pathLst>
                  <a:path w="6895" h="799" extrusionOk="0">
                    <a:moveTo>
                      <a:pt x="6888" y="0"/>
                    </a:moveTo>
                    <a:cubicBezTo>
                      <a:pt x="6866" y="0"/>
                      <a:pt x="6775" y="25"/>
                      <a:pt x="6626" y="72"/>
                    </a:cubicBezTo>
                    <a:cubicBezTo>
                      <a:pt x="6541" y="98"/>
                      <a:pt x="6438" y="130"/>
                      <a:pt x="6316" y="163"/>
                    </a:cubicBezTo>
                    <a:cubicBezTo>
                      <a:pt x="6196" y="196"/>
                      <a:pt x="6060" y="239"/>
                      <a:pt x="5906" y="275"/>
                    </a:cubicBezTo>
                    <a:cubicBezTo>
                      <a:pt x="5752" y="314"/>
                      <a:pt x="5585" y="357"/>
                      <a:pt x="5403" y="395"/>
                    </a:cubicBezTo>
                    <a:cubicBezTo>
                      <a:pt x="5223" y="437"/>
                      <a:pt x="5027" y="470"/>
                      <a:pt x="4822" y="508"/>
                    </a:cubicBezTo>
                    <a:cubicBezTo>
                      <a:pt x="4720" y="526"/>
                      <a:pt x="4614" y="540"/>
                      <a:pt x="4506" y="556"/>
                    </a:cubicBezTo>
                    <a:cubicBezTo>
                      <a:pt x="4398" y="574"/>
                      <a:pt x="4288" y="588"/>
                      <a:pt x="4174" y="600"/>
                    </a:cubicBezTo>
                    <a:cubicBezTo>
                      <a:pt x="3949" y="628"/>
                      <a:pt x="3715" y="645"/>
                      <a:pt x="3475" y="665"/>
                    </a:cubicBezTo>
                    <a:cubicBezTo>
                      <a:pt x="3245" y="675"/>
                      <a:pt x="3021" y="687"/>
                      <a:pt x="2803" y="687"/>
                    </a:cubicBezTo>
                    <a:cubicBezTo>
                      <a:pt x="2793" y="687"/>
                      <a:pt x="2783" y="687"/>
                      <a:pt x="2774" y="687"/>
                    </a:cubicBezTo>
                    <a:cubicBezTo>
                      <a:pt x="2727" y="688"/>
                      <a:pt x="2680" y="688"/>
                      <a:pt x="2634" y="688"/>
                    </a:cubicBezTo>
                    <a:cubicBezTo>
                      <a:pt x="2568" y="688"/>
                      <a:pt x="2503" y="687"/>
                      <a:pt x="2440" y="684"/>
                    </a:cubicBezTo>
                    <a:cubicBezTo>
                      <a:pt x="2330" y="681"/>
                      <a:pt x="2223" y="681"/>
                      <a:pt x="2119" y="676"/>
                    </a:cubicBezTo>
                    <a:cubicBezTo>
                      <a:pt x="1912" y="662"/>
                      <a:pt x="1713" y="654"/>
                      <a:pt x="1528" y="634"/>
                    </a:cubicBezTo>
                    <a:cubicBezTo>
                      <a:pt x="1343" y="620"/>
                      <a:pt x="1172" y="598"/>
                      <a:pt x="1016" y="578"/>
                    </a:cubicBezTo>
                    <a:cubicBezTo>
                      <a:pt x="859" y="561"/>
                      <a:pt x="718" y="535"/>
                      <a:pt x="593" y="518"/>
                    </a:cubicBezTo>
                    <a:cubicBezTo>
                      <a:pt x="469" y="500"/>
                      <a:pt x="363" y="480"/>
                      <a:pt x="276" y="464"/>
                    </a:cubicBezTo>
                    <a:cubicBezTo>
                      <a:pt x="134" y="439"/>
                      <a:pt x="43" y="425"/>
                      <a:pt x="13" y="425"/>
                    </a:cubicBezTo>
                    <a:cubicBezTo>
                      <a:pt x="7" y="425"/>
                      <a:pt x="3" y="426"/>
                      <a:pt x="2" y="428"/>
                    </a:cubicBezTo>
                    <a:cubicBezTo>
                      <a:pt x="0" y="435"/>
                      <a:pt x="95" y="464"/>
                      <a:pt x="267" y="508"/>
                    </a:cubicBezTo>
                    <a:cubicBezTo>
                      <a:pt x="353" y="531"/>
                      <a:pt x="458" y="556"/>
                      <a:pt x="582" y="580"/>
                    </a:cubicBezTo>
                    <a:cubicBezTo>
                      <a:pt x="706" y="604"/>
                      <a:pt x="847" y="636"/>
                      <a:pt x="1004" y="658"/>
                    </a:cubicBezTo>
                    <a:cubicBezTo>
                      <a:pt x="1161" y="683"/>
                      <a:pt x="1333" y="710"/>
                      <a:pt x="1519" y="728"/>
                    </a:cubicBezTo>
                    <a:cubicBezTo>
                      <a:pt x="1704" y="753"/>
                      <a:pt x="1904" y="765"/>
                      <a:pt x="2114" y="780"/>
                    </a:cubicBezTo>
                    <a:cubicBezTo>
                      <a:pt x="2219" y="788"/>
                      <a:pt x="2327" y="789"/>
                      <a:pt x="2436" y="793"/>
                    </a:cubicBezTo>
                    <a:cubicBezTo>
                      <a:pt x="2522" y="797"/>
                      <a:pt x="2609" y="799"/>
                      <a:pt x="2697" y="799"/>
                    </a:cubicBezTo>
                    <a:cubicBezTo>
                      <a:pt x="2722" y="799"/>
                      <a:pt x="2748" y="799"/>
                      <a:pt x="2774" y="799"/>
                    </a:cubicBezTo>
                    <a:cubicBezTo>
                      <a:pt x="2792" y="799"/>
                      <a:pt x="2810" y="799"/>
                      <a:pt x="2829" y="799"/>
                    </a:cubicBezTo>
                    <a:cubicBezTo>
                      <a:pt x="3041" y="799"/>
                      <a:pt x="3260" y="788"/>
                      <a:pt x="3483" y="778"/>
                    </a:cubicBezTo>
                    <a:cubicBezTo>
                      <a:pt x="3724" y="759"/>
                      <a:pt x="3961" y="742"/>
                      <a:pt x="4188" y="711"/>
                    </a:cubicBezTo>
                    <a:cubicBezTo>
                      <a:pt x="4302" y="699"/>
                      <a:pt x="4413" y="683"/>
                      <a:pt x="4521" y="665"/>
                    </a:cubicBezTo>
                    <a:cubicBezTo>
                      <a:pt x="4630" y="646"/>
                      <a:pt x="4738" y="632"/>
                      <a:pt x="4841" y="611"/>
                    </a:cubicBezTo>
                    <a:cubicBezTo>
                      <a:pt x="5047" y="570"/>
                      <a:pt x="5243" y="533"/>
                      <a:pt x="5425" y="487"/>
                    </a:cubicBezTo>
                    <a:cubicBezTo>
                      <a:pt x="5607" y="445"/>
                      <a:pt x="5774" y="398"/>
                      <a:pt x="5927" y="353"/>
                    </a:cubicBezTo>
                    <a:cubicBezTo>
                      <a:pt x="6080" y="311"/>
                      <a:pt x="6217" y="263"/>
                      <a:pt x="6336" y="223"/>
                    </a:cubicBezTo>
                    <a:cubicBezTo>
                      <a:pt x="6456" y="185"/>
                      <a:pt x="6558" y="146"/>
                      <a:pt x="6640" y="114"/>
                    </a:cubicBezTo>
                    <a:cubicBezTo>
                      <a:pt x="6805" y="48"/>
                      <a:pt x="6895" y="8"/>
                      <a:pt x="6893" y="2"/>
                    </a:cubicBezTo>
                    <a:cubicBezTo>
                      <a:pt x="6892" y="1"/>
                      <a:pt x="6891" y="0"/>
                      <a:pt x="6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3"/>
              <p:cNvSpPr/>
              <p:nvPr/>
            </p:nvSpPr>
            <p:spPr>
              <a:xfrm>
                <a:off x="3519800" y="4090650"/>
                <a:ext cx="111400" cy="128825"/>
              </a:xfrm>
              <a:custGeom>
                <a:avLst/>
                <a:gdLst/>
                <a:ahLst/>
                <a:cxnLst/>
                <a:rect l="l" t="t" r="r" b="b"/>
                <a:pathLst>
                  <a:path w="4456" h="5153" extrusionOk="0">
                    <a:moveTo>
                      <a:pt x="0" y="1"/>
                    </a:moveTo>
                    <a:lnTo>
                      <a:pt x="514" y="3462"/>
                    </a:lnTo>
                    <a:cubicBezTo>
                      <a:pt x="659" y="4433"/>
                      <a:pt x="1493" y="5152"/>
                      <a:pt x="2474" y="5153"/>
                    </a:cubicBezTo>
                    <a:cubicBezTo>
                      <a:pt x="3568" y="5153"/>
                      <a:pt x="4456" y="4266"/>
                      <a:pt x="4456" y="3171"/>
                    </a:cubicBezTo>
                    <a:lnTo>
                      <a:pt x="4456" y="2"/>
                    </a:lnTo>
                    <a:lnTo>
                      <a:pt x="0" y="1"/>
                    </a:ln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3"/>
              <p:cNvSpPr/>
              <p:nvPr/>
            </p:nvSpPr>
            <p:spPr>
              <a:xfrm>
                <a:off x="3378050" y="3755475"/>
                <a:ext cx="394025" cy="345325"/>
              </a:xfrm>
              <a:custGeom>
                <a:avLst/>
                <a:gdLst/>
                <a:ahLst/>
                <a:cxnLst/>
                <a:rect l="l" t="t" r="r" b="b"/>
                <a:pathLst>
                  <a:path w="15761" h="13813" extrusionOk="0">
                    <a:moveTo>
                      <a:pt x="5846" y="1"/>
                    </a:moveTo>
                    <a:cubicBezTo>
                      <a:pt x="5409" y="1"/>
                      <a:pt x="4976" y="50"/>
                      <a:pt x="4555" y="173"/>
                    </a:cubicBezTo>
                    <a:cubicBezTo>
                      <a:pt x="3291" y="542"/>
                      <a:pt x="2297" y="1539"/>
                      <a:pt x="1585" y="2648"/>
                    </a:cubicBezTo>
                    <a:cubicBezTo>
                      <a:pt x="795" y="3882"/>
                      <a:pt x="287" y="5296"/>
                      <a:pt x="114" y="6752"/>
                    </a:cubicBezTo>
                    <a:cubicBezTo>
                      <a:pt x="1" y="7698"/>
                      <a:pt x="33" y="8684"/>
                      <a:pt x="386" y="9570"/>
                    </a:cubicBezTo>
                    <a:cubicBezTo>
                      <a:pt x="1069" y="11284"/>
                      <a:pt x="2791" y="12313"/>
                      <a:pt x="4398" y="13217"/>
                    </a:cubicBezTo>
                    <a:lnTo>
                      <a:pt x="11163" y="13787"/>
                    </a:lnTo>
                    <a:cubicBezTo>
                      <a:pt x="11249" y="13805"/>
                      <a:pt x="11335" y="13813"/>
                      <a:pt x="11422" y="13813"/>
                    </a:cubicBezTo>
                    <a:cubicBezTo>
                      <a:pt x="11800" y="13813"/>
                      <a:pt x="12177" y="13656"/>
                      <a:pt x="12480" y="13424"/>
                    </a:cubicBezTo>
                    <a:cubicBezTo>
                      <a:pt x="12852" y="13139"/>
                      <a:pt x="13130" y="12748"/>
                      <a:pt x="13382" y="12352"/>
                    </a:cubicBezTo>
                    <a:cubicBezTo>
                      <a:pt x="14369" y="10809"/>
                      <a:pt x="15070" y="9081"/>
                      <a:pt x="15434" y="7285"/>
                    </a:cubicBezTo>
                    <a:cubicBezTo>
                      <a:pt x="15698" y="5993"/>
                      <a:pt x="15760" y="4552"/>
                      <a:pt x="15025" y="3458"/>
                    </a:cubicBezTo>
                    <a:cubicBezTo>
                      <a:pt x="14432" y="2577"/>
                      <a:pt x="13424" y="2078"/>
                      <a:pt x="12441" y="1676"/>
                    </a:cubicBezTo>
                    <a:cubicBezTo>
                      <a:pt x="10962" y="1073"/>
                      <a:pt x="9432" y="598"/>
                      <a:pt x="7872" y="261"/>
                    </a:cubicBezTo>
                    <a:cubicBezTo>
                      <a:pt x="7208" y="119"/>
                      <a:pt x="6522" y="1"/>
                      <a:pt x="5846"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3"/>
              <p:cNvSpPr/>
              <p:nvPr/>
            </p:nvSpPr>
            <p:spPr>
              <a:xfrm>
                <a:off x="3460300" y="3824900"/>
                <a:ext cx="235300" cy="315900"/>
              </a:xfrm>
              <a:custGeom>
                <a:avLst/>
                <a:gdLst/>
                <a:ahLst/>
                <a:cxnLst/>
                <a:rect l="l" t="t" r="r" b="b"/>
                <a:pathLst>
                  <a:path w="9412" h="12636" extrusionOk="0">
                    <a:moveTo>
                      <a:pt x="4744" y="1"/>
                    </a:moveTo>
                    <a:cubicBezTo>
                      <a:pt x="4697" y="1"/>
                      <a:pt x="4650" y="1"/>
                      <a:pt x="4603" y="3"/>
                    </a:cubicBezTo>
                    <a:cubicBezTo>
                      <a:pt x="4539" y="5"/>
                      <a:pt x="4475" y="7"/>
                      <a:pt x="4410" y="12"/>
                    </a:cubicBezTo>
                    <a:cubicBezTo>
                      <a:pt x="4346" y="16"/>
                      <a:pt x="4282" y="22"/>
                      <a:pt x="4218" y="28"/>
                    </a:cubicBezTo>
                    <a:cubicBezTo>
                      <a:pt x="1844" y="274"/>
                      <a:pt x="54" y="2314"/>
                      <a:pt x="30" y="4702"/>
                    </a:cubicBezTo>
                    <a:cubicBezTo>
                      <a:pt x="0" y="7621"/>
                      <a:pt x="421" y="12635"/>
                      <a:pt x="4695" y="12635"/>
                    </a:cubicBezTo>
                    <a:cubicBezTo>
                      <a:pt x="4695" y="12635"/>
                      <a:pt x="4696" y="12635"/>
                      <a:pt x="4696" y="12635"/>
                    </a:cubicBezTo>
                    <a:cubicBezTo>
                      <a:pt x="8534" y="12635"/>
                      <a:pt x="9296" y="7978"/>
                      <a:pt x="9360" y="4802"/>
                    </a:cubicBezTo>
                    <a:cubicBezTo>
                      <a:pt x="9412" y="2192"/>
                      <a:pt x="7334" y="1"/>
                      <a:pt x="4744"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3"/>
              <p:cNvSpPr/>
              <p:nvPr/>
            </p:nvSpPr>
            <p:spPr>
              <a:xfrm>
                <a:off x="3530925" y="4125525"/>
                <a:ext cx="93550" cy="17350"/>
              </a:xfrm>
              <a:custGeom>
                <a:avLst/>
                <a:gdLst/>
                <a:ahLst/>
                <a:cxnLst/>
                <a:rect l="l" t="t" r="r" b="b"/>
                <a:pathLst>
                  <a:path w="3742" h="694" extrusionOk="0">
                    <a:moveTo>
                      <a:pt x="3727" y="0"/>
                    </a:moveTo>
                    <a:cubicBezTo>
                      <a:pt x="3708" y="0"/>
                      <a:pt x="3659" y="16"/>
                      <a:pt x="3587" y="46"/>
                    </a:cubicBezTo>
                    <a:cubicBezTo>
                      <a:pt x="3542" y="65"/>
                      <a:pt x="3488" y="88"/>
                      <a:pt x="3423" y="112"/>
                    </a:cubicBezTo>
                    <a:cubicBezTo>
                      <a:pt x="3359" y="137"/>
                      <a:pt x="3287" y="169"/>
                      <a:pt x="3206" y="196"/>
                    </a:cubicBezTo>
                    <a:cubicBezTo>
                      <a:pt x="3045" y="257"/>
                      <a:pt x="2848" y="317"/>
                      <a:pt x="2629" y="374"/>
                    </a:cubicBezTo>
                    <a:cubicBezTo>
                      <a:pt x="2518" y="398"/>
                      <a:pt x="2402" y="428"/>
                      <a:pt x="2279" y="447"/>
                    </a:cubicBezTo>
                    <a:cubicBezTo>
                      <a:pt x="2159" y="471"/>
                      <a:pt x="2031" y="484"/>
                      <a:pt x="1902" y="501"/>
                    </a:cubicBezTo>
                    <a:cubicBezTo>
                      <a:pt x="1771" y="512"/>
                      <a:pt x="1644" y="522"/>
                      <a:pt x="1520" y="525"/>
                    </a:cubicBezTo>
                    <a:cubicBezTo>
                      <a:pt x="1480" y="527"/>
                      <a:pt x="1440" y="528"/>
                      <a:pt x="1401" y="528"/>
                    </a:cubicBezTo>
                    <a:cubicBezTo>
                      <a:pt x="1320" y="528"/>
                      <a:pt x="1240" y="524"/>
                      <a:pt x="1164" y="524"/>
                    </a:cubicBezTo>
                    <a:cubicBezTo>
                      <a:pt x="937" y="513"/>
                      <a:pt x="732" y="493"/>
                      <a:pt x="562" y="467"/>
                    </a:cubicBezTo>
                    <a:cubicBezTo>
                      <a:pt x="477" y="457"/>
                      <a:pt x="400" y="439"/>
                      <a:pt x="333" y="428"/>
                    </a:cubicBezTo>
                    <a:cubicBezTo>
                      <a:pt x="264" y="418"/>
                      <a:pt x="207" y="406"/>
                      <a:pt x="158" y="396"/>
                    </a:cubicBezTo>
                    <a:cubicBezTo>
                      <a:pt x="96" y="385"/>
                      <a:pt x="51" y="378"/>
                      <a:pt x="26" y="378"/>
                    </a:cubicBezTo>
                    <a:cubicBezTo>
                      <a:pt x="13" y="378"/>
                      <a:pt x="5" y="380"/>
                      <a:pt x="3" y="384"/>
                    </a:cubicBezTo>
                    <a:cubicBezTo>
                      <a:pt x="0" y="396"/>
                      <a:pt x="48" y="423"/>
                      <a:pt x="140" y="460"/>
                    </a:cubicBezTo>
                    <a:cubicBezTo>
                      <a:pt x="186" y="480"/>
                      <a:pt x="242" y="502"/>
                      <a:pt x="310" y="521"/>
                    </a:cubicBezTo>
                    <a:cubicBezTo>
                      <a:pt x="377" y="541"/>
                      <a:pt x="452" y="566"/>
                      <a:pt x="539" y="585"/>
                    </a:cubicBezTo>
                    <a:cubicBezTo>
                      <a:pt x="712" y="628"/>
                      <a:pt x="920" y="661"/>
                      <a:pt x="1155" y="681"/>
                    </a:cubicBezTo>
                    <a:cubicBezTo>
                      <a:pt x="1248" y="686"/>
                      <a:pt x="1345" y="693"/>
                      <a:pt x="1446" y="693"/>
                    </a:cubicBezTo>
                    <a:cubicBezTo>
                      <a:pt x="1471" y="693"/>
                      <a:pt x="1497" y="693"/>
                      <a:pt x="1523" y="692"/>
                    </a:cubicBezTo>
                    <a:cubicBezTo>
                      <a:pt x="1529" y="692"/>
                      <a:pt x="1535" y="692"/>
                      <a:pt x="1541" y="692"/>
                    </a:cubicBezTo>
                    <a:cubicBezTo>
                      <a:pt x="1664" y="692"/>
                      <a:pt x="1789" y="681"/>
                      <a:pt x="1919" y="672"/>
                    </a:cubicBezTo>
                    <a:cubicBezTo>
                      <a:pt x="2053" y="654"/>
                      <a:pt x="2185" y="638"/>
                      <a:pt x="2310" y="611"/>
                    </a:cubicBezTo>
                    <a:cubicBezTo>
                      <a:pt x="2436" y="591"/>
                      <a:pt x="2555" y="555"/>
                      <a:pt x="2669" y="526"/>
                    </a:cubicBezTo>
                    <a:cubicBezTo>
                      <a:pt x="2894" y="460"/>
                      <a:pt x="3092" y="384"/>
                      <a:pt x="3252" y="307"/>
                    </a:cubicBezTo>
                    <a:cubicBezTo>
                      <a:pt x="3333" y="272"/>
                      <a:pt x="3403" y="232"/>
                      <a:pt x="3465" y="199"/>
                    </a:cubicBezTo>
                    <a:cubicBezTo>
                      <a:pt x="3527" y="166"/>
                      <a:pt x="3578" y="133"/>
                      <a:pt x="3619" y="104"/>
                    </a:cubicBezTo>
                    <a:cubicBezTo>
                      <a:pt x="3700" y="49"/>
                      <a:pt x="3742" y="13"/>
                      <a:pt x="3736" y="3"/>
                    </a:cubicBezTo>
                    <a:cubicBezTo>
                      <a:pt x="3735" y="1"/>
                      <a:pt x="3732" y="0"/>
                      <a:pt x="3727"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3"/>
              <p:cNvSpPr/>
              <p:nvPr/>
            </p:nvSpPr>
            <p:spPr>
              <a:xfrm>
                <a:off x="3555425" y="3976725"/>
                <a:ext cx="28600" cy="64800"/>
              </a:xfrm>
              <a:custGeom>
                <a:avLst/>
                <a:gdLst/>
                <a:ahLst/>
                <a:cxnLst/>
                <a:rect l="l" t="t" r="r" b="b"/>
                <a:pathLst>
                  <a:path w="1144" h="2592" extrusionOk="0">
                    <a:moveTo>
                      <a:pt x="573" y="0"/>
                    </a:moveTo>
                    <a:cubicBezTo>
                      <a:pt x="573" y="0"/>
                      <a:pt x="573" y="0"/>
                      <a:pt x="573" y="0"/>
                    </a:cubicBezTo>
                    <a:cubicBezTo>
                      <a:pt x="569" y="1"/>
                      <a:pt x="580" y="57"/>
                      <a:pt x="603" y="158"/>
                    </a:cubicBezTo>
                    <a:cubicBezTo>
                      <a:pt x="631" y="268"/>
                      <a:pt x="666" y="411"/>
                      <a:pt x="708" y="584"/>
                    </a:cubicBezTo>
                    <a:cubicBezTo>
                      <a:pt x="795" y="931"/>
                      <a:pt x="917" y="1408"/>
                      <a:pt x="1058" y="1942"/>
                    </a:cubicBezTo>
                    <a:lnTo>
                      <a:pt x="1058" y="1942"/>
                    </a:lnTo>
                    <a:cubicBezTo>
                      <a:pt x="1033" y="1931"/>
                      <a:pt x="1007" y="1921"/>
                      <a:pt x="981" y="1911"/>
                    </a:cubicBezTo>
                    <a:cubicBezTo>
                      <a:pt x="837" y="1856"/>
                      <a:pt x="692" y="1816"/>
                      <a:pt x="551" y="1789"/>
                    </a:cubicBezTo>
                    <a:cubicBezTo>
                      <a:pt x="479" y="1775"/>
                      <a:pt x="408" y="1766"/>
                      <a:pt x="339" y="1759"/>
                    </a:cubicBezTo>
                    <a:cubicBezTo>
                      <a:pt x="297" y="1756"/>
                      <a:pt x="256" y="1750"/>
                      <a:pt x="213" y="1750"/>
                    </a:cubicBezTo>
                    <a:cubicBezTo>
                      <a:pt x="185" y="1750"/>
                      <a:pt x="157" y="1753"/>
                      <a:pt x="129" y="1759"/>
                    </a:cubicBezTo>
                    <a:cubicBezTo>
                      <a:pt x="94" y="1768"/>
                      <a:pt x="57" y="1786"/>
                      <a:pt x="32" y="1818"/>
                    </a:cubicBezTo>
                    <a:cubicBezTo>
                      <a:pt x="8" y="1849"/>
                      <a:pt x="1" y="1892"/>
                      <a:pt x="6" y="1927"/>
                    </a:cubicBezTo>
                    <a:cubicBezTo>
                      <a:pt x="18" y="1999"/>
                      <a:pt x="60" y="2051"/>
                      <a:pt x="102" y="2096"/>
                    </a:cubicBezTo>
                    <a:cubicBezTo>
                      <a:pt x="186" y="2181"/>
                      <a:pt x="272" y="2249"/>
                      <a:pt x="353" y="2308"/>
                    </a:cubicBezTo>
                    <a:cubicBezTo>
                      <a:pt x="518" y="2424"/>
                      <a:pt x="665" y="2496"/>
                      <a:pt x="768" y="2537"/>
                    </a:cubicBezTo>
                    <a:cubicBezTo>
                      <a:pt x="820" y="2558"/>
                      <a:pt x="861" y="2573"/>
                      <a:pt x="889" y="2581"/>
                    </a:cubicBezTo>
                    <a:cubicBezTo>
                      <a:pt x="912" y="2588"/>
                      <a:pt x="926" y="2592"/>
                      <a:pt x="931" y="2592"/>
                    </a:cubicBezTo>
                    <a:cubicBezTo>
                      <a:pt x="932" y="2592"/>
                      <a:pt x="933" y="2592"/>
                      <a:pt x="933" y="2591"/>
                    </a:cubicBezTo>
                    <a:cubicBezTo>
                      <a:pt x="935" y="2587"/>
                      <a:pt x="877" y="2565"/>
                      <a:pt x="777" y="2518"/>
                    </a:cubicBezTo>
                    <a:cubicBezTo>
                      <a:pt x="677" y="2469"/>
                      <a:pt x="535" y="2394"/>
                      <a:pt x="377" y="2275"/>
                    </a:cubicBezTo>
                    <a:cubicBezTo>
                      <a:pt x="299" y="2216"/>
                      <a:pt x="216" y="2145"/>
                      <a:pt x="136" y="2063"/>
                    </a:cubicBezTo>
                    <a:cubicBezTo>
                      <a:pt x="98" y="2023"/>
                      <a:pt x="63" y="1973"/>
                      <a:pt x="55" y="1920"/>
                    </a:cubicBezTo>
                    <a:cubicBezTo>
                      <a:pt x="48" y="1868"/>
                      <a:pt x="83" y="1822"/>
                      <a:pt x="141" y="1811"/>
                    </a:cubicBezTo>
                    <a:cubicBezTo>
                      <a:pt x="162" y="1806"/>
                      <a:pt x="184" y="1804"/>
                      <a:pt x="207" y="1804"/>
                    </a:cubicBezTo>
                    <a:cubicBezTo>
                      <a:pt x="247" y="1804"/>
                      <a:pt x="290" y="1809"/>
                      <a:pt x="333" y="1813"/>
                    </a:cubicBezTo>
                    <a:cubicBezTo>
                      <a:pt x="401" y="1820"/>
                      <a:pt x="470" y="1830"/>
                      <a:pt x="540" y="1844"/>
                    </a:cubicBezTo>
                    <a:cubicBezTo>
                      <a:pt x="679" y="1871"/>
                      <a:pt x="821" y="1911"/>
                      <a:pt x="960" y="1964"/>
                    </a:cubicBezTo>
                    <a:cubicBezTo>
                      <a:pt x="1005" y="1981"/>
                      <a:pt x="1049" y="1999"/>
                      <a:pt x="1090" y="2017"/>
                    </a:cubicBezTo>
                    <a:lnTo>
                      <a:pt x="1143" y="2041"/>
                    </a:lnTo>
                    <a:lnTo>
                      <a:pt x="1129" y="1984"/>
                    </a:lnTo>
                    <a:cubicBezTo>
                      <a:pt x="981" y="1427"/>
                      <a:pt x="845" y="931"/>
                      <a:pt x="745" y="573"/>
                    </a:cubicBezTo>
                    <a:cubicBezTo>
                      <a:pt x="697" y="403"/>
                      <a:pt x="656" y="261"/>
                      <a:pt x="624" y="153"/>
                    </a:cubicBezTo>
                    <a:cubicBezTo>
                      <a:pt x="595" y="55"/>
                      <a:pt x="577" y="0"/>
                      <a:pt x="573"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3"/>
              <p:cNvSpPr/>
              <p:nvPr/>
            </p:nvSpPr>
            <p:spPr>
              <a:xfrm>
                <a:off x="3485925" y="3966375"/>
                <a:ext cx="64250" cy="35675"/>
              </a:xfrm>
              <a:custGeom>
                <a:avLst/>
                <a:gdLst/>
                <a:ahLst/>
                <a:cxnLst/>
                <a:rect l="l" t="t" r="r" b="b"/>
                <a:pathLst>
                  <a:path w="2570" h="1427" extrusionOk="0">
                    <a:moveTo>
                      <a:pt x="1245" y="1"/>
                    </a:moveTo>
                    <a:cubicBezTo>
                      <a:pt x="712" y="1"/>
                      <a:pt x="183" y="348"/>
                      <a:pt x="1" y="853"/>
                    </a:cubicBezTo>
                    <a:lnTo>
                      <a:pt x="2504" y="1426"/>
                    </a:lnTo>
                    <a:cubicBezTo>
                      <a:pt x="2570" y="805"/>
                      <a:pt x="2116" y="170"/>
                      <a:pt x="1507" y="30"/>
                    </a:cubicBezTo>
                    <a:cubicBezTo>
                      <a:pt x="1421" y="10"/>
                      <a:pt x="1333" y="1"/>
                      <a:pt x="1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3"/>
              <p:cNvSpPr/>
              <p:nvPr/>
            </p:nvSpPr>
            <p:spPr>
              <a:xfrm>
                <a:off x="3484225" y="3964100"/>
                <a:ext cx="67050" cy="38375"/>
              </a:xfrm>
              <a:custGeom>
                <a:avLst/>
                <a:gdLst/>
                <a:ahLst/>
                <a:cxnLst/>
                <a:rect l="l" t="t" r="r" b="b"/>
                <a:pathLst>
                  <a:path w="2682" h="1535" extrusionOk="0">
                    <a:moveTo>
                      <a:pt x="1304" y="1"/>
                    </a:moveTo>
                    <a:cubicBezTo>
                      <a:pt x="1123" y="1"/>
                      <a:pt x="950" y="36"/>
                      <a:pt x="801" y="93"/>
                    </a:cubicBezTo>
                    <a:cubicBezTo>
                      <a:pt x="573" y="179"/>
                      <a:pt x="391" y="310"/>
                      <a:pt x="268" y="443"/>
                    </a:cubicBezTo>
                    <a:cubicBezTo>
                      <a:pt x="143" y="575"/>
                      <a:pt x="71" y="704"/>
                      <a:pt x="37" y="798"/>
                    </a:cubicBezTo>
                    <a:cubicBezTo>
                      <a:pt x="3" y="893"/>
                      <a:pt x="1" y="950"/>
                      <a:pt x="18" y="956"/>
                    </a:cubicBezTo>
                    <a:cubicBezTo>
                      <a:pt x="20" y="957"/>
                      <a:pt x="22" y="958"/>
                      <a:pt x="24" y="958"/>
                    </a:cubicBezTo>
                    <a:cubicBezTo>
                      <a:pt x="68" y="958"/>
                      <a:pt x="166" y="776"/>
                      <a:pt x="405" y="592"/>
                    </a:cubicBezTo>
                    <a:cubicBezTo>
                      <a:pt x="528" y="494"/>
                      <a:pt x="691" y="401"/>
                      <a:pt x="886" y="342"/>
                    </a:cubicBezTo>
                    <a:cubicBezTo>
                      <a:pt x="1006" y="304"/>
                      <a:pt x="1138" y="282"/>
                      <a:pt x="1275" y="282"/>
                    </a:cubicBezTo>
                    <a:cubicBezTo>
                      <a:pt x="1359" y="282"/>
                      <a:pt x="1444" y="291"/>
                      <a:pt x="1529" y="309"/>
                    </a:cubicBezTo>
                    <a:cubicBezTo>
                      <a:pt x="1750" y="360"/>
                      <a:pt x="1946" y="474"/>
                      <a:pt x="2096" y="611"/>
                    </a:cubicBezTo>
                    <a:cubicBezTo>
                      <a:pt x="2248" y="747"/>
                      <a:pt x="2357" y="900"/>
                      <a:pt x="2427" y="1041"/>
                    </a:cubicBezTo>
                    <a:cubicBezTo>
                      <a:pt x="2571" y="1323"/>
                      <a:pt x="2576" y="1535"/>
                      <a:pt x="2622" y="1535"/>
                    </a:cubicBezTo>
                    <a:cubicBezTo>
                      <a:pt x="2623" y="1535"/>
                      <a:pt x="2623" y="1535"/>
                      <a:pt x="2623" y="1535"/>
                    </a:cubicBezTo>
                    <a:cubicBezTo>
                      <a:pt x="2642" y="1535"/>
                      <a:pt x="2663" y="1482"/>
                      <a:pt x="2672" y="1383"/>
                    </a:cubicBezTo>
                    <a:cubicBezTo>
                      <a:pt x="2682" y="1285"/>
                      <a:pt x="2670" y="1136"/>
                      <a:pt x="2613" y="964"/>
                    </a:cubicBezTo>
                    <a:cubicBezTo>
                      <a:pt x="2558" y="792"/>
                      <a:pt x="2449" y="596"/>
                      <a:pt x="2279" y="422"/>
                    </a:cubicBezTo>
                    <a:cubicBezTo>
                      <a:pt x="2110" y="247"/>
                      <a:pt x="1873" y="96"/>
                      <a:pt x="1590" y="31"/>
                    </a:cubicBezTo>
                    <a:cubicBezTo>
                      <a:pt x="1494" y="10"/>
                      <a:pt x="1398" y="1"/>
                      <a:pt x="1304"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3"/>
              <p:cNvSpPr/>
              <p:nvPr/>
            </p:nvSpPr>
            <p:spPr>
              <a:xfrm>
                <a:off x="3498800" y="3968675"/>
                <a:ext cx="37050" cy="28850"/>
              </a:xfrm>
              <a:custGeom>
                <a:avLst/>
                <a:gdLst/>
                <a:ahLst/>
                <a:cxnLst/>
                <a:rect l="l" t="t" r="r" b="b"/>
                <a:pathLst>
                  <a:path w="1482" h="1154" extrusionOk="0">
                    <a:moveTo>
                      <a:pt x="784" y="1"/>
                    </a:moveTo>
                    <a:cubicBezTo>
                      <a:pt x="687" y="1"/>
                      <a:pt x="590" y="8"/>
                      <a:pt x="495" y="28"/>
                    </a:cubicBezTo>
                    <a:cubicBezTo>
                      <a:pt x="320" y="64"/>
                      <a:pt x="150" y="151"/>
                      <a:pt x="43" y="291"/>
                    </a:cubicBezTo>
                    <a:lnTo>
                      <a:pt x="43" y="291"/>
                    </a:lnTo>
                    <a:cubicBezTo>
                      <a:pt x="43" y="285"/>
                      <a:pt x="43" y="278"/>
                      <a:pt x="42" y="272"/>
                    </a:cubicBezTo>
                    <a:lnTo>
                      <a:pt x="1" y="356"/>
                    </a:lnTo>
                    <a:cubicBezTo>
                      <a:pt x="13" y="333"/>
                      <a:pt x="28" y="312"/>
                      <a:pt x="43" y="291"/>
                    </a:cubicBezTo>
                    <a:lnTo>
                      <a:pt x="43" y="291"/>
                    </a:lnTo>
                    <a:cubicBezTo>
                      <a:pt x="64" y="595"/>
                      <a:pt x="211" y="901"/>
                      <a:pt x="473" y="1057"/>
                    </a:cubicBezTo>
                    <a:cubicBezTo>
                      <a:pt x="581" y="1121"/>
                      <a:pt x="708" y="1154"/>
                      <a:pt x="834" y="1154"/>
                    </a:cubicBezTo>
                    <a:cubicBezTo>
                      <a:pt x="1020" y="1154"/>
                      <a:pt x="1204" y="1082"/>
                      <a:pt x="1319" y="937"/>
                    </a:cubicBezTo>
                    <a:cubicBezTo>
                      <a:pt x="1422" y="805"/>
                      <a:pt x="1462" y="633"/>
                      <a:pt x="1473" y="466"/>
                    </a:cubicBezTo>
                    <a:cubicBezTo>
                      <a:pt x="1482" y="323"/>
                      <a:pt x="1459" y="157"/>
                      <a:pt x="1340" y="77"/>
                    </a:cubicBezTo>
                    <a:cubicBezTo>
                      <a:pt x="1272" y="31"/>
                      <a:pt x="1186" y="24"/>
                      <a:pt x="1105" y="17"/>
                    </a:cubicBezTo>
                    <a:cubicBezTo>
                      <a:pt x="998" y="9"/>
                      <a:pt x="891" y="1"/>
                      <a:pt x="784"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3"/>
              <p:cNvSpPr/>
              <p:nvPr/>
            </p:nvSpPr>
            <p:spPr>
              <a:xfrm>
                <a:off x="3484250" y="3951250"/>
                <a:ext cx="68775" cy="48950"/>
              </a:xfrm>
              <a:custGeom>
                <a:avLst/>
                <a:gdLst/>
                <a:ahLst/>
                <a:cxnLst/>
                <a:rect l="l" t="t" r="r" b="b"/>
                <a:pathLst>
                  <a:path w="2751" h="1958" extrusionOk="0">
                    <a:moveTo>
                      <a:pt x="1448" y="0"/>
                    </a:moveTo>
                    <a:cubicBezTo>
                      <a:pt x="1233" y="0"/>
                      <a:pt x="1018" y="48"/>
                      <a:pt x="827" y="145"/>
                    </a:cubicBezTo>
                    <a:cubicBezTo>
                      <a:pt x="371" y="378"/>
                      <a:pt x="49" y="857"/>
                      <a:pt x="7" y="1367"/>
                    </a:cubicBezTo>
                    <a:lnTo>
                      <a:pt x="1" y="1520"/>
                    </a:lnTo>
                    <a:cubicBezTo>
                      <a:pt x="221" y="1023"/>
                      <a:pt x="757" y="690"/>
                      <a:pt x="1296" y="690"/>
                    </a:cubicBezTo>
                    <a:cubicBezTo>
                      <a:pt x="1366" y="690"/>
                      <a:pt x="1436" y="696"/>
                      <a:pt x="1505" y="707"/>
                    </a:cubicBezTo>
                    <a:cubicBezTo>
                      <a:pt x="2111" y="807"/>
                      <a:pt x="2615" y="1347"/>
                      <a:pt x="2672" y="1958"/>
                    </a:cubicBezTo>
                    <a:cubicBezTo>
                      <a:pt x="2717" y="1455"/>
                      <a:pt x="2751" y="906"/>
                      <a:pt x="2464" y="491"/>
                    </a:cubicBezTo>
                    <a:cubicBezTo>
                      <a:pt x="2240" y="165"/>
                      <a:pt x="1845" y="0"/>
                      <a:pt x="144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3"/>
              <p:cNvSpPr/>
              <p:nvPr/>
            </p:nvSpPr>
            <p:spPr>
              <a:xfrm>
                <a:off x="3489775" y="3942850"/>
                <a:ext cx="63100" cy="17725"/>
              </a:xfrm>
              <a:custGeom>
                <a:avLst/>
                <a:gdLst/>
                <a:ahLst/>
                <a:cxnLst/>
                <a:rect l="l" t="t" r="r" b="b"/>
                <a:pathLst>
                  <a:path w="2524" h="709" extrusionOk="0">
                    <a:moveTo>
                      <a:pt x="2350" y="1"/>
                    </a:moveTo>
                    <a:cubicBezTo>
                      <a:pt x="2277" y="1"/>
                      <a:pt x="2180" y="16"/>
                      <a:pt x="2066" y="37"/>
                    </a:cubicBezTo>
                    <a:cubicBezTo>
                      <a:pt x="1849" y="75"/>
                      <a:pt x="1564" y="124"/>
                      <a:pt x="1247" y="136"/>
                    </a:cubicBezTo>
                    <a:cubicBezTo>
                      <a:pt x="1191" y="139"/>
                      <a:pt x="1136" y="140"/>
                      <a:pt x="1083" y="140"/>
                    </a:cubicBezTo>
                    <a:cubicBezTo>
                      <a:pt x="832" y="140"/>
                      <a:pt x="605" y="117"/>
                      <a:pt x="425" y="99"/>
                    </a:cubicBezTo>
                    <a:cubicBezTo>
                      <a:pt x="317" y="88"/>
                      <a:pt x="233" y="81"/>
                      <a:pt x="167" y="78"/>
                    </a:cubicBezTo>
                    <a:cubicBezTo>
                      <a:pt x="162" y="78"/>
                      <a:pt x="156" y="78"/>
                      <a:pt x="151" y="78"/>
                    </a:cubicBezTo>
                    <a:cubicBezTo>
                      <a:pt x="93" y="78"/>
                      <a:pt x="50" y="84"/>
                      <a:pt x="26" y="111"/>
                    </a:cubicBezTo>
                    <a:cubicBezTo>
                      <a:pt x="0" y="141"/>
                      <a:pt x="3" y="196"/>
                      <a:pt x="48" y="266"/>
                    </a:cubicBezTo>
                    <a:cubicBezTo>
                      <a:pt x="90" y="335"/>
                      <a:pt x="178" y="413"/>
                      <a:pt x="291" y="479"/>
                    </a:cubicBezTo>
                    <a:cubicBezTo>
                      <a:pt x="497" y="604"/>
                      <a:pt x="820" y="708"/>
                      <a:pt x="1186" y="708"/>
                    </a:cubicBezTo>
                    <a:cubicBezTo>
                      <a:pt x="1213" y="708"/>
                      <a:pt x="1241" y="708"/>
                      <a:pt x="1270" y="706"/>
                    </a:cubicBezTo>
                    <a:cubicBezTo>
                      <a:pt x="1668" y="691"/>
                      <a:pt x="2015" y="556"/>
                      <a:pt x="2226" y="407"/>
                    </a:cubicBezTo>
                    <a:cubicBezTo>
                      <a:pt x="2439" y="257"/>
                      <a:pt x="2523" y="108"/>
                      <a:pt x="2481" y="45"/>
                    </a:cubicBezTo>
                    <a:cubicBezTo>
                      <a:pt x="2460" y="13"/>
                      <a:pt x="2415" y="1"/>
                      <a:pt x="2350"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3"/>
              <p:cNvSpPr/>
              <p:nvPr/>
            </p:nvSpPr>
            <p:spPr>
              <a:xfrm>
                <a:off x="3603625" y="3965300"/>
                <a:ext cx="64250" cy="35650"/>
              </a:xfrm>
              <a:custGeom>
                <a:avLst/>
                <a:gdLst/>
                <a:ahLst/>
                <a:cxnLst/>
                <a:rect l="l" t="t" r="r" b="b"/>
                <a:pathLst>
                  <a:path w="2570" h="1426" extrusionOk="0">
                    <a:moveTo>
                      <a:pt x="1326" y="1"/>
                    </a:moveTo>
                    <a:cubicBezTo>
                      <a:pt x="1238" y="1"/>
                      <a:pt x="1150" y="10"/>
                      <a:pt x="1063" y="30"/>
                    </a:cubicBezTo>
                    <a:cubicBezTo>
                      <a:pt x="454" y="170"/>
                      <a:pt x="0" y="804"/>
                      <a:pt x="65" y="1426"/>
                    </a:cubicBezTo>
                    <a:lnTo>
                      <a:pt x="2570" y="852"/>
                    </a:lnTo>
                    <a:cubicBezTo>
                      <a:pt x="2388" y="347"/>
                      <a:pt x="1858" y="1"/>
                      <a:pt x="1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3"/>
              <p:cNvSpPr/>
              <p:nvPr/>
            </p:nvSpPr>
            <p:spPr>
              <a:xfrm>
                <a:off x="3602525" y="3963025"/>
                <a:ext cx="67025" cy="38375"/>
              </a:xfrm>
              <a:custGeom>
                <a:avLst/>
                <a:gdLst/>
                <a:ahLst/>
                <a:cxnLst/>
                <a:rect l="l" t="t" r="r" b="b"/>
                <a:pathLst>
                  <a:path w="2681" h="1535" extrusionOk="0">
                    <a:moveTo>
                      <a:pt x="1378" y="0"/>
                    </a:moveTo>
                    <a:cubicBezTo>
                      <a:pt x="1284" y="0"/>
                      <a:pt x="1188" y="9"/>
                      <a:pt x="1092" y="30"/>
                    </a:cubicBezTo>
                    <a:cubicBezTo>
                      <a:pt x="810" y="95"/>
                      <a:pt x="573" y="246"/>
                      <a:pt x="403" y="421"/>
                    </a:cubicBezTo>
                    <a:cubicBezTo>
                      <a:pt x="233" y="595"/>
                      <a:pt x="125" y="790"/>
                      <a:pt x="69" y="963"/>
                    </a:cubicBezTo>
                    <a:cubicBezTo>
                      <a:pt x="13" y="1136"/>
                      <a:pt x="1" y="1283"/>
                      <a:pt x="10" y="1383"/>
                    </a:cubicBezTo>
                    <a:cubicBezTo>
                      <a:pt x="19" y="1481"/>
                      <a:pt x="41" y="1534"/>
                      <a:pt x="59" y="1534"/>
                    </a:cubicBezTo>
                    <a:cubicBezTo>
                      <a:pt x="59" y="1534"/>
                      <a:pt x="60" y="1534"/>
                      <a:pt x="60" y="1534"/>
                    </a:cubicBezTo>
                    <a:cubicBezTo>
                      <a:pt x="105" y="1534"/>
                      <a:pt x="111" y="1321"/>
                      <a:pt x="255" y="1040"/>
                    </a:cubicBezTo>
                    <a:cubicBezTo>
                      <a:pt x="326" y="899"/>
                      <a:pt x="434" y="746"/>
                      <a:pt x="586" y="610"/>
                    </a:cubicBezTo>
                    <a:cubicBezTo>
                      <a:pt x="736" y="474"/>
                      <a:pt x="933" y="360"/>
                      <a:pt x="1154" y="309"/>
                    </a:cubicBezTo>
                    <a:cubicBezTo>
                      <a:pt x="1239" y="291"/>
                      <a:pt x="1325" y="283"/>
                      <a:pt x="1409" y="283"/>
                    </a:cubicBezTo>
                    <a:cubicBezTo>
                      <a:pt x="1545" y="283"/>
                      <a:pt x="1677" y="304"/>
                      <a:pt x="1797" y="341"/>
                    </a:cubicBezTo>
                    <a:cubicBezTo>
                      <a:pt x="1991" y="401"/>
                      <a:pt x="2155" y="494"/>
                      <a:pt x="2278" y="591"/>
                    </a:cubicBezTo>
                    <a:cubicBezTo>
                      <a:pt x="2516" y="776"/>
                      <a:pt x="2613" y="958"/>
                      <a:pt x="2658" y="958"/>
                    </a:cubicBezTo>
                    <a:cubicBezTo>
                      <a:pt x="2660" y="958"/>
                      <a:pt x="2662" y="957"/>
                      <a:pt x="2664" y="957"/>
                    </a:cubicBezTo>
                    <a:cubicBezTo>
                      <a:pt x="2681" y="950"/>
                      <a:pt x="2678" y="893"/>
                      <a:pt x="2645" y="798"/>
                    </a:cubicBezTo>
                    <a:cubicBezTo>
                      <a:pt x="2611" y="704"/>
                      <a:pt x="2538" y="576"/>
                      <a:pt x="2414" y="443"/>
                    </a:cubicBezTo>
                    <a:cubicBezTo>
                      <a:pt x="2291" y="310"/>
                      <a:pt x="2110" y="179"/>
                      <a:pt x="1881" y="93"/>
                    </a:cubicBezTo>
                    <a:cubicBezTo>
                      <a:pt x="1732" y="35"/>
                      <a:pt x="1559" y="0"/>
                      <a:pt x="137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3"/>
              <p:cNvSpPr/>
              <p:nvPr/>
            </p:nvSpPr>
            <p:spPr>
              <a:xfrm>
                <a:off x="3613500" y="3967075"/>
                <a:ext cx="36600" cy="30500"/>
              </a:xfrm>
              <a:custGeom>
                <a:avLst/>
                <a:gdLst/>
                <a:ahLst/>
                <a:cxnLst/>
                <a:rect l="l" t="t" r="r" b="b"/>
                <a:pathLst>
                  <a:path w="1464" h="1220" extrusionOk="0">
                    <a:moveTo>
                      <a:pt x="1380" y="94"/>
                    </a:moveTo>
                    <a:lnTo>
                      <a:pt x="1380" y="94"/>
                    </a:lnTo>
                    <a:cubicBezTo>
                      <a:pt x="1381" y="100"/>
                      <a:pt x="1383" y="106"/>
                      <a:pt x="1384" y="111"/>
                    </a:cubicBezTo>
                    <a:lnTo>
                      <a:pt x="1384" y="111"/>
                    </a:lnTo>
                    <a:cubicBezTo>
                      <a:pt x="1406" y="126"/>
                      <a:pt x="1427" y="142"/>
                      <a:pt x="1447" y="160"/>
                    </a:cubicBezTo>
                    <a:lnTo>
                      <a:pt x="1380" y="94"/>
                    </a:lnTo>
                    <a:close/>
                    <a:moveTo>
                      <a:pt x="981" y="0"/>
                    </a:moveTo>
                    <a:cubicBezTo>
                      <a:pt x="945" y="0"/>
                      <a:pt x="909" y="2"/>
                      <a:pt x="874" y="6"/>
                    </a:cubicBezTo>
                    <a:cubicBezTo>
                      <a:pt x="670" y="30"/>
                      <a:pt x="479" y="112"/>
                      <a:pt x="292" y="192"/>
                    </a:cubicBezTo>
                    <a:cubicBezTo>
                      <a:pt x="217" y="224"/>
                      <a:pt x="138" y="259"/>
                      <a:pt x="89" y="324"/>
                    </a:cubicBezTo>
                    <a:cubicBezTo>
                      <a:pt x="1" y="438"/>
                      <a:pt x="33" y="601"/>
                      <a:pt x="86" y="734"/>
                    </a:cubicBezTo>
                    <a:cubicBezTo>
                      <a:pt x="150" y="890"/>
                      <a:pt x="242" y="1039"/>
                      <a:pt x="383" y="1132"/>
                    </a:cubicBezTo>
                    <a:cubicBezTo>
                      <a:pt x="475" y="1192"/>
                      <a:pt x="582" y="1219"/>
                      <a:pt x="691" y="1219"/>
                    </a:cubicBezTo>
                    <a:cubicBezTo>
                      <a:pt x="889" y="1219"/>
                      <a:pt x="1092" y="1128"/>
                      <a:pt x="1223" y="976"/>
                    </a:cubicBezTo>
                    <a:cubicBezTo>
                      <a:pt x="1421" y="744"/>
                      <a:pt x="1464" y="406"/>
                      <a:pt x="1384" y="111"/>
                    </a:cubicBezTo>
                    <a:lnTo>
                      <a:pt x="1384" y="111"/>
                    </a:lnTo>
                    <a:cubicBezTo>
                      <a:pt x="1268" y="33"/>
                      <a:pt x="1124" y="0"/>
                      <a:pt x="981"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3"/>
              <p:cNvSpPr/>
              <p:nvPr/>
            </p:nvSpPr>
            <p:spPr>
              <a:xfrm>
                <a:off x="3600775" y="3950150"/>
                <a:ext cx="68775" cy="48950"/>
              </a:xfrm>
              <a:custGeom>
                <a:avLst/>
                <a:gdLst/>
                <a:ahLst/>
                <a:cxnLst/>
                <a:rect l="l" t="t" r="r" b="b"/>
                <a:pathLst>
                  <a:path w="2751" h="1958" extrusionOk="0">
                    <a:moveTo>
                      <a:pt x="1303" y="0"/>
                    </a:moveTo>
                    <a:cubicBezTo>
                      <a:pt x="906" y="0"/>
                      <a:pt x="511" y="165"/>
                      <a:pt x="287" y="491"/>
                    </a:cubicBezTo>
                    <a:cubicBezTo>
                      <a:pt x="0" y="906"/>
                      <a:pt x="34" y="1455"/>
                      <a:pt x="79" y="1958"/>
                    </a:cubicBezTo>
                    <a:cubicBezTo>
                      <a:pt x="136" y="1348"/>
                      <a:pt x="640" y="807"/>
                      <a:pt x="1246" y="707"/>
                    </a:cubicBezTo>
                    <a:cubicBezTo>
                      <a:pt x="1315" y="696"/>
                      <a:pt x="1384" y="691"/>
                      <a:pt x="1453" y="691"/>
                    </a:cubicBezTo>
                    <a:cubicBezTo>
                      <a:pt x="1993" y="691"/>
                      <a:pt x="2530" y="1023"/>
                      <a:pt x="2751" y="1520"/>
                    </a:cubicBezTo>
                    <a:lnTo>
                      <a:pt x="2744" y="1368"/>
                    </a:lnTo>
                    <a:cubicBezTo>
                      <a:pt x="2701" y="858"/>
                      <a:pt x="2381" y="379"/>
                      <a:pt x="1924" y="145"/>
                    </a:cubicBezTo>
                    <a:cubicBezTo>
                      <a:pt x="1734" y="48"/>
                      <a:pt x="1518" y="0"/>
                      <a:pt x="1303"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3"/>
              <p:cNvSpPr/>
              <p:nvPr/>
            </p:nvSpPr>
            <p:spPr>
              <a:xfrm>
                <a:off x="3598575" y="3944275"/>
                <a:ext cx="61100" cy="16350"/>
              </a:xfrm>
              <a:custGeom>
                <a:avLst/>
                <a:gdLst/>
                <a:ahLst/>
                <a:cxnLst/>
                <a:rect l="l" t="t" r="r" b="b"/>
                <a:pathLst>
                  <a:path w="2444" h="654" extrusionOk="0">
                    <a:moveTo>
                      <a:pt x="2241" y="1"/>
                    </a:moveTo>
                    <a:cubicBezTo>
                      <a:pt x="2176" y="1"/>
                      <a:pt x="2096" y="9"/>
                      <a:pt x="2005" y="20"/>
                    </a:cubicBezTo>
                    <a:cubicBezTo>
                      <a:pt x="1797" y="47"/>
                      <a:pt x="1524" y="81"/>
                      <a:pt x="1221" y="84"/>
                    </a:cubicBezTo>
                    <a:cubicBezTo>
                      <a:pt x="1216" y="84"/>
                      <a:pt x="1211" y="84"/>
                      <a:pt x="1206" y="84"/>
                    </a:cubicBezTo>
                    <a:cubicBezTo>
                      <a:pt x="910" y="84"/>
                      <a:pt x="644" y="53"/>
                      <a:pt x="437" y="30"/>
                    </a:cubicBezTo>
                    <a:cubicBezTo>
                      <a:pt x="350" y="20"/>
                      <a:pt x="272" y="13"/>
                      <a:pt x="209" y="13"/>
                    </a:cubicBezTo>
                    <a:cubicBezTo>
                      <a:pt x="122" y="13"/>
                      <a:pt x="62" y="27"/>
                      <a:pt x="39" y="67"/>
                    </a:cubicBezTo>
                    <a:cubicBezTo>
                      <a:pt x="0" y="132"/>
                      <a:pt x="87" y="273"/>
                      <a:pt x="297" y="408"/>
                    </a:cubicBezTo>
                    <a:cubicBezTo>
                      <a:pt x="402" y="476"/>
                      <a:pt x="537" y="536"/>
                      <a:pt x="695" y="582"/>
                    </a:cubicBezTo>
                    <a:cubicBezTo>
                      <a:pt x="854" y="626"/>
                      <a:pt x="1035" y="654"/>
                      <a:pt x="1225" y="654"/>
                    </a:cubicBezTo>
                    <a:cubicBezTo>
                      <a:pt x="1416" y="652"/>
                      <a:pt x="1596" y="622"/>
                      <a:pt x="1754" y="577"/>
                    </a:cubicBezTo>
                    <a:cubicBezTo>
                      <a:pt x="1911" y="529"/>
                      <a:pt x="2046" y="466"/>
                      <a:pt x="2150" y="397"/>
                    </a:cubicBezTo>
                    <a:cubicBezTo>
                      <a:pt x="2359" y="260"/>
                      <a:pt x="2443" y="118"/>
                      <a:pt x="2404" y="53"/>
                    </a:cubicBezTo>
                    <a:cubicBezTo>
                      <a:pt x="2380" y="14"/>
                      <a:pt x="2323" y="1"/>
                      <a:pt x="224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3"/>
              <p:cNvSpPr/>
              <p:nvPr/>
            </p:nvSpPr>
            <p:spPr>
              <a:xfrm>
                <a:off x="3554775" y="3928450"/>
                <a:ext cx="7375" cy="16875"/>
              </a:xfrm>
              <a:custGeom>
                <a:avLst/>
                <a:gdLst/>
                <a:ahLst/>
                <a:cxnLst/>
                <a:rect l="l" t="t" r="r" b="b"/>
                <a:pathLst>
                  <a:path w="295" h="675" extrusionOk="0">
                    <a:moveTo>
                      <a:pt x="15" y="1"/>
                    </a:moveTo>
                    <a:cubicBezTo>
                      <a:pt x="15" y="1"/>
                      <a:pt x="15" y="1"/>
                      <a:pt x="14" y="1"/>
                    </a:cubicBezTo>
                    <a:cubicBezTo>
                      <a:pt x="0" y="8"/>
                      <a:pt x="47" y="162"/>
                      <a:pt x="121" y="348"/>
                    </a:cubicBezTo>
                    <a:cubicBezTo>
                      <a:pt x="192" y="531"/>
                      <a:pt x="262" y="674"/>
                      <a:pt x="278" y="674"/>
                    </a:cubicBezTo>
                    <a:cubicBezTo>
                      <a:pt x="279" y="674"/>
                      <a:pt x="279" y="674"/>
                      <a:pt x="279" y="674"/>
                    </a:cubicBezTo>
                    <a:cubicBezTo>
                      <a:pt x="294" y="669"/>
                      <a:pt x="247" y="513"/>
                      <a:pt x="174" y="327"/>
                    </a:cubicBezTo>
                    <a:cubicBezTo>
                      <a:pt x="101" y="145"/>
                      <a:pt x="31" y="1"/>
                      <a:pt x="15"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3"/>
              <p:cNvSpPr/>
              <p:nvPr/>
            </p:nvSpPr>
            <p:spPr>
              <a:xfrm>
                <a:off x="3562825" y="3931925"/>
                <a:ext cx="2450" cy="11775"/>
              </a:xfrm>
              <a:custGeom>
                <a:avLst/>
                <a:gdLst/>
                <a:ahLst/>
                <a:cxnLst/>
                <a:rect l="l" t="t" r="r" b="b"/>
                <a:pathLst>
                  <a:path w="98" h="471" extrusionOk="0">
                    <a:moveTo>
                      <a:pt x="17" y="0"/>
                    </a:moveTo>
                    <a:cubicBezTo>
                      <a:pt x="17" y="0"/>
                      <a:pt x="17" y="0"/>
                      <a:pt x="16" y="0"/>
                    </a:cubicBezTo>
                    <a:cubicBezTo>
                      <a:pt x="1" y="3"/>
                      <a:pt x="3" y="110"/>
                      <a:pt x="21" y="240"/>
                    </a:cubicBezTo>
                    <a:cubicBezTo>
                      <a:pt x="39" y="368"/>
                      <a:pt x="65" y="470"/>
                      <a:pt x="82" y="470"/>
                    </a:cubicBezTo>
                    <a:cubicBezTo>
                      <a:pt x="82" y="470"/>
                      <a:pt x="82" y="470"/>
                      <a:pt x="82" y="470"/>
                    </a:cubicBezTo>
                    <a:cubicBezTo>
                      <a:pt x="98" y="468"/>
                      <a:pt x="95" y="362"/>
                      <a:pt x="78" y="232"/>
                    </a:cubicBezTo>
                    <a:cubicBezTo>
                      <a:pt x="59" y="104"/>
                      <a:pt x="32" y="0"/>
                      <a:pt x="17"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3"/>
              <p:cNvSpPr/>
              <p:nvPr/>
            </p:nvSpPr>
            <p:spPr>
              <a:xfrm>
                <a:off x="3684700" y="3964500"/>
                <a:ext cx="39200" cy="64475"/>
              </a:xfrm>
              <a:custGeom>
                <a:avLst/>
                <a:gdLst/>
                <a:ahLst/>
                <a:cxnLst/>
                <a:rect l="l" t="t" r="r" b="b"/>
                <a:pathLst>
                  <a:path w="1568" h="2579" extrusionOk="0">
                    <a:moveTo>
                      <a:pt x="805" y="0"/>
                    </a:moveTo>
                    <a:cubicBezTo>
                      <a:pt x="490" y="0"/>
                      <a:pt x="225" y="245"/>
                      <a:pt x="1" y="473"/>
                    </a:cubicBezTo>
                    <a:lnTo>
                      <a:pt x="46" y="2118"/>
                    </a:lnTo>
                    <a:cubicBezTo>
                      <a:pt x="86" y="2388"/>
                      <a:pt x="363" y="2579"/>
                      <a:pt x="636" y="2579"/>
                    </a:cubicBezTo>
                    <a:cubicBezTo>
                      <a:pt x="654" y="2579"/>
                      <a:pt x="672" y="2578"/>
                      <a:pt x="690" y="2576"/>
                    </a:cubicBezTo>
                    <a:cubicBezTo>
                      <a:pt x="979" y="2550"/>
                      <a:pt x="1228" y="2339"/>
                      <a:pt x="1366" y="2083"/>
                    </a:cubicBezTo>
                    <a:cubicBezTo>
                      <a:pt x="1504" y="1828"/>
                      <a:pt x="1545" y="1530"/>
                      <a:pt x="1557" y="1240"/>
                    </a:cubicBezTo>
                    <a:cubicBezTo>
                      <a:pt x="1567" y="977"/>
                      <a:pt x="1554" y="703"/>
                      <a:pt x="1444" y="463"/>
                    </a:cubicBezTo>
                    <a:cubicBezTo>
                      <a:pt x="1335" y="223"/>
                      <a:pt x="1111" y="21"/>
                      <a:pt x="847" y="2"/>
                    </a:cubicBezTo>
                    <a:cubicBezTo>
                      <a:pt x="833" y="1"/>
                      <a:pt x="819" y="0"/>
                      <a:pt x="805" y="0"/>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3"/>
              <p:cNvSpPr/>
              <p:nvPr/>
            </p:nvSpPr>
            <p:spPr>
              <a:xfrm>
                <a:off x="3693575" y="3976575"/>
                <a:ext cx="15425" cy="31050"/>
              </a:xfrm>
              <a:custGeom>
                <a:avLst/>
                <a:gdLst/>
                <a:ahLst/>
                <a:cxnLst/>
                <a:rect l="l" t="t" r="r" b="b"/>
                <a:pathLst>
                  <a:path w="617" h="1242" extrusionOk="0">
                    <a:moveTo>
                      <a:pt x="281" y="1"/>
                    </a:moveTo>
                    <a:cubicBezTo>
                      <a:pt x="275" y="1"/>
                      <a:pt x="243" y="78"/>
                      <a:pt x="194" y="213"/>
                    </a:cubicBezTo>
                    <a:cubicBezTo>
                      <a:pt x="145" y="346"/>
                      <a:pt x="77" y="535"/>
                      <a:pt x="2" y="756"/>
                    </a:cubicBezTo>
                    <a:lnTo>
                      <a:pt x="2" y="756"/>
                    </a:lnTo>
                    <a:cubicBezTo>
                      <a:pt x="2" y="757"/>
                      <a:pt x="2" y="758"/>
                      <a:pt x="1" y="758"/>
                    </a:cubicBezTo>
                    <a:lnTo>
                      <a:pt x="2" y="758"/>
                    </a:lnTo>
                    <a:lnTo>
                      <a:pt x="2" y="758"/>
                    </a:lnTo>
                    <a:cubicBezTo>
                      <a:pt x="1" y="760"/>
                      <a:pt x="1" y="761"/>
                      <a:pt x="0" y="763"/>
                    </a:cubicBezTo>
                    <a:lnTo>
                      <a:pt x="50" y="783"/>
                    </a:lnTo>
                    <a:cubicBezTo>
                      <a:pt x="103" y="682"/>
                      <a:pt x="162" y="566"/>
                      <a:pt x="267" y="506"/>
                    </a:cubicBezTo>
                    <a:cubicBezTo>
                      <a:pt x="305" y="486"/>
                      <a:pt x="347" y="475"/>
                      <a:pt x="388" y="475"/>
                    </a:cubicBezTo>
                    <a:cubicBezTo>
                      <a:pt x="418" y="475"/>
                      <a:pt x="447" y="481"/>
                      <a:pt x="472" y="493"/>
                    </a:cubicBezTo>
                    <a:cubicBezTo>
                      <a:pt x="533" y="520"/>
                      <a:pt x="561" y="586"/>
                      <a:pt x="561" y="651"/>
                    </a:cubicBezTo>
                    <a:cubicBezTo>
                      <a:pt x="559" y="783"/>
                      <a:pt x="500" y="903"/>
                      <a:pt x="447" y="990"/>
                    </a:cubicBezTo>
                    <a:cubicBezTo>
                      <a:pt x="332" y="1168"/>
                      <a:pt x="210" y="1233"/>
                      <a:pt x="217" y="1241"/>
                    </a:cubicBezTo>
                    <a:cubicBezTo>
                      <a:pt x="217" y="1242"/>
                      <a:pt x="217" y="1242"/>
                      <a:pt x="218" y="1242"/>
                    </a:cubicBezTo>
                    <a:cubicBezTo>
                      <a:pt x="225" y="1242"/>
                      <a:pt x="254" y="1228"/>
                      <a:pt x="300" y="1196"/>
                    </a:cubicBezTo>
                    <a:cubicBezTo>
                      <a:pt x="349" y="1161"/>
                      <a:pt x="417" y="1103"/>
                      <a:pt x="480" y="1013"/>
                    </a:cubicBezTo>
                    <a:cubicBezTo>
                      <a:pt x="540" y="922"/>
                      <a:pt x="607" y="804"/>
                      <a:pt x="614" y="651"/>
                    </a:cubicBezTo>
                    <a:cubicBezTo>
                      <a:pt x="616" y="576"/>
                      <a:pt x="581" y="480"/>
                      <a:pt x="497" y="442"/>
                    </a:cubicBezTo>
                    <a:cubicBezTo>
                      <a:pt x="462" y="426"/>
                      <a:pt x="424" y="418"/>
                      <a:pt x="387" y="418"/>
                    </a:cubicBezTo>
                    <a:cubicBezTo>
                      <a:pt x="336" y="418"/>
                      <a:pt x="286" y="432"/>
                      <a:pt x="241" y="456"/>
                    </a:cubicBezTo>
                    <a:cubicBezTo>
                      <a:pt x="193" y="484"/>
                      <a:pt x="155" y="519"/>
                      <a:pt x="123" y="557"/>
                    </a:cubicBezTo>
                    <a:lnTo>
                      <a:pt x="123" y="557"/>
                    </a:lnTo>
                    <a:cubicBezTo>
                      <a:pt x="164" y="427"/>
                      <a:pt x="199" y="313"/>
                      <a:pt x="225" y="224"/>
                    </a:cubicBezTo>
                    <a:cubicBezTo>
                      <a:pt x="266" y="85"/>
                      <a:pt x="287" y="3"/>
                      <a:pt x="281" y="1"/>
                    </a:cubicBezTo>
                    <a:cubicBezTo>
                      <a:pt x="281" y="1"/>
                      <a:pt x="281" y="1"/>
                      <a:pt x="28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3"/>
              <p:cNvSpPr/>
              <p:nvPr/>
            </p:nvSpPr>
            <p:spPr>
              <a:xfrm>
                <a:off x="3427925" y="3966075"/>
                <a:ext cx="39225" cy="64500"/>
              </a:xfrm>
              <a:custGeom>
                <a:avLst/>
                <a:gdLst/>
                <a:ahLst/>
                <a:cxnLst/>
                <a:rect l="l" t="t" r="r" b="b"/>
                <a:pathLst>
                  <a:path w="1569" h="2580" extrusionOk="0">
                    <a:moveTo>
                      <a:pt x="767" y="1"/>
                    </a:moveTo>
                    <a:cubicBezTo>
                      <a:pt x="752" y="1"/>
                      <a:pt x="738" y="1"/>
                      <a:pt x="723" y="2"/>
                    </a:cubicBezTo>
                    <a:cubicBezTo>
                      <a:pt x="460" y="21"/>
                      <a:pt x="235" y="223"/>
                      <a:pt x="125" y="463"/>
                    </a:cubicBezTo>
                    <a:cubicBezTo>
                      <a:pt x="15" y="704"/>
                      <a:pt x="1" y="976"/>
                      <a:pt x="12" y="1240"/>
                    </a:cubicBezTo>
                    <a:cubicBezTo>
                      <a:pt x="24" y="1531"/>
                      <a:pt x="65" y="1827"/>
                      <a:pt x="203" y="2083"/>
                    </a:cubicBezTo>
                    <a:cubicBezTo>
                      <a:pt x="340" y="2340"/>
                      <a:pt x="589" y="2550"/>
                      <a:pt x="878" y="2577"/>
                    </a:cubicBezTo>
                    <a:cubicBezTo>
                      <a:pt x="896" y="2579"/>
                      <a:pt x="914" y="2579"/>
                      <a:pt x="932" y="2579"/>
                    </a:cubicBezTo>
                    <a:cubicBezTo>
                      <a:pt x="1206" y="2579"/>
                      <a:pt x="1482" y="2389"/>
                      <a:pt x="1524" y="2119"/>
                    </a:cubicBezTo>
                    <a:lnTo>
                      <a:pt x="1569" y="473"/>
                    </a:lnTo>
                    <a:cubicBezTo>
                      <a:pt x="1345" y="246"/>
                      <a:pt x="1080" y="1"/>
                      <a:pt x="767"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3"/>
              <p:cNvSpPr/>
              <p:nvPr/>
            </p:nvSpPr>
            <p:spPr>
              <a:xfrm>
                <a:off x="3442875" y="3978175"/>
                <a:ext cx="15400" cy="31050"/>
              </a:xfrm>
              <a:custGeom>
                <a:avLst/>
                <a:gdLst/>
                <a:ahLst/>
                <a:cxnLst/>
                <a:rect l="l" t="t" r="r" b="b"/>
                <a:pathLst>
                  <a:path w="616" h="1242" extrusionOk="0">
                    <a:moveTo>
                      <a:pt x="335" y="0"/>
                    </a:moveTo>
                    <a:cubicBezTo>
                      <a:pt x="335" y="0"/>
                      <a:pt x="335" y="0"/>
                      <a:pt x="335" y="0"/>
                    </a:cubicBezTo>
                    <a:cubicBezTo>
                      <a:pt x="329" y="3"/>
                      <a:pt x="350" y="85"/>
                      <a:pt x="391" y="222"/>
                    </a:cubicBezTo>
                    <a:cubicBezTo>
                      <a:pt x="417" y="313"/>
                      <a:pt x="452" y="426"/>
                      <a:pt x="494" y="557"/>
                    </a:cubicBezTo>
                    <a:lnTo>
                      <a:pt x="494" y="557"/>
                    </a:lnTo>
                    <a:cubicBezTo>
                      <a:pt x="462" y="519"/>
                      <a:pt x="424" y="484"/>
                      <a:pt x="376" y="456"/>
                    </a:cubicBezTo>
                    <a:cubicBezTo>
                      <a:pt x="330" y="431"/>
                      <a:pt x="280" y="418"/>
                      <a:pt x="229" y="418"/>
                    </a:cubicBezTo>
                    <a:cubicBezTo>
                      <a:pt x="192" y="418"/>
                      <a:pt x="154" y="425"/>
                      <a:pt x="120" y="442"/>
                    </a:cubicBezTo>
                    <a:cubicBezTo>
                      <a:pt x="35" y="480"/>
                      <a:pt x="0" y="575"/>
                      <a:pt x="2" y="649"/>
                    </a:cubicBezTo>
                    <a:cubicBezTo>
                      <a:pt x="9" y="803"/>
                      <a:pt x="75" y="920"/>
                      <a:pt x="135" y="1012"/>
                    </a:cubicBezTo>
                    <a:cubicBezTo>
                      <a:pt x="199" y="1102"/>
                      <a:pt x="267" y="1161"/>
                      <a:pt x="316" y="1196"/>
                    </a:cubicBezTo>
                    <a:cubicBezTo>
                      <a:pt x="361" y="1228"/>
                      <a:pt x="391" y="1241"/>
                      <a:pt x="397" y="1241"/>
                    </a:cubicBezTo>
                    <a:cubicBezTo>
                      <a:pt x="398" y="1241"/>
                      <a:pt x="399" y="1241"/>
                      <a:pt x="399" y="1241"/>
                    </a:cubicBezTo>
                    <a:cubicBezTo>
                      <a:pt x="406" y="1232"/>
                      <a:pt x="283" y="1166"/>
                      <a:pt x="169" y="990"/>
                    </a:cubicBezTo>
                    <a:cubicBezTo>
                      <a:pt x="115" y="902"/>
                      <a:pt x="57" y="782"/>
                      <a:pt x="55" y="650"/>
                    </a:cubicBezTo>
                    <a:cubicBezTo>
                      <a:pt x="55" y="586"/>
                      <a:pt x="82" y="519"/>
                      <a:pt x="144" y="492"/>
                    </a:cubicBezTo>
                    <a:cubicBezTo>
                      <a:pt x="169" y="480"/>
                      <a:pt x="199" y="474"/>
                      <a:pt x="228" y="474"/>
                    </a:cubicBezTo>
                    <a:cubicBezTo>
                      <a:pt x="269" y="474"/>
                      <a:pt x="311" y="485"/>
                      <a:pt x="348" y="505"/>
                    </a:cubicBezTo>
                    <a:cubicBezTo>
                      <a:pt x="454" y="566"/>
                      <a:pt x="513" y="682"/>
                      <a:pt x="565" y="782"/>
                    </a:cubicBezTo>
                    <a:lnTo>
                      <a:pt x="616" y="761"/>
                    </a:lnTo>
                    <a:cubicBezTo>
                      <a:pt x="539" y="538"/>
                      <a:pt x="472" y="347"/>
                      <a:pt x="423" y="212"/>
                    </a:cubicBezTo>
                    <a:cubicBezTo>
                      <a:pt x="374" y="79"/>
                      <a:pt x="341" y="0"/>
                      <a:pt x="335"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3"/>
              <p:cNvSpPr/>
              <p:nvPr/>
            </p:nvSpPr>
            <p:spPr>
              <a:xfrm>
                <a:off x="3441325" y="3804350"/>
                <a:ext cx="168625" cy="171025"/>
              </a:xfrm>
              <a:custGeom>
                <a:avLst/>
                <a:gdLst/>
                <a:ahLst/>
                <a:cxnLst/>
                <a:rect l="l" t="t" r="r" b="b"/>
                <a:pathLst>
                  <a:path w="6745" h="6841" extrusionOk="0">
                    <a:moveTo>
                      <a:pt x="5229" y="0"/>
                    </a:moveTo>
                    <a:cubicBezTo>
                      <a:pt x="4857" y="0"/>
                      <a:pt x="4483" y="126"/>
                      <a:pt x="4134" y="269"/>
                    </a:cubicBezTo>
                    <a:cubicBezTo>
                      <a:pt x="2841" y="804"/>
                      <a:pt x="1633" y="1646"/>
                      <a:pt x="905" y="2841"/>
                    </a:cubicBezTo>
                    <a:cubicBezTo>
                      <a:pt x="177" y="4035"/>
                      <a:pt x="1" y="5615"/>
                      <a:pt x="675" y="6840"/>
                    </a:cubicBezTo>
                    <a:cubicBezTo>
                      <a:pt x="922" y="6625"/>
                      <a:pt x="1034" y="6267"/>
                      <a:pt x="952" y="5950"/>
                    </a:cubicBezTo>
                    <a:cubicBezTo>
                      <a:pt x="1482" y="5917"/>
                      <a:pt x="2023" y="5881"/>
                      <a:pt x="2514" y="5678"/>
                    </a:cubicBezTo>
                    <a:cubicBezTo>
                      <a:pt x="3004" y="5473"/>
                      <a:pt x="3443" y="5068"/>
                      <a:pt x="3541" y="4547"/>
                    </a:cubicBezTo>
                    <a:cubicBezTo>
                      <a:pt x="3609" y="4186"/>
                      <a:pt x="3539" y="3742"/>
                      <a:pt x="3830" y="3517"/>
                    </a:cubicBezTo>
                    <a:cubicBezTo>
                      <a:pt x="4012" y="3375"/>
                      <a:pt x="4266" y="3388"/>
                      <a:pt x="4498" y="3385"/>
                    </a:cubicBezTo>
                    <a:cubicBezTo>
                      <a:pt x="5126" y="3374"/>
                      <a:pt x="5777" y="3167"/>
                      <a:pt x="6197" y="2701"/>
                    </a:cubicBezTo>
                    <a:cubicBezTo>
                      <a:pt x="6619" y="2235"/>
                      <a:pt x="6745" y="1481"/>
                      <a:pt x="6387" y="965"/>
                    </a:cubicBezTo>
                    <a:lnTo>
                      <a:pt x="6387" y="965"/>
                    </a:lnTo>
                    <a:lnTo>
                      <a:pt x="6375" y="1030"/>
                    </a:lnTo>
                    <a:cubicBezTo>
                      <a:pt x="6434" y="554"/>
                      <a:pt x="6001" y="125"/>
                      <a:pt x="5531" y="30"/>
                    </a:cubicBezTo>
                    <a:cubicBezTo>
                      <a:pt x="5431" y="9"/>
                      <a:pt x="5330" y="0"/>
                      <a:pt x="5229"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3"/>
              <p:cNvSpPr/>
              <p:nvPr/>
            </p:nvSpPr>
            <p:spPr>
              <a:xfrm>
                <a:off x="3583825" y="3813500"/>
                <a:ext cx="126075" cy="156750"/>
              </a:xfrm>
              <a:custGeom>
                <a:avLst/>
                <a:gdLst/>
                <a:ahLst/>
                <a:cxnLst/>
                <a:rect l="l" t="t" r="r" b="b"/>
                <a:pathLst>
                  <a:path w="5043" h="6270" extrusionOk="0">
                    <a:moveTo>
                      <a:pt x="1805" y="0"/>
                    </a:moveTo>
                    <a:cubicBezTo>
                      <a:pt x="1185" y="0"/>
                      <a:pt x="566" y="155"/>
                      <a:pt x="1" y="414"/>
                    </a:cubicBezTo>
                    <a:lnTo>
                      <a:pt x="568" y="1237"/>
                    </a:lnTo>
                    <a:cubicBezTo>
                      <a:pt x="726" y="1205"/>
                      <a:pt x="887" y="1190"/>
                      <a:pt x="1048" y="1190"/>
                    </a:cubicBezTo>
                    <a:cubicBezTo>
                      <a:pt x="1579" y="1190"/>
                      <a:pt x="2111" y="1360"/>
                      <a:pt x="2538" y="1678"/>
                    </a:cubicBezTo>
                    <a:cubicBezTo>
                      <a:pt x="3094" y="2090"/>
                      <a:pt x="3461" y="2747"/>
                      <a:pt x="3525" y="3436"/>
                    </a:cubicBezTo>
                    <a:cubicBezTo>
                      <a:pt x="3566" y="3877"/>
                      <a:pt x="3497" y="4353"/>
                      <a:pt x="3728" y="4730"/>
                    </a:cubicBezTo>
                    <a:cubicBezTo>
                      <a:pt x="3845" y="4919"/>
                      <a:pt x="4031" y="5068"/>
                      <a:pt x="4093" y="5282"/>
                    </a:cubicBezTo>
                    <a:cubicBezTo>
                      <a:pt x="4140" y="5447"/>
                      <a:pt x="4104" y="5622"/>
                      <a:pt x="4103" y="5795"/>
                    </a:cubicBezTo>
                    <a:cubicBezTo>
                      <a:pt x="4100" y="5966"/>
                      <a:pt x="4151" y="6161"/>
                      <a:pt x="4305" y="6239"/>
                    </a:cubicBezTo>
                    <a:cubicBezTo>
                      <a:pt x="4346" y="6260"/>
                      <a:pt x="4390" y="6270"/>
                      <a:pt x="4435" y="6270"/>
                    </a:cubicBezTo>
                    <a:cubicBezTo>
                      <a:pt x="4561" y="6270"/>
                      <a:pt x="4691" y="6195"/>
                      <a:pt x="4768" y="6090"/>
                    </a:cubicBezTo>
                    <a:cubicBezTo>
                      <a:pt x="4872" y="5947"/>
                      <a:pt x="4902" y="5765"/>
                      <a:pt x="4925" y="5590"/>
                    </a:cubicBezTo>
                    <a:cubicBezTo>
                      <a:pt x="5016" y="4905"/>
                      <a:pt x="5042" y="4213"/>
                      <a:pt x="5003" y="3523"/>
                    </a:cubicBezTo>
                    <a:cubicBezTo>
                      <a:pt x="4956" y="2691"/>
                      <a:pt x="4799" y="1828"/>
                      <a:pt x="4297" y="1162"/>
                    </a:cubicBezTo>
                    <a:cubicBezTo>
                      <a:pt x="3825" y="535"/>
                      <a:pt x="3075" y="143"/>
                      <a:pt x="2297" y="34"/>
                    </a:cubicBezTo>
                    <a:cubicBezTo>
                      <a:pt x="2133" y="11"/>
                      <a:pt x="1969" y="0"/>
                      <a:pt x="1805"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3"/>
              <p:cNvSpPr/>
              <p:nvPr/>
            </p:nvSpPr>
            <p:spPr>
              <a:xfrm>
                <a:off x="3445825" y="3811200"/>
                <a:ext cx="259575" cy="157825"/>
              </a:xfrm>
              <a:custGeom>
                <a:avLst/>
                <a:gdLst/>
                <a:ahLst/>
                <a:cxnLst/>
                <a:rect l="l" t="t" r="r" b="b"/>
                <a:pathLst>
                  <a:path w="10383" h="6313" extrusionOk="0">
                    <a:moveTo>
                      <a:pt x="5781" y="0"/>
                    </a:moveTo>
                    <a:cubicBezTo>
                      <a:pt x="5764" y="0"/>
                      <a:pt x="5747" y="1"/>
                      <a:pt x="5731" y="1"/>
                    </a:cubicBezTo>
                    <a:cubicBezTo>
                      <a:pt x="5004" y="11"/>
                      <a:pt x="4285" y="149"/>
                      <a:pt x="3572" y="298"/>
                    </a:cubicBezTo>
                    <a:cubicBezTo>
                      <a:pt x="2740" y="472"/>
                      <a:pt x="1875" y="678"/>
                      <a:pt x="1224" y="1226"/>
                    </a:cubicBezTo>
                    <a:cubicBezTo>
                      <a:pt x="531" y="1809"/>
                      <a:pt x="173" y="2717"/>
                      <a:pt x="87" y="3618"/>
                    </a:cubicBezTo>
                    <a:cubicBezTo>
                      <a:pt x="1" y="4520"/>
                      <a:pt x="158" y="5426"/>
                      <a:pt x="343" y="6313"/>
                    </a:cubicBezTo>
                    <a:cubicBezTo>
                      <a:pt x="343" y="6313"/>
                      <a:pt x="143" y="1305"/>
                      <a:pt x="4116" y="964"/>
                    </a:cubicBezTo>
                    <a:cubicBezTo>
                      <a:pt x="4443" y="935"/>
                      <a:pt x="4751" y="921"/>
                      <a:pt x="5042" y="921"/>
                    </a:cubicBezTo>
                    <a:cubicBezTo>
                      <a:pt x="8288" y="921"/>
                      <a:pt x="9391" y="2667"/>
                      <a:pt x="10382" y="5991"/>
                    </a:cubicBezTo>
                    <a:cubicBezTo>
                      <a:pt x="10382" y="5991"/>
                      <a:pt x="10290" y="3800"/>
                      <a:pt x="9937" y="2845"/>
                    </a:cubicBezTo>
                    <a:cubicBezTo>
                      <a:pt x="9584" y="1891"/>
                      <a:pt x="8924" y="1039"/>
                      <a:pt x="8034" y="549"/>
                    </a:cubicBezTo>
                    <a:cubicBezTo>
                      <a:pt x="7411" y="206"/>
                      <a:pt x="6501" y="0"/>
                      <a:pt x="5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3"/>
              <p:cNvSpPr/>
              <p:nvPr/>
            </p:nvSpPr>
            <p:spPr>
              <a:xfrm>
                <a:off x="3670425" y="4025900"/>
                <a:ext cx="31075" cy="46500"/>
              </a:xfrm>
              <a:custGeom>
                <a:avLst/>
                <a:gdLst/>
                <a:ahLst/>
                <a:cxnLst/>
                <a:rect l="l" t="t" r="r" b="b"/>
                <a:pathLst>
                  <a:path w="1243" h="1860" extrusionOk="0">
                    <a:moveTo>
                      <a:pt x="1190" y="0"/>
                    </a:moveTo>
                    <a:cubicBezTo>
                      <a:pt x="1108" y="0"/>
                      <a:pt x="962" y="458"/>
                      <a:pt x="656" y="946"/>
                    </a:cubicBezTo>
                    <a:cubicBezTo>
                      <a:pt x="351" y="1447"/>
                      <a:pt x="1" y="1786"/>
                      <a:pt x="52" y="1851"/>
                    </a:cubicBezTo>
                    <a:cubicBezTo>
                      <a:pt x="57" y="1856"/>
                      <a:pt x="65" y="1859"/>
                      <a:pt x="76" y="1859"/>
                    </a:cubicBezTo>
                    <a:cubicBezTo>
                      <a:pt x="124" y="1859"/>
                      <a:pt x="230" y="1808"/>
                      <a:pt x="363" y="1705"/>
                    </a:cubicBezTo>
                    <a:cubicBezTo>
                      <a:pt x="528" y="1578"/>
                      <a:pt x="731" y="1367"/>
                      <a:pt x="899" y="1095"/>
                    </a:cubicBezTo>
                    <a:cubicBezTo>
                      <a:pt x="1067" y="824"/>
                      <a:pt x="1163" y="548"/>
                      <a:pt x="1203" y="344"/>
                    </a:cubicBezTo>
                    <a:cubicBezTo>
                      <a:pt x="1242" y="139"/>
                      <a:pt x="1231" y="8"/>
                      <a:pt x="1194" y="1"/>
                    </a:cubicBezTo>
                    <a:cubicBezTo>
                      <a:pt x="1193" y="0"/>
                      <a:pt x="1191" y="0"/>
                      <a:pt x="1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3"/>
              <p:cNvSpPr/>
              <p:nvPr/>
            </p:nvSpPr>
            <p:spPr>
              <a:xfrm>
                <a:off x="3684550" y="4042550"/>
                <a:ext cx="54075" cy="52125"/>
              </a:xfrm>
              <a:custGeom>
                <a:avLst/>
                <a:gdLst/>
                <a:ahLst/>
                <a:cxnLst/>
                <a:rect l="l" t="t" r="r" b="b"/>
                <a:pathLst>
                  <a:path w="2163" h="2085" extrusionOk="0">
                    <a:moveTo>
                      <a:pt x="287" y="794"/>
                    </a:moveTo>
                    <a:cubicBezTo>
                      <a:pt x="316" y="808"/>
                      <a:pt x="346" y="821"/>
                      <a:pt x="377" y="833"/>
                    </a:cubicBezTo>
                    <a:lnTo>
                      <a:pt x="377" y="833"/>
                    </a:lnTo>
                    <a:cubicBezTo>
                      <a:pt x="462" y="895"/>
                      <a:pt x="536" y="971"/>
                      <a:pt x="595" y="1055"/>
                    </a:cubicBezTo>
                    <a:cubicBezTo>
                      <a:pt x="710" y="1214"/>
                      <a:pt x="769" y="1403"/>
                      <a:pt x="775" y="1580"/>
                    </a:cubicBezTo>
                    <a:cubicBezTo>
                      <a:pt x="775" y="1624"/>
                      <a:pt x="774" y="1668"/>
                      <a:pt x="767" y="1710"/>
                    </a:cubicBezTo>
                    <a:cubicBezTo>
                      <a:pt x="764" y="1754"/>
                      <a:pt x="753" y="1790"/>
                      <a:pt x="742" y="1815"/>
                    </a:cubicBezTo>
                    <a:cubicBezTo>
                      <a:pt x="730" y="1840"/>
                      <a:pt x="724" y="1844"/>
                      <a:pt x="715" y="1849"/>
                    </a:cubicBezTo>
                    <a:cubicBezTo>
                      <a:pt x="712" y="1850"/>
                      <a:pt x="709" y="1851"/>
                      <a:pt x="703" y="1851"/>
                    </a:cubicBezTo>
                    <a:cubicBezTo>
                      <a:pt x="696" y="1851"/>
                      <a:pt x="685" y="1849"/>
                      <a:pt x="671" y="1841"/>
                    </a:cubicBezTo>
                    <a:cubicBezTo>
                      <a:pt x="647" y="1830"/>
                      <a:pt x="620" y="1807"/>
                      <a:pt x="597" y="1783"/>
                    </a:cubicBezTo>
                    <a:cubicBezTo>
                      <a:pt x="585" y="1771"/>
                      <a:pt x="574" y="1757"/>
                      <a:pt x="564" y="1743"/>
                    </a:cubicBezTo>
                    <a:lnTo>
                      <a:pt x="531" y="1695"/>
                    </a:lnTo>
                    <a:cubicBezTo>
                      <a:pt x="490" y="1630"/>
                      <a:pt x="452" y="1564"/>
                      <a:pt x="424" y="1500"/>
                    </a:cubicBezTo>
                    <a:cubicBezTo>
                      <a:pt x="306" y="1236"/>
                      <a:pt x="286" y="996"/>
                      <a:pt x="287" y="832"/>
                    </a:cubicBezTo>
                    <a:cubicBezTo>
                      <a:pt x="287" y="819"/>
                      <a:pt x="287" y="806"/>
                      <a:pt x="287" y="794"/>
                    </a:cubicBezTo>
                    <a:close/>
                    <a:moveTo>
                      <a:pt x="1387" y="1"/>
                    </a:moveTo>
                    <a:cubicBezTo>
                      <a:pt x="1382" y="1"/>
                      <a:pt x="1377" y="1"/>
                      <a:pt x="1372" y="1"/>
                    </a:cubicBezTo>
                    <a:cubicBezTo>
                      <a:pt x="1008" y="7"/>
                      <a:pt x="737" y="139"/>
                      <a:pt x="579" y="251"/>
                    </a:cubicBezTo>
                    <a:cubicBezTo>
                      <a:pt x="418" y="366"/>
                      <a:pt x="360" y="461"/>
                      <a:pt x="372" y="473"/>
                    </a:cubicBezTo>
                    <a:cubicBezTo>
                      <a:pt x="374" y="475"/>
                      <a:pt x="376" y="476"/>
                      <a:pt x="379" y="476"/>
                    </a:cubicBezTo>
                    <a:cubicBezTo>
                      <a:pt x="406" y="476"/>
                      <a:pt x="487" y="416"/>
                      <a:pt x="636" y="347"/>
                    </a:cubicBezTo>
                    <a:cubicBezTo>
                      <a:pt x="783" y="278"/>
                      <a:pt x="1005" y="199"/>
                      <a:pt x="1278" y="199"/>
                    </a:cubicBezTo>
                    <a:cubicBezTo>
                      <a:pt x="1307" y="199"/>
                      <a:pt x="1337" y="200"/>
                      <a:pt x="1367" y="202"/>
                    </a:cubicBezTo>
                    <a:cubicBezTo>
                      <a:pt x="1518" y="215"/>
                      <a:pt x="1705" y="247"/>
                      <a:pt x="1820" y="340"/>
                    </a:cubicBezTo>
                    <a:cubicBezTo>
                      <a:pt x="1874" y="383"/>
                      <a:pt x="1910" y="453"/>
                      <a:pt x="1909" y="510"/>
                    </a:cubicBezTo>
                    <a:cubicBezTo>
                      <a:pt x="1907" y="564"/>
                      <a:pt x="1876" y="613"/>
                      <a:pt x="1802" y="651"/>
                    </a:cubicBezTo>
                    <a:cubicBezTo>
                      <a:pt x="1727" y="691"/>
                      <a:pt x="1633" y="711"/>
                      <a:pt x="1522" y="721"/>
                    </a:cubicBezTo>
                    <a:cubicBezTo>
                      <a:pt x="1452" y="728"/>
                      <a:pt x="1380" y="732"/>
                      <a:pt x="1306" y="732"/>
                    </a:cubicBezTo>
                    <a:cubicBezTo>
                      <a:pt x="1267" y="732"/>
                      <a:pt x="1228" y="731"/>
                      <a:pt x="1188" y="729"/>
                    </a:cubicBezTo>
                    <a:cubicBezTo>
                      <a:pt x="962" y="716"/>
                      <a:pt x="728" y="667"/>
                      <a:pt x="505" y="577"/>
                    </a:cubicBezTo>
                    <a:cubicBezTo>
                      <a:pt x="503" y="577"/>
                      <a:pt x="502" y="576"/>
                      <a:pt x="500" y="575"/>
                    </a:cubicBezTo>
                    <a:lnTo>
                      <a:pt x="500" y="575"/>
                    </a:lnTo>
                    <a:cubicBezTo>
                      <a:pt x="411" y="515"/>
                      <a:pt x="311" y="466"/>
                      <a:pt x="203" y="434"/>
                    </a:cubicBezTo>
                    <a:cubicBezTo>
                      <a:pt x="190" y="430"/>
                      <a:pt x="176" y="428"/>
                      <a:pt x="162" y="428"/>
                    </a:cubicBezTo>
                    <a:cubicBezTo>
                      <a:pt x="114" y="428"/>
                      <a:pt x="66" y="453"/>
                      <a:pt x="40" y="497"/>
                    </a:cubicBezTo>
                    <a:cubicBezTo>
                      <a:pt x="0" y="565"/>
                      <a:pt x="23" y="652"/>
                      <a:pt x="91" y="692"/>
                    </a:cubicBezTo>
                    <a:lnTo>
                      <a:pt x="91" y="693"/>
                    </a:lnTo>
                    <a:cubicBezTo>
                      <a:pt x="126" y="713"/>
                      <a:pt x="161" y="732"/>
                      <a:pt x="198" y="751"/>
                    </a:cubicBezTo>
                    <a:lnTo>
                      <a:pt x="198" y="751"/>
                    </a:lnTo>
                    <a:cubicBezTo>
                      <a:pt x="193" y="773"/>
                      <a:pt x="187" y="797"/>
                      <a:pt x="182" y="822"/>
                    </a:cubicBezTo>
                    <a:cubicBezTo>
                      <a:pt x="148" y="994"/>
                      <a:pt x="136" y="1261"/>
                      <a:pt x="245" y="1571"/>
                    </a:cubicBezTo>
                    <a:cubicBezTo>
                      <a:pt x="271" y="1648"/>
                      <a:pt x="307" y="1726"/>
                      <a:pt x="350" y="1805"/>
                    </a:cubicBezTo>
                    <a:cubicBezTo>
                      <a:pt x="362" y="1825"/>
                      <a:pt x="373" y="1844"/>
                      <a:pt x="385" y="1864"/>
                    </a:cubicBezTo>
                    <a:cubicBezTo>
                      <a:pt x="399" y="1885"/>
                      <a:pt x="414" y="1906"/>
                      <a:pt x="430" y="1927"/>
                    </a:cubicBezTo>
                    <a:cubicBezTo>
                      <a:pt x="464" y="1967"/>
                      <a:pt x="504" y="2007"/>
                      <a:pt x="559" y="2040"/>
                    </a:cubicBezTo>
                    <a:cubicBezTo>
                      <a:pt x="598" y="2064"/>
                      <a:pt x="653" y="2084"/>
                      <a:pt x="714" y="2084"/>
                    </a:cubicBezTo>
                    <a:cubicBezTo>
                      <a:pt x="735" y="2084"/>
                      <a:pt x="757" y="2082"/>
                      <a:pt x="780" y="2076"/>
                    </a:cubicBezTo>
                    <a:cubicBezTo>
                      <a:pt x="863" y="2055"/>
                      <a:pt x="929" y="1986"/>
                      <a:pt x="959" y="1926"/>
                    </a:cubicBezTo>
                    <a:cubicBezTo>
                      <a:pt x="990" y="1864"/>
                      <a:pt x="1006" y="1804"/>
                      <a:pt x="1013" y="1750"/>
                    </a:cubicBezTo>
                    <a:cubicBezTo>
                      <a:pt x="1024" y="1694"/>
                      <a:pt x="1028" y="1637"/>
                      <a:pt x="1030" y="1579"/>
                    </a:cubicBezTo>
                    <a:cubicBezTo>
                      <a:pt x="1031" y="1376"/>
                      <a:pt x="978" y="1165"/>
                      <a:pt x="869" y="975"/>
                    </a:cubicBezTo>
                    <a:lnTo>
                      <a:pt x="869" y="975"/>
                    </a:lnTo>
                    <a:cubicBezTo>
                      <a:pt x="972" y="993"/>
                      <a:pt x="1074" y="1004"/>
                      <a:pt x="1176" y="1008"/>
                    </a:cubicBezTo>
                    <a:cubicBezTo>
                      <a:pt x="1204" y="1009"/>
                      <a:pt x="1233" y="1009"/>
                      <a:pt x="1261" y="1009"/>
                    </a:cubicBezTo>
                    <a:cubicBezTo>
                      <a:pt x="1360" y="1009"/>
                      <a:pt x="1458" y="1003"/>
                      <a:pt x="1554" y="991"/>
                    </a:cubicBezTo>
                    <a:cubicBezTo>
                      <a:pt x="1674" y="977"/>
                      <a:pt x="1808" y="950"/>
                      <a:pt x="1929" y="882"/>
                    </a:cubicBezTo>
                    <a:cubicBezTo>
                      <a:pt x="1991" y="846"/>
                      <a:pt x="2050" y="798"/>
                      <a:pt x="2095" y="731"/>
                    </a:cubicBezTo>
                    <a:cubicBezTo>
                      <a:pt x="2139" y="665"/>
                      <a:pt x="2163" y="584"/>
                      <a:pt x="2160" y="505"/>
                    </a:cubicBezTo>
                    <a:cubicBezTo>
                      <a:pt x="2152" y="349"/>
                      <a:pt x="2066" y="229"/>
                      <a:pt x="1964" y="154"/>
                    </a:cubicBezTo>
                    <a:cubicBezTo>
                      <a:pt x="1863" y="79"/>
                      <a:pt x="1753" y="47"/>
                      <a:pt x="1656" y="27"/>
                    </a:cubicBezTo>
                    <a:cubicBezTo>
                      <a:pt x="1563" y="10"/>
                      <a:pt x="1473"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3"/>
              <p:cNvSpPr/>
              <p:nvPr/>
            </p:nvSpPr>
            <p:spPr>
              <a:xfrm>
                <a:off x="3397675" y="3772400"/>
                <a:ext cx="46000" cy="27600"/>
              </a:xfrm>
              <a:custGeom>
                <a:avLst/>
                <a:gdLst/>
                <a:ahLst/>
                <a:cxnLst/>
                <a:rect l="l" t="t" r="r" b="b"/>
                <a:pathLst>
                  <a:path w="1840" h="1104" extrusionOk="0">
                    <a:moveTo>
                      <a:pt x="1203" y="58"/>
                    </a:moveTo>
                    <a:cubicBezTo>
                      <a:pt x="1210" y="58"/>
                      <a:pt x="1218" y="58"/>
                      <a:pt x="1225" y="59"/>
                    </a:cubicBezTo>
                    <a:cubicBezTo>
                      <a:pt x="1289" y="64"/>
                      <a:pt x="1347" y="100"/>
                      <a:pt x="1381" y="152"/>
                    </a:cubicBezTo>
                    <a:cubicBezTo>
                      <a:pt x="1416" y="203"/>
                      <a:pt x="1427" y="269"/>
                      <a:pt x="1423" y="332"/>
                    </a:cubicBezTo>
                    <a:cubicBezTo>
                      <a:pt x="1414" y="460"/>
                      <a:pt x="1337" y="569"/>
                      <a:pt x="1233" y="628"/>
                    </a:cubicBezTo>
                    <a:cubicBezTo>
                      <a:pt x="1154" y="677"/>
                      <a:pt x="1066" y="704"/>
                      <a:pt x="980" y="720"/>
                    </a:cubicBezTo>
                    <a:lnTo>
                      <a:pt x="980" y="720"/>
                    </a:lnTo>
                    <a:cubicBezTo>
                      <a:pt x="959" y="684"/>
                      <a:pt x="940" y="646"/>
                      <a:pt x="923" y="606"/>
                    </a:cubicBezTo>
                    <a:cubicBezTo>
                      <a:pt x="878" y="497"/>
                      <a:pt x="863" y="362"/>
                      <a:pt x="914" y="246"/>
                    </a:cubicBezTo>
                    <a:cubicBezTo>
                      <a:pt x="963" y="142"/>
                      <a:pt x="1081" y="58"/>
                      <a:pt x="1203" y="58"/>
                    </a:cubicBezTo>
                    <a:close/>
                    <a:moveTo>
                      <a:pt x="1205" y="1"/>
                    </a:moveTo>
                    <a:cubicBezTo>
                      <a:pt x="1054" y="1"/>
                      <a:pt x="923" y="99"/>
                      <a:pt x="864" y="223"/>
                    </a:cubicBezTo>
                    <a:cubicBezTo>
                      <a:pt x="804" y="360"/>
                      <a:pt x="824" y="508"/>
                      <a:pt x="874" y="626"/>
                    </a:cubicBezTo>
                    <a:cubicBezTo>
                      <a:pt x="889" y="662"/>
                      <a:pt x="907" y="696"/>
                      <a:pt x="926" y="729"/>
                    </a:cubicBezTo>
                    <a:lnTo>
                      <a:pt x="926" y="729"/>
                    </a:lnTo>
                    <a:cubicBezTo>
                      <a:pt x="920" y="730"/>
                      <a:pt x="914" y="731"/>
                      <a:pt x="908" y="732"/>
                    </a:cubicBezTo>
                    <a:cubicBezTo>
                      <a:pt x="820" y="742"/>
                      <a:pt x="736" y="746"/>
                      <a:pt x="657" y="746"/>
                    </a:cubicBezTo>
                    <a:cubicBezTo>
                      <a:pt x="639" y="746"/>
                      <a:pt x="621" y="746"/>
                      <a:pt x="604" y="746"/>
                    </a:cubicBezTo>
                    <a:cubicBezTo>
                      <a:pt x="416" y="743"/>
                      <a:pt x="266" y="717"/>
                      <a:pt x="162" y="698"/>
                    </a:cubicBezTo>
                    <a:cubicBezTo>
                      <a:pt x="71" y="678"/>
                      <a:pt x="17" y="664"/>
                      <a:pt x="5" y="664"/>
                    </a:cubicBezTo>
                    <a:cubicBezTo>
                      <a:pt x="3" y="664"/>
                      <a:pt x="2" y="664"/>
                      <a:pt x="2" y="665"/>
                    </a:cubicBezTo>
                    <a:cubicBezTo>
                      <a:pt x="1" y="668"/>
                      <a:pt x="55" y="691"/>
                      <a:pt x="157" y="718"/>
                    </a:cubicBezTo>
                    <a:cubicBezTo>
                      <a:pt x="260" y="746"/>
                      <a:pt x="412" y="778"/>
                      <a:pt x="601" y="786"/>
                    </a:cubicBezTo>
                    <a:cubicBezTo>
                      <a:pt x="637" y="788"/>
                      <a:pt x="675" y="789"/>
                      <a:pt x="713" y="789"/>
                    </a:cubicBezTo>
                    <a:cubicBezTo>
                      <a:pt x="777" y="789"/>
                      <a:pt x="843" y="786"/>
                      <a:pt x="913" y="779"/>
                    </a:cubicBezTo>
                    <a:cubicBezTo>
                      <a:pt x="927" y="777"/>
                      <a:pt x="940" y="776"/>
                      <a:pt x="953" y="774"/>
                    </a:cubicBezTo>
                    <a:lnTo>
                      <a:pt x="953" y="774"/>
                    </a:lnTo>
                    <a:cubicBezTo>
                      <a:pt x="1059" y="932"/>
                      <a:pt x="1205" y="1044"/>
                      <a:pt x="1352" y="1086"/>
                    </a:cubicBezTo>
                    <a:cubicBezTo>
                      <a:pt x="1393" y="1098"/>
                      <a:pt x="1434" y="1103"/>
                      <a:pt x="1473" y="1103"/>
                    </a:cubicBezTo>
                    <a:cubicBezTo>
                      <a:pt x="1524" y="1103"/>
                      <a:pt x="1573" y="1094"/>
                      <a:pt x="1614" y="1079"/>
                    </a:cubicBezTo>
                    <a:cubicBezTo>
                      <a:pt x="1687" y="1051"/>
                      <a:pt x="1741" y="1008"/>
                      <a:pt x="1776" y="967"/>
                    </a:cubicBezTo>
                    <a:cubicBezTo>
                      <a:pt x="1811" y="925"/>
                      <a:pt x="1827" y="884"/>
                      <a:pt x="1833" y="857"/>
                    </a:cubicBezTo>
                    <a:cubicBezTo>
                      <a:pt x="1840" y="829"/>
                      <a:pt x="1840" y="814"/>
                      <a:pt x="1838" y="814"/>
                    </a:cubicBezTo>
                    <a:cubicBezTo>
                      <a:pt x="1838" y="814"/>
                      <a:pt x="1837" y="814"/>
                      <a:pt x="1837" y="814"/>
                    </a:cubicBezTo>
                    <a:cubicBezTo>
                      <a:pt x="1831" y="814"/>
                      <a:pt x="1828" y="878"/>
                      <a:pt x="1760" y="952"/>
                    </a:cubicBezTo>
                    <a:cubicBezTo>
                      <a:pt x="1709" y="1007"/>
                      <a:pt x="1608" y="1067"/>
                      <a:pt x="1485" y="1067"/>
                    </a:cubicBezTo>
                    <a:cubicBezTo>
                      <a:pt x="1446" y="1067"/>
                      <a:pt x="1405" y="1061"/>
                      <a:pt x="1363" y="1048"/>
                    </a:cubicBezTo>
                    <a:cubicBezTo>
                      <a:pt x="1235" y="1008"/>
                      <a:pt x="1105" y="906"/>
                      <a:pt x="1008" y="764"/>
                    </a:cubicBezTo>
                    <a:lnTo>
                      <a:pt x="1008" y="764"/>
                    </a:lnTo>
                    <a:cubicBezTo>
                      <a:pt x="1092" y="748"/>
                      <a:pt x="1179" y="722"/>
                      <a:pt x="1260" y="673"/>
                    </a:cubicBezTo>
                    <a:cubicBezTo>
                      <a:pt x="1316" y="639"/>
                      <a:pt x="1370" y="595"/>
                      <a:pt x="1410" y="536"/>
                    </a:cubicBezTo>
                    <a:cubicBezTo>
                      <a:pt x="1448" y="478"/>
                      <a:pt x="1472" y="409"/>
                      <a:pt x="1479" y="336"/>
                    </a:cubicBezTo>
                    <a:cubicBezTo>
                      <a:pt x="1484" y="265"/>
                      <a:pt x="1472" y="186"/>
                      <a:pt x="1428" y="121"/>
                    </a:cubicBezTo>
                    <a:cubicBezTo>
                      <a:pt x="1386" y="55"/>
                      <a:pt x="1311" y="8"/>
                      <a:pt x="1231" y="1"/>
                    </a:cubicBezTo>
                    <a:cubicBezTo>
                      <a:pt x="1222" y="1"/>
                      <a:pt x="1213" y="1"/>
                      <a:pt x="1205"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3"/>
              <p:cNvSpPr/>
              <p:nvPr/>
            </p:nvSpPr>
            <p:spPr>
              <a:xfrm>
                <a:off x="3639050" y="3868900"/>
                <a:ext cx="21900" cy="45050"/>
              </a:xfrm>
              <a:custGeom>
                <a:avLst/>
                <a:gdLst/>
                <a:ahLst/>
                <a:cxnLst/>
                <a:rect l="l" t="t" r="r" b="b"/>
                <a:pathLst>
                  <a:path w="876" h="1802" extrusionOk="0">
                    <a:moveTo>
                      <a:pt x="573" y="991"/>
                    </a:moveTo>
                    <a:cubicBezTo>
                      <a:pt x="605" y="991"/>
                      <a:pt x="636" y="996"/>
                      <a:pt x="665" y="1007"/>
                    </a:cubicBezTo>
                    <a:cubicBezTo>
                      <a:pt x="722" y="1027"/>
                      <a:pt x="768" y="1074"/>
                      <a:pt x="791" y="1133"/>
                    </a:cubicBezTo>
                    <a:cubicBezTo>
                      <a:pt x="815" y="1190"/>
                      <a:pt x="815" y="1259"/>
                      <a:pt x="779" y="1309"/>
                    </a:cubicBezTo>
                    <a:cubicBezTo>
                      <a:pt x="745" y="1362"/>
                      <a:pt x="680" y="1388"/>
                      <a:pt x="612" y="1389"/>
                    </a:cubicBezTo>
                    <a:cubicBezTo>
                      <a:pt x="609" y="1390"/>
                      <a:pt x="605" y="1390"/>
                      <a:pt x="601" y="1390"/>
                    </a:cubicBezTo>
                    <a:cubicBezTo>
                      <a:pt x="466" y="1390"/>
                      <a:pt x="343" y="1314"/>
                      <a:pt x="257" y="1217"/>
                    </a:cubicBezTo>
                    <a:cubicBezTo>
                      <a:pt x="256" y="1216"/>
                      <a:pt x="254" y="1215"/>
                      <a:pt x="253" y="1213"/>
                    </a:cubicBezTo>
                    <a:lnTo>
                      <a:pt x="253" y="1213"/>
                    </a:lnTo>
                    <a:cubicBezTo>
                      <a:pt x="294" y="1119"/>
                      <a:pt x="377" y="1033"/>
                      <a:pt x="488" y="1003"/>
                    </a:cubicBezTo>
                    <a:cubicBezTo>
                      <a:pt x="516" y="995"/>
                      <a:pt x="544" y="991"/>
                      <a:pt x="573" y="991"/>
                    </a:cubicBezTo>
                    <a:close/>
                    <a:moveTo>
                      <a:pt x="728" y="0"/>
                    </a:moveTo>
                    <a:cubicBezTo>
                      <a:pt x="700" y="0"/>
                      <a:pt x="662" y="3"/>
                      <a:pt x="616" y="12"/>
                    </a:cubicBezTo>
                    <a:cubicBezTo>
                      <a:pt x="509" y="32"/>
                      <a:pt x="351" y="91"/>
                      <a:pt x="212" y="236"/>
                    </a:cubicBezTo>
                    <a:cubicBezTo>
                      <a:pt x="142" y="307"/>
                      <a:pt x="81" y="401"/>
                      <a:pt x="45" y="514"/>
                    </a:cubicBezTo>
                    <a:cubicBezTo>
                      <a:pt x="10" y="628"/>
                      <a:pt x="1" y="757"/>
                      <a:pt x="29" y="887"/>
                    </a:cubicBezTo>
                    <a:cubicBezTo>
                      <a:pt x="54" y="1009"/>
                      <a:pt x="109" y="1130"/>
                      <a:pt x="196" y="1234"/>
                    </a:cubicBezTo>
                    <a:lnTo>
                      <a:pt x="196" y="1234"/>
                    </a:lnTo>
                    <a:cubicBezTo>
                      <a:pt x="163" y="1340"/>
                      <a:pt x="170" y="1449"/>
                      <a:pt x="206" y="1537"/>
                    </a:cubicBezTo>
                    <a:cubicBezTo>
                      <a:pt x="245" y="1632"/>
                      <a:pt x="315" y="1699"/>
                      <a:pt x="383" y="1740"/>
                    </a:cubicBezTo>
                    <a:cubicBezTo>
                      <a:pt x="452" y="1779"/>
                      <a:pt x="520" y="1797"/>
                      <a:pt x="576" y="1800"/>
                    </a:cubicBezTo>
                    <a:cubicBezTo>
                      <a:pt x="587" y="1801"/>
                      <a:pt x="598" y="1801"/>
                      <a:pt x="608" y="1801"/>
                    </a:cubicBezTo>
                    <a:cubicBezTo>
                      <a:pt x="648" y="1801"/>
                      <a:pt x="681" y="1795"/>
                      <a:pt x="702" y="1789"/>
                    </a:cubicBezTo>
                    <a:cubicBezTo>
                      <a:pt x="731" y="1781"/>
                      <a:pt x="744" y="1775"/>
                      <a:pt x="744" y="1773"/>
                    </a:cubicBezTo>
                    <a:cubicBezTo>
                      <a:pt x="744" y="1772"/>
                      <a:pt x="743" y="1772"/>
                      <a:pt x="742" y="1772"/>
                    </a:cubicBezTo>
                    <a:cubicBezTo>
                      <a:pt x="733" y="1772"/>
                      <a:pt x="698" y="1782"/>
                      <a:pt x="641" y="1782"/>
                    </a:cubicBezTo>
                    <a:cubicBezTo>
                      <a:pt x="622" y="1782"/>
                      <a:pt x="602" y="1781"/>
                      <a:pt x="578" y="1778"/>
                    </a:cubicBezTo>
                    <a:cubicBezTo>
                      <a:pt x="526" y="1772"/>
                      <a:pt x="463" y="1752"/>
                      <a:pt x="399" y="1712"/>
                    </a:cubicBezTo>
                    <a:cubicBezTo>
                      <a:pt x="337" y="1673"/>
                      <a:pt x="275" y="1609"/>
                      <a:pt x="243" y="1522"/>
                    </a:cubicBezTo>
                    <a:cubicBezTo>
                      <a:pt x="217" y="1450"/>
                      <a:pt x="210" y="1361"/>
                      <a:pt x="233" y="1274"/>
                    </a:cubicBezTo>
                    <a:lnTo>
                      <a:pt x="233" y="1274"/>
                    </a:lnTo>
                    <a:cubicBezTo>
                      <a:pt x="325" y="1369"/>
                      <a:pt x="454" y="1447"/>
                      <a:pt x="600" y="1447"/>
                    </a:cubicBezTo>
                    <a:cubicBezTo>
                      <a:pt x="605" y="1447"/>
                      <a:pt x="610" y="1447"/>
                      <a:pt x="615" y="1447"/>
                    </a:cubicBezTo>
                    <a:cubicBezTo>
                      <a:pt x="694" y="1445"/>
                      <a:pt x="780" y="1411"/>
                      <a:pt x="826" y="1341"/>
                    </a:cubicBezTo>
                    <a:cubicBezTo>
                      <a:pt x="876" y="1272"/>
                      <a:pt x="874" y="1181"/>
                      <a:pt x="843" y="1111"/>
                    </a:cubicBezTo>
                    <a:cubicBezTo>
                      <a:pt x="814" y="1040"/>
                      <a:pt x="756" y="981"/>
                      <a:pt x="685" y="956"/>
                    </a:cubicBezTo>
                    <a:cubicBezTo>
                      <a:pt x="649" y="943"/>
                      <a:pt x="613" y="937"/>
                      <a:pt x="576" y="937"/>
                    </a:cubicBezTo>
                    <a:cubicBezTo>
                      <a:pt x="541" y="937"/>
                      <a:pt x="507" y="943"/>
                      <a:pt x="474" y="952"/>
                    </a:cubicBezTo>
                    <a:cubicBezTo>
                      <a:pt x="355" y="986"/>
                      <a:pt x="266" y="1075"/>
                      <a:pt x="219" y="1173"/>
                    </a:cubicBezTo>
                    <a:lnTo>
                      <a:pt x="219" y="1173"/>
                    </a:lnTo>
                    <a:cubicBezTo>
                      <a:pt x="149" y="1084"/>
                      <a:pt x="103" y="980"/>
                      <a:pt x="81" y="876"/>
                    </a:cubicBezTo>
                    <a:cubicBezTo>
                      <a:pt x="54" y="755"/>
                      <a:pt x="59" y="634"/>
                      <a:pt x="90" y="528"/>
                    </a:cubicBezTo>
                    <a:cubicBezTo>
                      <a:pt x="122" y="422"/>
                      <a:pt x="178" y="332"/>
                      <a:pt x="241" y="263"/>
                    </a:cubicBezTo>
                    <a:cubicBezTo>
                      <a:pt x="370" y="121"/>
                      <a:pt x="519" y="60"/>
                      <a:pt x="621" y="32"/>
                    </a:cubicBezTo>
                    <a:cubicBezTo>
                      <a:pt x="725" y="7"/>
                      <a:pt x="786" y="12"/>
                      <a:pt x="786" y="5"/>
                    </a:cubicBezTo>
                    <a:cubicBezTo>
                      <a:pt x="786" y="4"/>
                      <a:pt x="772" y="2"/>
                      <a:pt x="742" y="1"/>
                    </a:cubicBezTo>
                    <a:cubicBezTo>
                      <a:pt x="738" y="0"/>
                      <a:pt x="733" y="0"/>
                      <a:pt x="728"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3"/>
              <p:cNvSpPr/>
              <p:nvPr/>
            </p:nvSpPr>
            <p:spPr>
              <a:xfrm>
                <a:off x="3441500" y="4017225"/>
                <a:ext cx="22775" cy="28575"/>
              </a:xfrm>
              <a:custGeom>
                <a:avLst/>
                <a:gdLst/>
                <a:ahLst/>
                <a:cxnLst/>
                <a:rect l="l" t="t" r="r" b="b"/>
                <a:pathLst>
                  <a:path w="911" h="1143" extrusionOk="0">
                    <a:moveTo>
                      <a:pt x="332" y="0"/>
                    </a:moveTo>
                    <a:cubicBezTo>
                      <a:pt x="327" y="0"/>
                      <a:pt x="295" y="14"/>
                      <a:pt x="249" y="50"/>
                    </a:cubicBezTo>
                    <a:cubicBezTo>
                      <a:pt x="200" y="89"/>
                      <a:pt x="134" y="155"/>
                      <a:pt x="84" y="258"/>
                    </a:cubicBezTo>
                    <a:cubicBezTo>
                      <a:pt x="33" y="359"/>
                      <a:pt x="0" y="499"/>
                      <a:pt x="31" y="648"/>
                    </a:cubicBezTo>
                    <a:cubicBezTo>
                      <a:pt x="58" y="798"/>
                      <a:pt x="146" y="954"/>
                      <a:pt x="293" y="1055"/>
                    </a:cubicBezTo>
                    <a:cubicBezTo>
                      <a:pt x="366" y="1105"/>
                      <a:pt x="450" y="1136"/>
                      <a:pt x="535" y="1141"/>
                    </a:cubicBezTo>
                    <a:cubicBezTo>
                      <a:pt x="544" y="1142"/>
                      <a:pt x="552" y="1142"/>
                      <a:pt x="561" y="1142"/>
                    </a:cubicBezTo>
                    <a:cubicBezTo>
                      <a:pt x="638" y="1142"/>
                      <a:pt x="712" y="1117"/>
                      <a:pt x="768" y="1071"/>
                    </a:cubicBezTo>
                    <a:cubicBezTo>
                      <a:pt x="829" y="1021"/>
                      <a:pt x="865" y="953"/>
                      <a:pt x="886" y="888"/>
                    </a:cubicBezTo>
                    <a:cubicBezTo>
                      <a:pt x="906" y="823"/>
                      <a:pt x="910" y="758"/>
                      <a:pt x="906" y="701"/>
                    </a:cubicBezTo>
                    <a:cubicBezTo>
                      <a:pt x="897" y="588"/>
                      <a:pt x="865" y="502"/>
                      <a:pt x="844" y="444"/>
                    </a:cubicBezTo>
                    <a:cubicBezTo>
                      <a:pt x="822" y="388"/>
                      <a:pt x="808" y="357"/>
                      <a:pt x="803" y="357"/>
                    </a:cubicBezTo>
                    <a:cubicBezTo>
                      <a:pt x="803" y="357"/>
                      <a:pt x="803" y="357"/>
                      <a:pt x="803" y="357"/>
                    </a:cubicBezTo>
                    <a:cubicBezTo>
                      <a:pt x="799" y="359"/>
                      <a:pt x="807" y="392"/>
                      <a:pt x="823" y="451"/>
                    </a:cubicBezTo>
                    <a:cubicBezTo>
                      <a:pt x="838" y="510"/>
                      <a:pt x="862" y="597"/>
                      <a:pt x="865" y="703"/>
                    </a:cubicBezTo>
                    <a:cubicBezTo>
                      <a:pt x="868" y="757"/>
                      <a:pt x="861" y="815"/>
                      <a:pt x="841" y="874"/>
                    </a:cubicBezTo>
                    <a:cubicBezTo>
                      <a:pt x="821" y="931"/>
                      <a:pt x="787" y="989"/>
                      <a:pt x="735" y="1029"/>
                    </a:cubicBezTo>
                    <a:cubicBezTo>
                      <a:pt x="689" y="1067"/>
                      <a:pt x="628" y="1086"/>
                      <a:pt x="563" y="1086"/>
                    </a:cubicBezTo>
                    <a:cubicBezTo>
                      <a:pt x="555" y="1086"/>
                      <a:pt x="547" y="1086"/>
                      <a:pt x="539" y="1085"/>
                    </a:cubicBezTo>
                    <a:cubicBezTo>
                      <a:pt x="466" y="1080"/>
                      <a:pt x="390" y="1052"/>
                      <a:pt x="325" y="1007"/>
                    </a:cubicBezTo>
                    <a:cubicBezTo>
                      <a:pt x="193" y="916"/>
                      <a:pt x="110" y="775"/>
                      <a:pt x="81" y="639"/>
                    </a:cubicBezTo>
                    <a:cubicBezTo>
                      <a:pt x="52" y="501"/>
                      <a:pt x="77" y="372"/>
                      <a:pt x="120" y="275"/>
                    </a:cubicBezTo>
                    <a:cubicBezTo>
                      <a:pt x="163" y="176"/>
                      <a:pt x="221" y="108"/>
                      <a:pt x="264" y="67"/>
                    </a:cubicBezTo>
                    <a:cubicBezTo>
                      <a:pt x="308" y="25"/>
                      <a:pt x="335" y="5"/>
                      <a:pt x="333" y="1"/>
                    </a:cubicBezTo>
                    <a:cubicBezTo>
                      <a:pt x="333" y="1"/>
                      <a:pt x="333" y="0"/>
                      <a:pt x="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3"/>
              <p:cNvSpPr/>
              <p:nvPr/>
            </p:nvSpPr>
            <p:spPr>
              <a:xfrm>
                <a:off x="3690725" y="4017275"/>
                <a:ext cx="22775" cy="28575"/>
              </a:xfrm>
              <a:custGeom>
                <a:avLst/>
                <a:gdLst/>
                <a:ahLst/>
                <a:cxnLst/>
                <a:rect l="l" t="t" r="r" b="b"/>
                <a:pathLst>
                  <a:path w="911" h="1143" extrusionOk="0">
                    <a:moveTo>
                      <a:pt x="579" y="1"/>
                    </a:moveTo>
                    <a:cubicBezTo>
                      <a:pt x="579" y="1"/>
                      <a:pt x="579" y="1"/>
                      <a:pt x="579" y="1"/>
                    </a:cubicBezTo>
                    <a:cubicBezTo>
                      <a:pt x="575" y="5"/>
                      <a:pt x="604" y="25"/>
                      <a:pt x="647" y="67"/>
                    </a:cubicBezTo>
                    <a:cubicBezTo>
                      <a:pt x="691" y="108"/>
                      <a:pt x="748" y="177"/>
                      <a:pt x="791" y="275"/>
                    </a:cubicBezTo>
                    <a:cubicBezTo>
                      <a:pt x="834" y="372"/>
                      <a:pt x="859" y="502"/>
                      <a:pt x="829" y="639"/>
                    </a:cubicBezTo>
                    <a:cubicBezTo>
                      <a:pt x="800" y="775"/>
                      <a:pt x="717" y="917"/>
                      <a:pt x="585" y="1008"/>
                    </a:cubicBezTo>
                    <a:cubicBezTo>
                      <a:pt x="520" y="1053"/>
                      <a:pt x="445" y="1080"/>
                      <a:pt x="371" y="1086"/>
                    </a:cubicBezTo>
                    <a:cubicBezTo>
                      <a:pt x="363" y="1086"/>
                      <a:pt x="355" y="1086"/>
                      <a:pt x="347" y="1086"/>
                    </a:cubicBezTo>
                    <a:cubicBezTo>
                      <a:pt x="282" y="1086"/>
                      <a:pt x="222" y="1067"/>
                      <a:pt x="176" y="1030"/>
                    </a:cubicBezTo>
                    <a:cubicBezTo>
                      <a:pt x="123" y="989"/>
                      <a:pt x="89" y="931"/>
                      <a:pt x="69" y="873"/>
                    </a:cubicBezTo>
                    <a:cubicBezTo>
                      <a:pt x="49" y="814"/>
                      <a:pt x="43" y="757"/>
                      <a:pt x="45" y="704"/>
                    </a:cubicBezTo>
                    <a:cubicBezTo>
                      <a:pt x="48" y="597"/>
                      <a:pt x="74" y="510"/>
                      <a:pt x="88" y="451"/>
                    </a:cubicBezTo>
                    <a:cubicBezTo>
                      <a:pt x="103" y="392"/>
                      <a:pt x="112" y="359"/>
                      <a:pt x="108" y="357"/>
                    </a:cubicBezTo>
                    <a:cubicBezTo>
                      <a:pt x="108" y="357"/>
                      <a:pt x="108" y="357"/>
                      <a:pt x="108" y="357"/>
                    </a:cubicBezTo>
                    <a:cubicBezTo>
                      <a:pt x="104" y="357"/>
                      <a:pt x="89" y="387"/>
                      <a:pt x="67" y="444"/>
                    </a:cubicBezTo>
                    <a:cubicBezTo>
                      <a:pt x="46" y="503"/>
                      <a:pt x="13" y="588"/>
                      <a:pt x="4" y="701"/>
                    </a:cubicBezTo>
                    <a:cubicBezTo>
                      <a:pt x="0" y="758"/>
                      <a:pt x="4" y="822"/>
                      <a:pt x="24" y="888"/>
                    </a:cubicBezTo>
                    <a:cubicBezTo>
                      <a:pt x="45" y="952"/>
                      <a:pt x="81" y="1021"/>
                      <a:pt x="143" y="1071"/>
                    </a:cubicBezTo>
                    <a:cubicBezTo>
                      <a:pt x="199" y="1117"/>
                      <a:pt x="275" y="1142"/>
                      <a:pt x="352" y="1142"/>
                    </a:cubicBezTo>
                    <a:cubicBezTo>
                      <a:pt x="360" y="1142"/>
                      <a:pt x="368" y="1142"/>
                      <a:pt x="376" y="1142"/>
                    </a:cubicBezTo>
                    <a:cubicBezTo>
                      <a:pt x="460" y="1136"/>
                      <a:pt x="545" y="1104"/>
                      <a:pt x="617" y="1055"/>
                    </a:cubicBezTo>
                    <a:cubicBezTo>
                      <a:pt x="764" y="954"/>
                      <a:pt x="852" y="798"/>
                      <a:pt x="881" y="650"/>
                    </a:cubicBezTo>
                    <a:cubicBezTo>
                      <a:pt x="910" y="499"/>
                      <a:pt x="878" y="359"/>
                      <a:pt x="828" y="258"/>
                    </a:cubicBezTo>
                    <a:cubicBezTo>
                      <a:pt x="776" y="156"/>
                      <a:pt x="712" y="89"/>
                      <a:pt x="662" y="50"/>
                    </a:cubicBezTo>
                    <a:cubicBezTo>
                      <a:pt x="615" y="15"/>
                      <a:pt x="584" y="1"/>
                      <a:pt x="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3"/>
              <p:cNvSpPr/>
              <p:nvPr/>
            </p:nvSpPr>
            <p:spPr>
              <a:xfrm>
                <a:off x="3550275" y="4061875"/>
                <a:ext cx="55350" cy="12325"/>
              </a:xfrm>
              <a:custGeom>
                <a:avLst/>
                <a:gdLst/>
                <a:ahLst/>
                <a:cxnLst/>
                <a:rect l="l" t="t" r="r" b="b"/>
                <a:pathLst>
                  <a:path w="2214" h="493" extrusionOk="0">
                    <a:moveTo>
                      <a:pt x="1123" y="1"/>
                    </a:moveTo>
                    <a:cubicBezTo>
                      <a:pt x="1115" y="1"/>
                      <a:pt x="1107" y="1"/>
                      <a:pt x="1099" y="1"/>
                    </a:cubicBezTo>
                    <a:cubicBezTo>
                      <a:pt x="754" y="6"/>
                      <a:pt x="457" y="132"/>
                      <a:pt x="272" y="255"/>
                    </a:cubicBezTo>
                    <a:cubicBezTo>
                      <a:pt x="179" y="315"/>
                      <a:pt x="110" y="374"/>
                      <a:pt x="66" y="418"/>
                    </a:cubicBezTo>
                    <a:cubicBezTo>
                      <a:pt x="21" y="462"/>
                      <a:pt x="0" y="488"/>
                      <a:pt x="2" y="492"/>
                    </a:cubicBezTo>
                    <a:cubicBezTo>
                      <a:pt x="3" y="492"/>
                      <a:pt x="3" y="492"/>
                      <a:pt x="4" y="492"/>
                    </a:cubicBezTo>
                    <a:cubicBezTo>
                      <a:pt x="17" y="492"/>
                      <a:pt x="112" y="395"/>
                      <a:pt x="293" y="289"/>
                    </a:cubicBezTo>
                    <a:cubicBezTo>
                      <a:pt x="479" y="177"/>
                      <a:pt x="768" y="64"/>
                      <a:pt x="1100" y="58"/>
                    </a:cubicBezTo>
                    <a:cubicBezTo>
                      <a:pt x="1109" y="58"/>
                      <a:pt x="1117" y="58"/>
                      <a:pt x="1125" y="58"/>
                    </a:cubicBezTo>
                    <a:cubicBezTo>
                      <a:pt x="1448" y="58"/>
                      <a:pt x="1730" y="160"/>
                      <a:pt x="1914" y="262"/>
                    </a:cubicBezTo>
                    <a:cubicBezTo>
                      <a:pt x="2099" y="364"/>
                      <a:pt x="2197" y="457"/>
                      <a:pt x="2210" y="457"/>
                    </a:cubicBezTo>
                    <a:cubicBezTo>
                      <a:pt x="2211" y="457"/>
                      <a:pt x="2211" y="457"/>
                      <a:pt x="2211" y="457"/>
                    </a:cubicBezTo>
                    <a:cubicBezTo>
                      <a:pt x="2214" y="453"/>
                      <a:pt x="2192" y="427"/>
                      <a:pt x="2147" y="385"/>
                    </a:cubicBezTo>
                    <a:cubicBezTo>
                      <a:pt x="2100" y="342"/>
                      <a:pt x="2030" y="286"/>
                      <a:pt x="1935" y="227"/>
                    </a:cubicBezTo>
                    <a:cubicBezTo>
                      <a:pt x="1750" y="113"/>
                      <a:pt x="1459" y="1"/>
                      <a:pt x="1123"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3"/>
              <p:cNvSpPr/>
              <p:nvPr/>
            </p:nvSpPr>
            <p:spPr>
              <a:xfrm>
                <a:off x="3607675" y="3984000"/>
                <a:ext cx="61150" cy="17100"/>
              </a:xfrm>
              <a:custGeom>
                <a:avLst/>
                <a:gdLst/>
                <a:ahLst/>
                <a:cxnLst/>
                <a:rect l="l" t="t" r="r" b="b"/>
                <a:pathLst>
                  <a:path w="2446" h="684" extrusionOk="0">
                    <a:moveTo>
                      <a:pt x="2311" y="1"/>
                    </a:moveTo>
                    <a:cubicBezTo>
                      <a:pt x="2112" y="1"/>
                      <a:pt x="1680" y="77"/>
                      <a:pt x="1188" y="204"/>
                    </a:cubicBezTo>
                    <a:cubicBezTo>
                      <a:pt x="524" y="377"/>
                      <a:pt x="1" y="579"/>
                      <a:pt x="21" y="654"/>
                    </a:cubicBezTo>
                    <a:cubicBezTo>
                      <a:pt x="26" y="674"/>
                      <a:pt x="67" y="683"/>
                      <a:pt x="137" y="683"/>
                    </a:cubicBezTo>
                    <a:cubicBezTo>
                      <a:pt x="336" y="683"/>
                      <a:pt x="768" y="608"/>
                      <a:pt x="1260" y="480"/>
                    </a:cubicBezTo>
                    <a:cubicBezTo>
                      <a:pt x="1924" y="308"/>
                      <a:pt x="2446" y="107"/>
                      <a:pt x="2426" y="30"/>
                    </a:cubicBezTo>
                    <a:cubicBezTo>
                      <a:pt x="2421" y="10"/>
                      <a:pt x="2380" y="1"/>
                      <a:pt x="2311" y="1"/>
                    </a:cubicBezTo>
                    <a:close/>
                  </a:path>
                </a:pathLst>
              </a:custGeom>
              <a:solidFill>
                <a:srgbClr val="BFD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3"/>
              <p:cNvSpPr/>
              <p:nvPr/>
            </p:nvSpPr>
            <p:spPr>
              <a:xfrm>
                <a:off x="3483450" y="3987225"/>
                <a:ext cx="65500" cy="16725"/>
              </a:xfrm>
              <a:custGeom>
                <a:avLst/>
                <a:gdLst/>
                <a:ahLst/>
                <a:cxnLst/>
                <a:rect l="l" t="t" r="r" b="b"/>
                <a:pathLst>
                  <a:path w="2620" h="669" extrusionOk="0">
                    <a:moveTo>
                      <a:pt x="118" y="0"/>
                    </a:moveTo>
                    <a:cubicBezTo>
                      <a:pt x="62" y="0"/>
                      <a:pt x="29" y="8"/>
                      <a:pt x="24" y="25"/>
                    </a:cubicBezTo>
                    <a:cubicBezTo>
                      <a:pt x="1" y="99"/>
                      <a:pt x="555" y="333"/>
                      <a:pt x="1274" y="501"/>
                    </a:cubicBezTo>
                    <a:cubicBezTo>
                      <a:pt x="1757" y="615"/>
                      <a:pt x="2187" y="669"/>
                      <a:pt x="2420" y="669"/>
                    </a:cubicBezTo>
                    <a:cubicBezTo>
                      <a:pt x="2535" y="669"/>
                      <a:pt x="2602" y="656"/>
                      <a:pt x="2606" y="631"/>
                    </a:cubicBezTo>
                    <a:cubicBezTo>
                      <a:pt x="2619" y="552"/>
                      <a:pt x="2048" y="390"/>
                      <a:pt x="1339" y="224"/>
                    </a:cubicBezTo>
                    <a:cubicBezTo>
                      <a:pt x="788" y="95"/>
                      <a:pt x="313" y="0"/>
                      <a:pt x="118" y="0"/>
                    </a:cubicBezTo>
                    <a:close/>
                  </a:path>
                </a:pathLst>
              </a:custGeom>
              <a:solidFill>
                <a:srgbClr val="BFD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02" name="Google Shape;2502;p53"/>
          <p:cNvGrpSpPr/>
          <p:nvPr/>
        </p:nvGrpSpPr>
        <p:grpSpPr>
          <a:xfrm>
            <a:off x="5623950" y="1996185"/>
            <a:ext cx="1613362" cy="2376265"/>
            <a:chOff x="3743525" y="1263510"/>
            <a:chExt cx="1613362" cy="2376265"/>
          </a:xfrm>
        </p:grpSpPr>
        <p:grpSp>
          <p:nvGrpSpPr>
            <p:cNvPr id="2503" name="Google Shape;2503;p53"/>
            <p:cNvGrpSpPr/>
            <p:nvPr/>
          </p:nvGrpSpPr>
          <p:grpSpPr>
            <a:xfrm>
              <a:off x="3743619" y="1263510"/>
              <a:ext cx="1613268" cy="2376147"/>
              <a:chOff x="2903825" y="2119650"/>
              <a:chExt cx="623100" cy="917750"/>
            </a:xfrm>
          </p:grpSpPr>
          <p:sp>
            <p:nvSpPr>
              <p:cNvPr id="2504" name="Google Shape;2504;p53"/>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3"/>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6" name="Google Shape;2506;p53"/>
            <p:cNvSpPr txBox="1"/>
            <p:nvPr/>
          </p:nvSpPr>
          <p:spPr>
            <a:xfrm>
              <a:off x="3743525" y="3185575"/>
              <a:ext cx="1613100" cy="4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Lilita One"/>
                  <a:ea typeface="Lilita One"/>
                  <a:cs typeface="Lilita One"/>
                  <a:sym typeface="Lilita One"/>
                </a:rPr>
                <a:t>Very Positive</a:t>
              </a:r>
              <a:endParaRPr>
                <a:solidFill>
                  <a:schemeClr val="accent3"/>
                </a:solidFill>
                <a:latin typeface="Lilita One"/>
                <a:ea typeface="Lilita One"/>
                <a:cs typeface="Lilita One"/>
                <a:sym typeface="Lilita One"/>
              </a:endParaRPr>
            </a:p>
          </p:txBody>
        </p:sp>
        <p:grpSp>
          <p:nvGrpSpPr>
            <p:cNvPr id="2507" name="Google Shape;2507;p53"/>
            <p:cNvGrpSpPr/>
            <p:nvPr/>
          </p:nvGrpSpPr>
          <p:grpSpPr>
            <a:xfrm>
              <a:off x="4215823" y="1590490"/>
              <a:ext cx="754603" cy="1208061"/>
              <a:chOff x="3783050" y="805775"/>
              <a:chExt cx="367275" cy="587950"/>
            </a:xfrm>
          </p:grpSpPr>
          <p:sp>
            <p:nvSpPr>
              <p:cNvPr id="2508" name="Google Shape;2508;p53"/>
              <p:cNvSpPr/>
              <p:nvPr/>
            </p:nvSpPr>
            <p:spPr>
              <a:xfrm>
                <a:off x="3990050" y="805775"/>
                <a:ext cx="152900" cy="146975"/>
              </a:xfrm>
              <a:custGeom>
                <a:avLst/>
                <a:gdLst/>
                <a:ahLst/>
                <a:cxnLst/>
                <a:rect l="l" t="t" r="r" b="b"/>
                <a:pathLst>
                  <a:path w="6116" h="5879" extrusionOk="0">
                    <a:moveTo>
                      <a:pt x="3111" y="1"/>
                    </a:moveTo>
                    <a:cubicBezTo>
                      <a:pt x="2176" y="1"/>
                      <a:pt x="1240" y="463"/>
                      <a:pt x="698" y="1229"/>
                    </a:cubicBezTo>
                    <a:cubicBezTo>
                      <a:pt x="55" y="2138"/>
                      <a:pt x="1" y="3427"/>
                      <a:pt x="564" y="4387"/>
                    </a:cubicBezTo>
                    <a:lnTo>
                      <a:pt x="2390" y="5861"/>
                    </a:lnTo>
                    <a:cubicBezTo>
                      <a:pt x="2506" y="5873"/>
                      <a:pt x="2624" y="5879"/>
                      <a:pt x="2744" y="5879"/>
                    </a:cubicBezTo>
                    <a:cubicBezTo>
                      <a:pt x="4268" y="5879"/>
                      <a:pt x="6045" y="4952"/>
                      <a:pt x="6088" y="3259"/>
                    </a:cubicBezTo>
                    <a:cubicBezTo>
                      <a:pt x="6115" y="2152"/>
                      <a:pt x="5492" y="1048"/>
                      <a:pt x="4582" y="435"/>
                    </a:cubicBezTo>
                    <a:cubicBezTo>
                      <a:pt x="4297" y="242"/>
                      <a:pt x="3969" y="115"/>
                      <a:pt x="3630" y="50"/>
                    </a:cubicBezTo>
                    <a:cubicBezTo>
                      <a:pt x="3459" y="17"/>
                      <a:pt x="3285" y="1"/>
                      <a:pt x="3111"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3"/>
              <p:cNvSpPr/>
              <p:nvPr/>
            </p:nvSpPr>
            <p:spPr>
              <a:xfrm>
                <a:off x="3992200" y="805775"/>
                <a:ext cx="131150" cy="86450"/>
              </a:xfrm>
              <a:custGeom>
                <a:avLst/>
                <a:gdLst/>
                <a:ahLst/>
                <a:cxnLst/>
                <a:rect l="l" t="t" r="r" b="b"/>
                <a:pathLst>
                  <a:path w="5246" h="3458" extrusionOk="0">
                    <a:moveTo>
                      <a:pt x="3025" y="1"/>
                    </a:moveTo>
                    <a:cubicBezTo>
                      <a:pt x="2090" y="1"/>
                      <a:pt x="1154" y="463"/>
                      <a:pt x="612" y="1229"/>
                    </a:cubicBezTo>
                    <a:cubicBezTo>
                      <a:pt x="161" y="1867"/>
                      <a:pt x="0" y="2691"/>
                      <a:pt x="139" y="3458"/>
                    </a:cubicBezTo>
                    <a:cubicBezTo>
                      <a:pt x="501" y="2270"/>
                      <a:pt x="1468" y="1299"/>
                      <a:pt x="2750" y="927"/>
                    </a:cubicBezTo>
                    <a:cubicBezTo>
                      <a:pt x="3100" y="826"/>
                      <a:pt x="3446" y="777"/>
                      <a:pt x="3779" y="777"/>
                    </a:cubicBezTo>
                    <a:cubicBezTo>
                      <a:pt x="4309" y="777"/>
                      <a:pt x="4808" y="900"/>
                      <a:pt x="5245" y="1130"/>
                    </a:cubicBezTo>
                    <a:cubicBezTo>
                      <a:pt x="5030" y="861"/>
                      <a:pt x="4777" y="624"/>
                      <a:pt x="4496" y="435"/>
                    </a:cubicBezTo>
                    <a:cubicBezTo>
                      <a:pt x="4211" y="242"/>
                      <a:pt x="3883" y="115"/>
                      <a:pt x="3544" y="50"/>
                    </a:cubicBezTo>
                    <a:cubicBezTo>
                      <a:pt x="3373" y="17"/>
                      <a:pt x="3199" y="1"/>
                      <a:pt x="3025"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3"/>
              <p:cNvSpPr/>
              <p:nvPr/>
            </p:nvSpPr>
            <p:spPr>
              <a:xfrm>
                <a:off x="4014450" y="808925"/>
                <a:ext cx="121200" cy="112975"/>
              </a:xfrm>
              <a:custGeom>
                <a:avLst/>
                <a:gdLst/>
                <a:ahLst/>
                <a:cxnLst/>
                <a:rect l="l" t="t" r="r" b="b"/>
                <a:pathLst>
                  <a:path w="4848" h="4519" extrusionOk="0">
                    <a:moveTo>
                      <a:pt x="1290" y="1"/>
                    </a:moveTo>
                    <a:cubicBezTo>
                      <a:pt x="1199" y="28"/>
                      <a:pt x="1109" y="57"/>
                      <a:pt x="1022" y="93"/>
                    </a:cubicBezTo>
                    <a:cubicBezTo>
                      <a:pt x="880" y="217"/>
                      <a:pt x="748" y="358"/>
                      <a:pt x="631" y="516"/>
                    </a:cubicBezTo>
                    <a:cubicBezTo>
                      <a:pt x="320" y="934"/>
                      <a:pt x="150" y="1412"/>
                      <a:pt x="76" y="1852"/>
                    </a:cubicBezTo>
                    <a:cubicBezTo>
                      <a:pt x="0" y="2294"/>
                      <a:pt x="18" y="2700"/>
                      <a:pt x="63" y="3033"/>
                    </a:cubicBezTo>
                    <a:cubicBezTo>
                      <a:pt x="108" y="3367"/>
                      <a:pt x="180" y="3630"/>
                      <a:pt x="236" y="3809"/>
                    </a:cubicBezTo>
                    <a:cubicBezTo>
                      <a:pt x="292" y="3987"/>
                      <a:pt x="333" y="4082"/>
                      <a:pt x="339" y="4082"/>
                    </a:cubicBezTo>
                    <a:cubicBezTo>
                      <a:pt x="339" y="4082"/>
                      <a:pt x="339" y="4082"/>
                      <a:pt x="339" y="4082"/>
                    </a:cubicBezTo>
                    <a:cubicBezTo>
                      <a:pt x="347" y="4080"/>
                      <a:pt x="318" y="3980"/>
                      <a:pt x="273" y="3799"/>
                    </a:cubicBezTo>
                    <a:cubicBezTo>
                      <a:pt x="233" y="3639"/>
                      <a:pt x="181" y="3413"/>
                      <a:pt x="144" y="3133"/>
                    </a:cubicBezTo>
                    <a:cubicBezTo>
                      <a:pt x="163" y="3124"/>
                      <a:pt x="183" y="3114"/>
                      <a:pt x="211" y="3104"/>
                    </a:cubicBezTo>
                    <a:cubicBezTo>
                      <a:pt x="301" y="3067"/>
                      <a:pt x="439" y="3033"/>
                      <a:pt x="616" y="3026"/>
                    </a:cubicBezTo>
                    <a:cubicBezTo>
                      <a:pt x="659" y="3025"/>
                      <a:pt x="705" y="3025"/>
                      <a:pt x="752" y="3025"/>
                    </a:cubicBezTo>
                    <a:cubicBezTo>
                      <a:pt x="1090" y="3025"/>
                      <a:pt x="1530" y="3047"/>
                      <a:pt x="1993" y="3143"/>
                    </a:cubicBezTo>
                    <a:cubicBezTo>
                      <a:pt x="2522" y="3251"/>
                      <a:pt x="2966" y="3473"/>
                      <a:pt x="3247" y="3685"/>
                    </a:cubicBezTo>
                    <a:cubicBezTo>
                      <a:pt x="3311" y="3734"/>
                      <a:pt x="3365" y="3779"/>
                      <a:pt x="3415" y="3822"/>
                    </a:cubicBezTo>
                    <a:cubicBezTo>
                      <a:pt x="3127" y="4004"/>
                      <a:pt x="2827" y="4137"/>
                      <a:pt x="2542" y="4233"/>
                    </a:cubicBezTo>
                    <a:cubicBezTo>
                      <a:pt x="2195" y="4346"/>
                      <a:pt x="1870" y="4409"/>
                      <a:pt x="1595" y="4440"/>
                    </a:cubicBezTo>
                    <a:cubicBezTo>
                      <a:pt x="1444" y="4456"/>
                      <a:pt x="1308" y="4462"/>
                      <a:pt x="1190" y="4462"/>
                    </a:cubicBezTo>
                    <a:cubicBezTo>
                      <a:pt x="1094" y="4462"/>
                      <a:pt x="1010" y="4458"/>
                      <a:pt x="941" y="4453"/>
                    </a:cubicBezTo>
                    <a:cubicBezTo>
                      <a:pt x="819" y="4445"/>
                      <a:pt x="740" y="4435"/>
                      <a:pt x="711" y="4435"/>
                    </a:cubicBezTo>
                    <a:cubicBezTo>
                      <a:pt x="704" y="4435"/>
                      <a:pt x="700" y="4435"/>
                      <a:pt x="700" y="4437"/>
                    </a:cubicBezTo>
                    <a:cubicBezTo>
                      <a:pt x="698" y="4442"/>
                      <a:pt x="781" y="4468"/>
                      <a:pt x="937" y="4492"/>
                    </a:cubicBezTo>
                    <a:cubicBezTo>
                      <a:pt x="1039" y="4506"/>
                      <a:pt x="1174" y="4519"/>
                      <a:pt x="1335" y="4519"/>
                    </a:cubicBezTo>
                    <a:cubicBezTo>
                      <a:pt x="1417" y="4519"/>
                      <a:pt x="1506" y="4515"/>
                      <a:pt x="1601" y="4508"/>
                    </a:cubicBezTo>
                    <a:cubicBezTo>
                      <a:pt x="1882" y="4487"/>
                      <a:pt x="2214" y="4430"/>
                      <a:pt x="2570" y="4318"/>
                    </a:cubicBezTo>
                    <a:cubicBezTo>
                      <a:pt x="2924" y="4206"/>
                      <a:pt x="3302" y="4034"/>
                      <a:pt x="3652" y="3780"/>
                    </a:cubicBezTo>
                    <a:cubicBezTo>
                      <a:pt x="4003" y="3528"/>
                      <a:pt x="4286" y="3216"/>
                      <a:pt x="4478" y="2894"/>
                    </a:cubicBezTo>
                    <a:cubicBezTo>
                      <a:pt x="4671" y="2573"/>
                      <a:pt x="4779" y="2248"/>
                      <a:pt x="4829" y="1970"/>
                    </a:cubicBezTo>
                    <a:cubicBezTo>
                      <a:pt x="4837" y="1919"/>
                      <a:pt x="4843" y="1871"/>
                      <a:pt x="4848" y="1823"/>
                    </a:cubicBezTo>
                    <a:cubicBezTo>
                      <a:pt x="4832" y="1785"/>
                      <a:pt x="4815" y="1747"/>
                      <a:pt x="4798" y="1709"/>
                    </a:cubicBezTo>
                    <a:cubicBezTo>
                      <a:pt x="4789" y="1787"/>
                      <a:pt x="4779" y="1868"/>
                      <a:pt x="4760" y="1957"/>
                    </a:cubicBezTo>
                    <a:cubicBezTo>
                      <a:pt x="4704" y="2225"/>
                      <a:pt x="4593" y="2539"/>
                      <a:pt x="4401" y="2847"/>
                    </a:cubicBezTo>
                    <a:cubicBezTo>
                      <a:pt x="4211" y="3157"/>
                      <a:pt x="3936" y="3456"/>
                      <a:pt x="3596" y="3701"/>
                    </a:cubicBezTo>
                    <a:cubicBezTo>
                      <a:pt x="3552" y="3732"/>
                      <a:pt x="3508" y="3763"/>
                      <a:pt x="3463" y="3792"/>
                    </a:cubicBezTo>
                    <a:cubicBezTo>
                      <a:pt x="3414" y="3741"/>
                      <a:pt x="3357" y="3688"/>
                      <a:pt x="3289" y="3631"/>
                    </a:cubicBezTo>
                    <a:cubicBezTo>
                      <a:pt x="3012" y="3398"/>
                      <a:pt x="2556" y="3158"/>
                      <a:pt x="2013" y="3047"/>
                    </a:cubicBezTo>
                    <a:cubicBezTo>
                      <a:pt x="1743" y="2990"/>
                      <a:pt x="1481" y="2963"/>
                      <a:pt x="1243" y="2952"/>
                    </a:cubicBezTo>
                    <a:cubicBezTo>
                      <a:pt x="1132" y="2947"/>
                      <a:pt x="1027" y="2944"/>
                      <a:pt x="927" y="2944"/>
                    </a:cubicBezTo>
                    <a:cubicBezTo>
                      <a:pt x="813" y="2944"/>
                      <a:pt x="707" y="2948"/>
                      <a:pt x="610" y="2957"/>
                    </a:cubicBezTo>
                    <a:cubicBezTo>
                      <a:pt x="429" y="2973"/>
                      <a:pt x="285" y="3020"/>
                      <a:pt x="195" y="3069"/>
                    </a:cubicBezTo>
                    <a:cubicBezTo>
                      <a:pt x="173" y="3081"/>
                      <a:pt x="156" y="3092"/>
                      <a:pt x="141" y="3103"/>
                    </a:cubicBezTo>
                    <a:cubicBezTo>
                      <a:pt x="137" y="3077"/>
                      <a:pt x="134" y="3051"/>
                      <a:pt x="131" y="3025"/>
                    </a:cubicBezTo>
                    <a:cubicBezTo>
                      <a:pt x="115" y="2879"/>
                      <a:pt x="106" y="2719"/>
                      <a:pt x="105" y="2549"/>
                    </a:cubicBezTo>
                    <a:cubicBezTo>
                      <a:pt x="133" y="2506"/>
                      <a:pt x="170" y="2449"/>
                      <a:pt x="219" y="2377"/>
                    </a:cubicBezTo>
                    <a:cubicBezTo>
                      <a:pt x="330" y="2217"/>
                      <a:pt x="520" y="2004"/>
                      <a:pt x="799" y="1798"/>
                    </a:cubicBezTo>
                    <a:cubicBezTo>
                      <a:pt x="1078" y="1593"/>
                      <a:pt x="1451" y="1400"/>
                      <a:pt x="1895" y="1276"/>
                    </a:cubicBezTo>
                    <a:cubicBezTo>
                      <a:pt x="2115" y="1211"/>
                      <a:pt x="2352" y="1165"/>
                      <a:pt x="2600" y="1138"/>
                    </a:cubicBezTo>
                    <a:cubicBezTo>
                      <a:pt x="2745" y="1121"/>
                      <a:pt x="2893" y="1112"/>
                      <a:pt x="3043" y="1112"/>
                    </a:cubicBezTo>
                    <a:cubicBezTo>
                      <a:pt x="3152" y="1112"/>
                      <a:pt x="3262" y="1117"/>
                      <a:pt x="3372" y="1126"/>
                    </a:cubicBezTo>
                    <a:cubicBezTo>
                      <a:pt x="3861" y="1163"/>
                      <a:pt x="4313" y="1311"/>
                      <a:pt x="4695" y="1509"/>
                    </a:cubicBezTo>
                    <a:cubicBezTo>
                      <a:pt x="4668" y="1460"/>
                      <a:pt x="4641" y="1412"/>
                      <a:pt x="4611" y="1365"/>
                    </a:cubicBezTo>
                    <a:cubicBezTo>
                      <a:pt x="4249" y="1191"/>
                      <a:pt x="3831" y="1062"/>
                      <a:pt x="3380" y="1028"/>
                    </a:cubicBezTo>
                    <a:cubicBezTo>
                      <a:pt x="3273" y="1020"/>
                      <a:pt x="3168" y="1016"/>
                      <a:pt x="3064" y="1016"/>
                    </a:cubicBezTo>
                    <a:cubicBezTo>
                      <a:pt x="2104" y="1016"/>
                      <a:pt x="1259" y="1346"/>
                      <a:pt x="758" y="1743"/>
                    </a:cubicBezTo>
                    <a:cubicBezTo>
                      <a:pt x="477" y="1962"/>
                      <a:pt x="291" y="2187"/>
                      <a:pt x="188" y="2355"/>
                    </a:cubicBezTo>
                    <a:cubicBezTo>
                      <a:pt x="149" y="2410"/>
                      <a:pt x="125" y="2461"/>
                      <a:pt x="105" y="2502"/>
                    </a:cubicBezTo>
                    <a:cubicBezTo>
                      <a:pt x="108" y="2302"/>
                      <a:pt x="124" y="2089"/>
                      <a:pt x="164" y="1867"/>
                    </a:cubicBezTo>
                    <a:cubicBezTo>
                      <a:pt x="242" y="1439"/>
                      <a:pt x="410" y="978"/>
                      <a:pt x="709" y="574"/>
                    </a:cubicBezTo>
                    <a:cubicBezTo>
                      <a:pt x="878" y="347"/>
                      <a:pt x="1078" y="158"/>
                      <a:pt x="1290"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3"/>
              <p:cNvSpPr/>
              <p:nvPr/>
            </p:nvSpPr>
            <p:spPr>
              <a:xfrm>
                <a:off x="4015475" y="851675"/>
                <a:ext cx="32650" cy="71775"/>
              </a:xfrm>
              <a:custGeom>
                <a:avLst/>
                <a:gdLst/>
                <a:ahLst/>
                <a:cxnLst/>
                <a:rect l="l" t="t" r="r" b="b"/>
                <a:pathLst>
                  <a:path w="1306" h="2871" extrusionOk="0">
                    <a:moveTo>
                      <a:pt x="259" y="0"/>
                    </a:moveTo>
                    <a:cubicBezTo>
                      <a:pt x="43" y="484"/>
                      <a:pt x="0" y="1042"/>
                      <a:pt x="140" y="1553"/>
                    </a:cubicBezTo>
                    <a:cubicBezTo>
                      <a:pt x="280" y="2063"/>
                      <a:pt x="600" y="2523"/>
                      <a:pt x="1031" y="2829"/>
                    </a:cubicBezTo>
                    <a:lnTo>
                      <a:pt x="1109" y="2871"/>
                    </a:lnTo>
                    <a:cubicBezTo>
                      <a:pt x="1306" y="2299"/>
                      <a:pt x="1278" y="1654"/>
                      <a:pt x="1035" y="1100"/>
                    </a:cubicBezTo>
                    <a:cubicBezTo>
                      <a:pt x="853" y="687"/>
                      <a:pt x="561" y="335"/>
                      <a:pt x="259" y="0"/>
                    </a:cubicBezTo>
                    <a:close/>
                  </a:path>
                </a:pathLst>
              </a:custGeom>
              <a:solidFill>
                <a:srgbClr val="FF9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3"/>
              <p:cNvSpPr/>
              <p:nvPr/>
            </p:nvSpPr>
            <p:spPr>
              <a:xfrm>
                <a:off x="3841150" y="1120625"/>
                <a:ext cx="54050" cy="52050"/>
              </a:xfrm>
              <a:custGeom>
                <a:avLst/>
                <a:gdLst/>
                <a:ahLst/>
                <a:cxnLst/>
                <a:rect l="l" t="t" r="r" b="b"/>
                <a:pathLst>
                  <a:path w="2162" h="2082" extrusionOk="0">
                    <a:moveTo>
                      <a:pt x="625" y="1"/>
                    </a:moveTo>
                    <a:lnTo>
                      <a:pt x="109" y="267"/>
                    </a:lnTo>
                    <a:cubicBezTo>
                      <a:pt x="0" y="926"/>
                      <a:pt x="350" y="1637"/>
                      <a:pt x="939" y="1952"/>
                    </a:cubicBezTo>
                    <a:cubicBezTo>
                      <a:pt x="1078" y="2027"/>
                      <a:pt x="1232" y="2081"/>
                      <a:pt x="1390" y="2081"/>
                    </a:cubicBezTo>
                    <a:cubicBezTo>
                      <a:pt x="1400" y="2081"/>
                      <a:pt x="1409" y="2081"/>
                      <a:pt x="1418" y="2081"/>
                    </a:cubicBezTo>
                    <a:cubicBezTo>
                      <a:pt x="1685" y="2068"/>
                      <a:pt x="1916" y="1899"/>
                      <a:pt x="2128" y="1736"/>
                    </a:cubicBezTo>
                    <a:cubicBezTo>
                      <a:pt x="2144" y="1724"/>
                      <a:pt x="2161" y="1708"/>
                      <a:pt x="2160" y="1688"/>
                    </a:cubicBezTo>
                    <a:cubicBezTo>
                      <a:pt x="2159" y="1676"/>
                      <a:pt x="2151" y="1666"/>
                      <a:pt x="2143" y="1656"/>
                    </a:cubicBezTo>
                    <a:cubicBezTo>
                      <a:pt x="1665" y="1080"/>
                      <a:pt x="1158" y="527"/>
                      <a:pt x="625"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3"/>
              <p:cNvSpPr/>
              <p:nvPr/>
            </p:nvSpPr>
            <p:spPr>
              <a:xfrm>
                <a:off x="4023675" y="1120625"/>
                <a:ext cx="54075" cy="52050"/>
              </a:xfrm>
              <a:custGeom>
                <a:avLst/>
                <a:gdLst/>
                <a:ahLst/>
                <a:cxnLst/>
                <a:rect l="l" t="t" r="r" b="b"/>
                <a:pathLst>
                  <a:path w="2163" h="2082" extrusionOk="0">
                    <a:moveTo>
                      <a:pt x="1537" y="1"/>
                    </a:moveTo>
                    <a:cubicBezTo>
                      <a:pt x="1004" y="527"/>
                      <a:pt x="497" y="1080"/>
                      <a:pt x="19" y="1656"/>
                    </a:cubicBezTo>
                    <a:cubicBezTo>
                      <a:pt x="11" y="1666"/>
                      <a:pt x="3" y="1676"/>
                      <a:pt x="2" y="1688"/>
                    </a:cubicBezTo>
                    <a:cubicBezTo>
                      <a:pt x="0" y="1708"/>
                      <a:pt x="18" y="1724"/>
                      <a:pt x="34" y="1736"/>
                    </a:cubicBezTo>
                    <a:cubicBezTo>
                      <a:pt x="247" y="1899"/>
                      <a:pt x="477" y="2068"/>
                      <a:pt x="744" y="2081"/>
                    </a:cubicBezTo>
                    <a:cubicBezTo>
                      <a:pt x="754" y="2081"/>
                      <a:pt x="763" y="2081"/>
                      <a:pt x="772" y="2081"/>
                    </a:cubicBezTo>
                    <a:cubicBezTo>
                      <a:pt x="930" y="2081"/>
                      <a:pt x="1084" y="2027"/>
                      <a:pt x="1224" y="1952"/>
                    </a:cubicBezTo>
                    <a:cubicBezTo>
                      <a:pt x="1812" y="1637"/>
                      <a:pt x="2162" y="926"/>
                      <a:pt x="2052" y="267"/>
                    </a:cubicBezTo>
                    <a:lnTo>
                      <a:pt x="1537"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3"/>
              <p:cNvSpPr/>
              <p:nvPr/>
            </p:nvSpPr>
            <p:spPr>
              <a:xfrm>
                <a:off x="3987225" y="904725"/>
                <a:ext cx="92550" cy="70775"/>
              </a:xfrm>
              <a:custGeom>
                <a:avLst/>
                <a:gdLst/>
                <a:ahLst/>
                <a:cxnLst/>
                <a:rect l="l" t="t" r="r" b="b"/>
                <a:pathLst>
                  <a:path w="3702" h="2831" extrusionOk="0">
                    <a:moveTo>
                      <a:pt x="1219" y="0"/>
                    </a:moveTo>
                    <a:cubicBezTo>
                      <a:pt x="786" y="0"/>
                      <a:pt x="353" y="130"/>
                      <a:pt x="0" y="380"/>
                    </a:cubicBezTo>
                    <a:lnTo>
                      <a:pt x="3442" y="2831"/>
                    </a:lnTo>
                    <a:cubicBezTo>
                      <a:pt x="3702" y="2429"/>
                      <a:pt x="3568" y="1890"/>
                      <a:pt x="3346" y="1466"/>
                    </a:cubicBezTo>
                    <a:cubicBezTo>
                      <a:pt x="3044" y="887"/>
                      <a:pt x="2574" y="374"/>
                      <a:pt x="1967" y="138"/>
                    </a:cubicBezTo>
                    <a:cubicBezTo>
                      <a:pt x="1729" y="45"/>
                      <a:pt x="1474" y="0"/>
                      <a:pt x="1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3"/>
              <p:cNvSpPr/>
              <p:nvPr/>
            </p:nvSpPr>
            <p:spPr>
              <a:xfrm>
                <a:off x="3820300" y="909725"/>
                <a:ext cx="273050" cy="188550"/>
              </a:xfrm>
              <a:custGeom>
                <a:avLst/>
                <a:gdLst/>
                <a:ahLst/>
                <a:cxnLst/>
                <a:rect l="l" t="t" r="r" b="b"/>
                <a:pathLst>
                  <a:path w="10922" h="7542" extrusionOk="0">
                    <a:moveTo>
                      <a:pt x="7094" y="0"/>
                    </a:moveTo>
                    <a:cubicBezTo>
                      <a:pt x="7047" y="0"/>
                      <a:pt x="7000" y="0"/>
                      <a:pt x="6954" y="1"/>
                    </a:cubicBezTo>
                    <a:cubicBezTo>
                      <a:pt x="6147" y="8"/>
                      <a:pt x="5341" y="28"/>
                      <a:pt x="4538" y="153"/>
                    </a:cubicBezTo>
                    <a:cubicBezTo>
                      <a:pt x="3059" y="387"/>
                      <a:pt x="1535" y="1059"/>
                      <a:pt x="816" y="2451"/>
                    </a:cubicBezTo>
                    <a:cubicBezTo>
                      <a:pt x="0" y="4031"/>
                      <a:pt x="328" y="5940"/>
                      <a:pt x="905" y="7541"/>
                    </a:cubicBezTo>
                    <a:lnTo>
                      <a:pt x="10554" y="6883"/>
                    </a:lnTo>
                    <a:cubicBezTo>
                      <a:pt x="10790" y="5948"/>
                      <a:pt x="10922" y="4892"/>
                      <a:pt x="10815" y="3932"/>
                    </a:cubicBezTo>
                    <a:cubicBezTo>
                      <a:pt x="10738" y="3243"/>
                      <a:pt x="10621" y="2506"/>
                      <a:pt x="10122" y="1986"/>
                    </a:cubicBezTo>
                    <a:cubicBezTo>
                      <a:pt x="10055" y="1916"/>
                      <a:pt x="9415" y="1533"/>
                      <a:pt x="9412" y="1533"/>
                    </a:cubicBezTo>
                    <a:cubicBezTo>
                      <a:pt x="9412" y="1533"/>
                      <a:pt x="9412" y="1533"/>
                      <a:pt x="9412" y="1533"/>
                    </a:cubicBezTo>
                    <a:cubicBezTo>
                      <a:pt x="9377" y="1120"/>
                      <a:pt x="9176" y="724"/>
                      <a:pt x="8864" y="452"/>
                    </a:cubicBezTo>
                    <a:cubicBezTo>
                      <a:pt x="8395" y="44"/>
                      <a:pt x="7701" y="0"/>
                      <a:pt x="7094"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3"/>
              <p:cNvSpPr/>
              <p:nvPr/>
            </p:nvSpPr>
            <p:spPr>
              <a:xfrm>
                <a:off x="4041775" y="836625"/>
                <a:ext cx="49850" cy="83450"/>
              </a:xfrm>
              <a:custGeom>
                <a:avLst/>
                <a:gdLst/>
                <a:ahLst/>
                <a:cxnLst/>
                <a:rect l="l" t="t" r="r" b="b"/>
                <a:pathLst>
                  <a:path w="1994" h="3338" extrusionOk="0">
                    <a:moveTo>
                      <a:pt x="1884" y="1"/>
                    </a:moveTo>
                    <a:cubicBezTo>
                      <a:pt x="1274" y="276"/>
                      <a:pt x="758" y="758"/>
                      <a:pt x="439" y="1346"/>
                    </a:cubicBezTo>
                    <a:cubicBezTo>
                      <a:pt x="121" y="1935"/>
                      <a:pt x="0" y="2630"/>
                      <a:pt x="102" y="3291"/>
                    </a:cubicBezTo>
                    <a:lnTo>
                      <a:pt x="173" y="3338"/>
                    </a:lnTo>
                    <a:cubicBezTo>
                      <a:pt x="885" y="2915"/>
                      <a:pt x="1594" y="2365"/>
                      <a:pt x="1837" y="1574"/>
                    </a:cubicBezTo>
                    <a:cubicBezTo>
                      <a:pt x="1994" y="1069"/>
                      <a:pt x="1940" y="526"/>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3"/>
              <p:cNvSpPr/>
              <p:nvPr/>
            </p:nvSpPr>
            <p:spPr>
              <a:xfrm>
                <a:off x="4044575" y="1067475"/>
                <a:ext cx="63550" cy="67525"/>
              </a:xfrm>
              <a:custGeom>
                <a:avLst/>
                <a:gdLst/>
                <a:ahLst/>
                <a:cxnLst/>
                <a:rect l="l" t="t" r="r" b="b"/>
                <a:pathLst>
                  <a:path w="2542" h="2701" extrusionOk="0">
                    <a:moveTo>
                      <a:pt x="1650" y="0"/>
                    </a:moveTo>
                    <a:cubicBezTo>
                      <a:pt x="1229" y="0"/>
                      <a:pt x="741" y="312"/>
                      <a:pt x="424" y="829"/>
                    </a:cubicBezTo>
                    <a:cubicBezTo>
                      <a:pt x="1" y="1517"/>
                      <a:pt x="38" y="2307"/>
                      <a:pt x="506" y="2595"/>
                    </a:cubicBezTo>
                    <a:cubicBezTo>
                      <a:pt x="623" y="2666"/>
                      <a:pt x="754" y="2700"/>
                      <a:pt x="893" y="2700"/>
                    </a:cubicBezTo>
                    <a:cubicBezTo>
                      <a:pt x="1315" y="2700"/>
                      <a:pt x="1802" y="2389"/>
                      <a:pt x="2120" y="1872"/>
                    </a:cubicBezTo>
                    <a:cubicBezTo>
                      <a:pt x="2542" y="1184"/>
                      <a:pt x="2505" y="394"/>
                      <a:pt x="2036" y="106"/>
                    </a:cubicBezTo>
                    <a:cubicBezTo>
                      <a:pt x="1920" y="34"/>
                      <a:pt x="1789" y="0"/>
                      <a:pt x="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3"/>
              <p:cNvSpPr/>
              <p:nvPr/>
            </p:nvSpPr>
            <p:spPr>
              <a:xfrm>
                <a:off x="4064625" y="1083775"/>
                <a:ext cx="36725" cy="46375"/>
              </a:xfrm>
              <a:custGeom>
                <a:avLst/>
                <a:gdLst/>
                <a:ahLst/>
                <a:cxnLst/>
                <a:rect l="l" t="t" r="r" b="b"/>
                <a:pathLst>
                  <a:path w="1469" h="1855" extrusionOk="0">
                    <a:moveTo>
                      <a:pt x="1218" y="1"/>
                    </a:moveTo>
                    <a:cubicBezTo>
                      <a:pt x="1184" y="1"/>
                      <a:pt x="1150" y="9"/>
                      <a:pt x="1117" y="20"/>
                    </a:cubicBezTo>
                    <a:cubicBezTo>
                      <a:pt x="977" y="70"/>
                      <a:pt x="860" y="168"/>
                      <a:pt x="746" y="265"/>
                    </a:cubicBezTo>
                    <a:cubicBezTo>
                      <a:pt x="656" y="341"/>
                      <a:pt x="565" y="418"/>
                      <a:pt x="495" y="512"/>
                    </a:cubicBezTo>
                    <a:cubicBezTo>
                      <a:pt x="433" y="596"/>
                      <a:pt x="388" y="690"/>
                      <a:pt x="346" y="785"/>
                    </a:cubicBezTo>
                    <a:cubicBezTo>
                      <a:pt x="207" y="1098"/>
                      <a:pt x="91" y="1421"/>
                      <a:pt x="0" y="1751"/>
                    </a:cubicBezTo>
                    <a:lnTo>
                      <a:pt x="64" y="1820"/>
                    </a:lnTo>
                    <a:cubicBezTo>
                      <a:pt x="118" y="1844"/>
                      <a:pt x="171" y="1855"/>
                      <a:pt x="222" y="1855"/>
                    </a:cubicBezTo>
                    <a:cubicBezTo>
                      <a:pt x="410" y="1855"/>
                      <a:pt x="577" y="1713"/>
                      <a:pt x="719" y="1595"/>
                    </a:cubicBezTo>
                    <a:cubicBezTo>
                      <a:pt x="935" y="1415"/>
                      <a:pt x="1170" y="1177"/>
                      <a:pt x="1279" y="915"/>
                    </a:cubicBezTo>
                    <a:cubicBezTo>
                      <a:pt x="1379" y="674"/>
                      <a:pt x="1468" y="429"/>
                      <a:pt x="1391" y="165"/>
                    </a:cubicBezTo>
                    <a:cubicBezTo>
                      <a:pt x="1374" y="106"/>
                      <a:pt x="1344" y="44"/>
                      <a:pt x="1288" y="16"/>
                    </a:cubicBezTo>
                    <a:cubicBezTo>
                      <a:pt x="1266" y="5"/>
                      <a:pt x="1242" y="1"/>
                      <a:pt x="1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3"/>
              <p:cNvSpPr/>
              <p:nvPr/>
            </p:nvSpPr>
            <p:spPr>
              <a:xfrm>
                <a:off x="4064850" y="1083200"/>
                <a:ext cx="30425" cy="44400"/>
              </a:xfrm>
              <a:custGeom>
                <a:avLst/>
                <a:gdLst/>
                <a:ahLst/>
                <a:cxnLst/>
                <a:rect l="l" t="t" r="r" b="b"/>
                <a:pathLst>
                  <a:path w="1217" h="1776" extrusionOk="0">
                    <a:moveTo>
                      <a:pt x="1159" y="0"/>
                    </a:moveTo>
                    <a:cubicBezTo>
                      <a:pt x="1149" y="0"/>
                      <a:pt x="1137" y="1"/>
                      <a:pt x="1123" y="2"/>
                    </a:cubicBezTo>
                    <a:cubicBezTo>
                      <a:pt x="1063" y="9"/>
                      <a:pt x="977" y="37"/>
                      <a:pt x="886" y="90"/>
                    </a:cubicBezTo>
                    <a:cubicBezTo>
                      <a:pt x="699" y="190"/>
                      <a:pt x="474" y="395"/>
                      <a:pt x="313" y="675"/>
                    </a:cubicBezTo>
                    <a:cubicBezTo>
                      <a:pt x="150" y="956"/>
                      <a:pt x="81" y="1240"/>
                      <a:pt x="44" y="1444"/>
                    </a:cubicBezTo>
                    <a:cubicBezTo>
                      <a:pt x="8" y="1648"/>
                      <a:pt x="0" y="1776"/>
                      <a:pt x="0" y="1776"/>
                    </a:cubicBezTo>
                    <a:cubicBezTo>
                      <a:pt x="0" y="1776"/>
                      <a:pt x="50" y="1618"/>
                      <a:pt x="101" y="1458"/>
                    </a:cubicBezTo>
                    <a:cubicBezTo>
                      <a:pt x="150" y="1308"/>
                      <a:pt x="218" y="1116"/>
                      <a:pt x="316" y="916"/>
                    </a:cubicBezTo>
                    <a:cubicBezTo>
                      <a:pt x="318" y="915"/>
                      <a:pt x="320" y="915"/>
                      <a:pt x="322" y="914"/>
                    </a:cubicBezTo>
                    <a:cubicBezTo>
                      <a:pt x="398" y="895"/>
                      <a:pt x="501" y="878"/>
                      <a:pt x="616" y="867"/>
                    </a:cubicBezTo>
                    <a:cubicBezTo>
                      <a:pt x="665" y="861"/>
                      <a:pt x="712" y="859"/>
                      <a:pt x="755" y="859"/>
                    </a:cubicBezTo>
                    <a:cubicBezTo>
                      <a:pt x="864" y="859"/>
                      <a:pt x="953" y="871"/>
                      <a:pt x="1002" y="871"/>
                    </a:cubicBezTo>
                    <a:cubicBezTo>
                      <a:pt x="1025" y="871"/>
                      <a:pt x="1040" y="868"/>
                      <a:pt x="1043" y="860"/>
                    </a:cubicBezTo>
                    <a:cubicBezTo>
                      <a:pt x="1056" y="836"/>
                      <a:pt x="905" y="747"/>
                      <a:pt x="688" y="747"/>
                    </a:cubicBezTo>
                    <a:cubicBezTo>
                      <a:pt x="661" y="747"/>
                      <a:pt x="633" y="748"/>
                      <a:pt x="604" y="751"/>
                    </a:cubicBezTo>
                    <a:cubicBezTo>
                      <a:pt x="511" y="761"/>
                      <a:pt x="431" y="790"/>
                      <a:pt x="366" y="822"/>
                    </a:cubicBezTo>
                    <a:cubicBezTo>
                      <a:pt x="382" y="792"/>
                      <a:pt x="396" y="764"/>
                      <a:pt x="413" y="734"/>
                    </a:cubicBezTo>
                    <a:cubicBezTo>
                      <a:pt x="566" y="469"/>
                      <a:pt x="764" y="271"/>
                      <a:pt x="929" y="159"/>
                    </a:cubicBezTo>
                    <a:cubicBezTo>
                      <a:pt x="1091" y="39"/>
                      <a:pt x="1216" y="28"/>
                      <a:pt x="1216" y="13"/>
                    </a:cubicBezTo>
                    <a:cubicBezTo>
                      <a:pt x="1216" y="7"/>
                      <a:pt x="1196" y="0"/>
                      <a:pt x="1159"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3"/>
              <p:cNvSpPr/>
              <p:nvPr/>
            </p:nvSpPr>
            <p:spPr>
              <a:xfrm>
                <a:off x="3811500" y="1067475"/>
                <a:ext cx="63575" cy="67525"/>
              </a:xfrm>
              <a:custGeom>
                <a:avLst/>
                <a:gdLst/>
                <a:ahLst/>
                <a:cxnLst/>
                <a:rect l="l" t="t" r="r" b="b"/>
                <a:pathLst>
                  <a:path w="2543" h="2701" extrusionOk="0">
                    <a:moveTo>
                      <a:pt x="893" y="0"/>
                    </a:moveTo>
                    <a:cubicBezTo>
                      <a:pt x="754" y="0"/>
                      <a:pt x="622" y="34"/>
                      <a:pt x="506" y="106"/>
                    </a:cubicBezTo>
                    <a:cubicBezTo>
                      <a:pt x="38" y="394"/>
                      <a:pt x="1" y="1184"/>
                      <a:pt x="423" y="1872"/>
                    </a:cubicBezTo>
                    <a:cubicBezTo>
                      <a:pt x="741" y="2389"/>
                      <a:pt x="1228" y="2700"/>
                      <a:pt x="1650" y="2700"/>
                    </a:cubicBezTo>
                    <a:cubicBezTo>
                      <a:pt x="1789" y="2700"/>
                      <a:pt x="1921" y="2666"/>
                      <a:pt x="2037" y="2595"/>
                    </a:cubicBezTo>
                    <a:cubicBezTo>
                      <a:pt x="2505" y="2307"/>
                      <a:pt x="2542" y="1517"/>
                      <a:pt x="2120" y="829"/>
                    </a:cubicBezTo>
                    <a:cubicBezTo>
                      <a:pt x="1802" y="312"/>
                      <a:pt x="1315" y="0"/>
                      <a:pt x="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3"/>
              <p:cNvSpPr/>
              <p:nvPr/>
            </p:nvSpPr>
            <p:spPr>
              <a:xfrm>
                <a:off x="3818300" y="1083775"/>
                <a:ext cx="36725" cy="46375"/>
              </a:xfrm>
              <a:custGeom>
                <a:avLst/>
                <a:gdLst/>
                <a:ahLst/>
                <a:cxnLst/>
                <a:rect l="l" t="t" r="r" b="b"/>
                <a:pathLst>
                  <a:path w="1469" h="1855" extrusionOk="0">
                    <a:moveTo>
                      <a:pt x="251" y="1"/>
                    </a:moveTo>
                    <a:cubicBezTo>
                      <a:pt x="226" y="1"/>
                      <a:pt x="202" y="5"/>
                      <a:pt x="180" y="16"/>
                    </a:cubicBezTo>
                    <a:cubicBezTo>
                      <a:pt x="124" y="44"/>
                      <a:pt x="95" y="106"/>
                      <a:pt x="78" y="165"/>
                    </a:cubicBezTo>
                    <a:cubicBezTo>
                      <a:pt x="0" y="429"/>
                      <a:pt x="89" y="674"/>
                      <a:pt x="190" y="915"/>
                    </a:cubicBezTo>
                    <a:cubicBezTo>
                      <a:pt x="299" y="1177"/>
                      <a:pt x="535" y="1415"/>
                      <a:pt x="749" y="1595"/>
                    </a:cubicBezTo>
                    <a:cubicBezTo>
                      <a:pt x="892" y="1713"/>
                      <a:pt x="1059" y="1855"/>
                      <a:pt x="1247" y="1855"/>
                    </a:cubicBezTo>
                    <a:cubicBezTo>
                      <a:pt x="1298" y="1855"/>
                      <a:pt x="1351" y="1844"/>
                      <a:pt x="1405" y="1820"/>
                    </a:cubicBezTo>
                    <a:lnTo>
                      <a:pt x="1469" y="1751"/>
                    </a:lnTo>
                    <a:cubicBezTo>
                      <a:pt x="1378" y="1421"/>
                      <a:pt x="1262" y="1098"/>
                      <a:pt x="1123" y="785"/>
                    </a:cubicBezTo>
                    <a:cubicBezTo>
                      <a:pt x="1081" y="690"/>
                      <a:pt x="1036" y="596"/>
                      <a:pt x="974" y="512"/>
                    </a:cubicBezTo>
                    <a:cubicBezTo>
                      <a:pt x="903" y="418"/>
                      <a:pt x="812" y="341"/>
                      <a:pt x="722" y="265"/>
                    </a:cubicBezTo>
                    <a:cubicBezTo>
                      <a:pt x="609" y="168"/>
                      <a:pt x="492" y="70"/>
                      <a:pt x="351" y="20"/>
                    </a:cubicBezTo>
                    <a:cubicBezTo>
                      <a:pt x="319" y="9"/>
                      <a:pt x="284" y="1"/>
                      <a:pt x="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3"/>
              <p:cNvSpPr/>
              <p:nvPr/>
            </p:nvSpPr>
            <p:spPr>
              <a:xfrm>
                <a:off x="3824375" y="1083200"/>
                <a:ext cx="30450" cy="44400"/>
              </a:xfrm>
              <a:custGeom>
                <a:avLst/>
                <a:gdLst/>
                <a:ahLst/>
                <a:cxnLst/>
                <a:rect l="l" t="t" r="r" b="b"/>
                <a:pathLst>
                  <a:path w="1218" h="1776" extrusionOk="0">
                    <a:moveTo>
                      <a:pt x="58" y="0"/>
                    </a:moveTo>
                    <a:cubicBezTo>
                      <a:pt x="21" y="0"/>
                      <a:pt x="1" y="7"/>
                      <a:pt x="1" y="13"/>
                    </a:cubicBezTo>
                    <a:cubicBezTo>
                      <a:pt x="1" y="28"/>
                      <a:pt x="127" y="39"/>
                      <a:pt x="288" y="159"/>
                    </a:cubicBezTo>
                    <a:cubicBezTo>
                      <a:pt x="453" y="271"/>
                      <a:pt x="651" y="469"/>
                      <a:pt x="804" y="734"/>
                    </a:cubicBezTo>
                    <a:cubicBezTo>
                      <a:pt x="822" y="764"/>
                      <a:pt x="835" y="792"/>
                      <a:pt x="851" y="822"/>
                    </a:cubicBezTo>
                    <a:cubicBezTo>
                      <a:pt x="787" y="790"/>
                      <a:pt x="705" y="761"/>
                      <a:pt x="613" y="751"/>
                    </a:cubicBezTo>
                    <a:cubicBezTo>
                      <a:pt x="584" y="748"/>
                      <a:pt x="556" y="747"/>
                      <a:pt x="529" y="747"/>
                    </a:cubicBezTo>
                    <a:cubicBezTo>
                      <a:pt x="312" y="747"/>
                      <a:pt x="161" y="836"/>
                      <a:pt x="175" y="860"/>
                    </a:cubicBezTo>
                    <a:cubicBezTo>
                      <a:pt x="178" y="868"/>
                      <a:pt x="192" y="871"/>
                      <a:pt x="215" y="871"/>
                    </a:cubicBezTo>
                    <a:cubicBezTo>
                      <a:pt x="264" y="871"/>
                      <a:pt x="353" y="859"/>
                      <a:pt x="461" y="859"/>
                    </a:cubicBezTo>
                    <a:cubicBezTo>
                      <a:pt x="505" y="859"/>
                      <a:pt x="552" y="861"/>
                      <a:pt x="601" y="867"/>
                    </a:cubicBezTo>
                    <a:cubicBezTo>
                      <a:pt x="715" y="878"/>
                      <a:pt x="819" y="895"/>
                      <a:pt x="895" y="914"/>
                    </a:cubicBezTo>
                    <a:cubicBezTo>
                      <a:pt x="897" y="915"/>
                      <a:pt x="898" y="915"/>
                      <a:pt x="900" y="916"/>
                    </a:cubicBezTo>
                    <a:cubicBezTo>
                      <a:pt x="999" y="1116"/>
                      <a:pt x="1067" y="1308"/>
                      <a:pt x="1117" y="1458"/>
                    </a:cubicBezTo>
                    <a:cubicBezTo>
                      <a:pt x="1167" y="1618"/>
                      <a:pt x="1217" y="1776"/>
                      <a:pt x="1217" y="1776"/>
                    </a:cubicBezTo>
                    <a:cubicBezTo>
                      <a:pt x="1217" y="1776"/>
                      <a:pt x="1209" y="1648"/>
                      <a:pt x="1173" y="1444"/>
                    </a:cubicBezTo>
                    <a:cubicBezTo>
                      <a:pt x="1136" y="1240"/>
                      <a:pt x="1067" y="956"/>
                      <a:pt x="904" y="675"/>
                    </a:cubicBezTo>
                    <a:cubicBezTo>
                      <a:pt x="743" y="395"/>
                      <a:pt x="518" y="190"/>
                      <a:pt x="332" y="90"/>
                    </a:cubicBezTo>
                    <a:cubicBezTo>
                      <a:pt x="239" y="37"/>
                      <a:pt x="154" y="9"/>
                      <a:pt x="94" y="2"/>
                    </a:cubicBezTo>
                    <a:cubicBezTo>
                      <a:pt x="81" y="1"/>
                      <a:pt x="69" y="0"/>
                      <a:pt x="58"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3"/>
              <p:cNvSpPr/>
              <p:nvPr/>
            </p:nvSpPr>
            <p:spPr>
              <a:xfrm>
                <a:off x="3783050" y="1182900"/>
                <a:ext cx="367275" cy="210825"/>
              </a:xfrm>
              <a:custGeom>
                <a:avLst/>
                <a:gdLst/>
                <a:ahLst/>
                <a:cxnLst/>
                <a:rect l="l" t="t" r="r" b="b"/>
                <a:pathLst>
                  <a:path w="14691" h="8433" extrusionOk="0">
                    <a:moveTo>
                      <a:pt x="6315" y="0"/>
                    </a:moveTo>
                    <a:lnTo>
                      <a:pt x="6315" y="1826"/>
                    </a:lnTo>
                    <a:cubicBezTo>
                      <a:pt x="6315" y="1904"/>
                      <a:pt x="6301" y="1979"/>
                      <a:pt x="6272" y="2053"/>
                    </a:cubicBezTo>
                    <a:cubicBezTo>
                      <a:pt x="6157" y="2347"/>
                      <a:pt x="5749" y="3032"/>
                      <a:pt x="4364" y="3499"/>
                    </a:cubicBezTo>
                    <a:cubicBezTo>
                      <a:pt x="2559" y="4107"/>
                      <a:pt x="252" y="5170"/>
                      <a:pt x="1" y="7211"/>
                    </a:cubicBezTo>
                    <a:cubicBezTo>
                      <a:pt x="989" y="7795"/>
                      <a:pt x="4056" y="8368"/>
                      <a:pt x="7314" y="8431"/>
                    </a:cubicBezTo>
                    <a:lnTo>
                      <a:pt x="7314" y="8433"/>
                    </a:lnTo>
                    <a:cubicBezTo>
                      <a:pt x="7325" y="8433"/>
                      <a:pt x="7335" y="8432"/>
                      <a:pt x="7346" y="8432"/>
                    </a:cubicBezTo>
                    <a:cubicBezTo>
                      <a:pt x="7356" y="8432"/>
                      <a:pt x="7367" y="8433"/>
                      <a:pt x="7377" y="8433"/>
                    </a:cubicBezTo>
                    <a:lnTo>
                      <a:pt x="7377" y="8431"/>
                    </a:lnTo>
                    <a:cubicBezTo>
                      <a:pt x="10635" y="8368"/>
                      <a:pt x="13701" y="7795"/>
                      <a:pt x="14691" y="7211"/>
                    </a:cubicBezTo>
                    <a:cubicBezTo>
                      <a:pt x="14440" y="5170"/>
                      <a:pt x="12131" y="4107"/>
                      <a:pt x="10327" y="3499"/>
                    </a:cubicBezTo>
                    <a:cubicBezTo>
                      <a:pt x="8942" y="3032"/>
                      <a:pt x="8534" y="2347"/>
                      <a:pt x="8420" y="2053"/>
                    </a:cubicBezTo>
                    <a:cubicBezTo>
                      <a:pt x="8391" y="1979"/>
                      <a:pt x="8377" y="1904"/>
                      <a:pt x="8377" y="1826"/>
                    </a:cubicBezTo>
                    <a:lnTo>
                      <a:pt x="8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3"/>
              <p:cNvSpPr/>
              <p:nvPr/>
            </p:nvSpPr>
            <p:spPr>
              <a:xfrm>
                <a:off x="3783050" y="1257500"/>
                <a:ext cx="367275" cy="136225"/>
              </a:xfrm>
              <a:custGeom>
                <a:avLst/>
                <a:gdLst/>
                <a:ahLst/>
                <a:cxnLst/>
                <a:rect l="l" t="t" r="r" b="b"/>
                <a:pathLst>
                  <a:path w="14691" h="5449" extrusionOk="0">
                    <a:moveTo>
                      <a:pt x="9248" y="0"/>
                    </a:moveTo>
                    <a:cubicBezTo>
                      <a:pt x="8689" y="492"/>
                      <a:pt x="7950" y="775"/>
                      <a:pt x="7205" y="775"/>
                    </a:cubicBezTo>
                    <a:cubicBezTo>
                      <a:pt x="7202" y="775"/>
                      <a:pt x="7198" y="775"/>
                      <a:pt x="7195" y="775"/>
                    </a:cubicBezTo>
                    <a:cubicBezTo>
                      <a:pt x="6507" y="772"/>
                      <a:pt x="5824" y="527"/>
                      <a:pt x="5284" y="101"/>
                    </a:cubicBezTo>
                    <a:cubicBezTo>
                      <a:pt x="5040" y="247"/>
                      <a:pt x="4739" y="389"/>
                      <a:pt x="4364" y="515"/>
                    </a:cubicBezTo>
                    <a:cubicBezTo>
                      <a:pt x="2559" y="1123"/>
                      <a:pt x="252" y="2186"/>
                      <a:pt x="1" y="4227"/>
                    </a:cubicBezTo>
                    <a:cubicBezTo>
                      <a:pt x="989" y="4811"/>
                      <a:pt x="4056" y="5384"/>
                      <a:pt x="7314" y="5447"/>
                    </a:cubicBezTo>
                    <a:lnTo>
                      <a:pt x="7314" y="5449"/>
                    </a:lnTo>
                    <a:cubicBezTo>
                      <a:pt x="7325" y="5449"/>
                      <a:pt x="7335" y="5448"/>
                      <a:pt x="7346" y="5448"/>
                    </a:cubicBezTo>
                    <a:cubicBezTo>
                      <a:pt x="7356" y="5448"/>
                      <a:pt x="7367" y="5449"/>
                      <a:pt x="7377" y="5449"/>
                    </a:cubicBezTo>
                    <a:lnTo>
                      <a:pt x="7377" y="5447"/>
                    </a:lnTo>
                    <a:cubicBezTo>
                      <a:pt x="10635" y="5384"/>
                      <a:pt x="13701" y="4811"/>
                      <a:pt x="14691" y="4227"/>
                    </a:cubicBezTo>
                    <a:cubicBezTo>
                      <a:pt x="14440" y="2186"/>
                      <a:pt x="12131" y="1123"/>
                      <a:pt x="10327" y="515"/>
                    </a:cubicBezTo>
                    <a:cubicBezTo>
                      <a:pt x="9867" y="360"/>
                      <a:pt x="9518" y="181"/>
                      <a:pt x="92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3"/>
              <p:cNvSpPr/>
              <p:nvPr/>
            </p:nvSpPr>
            <p:spPr>
              <a:xfrm>
                <a:off x="3896575" y="1257500"/>
                <a:ext cx="135425" cy="40500"/>
              </a:xfrm>
              <a:custGeom>
                <a:avLst/>
                <a:gdLst/>
                <a:ahLst/>
                <a:cxnLst/>
                <a:rect l="l" t="t" r="r" b="b"/>
                <a:pathLst>
                  <a:path w="5417" h="1620" extrusionOk="0">
                    <a:moveTo>
                      <a:pt x="4707" y="0"/>
                    </a:moveTo>
                    <a:cubicBezTo>
                      <a:pt x="4148" y="492"/>
                      <a:pt x="3409" y="775"/>
                      <a:pt x="2664" y="775"/>
                    </a:cubicBezTo>
                    <a:cubicBezTo>
                      <a:pt x="2661" y="775"/>
                      <a:pt x="2657" y="775"/>
                      <a:pt x="2654" y="775"/>
                    </a:cubicBezTo>
                    <a:cubicBezTo>
                      <a:pt x="1966" y="772"/>
                      <a:pt x="1283" y="527"/>
                      <a:pt x="743" y="101"/>
                    </a:cubicBezTo>
                    <a:cubicBezTo>
                      <a:pt x="539" y="222"/>
                      <a:pt x="294" y="342"/>
                      <a:pt x="0" y="452"/>
                    </a:cubicBezTo>
                    <a:cubicBezTo>
                      <a:pt x="646" y="1133"/>
                      <a:pt x="1554" y="1569"/>
                      <a:pt x="2494" y="1616"/>
                    </a:cubicBezTo>
                    <a:cubicBezTo>
                      <a:pt x="2549" y="1618"/>
                      <a:pt x="2605" y="1620"/>
                      <a:pt x="2660" y="1620"/>
                    </a:cubicBezTo>
                    <a:cubicBezTo>
                      <a:pt x="3698" y="1620"/>
                      <a:pt x="4727" y="1150"/>
                      <a:pt x="5416" y="376"/>
                    </a:cubicBezTo>
                    <a:cubicBezTo>
                      <a:pt x="5132" y="257"/>
                      <a:pt x="4899" y="130"/>
                      <a:pt x="4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3"/>
              <p:cNvSpPr/>
              <p:nvPr/>
            </p:nvSpPr>
            <p:spPr>
              <a:xfrm>
                <a:off x="3866125" y="1270950"/>
                <a:ext cx="201800" cy="122775"/>
              </a:xfrm>
              <a:custGeom>
                <a:avLst/>
                <a:gdLst/>
                <a:ahLst/>
                <a:cxnLst/>
                <a:rect l="l" t="t" r="r" b="b"/>
                <a:pathLst>
                  <a:path w="8072" h="4911" extrusionOk="0">
                    <a:moveTo>
                      <a:pt x="972" y="0"/>
                    </a:moveTo>
                    <a:cubicBezTo>
                      <a:pt x="680" y="101"/>
                      <a:pt x="375" y="212"/>
                      <a:pt x="68" y="338"/>
                    </a:cubicBezTo>
                    <a:cubicBezTo>
                      <a:pt x="58" y="981"/>
                      <a:pt x="47" y="1623"/>
                      <a:pt x="37" y="2266"/>
                    </a:cubicBezTo>
                    <a:cubicBezTo>
                      <a:pt x="25" y="3037"/>
                      <a:pt x="12" y="3807"/>
                      <a:pt x="0" y="4578"/>
                    </a:cubicBezTo>
                    <a:cubicBezTo>
                      <a:pt x="1190" y="4758"/>
                      <a:pt x="2572" y="4882"/>
                      <a:pt x="3991" y="4909"/>
                    </a:cubicBezTo>
                    <a:lnTo>
                      <a:pt x="3991" y="4911"/>
                    </a:lnTo>
                    <a:cubicBezTo>
                      <a:pt x="4000" y="4911"/>
                      <a:pt x="4009" y="4910"/>
                      <a:pt x="4018" y="4910"/>
                    </a:cubicBezTo>
                    <a:lnTo>
                      <a:pt x="4018" y="4911"/>
                    </a:lnTo>
                    <a:cubicBezTo>
                      <a:pt x="4024" y="4911"/>
                      <a:pt x="4030" y="4911"/>
                      <a:pt x="4036" y="4910"/>
                    </a:cubicBezTo>
                    <a:cubicBezTo>
                      <a:pt x="4042" y="4911"/>
                      <a:pt x="4048" y="4911"/>
                      <a:pt x="4054" y="4911"/>
                    </a:cubicBezTo>
                    <a:lnTo>
                      <a:pt x="4054" y="4910"/>
                    </a:lnTo>
                    <a:cubicBezTo>
                      <a:pt x="4063" y="4910"/>
                      <a:pt x="4072" y="4911"/>
                      <a:pt x="4080" y="4911"/>
                    </a:cubicBezTo>
                    <a:lnTo>
                      <a:pt x="4080" y="4909"/>
                    </a:lnTo>
                    <a:cubicBezTo>
                      <a:pt x="5499" y="4882"/>
                      <a:pt x="6881" y="4758"/>
                      <a:pt x="8071" y="4578"/>
                    </a:cubicBezTo>
                    <a:cubicBezTo>
                      <a:pt x="8059" y="3807"/>
                      <a:pt x="8047" y="3037"/>
                      <a:pt x="8035" y="2266"/>
                    </a:cubicBezTo>
                    <a:cubicBezTo>
                      <a:pt x="8024" y="1623"/>
                      <a:pt x="8014" y="981"/>
                      <a:pt x="8003" y="338"/>
                    </a:cubicBezTo>
                    <a:cubicBezTo>
                      <a:pt x="7697" y="212"/>
                      <a:pt x="7392" y="101"/>
                      <a:pt x="7100" y="0"/>
                    </a:cubicBezTo>
                    <a:cubicBezTo>
                      <a:pt x="6880" y="1008"/>
                      <a:pt x="6661" y="2016"/>
                      <a:pt x="6403" y="3014"/>
                    </a:cubicBezTo>
                    <a:cubicBezTo>
                      <a:pt x="6316" y="3024"/>
                      <a:pt x="6240" y="3034"/>
                      <a:pt x="6189" y="3035"/>
                    </a:cubicBezTo>
                    <a:cubicBezTo>
                      <a:pt x="5471" y="3063"/>
                      <a:pt x="4754" y="3089"/>
                      <a:pt x="4036" y="3112"/>
                    </a:cubicBezTo>
                    <a:cubicBezTo>
                      <a:pt x="3318" y="3089"/>
                      <a:pt x="2600" y="3063"/>
                      <a:pt x="1883" y="3035"/>
                    </a:cubicBezTo>
                    <a:cubicBezTo>
                      <a:pt x="1831" y="3034"/>
                      <a:pt x="1756" y="3024"/>
                      <a:pt x="1669" y="3014"/>
                    </a:cubicBezTo>
                    <a:cubicBezTo>
                      <a:pt x="1410" y="2016"/>
                      <a:pt x="1193" y="1008"/>
                      <a:pt x="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3"/>
              <p:cNvSpPr/>
              <p:nvPr/>
            </p:nvSpPr>
            <p:spPr>
              <a:xfrm>
                <a:off x="3909050" y="1365500"/>
                <a:ext cx="116100" cy="28225"/>
              </a:xfrm>
              <a:custGeom>
                <a:avLst/>
                <a:gdLst/>
                <a:ahLst/>
                <a:cxnLst/>
                <a:rect l="l" t="t" r="r" b="b"/>
                <a:pathLst>
                  <a:path w="4644" h="1129" extrusionOk="0">
                    <a:moveTo>
                      <a:pt x="2355" y="1"/>
                    </a:moveTo>
                    <a:cubicBezTo>
                      <a:pt x="1564" y="4"/>
                      <a:pt x="745" y="41"/>
                      <a:pt x="1" y="323"/>
                    </a:cubicBezTo>
                    <a:cubicBezTo>
                      <a:pt x="9" y="551"/>
                      <a:pt x="24" y="778"/>
                      <a:pt x="43" y="1005"/>
                    </a:cubicBezTo>
                    <a:cubicBezTo>
                      <a:pt x="761" y="1069"/>
                      <a:pt x="1512" y="1112"/>
                      <a:pt x="2274" y="1127"/>
                    </a:cubicBezTo>
                    <a:lnTo>
                      <a:pt x="2274" y="1129"/>
                    </a:lnTo>
                    <a:cubicBezTo>
                      <a:pt x="2283" y="1129"/>
                      <a:pt x="2292" y="1128"/>
                      <a:pt x="2301" y="1128"/>
                    </a:cubicBezTo>
                    <a:lnTo>
                      <a:pt x="2301" y="1129"/>
                    </a:lnTo>
                    <a:cubicBezTo>
                      <a:pt x="2307" y="1129"/>
                      <a:pt x="2313" y="1129"/>
                      <a:pt x="2319" y="1128"/>
                    </a:cubicBezTo>
                    <a:cubicBezTo>
                      <a:pt x="2325" y="1129"/>
                      <a:pt x="2331" y="1129"/>
                      <a:pt x="2337" y="1129"/>
                    </a:cubicBezTo>
                    <a:lnTo>
                      <a:pt x="2337" y="1128"/>
                    </a:lnTo>
                    <a:cubicBezTo>
                      <a:pt x="2346" y="1128"/>
                      <a:pt x="2355" y="1129"/>
                      <a:pt x="2363" y="1129"/>
                    </a:cubicBezTo>
                    <a:lnTo>
                      <a:pt x="2363" y="1127"/>
                    </a:lnTo>
                    <a:cubicBezTo>
                      <a:pt x="3140" y="1112"/>
                      <a:pt x="3904" y="1068"/>
                      <a:pt x="4633" y="1001"/>
                    </a:cubicBezTo>
                    <a:cubicBezTo>
                      <a:pt x="4644" y="613"/>
                      <a:pt x="4636" y="266"/>
                      <a:pt x="4580" y="180"/>
                    </a:cubicBezTo>
                    <a:cubicBezTo>
                      <a:pt x="4502" y="162"/>
                      <a:pt x="4422" y="146"/>
                      <a:pt x="4343" y="132"/>
                    </a:cubicBezTo>
                    <a:cubicBezTo>
                      <a:pt x="3683" y="50"/>
                      <a:pt x="3018" y="20"/>
                      <a:pt x="2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3"/>
              <p:cNvSpPr/>
              <p:nvPr/>
            </p:nvSpPr>
            <p:spPr>
              <a:xfrm>
                <a:off x="3877550" y="1275225"/>
                <a:ext cx="1600" cy="2850"/>
              </a:xfrm>
              <a:custGeom>
                <a:avLst/>
                <a:gdLst/>
                <a:ahLst/>
                <a:cxnLst/>
                <a:rect l="l" t="t" r="r" b="b"/>
                <a:pathLst>
                  <a:path w="64" h="114" extrusionOk="0">
                    <a:moveTo>
                      <a:pt x="31" y="0"/>
                    </a:moveTo>
                    <a:cubicBezTo>
                      <a:pt x="30" y="0"/>
                      <a:pt x="29" y="0"/>
                      <a:pt x="28" y="0"/>
                    </a:cubicBezTo>
                    <a:cubicBezTo>
                      <a:pt x="12" y="1"/>
                      <a:pt x="1" y="15"/>
                      <a:pt x="2" y="31"/>
                    </a:cubicBezTo>
                    <a:lnTo>
                      <a:pt x="6" y="87"/>
                    </a:lnTo>
                    <a:cubicBezTo>
                      <a:pt x="7" y="102"/>
                      <a:pt x="19" y="113"/>
                      <a:pt x="34" y="113"/>
                    </a:cubicBezTo>
                    <a:lnTo>
                      <a:pt x="37" y="113"/>
                    </a:lnTo>
                    <a:cubicBezTo>
                      <a:pt x="51" y="112"/>
                      <a:pt x="64" y="98"/>
                      <a:pt x="62" y="83"/>
                    </a:cubicBezTo>
                    <a:lnTo>
                      <a:pt x="58" y="27"/>
                    </a:lnTo>
                    <a:cubicBezTo>
                      <a:pt x="57" y="12"/>
                      <a:pt x="45" y="0"/>
                      <a:pt x="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3"/>
              <p:cNvSpPr/>
              <p:nvPr/>
            </p:nvSpPr>
            <p:spPr>
              <a:xfrm>
                <a:off x="3878075" y="1282400"/>
                <a:ext cx="8550" cy="99525"/>
              </a:xfrm>
              <a:custGeom>
                <a:avLst/>
                <a:gdLst/>
                <a:ahLst/>
                <a:cxnLst/>
                <a:rect l="l" t="t" r="r" b="b"/>
                <a:pathLst>
                  <a:path w="342" h="3981" extrusionOk="0">
                    <a:moveTo>
                      <a:pt x="31" y="1"/>
                    </a:moveTo>
                    <a:cubicBezTo>
                      <a:pt x="30" y="1"/>
                      <a:pt x="29" y="1"/>
                      <a:pt x="28" y="1"/>
                    </a:cubicBezTo>
                    <a:cubicBezTo>
                      <a:pt x="12" y="2"/>
                      <a:pt x="1" y="16"/>
                      <a:pt x="2" y="30"/>
                    </a:cubicBezTo>
                    <a:lnTo>
                      <a:pt x="10" y="147"/>
                    </a:lnTo>
                    <a:cubicBezTo>
                      <a:pt x="11" y="160"/>
                      <a:pt x="23" y="172"/>
                      <a:pt x="38" y="172"/>
                    </a:cubicBezTo>
                    <a:lnTo>
                      <a:pt x="40" y="172"/>
                    </a:lnTo>
                    <a:cubicBezTo>
                      <a:pt x="56" y="171"/>
                      <a:pt x="67" y="158"/>
                      <a:pt x="66" y="142"/>
                    </a:cubicBezTo>
                    <a:lnTo>
                      <a:pt x="57" y="27"/>
                    </a:lnTo>
                    <a:cubicBezTo>
                      <a:pt x="57" y="12"/>
                      <a:pt x="45" y="1"/>
                      <a:pt x="31" y="1"/>
                    </a:cubicBezTo>
                    <a:close/>
                    <a:moveTo>
                      <a:pt x="54" y="346"/>
                    </a:moveTo>
                    <a:cubicBezTo>
                      <a:pt x="53" y="346"/>
                      <a:pt x="53" y="346"/>
                      <a:pt x="52" y="346"/>
                    </a:cubicBezTo>
                    <a:cubicBezTo>
                      <a:pt x="37" y="348"/>
                      <a:pt x="25" y="361"/>
                      <a:pt x="26" y="377"/>
                    </a:cubicBezTo>
                    <a:lnTo>
                      <a:pt x="35" y="492"/>
                    </a:lnTo>
                    <a:cubicBezTo>
                      <a:pt x="36" y="507"/>
                      <a:pt x="48" y="518"/>
                      <a:pt x="63" y="518"/>
                    </a:cubicBezTo>
                    <a:lnTo>
                      <a:pt x="65" y="518"/>
                    </a:lnTo>
                    <a:cubicBezTo>
                      <a:pt x="80" y="518"/>
                      <a:pt x="92" y="504"/>
                      <a:pt x="91" y="488"/>
                    </a:cubicBezTo>
                    <a:lnTo>
                      <a:pt x="83" y="373"/>
                    </a:lnTo>
                    <a:cubicBezTo>
                      <a:pt x="82" y="358"/>
                      <a:pt x="69" y="346"/>
                      <a:pt x="54" y="346"/>
                    </a:cubicBezTo>
                    <a:close/>
                    <a:moveTo>
                      <a:pt x="81" y="693"/>
                    </a:moveTo>
                    <a:cubicBezTo>
                      <a:pt x="80" y="693"/>
                      <a:pt x="79" y="693"/>
                      <a:pt x="78" y="693"/>
                    </a:cubicBezTo>
                    <a:cubicBezTo>
                      <a:pt x="62" y="694"/>
                      <a:pt x="50" y="708"/>
                      <a:pt x="51" y="723"/>
                    </a:cubicBezTo>
                    <a:lnTo>
                      <a:pt x="60" y="838"/>
                    </a:lnTo>
                    <a:cubicBezTo>
                      <a:pt x="61" y="853"/>
                      <a:pt x="73" y="864"/>
                      <a:pt x="88" y="864"/>
                    </a:cubicBezTo>
                    <a:lnTo>
                      <a:pt x="90" y="864"/>
                    </a:lnTo>
                    <a:cubicBezTo>
                      <a:pt x="105" y="863"/>
                      <a:pt x="117" y="850"/>
                      <a:pt x="116" y="835"/>
                    </a:cubicBezTo>
                    <a:lnTo>
                      <a:pt x="107" y="719"/>
                    </a:lnTo>
                    <a:cubicBezTo>
                      <a:pt x="106" y="705"/>
                      <a:pt x="95" y="693"/>
                      <a:pt x="81" y="693"/>
                    </a:cubicBezTo>
                    <a:close/>
                    <a:moveTo>
                      <a:pt x="104" y="1039"/>
                    </a:moveTo>
                    <a:cubicBezTo>
                      <a:pt x="103" y="1039"/>
                      <a:pt x="103" y="1039"/>
                      <a:pt x="102" y="1039"/>
                    </a:cubicBezTo>
                    <a:cubicBezTo>
                      <a:pt x="87" y="1041"/>
                      <a:pt x="75" y="1054"/>
                      <a:pt x="77" y="1069"/>
                    </a:cubicBezTo>
                    <a:lnTo>
                      <a:pt x="85" y="1185"/>
                    </a:lnTo>
                    <a:cubicBezTo>
                      <a:pt x="85" y="1200"/>
                      <a:pt x="98" y="1211"/>
                      <a:pt x="112" y="1211"/>
                    </a:cubicBezTo>
                    <a:lnTo>
                      <a:pt x="115" y="1211"/>
                    </a:lnTo>
                    <a:cubicBezTo>
                      <a:pt x="130" y="1210"/>
                      <a:pt x="142" y="1196"/>
                      <a:pt x="140" y="1180"/>
                    </a:cubicBezTo>
                    <a:lnTo>
                      <a:pt x="133" y="1065"/>
                    </a:lnTo>
                    <a:cubicBezTo>
                      <a:pt x="132" y="1050"/>
                      <a:pt x="119" y="1039"/>
                      <a:pt x="104" y="1039"/>
                    </a:cubicBezTo>
                    <a:close/>
                    <a:moveTo>
                      <a:pt x="130" y="1385"/>
                    </a:moveTo>
                    <a:cubicBezTo>
                      <a:pt x="129" y="1385"/>
                      <a:pt x="128" y="1385"/>
                      <a:pt x="127" y="1385"/>
                    </a:cubicBezTo>
                    <a:cubicBezTo>
                      <a:pt x="112" y="1386"/>
                      <a:pt x="100" y="1400"/>
                      <a:pt x="101" y="1415"/>
                    </a:cubicBezTo>
                    <a:lnTo>
                      <a:pt x="110" y="1530"/>
                    </a:lnTo>
                    <a:cubicBezTo>
                      <a:pt x="111" y="1545"/>
                      <a:pt x="123" y="1557"/>
                      <a:pt x="138" y="1557"/>
                    </a:cubicBezTo>
                    <a:lnTo>
                      <a:pt x="140" y="1557"/>
                    </a:lnTo>
                    <a:cubicBezTo>
                      <a:pt x="155" y="1556"/>
                      <a:pt x="167" y="1543"/>
                      <a:pt x="166" y="1527"/>
                    </a:cubicBezTo>
                    <a:lnTo>
                      <a:pt x="158" y="1412"/>
                    </a:lnTo>
                    <a:cubicBezTo>
                      <a:pt x="156" y="1397"/>
                      <a:pt x="144" y="1385"/>
                      <a:pt x="130" y="1385"/>
                    </a:cubicBezTo>
                    <a:close/>
                    <a:moveTo>
                      <a:pt x="153" y="1731"/>
                    </a:moveTo>
                    <a:cubicBezTo>
                      <a:pt x="153" y="1731"/>
                      <a:pt x="152" y="1731"/>
                      <a:pt x="152" y="1731"/>
                    </a:cubicBezTo>
                    <a:cubicBezTo>
                      <a:pt x="137" y="1733"/>
                      <a:pt x="125" y="1746"/>
                      <a:pt x="126" y="1762"/>
                    </a:cubicBezTo>
                    <a:lnTo>
                      <a:pt x="134" y="1877"/>
                    </a:lnTo>
                    <a:cubicBezTo>
                      <a:pt x="135" y="1892"/>
                      <a:pt x="147" y="1903"/>
                      <a:pt x="162" y="1903"/>
                    </a:cubicBezTo>
                    <a:lnTo>
                      <a:pt x="165" y="1903"/>
                    </a:lnTo>
                    <a:cubicBezTo>
                      <a:pt x="180" y="1902"/>
                      <a:pt x="192" y="1888"/>
                      <a:pt x="191" y="1873"/>
                    </a:cubicBezTo>
                    <a:lnTo>
                      <a:pt x="182" y="1757"/>
                    </a:lnTo>
                    <a:cubicBezTo>
                      <a:pt x="181" y="1742"/>
                      <a:pt x="168" y="1731"/>
                      <a:pt x="153" y="1731"/>
                    </a:cubicBezTo>
                    <a:close/>
                    <a:moveTo>
                      <a:pt x="179" y="2078"/>
                    </a:moveTo>
                    <a:cubicBezTo>
                      <a:pt x="178" y="2078"/>
                      <a:pt x="178" y="2078"/>
                      <a:pt x="177" y="2078"/>
                    </a:cubicBezTo>
                    <a:cubicBezTo>
                      <a:pt x="161" y="2079"/>
                      <a:pt x="150" y="2092"/>
                      <a:pt x="151" y="2108"/>
                    </a:cubicBezTo>
                    <a:lnTo>
                      <a:pt x="160" y="2223"/>
                    </a:lnTo>
                    <a:cubicBezTo>
                      <a:pt x="160" y="2238"/>
                      <a:pt x="173" y="2249"/>
                      <a:pt x="188" y="2249"/>
                    </a:cubicBezTo>
                    <a:lnTo>
                      <a:pt x="189" y="2249"/>
                    </a:lnTo>
                    <a:cubicBezTo>
                      <a:pt x="205" y="2248"/>
                      <a:pt x="216" y="2235"/>
                      <a:pt x="215" y="2219"/>
                    </a:cubicBezTo>
                    <a:lnTo>
                      <a:pt x="208" y="2104"/>
                    </a:lnTo>
                    <a:cubicBezTo>
                      <a:pt x="206" y="2089"/>
                      <a:pt x="193" y="2078"/>
                      <a:pt x="179" y="2078"/>
                    </a:cubicBezTo>
                    <a:close/>
                    <a:moveTo>
                      <a:pt x="204" y="2424"/>
                    </a:moveTo>
                    <a:cubicBezTo>
                      <a:pt x="203" y="2424"/>
                      <a:pt x="203" y="2424"/>
                      <a:pt x="202" y="2424"/>
                    </a:cubicBezTo>
                    <a:cubicBezTo>
                      <a:pt x="187" y="2425"/>
                      <a:pt x="174" y="2438"/>
                      <a:pt x="176" y="2454"/>
                    </a:cubicBezTo>
                    <a:lnTo>
                      <a:pt x="184" y="2569"/>
                    </a:lnTo>
                    <a:cubicBezTo>
                      <a:pt x="185" y="2584"/>
                      <a:pt x="198" y="2596"/>
                      <a:pt x="212" y="2596"/>
                    </a:cubicBezTo>
                    <a:lnTo>
                      <a:pt x="215" y="2596"/>
                    </a:lnTo>
                    <a:cubicBezTo>
                      <a:pt x="229" y="2594"/>
                      <a:pt x="242" y="2581"/>
                      <a:pt x="241" y="2565"/>
                    </a:cubicBezTo>
                    <a:lnTo>
                      <a:pt x="232" y="2450"/>
                    </a:lnTo>
                    <a:cubicBezTo>
                      <a:pt x="231" y="2435"/>
                      <a:pt x="218" y="2424"/>
                      <a:pt x="204" y="2424"/>
                    </a:cubicBezTo>
                    <a:close/>
                    <a:moveTo>
                      <a:pt x="228" y="2770"/>
                    </a:moveTo>
                    <a:cubicBezTo>
                      <a:pt x="228" y="2770"/>
                      <a:pt x="227" y="2770"/>
                      <a:pt x="227" y="2770"/>
                    </a:cubicBezTo>
                    <a:cubicBezTo>
                      <a:pt x="211" y="2771"/>
                      <a:pt x="200" y="2785"/>
                      <a:pt x="201" y="2800"/>
                    </a:cubicBezTo>
                    <a:lnTo>
                      <a:pt x="209" y="2915"/>
                    </a:lnTo>
                    <a:cubicBezTo>
                      <a:pt x="210" y="2930"/>
                      <a:pt x="222" y="2941"/>
                      <a:pt x="237" y="2941"/>
                    </a:cubicBezTo>
                    <a:lnTo>
                      <a:pt x="239" y="2941"/>
                    </a:lnTo>
                    <a:cubicBezTo>
                      <a:pt x="255" y="2941"/>
                      <a:pt x="266" y="2927"/>
                      <a:pt x="265" y="2912"/>
                    </a:cubicBezTo>
                    <a:lnTo>
                      <a:pt x="257" y="2796"/>
                    </a:lnTo>
                    <a:cubicBezTo>
                      <a:pt x="256" y="2781"/>
                      <a:pt x="243" y="2770"/>
                      <a:pt x="228" y="2770"/>
                    </a:cubicBezTo>
                    <a:close/>
                    <a:moveTo>
                      <a:pt x="255" y="3116"/>
                    </a:moveTo>
                    <a:cubicBezTo>
                      <a:pt x="254" y="3116"/>
                      <a:pt x="253" y="3116"/>
                      <a:pt x="252" y="3116"/>
                    </a:cubicBezTo>
                    <a:cubicBezTo>
                      <a:pt x="236" y="3118"/>
                      <a:pt x="224" y="3131"/>
                      <a:pt x="226" y="3147"/>
                    </a:cubicBezTo>
                    <a:lnTo>
                      <a:pt x="234" y="3262"/>
                    </a:lnTo>
                    <a:cubicBezTo>
                      <a:pt x="235" y="3277"/>
                      <a:pt x="248" y="3288"/>
                      <a:pt x="262" y="3288"/>
                    </a:cubicBezTo>
                    <a:lnTo>
                      <a:pt x="264" y="3288"/>
                    </a:lnTo>
                    <a:cubicBezTo>
                      <a:pt x="280" y="3287"/>
                      <a:pt x="291" y="3273"/>
                      <a:pt x="291" y="3257"/>
                    </a:cubicBezTo>
                    <a:lnTo>
                      <a:pt x="282" y="3142"/>
                    </a:lnTo>
                    <a:cubicBezTo>
                      <a:pt x="281" y="3128"/>
                      <a:pt x="269" y="3116"/>
                      <a:pt x="255" y="3116"/>
                    </a:cubicBezTo>
                    <a:close/>
                    <a:moveTo>
                      <a:pt x="279" y="3463"/>
                    </a:moveTo>
                    <a:cubicBezTo>
                      <a:pt x="278" y="3463"/>
                      <a:pt x="278" y="3463"/>
                      <a:pt x="277" y="3463"/>
                    </a:cubicBezTo>
                    <a:cubicBezTo>
                      <a:pt x="261" y="3464"/>
                      <a:pt x="250" y="3477"/>
                      <a:pt x="250" y="3492"/>
                    </a:cubicBezTo>
                    <a:lnTo>
                      <a:pt x="259" y="3608"/>
                    </a:lnTo>
                    <a:cubicBezTo>
                      <a:pt x="260" y="3622"/>
                      <a:pt x="272" y="3634"/>
                      <a:pt x="287" y="3634"/>
                    </a:cubicBezTo>
                    <a:lnTo>
                      <a:pt x="289" y="3634"/>
                    </a:lnTo>
                    <a:cubicBezTo>
                      <a:pt x="305" y="3633"/>
                      <a:pt x="316" y="3620"/>
                      <a:pt x="315" y="3604"/>
                    </a:cubicBezTo>
                    <a:lnTo>
                      <a:pt x="307" y="3489"/>
                    </a:lnTo>
                    <a:cubicBezTo>
                      <a:pt x="306" y="3474"/>
                      <a:pt x="293" y="3463"/>
                      <a:pt x="279" y="3463"/>
                    </a:cubicBezTo>
                    <a:close/>
                    <a:moveTo>
                      <a:pt x="305" y="3808"/>
                    </a:moveTo>
                    <a:cubicBezTo>
                      <a:pt x="304" y="3808"/>
                      <a:pt x="303" y="3808"/>
                      <a:pt x="302" y="3808"/>
                    </a:cubicBezTo>
                    <a:cubicBezTo>
                      <a:pt x="286" y="3810"/>
                      <a:pt x="274" y="3823"/>
                      <a:pt x="276" y="3839"/>
                    </a:cubicBezTo>
                    <a:lnTo>
                      <a:pt x="284" y="3954"/>
                    </a:lnTo>
                    <a:cubicBezTo>
                      <a:pt x="284" y="3969"/>
                      <a:pt x="298" y="3980"/>
                      <a:pt x="312" y="3980"/>
                    </a:cubicBezTo>
                    <a:lnTo>
                      <a:pt x="314" y="3980"/>
                    </a:lnTo>
                    <a:cubicBezTo>
                      <a:pt x="330" y="3979"/>
                      <a:pt x="341" y="3966"/>
                      <a:pt x="340" y="3950"/>
                    </a:cubicBezTo>
                    <a:lnTo>
                      <a:pt x="332" y="3835"/>
                    </a:lnTo>
                    <a:cubicBezTo>
                      <a:pt x="331" y="3820"/>
                      <a:pt x="319" y="3808"/>
                      <a:pt x="305" y="3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3"/>
              <p:cNvSpPr/>
              <p:nvPr/>
            </p:nvSpPr>
            <p:spPr>
              <a:xfrm>
                <a:off x="3885550" y="1386250"/>
                <a:ext cx="1600" cy="2850"/>
              </a:xfrm>
              <a:custGeom>
                <a:avLst/>
                <a:gdLst/>
                <a:ahLst/>
                <a:cxnLst/>
                <a:rect l="l" t="t" r="r" b="b"/>
                <a:pathLst>
                  <a:path w="64" h="114" extrusionOk="0">
                    <a:moveTo>
                      <a:pt x="30" y="1"/>
                    </a:moveTo>
                    <a:cubicBezTo>
                      <a:pt x="29" y="1"/>
                      <a:pt x="28" y="1"/>
                      <a:pt x="27" y="1"/>
                    </a:cubicBezTo>
                    <a:cubicBezTo>
                      <a:pt x="12" y="2"/>
                      <a:pt x="0" y="15"/>
                      <a:pt x="1" y="31"/>
                    </a:cubicBezTo>
                    <a:lnTo>
                      <a:pt x="6" y="88"/>
                    </a:lnTo>
                    <a:cubicBezTo>
                      <a:pt x="6" y="102"/>
                      <a:pt x="19" y="114"/>
                      <a:pt x="33" y="114"/>
                    </a:cubicBezTo>
                    <a:lnTo>
                      <a:pt x="35" y="114"/>
                    </a:lnTo>
                    <a:cubicBezTo>
                      <a:pt x="51" y="112"/>
                      <a:pt x="63" y="99"/>
                      <a:pt x="61" y="83"/>
                    </a:cubicBezTo>
                    <a:lnTo>
                      <a:pt x="58" y="27"/>
                    </a:lnTo>
                    <a:cubicBezTo>
                      <a:pt x="56" y="13"/>
                      <a:pt x="45"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3"/>
              <p:cNvSpPr/>
              <p:nvPr/>
            </p:nvSpPr>
            <p:spPr>
              <a:xfrm>
                <a:off x="4055375" y="1275225"/>
                <a:ext cx="1575" cy="2850"/>
              </a:xfrm>
              <a:custGeom>
                <a:avLst/>
                <a:gdLst/>
                <a:ahLst/>
                <a:cxnLst/>
                <a:rect l="l" t="t" r="r" b="b"/>
                <a:pathLst>
                  <a:path w="63" h="114" extrusionOk="0">
                    <a:moveTo>
                      <a:pt x="32" y="0"/>
                    </a:moveTo>
                    <a:cubicBezTo>
                      <a:pt x="18" y="0"/>
                      <a:pt x="6" y="12"/>
                      <a:pt x="5" y="27"/>
                    </a:cubicBezTo>
                    <a:lnTo>
                      <a:pt x="1" y="83"/>
                    </a:lnTo>
                    <a:cubicBezTo>
                      <a:pt x="0" y="98"/>
                      <a:pt x="12" y="112"/>
                      <a:pt x="27" y="113"/>
                    </a:cubicBezTo>
                    <a:lnTo>
                      <a:pt x="29" y="113"/>
                    </a:lnTo>
                    <a:cubicBezTo>
                      <a:pt x="44" y="113"/>
                      <a:pt x="56" y="102"/>
                      <a:pt x="57" y="87"/>
                    </a:cubicBezTo>
                    <a:lnTo>
                      <a:pt x="61" y="31"/>
                    </a:lnTo>
                    <a:cubicBezTo>
                      <a:pt x="62" y="15"/>
                      <a:pt x="51" y="1"/>
                      <a:pt x="35" y="0"/>
                    </a:cubicBezTo>
                    <a:cubicBezTo>
                      <a:pt x="34" y="0"/>
                      <a:pt x="33" y="0"/>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3"/>
              <p:cNvSpPr/>
              <p:nvPr/>
            </p:nvSpPr>
            <p:spPr>
              <a:xfrm>
                <a:off x="4047875" y="1282400"/>
                <a:ext cx="8550" cy="99525"/>
              </a:xfrm>
              <a:custGeom>
                <a:avLst/>
                <a:gdLst/>
                <a:ahLst/>
                <a:cxnLst/>
                <a:rect l="l" t="t" r="r" b="b"/>
                <a:pathLst>
                  <a:path w="342" h="3981" extrusionOk="0">
                    <a:moveTo>
                      <a:pt x="311" y="1"/>
                    </a:moveTo>
                    <a:cubicBezTo>
                      <a:pt x="298" y="1"/>
                      <a:pt x="285" y="12"/>
                      <a:pt x="285" y="27"/>
                    </a:cubicBezTo>
                    <a:lnTo>
                      <a:pt x="276" y="142"/>
                    </a:lnTo>
                    <a:cubicBezTo>
                      <a:pt x="275" y="158"/>
                      <a:pt x="286" y="171"/>
                      <a:pt x="302" y="172"/>
                    </a:cubicBezTo>
                    <a:lnTo>
                      <a:pt x="305" y="172"/>
                    </a:lnTo>
                    <a:cubicBezTo>
                      <a:pt x="319" y="172"/>
                      <a:pt x="331" y="160"/>
                      <a:pt x="333" y="147"/>
                    </a:cubicBezTo>
                    <a:lnTo>
                      <a:pt x="340" y="30"/>
                    </a:lnTo>
                    <a:cubicBezTo>
                      <a:pt x="341" y="16"/>
                      <a:pt x="330" y="2"/>
                      <a:pt x="314" y="1"/>
                    </a:cubicBezTo>
                    <a:cubicBezTo>
                      <a:pt x="313" y="1"/>
                      <a:pt x="312" y="1"/>
                      <a:pt x="311" y="1"/>
                    </a:cubicBezTo>
                    <a:close/>
                    <a:moveTo>
                      <a:pt x="288" y="346"/>
                    </a:moveTo>
                    <a:cubicBezTo>
                      <a:pt x="273" y="346"/>
                      <a:pt x="261" y="358"/>
                      <a:pt x="259" y="373"/>
                    </a:cubicBezTo>
                    <a:lnTo>
                      <a:pt x="251" y="488"/>
                    </a:lnTo>
                    <a:cubicBezTo>
                      <a:pt x="250" y="504"/>
                      <a:pt x="262" y="518"/>
                      <a:pt x="278" y="518"/>
                    </a:cubicBezTo>
                    <a:lnTo>
                      <a:pt x="279" y="518"/>
                    </a:lnTo>
                    <a:cubicBezTo>
                      <a:pt x="294" y="518"/>
                      <a:pt x="306" y="507"/>
                      <a:pt x="307" y="492"/>
                    </a:cubicBezTo>
                    <a:lnTo>
                      <a:pt x="316" y="377"/>
                    </a:lnTo>
                    <a:cubicBezTo>
                      <a:pt x="317" y="361"/>
                      <a:pt x="306" y="348"/>
                      <a:pt x="290" y="346"/>
                    </a:cubicBezTo>
                    <a:cubicBezTo>
                      <a:pt x="289" y="346"/>
                      <a:pt x="289" y="346"/>
                      <a:pt x="288" y="346"/>
                    </a:cubicBezTo>
                    <a:close/>
                    <a:moveTo>
                      <a:pt x="261" y="693"/>
                    </a:moveTo>
                    <a:cubicBezTo>
                      <a:pt x="247" y="693"/>
                      <a:pt x="236" y="705"/>
                      <a:pt x="235" y="719"/>
                    </a:cubicBezTo>
                    <a:lnTo>
                      <a:pt x="226" y="835"/>
                    </a:lnTo>
                    <a:cubicBezTo>
                      <a:pt x="225" y="850"/>
                      <a:pt x="237" y="863"/>
                      <a:pt x="252" y="864"/>
                    </a:cubicBezTo>
                    <a:lnTo>
                      <a:pt x="255" y="864"/>
                    </a:lnTo>
                    <a:cubicBezTo>
                      <a:pt x="269" y="864"/>
                      <a:pt x="281" y="853"/>
                      <a:pt x="283" y="838"/>
                    </a:cubicBezTo>
                    <a:lnTo>
                      <a:pt x="291" y="723"/>
                    </a:lnTo>
                    <a:cubicBezTo>
                      <a:pt x="292" y="708"/>
                      <a:pt x="280" y="694"/>
                      <a:pt x="264" y="693"/>
                    </a:cubicBezTo>
                    <a:cubicBezTo>
                      <a:pt x="263" y="693"/>
                      <a:pt x="262" y="693"/>
                      <a:pt x="261" y="693"/>
                    </a:cubicBezTo>
                    <a:close/>
                    <a:moveTo>
                      <a:pt x="238" y="1039"/>
                    </a:moveTo>
                    <a:cubicBezTo>
                      <a:pt x="223" y="1039"/>
                      <a:pt x="211" y="1050"/>
                      <a:pt x="209" y="1065"/>
                    </a:cubicBezTo>
                    <a:lnTo>
                      <a:pt x="202" y="1180"/>
                    </a:lnTo>
                    <a:cubicBezTo>
                      <a:pt x="200" y="1196"/>
                      <a:pt x="212" y="1210"/>
                      <a:pt x="228" y="1211"/>
                    </a:cubicBezTo>
                    <a:lnTo>
                      <a:pt x="230" y="1211"/>
                    </a:lnTo>
                    <a:cubicBezTo>
                      <a:pt x="244" y="1211"/>
                      <a:pt x="257" y="1200"/>
                      <a:pt x="257" y="1185"/>
                    </a:cubicBezTo>
                    <a:lnTo>
                      <a:pt x="266" y="1069"/>
                    </a:lnTo>
                    <a:cubicBezTo>
                      <a:pt x="267" y="1054"/>
                      <a:pt x="256" y="1041"/>
                      <a:pt x="240" y="1039"/>
                    </a:cubicBezTo>
                    <a:cubicBezTo>
                      <a:pt x="239" y="1039"/>
                      <a:pt x="239" y="1039"/>
                      <a:pt x="238" y="1039"/>
                    </a:cubicBezTo>
                    <a:close/>
                    <a:moveTo>
                      <a:pt x="213" y="1385"/>
                    </a:moveTo>
                    <a:cubicBezTo>
                      <a:pt x="198" y="1385"/>
                      <a:pt x="186" y="1397"/>
                      <a:pt x="185" y="1412"/>
                    </a:cubicBezTo>
                    <a:lnTo>
                      <a:pt x="176" y="1527"/>
                    </a:lnTo>
                    <a:cubicBezTo>
                      <a:pt x="175" y="1543"/>
                      <a:pt x="187" y="1556"/>
                      <a:pt x="202" y="1557"/>
                    </a:cubicBezTo>
                    <a:lnTo>
                      <a:pt x="204" y="1557"/>
                    </a:lnTo>
                    <a:cubicBezTo>
                      <a:pt x="219" y="1557"/>
                      <a:pt x="231" y="1545"/>
                      <a:pt x="233" y="1530"/>
                    </a:cubicBezTo>
                    <a:lnTo>
                      <a:pt x="241" y="1415"/>
                    </a:lnTo>
                    <a:cubicBezTo>
                      <a:pt x="242" y="1400"/>
                      <a:pt x="230" y="1386"/>
                      <a:pt x="215" y="1385"/>
                    </a:cubicBezTo>
                    <a:cubicBezTo>
                      <a:pt x="214" y="1385"/>
                      <a:pt x="214" y="1385"/>
                      <a:pt x="213" y="1385"/>
                    </a:cubicBezTo>
                    <a:close/>
                    <a:moveTo>
                      <a:pt x="189" y="1731"/>
                    </a:moveTo>
                    <a:cubicBezTo>
                      <a:pt x="174" y="1731"/>
                      <a:pt x="161" y="1742"/>
                      <a:pt x="160" y="1757"/>
                    </a:cubicBezTo>
                    <a:lnTo>
                      <a:pt x="152" y="1873"/>
                    </a:lnTo>
                    <a:cubicBezTo>
                      <a:pt x="150" y="1888"/>
                      <a:pt x="162" y="1902"/>
                      <a:pt x="178" y="1903"/>
                    </a:cubicBezTo>
                    <a:lnTo>
                      <a:pt x="180" y="1903"/>
                    </a:lnTo>
                    <a:cubicBezTo>
                      <a:pt x="195" y="1903"/>
                      <a:pt x="207" y="1892"/>
                      <a:pt x="208" y="1877"/>
                    </a:cubicBezTo>
                    <a:lnTo>
                      <a:pt x="216" y="1762"/>
                    </a:lnTo>
                    <a:cubicBezTo>
                      <a:pt x="217" y="1746"/>
                      <a:pt x="206" y="1733"/>
                      <a:pt x="190" y="1731"/>
                    </a:cubicBezTo>
                    <a:cubicBezTo>
                      <a:pt x="190" y="1731"/>
                      <a:pt x="189" y="1731"/>
                      <a:pt x="189" y="1731"/>
                    </a:cubicBezTo>
                    <a:close/>
                    <a:moveTo>
                      <a:pt x="163" y="2078"/>
                    </a:moveTo>
                    <a:cubicBezTo>
                      <a:pt x="149" y="2078"/>
                      <a:pt x="136" y="2089"/>
                      <a:pt x="135" y="2104"/>
                    </a:cubicBezTo>
                    <a:lnTo>
                      <a:pt x="127" y="2219"/>
                    </a:lnTo>
                    <a:cubicBezTo>
                      <a:pt x="126" y="2235"/>
                      <a:pt x="137" y="2248"/>
                      <a:pt x="153" y="2249"/>
                    </a:cubicBezTo>
                    <a:lnTo>
                      <a:pt x="154" y="2249"/>
                    </a:lnTo>
                    <a:cubicBezTo>
                      <a:pt x="169" y="2249"/>
                      <a:pt x="182" y="2238"/>
                      <a:pt x="183" y="2223"/>
                    </a:cubicBezTo>
                    <a:lnTo>
                      <a:pt x="191" y="2108"/>
                    </a:lnTo>
                    <a:cubicBezTo>
                      <a:pt x="192" y="2092"/>
                      <a:pt x="181" y="2079"/>
                      <a:pt x="165" y="2078"/>
                    </a:cubicBezTo>
                    <a:cubicBezTo>
                      <a:pt x="164" y="2078"/>
                      <a:pt x="164" y="2078"/>
                      <a:pt x="163" y="2078"/>
                    </a:cubicBezTo>
                    <a:close/>
                    <a:moveTo>
                      <a:pt x="139" y="2424"/>
                    </a:moveTo>
                    <a:cubicBezTo>
                      <a:pt x="124" y="2424"/>
                      <a:pt x="111" y="2435"/>
                      <a:pt x="110" y="2450"/>
                    </a:cubicBezTo>
                    <a:lnTo>
                      <a:pt x="102" y="2565"/>
                    </a:lnTo>
                    <a:cubicBezTo>
                      <a:pt x="100" y="2581"/>
                      <a:pt x="113" y="2594"/>
                      <a:pt x="128" y="2596"/>
                    </a:cubicBezTo>
                    <a:lnTo>
                      <a:pt x="130" y="2596"/>
                    </a:lnTo>
                    <a:cubicBezTo>
                      <a:pt x="145" y="2596"/>
                      <a:pt x="157" y="2584"/>
                      <a:pt x="158" y="2569"/>
                    </a:cubicBezTo>
                    <a:lnTo>
                      <a:pt x="167" y="2454"/>
                    </a:lnTo>
                    <a:cubicBezTo>
                      <a:pt x="168" y="2438"/>
                      <a:pt x="155" y="2425"/>
                      <a:pt x="140" y="2424"/>
                    </a:cubicBezTo>
                    <a:cubicBezTo>
                      <a:pt x="140" y="2424"/>
                      <a:pt x="139" y="2424"/>
                      <a:pt x="139" y="2424"/>
                    </a:cubicBezTo>
                    <a:close/>
                    <a:moveTo>
                      <a:pt x="114" y="2770"/>
                    </a:moveTo>
                    <a:cubicBezTo>
                      <a:pt x="99" y="2770"/>
                      <a:pt x="86" y="2781"/>
                      <a:pt x="85" y="2796"/>
                    </a:cubicBezTo>
                    <a:lnTo>
                      <a:pt x="77" y="2912"/>
                    </a:lnTo>
                    <a:cubicBezTo>
                      <a:pt x="76" y="2927"/>
                      <a:pt x="87" y="2941"/>
                      <a:pt x="103" y="2941"/>
                    </a:cubicBezTo>
                    <a:lnTo>
                      <a:pt x="105" y="2941"/>
                    </a:lnTo>
                    <a:cubicBezTo>
                      <a:pt x="120" y="2941"/>
                      <a:pt x="132" y="2930"/>
                      <a:pt x="133" y="2915"/>
                    </a:cubicBezTo>
                    <a:lnTo>
                      <a:pt x="141" y="2800"/>
                    </a:lnTo>
                    <a:cubicBezTo>
                      <a:pt x="142" y="2785"/>
                      <a:pt x="131" y="2771"/>
                      <a:pt x="115" y="2770"/>
                    </a:cubicBezTo>
                    <a:cubicBezTo>
                      <a:pt x="115" y="2770"/>
                      <a:pt x="114" y="2770"/>
                      <a:pt x="114" y="2770"/>
                    </a:cubicBezTo>
                    <a:close/>
                    <a:moveTo>
                      <a:pt x="88" y="3116"/>
                    </a:moveTo>
                    <a:cubicBezTo>
                      <a:pt x="73" y="3116"/>
                      <a:pt x="61" y="3128"/>
                      <a:pt x="60" y="3142"/>
                    </a:cubicBezTo>
                    <a:lnTo>
                      <a:pt x="52" y="3257"/>
                    </a:lnTo>
                    <a:cubicBezTo>
                      <a:pt x="51" y="3273"/>
                      <a:pt x="63" y="3287"/>
                      <a:pt x="78" y="3288"/>
                    </a:cubicBezTo>
                    <a:lnTo>
                      <a:pt x="80" y="3288"/>
                    </a:lnTo>
                    <a:cubicBezTo>
                      <a:pt x="95" y="3288"/>
                      <a:pt x="107" y="3277"/>
                      <a:pt x="108" y="3262"/>
                    </a:cubicBezTo>
                    <a:lnTo>
                      <a:pt x="117" y="3147"/>
                    </a:lnTo>
                    <a:cubicBezTo>
                      <a:pt x="118" y="3131"/>
                      <a:pt x="106" y="3118"/>
                      <a:pt x="91" y="3116"/>
                    </a:cubicBezTo>
                    <a:cubicBezTo>
                      <a:pt x="90" y="3116"/>
                      <a:pt x="89" y="3116"/>
                      <a:pt x="88" y="3116"/>
                    </a:cubicBezTo>
                    <a:close/>
                    <a:moveTo>
                      <a:pt x="63" y="3463"/>
                    </a:moveTo>
                    <a:cubicBezTo>
                      <a:pt x="49" y="3463"/>
                      <a:pt x="37" y="3474"/>
                      <a:pt x="36" y="3489"/>
                    </a:cubicBezTo>
                    <a:lnTo>
                      <a:pt x="27" y="3604"/>
                    </a:lnTo>
                    <a:cubicBezTo>
                      <a:pt x="26" y="3620"/>
                      <a:pt x="37" y="3633"/>
                      <a:pt x="53" y="3634"/>
                    </a:cubicBezTo>
                    <a:lnTo>
                      <a:pt x="55" y="3634"/>
                    </a:lnTo>
                    <a:cubicBezTo>
                      <a:pt x="70" y="3634"/>
                      <a:pt x="82" y="3622"/>
                      <a:pt x="84" y="3608"/>
                    </a:cubicBezTo>
                    <a:lnTo>
                      <a:pt x="92" y="3492"/>
                    </a:lnTo>
                    <a:cubicBezTo>
                      <a:pt x="92" y="3477"/>
                      <a:pt x="81" y="3464"/>
                      <a:pt x="65" y="3463"/>
                    </a:cubicBezTo>
                    <a:cubicBezTo>
                      <a:pt x="64" y="3463"/>
                      <a:pt x="63" y="3463"/>
                      <a:pt x="63" y="3463"/>
                    </a:cubicBezTo>
                    <a:close/>
                    <a:moveTo>
                      <a:pt x="38" y="3808"/>
                    </a:moveTo>
                    <a:cubicBezTo>
                      <a:pt x="23" y="3808"/>
                      <a:pt x="11" y="3820"/>
                      <a:pt x="10" y="3835"/>
                    </a:cubicBezTo>
                    <a:lnTo>
                      <a:pt x="3" y="3950"/>
                    </a:lnTo>
                    <a:cubicBezTo>
                      <a:pt x="1" y="3966"/>
                      <a:pt x="13" y="3979"/>
                      <a:pt x="28" y="3980"/>
                    </a:cubicBezTo>
                    <a:lnTo>
                      <a:pt x="30" y="3980"/>
                    </a:lnTo>
                    <a:cubicBezTo>
                      <a:pt x="45" y="3980"/>
                      <a:pt x="58" y="3969"/>
                      <a:pt x="58" y="3954"/>
                    </a:cubicBezTo>
                    <a:lnTo>
                      <a:pt x="66" y="3839"/>
                    </a:lnTo>
                    <a:cubicBezTo>
                      <a:pt x="68" y="3823"/>
                      <a:pt x="56" y="3810"/>
                      <a:pt x="41" y="3808"/>
                    </a:cubicBezTo>
                    <a:cubicBezTo>
                      <a:pt x="40" y="3808"/>
                      <a:pt x="39" y="3808"/>
                      <a:pt x="38" y="3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3"/>
              <p:cNvSpPr/>
              <p:nvPr/>
            </p:nvSpPr>
            <p:spPr>
              <a:xfrm>
                <a:off x="4047375" y="1386250"/>
                <a:ext cx="1575" cy="2850"/>
              </a:xfrm>
              <a:custGeom>
                <a:avLst/>
                <a:gdLst/>
                <a:ahLst/>
                <a:cxnLst/>
                <a:rect l="l" t="t" r="r" b="b"/>
                <a:pathLst>
                  <a:path w="63" h="114" extrusionOk="0">
                    <a:moveTo>
                      <a:pt x="33" y="1"/>
                    </a:moveTo>
                    <a:cubicBezTo>
                      <a:pt x="19" y="1"/>
                      <a:pt x="7" y="13"/>
                      <a:pt x="6" y="27"/>
                    </a:cubicBezTo>
                    <a:lnTo>
                      <a:pt x="2" y="83"/>
                    </a:lnTo>
                    <a:cubicBezTo>
                      <a:pt x="1" y="99"/>
                      <a:pt x="12" y="112"/>
                      <a:pt x="28" y="114"/>
                    </a:cubicBezTo>
                    <a:lnTo>
                      <a:pt x="30" y="114"/>
                    </a:lnTo>
                    <a:cubicBezTo>
                      <a:pt x="44" y="114"/>
                      <a:pt x="57" y="102"/>
                      <a:pt x="57" y="88"/>
                    </a:cubicBezTo>
                    <a:lnTo>
                      <a:pt x="62" y="31"/>
                    </a:lnTo>
                    <a:cubicBezTo>
                      <a:pt x="63" y="15"/>
                      <a:pt x="51" y="2"/>
                      <a:pt x="36" y="1"/>
                    </a:cubicBezTo>
                    <a:cubicBezTo>
                      <a:pt x="35" y="1"/>
                      <a:pt x="34" y="1"/>
                      <a:pt x="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3"/>
              <p:cNvSpPr/>
              <p:nvPr/>
            </p:nvSpPr>
            <p:spPr>
              <a:xfrm>
                <a:off x="3908775" y="1377150"/>
                <a:ext cx="113900" cy="6375"/>
              </a:xfrm>
              <a:custGeom>
                <a:avLst/>
                <a:gdLst/>
                <a:ahLst/>
                <a:cxnLst/>
                <a:rect l="l" t="t" r="r" b="b"/>
                <a:pathLst>
                  <a:path w="4556" h="255" extrusionOk="0">
                    <a:moveTo>
                      <a:pt x="2731" y="1"/>
                    </a:moveTo>
                    <a:cubicBezTo>
                      <a:pt x="2715" y="1"/>
                      <a:pt x="2703" y="14"/>
                      <a:pt x="2703" y="29"/>
                    </a:cubicBezTo>
                    <a:cubicBezTo>
                      <a:pt x="2703" y="45"/>
                      <a:pt x="2715" y="58"/>
                      <a:pt x="2731" y="58"/>
                    </a:cubicBezTo>
                    <a:cubicBezTo>
                      <a:pt x="2768" y="58"/>
                      <a:pt x="2806" y="58"/>
                      <a:pt x="2843" y="59"/>
                    </a:cubicBezTo>
                    <a:cubicBezTo>
                      <a:pt x="2859" y="59"/>
                      <a:pt x="2871" y="46"/>
                      <a:pt x="2871" y="30"/>
                    </a:cubicBezTo>
                    <a:cubicBezTo>
                      <a:pt x="2872" y="15"/>
                      <a:pt x="2859" y="2"/>
                      <a:pt x="2843" y="2"/>
                    </a:cubicBezTo>
                    <a:cubicBezTo>
                      <a:pt x="2806" y="2"/>
                      <a:pt x="2768" y="1"/>
                      <a:pt x="2731" y="1"/>
                    </a:cubicBezTo>
                    <a:close/>
                    <a:moveTo>
                      <a:pt x="2504" y="3"/>
                    </a:moveTo>
                    <a:lnTo>
                      <a:pt x="2392" y="4"/>
                    </a:lnTo>
                    <a:cubicBezTo>
                      <a:pt x="2376" y="4"/>
                      <a:pt x="2364" y="18"/>
                      <a:pt x="2364" y="33"/>
                    </a:cubicBezTo>
                    <a:cubicBezTo>
                      <a:pt x="2364" y="49"/>
                      <a:pt x="2377" y="61"/>
                      <a:pt x="2392" y="61"/>
                    </a:cubicBezTo>
                    <a:lnTo>
                      <a:pt x="2393" y="61"/>
                    </a:lnTo>
                    <a:lnTo>
                      <a:pt x="2505" y="59"/>
                    </a:lnTo>
                    <a:cubicBezTo>
                      <a:pt x="2521" y="59"/>
                      <a:pt x="2533" y="46"/>
                      <a:pt x="2533" y="31"/>
                    </a:cubicBezTo>
                    <a:cubicBezTo>
                      <a:pt x="2533" y="15"/>
                      <a:pt x="2520" y="3"/>
                      <a:pt x="2505" y="3"/>
                    </a:cubicBezTo>
                    <a:close/>
                    <a:moveTo>
                      <a:pt x="3068" y="6"/>
                    </a:moveTo>
                    <a:cubicBezTo>
                      <a:pt x="3054" y="6"/>
                      <a:pt x="3041" y="18"/>
                      <a:pt x="3041" y="33"/>
                    </a:cubicBezTo>
                    <a:cubicBezTo>
                      <a:pt x="3041" y="49"/>
                      <a:pt x="3053" y="62"/>
                      <a:pt x="3068" y="62"/>
                    </a:cubicBezTo>
                    <a:cubicBezTo>
                      <a:pt x="3106" y="63"/>
                      <a:pt x="3144" y="65"/>
                      <a:pt x="3180" y="66"/>
                    </a:cubicBezTo>
                    <a:lnTo>
                      <a:pt x="3182" y="66"/>
                    </a:lnTo>
                    <a:cubicBezTo>
                      <a:pt x="3197" y="66"/>
                      <a:pt x="3209" y="54"/>
                      <a:pt x="3210" y="39"/>
                    </a:cubicBezTo>
                    <a:cubicBezTo>
                      <a:pt x="3211" y="24"/>
                      <a:pt x="3199" y="11"/>
                      <a:pt x="3183" y="10"/>
                    </a:cubicBezTo>
                    <a:cubicBezTo>
                      <a:pt x="3145" y="8"/>
                      <a:pt x="3108" y="7"/>
                      <a:pt x="3069" y="6"/>
                    </a:cubicBezTo>
                    <a:cubicBezTo>
                      <a:pt x="3069" y="6"/>
                      <a:pt x="3068" y="6"/>
                      <a:pt x="3068" y="6"/>
                    </a:cubicBezTo>
                    <a:close/>
                    <a:moveTo>
                      <a:pt x="2166" y="11"/>
                    </a:moveTo>
                    <a:cubicBezTo>
                      <a:pt x="2128" y="12"/>
                      <a:pt x="2090" y="13"/>
                      <a:pt x="2053" y="15"/>
                    </a:cubicBezTo>
                    <a:cubicBezTo>
                      <a:pt x="2037" y="16"/>
                      <a:pt x="2025" y="29"/>
                      <a:pt x="2026" y="45"/>
                    </a:cubicBezTo>
                    <a:cubicBezTo>
                      <a:pt x="2026" y="59"/>
                      <a:pt x="2039" y="72"/>
                      <a:pt x="2054" y="72"/>
                    </a:cubicBezTo>
                    <a:lnTo>
                      <a:pt x="2055" y="72"/>
                    </a:lnTo>
                    <a:cubicBezTo>
                      <a:pt x="2092" y="70"/>
                      <a:pt x="2130" y="68"/>
                      <a:pt x="2167" y="67"/>
                    </a:cubicBezTo>
                    <a:cubicBezTo>
                      <a:pt x="2183" y="66"/>
                      <a:pt x="2195" y="53"/>
                      <a:pt x="2194" y="38"/>
                    </a:cubicBezTo>
                    <a:cubicBezTo>
                      <a:pt x="2194" y="23"/>
                      <a:pt x="2179" y="11"/>
                      <a:pt x="2166" y="11"/>
                    </a:cubicBezTo>
                    <a:close/>
                    <a:moveTo>
                      <a:pt x="3405" y="20"/>
                    </a:moveTo>
                    <a:cubicBezTo>
                      <a:pt x="3390" y="20"/>
                      <a:pt x="3380" y="33"/>
                      <a:pt x="3379" y="46"/>
                    </a:cubicBezTo>
                    <a:cubicBezTo>
                      <a:pt x="3378" y="62"/>
                      <a:pt x="3390" y="75"/>
                      <a:pt x="3406" y="77"/>
                    </a:cubicBezTo>
                    <a:cubicBezTo>
                      <a:pt x="3443" y="79"/>
                      <a:pt x="3481" y="81"/>
                      <a:pt x="3518" y="84"/>
                    </a:cubicBezTo>
                    <a:lnTo>
                      <a:pt x="3520" y="84"/>
                    </a:lnTo>
                    <a:cubicBezTo>
                      <a:pt x="3535" y="84"/>
                      <a:pt x="3547" y="73"/>
                      <a:pt x="3548" y="58"/>
                    </a:cubicBezTo>
                    <a:cubicBezTo>
                      <a:pt x="3549" y="42"/>
                      <a:pt x="3537" y="29"/>
                      <a:pt x="3522" y="27"/>
                    </a:cubicBezTo>
                    <a:cubicBezTo>
                      <a:pt x="3484" y="25"/>
                      <a:pt x="3447" y="23"/>
                      <a:pt x="3409" y="20"/>
                    </a:cubicBezTo>
                    <a:cubicBezTo>
                      <a:pt x="3408" y="20"/>
                      <a:pt x="3406" y="20"/>
                      <a:pt x="3405" y="20"/>
                    </a:cubicBezTo>
                    <a:close/>
                    <a:moveTo>
                      <a:pt x="1828" y="25"/>
                    </a:moveTo>
                    <a:cubicBezTo>
                      <a:pt x="1828" y="25"/>
                      <a:pt x="1827" y="25"/>
                      <a:pt x="1827" y="25"/>
                    </a:cubicBezTo>
                    <a:cubicBezTo>
                      <a:pt x="1788" y="27"/>
                      <a:pt x="1751" y="30"/>
                      <a:pt x="1714" y="32"/>
                    </a:cubicBezTo>
                    <a:cubicBezTo>
                      <a:pt x="1699" y="32"/>
                      <a:pt x="1686" y="46"/>
                      <a:pt x="1687" y="61"/>
                    </a:cubicBezTo>
                    <a:cubicBezTo>
                      <a:pt x="1688" y="77"/>
                      <a:pt x="1701" y="88"/>
                      <a:pt x="1716" y="88"/>
                    </a:cubicBezTo>
                    <a:lnTo>
                      <a:pt x="1717" y="88"/>
                    </a:lnTo>
                    <a:cubicBezTo>
                      <a:pt x="1754" y="86"/>
                      <a:pt x="1792" y="84"/>
                      <a:pt x="1830" y="82"/>
                    </a:cubicBezTo>
                    <a:cubicBezTo>
                      <a:pt x="1845" y="81"/>
                      <a:pt x="1857" y="68"/>
                      <a:pt x="1857" y="52"/>
                    </a:cubicBezTo>
                    <a:cubicBezTo>
                      <a:pt x="1856" y="37"/>
                      <a:pt x="1843" y="25"/>
                      <a:pt x="1828" y="25"/>
                    </a:cubicBezTo>
                    <a:close/>
                    <a:moveTo>
                      <a:pt x="1490" y="46"/>
                    </a:moveTo>
                    <a:cubicBezTo>
                      <a:pt x="1489" y="46"/>
                      <a:pt x="1489" y="46"/>
                      <a:pt x="1488" y="46"/>
                    </a:cubicBezTo>
                    <a:lnTo>
                      <a:pt x="1375" y="54"/>
                    </a:lnTo>
                    <a:cubicBezTo>
                      <a:pt x="1361" y="55"/>
                      <a:pt x="1348" y="69"/>
                      <a:pt x="1349" y="85"/>
                    </a:cubicBezTo>
                    <a:cubicBezTo>
                      <a:pt x="1351" y="100"/>
                      <a:pt x="1363" y="111"/>
                      <a:pt x="1378" y="111"/>
                    </a:cubicBezTo>
                    <a:lnTo>
                      <a:pt x="1380" y="111"/>
                    </a:lnTo>
                    <a:lnTo>
                      <a:pt x="1492" y="102"/>
                    </a:lnTo>
                    <a:cubicBezTo>
                      <a:pt x="1508" y="101"/>
                      <a:pt x="1520" y="88"/>
                      <a:pt x="1519" y="73"/>
                    </a:cubicBezTo>
                    <a:cubicBezTo>
                      <a:pt x="1518" y="57"/>
                      <a:pt x="1504" y="46"/>
                      <a:pt x="1490" y="46"/>
                    </a:cubicBezTo>
                    <a:close/>
                    <a:moveTo>
                      <a:pt x="3747" y="46"/>
                    </a:moveTo>
                    <a:cubicBezTo>
                      <a:pt x="3732" y="46"/>
                      <a:pt x="3718" y="56"/>
                      <a:pt x="3716" y="72"/>
                    </a:cubicBezTo>
                    <a:cubicBezTo>
                      <a:pt x="3715" y="87"/>
                      <a:pt x="3726" y="101"/>
                      <a:pt x="3742" y="102"/>
                    </a:cubicBezTo>
                    <a:cubicBezTo>
                      <a:pt x="3779" y="106"/>
                      <a:pt x="3817" y="109"/>
                      <a:pt x="3853" y="114"/>
                    </a:cubicBezTo>
                    <a:lnTo>
                      <a:pt x="3857" y="114"/>
                    </a:lnTo>
                    <a:cubicBezTo>
                      <a:pt x="3871" y="114"/>
                      <a:pt x="3883" y="103"/>
                      <a:pt x="3885" y="88"/>
                    </a:cubicBezTo>
                    <a:cubicBezTo>
                      <a:pt x="3887" y="73"/>
                      <a:pt x="3875" y="59"/>
                      <a:pt x="3860" y="58"/>
                    </a:cubicBezTo>
                    <a:cubicBezTo>
                      <a:pt x="3822" y="53"/>
                      <a:pt x="3784" y="50"/>
                      <a:pt x="3747" y="46"/>
                    </a:cubicBezTo>
                    <a:close/>
                    <a:moveTo>
                      <a:pt x="1153" y="72"/>
                    </a:moveTo>
                    <a:cubicBezTo>
                      <a:pt x="1152" y="72"/>
                      <a:pt x="1151" y="72"/>
                      <a:pt x="1150" y="73"/>
                    </a:cubicBezTo>
                    <a:lnTo>
                      <a:pt x="1038" y="82"/>
                    </a:lnTo>
                    <a:cubicBezTo>
                      <a:pt x="1023" y="84"/>
                      <a:pt x="1011" y="97"/>
                      <a:pt x="1012" y="113"/>
                    </a:cubicBezTo>
                    <a:cubicBezTo>
                      <a:pt x="1014" y="128"/>
                      <a:pt x="1026" y="139"/>
                      <a:pt x="1040" y="139"/>
                    </a:cubicBezTo>
                    <a:lnTo>
                      <a:pt x="1043" y="139"/>
                    </a:lnTo>
                    <a:lnTo>
                      <a:pt x="1155" y="128"/>
                    </a:lnTo>
                    <a:cubicBezTo>
                      <a:pt x="1171" y="128"/>
                      <a:pt x="1183" y="114"/>
                      <a:pt x="1181" y="98"/>
                    </a:cubicBezTo>
                    <a:cubicBezTo>
                      <a:pt x="1180" y="83"/>
                      <a:pt x="1167" y="72"/>
                      <a:pt x="1153" y="72"/>
                    </a:cubicBezTo>
                    <a:close/>
                    <a:moveTo>
                      <a:pt x="4081" y="85"/>
                    </a:moveTo>
                    <a:cubicBezTo>
                      <a:pt x="4067" y="85"/>
                      <a:pt x="4055" y="95"/>
                      <a:pt x="4053" y="109"/>
                    </a:cubicBezTo>
                    <a:cubicBezTo>
                      <a:pt x="4051" y="125"/>
                      <a:pt x="4061" y="139"/>
                      <a:pt x="4077" y="142"/>
                    </a:cubicBezTo>
                    <a:cubicBezTo>
                      <a:pt x="4114" y="147"/>
                      <a:pt x="4151" y="152"/>
                      <a:pt x="4188" y="158"/>
                    </a:cubicBezTo>
                    <a:lnTo>
                      <a:pt x="4192" y="158"/>
                    </a:lnTo>
                    <a:cubicBezTo>
                      <a:pt x="4205" y="158"/>
                      <a:pt x="4218" y="149"/>
                      <a:pt x="4220" y="135"/>
                    </a:cubicBezTo>
                    <a:cubicBezTo>
                      <a:pt x="4223" y="120"/>
                      <a:pt x="4212" y="105"/>
                      <a:pt x="4197" y="102"/>
                    </a:cubicBezTo>
                    <a:cubicBezTo>
                      <a:pt x="4160" y="97"/>
                      <a:pt x="4122" y="91"/>
                      <a:pt x="4085" y="86"/>
                    </a:cubicBezTo>
                    <a:cubicBezTo>
                      <a:pt x="4084" y="86"/>
                      <a:pt x="4083" y="85"/>
                      <a:pt x="4081" y="85"/>
                    </a:cubicBezTo>
                    <a:close/>
                    <a:moveTo>
                      <a:pt x="816" y="104"/>
                    </a:moveTo>
                    <a:cubicBezTo>
                      <a:pt x="815" y="104"/>
                      <a:pt x="814" y="104"/>
                      <a:pt x="813" y="104"/>
                    </a:cubicBezTo>
                    <a:lnTo>
                      <a:pt x="701" y="115"/>
                    </a:lnTo>
                    <a:cubicBezTo>
                      <a:pt x="685" y="117"/>
                      <a:pt x="673" y="131"/>
                      <a:pt x="675" y="147"/>
                    </a:cubicBezTo>
                    <a:cubicBezTo>
                      <a:pt x="677" y="161"/>
                      <a:pt x="689" y="171"/>
                      <a:pt x="703" y="171"/>
                    </a:cubicBezTo>
                    <a:lnTo>
                      <a:pt x="707" y="171"/>
                    </a:lnTo>
                    <a:lnTo>
                      <a:pt x="818" y="160"/>
                    </a:lnTo>
                    <a:cubicBezTo>
                      <a:pt x="834" y="158"/>
                      <a:pt x="845" y="144"/>
                      <a:pt x="844" y="129"/>
                    </a:cubicBezTo>
                    <a:cubicBezTo>
                      <a:pt x="842" y="115"/>
                      <a:pt x="830" y="104"/>
                      <a:pt x="816" y="104"/>
                    </a:cubicBezTo>
                    <a:close/>
                    <a:moveTo>
                      <a:pt x="480" y="140"/>
                    </a:moveTo>
                    <a:cubicBezTo>
                      <a:pt x="479" y="140"/>
                      <a:pt x="478" y="140"/>
                      <a:pt x="476" y="141"/>
                    </a:cubicBezTo>
                    <a:lnTo>
                      <a:pt x="364" y="154"/>
                    </a:lnTo>
                    <a:cubicBezTo>
                      <a:pt x="348" y="156"/>
                      <a:pt x="337" y="169"/>
                      <a:pt x="339" y="185"/>
                    </a:cubicBezTo>
                    <a:cubicBezTo>
                      <a:pt x="341" y="199"/>
                      <a:pt x="353" y="210"/>
                      <a:pt x="367" y="210"/>
                    </a:cubicBezTo>
                    <a:lnTo>
                      <a:pt x="371" y="210"/>
                    </a:lnTo>
                    <a:lnTo>
                      <a:pt x="482" y="197"/>
                    </a:lnTo>
                    <a:cubicBezTo>
                      <a:pt x="498" y="195"/>
                      <a:pt x="508" y="181"/>
                      <a:pt x="507" y="165"/>
                    </a:cubicBezTo>
                    <a:cubicBezTo>
                      <a:pt x="505" y="151"/>
                      <a:pt x="494" y="140"/>
                      <a:pt x="480" y="140"/>
                    </a:cubicBezTo>
                    <a:close/>
                    <a:moveTo>
                      <a:pt x="4413" y="143"/>
                    </a:moveTo>
                    <a:cubicBezTo>
                      <a:pt x="4400" y="143"/>
                      <a:pt x="4389" y="152"/>
                      <a:pt x="4386" y="165"/>
                    </a:cubicBezTo>
                    <a:cubicBezTo>
                      <a:pt x="4383" y="180"/>
                      <a:pt x="4393" y="195"/>
                      <a:pt x="4409" y="198"/>
                    </a:cubicBezTo>
                    <a:cubicBezTo>
                      <a:pt x="4445" y="206"/>
                      <a:pt x="4482" y="214"/>
                      <a:pt x="4518" y="222"/>
                    </a:cubicBezTo>
                    <a:cubicBezTo>
                      <a:pt x="4520" y="223"/>
                      <a:pt x="4522" y="223"/>
                      <a:pt x="4524" y="223"/>
                    </a:cubicBezTo>
                    <a:cubicBezTo>
                      <a:pt x="4537" y="223"/>
                      <a:pt x="4548" y="214"/>
                      <a:pt x="4552" y="201"/>
                    </a:cubicBezTo>
                    <a:cubicBezTo>
                      <a:pt x="4555" y="186"/>
                      <a:pt x="4546" y="170"/>
                      <a:pt x="4530" y="167"/>
                    </a:cubicBezTo>
                    <a:cubicBezTo>
                      <a:pt x="4494" y="159"/>
                      <a:pt x="4457" y="151"/>
                      <a:pt x="4419" y="143"/>
                    </a:cubicBezTo>
                    <a:cubicBezTo>
                      <a:pt x="4417" y="143"/>
                      <a:pt x="4415" y="143"/>
                      <a:pt x="4413" y="143"/>
                    </a:cubicBezTo>
                    <a:close/>
                    <a:moveTo>
                      <a:pt x="143" y="182"/>
                    </a:moveTo>
                    <a:cubicBezTo>
                      <a:pt x="142" y="182"/>
                      <a:pt x="141" y="182"/>
                      <a:pt x="139" y="183"/>
                    </a:cubicBezTo>
                    <a:cubicBezTo>
                      <a:pt x="67" y="192"/>
                      <a:pt x="26" y="198"/>
                      <a:pt x="26" y="198"/>
                    </a:cubicBezTo>
                    <a:cubicBezTo>
                      <a:pt x="11" y="201"/>
                      <a:pt x="0" y="215"/>
                      <a:pt x="3" y="231"/>
                    </a:cubicBezTo>
                    <a:cubicBezTo>
                      <a:pt x="5" y="245"/>
                      <a:pt x="17" y="254"/>
                      <a:pt x="31" y="254"/>
                    </a:cubicBezTo>
                    <a:lnTo>
                      <a:pt x="35" y="254"/>
                    </a:lnTo>
                    <a:cubicBezTo>
                      <a:pt x="35" y="254"/>
                      <a:pt x="75" y="248"/>
                      <a:pt x="147" y="238"/>
                    </a:cubicBezTo>
                    <a:cubicBezTo>
                      <a:pt x="162" y="237"/>
                      <a:pt x="173" y="222"/>
                      <a:pt x="171" y="207"/>
                    </a:cubicBezTo>
                    <a:cubicBezTo>
                      <a:pt x="169" y="193"/>
                      <a:pt x="157" y="182"/>
                      <a:pt x="143" y="1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3"/>
              <p:cNvSpPr/>
              <p:nvPr/>
            </p:nvSpPr>
            <p:spPr>
              <a:xfrm>
                <a:off x="3938050" y="1182900"/>
                <a:ext cx="54425" cy="55125"/>
              </a:xfrm>
              <a:custGeom>
                <a:avLst/>
                <a:gdLst/>
                <a:ahLst/>
                <a:cxnLst/>
                <a:rect l="l" t="t" r="r" b="b"/>
                <a:pathLst>
                  <a:path w="2177" h="2205" extrusionOk="0">
                    <a:moveTo>
                      <a:pt x="115" y="0"/>
                    </a:moveTo>
                    <a:lnTo>
                      <a:pt x="115" y="1826"/>
                    </a:lnTo>
                    <a:cubicBezTo>
                      <a:pt x="115" y="1904"/>
                      <a:pt x="101" y="1979"/>
                      <a:pt x="72" y="2053"/>
                    </a:cubicBezTo>
                    <a:cubicBezTo>
                      <a:pt x="55" y="2096"/>
                      <a:pt x="32" y="2147"/>
                      <a:pt x="0" y="2205"/>
                    </a:cubicBezTo>
                    <a:cubicBezTo>
                      <a:pt x="748" y="2161"/>
                      <a:pt x="1500" y="2021"/>
                      <a:pt x="2177" y="1732"/>
                    </a:cubicBezTo>
                    <a:lnTo>
                      <a:pt x="2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3"/>
              <p:cNvSpPr/>
              <p:nvPr/>
            </p:nvSpPr>
            <p:spPr>
              <a:xfrm>
                <a:off x="3849925" y="978650"/>
                <a:ext cx="219800" cy="225800"/>
              </a:xfrm>
              <a:custGeom>
                <a:avLst/>
                <a:gdLst/>
                <a:ahLst/>
                <a:cxnLst/>
                <a:rect l="l" t="t" r="r" b="b"/>
                <a:pathLst>
                  <a:path w="8792" h="10932" extrusionOk="0">
                    <a:moveTo>
                      <a:pt x="474" y="0"/>
                    </a:moveTo>
                    <a:cubicBezTo>
                      <a:pt x="213" y="0"/>
                      <a:pt x="0" y="212"/>
                      <a:pt x="0" y="474"/>
                    </a:cubicBezTo>
                    <a:lnTo>
                      <a:pt x="0" y="10372"/>
                    </a:lnTo>
                    <a:cubicBezTo>
                      <a:pt x="0" y="10681"/>
                      <a:pt x="251" y="10932"/>
                      <a:pt x="560" y="10932"/>
                    </a:cubicBezTo>
                    <a:lnTo>
                      <a:pt x="8231" y="10932"/>
                    </a:lnTo>
                    <a:cubicBezTo>
                      <a:pt x="8541" y="10932"/>
                      <a:pt x="8792" y="10681"/>
                      <a:pt x="8792" y="10372"/>
                    </a:cubicBezTo>
                    <a:lnTo>
                      <a:pt x="8792" y="474"/>
                    </a:lnTo>
                    <a:cubicBezTo>
                      <a:pt x="8792" y="212"/>
                      <a:pt x="8580" y="0"/>
                      <a:pt x="8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3"/>
              <p:cNvSpPr/>
              <p:nvPr/>
            </p:nvSpPr>
            <p:spPr>
              <a:xfrm>
                <a:off x="3846200" y="952725"/>
                <a:ext cx="219775" cy="100025"/>
              </a:xfrm>
              <a:custGeom>
                <a:avLst/>
                <a:gdLst/>
                <a:ahLst/>
                <a:cxnLst/>
                <a:rect l="l" t="t" r="r" b="b"/>
                <a:pathLst>
                  <a:path w="8791" h="4001" extrusionOk="0">
                    <a:moveTo>
                      <a:pt x="4983" y="0"/>
                    </a:moveTo>
                    <a:cubicBezTo>
                      <a:pt x="4388" y="0"/>
                      <a:pt x="3794" y="99"/>
                      <a:pt x="3232" y="296"/>
                    </a:cubicBezTo>
                    <a:cubicBezTo>
                      <a:pt x="2092" y="697"/>
                      <a:pt x="1098" y="1502"/>
                      <a:pt x="471" y="2535"/>
                    </a:cubicBezTo>
                    <a:lnTo>
                      <a:pt x="0" y="3430"/>
                    </a:lnTo>
                    <a:cubicBezTo>
                      <a:pt x="466" y="3681"/>
                      <a:pt x="997" y="3783"/>
                      <a:pt x="1522" y="3853"/>
                    </a:cubicBezTo>
                    <a:cubicBezTo>
                      <a:pt x="2301" y="3958"/>
                      <a:pt x="3085" y="4000"/>
                      <a:pt x="3869" y="4000"/>
                    </a:cubicBezTo>
                    <a:cubicBezTo>
                      <a:pt x="5510" y="4000"/>
                      <a:pt x="7157" y="3815"/>
                      <a:pt x="8791" y="3630"/>
                    </a:cubicBezTo>
                    <a:cubicBezTo>
                      <a:pt x="8748" y="2800"/>
                      <a:pt x="8685" y="1914"/>
                      <a:pt x="8181" y="1252"/>
                    </a:cubicBezTo>
                    <a:cubicBezTo>
                      <a:pt x="7836" y="801"/>
                      <a:pt x="7321" y="508"/>
                      <a:pt x="6787" y="314"/>
                    </a:cubicBezTo>
                    <a:cubicBezTo>
                      <a:pt x="6210" y="105"/>
                      <a:pt x="5597" y="0"/>
                      <a:pt x="4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3"/>
              <p:cNvSpPr/>
              <p:nvPr/>
            </p:nvSpPr>
            <p:spPr>
              <a:xfrm>
                <a:off x="3835950" y="986925"/>
                <a:ext cx="33150" cy="138050"/>
              </a:xfrm>
              <a:custGeom>
                <a:avLst/>
                <a:gdLst/>
                <a:ahLst/>
                <a:cxnLst/>
                <a:rect l="l" t="t" r="r" b="b"/>
                <a:pathLst>
                  <a:path w="1326" h="5522" extrusionOk="0">
                    <a:moveTo>
                      <a:pt x="586" y="0"/>
                    </a:moveTo>
                    <a:lnTo>
                      <a:pt x="351" y="126"/>
                    </a:lnTo>
                    <a:cubicBezTo>
                      <a:pt x="1" y="1910"/>
                      <a:pt x="96" y="3781"/>
                      <a:pt x="623" y="5522"/>
                    </a:cubicBezTo>
                    <a:cubicBezTo>
                      <a:pt x="1326" y="3769"/>
                      <a:pt x="1312" y="1743"/>
                      <a:pt x="586"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3"/>
              <p:cNvSpPr/>
              <p:nvPr/>
            </p:nvSpPr>
            <p:spPr>
              <a:xfrm>
                <a:off x="4060925" y="1005075"/>
                <a:ext cx="17175" cy="118525"/>
              </a:xfrm>
              <a:custGeom>
                <a:avLst/>
                <a:gdLst/>
                <a:ahLst/>
                <a:cxnLst/>
                <a:rect l="l" t="t" r="r" b="b"/>
                <a:pathLst>
                  <a:path w="687" h="4741" extrusionOk="0">
                    <a:moveTo>
                      <a:pt x="153" y="1"/>
                    </a:moveTo>
                    <a:cubicBezTo>
                      <a:pt x="77" y="803"/>
                      <a:pt x="1" y="1609"/>
                      <a:pt x="42" y="2413"/>
                    </a:cubicBezTo>
                    <a:cubicBezTo>
                      <a:pt x="83" y="3218"/>
                      <a:pt x="245" y="4028"/>
                      <a:pt x="623" y="4741"/>
                    </a:cubicBezTo>
                    <a:cubicBezTo>
                      <a:pt x="686" y="4328"/>
                      <a:pt x="674" y="3907"/>
                      <a:pt x="661" y="3489"/>
                    </a:cubicBezTo>
                    <a:cubicBezTo>
                      <a:pt x="626" y="2354"/>
                      <a:pt x="591" y="1219"/>
                      <a:pt x="556" y="83"/>
                    </a:cubicBezTo>
                    <a:lnTo>
                      <a:pt x="153"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3"/>
              <p:cNvSpPr/>
              <p:nvPr/>
            </p:nvSpPr>
            <p:spPr>
              <a:xfrm>
                <a:off x="3953400" y="1089150"/>
                <a:ext cx="21675" cy="47775"/>
              </a:xfrm>
              <a:custGeom>
                <a:avLst/>
                <a:gdLst/>
                <a:ahLst/>
                <a:cxnLst/>
                <a:rect l="l" t="t" r="r" b="b"/>
                <a:pathLst>
                  <a:path w="867" h="1911" extrusionOk="0">
                    <a:moveTo>
                      <a:pt x="304" y="1"/>
                    </a:moveTo>
                    <a:lnTo>
                      <a:pt x="290" y="128"/>
                    </a:lnTo>
                    <a:cubicBezTo>
                      <a:pt x="318" y="252"/>
                      <a:pt x="345" y="379"/>
                      <a:pt x="325" y="504"/>
                    </a:cubicBezTo>
                    <a:cubicBezTo>
                      <a:pt x="308" y="607"/>
                      <a:pt x="260" y="702"/>
                      <a:pt x="214" y="796"/>
                    </a:cubicBezTo>
                    <a:cubicBezTo>
                      <a:pt x="103" y="1021"/>
                      <a:pt x="1" y="1269"/>
                      <a:pt x="48" y="1515"/>
                    </a:cubicBezTo>
                    <a:cubicBezTo>
                      <a:pt x="88" y="1723"/>
                      <a:pt x="280" y="1911"/>
                      <a:pt x="480" y="1911"/>
                    </a:cubicBezTo>
                    <a:cubicBezTo>
                      <a:pt x="517" y="1911"/>
                      <a:pt x="554" y="1904"/>
                      <a:pt x="590" y="1890"/>
                    </a:cubicBezTo>
                    <a:cubicBezTo>
                      <a:pt x="709" y="1844"/>
                      <a:pt x="793" y="1731"/>
                      <a:pt x="829" y="1609"/>
                    </a:cubicBezTo>
                    <a:cubicBezTo>
                      <a:pt x="867" y="1487"/>
                      <a:pt x="864" y="1357"/>
                      <a:pt x="851" y="1230"/>
                    </a:cubicBezTo>
                    <a:cubicBezTo>
                      <a:pt x="839" y="1103"/>
                      <a:pt x="818" y="976"/>
                      <a:pt x="774" y="856"/>
                    </a:cubicBezTo>
                    <a:cubicBezTo>
                      <a:pt x="735" y="752"/>
                      <a:pt x="679" y="655"/>
                      <a:pt x="624" y="558"/>
                    </a:cubicBezTo>
                    <a:cubicBezTo>
                      <a:pt x="517" y="372"/>
                      <a:pt x="410" y="187"/>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3"/>
              <p:cNvSpPr/>
              <p:nvPr/>
            </p:nvSpPr>
            <p:spPr>
              <a:xfrm>
                <a:off x="3948175" y="1064450"/>
                <a:ext cx="16525" cy="73000"/>
              </a:xfrm>
              <a:custGeom>
                <a:avLst/>
                <a:gdLst/>
                <a:ahLst/>
                <a:cxnLst/>
                <a:rect l="l" t="t" r="r" b="b"/>
                <a:pathLst>
                  <a:path w="661" h="2920" extrusionOk="0">
                    <a:moveTo>
                      <a:pt x="18" y="1"/>
                    </a:moveTo>
                    <a:cubicBezTo>
                      <a:pt x="18" y="1"/>
                      <a:pt x="17" y="1"/>
                      <a:pt x="17" y="1"/>
                    </a:cubicBezTo>
                    <a:cubicBezTo>
                      <a:pt x="0" y="13"/>
                      <a:pt x="96" y="168"/>
                      <a:pt x="237" y="420"/>
                    </a:cubicBezTo>
                    <a:cubicBezTo>
                      <a:pt x="305" y="547"/>
                      <a:pt x="384" y="700"/>
                      <a:pt x="439" y="878"/>
                    </a:cubicBezTo>
                    <a:cubicBezTo>
                      <a:pt x="494" y="1055"/>
                      <a:pt x="526" y="1261"/>
                      <a:pt x="494" y="1468"/>
                    </a:cubicBezTo>
                    <a:cubicBezTo>
                      <a:pt x="466" y="1675"/>
                      <a:pt x="349" y="1847"/>
                      <a:pt x="266" y="2030"/>
                    </a:cubicBezTo>
                    <a:cubicBezTo>
                      <a:pt x="224" y="2120"/>
                      <a:pt x="192" y="2215"/>
                      <a:pt x="182" y="2308"/>
                    </a:cubicBezTo>
                    <a:cubicBezTo>
                      <a:pt x="171" y="2402"/>
                      <a:pt x="185" y="2491"/>
                      <a:pt x="208" y="2565"/>
                    </a:cubicBezTo>
                    <a:cubicBezTo>
                      <a:pt x="257" y="2716"/>
                      <a:pt x="347" y="2811"/>
                      <a:pt x="414" y="2863"/>
                    </a:cubicBezTo>
                    <a:cubicBezTo>
                      <a:pt x="472" y="2904"/>
                      <a:pt x="514" y="2919"/>
                      <a:pt x="528" y="2919"/>
                    </a:cubicBezTo>
                    <a:cubicBezTo>
                      <a:pt x="531" y="2919"/>
                      <a:pt x="533" y="2919"/>
                      <a:pt x="534" y="2918"/>
                    </a:cubicBezTo>
                    <a:cubicBezTo>
                      <a:pt x="539" y="2909"/>
                      <a:pt x="502" y="2882"/>
                      <a:pt x="449" y="2824"/>
                    </a:cubicBezTo>
                    <a:cubicBezTo>
                      <a:pt x="397" y="2767"/>
                      <a:pt x="329" y="2672"/>
                      <a:pt x="297" y="2540"/>
                    </a:cubicBezTo>
                    <a:cubicBezTo>
                      <a:pt x="263" y="2407"/>
                      <a:pt x="288" y="2248"/>
                      <a:pt x="375" y="2082"/>
                    </a:cubicBezTo>
                    <a:cubicBezTo>
                      <a:pt x="425" y="1989"/>
                      <a:pt x="472" y="1900"/>
                      <a:pt x="516" y="1815"/>
                    </a:cubicBezTo>
                    <a:cubicBezTo>
                      <a:pt x="565" y="1718"/>
                      <a:pt x="606" y="1605"/>
                      <a:pt x="624" y="1488"/>
                    </a:cubicBezTo>
                    <a:cubicBezTo>
                      <a:pt x="660" y="1253"/>
                      <a:pt x="619" y="1028"/>
                      <a:pt x="554" y="840"/>
                    </a:cubicBezTo>
                    <a:cubicBezTo>
                      <a:pt x="488" y="651"/>
                      <a:pt x="398" y="496"/>
                      <a:pt x="317" y="372"/>
                    </a:cubicBezTo>
                    <a:cubicBezTo>
                      <a:pt x="157" y="134"/>
                      <a:pt x="38" y="1"/>
                      <a:pt x="1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3"/>
              <p:cNvSpPr/>
              <p:nvPr/>
            </p:nvSpPr>
            <p:spPr>
              <a:xfrm>
                <a:off x="3968950" y="1130625"/>
                <a:ext cx="8025" cy="5100"/>
              </a:xfrm>
              <a:custGeom>
                <a:avLst/>
                <a:gdLst/>
                <a:ahLst/>
                <a:cxnLst/>
                <a:rect l="l" t="t" r="r" b="b"/>
                <a:pathLst>
                  <a:path w="321" h="204" extrusionOk="0">
                    <a:moveTo>
                      <a:pt x="265" y="1"/>
                    </a:moveTo>
                    <a:cubicBezTo>
                      <a:pt x="231" y="1"/>
                      <a:pt x="180" y="22"/>
                      <a:pt x="129" y="52"/>
                    </a:cubicBezTo>
                    <a:cubicBezTo>
                      <a:pt x="57" y="94"/>
                      <a:pt x="1" y="142"/>
                      <a:pt x="11" y="177"/>
                    </a:cubicBezTo>
                    <a:cubicBezTo>
                      <a:pt x="16" y="194"/>
                      <a:pt x="38" y="204"/>
                      <a:pt x="70" y="204"/>
                    </a:cubicBezTo>
                    <a:cubicBezTo>
                      <a:pt x="104" y="204"/>
                      <a:pt x="150" y="192"/>
                      <a:pt x="195" y="166"/>
                    </a:cubicBezTo>
                    <a:cubicBezTo>
                      <a:pt x="283" y="115"/>
                      <a:pt x="321" y="37"/>
                      <a:pt x="296" y="11"/>
                    </a:cubicBezTo>
                    <a:cubicBezTo>
                      <a:pt x="289" y="4"/>
                      <a:pt x="278" y="1"/>
                      <a:pt x="26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3"/>
              <p:cNvSpPr/>
              <p:nvPr/>
            </p:nvSpPr>
            <p:spPr>
              <a:xfrm>
                <a:off x="3878175" y="1058650"/>
                <a:ext cx="49400" cy="24400"/>
              </a:xfrm>
              <a:custGeom>
                <a:avLst/>
                <a:gdLst/>
                <a:ahLst/>
                <a:cxnLst/>
                <a:rect l="l" t="t" r="r" b="b"/>
                <a:pathLst>
                  <a:path w="1976" h="976" extrusionOk="0">
                    <a:moveTo>
                      <a:pt x="1381" y="1"/>
                    </a:moveTo>
                    <a:cubicBezTo>
                      <a:pt x="1207" y="1"/>
                      <a:pt x="1007" y="31"/>
                      <a:pt x="807" y="113"/>
                    </a:cubicBezTo>
                    <a:cubicBezTo>
                      <a:pt x="492" y="240"/>
                      <a:pt x="264" y="460"/>
                      <a:pt x="145" y="640"/>
                    </a:cubicBezTo>
                    <a:cubicBezTo>
                      <a:pt x="25" y="823"/>
                      <a:pt x="0" y="958"/>
                      <a:pt x="30" y="973"/>
                    </a:cubicBezTo>
                    <a:cubicBezTo>
                      <a:pt x="33" y="974"/>
                      <a:pt x="35" y="975"/>
                      <a:pt x="39" y="975"/>
                    </a:cubicBezTo>
                    <a:cubicBezTo>
                      <a:pt x="76" y="975"/>
                      <a:pt x="156" y="881"/>
                      <a:pt x="287" y="759"/>
                    </a:cubicBezTo>
                    <a:cubicBezTo>
                      <a:pt x="427" y="626"/>
                      <a:pt x="638" y="462"/>
                      <a:pt x="905" y="354"/>
                    </a:cubicBezTo>
                    <a:cubicBezTo>
                      <a:pt x="1172" y="246"/>
                      <a:pt x="1437" y="215"/>
                      <a:pt x="1632" y="211"/>
                    </a:cubicBezTo>
                    <a:cubicBezTo>
                      <a:pt x="1827" y="204"/>
                      <a:pt x="1953" y="218"/>
                      <a:pt x="1965" y="181"/>
                    </a:cubicBezTo>
                    <a:cubicBezTo>
                      <a:pt x="1975" y="149"/>
                      <a:pt x="1863" y="71"/>
                      <a:pt x="1649" y="27"/>
                    </a:cubicBezTo>
                    <a:cubicBezTo>
                      <a:pt x="1572" y="11"/>
                      <a:pt x="1481" y="1"/>
                      <a:pt x="138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3"/>
              <p:cNvSpPr/>
              <p:nvPr/>
            </p:nvSpPr>
            <p:spPr>
              <a:xfrm>
                <a:off x="3891050" y="1089800"/>
                <a:ext cx="50300" cy="29725"/>
              </a:xfrm>
              <a:custGeom>
                <a:avLst/>
                <a:gdLst/>
                <a:ahLst/>
                <a:cxnLst/>
                <a:rect l="l" t="t" r="r" b="b"/>
                <a:pathLst>
                  <a:path w="2012" h="1189" extrusionOk="0">
                    <a:moveTo>
                      <a:pt x="976" y="0"/>
                    </a:moveTo>
                    <a:cubicBezTo>
                      <a:pt x="821" y="0"/>
                      <a:pt x="674" y="46"/>
                      <a:pt x="558" y="111"/>
                    </a:cubicBezTo>
                    <a:cubicBezTo>
                      <a:pt x="392" y="201"/>
                      <a:pt x="275" y="324"/>
                      <a:pt x="196" y="433"/>
                    </a:cubicBezTo>
                    <a:cubicBezTo>
                      <a:pt x="39" y="657"/>
                      <a:pt x="0" y="819"/>
                      <a:pt x="20" y="829"/>
                    </a:cubicBezTo>
                    <a:cubicBezTo>
                      <a:pt x="22" y="829"/>
                      <a:pt x="23" y="830"/>
                      <a:pt x="25" y="830"/>
                    </a:cubicBezTo>
                    <a:cubicBezTo>
                      <a:pt x="56" y="830"/>
                      <a:pt x="140" y="694"/>
                      <a:pt x="302" y="522"/>
                    </a:cubicBezTo>
                    <a:cubicBezTo>
                      <a:pt x="388" y="433"/>
                      <a:pt x="499" y="337"/>
                      <a:pt x="639" y="271"/>
                    </a:cubicBezTo>
                    <a:cubicBezTo>
                      <a:pt x="737" y="225"/>
                      <a:pt x="849" y="194"/>
                      <a:pt x="964" y="194"/>
                    </a:cubicBezTo>
                    <a:cubicBezTo>
                      <a:pt x="1014" y="194"/>
                      <a:pt x="1065" y="200"/>
                      <a:pt x="1116" y="213"/>
                    </a:cubicBezTo>
                    <a:cubicBezTo>
                      <a:pt x="1285" y="254"/>
                      <a:pt x="1431" y="357"/>
                      <a:pt x="1540" y="470"/>
                    </a:cubicBezTo>
                    <a:cubicBezTo>
                      <a:pt x="1650" y="583"/>
                      <a:pt x="1727" y="711"/>
                      <a:pt x="1786" y="821"/>
                    </a:cubicBezTo>
                    <a:cubicBezTo>
                      <a:pt x="1899" y="1038"/>
                      <a:pt x="1956" y="1189"/>
                      <a:pt x="1986" y="1189"/>
                    </a:cubicBezTo>
                    <a:cubicBezTo>
                      <a:pt x="1987" y="1189"/>
                      <a:pt x="1988" y="1189"/>
                      <a:pt x="1988" y="1188"/>
                    </a:cubicBezTo>
                    <a:cubicBezTo>
                      <a:pt x="2011" y="1181"/>
                      <a:pt x="2002" y="1018"/>
                      <a:pt x="1912" y="765"/>
                    </a:cubicBezTo>
                    <a:cubicBezTo>
                      <a:pt x="1864" y="639"/>
                      <a:pt x="1794" y="490"/>
                      <a:pt x="1673" y="349"/>
                    </a:cubicBezTo>
                    <a:cubicBezTo>
                      <a:pt x="1553" y="210"/>
                      <a:pt x="1382" y="78"/>
                      <a:pt x="1163" y="24"/>
                    </a:cubicBezTo>
                    <a:cubicBezTo>
                      <a:pt x="1100" y="8"/>
                      <a:pt x="1037" y="0"/>
                      <a:pt x="97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3"/>
              <p:cNvSpPr/>
              <p:nvPr/>
            </p:nvSpPr>
            <p:spPr>
              <a:xfrm>
                <a:off x="3945475" y="1137400"/>
                <a:ext cx="39850" cy="14325"/>
              </a:xfrm>
              <a:custGeom>
                <a:avLst/>
                <a:gdLst/>
                <a:ahLst/>
                <a:cxnLst/>
                <a:rect l="l" t="t" r="r" b="b"/>
                <a:pathLst>
                  <a:path w="1594" h="573" extrusionOk="0">
                    <a:moveTo>
                      <a:pt x="1577" y="1"/>
                    </a:moveTo>
                    <a:cubicBezTo>
                      <a:pt x="1557" y="1"/>
                      <a:pt x="1504" y="93"/>
                      <a:pt x="1387" y="200"/>
                    </a:cubicBezTo>
                    <a:cubicBezTo>
                      <a:pt x="1266" y="311"/>
                      <a:pt x="1058" y="434"/>
                      <a:pt x="811" y="442"/>
                    </a:cubicBezTo>
                    <a:cubicBezTo>
                      <a:pt x="803" y="443"/>
                      <a:pt x="794" y="443"/>
                      <a:pt x="786" y="443"/>
                    </a:cubicBezTo>
                    <a:cubicBezTo>
                      <a:pt x="549" y="443"/>
                      <a:pt x="344" y="339"/>
                      <a:pt x="221" y="240"/>
                    </a:cubicBezTo>
                    <a:cubicBezTo>
                      <a:pt x="97" y="142"/>
                      <a:pt x="39" y="54"/>
                      <a:pt x="17" y="54"/>
                    </a:cubicBezTo>
                    <a:cubicBezTo>
                      <a:pt x="16" y="54"/>
                      <a:pt x="15" y="54"/>
                      <a:pt x="14" y="55"/>
                    </a:cubicBezTo>
                    <a:cubicBezTo>
                      <a:pt x="1" y="60"/>
                      <a:pt x="31" y="174"/>
                      <a:pt x="159" y="308"/>
                    </a:cubicBezTo>
                    <a:cubicBezTo>
                      <a:pt x="280" y="436"/>
                      <a:pt x="510" y="573"/>
                      <a:pt x="790" y="573"/>
                    </a:cubicBezTo>
                    <a:cubicBezTo>
                      <a:pt x="798" y="573"/>
                      <a:pt x="807" y="573"/>
                      <a:pt x="816" y="572"/>
                    </a:cubicBezTo>
                    <a:cubicBezTo>
                      <a:pt x="1107" y="562"/>
                      <a:pt x="1338" y="404"/>
                      <a:pt x="1452" y="264"/>
                    </a:cubicBezTo>
                    <a:cubicBezTo>
                      <a:pt x="1572" y="122"/>
                      <a:pt x="1594" y="6"/>
                      <a:pt x="1580" y="1"/>
                    </a:cubicBezTo>
                    <a:cubicBezTo>
                      <a:pt x="1579" y="1"/>
                      <a:pt x="1578" y="1"/>
                      <a:pt x="1577"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3"/>
              <p:cNvSpPr/>
              <p:nvPr/>
            </p:nvSpPr>
            <p:spPr>
              <a:xfrm>
                <a:off x="3887975" y="1090100"/>
                <a:ext cx="10550" cy="10400"/>
              </a:xfrm>
              <a:custGeom>
                <a:avLst/>
                <a:gdLst/>
                <a:ahLst/>
                <a:cxnLst/>
                <a:rect l="l" t="t" r="r" b="b"/>
                <a:pathLst>
                  <a:path w="422" h="416" extrusionOk="0">
                    <a:moveTo>
                      <a:pt x="41" y="1"/>
                    </a:moveTo>
                    <a:cubicBezTo>
                      <a:pt x="37" y="1"/>
                      <a:pt x="33" y="2"/>
                      <a:pt x="30" y="4"/>
                    </a:cubicBezTo>
                    <a:cubicBezTo>
                      <a:pt x="0" y="24"/>
                      <a:pt x="49" y="145"/>
                      <a:pt x="154" y="261"/>
                    </a:cubicBezTo>
                    <a:cubicBezTo>
                      <a:pt x="243" y="358"/>
                      <a:pt x="338" y="415"/>
                      <a:pt x="380" y="415"/>
                    </a:cubicBezTo>
                    <a:cubicBezTo>
                      <a:pt x="388" y="415"/>
                      <a:pt x="394" y="413"/>
                      <a:pt x="397" y="409"/>
                    </a:cubicBezTo>
                    <a:cubicBezTo>
                      <a:pt x="421" y="381"/>
                      <a:pt x="349" y="282"/>
                      <a:pt x="251" y="173"/>
                    </a:cubicBezTo>
                    <a:cubicBezTo>
                      <a:pt x="162" y="76"/>
                      <a:pt x="79" y="1"/>
                      <a:pt x="4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3"/>
              <p:cNvSpPr/>
              <p:nvPr/>
            </p:nvSpPr>
            <p:spPr>
              <a:xfrm>
                <a:off x="3899600" y="1083175"/>
                <a:ext cx="8125" cy="12275"/>
              </a:xfrm>
              <a:custGeom>
                <a:avLst/>
                <a:gdLst/>
                <a:ahLst/>
                <a:cxnLst/>
                <a:rect l="l" t="t" r="r" b="b"/>
                <a:pathLst>
                  <a:path w="325" h="491" extrusionOk="0">
                    <a:moveTo>
                      <a:pt x="40" y="0"/>
                    </a:moveTo>
                    <a:cubicBezTo>
                      <a:pt x="38" y="0"/>
                      <a:pt x="36" y="1"/>
                      <a:pt x="34" y="1"/>
                    </a:cubicBezTo>
                    <a:cubicBezTo>
                      <a:pt x="1" y="14"/>
                      <a:pt x="19" y="144"/>
                      <a:pt x="93" y="283"/>
                    </a:cubicBezTo>
                    <a:cubicBezTo>
                      <a:pt x="160" y="408"/>
                      <a:pt x="247" y="491"/>
                      <a:pt x="284" y="491"/>
                    </a:cubicBezTo>
                    <a:cubicBezTo>
                      <a:pt x="288" y="491"/>
                      <a:pt x="292" y="490"/>
                      <a:pt x="295" y="488"/>
                    </a:cubicBezTo>
                    <a:cubicBezTo>
                      <a:pt x="325" y="467"/>
                      <a:pt x="278" y="352"/>
                      <a:pt x="208" y="221"/>
                    </a:cubicBezTo>
                    <a:cubicBezTo>
                      <a:pt x="142" y="98"/>
                      <a:pt x="76" y="0"/>
                      <a:pt x="40"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3"/>
              <p:cNvSpPr/>
              <p:nvPr/>
            </p:nvSpPr>
            <p:spPr>
              <a:xfrm>
                <a:off x="3996800" y="1058650"/>
                <a:ext cx="49425" cy="24400"/>
              </a:xfrm>
              <a:custGeom>
                <a:avLst/>
                <a:gdLst/>
                <a:ahLst/>
                <a:cxnLst/>
                <a:rect l="l" t="t" r="r" b="b"/>
                <a:pathLst>
                  <a:path w="1977" h="976" extrusionOk="0">
                    <a:moveTo>
                      <a:pt x="595" y="1"/>
                    </a:moveTo>
                    <a:cubicBezTo>
                      <a:pt x="495" y="1"/>
                      <a:pt x="404" y="11"/>
                      <a:pt x="327" y="27"/>
                    </a:cubicBezTo>
                    <a:cubicBezTo>
                      <a:pt x="114" y="71"/>
                      <a:pt x="1" y="149"/>
                      <a:pt x="11" y="181"/>
                    </a:cubicBezTo>
                    <a:cubicBezTo>
                      <a:pt x="22" y="218"/>
                      <a:pt x="150" y="204"/>
                      <a:pt x="345" y="211"/>
                    </a:cubicBezTo>
                    <a:cubicBezTo>
                      <a:pt x="538" y="215"/>
                      <a:pt x="804" y="246"/>
                      <a:pt x="1071" y="354"/>
                    </a:cubicBezTo>
                    <a:cubicBezTo>
                      <a:pt x="1337" y="462"/>
                      <a:pt x="1549" y="626"/>
                      <a:pt x="1689" y="759"/>
                    </a:cubicBezTo>
                    <a:cubicBezTo>
                      <a:pt x="1820" y="881"/>
                      <a:pt x="1899" y="975"/>
                      <a:pt x="1937" y="975"/>
                    </a:cubicBezTo>
                    <a:cubicBezTo>
                      <a:pt x="1940" y="975"/>
                      <a:pt x="1943" y="974"/>
                      <a:pt x="1946" y="973"/>
                    </a:cubicBezTo>
                    <a:cubicBezTo>
                      <a:pt x="1977" y="958"/>
                      <a:pt x="1952" y="823"/>
                      <a:pt x="1831" y="640"/>
                    </a:cubicBezTo>
                    <a:cubicBezTo>
                      <a:pt x="1712" y="460"/>
                      <a:pt x="1484" y="240"/>
                      <a:pt x="1169" y="113"/>
                    </a:cubicBezTo>
                    <a:cubicBezTo>
                      <a:pt x="969" y="31"/>
                      <a:pt x="769" y="1"/>
                      <a:pt x="59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3"/>
              <p:cNvSpPr/>
              <p:nvPr/>
            </p:nvSpPr>
            <p:spPr>
              <a:xfrm>
                <a:off x="3983025" y="1089800"/>
                <a:ext cx="50300" cy="29725"/>
              </a:xfrm>
              <a:custGeom>
                <a:avLst/>
                <a:gdLst/>
                <a:ahLst/>
                <a:cxnLst/>
                <a:rect l="l" t="t" r="r" b="b"/>
                <a:pathLst>
                  <a:path w="2012" h="1189" extrusionOk="0">
                    <a:moveTo>
                      <a:pt x="1036" y="0"/>
                    </a:moveTo>
                    <a:cubicBezTo>
                      <a:pt x="974" y="0"/>
                      <a:pt x="911" y="8"/>
                      <a:pt x="849" y="24"/>
                    </a:cubicBezTo>
                    <a:cubicBezTo>
                      <a:pt x="630" y="78"/>
                      <a:pt x="459" y="210"/>
                      <a:pt x="339" y="349"/>
                    </a:cubicBezTo>
                    <a:cubicBezTo>
                      <a:pt x="218" y="490"/>
                      <a:pt x="147" y="639"/>
                      <a:pt x="100" y="765"/>
                    </a:cubicBezTo>
                    <a:cubicBezTo>
                      <a:pt x="10" y="1018"/>
                      <a:pt x="1" y="1181"/>
                      <a:pt x="24" y="1188"/>
                    </a:cubicBezTo>
                    <a:cubicBezTo>
                      <a:pt x="25" y="1189"/>
                      <a:pt x="26" y="1189"/>
                      <a:pt x="27" y="1189"/>
                    </a:cubicBezTo>
                    <a:cubicBezTo>
                      <a:pt x="55" y="1189"/>
                      <a:pt x="114" y="1038"/>
                      <a:pt x="227" y="821"/>
                    </a:cubicBezTo>
                    <a:cubicBezTo>
                      <a:pt x="285" y="711"/>
                      <a:pt x="363" y="583"/>
                      <a:pt x="472" y="470"/>
                    </a:cubicBezTo>
                    <a:cubicBezTo>
                      <a:pt x="581" y="357"/>
                      <a:pt x="727" y="254"/>
                      <a:pt x="896" y="213"/>
                    </a:cubicBezTo>
                    <a:cubicBezTo>
                      <a:pt x="947" y="200"/>
                      <a:pt x="998" y="194"/>
                      <a:pt x="1048" y="194"/>
                    </a:cubicBezTo>
                    <a:cubicBezTo>
                      <a:pt x="1163" y="194"/>
                      <a:pt x="1275" y="225"/>
                      <a:pt x="1372" y="271"/>
                    </a:cubicBezTo>
                    <a:cubicBezTo>
                      <a:pt x="1514" y="337"/>
                      <a:pt x="1624" y="433"/>
                      <a:pt x="1710" y="522"/>
                    </a:cubicBezTo>
                    <a:cubicBezTo>
                      <a:pt x="1871" y="694"/>
                      <a:pt x="1957" y="830"/>
                      <a:pt x="1987" y="830"/>
                    </a:cubicBezTo>
                    <a:cubicBezTo>
                      <a:pt x="1989" y="830"/>
                      <a:pt x="1990" y="829"/>
                      <a:pt x="1991" y="829"/>
                    </a:cubicBezTo>
                    <a:cubicBezTo>
                      <a:pt x="2012" y="819"/>
                      <a:pt x="1973" y="657"/>
                      <a:pt x="1816" y="433"/>
                    </a:cubicBezTo>
                    <a:cubicBezTo>
                      <a:pt x="1736" y="324"/>
                      <a:pt x="1619" y="201"/>
                      <a:pt x="1454" y="111"/>
                    </a:cubicBezTo>
                    <a:cubicBezTo>
                      <a:pt x="1338" y="46"/>
                      <a:pt x="1191" y="0"/>
                      <a:pt x="103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3"/>
              <p:cNvSpPr/>
              <p:nvPr/>
            </p:nvSpPr>
            <p:spPr>
              <a:xfrm>
                <a:off x="4025850" y="1090100"/>
                <a:ext cx="10550" cy="10400"/>
              </a:xfrm>
              <a:custGeom>
                <a:avLst/>
                <a:gdLst/>
                <a:ahLst/>
                <a:cxnLst/>
                <a:rect l="l" t="t" r="r" b="b"/>
                <a:pathLst>
                  <a:path w="422" h="416" extrusionOk="0">
                    <a:moveTo>
                      <a:pt x="381" y="1"/>
                    </a:moveTo>
                    <a:cubicBezTo>
                      <a:pt x="343" y="1"/>
                      <a:pt x="260" y="76"/>
                      <a:pt x="172" y="173"/>
                    </a:cubicBezTo>
                    <a:cubicBezTo>
                      <a:pt x="73" y="282"/>
                      <a:pt x="1" y="381"/>
                      <a:pt x="24" y="409"/>
                    </a:cubicBezTo>
                    <a:cubicBezTo>
                      <a:pt x="28" y="413"/>
                      <a:pt x="34" y="415"/>
                      <a:pt x="42" y="415"/>
                    </a:cubicBezTo>
                    <a:cubicBezTo>
                      <a:pt x="84" y="415"/>
                      <a:pt x="180" y="358"/>
                      <a:pt x="268" y="261"/>
                    </a:cubicBezTo>
                    <a:cubicBezTo>
                      <a:pt x="374" y="145"/>
                      <a:pt x="422" y="24"/>
                      <a:pt x="392" y="4"/>
                    </a:cubicBezTo>
                    <a:cubicBezTo>
                      <a:pt x="389" y="2"/>
                      <a:pt x="385" y="1"/>
                      <a:pt x="38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3"/>
              <p:cNvSpPr/>
              <p:nvPr/>
            </p:nvSpPr>
            <p:spPr>
              <a:xfrm>
                <a:off x="4016675" y="1083175"/>
                <a:ext cx="8100" cy="12275"/>
              </a:xfrm>
              <a:custGeom>
                <a:avLst/>
                <a:gdLst/>
                <a:ahLst/>
                <a:cxnLst/>
                <a:rect l="l" t="t" r="r" b="b"/>
                <a:pathLst>
                  <a:path w="324" h="491" extrusionOk="0">
                    <a:moveTo>
                      <a:pt x="284" y="0"/>
                    </a:moveTo>
                    <a:cubicBezTo>
                      <a:pt x="248" y="0"/>
                      <a:pt x="182" y="98"/>
                      <a:pt x="116" y="221"/>
                    </a:cubicBezTo>
                    <a:cubicBezTo>
                      <a:pt x="46" y="352"/>
                      <a:pt x="0" y="467"/>
                      <a:pt x="30" y="488"/>
                    </a:cubicBezTo>
                    <a:cubicBezTo>
                      <a:pt x="33" y="490"/>
                      <a:pt x="36" y="491"/>
                      <a:pt x="40" y="491"/>
                    </a:cubicBezTo>
                    <a:cubicBezTo>
                      <a:pt x="78" y="491"/>
                      <a:pt x="164" y="408"/>
                      <a:pt x="231" y="283"/>
                    </a:cubicBezTo>
                    <a:cubicBezTo>
                      <a:pt x="305" y="144"/>
                      <a:pt x="323" y="14"/>
                      <a:pt x="290" y="1"/>
                    </a:cubicBezTo>
                    <a:cubicBezTo>
                      <a:pt x="288" y="1"/>
                      <a:pt x="286" y="0"/>
                      <a:pt x="284"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3"/>
              <p:cNvSpPr/>
              <p:nvPr/>
            </p:nvSpPr>
            <p:spPr>
              <a:xfrm>
                <a:off x="3838150" y="922175"/>
                <a:ext cx="241275" cy="123300"/>
              </a:xfrm>
              <a:custGeom>
                <a:avLst/>
                <a:gdLst/>
                <a:ahLst/>
                <a:cxnLst/>
                <a:rect l="l" t="t" r="r" b="b"/>
                <a:pathLst>
                  <a:path w="9651" h="4932" extrusionOk="0">
                    <a:moveTo>
                      <a:pt x="5513" y="1"/>
                    </a:moveTo>
                    <a:cubicBezTo>
                      <a:pt x="5131" y="1"/>
                      <a:pt x="4750" y="47"/>
                      <a:pt x="4372" y="97"/>
                    </a:cubicBezTo>
                    <a:cubicBezTo>
                      <a:pt x="3760" y="178"/>
                      <a:pt x="3149" y="268"/>
                      <a:pt x="2553" y="424"/>
                    </a:cubicBezTo>
                    <a:cubicBezTo>
                      <a:pt x="1887" y="598"/>
                      <a:pt x="1218" y="867"/>
                      <a:pt x="751" y="1373"/>
                    </a:cubicBezTo>
                    <a:cubicBezTo>
                      <a:pt x="201" y="1967"/>
                      <a:pt x="1" y="2814"/>
                      <a:pt x="7" y="3625"/>
                    </a:cubicBezTo>
                    <a:lnTo>
                      <a:pt x="154" y="4389"/>
                    </a:lnTo>
                    <a:cubicBezTo>
                      <a:pt x="754" y="4648"/>
                      <a:pt x="1406" y="4781"/>
                      <a:pt x="2058" y="4781"/>
                    </a:cubicBezTo>
                    <a:cubicBezTo>
                      <a:pt x="2206" y="4781"/>
                      <a:pt x="2354" y="4775"/>
                      <a:pt x="2501" y="4761"/>
                    </a:cubicBezTo>
                    <a:cubicBezTo>
                      <a:pt x="2518" y="4099"/>
                      <a:pt x="2535" y="3437"/>
                      <a:pt x="2550" y="2774"/>
                    </a:cubicBezTo>
                    <a:lnTo>
                      <a:pt x="2913" y="4649"/>
                    </a:lnTo>
                    <a:cubicBezTo>
                      <a:pt x="2926" y="4715"/>
                      <a:pt x="2941" y="4786"/>
                      <a:pt x="2989" y="4834"/>
                    </a:cubicBezTo>
                    <a:cubicBezTo>
                      <a:pt x="3044" y="4889"/>
                      <a:pt x="3130" y="4899"/>
                      <a:pt x="3208" y="4904"/>
                    </a:cubicBezTo>
                    <a:cubicBezTo>
                      <a:pt x="3461" y="4922"/>
                      <a:pt x="3714" y="4931"/>
                      <a:pt x="3968" y="4931"/>
                    </a:cubicBezTo>
                    <a:cubicBezTo>
                      <a:pt x="4541" y="4931"/>
                      <a:pt x="5114" y="4885"/>
                      <a:pt x="5680" y="4792"/>
                    </a:cubicBezTo>
                    <a:cubicBezTo>
                      <a:pt x="5686" y="4065"/>
                      <a:pt x="5681" y="3338"/>
                      <a:pt x="5667" y="2611"/>
                    </a:cubicBezTo>
                    <a:lnTo>
                      <a:pt x="5667" y="2611"/>
                    </a:lnTo>
                    <a:cubicBezTo>
                      <a:pt x="5806" y="3330"/>
                      <a:pt x="5945" y="4049"/>
                      <a:pt x="6085" y="4768"/>
                    </a:cubicBezTo>
                    <a:cubicBezTo>
                      <a:pt x="6181" y="4770"/>
                      <a:pt x="6277" y="4771"/>
                      <a:pt x="6373" y="4771"/>
                    </a:cubicBezTo>
                    <a:cubicBezTo>
                      <a:pt x="6971" y="4771"/>
                      <a:pt x="7568" y="4729"/>
                      <a:pt x="8161" y="4646"/>
                    </a:cubicBezTo>
                    <a:cubicBezTo>
                      <a:pt x="8209" y="4639"/>
                      <a:pt x="8264" y="4629"/>
                      <a:pt x="8291" y="4588"/>
                    </a:cubicBezTo>
                    <a:cubicBezTo>
                      <a:pt x="8311" y="4558"/>
                      <a:pt x="8310" y="4520"/>
                      <a:pt x="8309" y="4484"/>
                    </a:cubicBezTo>
                    <a:cubicBezTo>
                      <a:pt x="8295" y="3943"/>
                      <a:pt x="8279" y="3403"/>
                      <a:pt x="8264" y="2863"/>
                    </a:cubicBezTo>
                    <a:lnTo>
                      <a:pt x="8264" y="2863"/>
                    </a:lnTo>
                    <a:lnTo>
                      <a:pt x="8473" y="4610"/>
                    </a:lnTo>
                    <a:cubicBezTo>
                      <a:pt x="8582" y="4614"/>
                      <a:pt x="8691" y="4617"/>
                      <a:pt x="8800" y="4617"/>
                    </a:cubicBezTo>
                    <a:cubicBezTo>
                      <a:pt x="9035" y="4617"/>
                      <a:pt x="9269" y="4606"/>
                      <a:pt x="9504" y="4584"/>
                    </a:cubicBezTo>
                    <a:cubicBezTo>
                      <a:pt x="9590" y="3586"/>
                      <a:pt x="9651" y="2486"/>
                      <a:pt x="9048" y="1685"/>
                    </a:cubicBezTo>
                    <a:cubicBezTo>
                      <a:pt x="8877" y="1459"/>
                      <a:pt x="8661" y="1270"/>
                      <a:pt x="8437" y="1097"/>
                    </a:cubicBezTo>
                    <a:cubicBezTo>
                      <a:pt x="7670" y="507"/>
                      <a:pt x="6757" y="75"/>
                      <a:pt x="5792" y="10"/>
                    </a:cubicBezTo>
                    <a:cubicBezTo>
                      <a:pt x="5699" y="4"/>
                      <a:pt x="5606" y="1"/>
                      <a:pt x="5513"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3"/>
              <p:cNvSpPr/>
              <p:nvPr/>
            </p:nvSpPr>
            <p:spPr>
              <a:xfrm>
                <a:off x="4058050" y="957750"/>
                <a:ext cx="25725" cy="94400"/>
              </a:xfrm>
              <a:custGeom>
                <a:avLst/>
                <a:gdLst/>
                <a:ahLst/>
                <a:cxnLst/>
                <a:rect l="l" t="t" r="r" b="b"/>
                <a:pathLst>
                  <a:path w="1029" h="3776" extrusionOk="0">
                    <a:moveTo>
                      <a:pt x="15" y="0"/>
                    </a:moveTo>
                    <a:cubicBezTo>
                      <a:pt x="14" y="0"/>
                      <a:pt x="14" y="0"/>
                      <a:pt x="14" y="1"/>
                    </a:cubicBezTo>
                    <a:cubicBezTo>
                      <a:pt x="1" y="11"/>
                      <a:pt x="135" y="190"/>
                      <a:pt x="310" y="503"/>
                    </a:cubicBezTo>
                    <a:cubicBezTo>
                      <a:pt x="398" y="660"/>
                      <a:pt x="490" y="853"/>
                      <a:pt x="580" y="1072"/>
                    </a:cubicBezTo>
                    <a:cubicBezTo>
                      <a:pt x="666" y="1292"/>
                      <a:pt x="748" y="1539"/>
                      <a:pt x="811" y="1805"/>
                    </a:cubicBezTo>
                    <a:cubicBezTo>
                      <a:pt x="872" y="2072"/>
                      <a:pt x="907" y="2329"/>
                      <a:pt x="927" y="2565"/>
                    </a:cubicBezTo>
                    <a:cubicBezTo>
                      <a:pt x="943" y="2802"/>
                      <a:pt x="945" y="3015"/>
                      <a:pt x="935" y="3194"/>
                    </a:cubicBezTo>
                    <a:cubicBezTo>
                      <a:pt x="917" y="3552"/>
                      <a:pt x="876" y="3772"/>
                      <a:pt x="892" y="3776"/>
                    </a:cubicBezTo>
                    <a:cubicBezTo>
                      <a:pt x="892" y="3776"/>
                      <a:pt x="892" y="3776"/>
                      <a:pt x="892" y="3776"/>
                    </a:cubicBezTo>
                    <a:cubicBezTo>
                      <a:pt x="899" y="3776"/>
                      <a:pt x="915" y="3723"/>
                      <a:pt x="938" y="3624"/>
                    </a:cubicBezTo>
                    <a:cubicBezTo>
                      <a:pt x="950" y="3575"/>
                      <a:pt x="963" y="3514"/>
                      <a:pt x="972" y="3442"/>
                    </a:cubicBezTo>
                    <a:cubicBezTo>
                      <a:pt x="983" y="3371"/>
                      <a:pt x="998" y="3290"/>
                      <a:pt x="1004" y="3199"/>
                    </a:cubicBezTo>
                    <a:cubicBezTo>
                      <a:pt x="1023" y="3018"/>
                      <a:pt x="1028" y="2800"/>
                      <a:pt x="1017" y="2559"/>
                    </a:cubicBezTo>
                    <a:cubicBezTo>
                      <a:pt x="1002" y="2319"/>
                      <a:pt x="968" y="2054"/>
                      <a:pt x="906" y="1783"/>
                    </a:cubicBezTo>
                    <a:cubicBezTo>
                      <a:pt x="841" y="1512"/>
                      <a:pt x="756" y="1260"/>
                      <a:pt x="663" y="1037"/>
                    </a:cubicBezTo>
                    <a:cubicBezTo>
                      <a:pt x="566" y="816"/>
                      <a:pt x="466" y="623"/>
                      <a:pt x="369" y="469"/>
                    </a:cubicBezTo>
                    <a:cubicBezTo>
                      <a:pt x="324" y="390"/>
                      <a:pt x="275" y="324"/>
                      <a:pt x="234" y="264"/>
                    </a:cubicBezTo>
                    <a:cubicBezTo>
                      <a:pt x="194" y="204"/>
                      <a:pt x="155" y="155"/>
                      <a:pt x="122" y="116"/>
                    </a:cubicBezTo>
                    <a:cubicBezTo>
                      <a:pt x="61" y="41"/>
                      <a:pt x="24" y="0"/>
                      <a:pt x="1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3"/>
              <p:cNvSpPr/>
              <p:nvPr/>
            </p:nvSpPr>
            <p:spPr>
              <a:xfrm>
                <a:off x="4047225" y="957900"/>
                <a:ext cx="15950" cy="71125"/>
              </a:xfrm>
              <a:custGeom>
                <a:avLst/>
                <a:gdLst/>
                <a:ahLst/>
                <a:cxnLst/>
                <a:rect l="l" t="t" r="r" b="b"/>
                <a:pathLst>
                  <a:path w="638" h="2845" extrusionOk="0">
                    <a:moveTo>
                      <a:pt x="15" y="0"/>
                    </a:moveTo>
                    <a:cubicBezTo>
                      <a:pt x="15" y="0"/>
                      <a:pt x="15" y="1"/>
                      <a:pt x="15" y="1"/>
                    </a:cubicBezTo>
                    <a:cubicBezTo>
                      <a:pt x="1" y="9"/>
                      <a:pt x="90" y="149"/>
                      <a:pt x="195" y="391"/>
                    </a:cubicBezTo>
                    <a:cubicBezTo>
                      <a:pt x="249" y="511"/>
                      <a:pt x="303" y="660"/>
                      <a:pt x="353" y="827"/>
                    </a:cubicBezTo>
                    <a:cubicBezTo>
                      <a:pt x="401" y="994"/>
                      <a:pt x="444" y="1181"/>
                      <a:pt x="476" y="1380"/>
                    </a:cubicBezTo>
                    <a:cubicBezTo>
                      <a:pt x="539" y="1778"/>
                      <a:pt x="551" y="2146"/>
                      <a:pt x="556" y="2412"/>
                    </a:cubicBezTo>
                    <a:cubicBezTo>
                      <a:pt x="560" y="2678"/>
                      <a:pt x="559" y="2844"/>
                      <a:pt x="574" y="2844"/>
                    </a:cubicBezTo>
                    <a:cubicBezTo>
                      <a:pt x="574" y="2844"/>
                      <a:pt x="574" y="2844"/>
                      <a:pt x="574" y="2844"/>
                    </a:cubicBezTo>
                    <a:cubicBezTo>
                      <a:pt x="587" y="2844"/>
                      <a:pt x="612" y="2680"/>
                      <a:pt x="625" y="2413"/>
                    </a:cubicBezTo>
                    <a:cubicBezTo>
                      <a:pt x="638" y="2145"/>
                      <a:pt x="637" y="1772"/>
                      <a:pt x="573" y="1364"/>
                    </a:cubicBezTo>
                    <a:cubicBezTo>
                      <a:pt x="540" y="1161"/>
                      <a:pt x="493" y="970"/>
                      <a:pt x="440" y="800"/>
                    </a:cubicBezTo>
                    <a:cubicBezTo>
                      <a:pt x="382" y="630"/>
                      <a:pt x="322" y="481"/>
                      <a:pt x="258" y="361"/>
                    </a:cubicBezTo>
                    <a:cubicBezTo>
                      <a:pt x="135" y="127"/>
                      <a:pt x="27" y="0"/>
                      <a:pt x="1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3"/>
              <p:cNvSpPr/>
              <p:nvPr/>
            </p:nvSpPr>
            <p:spPr>
              <a:xfrm>
                <a:off x="4001100" y="917650"/>
                <a:ext cx="47225" cy="30950"/>
              </a:xfrm>
              <a:custGeom>
                <a:avLst/>
                <a:gdLst/>
                <a:ahLst/>
                <a:cxnLst/>
                <a:rect l="l" t="t" r="r" b="b"/>
                <a:pathLst>
                  <a:path w="1889" h="1238" extrusionOk="0">
                    <a:moveTo>
                      <a:pt x="22" y="1"/>
                    </a:moveTo>
                    <a:cubicBezTo>
                      <a:pt x="11" y="1"/>
                      <a:pt x="5" y="2"/>
                      <a:pt x="4" y="5"/>
                    </a:cubicBezTo>
                    <a:cubicBezTo>
                      <a:pt x="1" y="18"/>
                      <a:pt x="125" y="60"/>
                      <a:pt x="323" y="127"/>
                    </a:cubicBezTo>
                    <a:cubicBezTo>
                      <a:pt x="521" y="195"/>
                      <a:pt x="794" y="291"/>
                      <a:pt x="1068" y="448"/>
                    </a:cubicBezTo>
                    <a:cubicBezTo>
                      <a:pt x="1343" y="604"/>
                      <a:pt x="1555" y="800"/>
                      <a:pt x="1681" y="963"/>
                    </a:cubicBezTo>
                    <a:cubicBezTo>
                      <a:pt x="1806" y="1120"/>
                      <a:pt x="1861" y="1237"/>
                      <a:pt x="1877" y="1237"/>
                    </a:cubicBezTo>
                    <a:cubicBezTo>
                      <a:pt x="1877" y="1237"/>
                      <a:pt x="1878" y="1237"/>
                      <a:pt x="1878" y="1237"/>
                    </a:cubicBezTo>
                    <a:cubicBezTo>
                      <a:pt x="1888" y="1234"/>
                      <a:pt x="1857" y="1102"/>
                      <a:pt x="1737" y="922"/>
                    </a:cubicBezTo>
                    <a:cubicBezTo>
                      <a:pt x="1619" y="742"/>
                      <a:pt x="1403" y="525"/>
                      <a:pt x="1117" y="363"/>
                    </a:cubicBezTo>
                    <a:cubicBezTo>
                      <a:pt x="832" y="201"/>
                      <a:pt x="547" y="113"/>
                      <a:pt x="343" y="61"/>
                    </a:cubicBezTo>
                    <a:cubicBezTo>
                      <a:pt x="180" y="20"/>
                      <a:pt x="65" y="1"/>
                      <a:pt x="22"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3"/>
              <p:cNvSpPr/>
              <p:nvPr/>
            </p:nvSpPr>
            <p:spPr>
              <a:xfrm>
                <a:off x="3843150" y="929550"/>
                <a:ext cx="189400" cy="101050"/>
              </a:xfrm>
              <a:custGeom>
                <a:avLst/>
                <a:gdLst/>
                <a:ahLst/>
                <a:cxnLst/>
                <a:rect l="l" t="t" r="r" b="b"/>
                <a:pathLst>
                  <a:path w="7576" h="4042" extrusionOk="0">
                    <a:moveTo>
                      <a:pt x="4810" y="0"/>
                    </a:moveTo>
                    <a:cubicBezTo>
                      <a:pt x="4783" y="0"/>
                      <a:pt x="4755" y="1"/>
                      <a:pt x="4728" y="1"/>
                    </a:cubicBezTo>
                    <a:cubicBezTo>
                      <a:pt x="4143" y="5"/>
                      <a:pt x="3497" y="111"/>
                      <a:pt x="2866" y="361"/>
                    </a:cubicBezTo>
                    <a:cubicBezTo>
                      <a:pt x="2239" y="619"/>
                      <a:pt x="1701" y="997"/>
                      <a:pt x="1288" y="1412"/>
                    </a:cubicBezTo>
                    <a:cubicBezTo>
                      <a:pt x="1079" y="1618"/>
                      <a:pt x="905" y="1837"/>
                      <a:pt x="753" y="2048"/>
                    </a:cubicBezTo>
                    <a:cubicBezTo>
                      <a:pt x="681" y="2156"/>
                      <a:pt x="611" y="2261"/>
                      <a:pt x="550" y="2366"/>
                    </a:cubicBezTo>
                    <a:cubicBezTo>
                      <a:pt x="493" y="2472"/>
                      <a:pt x="431" y="2570"/>
                      <a:pt x="387" y="2672"/>
                    </a:cubicBezTo>
                    <a:cubicBezTo>
                      <a:pt x="196" y="3072"/>
                      <a:pt x="96" y="3419"/>
                      <a:pt x="52" y="3662"/>
                    </a:cubicBezTo>
                    <a:cubicBezTo>
                      <a:pt x="24" y="3782"/>
                      <a:pt x="20" y="3878"/>
                      <a:pt x="10" y="3943"/>
                    </a:cubicBezTo>
                    <a:cubicBezTo>
                      <a:pt x="3" y="4006"/>
                      <a:pt x="1" y="4040"/>
                      <a:pt x="4" y="4041"/>
                    </a:cubicBezTo>
                    <a:cubicBezTo>
                      <a:pt x="4" y="4041"/>
                      <a:pt x="4" y="4041"/>
                      <a:pt x="4" y="4041"/>
                    </a:cubicBezTo>
                    <a:cubicBezTo>
                      <a:pt x="14" y="4041"/>
                      <a:pt x="34" y="3907"/>
                      <a:pt x="90" y="3669"/>
                    </a:cubicBezTo>
                    <a:cubicBezTo>
                      <a:pt x="145" y="3432"/>
                      <a:pt x="253" y="3092"/>
                      <a:pt x="449" y="2703"/>
                    </a:cubicBezTo>
                    <a:cubicBezTo>
                      <a:pt x="494" y="2603"/>
                      <a:pt x="558" y="2508"/>
                      <a:pt x="614" y="2404"/>
                    </a:cubicBezTo>
                    <a:cubicBezTo>
                      <a:pt x="676" y="2302"/>
                      <a:pt x="746" y="2201"/>
                      <a:pt x="819" y="2095"/>
                    </a:cubicBezTo>
                    <a:cubicBezTo>
                      <a:pt x="972" y="1890"/>
                      <a:pt x="1144" y="1676"/>
                      <a:pt x="1351" y="1476"/>
                    </a:cubicBezTo>
                    <a:cubicBezTo>
                      <a:pt x="1760" y="1072"/>
                      <a:pt x="2288" y="703"/>
                      <a:pt x="2903" y="452"/>
                    </a:cubicBezTo>
                    <a:cubicBezTo>
                      <a:pt x="3520" y="207"/>
                      <a:pt x="4154" y="99"/>
                      <a:pt x="4730" y="91"/>
                    </a:cubicBezTo>
                    <a:cubicBezTo>
                      <a:pt x="4769" y="90"/>
                      <a:pt x="4808" y="90"/>
                      <a:pt x="4847" y="90"/>
                    </a:cubicBezTo>
                    <a:cubicBezTo>
                      <a:pt x="5092" y="90"/>
                      <a:pt x="5326" y="112"/>
                      <a:pt x="5546" y="135"/>
                    </a:cubicBezTo>
                    <a:cubicBezTo>
                      <a:pt x="5800" y="171"/>
                      <a:pt x="6035" y="214"/>
                      <a:pt x="6246" y="269"/>
                    </a:cubicBezTo>
                    <a:cubicBezTo>
                      <a:pt x="6670" y="378"/>
                      <a:pt x="7001" y="506"/>
                      <a:pt x="7225" y="606"/>
                    </a:cubicBezTo>
                    <a:cubicBezTo>
                      <a:pt x="7437" y="700"/>
                      <a:pt x="7556" y="761"/>
                      <a:pt x="7572" y="761"/>
                    </a:cubicBezTo>
                    <a:cubicBezTo>
                      <a:pt x="7573" y="761"/>
                      <a:pt x="7573" y="760"/>
                      <a:pt x="7573" y="760"/>
                    </a:cubicBezTo>
                    <a:cubicBezTo>
                      <a:pt x="7575" y="757"/>
                      <a:pt x="7546" y="738"/>
                      <a:pt x="7490" y="706"/>
                    </a:cubicBezTo>
                    <a:cubicBezTo>
                      <a:pt x="7434" y="675"/>
                      <a:pt x="7352" y="623"/>
                      <a:pt x="7241" y="571"/>
                    </a:cubicBezTo>
                    <a:cubicBezTo>
                      <a:pt x="7021" y="460"/>
                      <a:pt x="6690" y="321"/>
                      <a:pt x="6264" y="202"/>
                    </a:cubicBezTo>
                    <a:cubicBezTo>
                      <a:pt x="6051" y="142"/>
                      <a:pt x="5814" y="95"/>
                      <a:pt x="5556" y="55"/>
                    </a:cubicBezTo>
                    <a:cubicBezTo>
                      <a:pt x="5323" y="26"/>
                      <a:pt x="5073" y="0"/>
                      <a:pt x="481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3"/>
              <p:cNvSpPr/>
              <p:nvPr/>
            </p:nvSpPr>
            <p:spPr>
              <a:xfrm>
                <a:off x="3877175" y="949450"/>
                <a:ext cx="33725" cy="83725"/>
              </a:xfrm>
              <a:custGeom>
                <a:avLst/>
                <a:gdLst/>
                <a:ahLst/>
                <a:cxnLst/>
                <a:rect l="l" t="t" r="r" b="b"/>
                <a:pathLst>
                  <a:path w="1349" h="3349" extrusionOk="0">
                    <a:moveTo>
                      <a:pt x="1336" y="1"/>
                    </a:moveTo>
                    <a:cubicBezTo>
                      <a:pt x="1326" y="1"/>
                      <a:pt x="1280" y="25"/>
                      <a:pt x="1207" y="73"/>
                    </a:cubicBezTo>
                    <a:cubicBezTo>
                      <a:pt x="1125" y="126"/>
                      <a:pt x="1014" y="211"/>
                      <a:pt x="887" y="331"/>
                    </a:cubicBezTo>
                    <a:cubicBezTo>
                      <a:pt x="636" y="567"/>
                      <a:pt x="335" y="962"/>
                      <a:pt x="168" y="1470"/>
                    </a:cubicBezTo>
                    <a:cubicBezTo>
                      <a:pt x="0" y="1979"/>
                      <a:pt x="6" y="2475"/>
                      <a:pt x="68" y="2815"/>
                    </a:cubicBezTo>
                    <a:cubicBezTo>
                      <a:pt x="99" y="2986"/>
                      <a:pt x="137" y="3121"/>
                      <a:pt x="171" y="3211"/>
                    </a:cubicBezTo>
                    <a:cubicBezTo>
                      <a:pt x="204" y="3300"/>
                      <a:pt x="228" y="3348"/>
                      <a:pt x="235" y="3348"/>
                    </a:cubicBezTo>
                    <a:cubicBezTo>
                      <a:pt x="235" y="3348"/>
                      <a:pt x="235" y="3348"/>
                      <a:pt x="235" y="3348"/>
                    </a:cubicBezTo>
                    <a:cubicBezTo>
                      <a:pt x="251" y="3343"/>
                      <a:pt x="178" y="3141"/>
                      <a:pt x="136" y="2804"/>
                    </a:cubicBezTo>
                    <a:cubicBezTo>
                      <a:pt x="93" y="2470"/>
                      <a:pt x="99" y="1992"/>
                      <a:pt x="261" y="1501"/>
                    </a:cubicBezTo>
                    <a:cubicBezTo>
                      <a:pt x="423" y="1011"/>
                      <a:pt x="703" y="623"/>
                      <a:pt x="937" y="380"/>
                    </a:cubicBezTo>
                    <a:cubicBezTo>
                      <a:pt x="1171" y="133"/>
                      <a:pt x="1349" y="16"/>
                      <a:pt x="1339" y="2"/>
                    </a:cubicBezTo>
                    <a:cubicBezTo>
                      <a:pt x="1338" y="1"/>
                      <a:pt x="1338" y="1"/>
                      <a:pt x="1336"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3"/>
              <p:cNvSpPr/>
              <p:nvPr/>
            </p:nvSpPr>
            <p:spPr>
              <a:xfrm>
                <a:off x="3918675" y="942950"/>
                <a:ext cx="15250" cy="87450"/>
              </a:xfrm>
              <a:custGeom>
                <a:avLst/>
                <a:gdLst/>
                <a:ahLst/>
                <a:cxnLst/>
                <a:rect l="l" t="t" r="r" b="b"/>
                <a:pathLst>
                  <a:path w="610" h="3498" extrusionOk="0">
                    <a:moveTo>
                      <a:pt x="594" y="0"/>
                    </a:moveTo>
                    <a:cubicBezTo>
                      <a:pt x="586" y="0"/>
                      <a:pt x="547" y="33"/>
                      <a:pt x="491" y="100"/>
                    </a:cubicBezTo>
                    <a:cubicBezTo>
                      <a:pt x="433" y="172"/>
                      <a:pt x="358" y="285"/>
                      <a:pt x="291" y="438"/>
                    </a:cubicBezTo>
                    <a:cubicBezTo>
                      <a:pt x="155" y="744"/>
                      <a:pt x="73" y="1198"/>
                      <a:pt x="36" y="1698"/>
                    </a:cubicBezTo>
                    <a:cubicBezTo>
                      <a:pt x="1" y="2199"/>
                      <a:pt x="36" y="2655"/>
                      <a:pt x="85" y="2980"/>
                    </a:cubicBezTo>
                    <a:cubicBezTo>
                      <a:pt x="133" y="3303"/>
                      <a:pt x="192" y="3497"/>
                      <a:pt x="205" y="3497"/>
                    </a:cubicBezTo>
                    <a:cubicBezTo>
                      <a:pt x="205" y="3497"/>
                      <a:pt x="205" y="3497"/>
                      <a:pt x="205" y="3497"/>
                    </a:cubicBezTo>
                    <a:cubicBezTo>
                      <a:pt x="220" y="3495"/>
                      <a:pt x="184" y="3295"/>
                      <a:pt x="154" y="2971"/>
                    </a:cubicBezTo>
                    <a:cubicBezTo>
                      <a:pt x="122" y="2648"/>
                      <a:pt x="98" y="2198"/>
                      <a:pt x="133" y="1704"/>
                    </a:cubicBezTo>
                    <a:cubicBezTo>
                      <a:pt x="170" y="1211"/>
                      <a:pt x="240" y="765"/>
                      <a:pt x="355" y="464"/>
                    </a:cubicBezTo>
                    <a:cubicBezTo>
                      <a:pt x="467" y="161"/>
                      <a:pt x="609" y="11"/>
                      <a:pt x="595" y="1"/>
                    </a:cubicBezTo>
                    <a:cubicBezTo>
                      <a:pt x="595" y="0"/>
                      <a:pt x="595" y="0"/>
                      <a:pt x="594"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3"/>
              <p:cNvSpPr/>
              <p:nvPr/>
            </p:nvSpPr>
            <p:spPr>
              <a:xfrm>
                <a:off x="3947325" y="946500"/>
                <a:ext cx="5475" cy="71225"/>
              </a:xfrm>
              <a:custGeom>
                <a:avLst/>
                <a:gdLst/>
                <a:ahLst/>
                <a:cxnLst/>
                <a:rect l="l" t="t" r="r" b="b"/>
                <a:pathLst>
                  <a:path w="219" h="2849" extrusionOk="0">
                    <a:moveTo>
                      <a:pt x="65" y="1"/>
                    </a:moveTo>
                    <a:cubicBezTo>
                      <a:pt x="52" y="1"/>
                      <a:pt x="32" y="160"/>
                      <a:pt x="18" y="418"/>
                    </a:cubicBezTo>
                    <a:cubicBezTo>
                      <a:pt x="5" y="677"/>
                      <a:pt x="0" y="1035"/>
                      <a:pt x="17" y="1429"/>
                    </a:cubicBezTo>
                    <a:cubicBezTo>
                      <a:pt x="34" y="1824"/>
                      <a:pt x="70" y="2180"/>
                      <a:pt x="107" y="2437"/>
                    </a:cubicBezTo>
                    <a:cubicBezTo>
                      <a:pt x="142" y="2691"/>
                      <a:pt x="176" y="2848"/>
                      <a:pt x="190" y="2848"/>
                    </a:cubicBezTo>
                    <a:cubicBezTo>
                      <a:pt x="190" y="2848"/>
                      <a:pt x="190" y="2848"/>
                      <a:pt x="190" y="2848"/>
                    </a:cubicBezTo>
                    <a:cubicBezTo>
                      <a:pt x="219" y="2844"/>
                      <a:pt x="148" y="2210"/>
                      <a:pt x="115" y="1425"/>
                    </a:cubicBezTo>
                    <a:cubicBezTo>
                      <a:pt x="79" y="640"/>
                      <a:pt x="94" y="3"/>
                      <a:pt x="65" y="1"/>
                    </a:cubicBezTo>
                    <a:cubicBezTo>
                      <a:pt x="65" y="1"/>
                      <a:pt x="65" y="1"/>
                      <a:pt x="65"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3"/>
              <p:cNvSpPr/>
              <p:nvPr/>
            </p:nvSpPr>
            <p:spPr>
              <a:xfrm>
                <a:off x="3961875" y="942150"/>
                <a:ext cx="11000" cy="84000"/>
              </a:xfrm>
              <a:custGeom>
                <a:avLst/>
                <a:gdLst/>
                <a:ahLst/>
                <a:cxnLst/>
                <a:rect l="l" t="t" r="r" b="b"/>
                <a:pathLst>
                  <a:path w="440" h="3360" extrusionOk="0">
                    <a:moveTo>
                      <a:pt x="16" y="0"/>
                    </a:moveTo>
                    <a:cubicBezTo>
                      <a:pt x="16" y="0"/>
                      <a:pt x="16" y="0"/>
                      <a:pt x="15" y="0"/>
                    </a:cubicBezTo>
                    <a:cubicBezTo>
                      <a:pt x="1" y="5"/>
                      <a:pt x="48" y="189"/>
                      <a:pt x="112" y="488"/>
                    </a:cubicBezTo>
                    <a:cubicBezTo>
                      <a:pt x="175" y="788"/>
                      <a:pt x="250" y="1204"/>
                      <a:pt x="297" y="1668"/>
                    </a:cubicBezTo>
                    <a:cubicBezTo>
                      <a:pt x="342" y="2132"/>
                      <a:pt x="349" y="2556"/>
                      <a:pt x="345" y="2862"/>
                    </a:cubicBezTo>
                    <a:cubicBezTo>
                      <a:pt x="340" y="3168"/>
                      <a:pt x="330" y="3358"/>
                      <a:pt x="345" y="3359"/>
                    </a:cubicBezTo>
                    <a:cubicBezTo>
                      <a:pt x="345" y="3359"/>
                      <a:pt x="345" y="3359"/>
                      <a:pt x="345" y="3359"/>
                    </a:cubicBezTo>
                    <a:cubicBezTo>
                      <a:pt x="357" y="3359"/>
                      <a:pt x="391" y="3171"/>
                      <a:pt x="414" y="2865"/>
                    </a:cubicBezTo>
                    <a:cubicBezTo>
                      <a:pt x="435" y="2557"/>
                      <a:pt x="440" y="2129"/>
                      <a:pt x="394" y="1659"/>
                    </a:cubicBezTo>
                    <a:cubicBezTo>
                      <a:pt x="347" y="1189"/>
                      <a:pt x="261" y="769"/>
                      <a:pt x="179" y="473"/>
                    </a:cubicBezTo>
                    <a:cubicBezTo>
                      <a:pt x="98" y="177"/>
                      <a:pt x="28" y="0"/>
                      <a:pt x="16"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3"/>
              <p:cNvSpPr/>
              <p:nvPr/>
            </p:nvSpPr>
            <p:spPr>
              <a:xfrm>
                <a:off x="3985025" y="952875"/>
                <a:ext cx="19375" cy="67675"/>
              </a:xfrm>
              <a:custGeom>
                <a:avLst/>
                <a:gdLst/>
                <a:ahLst/>
                <a:cxnLst/>
                <a:rect l="l" t="t" r="r" b="b"/>
                <a:pathLst>
                  <a:path w="775" h="2707" extrusionOk="0">
                    <a:moveTo>
                      <a:pt x="28" y="1"/>
                    </a:moveTo>
                    <a:cubicBezTo>
                      <a:pt x="28" y="1"/>
                      <a:pt x="27" y="1"/>
                      <a:pt x="27" y="1"/>
                    </a:cubicBezTo>
                    <a:cubicBezTo>
                      <a:pt x="0" y="11"/>
                      <a:pt x="216" y="601"/>
                      <a:pt x="418" y="1347"/>
                    </a:cubicBezTo>
                    <a:cubicBezTo>
                      <a:pt x="620" y="2090"/>
                      <a:pt x="733" y="2707"/>
                      <a:pt x="761" y="2707"/>
                    </a:cubicBezTo>
                    <a:cubicBezTo>
                      <a:pt x="761" y="2707"/>
                      <a:pt x="761" y="2707"/>
                      <a:pt x="762" y="2707"/>
                    </a:cubicBezTo>
                    <a:cubicBezTo>
                      <a:pt x="775" y="2705"/>
                      <a:pt x="763" y="2547"/>
                      <a:pt x="723" y="2295"/>
                    </a:cubicBezTo>
                    <a:cubicBezTo>
                      <a:pt x="684" y="2043"/>
                      <a:pt x="613" y="1697"/>
                      <a:pt x="512" y="1322"/>
                    </a:cubicBezTo>
                    <a:cubicBezTo>
                      <a:pt x="410" y="946"/>
                      <a:pt x="295" y="612"/>
                      <a:pt x="202" y="375"/>
                    </a:cubicBezTo>
                    <a:cubicBezTo>
                      <a:pt x="110" y="142"/>
                      <a:pt x="42" y="1"/>
                      <a:pt x="28"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3"/>
              <p:cNvSpPr/>
              <p:nvPr/>
            </p:nvSpPr>
            <p:spPr>
              <a:xfrm>
                <a:off x="4003375" y="942975"/>
                <a:ext cx="17875" cy="77550"/>
              </a:xfrm>
              <a:custGeom>
                <a:avLst/>
                <a:gdLst/>
                <a:ahLst/>
                <a:cxnLst/>
                <a:rect l="l" t="t" r="r" b="b"/>
                <a:pathLst>
                  <a:path w="715" h="3102" extrusionOk="0">
                    <a:moveTo>
                      <a:pt x="30" y="0"/>
                    </a:moveTo>
                    <a:cubicBezTo>
                      <a:pt x="30" y="0"/>
                      <a:pt x="29" y="0"/>
                      <a:pt x="29" y="0"/>
                    </a:cubicBezTo>
                    <a:cubicBezTo>
                      <a:pt x="0" y="14"/>
                      <a:pt x="332" y="655"/>
                      <a:pt x="505" y="1519"/>
                    </a:cubicBezTo>
                    <a:cubicBezTo>
                      <a:pt x="685" y="2381"/>
                      <a:pt x="631" y="3101"/>
                      <a:pt x="663" y="3102"/>
                    </a:cubicBezTo>
                    <a:cubicBezTo>
                      <a:pt x="663" y="3102"/>
                      <a:pt x="663" y="3102"/>
                      <a:pt x="663" y="3102"/>
                    </a:cubicBezTo>
                    <a:cubicBezTo>
                      <a:pt x="675" y="3102"/>
                      <a:pt x="703" y="2924"/>
                      <a:pt x="709" y="2633"/>
                    </a:cubicBezTo>
                    <a:cubicBezTo>
                      <a:pt x="715" y="2341"/>
                      <a:pt x="689" y="1936"/>
                      <a:pt x="600" y="1499"/>
                    </a:cubicBezTo>
                    <a:cubicBezTo>
                      <a:pt x="511" y="1062"/>
                      <a:pt x="375" y="680"/>
                      <a:pt x="255" y="414"/>
                    </a:cubicBezTo>
                    <a:cubicBezTo>
                      <a:pt x="138" y="152"/>
                      <a:pt x="43" y="0"/>
                      <a:pt x="3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3"/>
              <p:cNvSpPr/>
              <p:nvPr/>
            </p:nvSpPr>
            <p:spPr>
              <a:xfrm>
                <a:off x="4029600" y="962650"/>
                <a:ext cx="8900" cy="67800"/>
              </a:xfrm>
              <a:custGeom>
                <a:avLst/>
                <a:gdLst/>
                <a:ahLst/>
                <a:cxnLst/>
                <a:rect l="l" t="t" r="r" b="b"/>
                <a:pathLst>
                  <a:path w="356" h="2712" extrusionOk="0">
                    <a:moveTo>
                      <a:pt x="31" y="1"/>
                    </a:moveTo>
                    <a:cubicBezTo>
                      <a:pt x="31" y="1"/>
                      <a:pt x="31" y="1"/>
                      <a:pt x="31" y="1"/>
                    </a:cubicBezTo>
                    <a:cubicBezTo>
                      <a:pt x="0" y="10"/>
                      <a:pt x="217" y="594"/>
                      <a:pt x="243" y="1350"/>
                    </a:cubicBezTo>
                    <a:cubicBezTo>
                      <a:pt x="277" y="2105"/>
                      <a:pt x="108" y="2705"/>
                      <a:pt x="139" y="2711"/>
                    </a:cubicBezTo>
                    <a:cubicBezTo>
                      <a:pt x="139" y="2711"/>
                      <a:pt x="139" y="2711"/>
                      <a:pt x="139" y="2711"/>
                    </a:cubicBezTo>
                    <a:cubicBezTo>
                      <a:pt x="152" y="2711"/>
                      <a:pt x="208" y="2567"/>
                      <a:pt x="260" y="2324"/>
                    </a:cubicBezTo>
                    <a:cubicBezTo>
                      <a:pt x="314" y="2078"/>
                      <a:pt x="355" y="1731"/>
                      <a:pt x="341" y="1346"/>
                    </a:cubicBezTo>
                    <a:cubicBezTo>
                      <a:pt x="325" y="961"/>
                      <a:pt x="255" y="617"/>
                      <a:pt x="183" y="377"/>
                    </a:cubicBezTo>
                    <a:cubicBezTo>
                      <a:pt x="111" y="140"/>
                      <a:pt x="43" y="1"/>
                      <a:pt x="31"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3"/>
              <p:cNvSpPr/>
              <p:nvPr/>
            </p:nvSpPr>
            <p:spPr>
              <a:xfrm>
                <a:off x="3845225" y="927250"/>
                <a:ext cx="85650" cy="47400"/>
              </a:xfrm>
              <a:custGeom>
                <a:avLst/>
                <a:gdLst/>
                <a:ahLst/>
                <a:cxnLst/>
                <a:rect l="l" t="t" r="r" b="b"/>
                <a:pathLst>
                  <a:path w="3426" h="1896" extrusionOk="0">
                    <a:moveTo>
                      <a:pt x="3389" y="0"/>
                    </a:moveTo>
                    <a:cubicBezTo>
                      <a:pt x="3362" y="0"/>
                      <a:pt x="3320" y="3"/>
                      <a:pt x="3265" y="7"/>
                    </a:cubicBezTo>
                    <a:cubicBezTo>
                      <a:pt x="3214" y="10"/>
                      <a:pt x="3152" y="16"/>
                      <a:pt x="3080" y="27"/>
                    </a:cubicBezTo>
                    <a:cubicBezTo>
                      <a:pt x="3009" y="38"/>
                      <a:pt x="2926" y="48"/>
                      <a:pt x="2837" y="69"/>
                    </a:cubicBezTo>
                    <a:cubicBezTo>
                      <a:pt x="2658" y="104"/>
                      <a:pt x="2447" y="161"/>
                      <a:pt x="2219" y="241"/>
                    </a:cubicBezTo>
                    <a:cubicBezTo>
                      <a:pt x="1991" y="324"/>
                      <a:pt x="1747" y="430"/>
                      <a:pt x="1502" y="565"/>
                    </a:cubicBezTo>
                    <a:cubicBezTo>
                      <a:pt x="1257" y="701"/>
                      <a:pt x="1037" y="852"/>
                      <a:pt x="846" y="1001"/>
                    </a:cubicBezTo>
                    <a:cubicBezTo>
                      <a:pt x="657" y="1152"/>
                      <a:pt x="497" y="1299"/>
                      <a:pt x="372" y="1433"/>
                    </a:cubicBezTo>
                    <a:cubicBezTo>
                      <a:pt x="307" y="1497"/>
                      <a:pt x="255" y="1562"/>
                      <a:pt x="207" y="1616"/>
                    </a:cubicBezTo>
                    <a:cubicBezTo>
                      <a:pt x="160" y="1671"/>
                      <a:pt x="121" y="1720"/>
                      <a:pt x="91" y="1762"/>
                    </a:cubicBezTo>
                    <a:cubicBezTo>
                      <a:pt x="31" y="1844"/>
                      <a:pt x="1" y="1891"/>
                      <a:pt x="6" y="1895"/>
                    </a:cubicBezTo>
                    <a:cubicBezTo>
                      <a:pt x="6" y="1896"/>
                      <a:pt x="7" y="1896"/>
                      <a:pt x="7" y="1896"/>
                    </a:cubicBezTo>
                    <a:cubicBezTo>
                      <a:pt x="27" y="1896"/>
                      <a:pt x="168" y="1724"/>
                      <a:pt x="421" y="1482"/>
                    </a:cubicBezTo>
                    <a:cubicBezTo>
                      <a:pt x="550" y="1356"/>
                      <a:pt x="713" y="1216"/>
                      <a:pt x="902" y="1071"/>
                    </a:cubicBezTo>
                    <a:cubicBezTo>
                      <a:pt x="1092" y="930"/>
                      <a:pt x="1309" y="784"/>
                      <a:pt x="1549" y="650"/>
                    </a:cubicBezTo>
                    <a:cubicBezTo>
                      <a:pt x="1790" y="519"/>
                      <a:pt x="2028" y="412"/>
                      <a:pt x="2250" y="326"/>
                    </a:cubicBezTo>
                    <a:cubicBezTo>
                      <a:pt x="2473" y="243"/>
                      <a:pt x="2678" y="179"/>
                      <a:pt x="2853" y="136"/>
                    </a:cubicBezTo>
                    <a:cubicBezTo>
                      <a:pt x="3202" y="49"/>
                      <a:pt x="3426" y="22"/>
                      <a:pt x="3424" y="5"/>
                    </a:cubicBezTo>
                    <a:cubicBezTo>
                      <a:pt x="3424" y="2"/>
                      <a:pt x="3412" y="0"/>
                      <a:pt x="3389"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3"/>
              <p:cNvSpPr/>
              <p:nvPr/>
            </p:nvSpPr>
            <p:spPr>
              <a:xfrm>
                <a:off x="3849100" y="1019800"/>
                <a:ext cx="9775" cy="73400"/>
              </a:xfrm>
              <a:custGeom>
                <a:avLst/>
                <a:gdLst/>
                <a:ahLst/>
                <a:cxnLst/>
                <a:rect l="l" t="t" r="r" b="b"/>
                <a:pathLst>
                  <a:path w="391" h="2936" extrusionOk="0">
                    <a:moveTo>
                      <a:pt x="359" y="1"/>
                    </a:moveTo>
                    <a:cubicBezTo>
                      <a:pt x="347" y="1"/>
                      <a:pt x="278" y="153"/>
                      <a:pt x="202" y="409"/>
                    </a:cubicBezTo>
                    <a:cubicBezTo>
                      <a:pt x="125" y="670"/>
                      <a:pt x="49" y="1039"/>
                      <a:pt x="24" y="1453"/>
                    </a:cubicBezTo>
                    <a:cubicBezTo>
                      <a:pt x="0" y="1868"/>
                      <a:pt x="32" y="2243"/>
                      <a:pt x="78" y="2510"/>
                    </a:cubicBezTo>
                    <a:cubicBezTo>
                      <a:pt x="123" y="2776"/>
                      <a:pt x="174" y="2936"/>
                      <a:pt x="187" y="2936"/>
                    </a:cubicBezTo>
                    <a:cubicBezTo>
                      <a:pt x="187" y="2936"/>
                      <a:pt x="187" y="2936"/>
                      <a:pt x="187" y="2935"/>
                    </a:cubicBezTo>
                    <a:cubicBezTo>
                      <a:pt x="218" y="2930"/>
                      <a:pt x="70" y="2275"/>
                      <a:pt x="122" y="1459"/>
                    </a:cubicBezTo>
                    <a:cubicBezTo>
                      <a:pt x="166" y="643"/>
                      <a:pt x="390" y="10"/>
                      <a:pt x="360" y="1"/>
                    </a:cubicBezTo>
                    <a:cubicBezTo>
                      <a:pt x="360" y="1"/>
                      <a:pt x="360" y="1"/>
                      <a:pt x="359"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3"/>
              <p:cNvSpPr/>
              <p:nvPr/>
            </p:nvSpPr>
            <p:spPr>
              <a:xfrm>
                <a:off x="3834500" y="1001475"/>
                <a:ext cx="4750" cy="49375"/>
              </a:xfrm>
              <a:custGeom>
                <a:avLst/>
                <a:gdLst/>
                <a:ahLst/>
                <a:cxnLst/>
                <a:rect l="l" t="t" r="r" b="b"/>
                <a:pathLst>
                  <a:path w="190" h="1975" extrusionOk="0">
                    <a:moveTo>
                      <a:pt x="153" y="0"/>
                    </a:moveTo>
                    <a:cubicBezTo>
                      <a:pt x="128" y="0"/>
                      <a:pt x="1" y="435"/>
                      <a:pt x="4" y="988"/>
                    </a:cubicBezTo>
                    <a:cubicBezTo>
                      <a:pt x="4" y="1541"/>
                      <a:pt x="135" y="1975"/>
                      <a:pt x="160" y="1975"/>
                    </a:cubicBezTo>
                    <a:cubicBezTo>
                      <a:pt x="160" y="1975"/>
                      <a:pt x="161" y="1975"/>
                      <a:pt x="161" y="1975"/>
                    </a:cubicBezTo>
                    <a:cubicBezTo>
                      <a:pt x="190" y="1968"/>
                      <a:pt x="102" y="1532"/>
                      <a:pt x="102" y="988"/>
                    </a:cubicBezTo>
                    <a:cubicBezTo>
                      <a:pt x="98" y="443"/>
                      <a:pt x="183" y="7"/>
                      <a:pt x="154" y="0"/>
                    </a:cubicBezTo>
                    <a:cubicBezTo>
                      <a:pt x="154" y="0"/>
                      <a:pt x="153" y="0"/>
                      <a:pt x="153"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3"/>
              <p:cNvSpPr/>
              <p:nvPr/>
            </p:nvSpPr>
            <p:spPr>
              <a:xfrm>
                <a:off x="3824050" y="909725"/>
                <a:ext cx="229875" cy="165675"/>
              </a:xfrm>
              <a:custGeom>
                <a:avLst/>
                <a:gdLst/>
                <a:ahLst/>
                <a:cxnLst/>
                <a:rect l="l" t="t" r="r" b="b"/>
                <a:pathLst>
                  <a:path w="9195" h="6627" extrusionOk="0">
                    <a:moveTo>
                      <a:pt x="6944" y="0"/>
                    </a:moveTo>
                    <a:cubicBezTo>
                      <a:pt x="6897" y="0"/>
                      <a:pt x="6850" y="0"/>
                      <a:pt x="6804" y="1"/>
                    </a:cubicBezTo>
                    <a:cubicBezTo>
                      <a:pt x="5997" y="8"/>
                      <a:pt x="5191" y="28"/>
                      <a:pt x="4388" y="153"/>
                    </a:cubicBezTo>
                    <a:cubicBezTo>
                      <a:pt x="2909" y="387"/>
                      <a:pt x="1385" y="1059"/>
                      <a:pt x="666" y="2451"/>
                    </a:cubicBezTo>
                    <a:cubicBezTo>
                      <a:pt x="1" y="3739"/>
                      <a:pt x="96" y="5246"/>
                      <a:pt x="467" y="6627"/>
                    </a:cubicBezTo>
                    <a:cubicBezTo>
                      <a:pt x="477" y="6598"/>
                      <a:pt x="484" y="6568"/>
                      <a:pt x="492" y="6539"/>
                    </a:cubicBezTo>
                    <a:cubicBezTo>
                      <a:pt x="353" y="5433"/>
                      <a:pt x="450" y="4262"/>
                      <a:pt x="984" y="3275"/>
                    </a:cubicBezTo>
                    <a:cubicBezTo>
                      <a:pt x="1555" y="2215"/>
                      <a:pt x="2600" y="1509"/>
                      <a:pt x="3726" y="1139"/>
                    </a:cubicBezTo>
                    <a:cubicBezTo>
                      <a:pt x="4792" y="789"/>
                      <a:pt x="6070" y="509"/>
                      <a:pt x="7238" y="509"/>
                    </a:cubicBezTo>
                    <a:cubicBezTo>
                      <a:pt x="7420" y="509"/>
                      <a:pt x="7599" y="516"/>
                      <a:pt x="7775" y="531"/>
                    </a:cubicBezTo>
                    <a:cubicBezTo>
                      <a:pt x="8371" y="580"/>
                      <a:pt x="8836" y="826"/>
                      <a:pt x="9195" y="1196"/>
                    </a:cubicBezTo>
                    <a:cubicBezTo>
                      <a:pt x="9107" y="910"/>
                      <a:pt x="8940" y="649"/>
                      <a:pt x="8714" y="452"/>
                    </a:cubicBezTo>
                    <a:cubicBezTo>
                      <a:pt x="8245" y="44"/>
                      <a:pt x="7551" y="0"/>
                      <a:pt x="6944"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68" name="Google Shape;2568;p53"/>
          <p:cNvGrpSpPr/>
          <p:nvPr/>
        </p:nvGrpSpPr>
        <p:grpSpPr>
          <a:xfrm>
            <a:off x="6807346" y="1475204"/>
            <a:ext cx="2173295" cy="2718323"/>
            <a:chOff x="4762646" y="1321954"/>
            <a:chExt cx="2173295" cy="2718323"/>
          </a:xfrm>
        </p:grpSpPr>
        <p:grpSp>
          <p:nvGrpSpPr>
            <p:cNvPr id="2569" name="Google Shape;2569;p53"/>
            <p:cNvGrpSpPr/>
            <p:nvPr/>
          </p:nvGrpSpPr>
          <p:grpSpPr>
            <a:xfrm rot="899982">
              <a:off x="5042654" y="1490242"/>
              <a:ext cx="1613280" cy="2376164"/>
              <a:chOff x="2903825" y="2119650"/>
              <a:chExt cx="623100" cy="917750"/>
            </a:xfrm>
          </p:grpSpPr>
          <p:sp>
            <p:nvSpPr>
              <p:cNvPr id="2570" name="Google Shape;2570;p53"/>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3"/>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2" name="Google Shape;2572;p53"/>
            <p:cNvSpPr txBox="1"/>
            <p:nvPr/>
          </p:nvSpPr>
          <p:spPr>
            <a:xfrm rot="896297">
              <a:off x="4793891" y="3385814"/>
              <a:ext cx="1613013" cy="45422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Lilita One"/>
                  <a:ea typeface="Lilita One"/>
                  <a:cs typeface="Lilita One"/>
                  <a:sym typeface="Lilita One"/>
                </a:rPr>
                <a:t>Slightly Positive</a:t>
              </a:r>
              <a:endParaRPr>
                <a:solidFill>
                  <a:schemeClr val="accent3"/>
                </a:solidFill>
                <a:latin typeface="Lilita One"/>
                <a:ea typeface="Lilita One"/>
                <a:cs typeface="Lilita One"/>
                <a:sym typeface="Lilita One"/>
              </a:endParaRPr>
            </a:p>
          </p:txBody>
        </p:sp>
        <p:grpSp>
          <p:nvGrpSpPr>
            <p:cNvPr id="2573" name="Google Shape;2573;p53"/>
            <p:cNvGrpSpPr/>
            <p:nvPr/>
          </p:nvGrpSpPr>
          <p:grpSpPr>
            <a:xfrm rot="988592">
              <a:off x="5567506" y="1938743"/>
              <a:ext cx="754591" cy="1025619"/>
              <a:chOff x="3430025" y="2064175"/>
              <a:chExt cx="424725" cy="577275"/>
            </a:xfrm>
          </p:grpSpPr>
          <p:sp>
            <p:nvSpPr>
              <p:cNvPr id="2574" name="Google Shape;2574;p53"/>
              <p:cNvSpPr/>
              <p:nvPr/>
            </p:nvSpPr>
            <p:spPr>
              <a:xfrm>
                <a:off x="3491500" y="2064175"/>
                <a:ext cx="303300" cy="213900"/>
              </a:xfrm>
              <a:custGeom>
                <a:avLst/>
                <a:gdLst/>
                <a:ahLst/>
                <a:cxnLst/>
                <a:rect l="l" t="t" r="r" b="b"/>
                <a:pathLst>
                  <a:path w="12132" h="8556" extrusionOk="0">
                    <a:moveTo>
                      <a:pt x="6560" y="1"/>
                    </a:moveTo>
                    <a:cubicBezTo>
                      <a:pt x="6230" y="1"/>
                      <a:pt x="5900" y="22"/>
                      <a:pt x="5574" y="60"/>
                    </a:cubicBezTo>
                    <a:cubicBezTo>
                      <a:pt x="4598" y="177"/>
                      <a:pt x="3593" y="310"/>
                      <a:pt x="2722" y="811"/>
                    </a:cubicBezTo>
                    <a:cubicBezTo>
                      <a:pt x="2020" y="1216"/>
                      <a:pt x="1429" y="1863"/>
                      <a:pt x="1234" y="2650"/>
                    </a:cubicBezTo>
                    <a:cubicBezTo>
                      <a:pt x="1180" y="2644"/>
                      <a:pt x="1129" y="2640"/>
                      <a:pt x="1080" y="2640"/>
                    </a:cubicBezTo>
                    <a:cubicBezTo>
                      <a:pt x="440" y="2640"/>
                      <a:pt x="310" y="3195"/>
                      <a:pt x="229" y="3762"/>
                    </a:cubicBezTo>
                    <a:cubicBezTo>
                      <a:pt x="1" y="5364"/>
                      <a:pt x="148" y="7019"/>
                      <a:pt x="659" y="8555"/>
                    </a:cubicBezTo>
                    <a:lnTo>
                      <a:pt x="11645" y="8449"/>
                    </a:lnTo>
                    <a:cubicBezTo>
                      <a:pt x="12059" y="6776"/>
                      <a:pt x="12132" y="5098"/>
                      <a:pt x="11809" y="3418"/>
                    </a:cubicBezTo>
                    <a:cubicBezTo>
                      <a:pt x="11596" y="2311"/>
                      <a:pt x="10629" y="1256"/>
                      <a:pt x="9667" y="735"/>
                    </a:cubicBezTo>
                    <a:cubicBezTo>
                      <a:pt x="8714" y="220"/>
                      <a:pt x="7637" y="1"/>
                      <a:pt x="6560"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3"/>
              <p:cNvSpPr/>
              <p:nvPr/>
            </p:nvSpPr>
            <p:spPr>
              <a:xfrm>
                <a:off x="3430025" y="2380800"/>
                <a:ext cx="424725" cy="260650"/>
              </a:xfrm>
              <a:custGeom>
                <a:avLst/>
                <a:gdLst/>
                <a:ahLst/>
                <a:cxnLst/>
                <a:rect l="l" t="t" r="r" b="b"/>
                <a:pathLst>
                  <a:path w="16989" h="10426" extrusionOk="0">
                    <a:moveTo>
                      <a:pt x="7398" y="0"/>
                    </a:moveTo>
                    <a:lnTo>
                      <a:pt x="7398" y="1725"/>
                    </a:lnTo>
                    <a:cubicBezTo>
                      <a:pt x="7398" y="2323"/>
                      <a:pt x="7188" y="3038"/>
                      <a:pt x="6791" y="3485"/>
                    </a:cubicBezTo>
                    <a:cubicBezTo>
                      <a:pt x="6490" y="3825"/>
                      <a:pt x="6042" y="4180"/>
                      <a:pt x="5379" y="4451"/>
                    </a:cubicBezTo>
                    <a:cubicBezTo>
                      <a:pt x="3570" y="5193"/>
                      <a:pt x="1" y="6332"/>
                      <a:pt x="1" y="9125"/>
                    </a:cubicBezTo>
                    <a:cubicBezTo>
                      <a:pt x="1" y="9125"/>
                      <a:pt x="3790" y="10426"/>
                      <a:pt x="8823" y="10426"/>
                    </a:cubicBezTo>
                    <a:cubicBezTo>
                      <a:pt x="11340" y="10426"/>
                      <a:pt x="14168" y="10100"/>
                      <a:pt x="16988" y="9125"/>
                    </a:cubicBezTo>
                    <a:cubicBezTo>
                      <a:pt x="16988" y="6332"/>
                      <a:pt x="13420" y="5193"/>
                      <a:pt x="11610" y="4451"/>
                    </a:cubicBezTo>
                    <a:cubicBezTo>
                      <a:pt x="10947" y="4180"/>
                      <a:pt x="10500" y="3825"/>
                      <a:pt x="10198" y="3485"/>
                    </a:cubicBezTo>
                    <a:cubicBezTo>
                      <a:pt x="9802" y="3038"/>
                      <a:pt x="9592" y="2323"/>
                      <a:pt x="9592" y="1725"/>
                    </a:cubicBezTo>
                    <a:lnTo>
                      <a:pt x="95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3"/>
              <p:cNvSpPr/>
              <p:nvPr/>
            </p:nvSpPr>
            <p:spPr>
              <a:xfrm>
                <a:off x="3430025" y="2448475"/>
                <a:ext cx="424725" cy="192975"/>
              </a:xfrm>
              <a:custGeom>
                <a:avLst/>
                <a:gdLst/>
                <a:ahLst/>
                <a:cxnLst/>
                <a:rect l="l" t="t" r="r" b="b"/>
                <a:pathLst>
                  <a:path w="16989" h="7719" extrusionOk="0">
                    <a:moveTo>
                      <a:pt x="9763" y="1"/>
                    </a:moveTo>
                    <a:cubicBezTo>
                      <a:pt x="8941" y="167"/>
                      <a:pt x="8102" y="250"/>
                      <a:pt x="7262" y="250"/>
                    </a:cubicBezTo>
                    <a:cubicBezTo>
                      <a:pt x="7217" y="250"/>
                      <a:pt x="7171" y="250"/>
                      <a:pt x="7125" y="249"/>
                    </a:cubicBezTo>
                    <a:cubicBezTo>
                      <a:pt x="7035" y="446"/>
                      <a:pt x="6925" y="628"/>
                      <a:pt x="6791" y="778"/>
                    </a:cubicBezTo>
                    <a:cubicBezTo>
                      <a:pt x="6490" y="1118"/>
                      <a:pt x="6042" y="1473"/>
                      <a:pt x="5379" y="1744"/>
                    </a:cubicBezTo>
                    <a:cubicBezTo>
                      <a:pt x="3570" y="2486"/>
                      <a:pt x="1" y="3625"/>
                      <a:pt x="1" y="6418"/>
                    </a:cubicBezTo>
                    <a:cubicBezTo>
                      <a:pt x="1" y="6418"/>
                      <a:pt x="3790" y="7719"/>
                      <a:pt x="8823" y="7719"/>
                    </a:cubicBezTo>
                    <a:cubicBezTo>
                      <a:pt x="11340" y="7719"/>
                      <a:pt x="14168" y="7393"/>
                      <a:pt x="16988" y="6418"/>
                    </a:cubicBezTo>
                    <a:cubicBezTo>
                      <a:pt x="16988" y="3625"/>
                      <a:pt x="13420" y="2486"/>
                      <a:pt x="11610" y="1744"/>
                    </a:cubicBezTo>
                    <a:cubicBezTo>
                      <a:pt x="10947" y="1473"/>
                      <a:pt x="10500" y="1118"/>
                      <a:pt x="10198" y="778"/>
                    </a:cubicBezTo>
                    <a:cubicBezTo>
                      <a:pt x="10010" y="566"/>
                      <a:pt x="9865" y="292"/>
                      <a:pt x="9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3"/>
              <p:cNvSpPr/>
              <p:nvPr/>
            </p:nvSpPr>
            <p:spPr>
              <a:xfrm>
                <a:off x="3517675" y="2574825"/>
                <a:ext cx="4225" cy="55700"/>
              </a:xfrm>
              <a:custGeom>
                <a:avLst/>
                <a:gdLst/>
                <a:ahLst/>
                <a:cxnLst/>
                <a:rect l="l" t="t" r="r" b="b"/>
                <a:pathLst>
                  <a:path w="169" h="2228" extrusionOk="0">
                    <a:moveTo>
                      <a:pt x="69" y="0"/>
                    </a:moveTo>
                    <a:cubicBezTo>
                      <a:pt x="27" y="1"/>
                      <a:pt x="0" y="651"/>
                      <a:pt x="10" y="1452"/>
                    </a:cubicBezTo>
                    <a:cubicBezTo>
                      <a:pt x="13" y="1728"/>
                      <a:pt x="21" y="1986"/>
                      <a:pt x="31" y="2205"/>
                    </a:cubicBezTo>
                    <a:cubicBezTo>
                      <a:pt x="75" y="2213"/>
                      <a:pt x="117" y="2221"/>
                      <a:pt x="162" y="2228"/>
                    </a:cubicBezTo>
                    <a:cubicBezTo>
                      <a:pt x="166" y="2002"/>
                      <a:pt x="168" y="1736"/>
                      <a:pt x="165" y="1450"/>
                    </a:cubicBezTo>
                    <a:cubicBezTo>
                      <a:pt x="154" y="649"/>
                      <a:pt x="111" y="0"/>
                      <a:pt x="69"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3"/>
              <p:cNvSpPr/>
              <p:nvPr/>
            </p:nvSpPr>
            <p:spPr>
              <a:xfrm>
                <a:off x="3762750" y="2574825"/>
                <a:ext cx="4200" cy="57300"/>
              </a:xfrm>
              <a:custGeom>
                <a:avLst/>
                <a:gdLst/>
                <a:ahLst/>
                <a:cxnLst/>
                <a:rect l="l" t="t" r="r" b="b"/>
                <a:pathLst>
                  <a:path w="168" h="2292" extrusionOk="0">
                    <a:moveTo>
                      <a:pt x="69" y="0"/>
                    </a:moveTo>
                    <a:cubicBezTo>
                      <a:pt x="26" y="1"/>
                      <a:pt x="0" y="651"/>
                      <a:pt x="11" y="1452"/>
                    </a:cubicBezTo>
                    <a:cubicBezTo>
                      <a:pt x="14" y="1765"/>
                      <a:pt x="23" y="2055"/>
                      <a:pt x="35" y="2291"/>
                    </a:cubicBezTo>
                    <a:cubicBezTo>
                      <a:pt x="77" y="2284"/>
                      <a:pt x="119" y="2277"/>
                      <a:pt x="161" y="2270"/>
                    </a:cubicBezTo>
                    <a:cubicBezTo>
                      <a:pt x="166" y="2036"/>
                      <a:pt x="168" y="1754"/>
                      <a:pt x="164" y="1450"/>
                    </a:cubicBezTo>
                    <a:cubicBezTo>
                      <a:pt x="154" y="649"/>
                      <a:pt x="112" y="0"/>
                      <a:pt x="69"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3"/>
              <p:cNvSpPr/>
              <p:nvPr/>
            </p:nvSpPr>
            <p:spPr>
              <a:xfrm>
                <a:off x="3591200" y="2433300"/>
                <a:ext cx="103400" cy="43800"/>
              </a:xfrm>
              <a:custGeom>
                <a:avLst/>
                <a:gdLst/>
                <a:ahLst/>
                <a:cxnLst/>
                <a:rect l="l" t="t" r="r" b="b"/>
                <a:pathLst>
                  <a:path w="4136" h="1752" extrusionOk="0">
                    <a:moveTo>
                      <a:pt x="77" y="1"/>
                    </a:moveTo>
                    <a:cubicBezTo>
                      <a:pt x="35" y="1"/>
                      <a:pt x="1" y="35"/>
                      <a:pt x="1" y="77"/>
                    </a:cubicBezTo>
                    <a:lnTo>
                      <a:pt x="1" y="1675"/>
                    </a:lnTo>
                    <a:cubicBezTo>
                      <a:pt x="1" y="1717"/>
                      <a:pt x="35" y="1751"/>
                      <a:pt x="77" y="1751"/>
                    </a:cubicBezTo>
                    <a:lnTo>
                      <a:pt x="4059" y="1751"/>
                    </a:lnTo>
                    <a:cubicBezTo>
                      <a:pt x="4101" y="1751"/>
                      <a:pt x="4135" y="1717"/>
                      <a:pt x="4135" y="1675"/>
                    </a:cubicBezTo>
                    <a:lnTo>
                      <a:pt x="4135" y="77"/>
                    </a:lnTo>
                    <a:cubicBezTo>
                      <a:pt x="4135" y="35"/>
                      <a:pt x="4101" y="1"/>
                      <a:pt x="4059" y="1"/>
                    </a:cubicBez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3"/>
              <p:cNvSpPr/>
              <p:nvPr/>
            </p:nvSpPr>
            <p:spPr>
              <a:xfrm>
                <a:off x="3600025" y="2434675"/>
                <a:ext cx="2400" cy="41225"/>
              </a:xfrm>
              <a:custGeom>
                <a:avLst/>
                <a:gdLst/>
                <a:ahLst/>
                <a:cxnLst/>
                <a:rect l="l" t="t" r="r" b="b"/>
                <a:pathLst>
                  <a:path w="96" h="1649" extrusionOk="0">
                    <a:moveTo>
                      <a:pt x="71" y="1"/>
                    </a:moveTo>
                    <a:cubicBezTo>
                      <a:pt x="47" y="11"/>
                      <a:pt x="24" y="26"/>
                      <a:pt x="1" y="39"/>
                    </a:cubicBezTo>
                    <a:cubicBezTo>
                      <a:pt x="2" y="242"/>
                      <a:pt x="5" y="462"/>
                      <a:pt x="9" y="692"/>
                    </a:cubicBezTo>
                    <a:cubicBezTo>
                      <a:pt x="14" y="1033"/>
                      <a:pt x="22" y="1349"/>
                      <a:pt x="30" y="1619"/>
                    </a:cubicBezTo>
                    <a:cubicBezTo>
                      <a:pt x="50" y="1629"/>
                      <a:pt x="72" y="1641"/>
                      <a:pt x="95" y="1648"/>
                    </a:cubicBezTo>
                    <a:cubicBezTo>
                      <a:pt x="94" y="1372"/>
                      <a:pt x="92" y="1044"/>
                      <a:pt x="85" y="691"/>
                    </a:cubicBezTo>
                    <a:cubicBezTo>
                      <a:pt x="82" y="446"/>
                      <a:pt x="77" y="213"/>
                      <a:pt x="71"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3"/>
              <p:cNvSpPr/>
              <p:nvPr/>
            </p:nvSpPr>
            <p:spPr>
              <a:xfrm>
                <a:off x="3616700" y="2433300"/>
                <a:ext cx="2400" cy="43800"/>
              </a:xfrm>
              <a:custGeom>
                <a:avLst/>
                <a:gdLst/>
                <a:ahLst/>
                <a:cxnLst/>
                <a:rect l="l" t="t" r="r" b="b"/>
                <a:pathLst>
                  <a:path w="96" h="1752" extrusionOk="0">
                    <a:moveTo>
                      <a:pt x="1" y="1"/>
                    </a:moveTo>
                    <a:cubicBezTo>
                      <a:pt x="2" y="228"/>
                      <a:pt x="4" y="480"/>
                      <a:pt x="9" y="747"/>
                    </a:cubicBezTo>
                    <a:cubicBezTo>
                      <a:pt x="15" y="1121"/>
                      <a:pt x="23" y="1467"/>
                      <a:pt x="31" y="1751"/>
                    </a:cubicBezTo>
                    <a:lnTo>
                      <a:pt x="95" y="1751"/>
                    </a:lnTo>
                    <a:cubicBezTo>
                      <a:pt x="95" y="1466"/>
                      <a:pt x="92" y="1120"/>
                      <a:pt x="85" y="746"/>
                    </a:cubicBezTo>
                    <a:cubicBezTo>
                      <a:pt x="81" y="479"/>
                      <a:pt x="76" y="228"/>
                      <a:pt x="70"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3"/>
              <p:cNvSpPr/>
              <p:nvPr/>
            </p:nvSpPr>
            <p:spPr>
              <a:xfrm>
                <a:off x="3633375" y="2433300"/>
                <a:ext cx="2400" cy="43800"/>
              </a:xfrm>
              <a:custGeom>
                <a:avLst/>
                <a:gdLst/>
                <a:ahLst/>
                <a:cxnLst/>
                <a:rect l="l" t="t" r="r" b="b"/>
                <a:pathLst>
                  <a:path w="96" h="1752" extrusionOk="0">
                    <a:moveTo>
                      <a:pt x="1" y="1"/>
                    </a:moveTo>
                    <a:cubicBezTo>
                      <a:pt x="2" y="228"/>
                      <a:pt x="4" y="480"/>
                      <a:pt x="9" y="747"/>
                    </a:cubicBezTo>
                    <a:cubicBezTo>
                      <a:pt x="15" y="1121"/>
                      <a:pt x="23" y="1467"/>
                      <a:pt x="31" y="1751"/>
                    </a:cubicBezTo>
                    <a:lnTo>
                      <a:pt x="95" y="1751"/>
                    </a:lnTo>
                    <a:cubicBezTo>
                      <a:pt x="95" y="1466"/>
                      <a:pt x="92" y="1120"/>
                      <a:pt x="86" y="746"/>
                    </a:cubicBezTo>
                    <a:cubicBezTo>
                      <a:pt x="81" y="479"/>
                      <a:pt x="76" y="228"/>
                      <a:pt x="70"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3"/>
              <p:cNvSpPr/>
              <p:nvPr/>
            </p:nvSpPr>
            <p:spPr>
              <a:xfrm>
                <a:off x="3650050" y="2433300"/>
                <a:ext cx="2400" cy="43800"/>
              </a:xfrm>
              <a:custGeom>
                <a:avLst/>
                <a:gdLst/>
                <a:ahLst/>
                <a:cxnLst/>
                <a:rect l="l" t="t" r="r" b="b"/>
                <a:pathLst>
                  <a:path w="96" h="1752" extrusionOk="0">
                    <a:moveTo>
                      <a:pt x="1" y="1"/>
                    </a:moveTo>
                    <a:cubicBezTo>
                      <a:pt x="2" y="228"/>
                      <a:pt x="4" y="480"/>
                      <a:pt x="9" y="747"/>
                    </a:cubicBezTo>
                    <a:cubicBezTo>
                      <a:pt x="15" y="1121"/>
                      <a:pt x="23" y="1467"/>
                      <a:pt x="32" y="1751"/>
                    </a:cubicBezTo>
                    <a:lnTo>
                      <a:pt x="95" y="1751"/>
                    </a:lnTo>
                    <a:cubicBezTo>
                      <a:pt x="95" y="1466"/>
                      <a:pt x="92" y="1120"/>
                      <a:pt x="86" y="746"/>
                    </a:cubicBezTo>
                    <a:cubicBezTo>
                      <a:pt x="81" y="479"/>
                      <a:pt x="76" y="228"/>
                      <a:pt x="70"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3"/>
              <p:cNvSpPr/>
              <p:nvPr/>
            </p:nvSpPr>
            <p:spPr>
              <a:xfrm>
                <a:off x="3666750" y="2433300"/>
                <a:ext cx="2375" cy="43800"/>
              </a:xfrm>
              <a:custGeom>
                <a:avLst/>
                <a:gdLst/>
                <a:ahLst/>
                <a:cxnLst/>
                <a:rect l="l" t="t" r="r" b="b"/>
                <a:pathLst>
                  <a:path w="95" h="1752" extrusionOk="0">
                    <a:moveTo>
                      <a:pt x="0" y="1"/>
                    </a:moveTo>
                    <a:cubicBezTo>
                      <a:pt x="1" y="228"/>
                      <a:pt x="4" y="480"/>
                      <a:pt x="8" y="747"/>
                    </a:cubicBezTo>
                    <a:cubicBezTo>
                      <a:pt x="14" y="1121"/>
                      <a:pt x="22" y="1467"/>
                      <a:pt x="31" y="1751"/>
                    </a:cubicBezTo>
                    <a:lnTo>
                      <a:pt x="94" y="1751"/>
                    </a:lnTo>
                    <a:cubicBezTo>
                      <a:pt x="94" y="1466"/>
                      <a:pt x="91" y="1120"/>
                      <a:pt x="85" y="746"/>
                    </a:cubicBezTo>
                    <a:cubicBezTo>
                      <a:pt x="81" y="479"/>
                      <a:pt x="75" y="228"/>
                      <a:pt x="70"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3"/>
              <p:cNvSpPr/>
              <p:nvPr/>
            </p:nvSpPr>
            <p:spPr>
              <a:xfrm>
                <a:off x="3683425" y="2434500"/>
                <a:ext cx="2375" cy="41125"/>
              </a:xfrm>
              <a:custGeom>
                <a:avLst/>
                <a:gdLst/>
                <a:ahLst/>
                <a:cxnLst/>
                <a:rect l="l" t="t" r="r" b="b"/>
                <a:pathLst>
                  <a:path w="95" h="1645" extrusionOk="0">
                    <a:moveTo>
                      <a:pt x="0" y="1"/>
                    </a:moveTo>
                    <a:cubicBezTo>
                      <a:pt x="2" y="216"/>
                      <a:pt x="4" y="451"/>
                      <a:pt x="8" y="699"/>
                    </a:cubicBezTo>
                    <a:cubicBezTo>
                      <a:pt x="14" y="1048"/>
                      <a:pt x="21" y="1371"/>
                      <a:pt x="30" y="1644"/>
                    </a:cubicBezTo>
                    <a:cubicBezTo>
                      <a:pt x="52" y="1634"/>
                      <a:pt x="73" y="1621"/>
                      <a:pt x="94" y="1609"/>
                    </a:cubicBezTo>
                    <a:cubicBezTo>
                      <a:pt x="94" y="1343"/>
                      <a:pt x="91" y="1032"/>
                      <a:pt x="85" y="698"/>
                    </a:cubicBezTo>
                    <a:cubicBezTo>
                      <a:pt x="81" y="464"/>
                      <a:pt x="77" y="240"/>
                      <a:pt x="72" y="35"/>
                    </a:cubicBezTo>
                    <a:cubicBezTo>
                      <a:pt x="48" y="23"/>
                      <a:pt x="25" y="10"/>
                      <a:pt x="0"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3"/>
              <p:cNvSpPr/>
              <p:nvPr/>
            </p:nvSpPr>
            <p:spPr>
              <a:xfrm>
                <a:off x="3614375" y="2380800"/>
                <a:ext cx="55650" cy="52025"/>
              </a:xfrm>
              <a:custGeom>
                <a:avLst/>
                <a:gdLst/>
                <a:ahLst/>
                <a:cxnLst/>
                <a:rect l="l" t="t" r="r" b="b"/>
                <a:pathLst>
                  <a:path w="2226" h="2081" extrusionOk="0">
                    <a:moveTo>
                      <a:pt x="24" y="0"/>
                    </a:moveTo>
                    <a:lnTo>
                      <a:pt x="24" y="1725"/>
                    </a:lnTo>
                    <a:cubicBezTo>
                      <a:pt x="24" y="1834"/>
                      <a:pt x="14" y="1946"/>
                      <a:pt x="0" y="2060"/>
                    </a:cubicBezTo>
                    <a:cubicBezTo>
                      <a:pt x="124" y="2074"/>
                      <a:pt x="250" y="2080"/>
                      <a:pt x="373" y="2080"/>
                    </a:cubicBezTo>
                    <a:cubicBezTo>
                      <a:pt x="390" y="2080"/>
                      <a:pt x="407" y="2080"/>
                      <a:pt x="424" y="2080"/>
                    </a:cubicBezTo>
                    <a:cubicBezTo>
                      <a:pt x="1029" y="2073"/>
                      <a:pt x="1629" y="1994"/>
                      <a:pt x="2225" y="1891"/>
                    </a:cubicBezTo>
                    <a:cubicBezTo>
                      <a:pt x="2222" y="1835"/>
                      <a:pt x="2218" y="1779"/>
                      <a:pt x="2218" y="1725"/>
                    </a:cubicBezTo>
                    <a:lnTo>
                      <a:pt x="2218" y="0"/>
                    </a:lnTo>
                    <a:lnTo>
                      <a:pt x="1506" y="0"/>
                    </a:lnTo>
                    <a:cubicBezTo>
                      <a:pt x="1382" y="6"/>
                      <a:pt x="1258" y="9"/>
                      <a:pt x="1134" y="9"/>
                    </a:cubicBezTo>
                    <a:cubicBezTo>
                      <a:pt x="1011" y="9"/>
                      <a:pt x="887" y="6"/>
                      <a:pt x="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3"/>
              <p:cNvSpPr/>
              <p:nvPr/>
            </p:nvSpPr>
            <p:spPr>
              <a:xfrm>
                <a:off x="3737400" y="2260400"/>
                <a:ext cx="75500" cy="80200"/>
              </a:xfrm>
              <a:custGeom>
                <a:avLst/>
                <a:gdLst/>
                <a:ahLst/>
                <a:cxnLst/>
                <a:rect l="l" t="t" r="r" b="b"/>
                <a:pathLst>
                  <a:path w="3020" h="3208" extrusionOk="0">
                    <a:moveTo>
                      <a:pt x="1959" y="1"/>
                    </a:moveTo>
                    <a:cubicBezTo>
                      <a:pt x="1458" y="1"/>
                      <a:pt x="879" y="371"/>
                      <a:pt x="502" y="985"/>
                    </a:cubicBezTo>
                    <a:cubicBezTo>
                      <a:pt x="0" y="1801"/>
                      <a:pt x="44" y="2741"/>
                      <a:pt x="601" y="3083"/>
                    </a:cubicBezTo>
                    <a:cubicBezTo>
                      <a:pt x="739" y="3168"/>
                      <a:pt x="895" y="3208"/>
                      <a:pt x="1060" y="3208"/>
                    </a:cubicBezTo>
                    <a:cubicBezTo>
                      <a:pt x="1561" y="3208"/>
                      <a:pt x="2140" y="2838"/>
                      <a:pt x="2518" y="2224"/>
                    </a:cubicBezTo>
                    <a:cubicBezTo>
                      <a:pt x="3020" y="1406"/>
                      <a:pt x="2975" y="468"/>
                      <a:pt x="2419" y="126"/>
                    </a:cubicBezTo>
                    <a:cubicBezTo>
                      <a:pt x="2281" y="41"/>
                      <a:pt x="2124" y="1"/>
                      <a:pt x="1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3"/>
              <p:cNvSpPr/>
              <p:nvPr/>
            </p:nvSpPr>
            <p:spPr>
              <a:xfrm>
                <a:off x="3761200" y="2279775"/>
                <a:ext cx="43625" cy="55075"/>
              </a:xfrm>
              <a:custGeom>
                <a:avLst/>
                <a:gdLst/>
                <a:ahLst/>
                <a:cxnLst/>
                <a:rect l="l" t="t" r="r" b="b"/>
                <a:pathLst>
                  <a:path w="1745" h="2203" extrusionOk="0">
                    <a:moveTo>
                      <a:pt x="1448" y="1"/>
                    </a:moveTo>
                    <a:cubicBezTo>
                      <a:pt x="1408" y="1"/>
                      <a:pt x="1366" y="11"/>
                      <a:pt x="1328" y="24"/>
                    </a:cubicBezTo>
                    <a:cubicBezTo>
                      <a:pt x="1161" y="82"/>
                      <a:pt x="1022" y="199"/>
                      <a:pt x="886" y="314"/>
                    </a:cubicBezTo>
                    <a:cubicBezTo>
                      <a:pt x="780" y="404"/>
                      <a:pt x="672" y="496"/>
                      <a:pt x="589" y="608"/>
                    </a:cubicBezTo>
                    <a:cubicBezTo>
                      <a:pt x="514" y="707"/>
                      <a:pt x="461" y="819"/>
                      <a:pt x="411" y="933"/>
                    </a:cubicBezTo>
                    <a:cubicBezTo>
                      <a:pt x="245" y="1304"/>
                      <a:pt x="108" y="1688"/>
                      <a:pt x="0" y="2080"/>
                    </a:cubicBezTo>
                    <a:lnTo>
                      <a:pt x="76" y="2161"/>
                    </a:lnTo>
                    <a:cubicBezTo>
                      <a:pt x="141" y="2190"/>
                      <a:pt x="203" y="2203"/>
                      <a:pt x="264" y="2203"/>
                    </a:cubicBezTo>
                    <a:cubicBezTo>
                      <a:pt x="487" y="2203"/>
                      <a:pt x="686" y="2035"/>
                      <a:pt x="855" y="1894"/>
                    </a:cubicBezTo>
                    <a:cubicBezTo>
                      <a:pt x="1111" y="1680"/>
                      <a:pt x="1391" y="1398"/>
                      <a:pt x="1520" y="1087"/>
                    </a:cubicBezTo>
                    <a:cubicBezTo>
                      <a:pt x="1639" y="801"/>
                      <a:pt x="1745" y="509"/>
                      <a:pt x="1653" y="197"/>
                    </a:cubicBezTo>
                    <a:cubicBezTo>
                      <a:pt x="1632" y="125"/>
                      <a:pt x="1597" y="52"/>
                      <a:pt x="1532" y="18"/>
                    </a:cubicBezTo>
                    <a:cubicBezTo>
                      <a:pt x="1505" y="6"/>
                      <a:pt x="1477" y="1"/>
                      <a:pt x="1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3"/>
              <p:cNvSpPr/>
              <p:nvPr/>
            </p:nvSpPr>
            <p:spPr>
              <a:xfrm>
                <a:off x="3761450" y="2279075"/>
                <a:ext cx="36175" cy="52750"/>
              </a:xfrm>
              <a:custGeom>
                <a:avLst/>
                <a:gdLst/>
                <a:ahLst/>
                <a:cxnLst/>
                <a:rect l="l" t="t" r="r" b="b"/>
                <a:pathLst>
                  <a:path w="1447" h="2110" extrusionOk="0">
                    <a:moveTo>
                      <a:pt x="1381" y="1"/>
                    </a:moveTo>
                    <a:cubicBezTo>
                      <a:pt x="1368" y="1"/>
                      <a:pt x="1352" y="2"/>
                      <a:pt x="1335" y="4"/>
                    </a:cubicBezTo>
                    <a:cubicBezTo>
                      <a:pt x="1263" y="11"/>
                      <a:pt x="1162" y="44"/>
                      <a:pt x="1053" y="107"/>
                    </a:cubicBezTo>
                    <a:cubicBezTo>
                      <a:pt x="831" y="226"/>
                      <a:pt x="564" y="470"/>
                      <a:pt x="372" y="803"/>
                    </a:cubicBezTo>
                    <a:cubicBezTo>
                      <a:pt x="179" y="1135"/>
                      <a:pt x="97" y="1474"/>
                      <a:pt x="53" y="1715"/>
                    </a:cubicBezTo>
                    <a:cubicBezTo>
                      <a:pt x="10" y="1958"/>
                      <a:pt x="1" y="2110"/>
                      <a:pt x="1" y="2110"/>
                    </a:cubicBezTo>
                    <a:cubicBezTo>
                      <a:pt x="1" y="2110"/>
                      <a:pt x="60" y="1923"/>
                      <a:pt x="120" y="1733"/>
                    </a:cubicBezTo>
                    <a:cubicBezTo>
                      <a:pt x="179" y="1555"/>
                      <a:pt x="260" y="1327"/>
                      <a:pt x="377" y="1088"/>
                    </a:cubicBezTo>
                    <a:cubicBezTo>
                      <a:pt x="379" y="1087"/>
                      <a:pt x="380" y="1086"/>
                      <a:pt x="383" y="1086"/>
                    </a:cubicBezTo>
                    <a:cubicBezTo>
                      <a:pt x="474" y="1065"/>
                      <a:pt x="597" y="1044"/>
                      <a:pt x="732" y="1030"/>
                    </a:cubicBezTo>
                    <a:cubicBezTo>
                      <a:pt x="790" y="1023"/>
                      <a:pt x="845" y="1021"/>
                      <a:pt x="896" y="1021"/>
                    </a:cubicBezTo>
                    <a:cubicBezTo>
                      <a:pt x="1026" y="1021"/>
                      <a:pt x="1132" y="1035"/>
                      <a:pt x="1191" y="1035"/>
                    </a:cubicBezTo>
                    <a:cubicBezTo>
                      <a:pt x="1219" y="1035"/>
                      <a:pt x="1236" y="1032"/>
                      <a:pt x="1240" y="1023"/>
                    </a:cubicBezTo>
                    <a:cubicBezTo>
                      <a:pt x="1255" y="995"/>
                      <a:pt x="1075" y="887"/>
                      <a:pt x="816" y="887"/>
                    </a:cubicBezTo>
                    <a:cubicBezTo>
                      <a:pt x="784" y="887"/>
                      <a:pt x="752" y="889"/>
                      <a:pt x="718" y="893"/>
                    </a:cubicBezTo>
                    <a:cubicBezTo>
                      <a:pt x="608" y="904"/>
                      <a:pt x="512" y="938"/>
                      <a:pt x="435" y="977"/>
                    </a:cubicBezTo>
                    <a:cubicBezTo>
                      <a:pt x="455" y="941"/>
                      <a:pt x="471" y="907"/>
                      <a:pt x="491" y="872"/>
                    </a:cubicBezTo>
                    <a:cubicBezTo>
                      <a:pt x="673" y="557"/>
                      <a:pt x="909" y="322"/>
                      <a:pt x="1104" y="190"/>
                    </a:cubicBezTo>
                    <a:cubicBezTo>
                      <a:pt x="1296" y="46"/>
                      <a:pt x="1446" y="34"/>
                      <a:pt x="1446" y="15"/>
                    </a:cubicBezTo>
                    <a:cubicBezTo>
                      <a:pt x="1446" y="9"/>
                      <a:pt x="1423" y="1"/>
                      <a:pt x="138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3"/>
              <p:cNvSpPr/>
              <p:nvPr/>
            </p:nvSpPr>
            <p:spPr>
              <a:xfrm>
                <a:off x="3471875" y="2260400"/>
                <a:ext cx="75525" cy="80200"/>
              </a:xfrm>
              <a:custGeom>
                <a:avLst/>
                <a:gdLst/>
                <a:ahLst/>
                <a:cxnLst/>
                <a:rect l="l" t="t" r="r" b="b"/>
                <a:pathLst>
                  <a:path w="3021" h="3208" extrusionOk="0">
                    <a:moveTo>
                      <a:pt x="1061" y="1"/>
                    </a:moveTo>
                    <a:cubicBezTo>
                      <a:pt x="896" y="1"/>
                      <a:pt x="740" y="41"/>
                      <a:pt x="602" y="126"/>
                    </a:cubicBezTo>
                    <a:cubicBezTo>
                      <a:pt x="45" y="468"/>
                      <a:pt x="1" y="1406"/>
                      <a:pt x="503" y="2224"/>
                    </a:cubicBezTo>
                    <a:cubicBezTo>
                      <a:pt x="880" y="2838"/>
                      <a:pt x="1459" y="3208"/>
                      <a:pt x="1960" y="3208"/>
                    </a:cubicBezTo>
                    <a:cubicBezTo>
                      <a:pt x="2125" y="3208"/>
                      <a:pt x="2281" y="3168"/>
                      <a:pt x="2419" y="3083"/>
                    </a:cubicBezTo>
                    <a:cubicBezTo>
                      <a:pt x="2976" y="2741"/>
                      <a:pt x="3021" y="1801"/>
                      <a:pt x="2519" y="985"/>
                    </a:cubicBezTo>
                    <a:cubicBezTo>
                      <a:pt x="2141" y="371"/>
                      <a:pt x="1562" y="1"/>
                      <a:pt x="10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3"/>
              <p:cNvSpPr/>
              <p:nvPr/>
            </p:nvSpPr>
            <p:spPr>
              <a:xfrm>
                <a:off x="3479950" y="2279775"/>
                <a:ext cx="43650" cy="55075"/>
              </a:xfrm>
              <a:custGeom>
                <a:avLst/>
                <a:gdLst/>
                <a:ahLst/>
                <a:cxnLst/>
                <a:rect l="l" t="t" r="r" b="b"/>
                <a:pathLst>
                  <a:path w="1746" h="2203" extrusionOk="0">
                    <a:moveTo>
                      <a:pt x="298" y="1"/>
                    </a:moveTo>
                    <a:cubicBezTo>
                      <a:pt x="269" y="1"/>
                      <a:pt x="240" y="6"/>
                      <a:pt x="215" y="18"/>
                    </a:cubicBezTo>
                    <a:cubicBezTo>
                      <a:pt x="148" y="52"/>
                      <a:pt x="113" y="125"/>
                      <a:pt x="92" y="197"/>
                    </a:cubicBezTo>
                    <a:cubicBezTo>
                      <a:pt x="1" y="509"/>
                      <a:pt x="106" y="801"/>
                      <a:pt x="226" y="1087"/>
                    </a:cubicBezTo>
                    <a:cubicBezTo>
                      <a:pt x="355" y="1398"/>
                      <a:pt x="635" y="1680"/>
                      <a:pt x="891" y="1894"/>
                    </a:cubicBezTo>
                    <a:cubicBezTo>
                      <a:pt x="1060" y="2035"/>
                      <a:pt x="1258" y="2203"/>
                      <a:pt x="1481" y="2203"/>
                    </a:cubicBezTo>
                    <a:cubicBezTo>
                      <a:pt x="1542" y="2203"/>
                      <a:pt x="1605" y="2190"/>
                      <a:pt x="1670" y="2161"/>
                    </a:cubicBezTo>
                    <a:lnTo>
                      <a:pt x="1745" y="2080"/>
                    </a:lnTo>
                    <a:cubicBezTo>
                      <a:pt x="1637" y="1688"/>
                      <a:pt x="1500" y="1304"/>
                      <a:pt x="1335" y="933"/>
                    </a:cubicBezTo>
                    <a:cubicBezTo>
                      <a:pt x="1284" y="819"/>
                      <a:pt x="1231" y="707"/>
                      <a:pt x="1158" y="608"/>
                    </a:cubicBezTo>
                    <a:cubicBezTo>
                      <a:pt x="1074" y="496"/>
                      <a:pt x="965" y="404"/>
                      <a:pt x="859" y="314"/>
                    </a:cubicBezTo>
                    <a:cubicBezTo>
                      <a:pt x="724" y="199"/>
                      <a:pt x="585" y="82"/>
                      <a:pt x="417" y="24"/>
                    </a:cubicBezTo>
                    <a:cubicBezTo>
                      <a:pt x="379" y="11"/>
                      <a:pt x="338" y="1"/>
                      <a:pt x="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3"/>
              <p:cNvSpPr/>
              <p:nvPr/>
            </p:nvSpPr>
            <p:spPr>
              <a:xfrm>
                <a:off x="3487175" y="2279075"/>
                <a:ext cx="36150" cy="52750"/>
              </a:xfrm>
              <a:custGeom>
                <a:avLst/>
                <a:gdLst/>
                <a:ahLst/>
                <a:cxnLst/>
                <a:rect l="l" t="t" r="r" b="b"/>
                <a:pathLst>
                  <a:path w="1446" h="2110" extrusionOk="0">
                    <a:moveTo>
                      <a:pt x="65" y="1"/>
                    </a:moveTo>
                    <a:cubicBezTo>
                      <a:pt x="23" y="1"/>
                      <a:pt x="1" y="9"/>
                      <a:pt x="1" y="15"/>
                    </a:cubicBezTo>
                    <a:cubicBezTo>
                      <a:pt x="1" y="34"/>
                      <a:pt x="150" y="46"/>
                      <a:pt x="342" y="190"/>
                    </a:cubicBezTo>
                    <a:cubicBezTo>
                      <a:pt x="538" y="322"/>
                      <a:pt x="773" y="557"/>
                      <a:pt x="955" y="872"/>
                    </a:cubicBezTo>
                    <a:cubicBezTo>
                      <a:pt x="976" y="907"/>
                      <a:pt x="993" y="941"/>
                      <a:pt x="1011" y="977"/>
                    </a:cubicBezTo>
                    <a:cubicBezTo>
                      <a:pt x="935" y="938"/>
                      <a:pt x="838" y="904"/>
                      <a:pt x="729" y="893"/>
                    </a:cubicBezTo>
                    <a:cubicBezTo>
                      <a:pt x="695" y="889"/>
                      <a:pt x="662" y="887"/>
                      <a:pt x="631" y="887"/>
                    </a:cubicBezTo>
                    <a:cubicBezTo>
                      <a:pt x="371" y="887"/>
                      <a:pt x="191" y="995"/>
                      <a:pt x="208" y="1023"/>
                    </a:cubicBezTo>
                    <a:cubicBezTo>
                      <a:pt x="211" y="1032"/>
                      <a:pt x="228" y="1035"/>
                      <a:pt x="256" y="1035"/>
                    </a:cubicBezTo>
                    <a:cubicBezTo>
                      <a:pt x="314" y="1035"/>
                      <a:pt x="420" y="1021"/>
                      <a:pt x="550" y="1021"/>
                    </a:cubicBezTo>
                    <a:cubicBezTo>
                      <a:pt x="602" y="1021"/>
                      <a:pt x="657" y="1023"/>
                      <a:pt x="715" y="1030"/>
                    </a:cubicBezTo>
                    <a:cubicBezTo>
                      <a:pt x="849" y="1044"/>
                      <a:pt x="972" y="1065"/>
                      <a:pt x="1063" y="1086"/>
                    </a:cubicBezTo>
                    <a:cubicBezTo>
                      <a:pt x="1066" y="1086"/>
                      <a:pt x="1068" y="1087"/>
                      <a:pt x="1069" y="1088"/>
                    </a:cubicBezTo>
                    <a:cubicBezTo>
                      <a:pt x="1187" y="1327"/>
                      <a:pt x="1268" y="1555"/>
                      <a:pt x="1327" y="1733"/>
                    </a:cubicBezTo>
                    <a:cubicBezTo>
                      <a:pt x="1387" y="1923"/>
                      <a:pt x="1446" y="2110"/>
                      <a:pt x="1446" y="2110"/>
                    </a:cubicBezTo>
                    <a:cubicBezTo>
                      <a:pt x="1446" y="2110"/>
                      <a:pt x="1436" y="1958"/>
                      <a:pt x="1393" y="1715"/>
                    </a:cubicBezTo>
                    <a:cubicBezTo>
                      <a:pt x="1349" y="1474"/>
                      <a:pt x="1268" y="1135"/>
                      <a:pt x="1074" y="803"/>
                    </a:cubicBezTo>
                    <a:cubicBezTo>
                      <a:pt x="882" y="470"/>
                      <a:pt x="615" y="226"/>
                      <a:pt x="394" y="107"/>
                    </a:cubicBezTo>
                    <a:cubicBezTo>
                      <a:pt x="284" y="44"/>
                      <a:pt x="183" y="11"/>
                      <a:pt x="112" y="4"/>
                    </a:cubicBezTo>
                    <a:cubicBezTo>
                      <a:pt x="94" y="2"/>
                      <a:pt x="78" y="1"/>
                      <a:pt x="6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3"/>
              <p:cNvSpPr/>
              <p:nvPr/>
            </p:nvSpPr>
            <p:spPr>
              <a:xfrm>
                <a:off x="3516550" y="2094925"/>
                <a:ext cx="251675" cy="318750"/>
              </a:xfrm>
              <a:custGeom>
                <a:avLst/>
                <a:gdLst/>
                <a:ahLst/>
                <a:cxnLst/>
                <a:rect l="l" t="t" r="r" b="b"/>
                <a:pathLst>
                  <a:path w="10067" h="12750" extrusionOk="0">
                    <a:moveTo>
                      <a:pt x="4617" y="0"/>
                    </a:moveTo>
                    <a:cubicBezTo>
                      <a:pt x="2059" y="0"/>
                      <a:pt x="1" y="2088"/>
                      <a:pt x="54" y="4628"/>
                    </a:cubicBezTo>
                    <a:lnTo>
                      <a:pt x="125" y="7974"/>
                    </a:lnTo>
                    <a:cubicBezTo>
                      <a:pt x="181" y="10627"/>
                      <a:pt x="2362" y="12750"/>
                      <a:pt x="5034" y="12750"/>
                    </a:cubicBezTo>
                    <a:cubicBezTo>
                      <a:pt x="7705" y="12750"/>
                      <a:pt x="9886" y="10627"/>
                      <a:pt x="9942" y="7974"/>
                    </a:cubicBezTo>
                    <a:lnTo>
                      <a:pt x="10013" y="4628"/>
                    </a:lnTo>
                    <a:cubicBezTo>
                      <a:pt x="10066" y="2088"/>
                      <a:pt x="8008" y="0"/>
                      <a:pt x="54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3"/>
              <p:cNvSpPr/>
              <p:nvPr/>
            </p:nvSpPr>
            <p:spPr>
              <a:xfrm>
                <a:off x="3517625" y="2121550"/>
                <a:ext cx="244050" cy="94175"/>
              </a:xfrm>
              <a:custGeom>
                <a:avLst/>
                <a:gdLst/>
                <a:ahLst/>
                <a:cxnLst/>
                <a:rect l="l" t="t" r="r" b="b"/>
                <a:pathLst>
                  <a:path w="9762" h="3767" extrusionOk="0">
                    <a:moveTo>
                      <a:pt x="5218" y="1"/>
                    </a:moveTo>
                    <a:cubicBezTo>
                      <a:pt x="3952" y="1"/>
                      <a:pt x="2689" y="261"/>
                      <a:pt x="1425" y="395"/>
                    </a:cubicBezTo>
                    <a:cubicBezTo>
                      <a:pt x="1311" y="408"/>
                      <a:pt x="1196" y="420"/>
                      <a:pt x="1081" y="433"/>
                    </a:cubicBezTo>
                    <a:cubicBezTo>
                      <a:pt x="1130" y="819"/>
                      <a:pt x="879" y="1152"/>
                      <a:pt x="513" y="1282"/>
                    </a:cubicBezTo>
                    <a:cubicBezTo>
                      <a:pt x="500" y="1286"/>
                      <a:pt x="490" y="1289"/>
                      <a:pt x="481" y="1292"/>
                    </a:cubicBezTo>
                    <a:cubicBezTo>
                      <a:pt x="471" y="1298"/>
                      <a:pt x="460" y="1304"/>
                      <a:pt x="444" y="1313"/>
                    </a:cubicBezTo>
                    <a:cubicBezTo>
                      <a:pt x="401" y="1337"/>
                      <a:pt x="359" y="1361"/>
                      <a:pt x="317" y="1386"/>
                    </a:cubicBezTo>
                    <a:cubicBezTo>
                      <a:pt x="252" y="1426"/>
                      <a:pt x="189" y="1468"/>
                      <a:pt x="128" y="1512"/>
                    </a:cubicBezTo>
                    <a:cubicBezTo>
                      <a:pt x="102" y="1531"/>
                      <a:pt x="87" y="1542"/>
                      <a:pt x="77" y="1549"/>
                    </a:cubicBezTo>
                    <a:cubicBezTo>
                      <a:pt x="51" y="1570"/>
                      <a:pt x="27" y="1593"/>
                      <a:pt x="1" y="1615"/>
                    </a:cubicBezTo>
                    <a:lnTo>
                      <a:pt x="249" y="1952"/>
                    </a:lnTo>
                    <a:cubicBezTo>
                      <a:pt x="1090" y="3195"/>
                      <a:pt x="2656" y="3767"/>
                      <a:pt x="4168" y="3767"/>
                    </a:cubicBezTo>
                    <a:cubicBezTo>
                      <a:pt x="4298" y="3767"/>
                      <a:pt x="4427" y="3763"/>
                      <a:pt x="4556" y="3754"/>
                    </a:cubicBezTo>
                    <a:cubicBezTo>
                      <a:pt x="4766" y="3740"/>
                      <a:pt x="5036" y="3655"/>
                      <a:pt x="5034" y="3444"/>
                    </a:cubicBezTo>
                    <a:lnTo>
                      <a:pt x="5034" y="3444"/>
                    </a:lnTo>
                    <a:cubicBezTo>
                      <a:pt x="5217" y="3499"/>
                      <a:pt x="5408" y="3526"/>
                      <a:pt x="5600" y="3526"/>
                    </a:cubicBezTo>
                    <a:cubicBezTo>
                      <a:pt x="5967" y="3526"/>
                      <a:pt x="6335" y="3427"/>
                      <a:pt x="6649" y="3235"/>
                    </a:cubicBezTo>
                    <a:cubicBezTo>
                      <a:pt x="6721" y="3190"/>
                      <a:pt x="6793" y="3140"/>
                      <a:pt x="6877" y="3126"/>
                    </a:cubicBezTo>
                    <a:cubicBezTo>
                      <a:pt x="6894" y="3124"/>
                      <a:pt x="6911" y="3122"/>
                      <a:pt x="6929" y="3122"/>
                    </a:cubicBezTo>
                    <a:cubicBezTo>
                      <a:pt x="6992" y="3122"/>
                      <a:pt x="7055" y="3139"/>
                      <a:pt x="7117" y="3154"/>
                    </a:cubicBezTo>
                    <a:cubicBezTo>
                      <a:pt x="7578" y="3270"/>
                      <a:pt x="8053" y="3327"/>
                      <a:pt x="8528" y="3327"/>
                    </a:cubicBezTo>
                    <a:cubicBezTo>
                      <a:pt x="8565" y="3327"/>
                      <a:pt x="8601" y="3327"/>
                      <a:pt x="8638" y="3326"/>
                    </a:cubicBezTo>
                    <a:cubicBezTo>
                      <a:pt x="9062" y="3319"/>
                      <a:pt x="9575" y="3195"/>
                      <a:pt x="9693" y="2787"/>
                    </a:cubicBezTo>
                    <a:cubicBezTo>
                      <a:pt x="9761" y="2555"/>
                      <a:pt x="9671" y="2307"/>
                      <a:pt x="9558" y="2094"/>
                    </a:cubicBezTo>
                    <a:cubicBezTo>
                      <a:pt x="8863" y="787"/>
                      <a:pt x="7318" y="134"/>
                      <a:pt x="5842" y="23"/>
                    </a:cubicBezTo>
                    <a:cubicBezTo>
                      <a:pt x="5634" y="8"/>
                      <a:pt x="5426" y="1"/>
                      <a:pt x="5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3"/>
              <p:cNvSpPr/>
              <p:nvPr/>
            </p:nvSpPr>
            <p:spPr>
              <a:xfrm>
                <a:off x="3632200" y="2270375"/>
                <a:ext cx="22850" cy="48075"/>
              </a:xfrm>
              <a:custGeom>
                <a:avLst/>
                <a:gdLst/>
                <a:ahLst/>
                <a:cxnLst/>
                <a:rect l="l" t="t" r="r" b="b"/>
                <a:pathLst>
                  <a:path w="914" h="1923" extrusionOk="0">
                    <a:moveTo>
                      <a:pt x="383" y="1"/>
                    </a:moveTo>
                    <a:lnTo>
                      <a:pt x="370" y="135"/>
                    </a:lnTo>
                    <a:cubicBezTo>
                      <a:pt x="278" y="413"/>
                      <a:pt x="137" y="675"/>
                      <a:pt x="69" y="959"/>
                    </a:cubicBezTo>
                    <a:cubicBezTo>
                      <a:pt x="1" y="1244"/>
                      <a:pt x="18" y="1572"/>
                      <a:pt x="213" y="1792"/>
                    </a:cubicBezTo>
                    <a:cubicBezTo>
                      <a:pt x="258" y="1842"/>
                      <a:pt x="312" y="1886"/>
                      <a:pt x="376" y="1907"/>
                    </a:cubicBezTo>
                    <a:cubicBezTo>
                      <a:pt x="408" y="1917"/>
                      <a:pt x="440" y="1922"/>
                      <a:pt x="473" y="1922"/>
                    </a:cubicBezTo>
                    <a:cubicBezTo>
                      <a:pt x="586" y="1922"/>
                      <a:pt x="701" y="1865"/>
                      <a:pt x="802" y="1806"/>
                    </a:cubicBezTo>
                    <a:cubicBezTo>
                      <a:pt x="835" y="1787"/>
                      <a:pt x="869" y="1766"/>
                      <a:pt x="888" y="1734"/>
                    </a:cubicBezTo>
                    <a:cubicBezTo>
                      <a:pt x="914" y="1690"/>
                      <a:pt x="908" y="1636"/>
                      <a:pt x="901" y="1585"/>
                    </a:cubicBezTo>
                    <a:cubicBezTo>
                      <a:pt x="842" y="1178"/>
                      <a:pt x="755" y="766"/>
                      <a:pt x="553" y="406"/>
                    </a:cubicBezTo>
                    <a:cubicBezTo>
                      <a:pt x="481" y="277"/>
                      <a:pt x="392" y="148"/>
                      <a:pt x="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3"/>
              <p:cNvSpPr/>
              <p:nvPr/>
            </p:nvSpPr>
            <p:spPr>
              <a:xfrm>
                <a:off x="3500400" y="2143500"/>
                <a:ext cx="40775" cy="139775"/>
              </a:xfrm>
              <a:custGeom>
                <a:avLst/>
                <a:gdLst/>
                <a:ahLst/>
                <a:cxnLst/>
                <a:rect l="l" t="t" r="r" b="b"/>
                <a:pathLst>
                  <a:path w="1631" h="5591" extrusionOk="0">
                    <a:moveTo>
                      <a:pt x="1069" y="0"/>
                    </a:moveTo>
                    <a:cubicBezTo>
                      <a:pt x="751" y="298"/>
                      <a:pt x="527" y="695"/>
                      <a:pt x="369" y="1112"/>
                    </a:cubicBezTo>
                    <a:cubicBezTo>
                      <a:pt x="79" y="1874"/>
                      <a:pt x="1" y="2699"/>
                      <a:pt x="48" y="3509"/>
                    </a:cubicBezTo>
                    <a:cubicBezTo>
                      <a:pt x="80" y="4070"/>
                      <a:pt x="22" y="5019"/>
                      <a:pt x="398" y="5476"/>
                    </a:cubicBezTo>
                    <a:cubicBezTo>
                      <a:pt x="464" y="5556"/>
                      <a:pt x="530" y="5590"/>
                      <a:pt x="595" y="5590"/>
                    </a:cubicBezTo>
                    <a:cubicBezTo>
                      <a:pt x="904" y="5590"/>
                      <a:pt x="1187" y="4828"/>
                      <a:pt x="1274" y="4604"/>
                    </a:cubicBezTo>
                    <a:cubicBezTo>
                      <a:pt x="1482" y="4068"/>
                      <a:pt x="1586" y="3494"/>
                      <a:pt x="1603" y="2920"/>
                    </a:cubicBezTo>
                    <a:cubicBezTo>
                      <a:pt x="1631" y="1923"/>
                      <a:pt x="1405" y="933"/>
                      <a:pt x="1069"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3"/>
              <p:cNvSpPr/>
              <p:nvPr/>
            </p:nvSpPr>
            <p:spPr>
              <a:xfrm>
                <a:off x="3755350" y="2152350"/>
                <a:ext cx="27225" cy="129525"/>
              </a:xfrm>
              <a:custGeom>
                <a:avLst/>
                <a:gdLst/>
                <a:ahLst/>
                <a:cxnLst/>
                <a:rect l="l" t="t" r="r" b="b"/>
                <a:pathLst>
                  <a:path w="1089" h="5181" extrusionOk="0">
                    <a:moveTo>
                      <a:pt x="593" y="1"/>
                    </a:moveTo>
                    <a:cubicBezTo>
                      <a:pt x="196" y="850"/>
                      <a:pt x="1" y="1789"/>
                      <a:pt x="9" y="2726"/>
                    </a:cubicBezTo>
                    <a:cubicBezTo>
                      <a:pt x="12" y="3186"/>
                      <a:pt x="66" y="3646"/>
                      <a:pt x="167" y="4095"/>
                    </a:cubicBezTo>
                    <a:cubicBezTo>
                      <a:pt x="235" y="4393"/>
                      <a:pt x="258" y="4838"/>
                      <a:pt x="464" y="5080"/>
                    </a:cubicBezTo>
                    <a:cubicBezTo>
                      <a:pt x="524" y="5151"/>
                      <a:pt x="569" y="5181"/>
                      <a:pt x="604" y="5181"/>
                    </a:cubicBezTo>
                    <a:cubicBezTo>
                      <a:pt x="684" y="5181"/>
                      <a:pt x="710" y="5026"/>
                      <a:pt x="753" y="4866"/>
                    </a:cubicBezTo>
                    <a:cubicBezTo>
                      <a:pt x="835" y="4555"/>
                      <a:pt x="893" y="4239"/>
                      <a:pt x="932" y="3920"/>
                    </a:cubicBezTo>
                    <a:cubicBezTo>
                      <a:pt x="1089" y="2626"/>
                      <a:pt x="921" y="1315"/>
                      <a:pt x="678" y="43"/>
                    </a:cubicBezTo>
                    <a:lnTo>
                      <a:pt x="593"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3"/>
              <p:cNvSpPr/>
              <p:nvPr/>
            </p:nvSpPr>
            <p:spPr>
              <a:xfrm>
                <a:off x="3549425" y="2260275"/>
                <a:ext cx="65675" cy="46625"/>
              </a:xfrm>
              <a:custGeom>
                <a:avLst/>
                <a:gdLst/>
                <a:ahLst/>
                <a:cxnLst/>
                <a:rect l="l" t="t" r="r" b="b"/>
                <a:pathLst>
                  <a:path w="2627" h="1865" extrusionOk="0">
                    <a:moveTo>
                      <a:pt x="1440" y="0"/>
                    </a:moveTo>
                    <a:cubicBezTo>
                      <a:pt x="1069" y="0"/>
                      <a:pt x="598" y="249"/>
                      <a:pt x="1" y="928"/>
                    </a:cubicBezTo>
                    <a:cubicBezTo>
                      <a:pt x="1" y="928"/>
                      <a:pt x="526" y="1865"/>
                      <a:pt x="1473" y="1865"/>
                    </a:cubicBezTo>
                    <a:cubicBezTo>
                      <a:pt x="1806" y="1865"/>
                      <a:pt x="2192" y="1748"/>
                      <a:pt x="2626" y="1434"/>
                    </a:cubicBezTo>
                    <a:cubicBezTo>
                      <a:pt x="2483" y="894"/>
                      <a:pt x="2143" y="0"/>
                      <a:pt x="1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3"/>
              <p:cNvSpPr/>
              <p:nvPr/>
            </p:nvSpPr>
            <p:spPr>
              <a:xfrm>
                <a:off x="3670175" y="2260275"/>
                <a:ext cx="65650" cy="46625"/>
              </a:xfrm>
              <a:custGeom>
                <a:avLst/>
                <a:gdLst/>
                <a:ahLst/>
                <a:cxnLst/>
                <a:rect l="l" t="t" r="r" b="b"/>
                <a:pathLst>
                  <a:path w="2626" h="1865" extrusionOk="0">
                    <a:moveTo>
                      <a:pt x="1187" y="0"/>
                    </a:moveTo>
                    <a:cubicBezTo>
                      <a:pt x="483" y="0"/>
                      <a:pt x="144" y="894"/>
                      <a:pt x="0" y="1434"/>
                    </a:cubicBezTo>
                    <a:cubicBezTo>
                      <a:pt x="434" y="1748"/>
                      <a:pt x="820" y="1865"/>
                      <a:pt x="1154" y="1865"/>
                    </a:cubicBezTo>
                    <a:cubicBezTo>
                      <a:pt x="2101" y="1865"/>
                      <a:pt x="2626" y="928"/>
                      <a:pt x="2626" y="928"/>
                    </a:cubicBezTo>
                    <a:cubicBezTo>
                      <a:pt x="2029" y="249"/>
                      <a:pt x="1557" y="0"/>
                      <a:pt x="1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3"/>
              <p:cNvSpPr/>
              <p:nvPr/>
            </p:nvSpPr>
            <p:spPr>
              <a:xfrm>
                <a:off x="3550125" y="2260300"/>
                <a:ext cx="64800" cy="35175"/>
              </a:xfrm>
              <a:custGeom>
                <a:avLst/>
                <a:gdLst/>
                <a:ahLst/>
                <a:cxnLst/>
                <a:rect l="l" t="t" r="r" b="b"/>
                <a:pathLst>
                  <a:path w="2592" h="1407" extrusionOk="0">
                    <a:moveTo>
                      <a:pt x="1412" y="1"/>
                    </a:moveTo>
                    <a:cubicBezTo>
                      <a:pt x="1047" y="1"/>
                      <a:pt x="585" y="241"/>
                      <a:pt x="1" y="897"/>
                    </a:cubicBezTo>
                    <a:cubicBezTo>
                      <a:pt x="295" y="729"/>
                      <a:pt x="623" y="651"/>
                      <a:pt x="952" y="651"/>
                    </a:cubicBezTo>
                    <a:cubicBezTo>
                      <a:pt x="1567" y="651"/>
                      <a:pt x="2185" y="926"/>
                      <a:pt x="2591" y="1407"/>
                    </a:cubicBezTo>
                    <a:cubicBezTo>
                      <a:pt x="2444" y="866"/>
                      <a:pt x="2104" y="1"/>
                      <a:pt x="1412" y="1"/>
                    </a:cubicBezTo>
                    <a:close/>
                  </a:path>
                </a:pathLst>
              </a:custGeom>
              <a:solidFill>
                <a:srgbClr val="B74057">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3"/>
              <p:cNvSpPr/>
              <p:nvPr/>
            </p:nvSpPr>
            <p:spPr>
              <a:xfrm>
                <a:off x="3631000" y="2238200"/>
                <a:ext cx="13825" cy="80850"/>
              </a:xfrm>
              <a:custGeom>
                <a:avLst/>
                <a:gdLst/>
                <a:ahLst/>
                <a:cxnLst/>
                <a:rect l="l" t="t" r="r" b="b"/>
                <a:pathLst>
                  <a:path w="553" h="3234" extrusionOk="0">
                    <a:moveTo>
                      <a:pt x="22" y="1"/>
                    </a:moveTo>
                    <a:cubicBezTo>
                      <a:pt x="21" y="1"/>
                      <a:pt x="20" y="1"/>
                      <a:pt x="20" y="2"/>
                    </a:cubicBezTo>
                    <a:cubicBezTo>
                      <a:pt x="1" y="18"/>
                      <a:pt x="135" y="164"/>
                      <a:pt x="253" y="447"/>
                    </a:cubicBezTo>
                    <a:cubicBezTo>
                      <a:pt x="312" y="587"/>
                      <a:pt x="362" y="763"/>
                      <a:pt x="383" y="962"/>
                    </a:cubicBezTo>
                    <a:cubicBezTo>
                      <a:pt x="402" y="1160"/>
                      <a:pt x="394" y="1384"/>
                      <a:pt x="329" y="1604"/>
                    </a:cubicBezTo>
                    <a:cubicBezTo>
                      <a:pt x="272" y="1823"/>
                      <a:pt x="142" y="2015"/>
                      <a:pt x="78" y="2229"/>
                    </a:cubicBezTo>
                    <a:cubicBezTo>
                      <a:pt x="12" y="2445"/>
                      <a:pt x="30" y="2653"/>
                      <a:pt x="82" y="2810"/>
                    </a:cubicBezTo>
                    <a:cubicBezTo>
                      <a:pt x="133" y="2969"/>
                      <a:pt x="211" y="3081"/>
                      <a:pt x="273" y="3147"/>
                    </a:cubicBezTo>
                    <a:cubicBezTo>
                      <a:pt x="329" y="3207"/>
                      <a:pt x="371" y="3233"/>
                      <a:pt x="384" y="3233"/>
                    </a:cubicBezTo>
                    <a:cubicBezTo>
                      <a:pt x="386" y="3233"/>
                      <a:pt x="387" y="3233"/>
                      <a:pt x="387" y="3232"/>
                    </a:cubicBezTo>
                    <a:cubicBezTo>
                      <a:pt x="408" y="3216"/>
                      <a:pt x="255" y="3077"/>
                      <a:pt x="187" y="2782"/>
                    </a:cubicBezTo>
                    <a:cubicBezTo>
                      <a:pt x="153" y="2637"/>
                      <a:pt x="149" y="2455"/>
                      <a:pt x="213" y="2273"/>
                    </a:cubicBezTo>
                    <a:cubicBezTo>
                      <a:pt x="273" y="2088"/>
                      <a:pt x="410" y="1894"/>
                      <a:pt x="477" y="1646"/>
                    </a:cubicBezTo>
                    <a:cubicBezTo>
                      <a:pt x="548" y="1404"/>
                      <a:pt x="553" y="1159"/>
                      <a:pt x="525" y="945"/>
                    </a:cubicBezTo>
                    <a:cubicBezTo>
                      <a:pt x="493" y="731"/>
                      <a:pt x="427" y="545"/>
                      <a:pt x="352" y="401"/>
                    </a:cubicBezTo>
                    <a:cubicBezTo>
                      <a:pt x="205" y="125"/>
                      <a:pt x="46" y="1"/>
                      <a:pt x="22"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53"/>
              <p:cNvSpPr/>
              <p:nvPr/>
            </p:nvSpPr>
            <p:spPr>
              <a:xfrm>
                <a:off x="3649850" y="2310975"/>
                <a:ext cx="7150" cy="4675"/>
              </a:xfrm>
              <a:custGeom>
                <a:avLst/>
                <a:gdLst/>
                <a:ahLst/>
                <a:cxnLst/>
                <a:rect l="l" t="t" r="r" b="b"/>
                <a:pathLst>
                  <a:path w="286" h="187" extrusionOk="0">
                    <a:moveTo>
                      <a:pt x="202" y="1"/>
                    </a:moveTo>
                    <a:cubicBezTo>
                      <a:pt x="174" y="1"/>
                      <a:pt x="139" y="10"/>
                      <a:pt x="106" y="27"/>
                    </a:cubicBezTo>
                    <a:cubicBezTo>
                      <a:pt x="46" y="57"/>
                      <a:pt x="0" y="106"/>
                      <a:pt x="12" y="147"/>
                    </a:cubicBezTo>
                    <a:cubicBezTo>
                      <a:pt x="18" y="171"/>
                      <a:pt x="48" y="186"/>
                      <a:pt x="87" y="186"/>
                    </a:cubicBezTo>
                    <a:cubicBezTo>
                      <a:pt x="113" y="186"/>
                      <a:pt x="144" y="179"/>
                      <a:pt x="175" y="164"/>
                    </a:cubicBezTo>
                    <a:cubicBezTo>
                      <a:pt x="252" y="126"/>
                      <a:pt x="286" y="56"/>
                      <a:pt x="259" y="23"/>
                    </a:cubicBezTo>
                    <a:cubicBezTo>
                      <a:pt x="247" y="7"/>
                      <a:pt x="227" y="1"/>
                      <a:pt x="202"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3"/>
              <p:cNvSpPr/>
              <p:nvPr/>
            </p:nvSpPr>
            <p:spPr>
              <a:xfrm>
                <a:off x="3550975" y="2215025"/>
                <a:ext cx="73825" cy="24875"/>
              </a:xfrm>
              <a:custGeom>
                <a:avLst/>
                <a:gdLst/>
                <a:ahLst/>
                <a:cxnLst/>
                <a:rect l="l" t="t" r="r" b="b"/>
                <a:pathLst>
                  <a:path w="2953" h="995" extrusionOk="0">
                    <a:moveTo>
                      <a:pt x="1677" y="1"/>
                    </a:moveTo>
                    <a:cubicBezTo>
                      <a:pt x="1575" y="1"/>
                      <a:pt x="1470" y="9"/>
                      <a:pt x="1364" y="26"/>
                    </a:cubicBezTo>
                    <a:cubicBezTo>
                      <a:pt x="885" y="103"/>
                      <a:pt x="505" y="346"/>
                      <a:pt x="291" y="566"/>
                    </a:cubicBezTo>
                    <a:cubicBezTo>
                      <a:pt x="72" y="787"/>
                      <a:pt x="1" y="969"/>
                      <a:pt x="33" y="991"/>
                    </a:cubicBezTo>
                    <a:cubicBezTo>
                      <a:pt x="36" y="993"/>
                      <a:pt x="41" y="994"/>
                      <a:pt x="46" y="994"/>
                    </a:cubicBezTo>
                    <a:cubicBezTo>
                      <a:pt x="94" y="994"/>
                      <a:pt x="220" y="876"/>
                      <a:pt x="430" y="733"/>
                    </a:cubicBezTo>
                    <a:cubicBezTo>
                      <a:pt x="658" y="575"/>
                      <a:pt x="1003" y="395"/>
                      <a:pt x="1413" y="330"/>
                    </a:cubicBezTo>
                    <a:cubicBezTo>
                      <a:pt x="1533" y="310"/>
                      <a:pt x="1650" y="302"/>
                      <a:pt x="1763" y="302"/>
                    </a:cubicBezTo>
                    <a:cubicBezTo>
                      <a:pt x="2037" y="302"/>
                      <a:pt x="2284" y="350"/>
                      <a:pt x="2473" y="406"/>
                    </a:cubicBezTo>
                    <a:cubicBezTo>
                      <a:pt x="2694" y="470"/>
                      <a:pt x="2844" y="536"/>
                      <a:pt x="2904" y="536"/>
                    </a:cubicBezTo>
                    <a:cubicBezTo>
                      <a:pt x="2917" y="536"/>
                      <a:pt x="2926" y="533"/>
                      <a:pt x="2930" y="527"/>
                    </a:cubicBezTo>
                    <a:cubicBezTo>
                      <a:pt x="2953" y="496"/>
                      <a:pt x="2829" y="345"/>
                      <a:pt x="2552" y="204"/>
                    </a:cubicBezTo>
                    <a:cubicBezTo>
                      <a:pt x="2341" y="94"/>
                      <a:pt x="2029" y="1"/>
                      <a:pt x="1677"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3"/>
              <p:cNvSpPr/>
              <p:nvPr/>
            </p:nvSpPr>
            <p:spPr>
              <a:xfrm>
                <a:off x="3607725" y="2323250"/>
                <a:ext cx="83200" cy="52375"/>
              </a:xfrm>
              <a:custGeom>
                <a:avLst/>
                <a:gdLst/>
                <a:ahLst/>
                <a:cxnLst/>
                <a:rect l="l" t="t" r="r" b="b"/>
                <a:pathLst>
                  <a:path w="3328" h="2095" extrusionOk="0">
                    <a:moveTo>
                      <a:pt x="1691" y="0"/>
                    </a:moveTo>
                    <a:cubicBezTo>
                      <a:pt x="1299" y="0"/>
                      <a:pt x="903" y="150"/>
                      <a:pt x="622" y="420"/>
                    </a:cubicBezTo>
                    <a:cubicBezTo>
                      <a:pt x="270" y="758"/>
                      <a:pt x="0" y="1327"/>
                      <a:pt x="246" y="1798"/>
                    </a:cubicBezTo>
                    <a:cubicBezTo>
                      <a:pt x="339" y="1976"/>
                      <a:pt x="496" y="2094"/>
                      <a:pt x="678" y="2094"/>
                    </a:cubicBezTo>
                    <a:cubicBezTo>
                      <a:pt x="734" y="2094"/>
                      <a:pt x="792" y="2083"/>
                      <a:pt x="851" y="2059"/>
                    </a:cubicBezTo>
                    <a:cubicBezTo>
                      <a:pt x="959" y="2017"/>
                      <a:pt x="1055" y="1950"/>
                      <a:pt x="1160" y="1902"/>
                    </a:cubicBezTo>
                    <a:cubicBezTo>
                      <a:pt x="1320" y="1829"/>
                      <a:pt x="1490" y="1794"/>
                      <a:pt x="1662" y="1794"/>
                    </a:cubicBezTo>
                    <a:cubicBezTo>
                      <a:pt x="1828" y="1794"/>
                      <a:pt x="1995" y="1827"/>
                      <a:pt x="2153" y="1891"/>
                    </a:cubicBezTo>
                    <a:cubicBezTo>
                      <a:pt x="2295" y="1948"/>
                      <a:pt x="2442" y="1995"/>
                      <a:pt x="2578" y="1995"/>
                    </a:cubicBezTo>
                    <a:cubicBezTo>
                      <a:pt x="2731" y="1995"/>
                      <a:pt x="2872" y="1935"/>
                      <a:pt x="2977" y="1760"/>
                    </a:cubicBezTo>
                    <a:cubicBezTo>
                      <a:pt x="3328" y="1176"/>
                      <a:pt x="2791" y="324"/>
                      <a:pt x="2221" y="99"/>
                    </a:cubicBezTo>
                    <a:cubicBezTo>
                      <a:pt x="2053" y="32"/>
                      <a:pt x="1872" y="0"/>
                      <a:pt x="1691"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3"/>
              <p:cNvSpPr/>
              <p:nvPr/>
            </p:nvSpPr>
            <p:spPr>
              <a:xfrm>
                <a:off x="3618475" y="2349650"/>
                <a:ext cx="55400" cy="25950"/>
              </a:xfrm>
              <a:custGeom>
                <a:avLst/>
                <a:gdLst/>
                <a:ahLst/>
                <a:cxnLst/>
                <a:rect l="l" t="t" r="r" b="b"/>
                <a:pathLst>
                  <a:path w="2216" h="1038" extrusionOk="0">
                    <a:moveTo>
                      <a:pt x="1114" y="0"/>
                    </a:moveTo>
                    <a:cubicBezTo>
                      <a:pt x="536" y="0"/>
                      <a:pt x="60" y="438"/>
                      <a:pt x="1" y="1001"/>
                    </a:cubicBezTo>
                    <a:cubicBezTo>
                      <a:pt x="54" y="1025"/>
                      <a:pt x="112" y="1038"/>
                      <a:pt x="174" y="1038"/>
                    </a:cubicBezTo>
                    <a:cubicBezTo>
                      <a:pt x="229" y="1038"/>
                      <a:pt x="287" y="1027"/>
                      <a:pt x="346" y="1003"/>
                    </a:cubicBezTo>
                    <a:cubicBezTo>
                      <a:pt x="454" y="961"/>
                      <a:pt x="550" y="894"/>
                      <a:pt x="654" y="846"/>
                    </a:cubicBezTo>
                    <a:cubicBezTo>
                      <a:pt x="814" y="773"/>
                      <a:pt x="984" y="738"/>
                      <a:pt x="1156" y="738"/>
                    </a:cubicBezTo>
                    <a:cubicBezTo>
                      <a:pt x="1322" y="738"/>
                      <a:pt x="1489" y="771"/>
                      <a:pt x="1647" y="835"/>
                    </a:cubicBezTo>
                    <a:cubicBezTo>
                      <a:pt x="1789" y="892"/>
                      <a:pt x="1936" y="939"/>
                      <a:pt x="2072" y="939"/>
                    </a:cubicBezTo>
                    <a:cubicBezTo>
                      <a:pt x="2122" y="939"/>
                      <a:pt x="2170" y="933"/>
                      <a:pt x="2216" y="919"/>
                    </a:cubicBezTo>
                    <a:cubicBezTo>
                      <a:pt x="2120" y="396"/>
                      <a:pt x="1664" y="0"/>
                      <a:pt x="1114" y="0"/>
                    </a:cubicBezTo>
                    <a:close/>
                  </a:path>
                </a:pathLst>
              </a:custGeom>
              <a:solidFill>
                <a:srgbClr val="EA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3"/>
              <p:cNvSpPr/>
              <p:nvPr/>
            </p:nvSpPr>
            <p:spPr>
              <a:xfrm>
                <a:off x="3587950" y="2276875"/>
                <a:ext cx="16600" cy="16575"/>
              </a:xfrm>
              <a:custGeom>
                <a:avLst/>
                <a:gdLst/>
                <a:ahLst/>
                <a:cxnLst/>
                <a:rect l="l" t="t" r="r" b="b"/>
                <a:pathLst>
                  <a:path w="664" h="663" extrusionOk="0">
                    <a:moveTo>
                      <a:pt x="333" y="1"/>
                    </a:moveTo>
                    <a:cubicBezTo>
                      <a:pt x="149" y="1"/>
                      <a:pt x="1" y="149"/>
                      <a:pt x="1" y="332"/>
                    </a:cubicBezTo>
                    <a:cubicBezTo>
                      <a:pt x="1" y="514"/>
                      <a:pt x="149" y="663"/>
                      <a:pt x="333" y="663"/>
                    </a:cubicBezTo>
                    <a:cubicBezTo>
                      <a:pt x="515" y="663"/>
                      <a:pt x="664" y="514"/>
                      <a:pt x="664" y="332"/>
                    </a:cubicBezTo>
                    <a:cubicBezTo>
                      <a:pt x="664" y="149"/>
                      <a:pt x="515" y="1"/>
                      <a:pt x="333" y="1"/>
                    </a:cubicBezTo>
                    <a:close/>
                  </a:path>
                </a:pathLst>
              </a:custGeom>
              <a:solidFill>
                <a:srgbClr val="E27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3"/>
              <p:cNvSpPr/>
              <p:nvPr/>
            </p:nvSpPr>
            <p:spPr>
              <a:xfrm>
                <a:off x="3660450" y="2215025"/>
                <a:ext cx="73825" cy="24875"/>
              </a:xfrm>
              <a:custGeom>
                <a:avLst/>
                <a:gdLst/>
                <a:ahLst/>
                <a:cxnLst/>
                <a:rect l="l" t="t" r="r" b="b"/>
                <a:pathLst>
                  <a:path w="2953" h="995" extrusionOk="0">
                    <a:moveTo>
                      <a:pt x="1277" y="1"/>
                    </a:moveTo>
                    <a:cubicBezTo>
                      <a:pt x="924" y="1"/>
                      <a:pt x="612" y="94"/>
                      <a:pt x="401" y="204"/>
                    </a:cubicBezTo>
                    <a:cubicBezTo>
                      <a:pt x="125" y="345"/>
                      <a:pt x="1" y="496"/>
                      <a:pt x="23" y="527"/>
                    </a:cubicBezTo>
                    <a:cubicBezTo>
                      <a:pt x="28" y="533"/>
                      <a:pt x="36" y="536"/>
                      <a:pt x="49" y="536"/>
                    </a:cubicBezTo>
                    <a:cubicBezTo>
                      <a:pt x="109" y="536"/>
                      <a:pt x="259" y="470"/>
                      <a:pt x="482" y="406"/>
                    </a:cubicBezTo>
                    <a:cubicBezTo>
                      <a:pt x="670" y="350"/>
                      <a:pt x="917" y="302"/>
                      <a:pt x="1190" y="302"/>
                    </a:cubicBezTo>
                    <a:cubicBezTo>
                      <a:pt x="1303" y="302"/>
                      <a:pt x="1421" y="310"/>
                      <a:pt x="1541" y="330"/>
                    </a:cubicBezTo>
                    <a:cubicBezTo>
                      <a:pt x="1951" y="395"/>
                      <a:pt x="2295" y="575"/>
                      <a:pt x="2524" y="733"/>
                    </a:cubicBezTo>
                    <a:cubicBezTo>
                      <a:pt x="2733" y="876"/>
                      <a:pt x="2859" y="994"/>
                      <a:pt x="2909" y="994"/>
                    </a:cubicBezTo>
                    <a:cubicBezTo>
                      <a:pt x="2914" y="994"/>
                      <a:pt x="2918" y="993"/>
                      <a:pt x="2921" y="991"/>
                    </a:cubicBezTo>
                    <a:cubicBezTo>
                      <a:pt x="2953" y="969"/>
                      <a:pt x="2882" y="787"/>
                      <a:pt x="2663" y="566"/>
                    </a:cubicBezTo>
                    <a:cubicBezTo>
                      <a:pt x="2449" y="346"/>
                      <a:pt x="2068" y="103"/>
                      <a:pt x="1590" y="26"/>
                    </a:cubicBezTo>
                    <a:cubicBezTo>
                      <a:pt x="1483" y="9"/>
                      <a:pt x="1378" y="1"/>
                      <a:pt x="1277"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3"/>
              <p:cNvSpPr/>
              <p:nvPr/>
            </p:nvSpPr>
            <p:spPr>
              <a:xfrm>
                <a:off x="3670600" y="2260300"/>
                <a:ext cx="64800" cy="35175"/>
              </a:xfrm>
              <a:custGeom>
                <a:avLst/>
                <a:gdLst/>
                <a:ahLst/>
                <a:cxnLst/>
                <a:rect l="l" t="t" r="r" b="b"/>
                <a:pathLst>
                  <a:path w="2592" h="1407" extrusionOk="0">
                    <a:moveTo>
                      <a:pt x="1180" y="1"/>
                    </a:moveTo>
                    <a:cubicBezTo>
                      <a:pt x="488" y="1"/>
                      <a:pt x="148" y="866"/>
                      <a:pt x="1" y="1407"/>
                    </a:cubicBezTo>
                    <a:cubicBezTo>
                      <a:pt x="407" y="926"/>
                      <a:pt x="1025" y="651"/>
                      <a:pt x="1640" y="651"/>
                    </a:cubicBezTo>
                    <a:cubicBezTo>
                      <a:pt x="1969" y="651"/>
                      <a:pt x="2297" y="729"/>
                      <a:pt x="2591" y="897"/>
                    </a:cubicBezTo>
                    <a:cubicBezTo>
                      <a:pt x="2007" y="241"/>
                      <a:pt x="1544" y="1"/>
                      <a:pt x="1180" y="1"/>
                    </a:cubicBezTo>
                    <a:close/>
                  </a:path>
                </a:pathLst>
              </a:custGeom>
              <a:solidFill>
                <a:srgbClr val="B74057">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3"/>
              <p:cNvSpPr/>
              <p:nvPr/>
            </p:nvSpPr>
            <p:spPr>
              <a:xfrm>
                <a:off x="3680700" y="2276875"/>
                <a:ext cx="16600" cy="16575"/>
              </a:xfrm>
              <a:custGeom>
                <a:avLst/>
                <a:gdLst/>
                <a:ahLst/>
                <a:cxnLst/>
                <a:rect l="l" t="t" r="r" b="b"/>
                <a:pathLst>
                  <a:path w="664" h="663" extrusionOk="0">
                    <a:moveTo>
                      <a:pt x="332" y="1"/>
                    </a:moveTo>
                    <a:cubicBezTo>
                      <a:pt x="149" y="1"/>
                      <a:pt x="1" y="149"/>
                      <a:pt x="1" y="332"/>
                    </a:cubicBezTo>
                    <a:cubicBezTo>
                      <a:pt x="1" y="514"/>
                      <a:pt x="149" y="663"/>
                      <a:pt x="332" y="663"/>
                    </a:cubicBezTo>
                    <a:cubicBezTo>
                      <a:pt x="515" y="663"/>
                      <a:pt x="664" y="514"/>
                      <a:pt x="664" y="332"/>
                    </a:cubicBezTo>
                    <a:cubicBezTo>
                      <a:pt x="664" y="149"/>
                      <a:pt x="515" y="1"/>
                      <a:pt x="332" y="1"/>
                    </a:cubicBezTo>
                    <a:close/>
                  </a:path>
                </a:pathLst>
              </a:custGeom>
              <a:solidFill>
                <a:srgbClr val="E27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3"/>
              <p:cNvSpPr/>
              <p:nvPr/>
            </p:nvSpPr>
            <p:spPr>
              <a:xfrm>
                <a:off x="3548850" y="2257900"/>
                <a:ext cx="67125" cy="38250"/>
              </a:xfrm>
              <a:custGeom>
                <a:avLst/>
                <a:gdLst/>
                <a:ahLst/>
                <a:cxnLst/>
                <a:rect l="l" t="t" r="r" b="b"/>
                <a:pathLst>
                  <a:path w="2685" h="1530" extrusionOk="0">
                    <a:moveTo>
                      <a:pt x="1416" y="1"/>
                    </a:moveTo>
                    <a:cubicBezTo>
                      <a:pt x="1193" y="1"/>
                      <a:pt x="985" y="59"/>
                      <a:pt x="812" y="143"/>
                    </a:cubicBezTo>
                    <a:cubicBezTo>
                      <a:pt x="592" y="251"/>
                      <a:pt x="429" y="398"/>
                      <a:pt x="310" y="530"/>
                    </a:cubicBezTo>
                    <a:cubicBezTo>
                      <a:pt x="75" y="801"/>
                      <a:pt x="0" y="1009"/>
                      <a:pt x="24" y="1023"/>
                    </a:cubicBezTo>
                    <a:cubicBezTo>
                      <a:pt x="25" y="1024"/>
                      <a:pt x="27" y="1024"/>
                      <a:pt x="29" y="1024"/>
                    </a:cubicBezTo>
                    <a:cubicBezTo>
                      <a:pt x="67" y="1024"/>
                      <a:pt x="192" y="856"/>
                      <a:pt x="425" y="646"/>
                    </a:cubicBezTo>
                    <a:cubicBezTo>
                      <a:pt x="549" y="538"/>
                      <a:pt x="707" y="419"/>
                      <a:pt x="901" y="336"/>
                    </a:cubicBezTo>
                    <a:cubicBezTo>
                      <a:pt x="1049" y="273"/>
                      <a:pt x="1223" y="231"/>
                      <a:pt x="1402" y="231"/>
                    </a:cubicBezTo>
                    <a:cubicBezTo>
                      <a:pt x="1454" y="231"/>
                      <a:pt x="1507" y="234"/>
                      <a:pt x="1560" y="242"/>
                    </a:cubicBezTo>
                    <a:cubicBezTo>
                      <a:pt x="1795" y="274"/>
                      <a:pt x="1990" y="391"/>
                      <a:pt x="2132" y="543"/>
                    </a:cubicBezTo>
                    <a:cubicBezTo>
                      <a:pt x="2276" y="695"/>
                      <a:pt x="2368" y="868"/>
                      <a:pt x="2435" y="1019"/>
                    </a:cubicBezTo>
                    <a:cubicBezTo>
                      <a:pt x="2561" y="1320"/>
                      <a:pt x="2613" y="1529"/>
                      <a:pt x="2647" y="1529"/>
                    </a:cubicBezTo>
                    <a:cubicBezTo>
                      <a:pt x="2648" y="1529"/>
                      <a:pt x="2649" y="1529"/>
                      <a:pt x="2649" y="1529"/>
                    </a:cubicBezTo>
                    <a:cubicBezTo>
                      <a:pt x="2676" y="1524"/>
                      <a:pt x="2684" y="1307"/>
                      <a:pt x="2588" y="963"/>
                    </a:cubicBezTo>
                    <a:cubicBezTo>
                      <a:pt x="2537" y="794"/>
                      <a:pt x="2450" y="590"/>
                      <a:pt x="2290" y="402"/>
                    </a:cubicBezTo>
                    <a:cubicBezTo>
                      <a:pt x="2211" y="308"/>
                      <a:pt x="2111" y="219"/>
                      <a:pt x="1993" y="150"/>
                    </a:cubicBezTo>
                    <a:cubicBezTo>
                      <a:pt x="1873" y="81"/>
                      <a:pt x="1735" y="33"/>
                      <a:pt x="1593" y="13"/>
                    </a:cubicBezTo>
                    <a:cubicBezTo>
                      <a:pt x="1533" y="5"/>
                      <a:pt x="1474" y="1"/>
                      <a:pt x="1416"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3"/>
              <p:cNvSpPr/>
              <p:nvPr/>
            </p:nvSpPr>
            <p:spPr>
              <a:xfrm>
                <a:off x="3669300" y="2257900"/>
                <a:ext cx="67150" cy="38250"/>
              </a:xfrm>
              <a:custGeom>
                <a:avLst/>
                <a:gdLst/>
                <a:ahLst/>
                <a:cxnLst/>
                <a:rect l="l" t="t" r="r" b="b"/>
                <a:pathLst>
                  <a:path w="2686" h="1530" extrusionOk="0">
                    <a:moveTo>
                      <a:pt x="1269" y="1"/>
                    </a:moveTo>
                    <a:cubicBezTo>
                      <a:pt x="1211" y="1"/>
                      <a:pt x="1152" y="5"/>
                      <a:pt x="1092" y="13"/>
                    </a:cubicBezTo>
                    <a:cubicBezTo>
                      <a:pt x="949" y="33"/>
                      <a:pt x="811" y="81"/>
                      <a:pt x="693" y="150"/>
                    </a:cubicBezTo>
                    <a:cubicBezTo>
                      <a:pt x="573" y="219"/>
                      <a:pt x="474" y="308"/>
                      <a:pt x="394" y="402"/>
                    </a:cubicBezTo>
                    <a:cubicBezTo>
                      <a:pt x="234" y="590"/>
                      <a:pt x="148" y="794"/>
                      <a:pt x="97" y="963"/>
                    </a:cubicBezTo>
                    <a:cubicBezTo>
                      <a:pt x="0" y="1307"/>
                      <a:pt x="8" y="1524"/>
                      <a:pt x="35" y="1529"/>
                    </a:cubicBezTo>
                    <a:cubicBezTo>
                      <a:pt x="36" y="1529"/>
                      <a:pt x="36" y="1529"/>
                      <a:pt x="37" y="1529"/>
                    </a:cubicBezTo>
                    <a:cubicBezTo>
                      <a:pt x="72" y="1529"/>
                      <a:pt x="124" y="1320"/>
                      <a:pt x="250" y="1019"/>
                    </a:cubicBezTo>
                    <a:cubicBezTo>
                      <a:pt x="316" y="868"/>
                      <a:pt x="409" y="695"/>
                      <a:pt x="553" y="543"/>
                    </a:cubicBezTo>
                    <a:cubicBezTo>
                      <a:pt x="694" y="391"/>
                      <a:pt x="891" y="274"/>
                      <a:pt x="1125" y="242"/>
                    </a:cubicBezTo>
                    <a:cubicBezTo>
                      <a:pt x="1177" y="234"/>
                      <a:pt x="1230" y="231"/>
                      <a:pt x="1283" y="231"/>
                    </a:cubicBezTo>
                    <a:cubicBezTo>
                      <a:pt x="1462" y="231"/>
                      <a:pt x="1635" y="273"/>
                      <a:pt x="1784" y="336"/>
                    </a:cubicBezTo>
                    <a:cubicBezTo>
                      <a:pt x="1978" y="419"/>
                      <a:pt x="2135" y="538"/>
                      <a:pt x="2259" y="646"/>
                    </a:cubicBezTo>
                    <a:cubicBezTo>
                      <a:pt x="2493" y="856"/>
                      <a:pt x="2618" y="1024"/>
                      <a:pt x="2655" y="1024"/>
                    </a:cubicBezTo>
                    <a:cubicBezTo>
                      <a:pt x="2657" y="1024"/>
                      <a:pt x="2659" y="1024"/>
                      <a:pt x="2661" y="1023"/>
                    </a:cubicBezTo>
                    <a:cubicBezTo>
                      <a:pt x="2685" y="1009"/>
                      <a:pt x="2609" y="801"/>
                      <a:pt x="2374" y="530"/>
                    </a:cubicBezTo>
                    <a:cubicBezTo>
                      <a:pt x="2255" y="398"/>
                      <a:pt x="2092" y="251"/>
                      <a:pt x="1873" y="143"/>
                    </a:cubicBezTo>
                    <a:cubicBezTo>
                      <a:pt x="1699" y="59"/>
                      <a:pt x="1491" y="1"/>
                      <a:pt x="1269"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3"/>
              <p:cNvSpPr/>
              <p:nvPr/>
            </p:nvSpPr>
            <p:spPr>
              <a:xfrm>
                <a:off x="3632475" y="2079825"/>
                <a:ext cx="142025" cy="120225"/>
              </a:xfrm>
              <a:custGeom>
                <a:avLst/>
                <a:gdLst/>
                <a:ahLst/>
                <a:cxnLst/>
                <a:rect l="l" t="t" r="r" b="b"/>
                <a:pathLst>
                  <a:path w="5681" h="4809" extrusionOk="0">
                    <a:moveTo>
                      <a:pt x="711" y="0"/>
                    </a:moveTo>
                    <a:lnTo>
                      <a:pt x="78" y="212"/>
                    </a:lnTo>
                    <a:lnTo>
                      <a:pt x="78" y="212"/>
                    </a:lnTo>
                    <a:cubicBezTo>
                      <a:pt x="285" y="148"/>
                      <a:pt x="500" y="114"/>
                      <a:pt x="717" y="105"/>
                    </a:cubicBezTo>
                    <a:lnTo>
                      <a:pt x="717" y="105"/>
                    </a:lnTo>
                    <a:cubicBezTo>
                      <a:pt x="715" y="70"/>
                      <a:pt x="713" y="35"/>
                      <a:pt x="711" y="0"/>
                    </a:cubicBezTo>
                    <a:close/>
                    <a:moveTo>
                      <a:pt x="78" y="212"/>
                    </a:moveTo>
                    <a:cubicBezTo>
                      <a:pt x="52" y="221"/>
                      <a:pt x="26" y="229"/>
                      <a:pt x="0" y="239"/>
                    </a:cubicBezTo>
                    <a:lnTo>
                      <a:pt x="78" y="212"/>
                    </a:lnTo>
                    <a:close/>
                    <a:moveTo>
                      <a:pt x="847" y="102"/>
                    </a:moveTo>
                    <a:cubicBezTo>
                      <a:pt x="803" y="102"/>
                      <a:pt x="760" y="103"/>
                      <a:pt x="717" y="105"/>
                    </a:cubicBezTo>
                    <a:lnTo>
                      <a:pt x="717" y="105"/>
                    </a:lnTo>
                    <a:cubicBezTo>
                      <a:pt x="780" y="1094"/>
                      <a:pt x="1060" y="2085"/>
                      <a:pt x="1641" y="2888"/>
                    </a:cubicBezTo>
                    <a:cubicBezTo>
                      <a:pt x="1878" y="3215"/>
                      <a:pt x="2160" y="3507"/>
                      <a:pt x="2442" y="3797"/>
                    </a:cubicBezTo>
                    <a:cubicBezTo>
                      <a:pt x="2650" y="4012"/>
                      <a:pt x="2862" y="4230"/>
                      <a:pt x="3120" y="4382"/>
                    </a:cubicBezTo>
                    <a:cubicBezTo>
                      <a:pt x="3840" y="4809"/>
                      <a:pt x="4751" y="4648"/>
                      <a:pt x="5573" y="4803"/>
                    </a:cubicBezTo>
                    <a:cubicBezTo>
                      <a:pt x="5681" y="4555"/>
                      <a:pt x="5583" y="4271"/>
                      <a:pt x="5477" y="4021"/>
                    </a:cubicBezTo>
                    <a:cubicBezTo>
                      <a:pt x="5077" y="3075"/>
                      <a:pt x="4555" y="2166"/>
                      <a:pt x="3825" y="1444"/>
                    </a:cubicBezTo>
                    <a:cubicBezTo>
                      <a:pt x="3095" y="721"/>
                      <a:pt x="2138" y="195"/>
                      <a:pt x="1114" y="113"/>
                    </a:cubicBezTo>
                    <a:cubicBezTo>
                      <a:pt x="1025" y="106"/>
                      <a:pt x="936" y="102"/>
                      <a:pt x="847" y="102"/>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3"/>
              <p:cNvSpPr/>
              <p:nvPr/>
            </p:nvSpPr>
            <p:spPr>
              <a:xfrm>
                <a:off x="3525125" y="2080150"/>
                <a:ext cx="182750" cy="126725"/>
              </a:xfrm>
              <a:custGeom>
                <a:avLst/>
                <a:gdLst/>
                <a:ahLst/>
                <a:cxnLst/>
                <a:rect l="l" t="t" r="r" b="b"/>
                <a:pathLst>
                  <a:path w="7310" h="5069" extrusionOk="0">
                    <a:moveTo>
                      <a:pt x="5437" y="1"/>
                    </a:moveTo>
                    <a:cubicBezTo>
                      <a:pt x="5156" y="1"/>
                      <a:pt x="4880" y="32"/>
                      <a:pt x="4680" y="47"/>
                    </a:cubicBezTo>
                    <a:cubicBezTo>
                      <a:pt x="3586" y="132"/>
                      <a:pt x="2510" y="457"/>
                      <a:pt x="1556" y="1000"/>
                    </a:cubicBezTo>
                    <a:cubicBezTo>
                      <a:pt x="974" y="1331"/>
                      <a:pt x="0" y="2006"/>
                      <a:pt x="135" y="2775"/>
                    </a:cubicBezTo>
                    <a:cubicBezTo>
                      <a:pt x="265" y="3517"/>
                      <a:pt x="949" y="4215"/>
                      <a:pt x="1573" y="4577"/>
                    </a:cubicBezTo>
                    <a:cubicBezTo>
                      <a:pt x="2147" y="4911"/>
                      <a:pt x="2812" y="5069"/>
                      <a:pt x="3478" y="5069"/>
                    </a:cubicBezTo>
                    <a:cubicBezTo>
                      <a:pt x="3693" y="5069"/>
                      <a:pt x="3909" y="5052"/>
                      <a:pt x="4121" y="5020"/>
                    </a:cubicBezTo>
                    <a:lnTo>
                      <a:pt x="4121" y="5020"/>
                    </a:lnTo>
                    <a:cubicBezTo>
                      <a:pt x="4112" y="5020"/>
                      <a:pt x="4103" y="5020"/>
                      <a:pt x="4093" y="5020"/>
                    </a:cubicBezTo>
                    <a:cubicBezTo>
                      <a:pt x="3617" y="5020"/>
                      <a:pt x="3145" y="4824"/>
                      <a:pt x="2809" y="4487"/>
                    </a:cubicBezTo>
                    <a:lnTo>
                      <a:pt x="2809" y="4487"/>
                    </a:lnTo>
                    <a:cubicBezTo>
                      <a:pt x="3332" y="4698"/>
                      <a:pt x="3895" y="4805"/>
                      <a:pt x="4458" y="4805"/>
                    </a:cubicBezTo>
                    <a:cubicBezTo>
                      <a:pt x="4869" y="4805"/>
                      <a:pt x="5280" y="4748"/>
                      <a:pt x="5675" y="4634"/>
                    </a:cubicBezTo>
                    <a:cubicBezTo>
                      <a:pt x="5145" y="4514"/>
                      <a:pt x="4650" y="4239"/>
                      <a:pt x="4270" y="3850"/>
                    </a:cubicBezTo>
                    <a:lnTo>
                      <a:pt x="4270" y="3850"/>
                    </a:lnTo>
                    <a:cubicBezTo>
                      <a:pt x="4870" y="4126"/>
                      <a:pt x="5676" y="4493"/>
                      <a:pt x="6418" y="4493"/>
                    </a:cubicBezTo>
                    <a:cubicBezTo>
                      <a:pt x="6733" y="4493"/>
                      <a:pt x="7037" y="4427"/>
                      <a:pt x="7309" y="4259"/>
                    </a:cubicBezTo>
                    <a:cubicBezTo>
                      <a:pt x="7169" y="4142"/>
                      <a:pt x="7009" y="4043"/>
                      <a:pt x="6874" y="3916"/>
                    </a:cubicBezTo>
                    <a:cubicBezTo>
                      <a:pt x="6367" y="3440"/>
                      <a:pt x="6306" y="2811"/>
                      <a:pt x="6399" y="2154"/>
                    </a:cubicBezTo>
                    <a:cubicBezTo>
                      <a:pt x="6469" y="1665"/>
                      <a:pt x="6744" y="1022"/>
                      <a:pt x="6576" y="531"/>
                    </a:cubicBezTo>
                    <a:cubicBezTo>
                      <a:pt x="6426" y="95"/>
                      <a:pt x="5924" y="1"/>
                      <a:pt x="5437"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3"/>
              <p:cNvSpPr/>
              <p:nvPr/>
            </p:nvSpPr>
            <p:spPr>
              <a:xfrm>
                <a:off x="3521325" y="2132300"/>
                <a:ext cx="11925" cy="28500"/>
              </a:xfrm>
              <a:custGeom>
                <a:avLst/>
                <a:gdLst/>
                <a:ahLst/>
                <a:cxnLst/>
                <a:rect l="l" t="t" r="r" b="b"/>
                <a:pathLst>
                  <a:path w="477" h="1140" extrusionOk="0">
                    <a:moveTo>
                      <a:pt x="57" y="0"/>
                    </a:moveTo>
                    <a:cubicBezTo>
                      <a:pt x="27" y="0"/>
                      <a:pt x="1" y="287"/>
                      <a:pt x="115" y="617"/>
                    </a:cubicBezTo>
                    <a:cubicBezTo>
                      <a:pt x="223" y="934"/>
                      <a:pt x="410" y="1139"/>
                      <a:pt x="446" y="1139"/>
                    </a:cubicBezTo>
                    <a:cubicBezTo>
                      <a:pt x="448" y="1139"/>
                      <a:pt x="449" y="1139"/>
                      <a:pt x="450" y="1138"/>
                    </a:cubicBezTo>
                    <a:cubicBezTo>
                      <a:pt x="477" y="1117"/>
                      <a:pt x="330" y="890"/>
                      <a:pt x="225" y="579"/>
                    </a:cubicBezTo>
                    <a:cubicBezTo>
                      <a:pt x="117" y="270"/>
                      <a:pt x="91" y="0"/>
                      <a:pt x="58" y="0"/>
                    </a:cubicBezTo>
                    <a:cubicBezTo>
                      <a:pt x="58" y="0"/>
                      <a:pt x="58" y="0"/>
                      <a:pt x="58" y="0"/>
                    </a:cubicBezTo>
                    <a:cubicBezTo>
                      <a:pt x="58" y="0"/>
                      <a:pt x="58" y="0"/>
                      <a:pt x="57"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3"/>
              <p:cNvSpPr/>
              <p:nvPr/>
            </p:nvSpPr>
            <p:spPr>
              <a:xfrm>
                <a:off x="3501175" y="2138400"/>
                <a:ext cx="19150" cy="56025"/>
              </a:xfrm>
              <a:custGeom>
                <a:avLst/>
                <a:gdLst/>
                <a:ahLst/>
                <a:cxnLst/>
                <a:rect l="l" t="t" r="r" b="b"/>
                <a:pathLst>
                  <a:path w="766" h="2241" extrusionOk="0">
                    <a:moveTo>
                      <a:pt x="750" y="0"/>
                    </a:moveTo>
                    <a:cubicBezTo>
                      <a:pt x="728" y="0"/>
                      <a:pt x="609" y="69"/>
                      <a:pt x="481" y="236"/>
                    </a:cubicBezTo>
                    <a:cubicBezTo>
                      <a:pt x="340" y="412"/>
                      <a:pt x="214" y="702"/>
                      <a:pt x="145" y="1032"/>
                    </a:cubicBezTo>
                    <a:cubicBezTo>
                      <a:pt x="0" y="1691"/>
                      <a:pt x="71" y="2240"/>
                      <a:pt x="100" y="2240"/>
                    </a:cubicBezTo>
                    <a:cubicBezTo>
                      <a:pt x="100" y="2240"/>
                      <a:pt x="101" y="2240"/>
                      <a:pt x="101" y="2240"/>
                    </a:cubicBezTo>
                    <a:cubicBezTo>
                      <a:pt x="135" y="2239"/>
                      <a:pt x="116" y="1699"/>
                      <a:pt x="258" y="1056"/>
                    </a:cubicBezTo>
                    <a:cubicBezTo>
                      <a:pt x="325" y="736"/>
                      <a:pt x="432" y="460"/>
                      <a:pt x="548" y="282"/>
                    </a:cubicBezTo>
                    <a:cubicBezTo>
                      <a:pt x="660" y="102"/>
                      <a:pt x="765" y="16"/>
                      <a:pt x="753" y="2"/>
                    </a:cubicBezTo>
                    <a:cubicBezTo>
                      <a:pt x="753" y="1"/>
                      <a:pt x="751" y="0"/>
                      <a:pt x="750"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3"/>
              <p:cNvSpPr/>
              <p:nvPr/>
            </p:nvSpPr>
            <p:spPr>
              <a:xfrm>
                <a:off x="3513775" y="2148450"/>
                <a:ext cx="12125" cy="113425"/>
              </a:xfrm>
              <a:custGeom>
                <a:avLst/>
                <a:gdLst/>
                <a:ahLst/>
                <a:cxnLst/>
                <a:rect l="l" t="t" r="r" b="b"/>
                <a:pathLst>
                  <a:path w="485" h="4537" extrusionOk="0">
                    <a:moveTo>
                      <a:pt x="468" y="0"/>
                    </a:moveTo>
                    <a:cubicBezTo>
                      <a:pt x="452" y="0"/>
                      <a:pt x="383" y="248"/>
                      <a:pt x="292" y="651"/>
                    </a:cubicBezTo>
                    <a:cubicBezTo>
                      <a:pt x="201" y="1057"/>
                      <a:pt x="87" y="1623"/>
                      <a:pt x="32" y="2258"/>
                    </a:cubicBezTo>
                    <a:cubicBezTo>
                      <a:pt x="6" y="2577"/>
                      <a:pt x="1" y="2882"/>
                      <a:pt x="12" y="3158"/>
                    </a:cubicBezTo>
                    <a:cubicBezTo>
                      <a:pt x="28" y="3435"/>
                      <a:pt x="55" y="3683"/>
                      <a:pt x="98" y="3889"/>
                    </a:cubicBezTo>
                    <a:cubicBezTo>
                      <a:pt x="114" y="3992"/>
                      <a:pt x="141" y="4084"/>
                      <a:pt x="161" y="4164"/>
                    </a:cubicBezTo>
                    <a:cubicBezTo>
                      <a:pt x="180" y="4246"/>
                      <a:pt x="202" y="4314"/>
                      <a:pt x="222" y="4369"/>
                    </a:cubicBezTo>
                    <a:cubicBezTo>
                      <a:pt x="259" y="4477"/>
                      <a:pt x="284" y="4536"/>
                      <a:pt x="292" y="4536"/>
                    </a:cubicBezTo>
                    <a:cubicBezTo>
                      <a:pt x="292" y="4536"/>
                      <a:pt x="292" y="4536"/>
                      <a:pt x="293" y="4536"/>
                    </a:cubicBezTo>
                    <a:cubicBezTo>
                      <a:pt x="312" y="4530"/>
                      <a:pt x="238" y="4284"/>
                      <a:pt x="178" y="3875"/>
                    </a:cubicBezTo>
                    <a:cubicBezTo>
                      <a:pt x="147" y="3672"/>
                      <a:pt x="128" y="3427"/>
                      <a:pt x="118" y="3155"/>
                    </a:cubicBezTo>
                    <a:cubicBezTo>
                      <a:pt x="113" y="2882"/>
                      <a:pt x="121" y="2582"/>
                      <a:pt x="147" y="2268"/>
                    </a:cubicBezTo>
                    <a:cubicBezTo>
                      <a:pt x="200" y="1640"/>
                      <a:pt x="301" y="1076"/>
                      <a:pt x="371" y="667"/>
                    </a:cubicBezTo>
                    <a:cubicBezTo>
                      <a:pt x="443" y="258"/>
                      <a:pt x="485" y="4"/>
                      <a:pt x="468" y="0"/>
                    </a:cubicBezTo>
                    <a:cubicBezTo>
                      <a:pt x="468" y="0"/>
                      <a:pt x="468" y="0"/>
                      <a:pt x="468"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3"/>
              <p:cNvSpPr/>
              <p:nvPr/>
            </p:nvSpPr>
            <p:spPr>
              <a:xfrm>
                <a:off x="3529400" y="2187225"/>
                <a:ext cx="3675" cy="51150"/>
              </a:xfrm>
              <a:custGeom>
                <a:avLst/>
                <a:gdLst/>
                <a:ahLst/>
                <a:cxnLst/>
                <a:rect l="l" t="t" r="r" b="b"/>
                <a:pathLst>
                  <a:path w="147" h="2046" extrusionOk="0">
                    <a:moveTo>
                      <a:pt x="33" y="1"/>
                    </a:moveTo>
                    <a:cubicBezTo>
                      <a:pt x="33" y="1"/>
                      <a:pt x="33" y="1"/>
                      <a:pt x="33" y="1"/>
                    </a:cubicBezTo>
                    <a:cubicBezTo>
                      <a:pt x="0" y="4"/>
                      <a:pt x="12" y="461"/>
                      <a:pt x="21" y="1024"/>
                    </a:cubicBezTo>
                    <a:cubicBezTo>
                      <a:pt x="32" y="1587"/>
                      <a:pt x="37" y="2045"/>
                      <a:pt x="69" y="2046"/>
                    </a:cubicBezTo>
                    <a:cubicBezTo>
                      <a:pt x="69" y="2046"/>
                      <a:pt x="69" y="2046"/>
                      <a:pt x="69" y="2046"/>
                    </a:cubicBezTo>
                    <a:cubicBezTo>
                      <a:pt x="101" y="2046"/>
                      <a:pt x="147" y="1588"/>
                      <a:pt x="136" y="1022"/>
                    </a:cubicBezTo>
                    <a:cubicBezTo>
                      <a:pt x="127" y="457"/>
                      <a:pt x="64" y="1"/>
                      <a:pt x="33"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3"/>
              <p:cNvSpPr/>
              <p:nvPr/>
            </p:nvSpPr>
            <p:spPr>
              <a:xfrm>
                <a:off x="3528550" y="2079300"/>
                <a:ext cx="138475" cy="55000"/>
              </a:xfrm>
              <a:custGeom>
                <a:avLst/>
                <a:gdLst/>
                <a:ahLst/>
                <a:cxnLst/>
                <a:rect l="l" t="t" r="r" b="b"/>
                <a:pathLst>
                  <a:path w="5539" h="2200" extrusionOk="0">
                    <a:moveTo>
                      <a:pt x="4403" y="0"/>
                    </a:moveTo>
                    <a:cubicBezTo>
                      <a:pt x="4330" y="0"/>
                      <a:pt x="4254" y="7"/>
                      <a:pt x="4176" y="11"/>
                    </a:cubicBezTo>
                    <a:cubicBezTo>
                      <a:pt x="4010" y="15"/>
                      <a:pt x="3833" y="40"/>
                      <a:pt x="3648" y="63"/>
                    </a:cubicBezTo>
                    <a:cubicBezTo>
                      <a:pt x="3280" y="123"/>
                      <a:pt x="2879" y="219"/>
                      <a:pt x="2474" y="368"/>
                    </a:cubicBezTo>
                    <a:cubicBezTo>
                      <a:pt x="2071" y="522"/>
                      <a:pt x="1705" y="713"/>
                      <a:pt x="1388" y="910"/>
                    </a:cubicBezTo>
                    <a:cubicBezTo>
                      <a:pt x="1234" y="1014"/>
                      <a:pt x="1085" y="1110"/>
                      <a:pt x="956" y="1217"/>
                    </a:cubicBezTo>
                    <a:cubicBezTo>
                      <a:pt x="892" y="1268"/>
                      <a:pt x="827" y="1315"/>
                      <a:pt x="769" y="1367"/>
                    </a:cubicBezTo>
                    <a:cubicBezTo>
                      <a:pt x="714" y="1416"/>
                      <a:pt x="660" y="1465"/>
                      <a:pt x="605" y="1515"/>
                    </a:cubicBezTo>
                    <a:cubicBezTo>
                      <a:pt x="498" y="1607"/>
                      <a:pt x="414" y="1703"/>
                      <a:pt x="336" y="1784"/>
                    </a:cubicBezTo>
                    <a:cubicBezTo>
                      <a:pt x="258" y="1864"/>
                      <a:pt x="197" y="1938"/>
                      <a:pt x="149" y="2001"/>
                    </a:cubicBezTo>
                    <a:cubicBezTo>
                      <a:pt x="52" y="2124"/>
                      <a:pt x="0" y="2194"/>
                      <a:pt x="7" y="2199"/>
                    </a:cubicBezTo>
                    <a:cubicBezTo>
                      <a:pt x="8" y="2199"/>
                      <a:pt x="8" y="2199"/>
                      <a:pt x="9" y="2199"/>
                    </a:cubicBezTo>
                    <a:cubicBezTo>
                      <a:pt x="36" y="2199"/>
                      <a:pt x="250" y="1931"/>
                      <a:pt x="659" y="1575"/>
                    </a:cubicBezTo>
                    <a:cubicBezTo>
                      <a:pt x="715" y="1528"/>
                      <a:pt x="770" y="1482"/>
                      <a:pt x="826" y="1435"/>
                    </a:cubicBezTo>
                    <a:cubicBezTo>
                      <a:pt x="884" y="1387"/>
                      <a:pt x="949" y="1342"/>
                      <a:pt x="1015" y="1293"/>
                    </a:cubicBezTo>
                    <a:cubicBezTo>
                      <a:pt x="1143" y="1191"/>
                      <a:pt x="1292" y="1100"/>
                      <a:pt x="1445" y="1000"/>
                    </a:cubicBezTo>
                    <a:cubicBezTo>
                      <a:pt x="1760" y="811"/>
                      <a:pt x="2119" y="627"/>
                      <a:pt x="2515" y="476"/>
                    </a:cubicBezTo>
                    <a:cubicBezTo>
                      <a:pt x="2912" y="330"/>
                      <a:pt x="3304" y="233"/>
                      <a:pt x="3665" y="168"/>
                    </a:cubicBezTo>
                    <a:cubicBezTo>
                      <a:pt x="3846" y="143"/>
                      <a:pt x="4018" y="114"/>
                      <a:pt x="4182" y="106"/>
                    </a:cubicBezTo>
                    <a:cubicBezTo>
                      <a:pt x="4264" y="101"/>
                      <a:pt x="4341" y="91"/>
                      <a:pt x="4417" y="89"/>
                    </a:cubicBezTo>
                    <a:cubicBezTo>
                      <a:pt x="4490" y="88"/>
                      <a:pt x="4562" y="87"/>
                      <a:pt x="4636" y="86"/>
                    </a:cubicBezTo>
                    <a:cubicBezTo>
                      <a:pt x="4639" y="86"/>
                      <a:pt x="4643" y="86"/>
                      <a:pt x="4647" y="86"/>
                    </a:cubicBezTo>
                    <a:cubicBezTo>
                      <a:pt x="5116" y="86"/>
                      <a:pt x="5431" y="132"/>
                      <a:pt x="5514" y="132"/>
                    </a:cubicBezTo>
                    <a:cubicBezTo>
                      <a:pt x="5529" y="132"/>
                      <a:pt x="5536" y="131"/>
                      <a:pt x="5537" y="128"/>
                    </a:cubicBezTo>
                    <a:cubicBezTo>
                      <a:pt x="5538" y="120"/>
                      <a:pt x="5454" y="100"/>
                      <a:pt x="5299" y="71"/>
                    </a:cubicBezTo>
                    <a:cubicBezTo>
                      <a:pt x="5222" y="55"/>
                      <a:pt x="5127" y="39"/>
                      <a:pt x="5015" y="31"/>
                    </a:cubicBezTo>
                    <a:cubicBezTo>
                      <a:pt x="4910" y="22"/>
                      <a:pt x="4789" y="5"/>
                      <a:pt x="4656" y="5"/>
                    </a:cubicBezTo>
                    <a:cubicBezTo>
                      <a:pt x="4649" y="5"/>
                      <a:pt x="4643" y="5"/>
                      <a:pt x="4637" y="5"/>
                    </a:cubicBezTo>
                    <a:cubicBezTo>
                      <a:pt x="4562" y="3"/>
                      <a:pt x="4489" y="2"/>
                      <a:pt x="4415" y="0"/>
                    </a:cubicBezTo>
                    <a:cubicBezTo>
                      <a:pt x="4411" y="0"/>
                      <a:pt x="4407" y="0"/>
                      <a:pt x="4403"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3"/>
              <p:cNvSpPr/>
              <p:nvPr/>
            </p:nvSpPr>
            <p:spPr>
              <a:xfrm>
                <a:off x="3544925" y="2096325"/>
                <a:ext cx="231425" cy="60000"/>
              </a:xfrm>
              <a:custGeom>
                <a:avLst/>
                <a:gdLst/>
                <a:ahLst/>
                <a:cxnLst/>
                <a:rect l="l" t="t" r="r" b="b"/>
                <a:pathLst>
                  <a:path w="9257" h="2400" extrusionOk="0">
                    <a:moveTo>
                      <a:pt x="5019" y="1"/>
                    </a:moveTo>
                    <a:cubicBezTo>
                      <a:pt x="4993" y="1"/>
                      <a:pt x="4968" y="1"/>
                      <a:pt x="4942" y="1"/>
                    </a:cubicBezTo>
                    <a:cubicBezTo>
                      <a:pt x="4218" y="12"/>
                      <a:pt x="3535" y="124"/>
                      <a:pt x="2928" y="263"/>
                    </a:cubicBezTo>
                    <a:cubicBezTo>
                      <a:pt x="2319" y="402"/>
                      <a:pt x="1781" y="572"/>
                      <a:pt x="1343" y="749"/>
                    </a:cubicBezTo>
                    <a:cubicBezTo>
                      <a:pt x="904" y="924"/>
                      <a:pt x="567" y="1107"/>
                      <a:pt x="341" y="1243"/>
                    </a:cubicBezTo>
                    <a:cubicBezTo>
                      <a:pt x="228" y="1312"/>
                      <a:pt x="142" y="1368"/>
                      <a:pt x="87" y="1409"/>
                    </a:cubicBezTo>
                    <a:cubicBezTo>
                      <a:pt x="30" y="1449"/>
                      <a:pt x="1" y="1472"/>
                      <a:pt x="4" y="1475"/>
                    </a:cubicBezTo>
                    <a:cubicBezTo>
                      <a:pt x="4" y="1475"/>
                      <a:pt x="4" y="1476"/>
                      <a:pt x="5" y="1476"/>
                    </a:cubicBezTo>
                    <a:cubicBezTo>
                      <a:pt x="21" y="1476"/>
                      <a:pt x="143" y="1400"/>
                      <a:pt x="362" y="1281"/>
                    </a:cubicBezTo>
                    <a:cubicBezTo>
                      <a:pt x="594" y="1158"/>
                      <a:pt x="934" y="989"/>
                      <a:pt x="1373" y="825"/>
                    </a:cubicBezTo>
                    <a:cubicBezTo>
                      <a:pt x="1810" y="660"/>
                      <a:pt x="2345" y="499"/>
                      <a:pt x="2951" y="367"/>
                    </a:cubicBezTo>
                    <a:cubicBezTo>
                      <a:pt x="3555" y="235"/>
                      <a:pt x="4230" y="127"/>
                      <a:pt x="4943" y="116"/>
                    </a:cubicBezTo>
                    <a:cubicBezTo>
                      <a:pt x="4969" y="116"/>
                      <a:pt x="4995" y="116"/>
                      <a:pt x="5021" y="116"/>
                    </a:cubicBezTo>
                    <a:cubicBezTo>
                      <a:pt x="5705" y="116"/>
                      <a:pt x="6356" y="215"/>
                      <a:pt x="6914" y="412"/>
                    </a:cubicBezTo>
                    <a:cubicBezTo>
                      <a:pt x="7496" y="615"/>
                      <a:pt x="7973" y="915"/>
                      <a:pt x="8325" y="1217"/>
                    </a:cubicBezTo>
                    <a:cubicBezTo>
                      <a:pt x="8680" y="1521"/>
                      <a:pt x="8908" y="1827"/>
                      <a:pt x="9047" y="2048"/>
                    </a:cubicBezTo>
                    <a:cubicBezTo>
                      <a:pt x="9076" y="2098"/>
                      <a:pt x="9107" y="2147"/>
                      <a:pt x="9137" y="2196"/>
                    </a:cubicBezTo>
                    <a:cubicBezTo>
                      <a:pt x="9157" y="2235"/>
                      <a:pt x="9177" y="2271"/>
                      <a:pt x="9197" y="2309"/>
                    </a:cubicBezTo>
                    <a:cubicBezTo>
                      <a:pt x="9229" y="2369"/>
                      <a:pt x="9248" y="2400"/>
                      <a:pt x="9252" y="2400"/>
                    </a:cubicBezTo>
                    <a:cubicBezTo>
                      <a:pt x="9253" y="2400"/>
                      <a:pt x="9253" y="2400"/>
                      <a:pt x="9253" y="2400"/>
                    </a:cubicBezTo>
                    <a:cubicBezTo>
                      <a:pt x="9256" y="2398"/>
                      <a:pt x="9244" y="2363"/>
                      <a:pt x="9218" y="2299"/>
                    </a:cubicBezTo>
                    <a:cubicBezTo>
                      <a:pt x="9204" y="2267"/>
                      <a:pt x="9188" y="2227"/>
                      <a:pt x="9167" y="2181"/>
                    </a:cubicBezTo>
                    <a:cubicBezTo>
                      <a:pt x="9140" y="2129"/>
                      <a:pt x="9112" y="2078"/>
                      <a:pt x="9085" y="2025"/>
                    </a:cubicBezTo>
                    <a:cubicBezTo>
                      <a:pt x="8957" y="1794"/>
                      <a:pt x="8734" y="1474"/>
                      <a:pt x="8380" y="1156"/>
                    </a:cubicBezTo>
                    <a:cubicBezTo>
                      <a:pt x="8026" y="840"/>
                      <a:pt x="7543" y="526"/>
                      <a:pt x="6950" y="312"/>
                    </a:cubicBezTo>
                    <a:cubicBezTo>
                      <a:pt x="6379" y="104"/>
                      <a:pt x="5714" y="1"/>
                      <a:pt x="5019"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3"/>
              <p:cNvSpPr/>
              <p:nvPr/>
            </p:nvSpPr>
            <p:spPr>
              <a:xfrm>
                <a:off x="3537675" y="2143375"/>
                <a:ext cx="62525" cy="53600"/>
              </a:xfrm>
              <a:custGeom>
                <a:avLst/>
                <a:gdLst/>
                <a:ahLst/>
                <a:cxnLst/>
                <a:rect l="l" t="t" r="r" b="b"/>
                <a:pathLst>
                  <a:path w="2501" h="2144" extrusionOk="0">
                    <a:moveTo>
                      <a:pt x="13" y="1"/>
                    </a:moveTo>
                    <a:cubicBezTo>
                      <a:pt x="13" y="1"/>
                      <a:pt x="13" y="1"/>
                      <a:pt x="12" y="1"/>
                    </a:cubicBezTo>
                    <a:cubicBezTo>
                      <a:pt x="0" y="4"/>
                      <a:pt x="37" y="196"/>
                      <a:pt x="200" y="461"/>
                    </a:cubicBezTo>
                    <a:cubicBezTo>
                      <a:pt x="362" y="726"/>
                      <a:pt x="649" y="1044"/>
                      <a:pt x="1007" y="1345"/>
                    </a:cubicBezTo>
                    <a:cubicBezTo>
                      <a:pt x="1367" y="1647"/>
                      <a:pt x="1737" y="1861"/>
                      <a:pt x="2017" y="1985"/>
                    </a:cubicBezTo>
                    <a:cubicBezTo>
                      <a:pt x="2265" y="2098"/>
                      <a:pt x="2439" y="2144"/>
                      <a:pt x="2478" y="2144"/>
                    </a:cubicBezTo>
                    <a:cubicBezTo>
                      <a:pt x="2484" y="2144"/>
                      <a:pt x="2486" y="2143"/>
                      <a:pt x="2487" y="2142"/>
                    </a:cubicBezTo>
                    <a:cubicBezTo>
                      <a:pt x="2501" y="2111"/>
                      <a:pt x="1784" y="1854"/>
                      <a:pt x="1081" y="1257"/>
                    </a:cubicBezTo>
                    <a:cubicBezTo>
                      <a:pt x="730" y="961"/>
                      <a:pt x="441" y="659"/>
                      <a:pt x="268" y="416"/>
                    </a:cubicBezTo>
                    <a:cubicBezTo>
                      <a:pt x="97" y="177"/>
                      <a:pt x="33" y="1"/>
                      <a:pt x="13"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3"/>
              <p:cNvSpPr/>
              <p:nvPr/>
            </p:nvSpPr>
            <p:spPr>
              <a:xfrm>
                <a:off x="3561175" y="2127750"/>
                <a:ext cx="191275" cy="32675"/>
              </a:xfrm>
              <a:custGeom>
                <a:avLst/>
                <a:gdLst/>
                <a:ahLst/>
                <a:cxnLst/>
                <a:rect l="l" t="t" r="r" b="b"/>
                <a:pathLst>
                  <a:path w="7651" h="1307" extrusionOk="0">
                    <a:moveTo>
                      <a:pt x="3573" y="0"/>
                    </a:moveTo>
                    <a:cubicBezTo>
                      <a:pt x="2598" y="0"/>
                      <a:pt x="1730" y="175"/>
                      <a:pt x="1106" y="353"/>
                    </a:cubicBezTo>
                    <a:cubicBezTo>
                      <a:pt x="757" y="451"/>
                      <a:pt x="480" y="547"/>
                      <a:pt x="290" y="621"/>
                    </a:cubicBezTo>
                    <a:cubicBezTo>
                      <a:pt x="102" y="694"/>
                      <a:pt x="1" y="741"/>
                      <a:pt x="3" y="748"/>
                    </a:cubicBezTo>
                    <a:cubicBezTo>
                      <a:pt x="3" y="749"/>
                      <a:pt x="5" y="749"/>
                      <a:pt x="7" y="749"/>
                    </a:cubicBezTo>
                    <a:cubicBezTo>
                      <a:pt x="28" y="749"/>
                      <a:pt x="132" y="718"/>
                      <a:pt x="305" y="663"/>
                    </a:cubicBezTo>
                    <a:cubicBezTo>
                      <a:pt x="498" y="603"/>
                      <a:pt x="778" y="519"/>
                      <a:pt x="1127" y="431"/>
                    </a:cubicBezTo>
                    <a:cubicBezTo>
                      <a:pt x="1747" y="275"/>
                      <a:pt x="2600" y="115"/>
                      <a:pt x="3554" y="115"/>
                    </a:cubicBezTo>
                    <a:cubicBezTo>
                      <a:pt x="3670" y="115"/>
                      <a:pt x="3788" y="118"/>
                      <a:pt x="3907" y="123"/>
                    </a:cubicBezTo>
                    <a:cubicBezTo>
                      <a:pt x="5004" y="168"/>
                      <a:pt x="5971" y="452"/>
                      <a:pt x="6622" y="752"/>
                    </a:cubicBezTo>
                    <a:cubicBezTo>
                      <a:pt x="7256" y="1038"/>
                      <a:pt x="7610" y="1306"/>
                      <a:pt x="7644" y="1306"/>
                    </a:cubicBezTo>
                    <a:cubicBezTo>
                      <a:pt x="7645" y="1306"/>
                      <a:pt x="7646" y="1306"/>
                      <a:pt x="7647" y="1305"/>
                    </a:cubicBezTo>
                    <a:cubicBezTo>
                      <a:pt x="7650" y="1300"/>
                      <a:pt x="7565" y="1227"/>
                      <a:pt x="7399" y="1110"/>
                    </a:cubicBezTo>
                    <a:cubicBezTo>
                      <a:pt x="7234" y="992"/>
                      <a:pt x="6983" y="837"/>
                      <a:pt x="6656" y="677"/>
                    </a:cubicBezTo>
                    <a:cubicBezTo>
                      <a:pt x="6006" y="355"/>
                      <a:pt x="5025" y="53"/>
                      <a:pt x="3912" y="8"/>
                    </a:cubicBezTo>
                    <a:cubicBezTo>
                      <a:pt x="3798" y="3"/>
                      <a:pt x="3685" y="0"/>
                      <a:pt x="3573"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3"/>
              <p:cNvSpPr/>
              <p:nvPr/>
            </p:nvSpPr>
            <p:spPr>
              <a:xfrm>
                <a:off x="3580950" y="2158300"/>
                <a:ext cx="140675" cy="13650"/>
              </a:xfrm>
              <a:custGeom>
                <a:avLst/>
                <a:gdLst/>
                <a:ahLst/>
                <a:cxnLst/>
                <a:rect l="l" t="t" r="r" b="b"/>
                <a:pathLst>
                  <a:path w="5627" h="546" extrusionOk="0">
                    <a:moveTo>
                      <a:pt x="13" y="0"/>
                    </a:moveTo>
                    <a:cubicBezTo>
                      <a:pt x="6" y="0"/>
                      <a:pt x="3" y="1"/>
                      <a:pt x="2" y="3"/>
                    </a:cubicBezTo>
                    <a:cubicBezTo>
                      <a:pt x="1" y="9"/>
                      <a:pt x="75" y="39"/>
                      <a:pt x="216" y="72"/>
                    </a:cubicBezTo>
                    <a:cubicBezTo>
                      <a:pt x="357" y="105"/>
                      <a:pt x="564" y="139"/>
                      <a:pt x="822" y="154"/>
                    </a:cubicBezTo>
                    <a:cubicBezTo>
                      <a:pt x="956" y="163"/>
                      <a:pt x="1102" y="166"/>
                      <a:pt x="1259" y="166"/>
                    </a:cubicBezTo>
                    <a:cubicBezTo>
                      <a:pt x="1531" y="166"/>
                      <a:pt x="1836" y="157"/>
                      <a:pt x="2161" y="157"/>
                    </a:cubicBezTo>
                    <a:cubicBezTo>
                      <a:pt x="2374" y="157"/>
                      <a:pt x="2596" y="161"/>
                      <a:pt x="2824" y="174"/>
                    </a:cubicBezTo>
                    <a:cubicBezTo>
                      <a:pt x="3604" y="209"/>
                      <a:pt x="4304" y="309"/>
                      <a:pt x="4807" y="398"/>
                    </a:cubicBezTo>
                    <a:cubicBezTo>
                      <a:pt x="5261" y="478"/>
                      <a:pt x="5557" y="546"/>
                      <a:pt x="5614" y="546"/>
                    </a:cubicBezTo>
                    <a:cubicBezTo>
                      <a:pt x="5621" y="546"/>
                      <a:pt x="5624" y="545"/>
                      <a:pt x="5624" y="543"/>
                    </a:cubicBezTo>
                    <a:cubicBezTo>
                      <a:pt x="5626" y="535"/>
                      <a:pt x="5551" y="508"/>
                      <a:pt x="5414" y="466"/>
                    </a:cubicBezTo>
                    <a:cubicBezTo>
                      <a:pt x="5276" y="427"/>
                      <a:pt x="5074" y="372"/>
                      <a:pt x="4823" y="318"/>
                    </a:cubicBezTo>
                    <a:cubicBezTo>
                      <a:pt x="4321" y="208"/>
                      <a:pt x="3616" y="94"/>
                      <a:pt x="2830" y="59"/>
                    </a:cubicBezTo>
                    <a:cubicBezTo>
                      <a:pt x="2643" y="48"/>
                      <a:pt x="2461" y="44"/>
                      <a:pt x="2284" y="44"/>
                    </a:cubicBezTo>
                    <a:cubicBezTo>
                      <a:pt x="1793" y="44"/>
                      <a:pt x="1348" y="74"/>
                      <a:pt x="985" y="74"/>
                    </a:cubicBezTo>
                    <a:cubicBezTo>
                      <a:pt x="930" y="74"/>
                      <a:pt x="876" y="73"/>
                      <a:pt x="825" y="72"/>
                    </a:cubicBezTo>
                    <a:cubicBezTo>
                      <a:pt x="367" y="65"/>
                      <a:pt x="72" y="0"/>
                      <a:pt x="13"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3"/>
              <p:cNvSpPr/>
              <p:nvPr/>
            </p:nvSpPr>
            <p:spPr>
              <a:xfrm>
                <a:off x="3775900" y="2163300"/>
                <a:ext cx="6850" cy="80925"/>
              </a:xfrm>
              <a:custGeom>
                <a:avLst/>
                <a:gdLst/>
                <a:ahLst/>
                <a:cxnLst/>
                <a:rect l="l" t="t" r="r" b="b"/>
                <a:pathLst>
                  <a:path w="274" h="3237" extrusionOk="0">
                    <a:moveTo>
                      <a:pt x="34" y="0"/>
                    </a:moveTo>
                    <a:cubicBezTo>
                      <a:pt x="34" y="0"/>
                      <a:pt x="34" y="0"/>
                      <a:pt x="34" y="0"/>
                    </a:cubicBezTo>
                    <a:cubicBezTo>
                      <a:pt x="1" y="4"/>
                      <a:pt x="84" y="726"/>
                      <a:pt x="133" y="1618"/>
                    </a:cubicBezTo>
                    <a:cubicBezTo>
                      <a:pt x="185" y="2509"/>
                      <a:pt x="182" y="3235"/>
                      <a:pt x="215" y="3237"/>
                    </a:cubicBezTo>
                    <a:cubicBezTo>
                      <a:pt x="231" y="3237"/>
                      <a:pt x="251" y="3056"/>
                      <a:pt x="262" y="2761"/>
                    </a:cubicBezTo>
                    <a:cubicBezTo>
                      <a:pt x="274" y="2468"/>
                      <a:pt x="274" y="2060"/>
                      <a:pt x="249" y="1611"/>
                    </a:cubicBezTo>
                    <a:cubicBezTo>
                      <a:pt x="223" y="1162"/>
                      <a:pt x="178" y="758"/>
                      <a:pt x="134" y="467"/>
                    </a:cubicBezTo>
                    <a:cubicBezTo>
                      <a:pt x="90" y="178"/>
                      <a:pt x="49" y="0"/>
                      <a:pt x="34"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3"/>
              <p:cNvSpPr/>
              <p:nvPr/>
            </p:nvSpPr>
            <p:spPr>
              <a:xfrm>
                <a:off x="3760025" y="2177575"/>
                <a:ext cx="9100" cy="55625"/>
              </a:xfrm>
              <a:custGeom>
                <a:avLst/>
                <a:gdLst/>
                <a:ahLst/>
                <a:cxnLst/>
                <a:rect l="l" t="t" r="r" b="b"/>
                <a:pathLst>
                  <a:path w="364" h="2225" extrusionOk="0">
                    <a:moveTo>
                      <a:pt x="34" y="0"/>
                    </a:moveTo>
                    <a:cubicBezTo>
                      <a:pt x="34" y="0"/>
                      <a:pt x="33" y="0"/>
                      <a:pt x="33" y="0"/>
                    </a:cubicBezTo>
                    <a:cubicBezTo>
                      <a:pt x="1" y="8"/>
                      <a:pt x="90" y="501"/>
                      <a:pt x="168" y="1114"/>
                    </a:cubicBezTo>
                    <a:cubicBezTo>
                      <a:pt x="249" y="1725"/>
                      <a:pt x="288" y="2225"/>
                      <a:pt x="321" y="2225"/>
                    </a:cubicBezTo>
                    <a:cubicBezTo>
                      <a:pt x="321" y="2225"/>
                      <a:pt x="321" y="2225"/>
                      <a:pt x="321" y="2225"/>
                    </a:cubicBezTo>
                    <a:cubicBezTo>
                      <a:pt x="352" y="2225"/>
                      <a:pt x="364" y="1718"/>
                      <a:pt x="283" y="1099"/>
                    </a:cubicBezTo>
                    <a:cubicBezTo>
                      <a:pt x="204" y="485"/>
                      <a:pt x="65" y="0"/>
                      <a:pt x="34"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3"/>
              <p:cNvSpPr/>
              <p:nvPr/>
            </p:nvSpPr>
            <p:spPr>
              <a:xfrm>
                <a:off x="3484200" y="2220650"/>
                <a:ext cx="318275" cy="106650"/>
              </a:xfrm>
              <a:custGeom>
                <a:avLst/>
                <a:gdLst/>
                <a:ahLst/>
                <a:cxnLst/>
                <a:rect l="l" t="t" r="r" b="b"/>
                <a:pathLst>
                  <a:path w="12731" h="4266" extrusionOk="0">
                    <a:moveTo>
                      <a:pt x="3850" y="214"/>
                    </a:moveTo>
                    <a:cubicBezTo>
                      <a:pt x="4721" y="214"/>
                      <a:pt x="5458" y="799"/>
                      <a:pt x="5691" y="1596"/>
                    </a:cubicBezTo>
                    <a:cubicBezTo>
                      <a:pt x="5689" y="1597"/>
                      <a:pt x="5688" y="1599"/>
                      <a:pt x="5687" y="1599"/>
                    </a:cubicBezTo>
                    <a:lnTo>
                      <a:pt x="5695" y="1607"/>
                    </a:lnTo>
                    <a:cubicBezTo>
                      <a:pt x="5742" y="1775"/>
                      <a:pt x="5769" y="1951"/>
                      <a:pt x="5769" y="2134"/>
                    </a:cubicBezTo>
                    <a:cubicBezTo>
                      <a:pt x="5769" y="3192"/>
                      <a:pt x="4908" y="4053"/>
                      <a:pt x="3850" y="4053"/>
                    </a:cubicBezTo>
                    <a:cubicBezTo>
                      <a:pt x="2791" y="4053"/>
                      <a:pt x="1931" y="3192"/>
                      <a:pt x="1931" y="2134"/>
                    </a:cubicBezTo>
                    <a:cubicBezTo>
                      <a:pt x="1931" y="1075"/>
                      <a:pt x="2791" y="214"/>
                      <a:pt x="3850" y="214"/>
                    </a:cubicBezTo>
                    <a:close/>
                    <a:moveTo>
                      <a:pt x="8826" y="214"/>
                    </a:moveTo>
                    <a:cubicBezTo>
                      <a:pt x="9884" y="214"/>
                      <a:pt x="10745" y="1075"/>
                      <a:pt x="10745" y="2134"/>
                    </a:cubicBezTo>
                    <a:cubicBezTo>
                      <a:pt x="10745" y="3192"/>
                      <a:pt x="9884" y="4053"/>
                      <a:pt x="8826" y="4053"/>
                    </a:cubicBezTo>
                    <a:cubicBezTo>
                      <a:pt x="7767" y="4053"/>
                      <a:pt x="6906" y="3192"/>
                      <a:pt x="6906" y="2134"/>
                    </a:cubicBezTo>
                    <a:cubicBezTo>
                      <a:pt x="6906" y="1075"/>
                      <a:pt x="7767" y="214"/>
                      <a:pt x="8826" y="214"/>
                    </a:cubicBezTo>
                    <a:close/>
                    <a:moveTo>
                      <a:pt x="3850" y="1"/>
                    </a:moveTo>
                    <a:cubicBezTo>
                      <a:pt x="3071" y="1"/>
                      <a:pt x="2391" y="422"/>
                      <a:pt x="2019" y="1047"/>
                    </a:cubicBezTo>
                    <a:lnTo>
                      <a:pt x="90" y="1597"/>
                    </a:lnTo>
                    <a:cubicBezTo>
                      <a:pt x="34" y="1613"/>
                      <a:pt x="1" y="1672"/>
                      <a:pt x="17" y="1729"/>
                    </a:cubicBezTo>
                    <a:cubicBezTo>
                      <a:pt x="31" y="1776"/>
                      <a:pt x="73" y="1806"/>
                      <a:pt x="120" y="1806"/>
                    </a:cubicBezTo>
                    <a:cubicBezTo>
                      <a:pt x="129" y="1806"/>
                      <a:pt x="139" y="1805"/>
                      <a:pt x="148" y="1802"/>
                    </a:cubicBezTo>
                    <a:lnTo>
                      <a:pt x="1884" y="1306"/>
                    </a:lnTo>
                    <a:lnTo>
                      <a:pt x="1884" y="1306"/>
                    </a:lnTo>
                    <a:cubicBezTo>
                      <a:pt x="1777" y="1561"/>
                      <a:pt x="1717" y="1840"/>
                      <a:pt x="1717" y="2134"/>
                    </a:cubicBezTo>
                    <a:cubicBezTo>
                      <a:pt x="1717" y="3309"/>
                      <a:pt x="2674" y="4266"/>
                      <a:pt x="3850" y="4266"/>
                    </a:cubicBezTo>
                    <a:cubicBezTo>
                      <a:pt x="5026" y="4266"/>
                      <a:pt x="5982" y="3309"/>
                      <a:pt x="5982" y="2134"/>
                    </a:cubicBezTo>
                    <a:cubicBezTo>
                      <a:pt x="5982" y="1977"/>
                      <a:pt x="5964" y="1826"/>
                      <a:pt x="5932" y="1679"/>
                    </a:cubicBezTo>
                    <a:cubicBezTo>
                      <a:pt x="6023" y="1620"/>
                      <a:pt x="6167" y="1548"/>
                      <a:pt x="6335" y="1548"/>
                    </a:cubicBezTo>
                    <a:cubicBezTo>
                      <a:pt x="6460" y="1548"/>
                      <a:pt x="6598" y="1588"/>
                      <a:pt x="6736" y="1705"/>
                    </a:cubicBezTo>
                    <a:cubicBezTo>
                      <a:pt x="6708" y="1843"/>
                      <a:pt x="6693" y="1987"/>
                      <a:pt x="6693" y="2134"/>
                    </a:cubicBezTo>
                    <a:cubicBezTo>
                      <a:pt x="6693" y="3309"/>
                      <a:pt x="7650" y="4266"/>
                      <a:pt x="8826" y="4266"/>
                    </a:cubicBezTo>
                    <a:cubicBezTo>
                      <a:pt x="10002" y="4266"/>
                      <a:pt x="10958" y="3309"/>
                      <a:pt x="10958" y="2134"/>
                    </a:cubicBezTo>
                    <a:cubicBezTo>
                      <a:pt x="10958" y="1833"/>
                      <a:pt x="10895" y="1547"/>
                      <a:pt x="10782" y="1288"/>
                    </a:cubicBezTo>
                    <a:lnTo>
                      <a:pt x="10782" y="1288"/>
                    </a:lnTo>
                    <a:lnTo>
                      <a:pt x="12583" y="1802"/>
                    </a:lnTo>
                    <a:cubicBezTo>
                      <a:pt x="12592" y="1805"/>
                      <a:pt x="12603" y="1806"/>
                      <a:pt x="12612" y="1806"/>
                    </a:cubicBezTo>
                    <a:cubicBezTo>
                      <a:pt x="12659" y="1806"/>
                      <a:pt x="12701" y="1776"/>
                      <a:pt x="12715" y="1729"/>
                    </a:cubicBezTo>
                    <a:cubicBezTo>
                      <a:pt x="12730" y="1672"/>
                      <a:pt x="12698" y="1613"/>
                      <a:pt x="12641" y="1597"/>
                    </a:cubicBezTo>
                    <a:lnTo>
                      <a:pt x="10692" y="1041"/>
                    </a:lnTo>
                    <a:cubicBezTo>
                      <a:pt x="10682" y="1038"/>
                      <a:pt x="10673" y="1037"/>
                      <a:pt x="10664" y="1037"/>
                    </a:cubicBezTo>
                    <a:cubicBezTo>
                      <a:pt x="10659" y="1037"/>
                      <a:pt x="10655" y="1037"/>
                      <a:pt x="10651" y="1037"/>
                    </a:cubicBezTo>
                    <a:cubicBezTo>
                      <a:pt x="10278" y="417"/>
                      <a:pt x="9600" y="1"/>
                      <a:pt x="8826" y="1"/>
                    </a:cubicBezTo>
                    <a:cubicBezTo>
                      <a:pt x="7877" y="1"/>
                      <a:pt x="7072" y="624"/>
                      <a:pt x="6796" y="1482"/>
                    </a:cubicBezTo>
                    <a:cubicBezTo>
                      <a:pt x="6642" y="1375"/>
                      <a:pt x="6485" y="1334"/>
                      <a:pt x="6338" y="1334"/>
                    </a:cubicBezTo>
                    <a:cubicBezTo>
                      <a:pt x="6163" y="1334"/>
                      <a:pt x="6002" y="1392"/>
                      <a:pt x="5874" y="1465"/>
                    </a:cubicBezTo>
                    <a:cubicBezTo>
                      <a:pt x="5592" y="615"/>
                      <a:pt x="4792" y="1"/>
                      <a:pt x="3850"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3"/>
              <p:cNvSpPr/>
              <p:nvPr/>
            </p:nvSpPr>
            <p:spPr>
              <a:xfrm>
                <a:off x="3491500" y="2064175"/>
                <a:ext cx="293125" cy="213900"/>
              </a:xfrm>
              <a:custGeom>
                <a:avLst/>
                <a:gdLst/>
                <a:ahLst/>
                <a:cxnLst/>
                <a:rect l="l" t="t" r="r" b="b"/>
                <a:pathLst>
                  <a:path w="11725" h="8556" extrusionOk="0">
                    <a:moveTo>
                      <a:pt x="6560" y="1"/>
                    </a:moveTo>
                    <a:cubicBezTo>
                      <a:pt x="6230" y="1"/>
                      <a:pt x="5900" y="22"/>
                      <a:pt x="5574" y="60"/>
                    </a:cubicBezTo>
                    <a:cubicBezTo>
                      <a:pt x="4598" y="177"/>
                      <a:pt x="3593" y="310"/>
                      <a:pt x="2722" y="811"/>
                    </a:cubicBezTo>
                    <a:cubicBezTo>
                      <a:pt x="2020" y="1216"/>
                      <a:pt x="1429" y="1863"/>
                      <a:pt x="1234" y="2650"/>
                    </a:cubicBezTo>
                    <a:cubicBezTo>
                      <a:pt x="1180" y="2644"/>
                      <a:pt x="1129" y="2640"/>
                      <a:pt x="1080" y="2640"/>
                    </a:cubicBezTo>
                    <a:cubicBezTo>
                      <a:pt x="440" y="2640"/>
                      <a:pt x="310" y="3195"/>
                      <a:pt x="229" y="3762"/>
                    </a:cubicBezTo>
                    <a:cubicBezTo>
                      <a:pt x="1" y="5364"/>
                      <a:pt x="148" y="7019"/>
                      <a:pt x="659" y="8555"/>
                    </a:cubicBezTo>
                    <a:lnTo>
                      <a:pt x="764" y="8554"/>
                    </a:lnTo>
                    <a:cubicBezTo>
                      <a:pt x="751" y="8448"/>
                      <a:pt x="740" y="8341"/>
                      <a:pt x="731" y="8235"/>
                    </a:cubicBezTo>
                    <a:cubicBezTo>
                      <a:pt x="662" y="7394"/>
                      <a:pt x="600" y="6547"/>
                      <a:pt x="695" y="5710"/>
                    </a:cubicBezTo>
                    <a:cubicBezTo>
                      <a:pt x="763" y="5104"/>
                      <a:pt x="771" y="3753"/>
                      <a:pt x="1604" y="3745"/>
                    </a:cubicBezTo>
                    <a:cubicBezTo>
                      <a:pt x="1672" y="2909"/>
                      <a:pt x="2307" y="2200"/>
                      <a:pt x="3061" y="1832"/>
                    </a:cubicBezTo>
                    <a:cubicBezTo>
                      <a:pt x="3813" y="1463"/>
                      <a:pt x="4672" y="1379"/>
                      <a:pt x="5510" y="1345"/>
                    </a:cubicBezTo>
                    <a:cubicBezTo>
                      <a:pt x="5771" y="1334"/>
                      <a:pt x="6032" y="1328"/>
                      <a:pt x="6294" y="1328"/>
                    </a:cubicBezTo>
                    <a:cubicBezTo>
                      <a:pt x="7366" y="1328"/>
                      <a:pt x="8440" y="1432"/>
                      <a:pt x="9456" y="1767"/>
                    </a:cubicBezTo>
                    <a:cubicBezTo>
                      <a:pt x="10294" y="2042"/>
                      <a:pt x="11092" y="2491"/>
                      <a:pt x="11725" y="3100"/>
                    </a:cubicBezTo>
                    <a:cubicBezTo>
                      <a:pt x="11408" y="2113"/>
                      <a:pt x="10537" y="1206"/>
                      <a:pt x="9667" y="735"/>
                    </a:cubicBezTo>
                    <a:cubicBezTo>
                      <a:pt x="8714" y="220"/>
                      <a:pt x="7637" y="1"/>
                      <a:pt x="6560"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27" name="Google Shape;2627;p53"/>
          <p:cNvGrpSpPr/>
          <p:nvPr/>
        </p:nvGrpSpPr>
        <p:grpSpPr>
          <a:xfrm rot="1555159">
            <a:off x="646911" y="1012641"/>
            <a:ext cx="2173270" cy="2712709"/>
            <a:chOff x="2669886" y="1495885"/>
            <a:chExt cx="2173295" cy="2712740"/>
          </a:xfrm>
        </p:grpSpPr>
        <p:grpSp>
          <p:nvGrpSpPr>
            <p:cNvPr id="2628" name="Google Shape;2628;p53"/>
            <p:cNvGrpSpPr/>
            <p:nvPr/>
          </p:nvGrpSpPr>
          <p:grpSpPr>
            <a:xfrm rot="-899982">
              <a:off x="2949894" y="1664174"/>
              <a:ext cx="1613280" cy="2376164"/>
              <a:chOff x="2903825" y="2119650"/>
              <a:chExt cx="623100" cy="917750"/>
            </a:xfrm>
          </p:grpSpPr>
          <p:sp>
            <p:nvSpPr>
              <p:cNvPr id="2629" name="Google Shape;2629;p53"/>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3"/>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1" name="Google Shape;2631;p53"/>
            <p:cNvSpPr txBox="1"/>
            <p:nvPr/>
          </p:nvSpPr>
          <p:spPr>
            <a:xfrm rot="-900168">
              <a:off x="3198523" y="3553405"/>
              <a:ext cx="1613188" cy="45409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Lilita One"/>
                  <a:ea typeface="Lilita One"/>
                  <a:cs typeface="Lilita One"/>
                  <a:sym typeface="Lilita One"/>
                </a:rPr>
                <a:t>Very Negative</a:t>
              </a:r>
              <a:endParaRPr>
                <a:solidFill>
                  <a:schemeClr val="accent3"/>
                </a:solidFill>
                <a:latin typeface="Lilita One"/>
                <a:ea typeface="Lilita One"/>
                <a:cs typeface="Lilita One"/>
                <a:sym typeface="Lilita One"/>
              </a:endParaRPr>
            </a:p>
          </p:txBody>
        </p:sp>
        <p:grpSp>
          <p:nvGrpSpPr>
            <p:cNvPr id="2632" name="Google Shape;2632;p53"/>
            <p:cNvGrpSpPr/>
            <p:nvPr/>
          </p:nvGrpSpPr>
          <p:grpSpPr>
            <a:xfrm rot="-899960">
              <a:off x="3302119" y="2052237"/>
              <a:ext cx="779825" cy="1118573"/>
              <a:chOff x="7249507" y="1540854"/>
              <a:chExt cx="779848" cy="1118606"/>
            </a:xfrm>
          </p:grpSpPr>
          <p:sp>
            <p:nvSpPr>
              <p:cNvPr id="2633" name="Google Shape;2633;p53"/>
              <p:cNvSpPr/>
              <p:nvPr/>
            </p:nvSpPr>
            <p:spPr>
              <a:xfrm>
                <a:off x="7324658" y="2395742"/>
                <a:ext cx="623223" cy="263719"/>
              </a:xfrm>
              <a:custGeom>
                <a:avLst/>
                <a:gdLst/>
                <a:ahLst/>
                <a:cxnLst/>
                <a:rect l="l" t="t" r="r" b="b"/>
                <a:pathLst>
                  <a:path w="114039" h="48256" extrusionOk="0">
                    <a:moveTo>
                      <a:pt x="48256" y="1"/>
                    </a:moveTo>
                    <a:cubicBezTo>
                      <a:pt x="21632" y="1"/>
                      <a:pt x="1" y="21632"/>
                      <a:pt x="1" y="48256"/>
                    </a:cubicBezTo>
                    <a:lnTo>
                      <a:pt x="114038" y="48256"/>
                    </a:lnTo>
                    <a:cubicBezTo>
                      <a:pt x="114038" y="21632"/>
                      <a:pt x="92407" y="1"/>
                      <a:pt x="65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3"/>
              <p:cNvSpPr/>
              <p:nvPr/>
            </p:nvSpPr>
            <p:spPr>
              <a:xfrm>
                <a:off x="7522314" y="2396348"/>
                <a:ext cx="227344" cy="136412"/>
              </a:xfrm>
              <a:custGeom>
                <a:avLst/>
                <a:gdLst/>
                <a:ahLst/>
                <a:cxnLst/>
                <a:rect l="l" t="t" r="r" b="b"/>
                <a:pathLst>
                  <a:path w="41600" h="24961" extrusionOk="0">
                    <a:moveTo>
                      <a:pt x="7877" y="1"/>
                    </a:moveTo>
                    <a:cubicBezTo>
                      <a:pt x="5325" y="333"/>
                      <a:pt x="2663" y="777"/>
                      <a:pt x="1" y="1332"/>
                    </a:cubicBezTo>
                    <a:lnTo>
                      <a:pt x="1" y="4216"/>
                    </a:lnTo>
                    <a:cubicBezTo>
                      <a:pt x="1" y="15642"/>
                      <a:pt x="9319" y="24960"/>
                      <a:pt x="20856" y="24960"/>
                    </a:cubicBezTo>
                    <a:cubicBezTo>
                      <a:pt x="32282" y="24960"/>
                      <a:pt x="41600" y="15642"/>
                      <a:pt x="41600" y="4216"/>
                    </a:cubicBezTo>
                    <a:lnTo>
                      <a:pt x="41600" y="1332"/>
                    </a:lnTo>
                    <a:cubicBezTo>
                      <a:pt x="39048" y="777"/>
                      <a:pt x="36386" y="333"/>
                      <a:pt x="33724" y="1"/>
                    </a:cubicBezTo>
                    <a:lnTo>
                      <a:pt x="33724" y="4216"/>
                    </a:lnTo>
                    <a:cubicBezTo>
                      <a:pt x="33724" y="11316"/>
                      <a:pt x="27955" y="17084"/>
                      <a:pt x="20856" y="17084"/>
                    </a:cubicBezTo>
                    <a:cubicBezTo>
                      <a:pt x="13756" y="17084"/>
                      <a:pt x="7988" y="11316"/>
                      <a:pt x="7877" y="4216"/>
                    </a:cubicBezTo>
                    <a:lnTo>
                      <a:pt x="7877" y="1"/>
                    </a:ln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3"/>
              <p:cNvSpPr/>
              <p:nvPr/>
            </p:nvSpPr>
            <p:spPr>
              <a:xfrm>
                <a:off x="7279185" y="1668398"/>
                <a:ext cx="262511" cy="436927"/>
              </a:xfrm>
              <a:custGeom>
                <a:avLst/>
                <a:gdLst/>
                <a:ahLst/>
                <a:cxnLst/>
                <a:rect l="l" t="t" r="r" b="b"/>
                <a:pathLst>
                  <a:path w="48035" h="79950" extrusionOk="0">
                    <a:moveTo>
                      <a:pt x="24331" y="0"/>
                    </a:moveTo>
                    <a:cubicBezTo>
                      <a:pt x="22191" y="0"/>
                      <a:pt x="19822" y="599"/>
                      <a:pt x="17195" y="1957"/>
                    </a:cubicBezTo>
                    <a:cubicBezTo>
                      <a:pt x="12758" y="4176"/>
                      <a:pt x="9541" y="8281"/>
                      <a:pt x="7212" y="12607"/>
                    </a:cubicBezTo>
                    <a:cubicBezTo>
                      <a:pt x="888" y="24698"/>
                      <a:pt x="1" y="39009"/>
                      <a:pt x="4882" y="51877"/>
                    </a:cubicBezTo>
                    <a:cubicBezTo>
                      <a:pt x="9985" y="64523"/>
                      <a:pt x="20191" y="74396"/>
                      <a:pt x="33170" y="79055"/>
                    </a:cubicBezTo>
                    <a:cubicBezTo>
                      <a:pt x="34572" y="79522"/>
                      <a:pt x="36135" y="79950"/>
                      <a:pt x="37665" y="79950"/>
                    </a:cubicBezTo>
                    <a:cubicBezTo>
                      <a:pt x="38677" y="79950"/>
                      <a:pt x="39674" y="79763"/>
                      <a:pt x="40602" y="79277"/>
                    </a:cubicBezTo>
                    <a:cubicBezTo>
                      <a:pt x="43042" y="78057"/>
                      <a:pt x="44152" y="74950"/>
                      <a:pt x="44706" y="72177"/>
                    </a:cubicBezTo>
                    <a:cubicBezTo>
                      <a:pt x="48034" y="56647"/>
                      <a:pt x="47480" y="40562"/>
                      <a:pt x="42931" y="25364"/>
                    </a:cubicBezTo>
                    <a:cubicBezTo>
                      <a:pt x="40240" y="15711"/>
                      <a:pt x="35296" y="0"/>
                      <a:pt x="24331"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3"/>
              <p:cNvSpPr/>
              <p:nvPr/>
            </p:nvSpPr>
            <p:spPr>
              <a:xfrm>
                <a:off x="7730278" y="1668398"/>
                <a:ext cx="263112" cy="436927"/>
              </a:xfrm>
              <a:custGeom>
                <a:avLst/>
                <a:gdLst/>
                <a:ahLst/>
                <a:cxnLst/>
                <a:rect l="l" t="t" r="r" b="b"/>
                <a:pathLst>
                  <a:path w="48145" h="79950" extrusionOk="0">
                    <a:moveTo>
                      <a:pt x="23814" y="0"/>
                    </a:moveTo>
                    <a:cubicBezTo>
                      <a:pt x="12846" y="0"/>
                      <a:pt x="7887" y="15711"/>
                      <a:pt x="5103" y="25364"/>
                    </a:cubicBezTo>
                    <a:cubicBezTo>
                      <a:pt x="555" y="40562"/>
                      <a:pt x="0" y="56647"/>
                      <a:pt x="3439" y="72177"/>
                    </a:cubicBezTo>
                    <a:cubicBezTo>
                      <a:pt x="3994" y="74950"/>
                      <a:pt x="5103" y="78057"/>
                      <a:pt x="7432" y="79277"/>
                    </a:cubicBezTo>
                    <a:cubicBezTo>
                      <a:pt x="8404" y="79763"/>
                      <a:pt x="9428" y="79950"/>
                      <a:pt x="10457" y="79950"/>
                    </a:cubicBezTo>
                    <a:cubicBezTo>
                      <a:pt x="12011" y="79950"/>
                      <a:pt x="13574" y="79522"/>
                      <a:pt x="14976" y="79055"/>
                    </a:cubicBezTo>
                    <a:cubicBezTo>
                      <a:pt x="27844" y="74396"/>
                      <a:pt x="38160" y="64523"/>
                      <a:pt x="43263" y="51877"/>
                    </a:cubicBezTo>
                    <a:cubicBezTo>
                      <a:pt x="48144" y="39009"/>
                      <a:pt x="47257" y="24698"/>
                      <a:pt x="40934" y="12607"/>
                    </a:cubicBezTo>
                    <a:cubicBezTo>
                      <a:pt x="38493" y="8281"/>
                      <a:pt x="35387" y="4176"/>
                      <a:pt x="30950" y="1957"/>
                    </a:cubicBezTo>
                    <a:cubicBezTo>
                      <a:pt x="28323" y="599"/>
                      <a:pt x="25954" y="0"/>
                      <a:pt x="23814"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3"/>
              <p:cNvSpPr/>
              <p:nvPr/>
            </p:nvSpPr>
            <p:spPr>
              <a:xfrm>
                <a:off x="7544143" y="2275090"/>
                <a:ext cx="183695" cy="236438"/>
              </a:xfrm>
              <a:custGeom>
                <a:avLst/>
                <a:gdLst/>
                <a:ahLst/>
                <a:cxnLst/>
                <a:rect l="l" t="t" r="r" b="b"/>
                <a:pathLst>
                  <a:path w="33613" h="43264" extrusionOk="0">
                    <a:moveTo>
                      <a:pt x="0" y="0"/>
                    </a:moveTo>
                    <a:lnTo>
                      <a:pt x="0" y="26402"/>
                    </a:lnTo>
                    <a:cubicBezTo>
                      <a:pt x="0" y="35609"/>
                      <a:pt x="7543" y="43264"/>
                      <a:pt x="16862" y="43264"/>
                    </a:cubicBezTo>
                    <a:cubicBezTo>
                      <a:pt x="26069" y="43264"/>
                      <a:pt x="33612" y="35609"/>
                      <a:pt x="33612" y="26402"/>
                    </a:cubicBezTo>
                    <a:lnTo>
                      <a:pt x="336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3"/>
              <p:cNvSpPr/>
              <p:nvPr/>
            </p:nvSpPr>
            <p:spPr>
              <a:xfrm>
                <a:off x="7337393" y="1603888"/>
                <a:ext cx="598969" cy="784506"/>
              </a:xfrm>
              <a:custGeom>
                <a:avLst/>
                <a:gdLst/>
                <a:ahLst/>
                <a:cxnLst/>
                <a:rect l="l" t="t" r="r" b="b"/>
                <a:pathLst>
                  <a:path w="109601" h="143551" extrusionOk="0">
                    <a:moveTo>
                      <a:pt x="54062" y="1"/>
                    </a:moveTo>
                    <a:cubicBezTo>
                      <a:pt x="38216" y="1"/>
                      <a:pt x="23522" y="8282"/>
                      <a:pt x="15420" y="21858"/>
                    </a:cubicBezTo>
                    <a:cubicBezTo>
                      <a:pt x="5991" y="37722"/>
                      <a:pt x="6213" y="58355"/>
                      <a:pt x="2441" y="75993"/>
                    </a:cubicBezTo>
                    <a:cubicBezTo>
                      <a:pt x="1332" y="81762"/>
                      <a:pt x="0" y="87530"/>
                      <a:pt x="222" y="93409"/>
                    </a:cubicBezTo>
                    <a:cubicBezTo>
                      <a:pt x="999" y="121475"/>
                      <a:pt x="27622" y="143551"/>
                      <a:pt x="54690" y="143551"/>
                    </a:cubicBezTo>
                    <a:cubicBezTo>
                      <a:pt x="82755" y="143551"/>
                      <a:pt x="109601" y="119811"/>
                      <a:pt x="109157" y="90969"/>
                    </a:cubicBezTo>
                    <a:cubicBezTo>
                      <a:pt x="109046" y="78988"/>
                      <a:pt x="104276" y="66120"/>
                      <a:pt x="102612" y="56136"/>
                    </a:cubicBezTo>
                    <a:cubicBezTo>
                      <a:pt x="100948" y="46152"/>
                      <a:pt x="100837" y="36058"/>
                      <a:pt x="96400" y="26629"/>
                    </a:cubicBezTo>
                    <a:cubicBezTo>
                      <a:pt x="89045" y="10382"/>
                      <a:pt x="73000" y="1"/>
                      <a:pt x="55252" y="1"/>
                    </a:cubicBezTo>
                    <a:cubicBezTo>
                      <a:pt x="55065" y="1"/>
                      <a:pt x="54877" y="3"/>
                      <a:pt x="54690" y="5"/>
                    </a:cubicBezTo>
                    <a:cubicBezTo>
                      <a:pt x="54480" y="2"/>
                      <a:pt x="54271" y="1"/>
                      <a:pt x="540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3"/>
              <p:cNvSpPr/>
              <p:nvPr/>
            </p:nvSpPr>
            <p:spPr>
              <a:xfrm>
                <a:off x="7349483" y="1697284"/>
                <a:ext cx="108557" cy="326506"/>
              </a:xfrm>
              <a:custGeom>
                <a:avLst/>
                <a:gdLst/>
                <a:ahLst/>
                <a:cxnLst/>
                <a:rect l="l" t="t" r="r" b="b"/>
                <a:pathLst>
                  <a:path w="19864" h="59745" extrusionOk="0">
                    <a:moveTo>
                      <a:pt x="16980" y="0"/>
                    </a:moveTo>
                    <a:cubicBezTo>
                      <a:pt x="15537" y="1775"/>
                      <a:pt x="11988" y="2330"/>
                      <a:pt x="10878" y="4216"/>
                    </a:cubicBezTo>
                    <a:cubicBezTo>
                      <a:pt x="1449" y="20079"/>
                      <a:pt x="3779" y="42154"/>
                      <a:pt x="7" y="59682"/>
                    </a:cubicBezTo>
                    <a:cubicBezTo>
                      <a:pt x="1" y="59724"/>
                      <a:pt x="5" y="59745"/>
                      <a:pt x="18" y="59745"/>
                    </a:cubicBezTo>
                    <a:cubicBezTo>
                      <a:pt x="490" y="59745"/>
                      <a:pt x="12892" y="33482"/>
                      <a:pt x="17423" y="20966"/>
                    </a:cubicBezTo>
                    <a:cubicBezTo>
                      <a:pt x="19642" y="15198"/>
                      <a:pt x="19864" y="4438"/>
                      <a:pt x="1698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3"/>
              <p:cNvSpPr/>
              <p:nvPr/>
            </p:nvSpPr>
            <p:spPr>
              <a:xfrm>
                <a:off x="7401252" y="1540854"/>
                <a:ext cx="602412" cy="299854"/>
              </a:xfrm>
              <a:custGeom>
                <a:avLst/>
                <a:gdLst/>
                <a:ahLst/>
                <a:cxnLst/>
                <a:rect l="l" t="t" r="r" b="b"/>
                <a:pathLst>
                  <a:path w="110231" h="54868" extrusionOk="0">
                    <a:moveTo>
                      <a:pt x="28225" y="0"/>
                    </a:moveTo>
                    <a:cubicBezTo>
                      <a:pt x="28123" y="0"/>
                      <a:pt x="28021" y="0"/>
                      <a:pt x="27919" y="1"/>
                    </a:cubicBezTo>
                    <a:cubicBezTo>
                      <a:pt x="21041" y="1"/>
                      <a:pt x="13831" y="1554"/>
                      <a:pt x="8728" y="5659"/>
                    </a:cubicBezTo>
                    <a:cubicBezTo>
                      <a:pt x="3625" y="9874"/>
                      <a:pt x="1074" y="17306"/>
                      <a:pt x="519" y="23629"/>
                    </a:cubicBezTo>
                    <a:cubicBezTo>
                      <a:pt x="1" y="29430"/>
                      <a:pt x="14476" y="54868"/>
                      <a:pt x="47468" y="54868"/>
                    </a:cubicBezTo>
                    <a:cubicBezTo>
                      <a:pt x="49807" y="54868"/>
                      <a:pt x="52238" y="54740"/>
                      <a:pt x="54764" y="54468"/>
                    </a:cubicBezTo>
                    <a:cubicBezTo>
                      <a:pt x="72846" y="52583"/>
                      <a:pt x="96142" y="39936"/>
                      <a:pt x="107568" y="26625"/>
                    </a:cubicBezTo>
                    <a:cubicBezTo>
                      <a:pt x="105349" y="26292"/>
                      <a:pt x="100579" y="26292"/>
                      <a:pt x="98471" y="26070"/>
                    </a:cubicBezTo>
                    <a:cubicBezTo>
                      <a:pt x="98471" y="26070"/>
                      <a:pt x="105127" y="18970"/>
                      <a:pt x="110230" y="14422"/>
                    </a:cubicBezTo>
                    <a:cubicBezTo>
                      <a:pt x="108217" y="13900"/>
                      <a:pt x="106167" y="13641"/>
                      <a:pt x="104125" y="13641"/>
                    </a:cubicBezTo>
                    <a:cubicBezTo>
                      <a:pt x="100091" y="13641"/>
                      <a:pt x="96090" y="14652"/>
                      <a:pt x="92481" y="16641"/>
                    </a:cubicBezTo>
                    <a:lnTo>
                      <a:pt x="93701" y="6990"/>
                    </a:lnTo>
                    <a:lnTo>
                      <a:pt x="93701" y="6990"/>
                    </a:lnTo>
                    <a:cubicBezTo>
                      <a:pt x="89997" y="7845"/>
                      <a:pt x="86287" y="8198"/>
                      <a:pt x="82568" y="8198"/>
                    </a:cubicBezTo>
                    <a:cubicBezTo>
                      <a:pt x="64672" y="8198"/>
                      <a:pt x="46599" y="0"/>
                      <a:pt x="2822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3"/>
              <p:cNvSpPr/>
              <p:nvPr/>
            </p:nvSpPr>
            <p:spPr>
              <a:xfrm>
                <a:off x="7560794" y="2367229"/>
                <a:ext cx="176713" cy="28918"/>
              </a:xfrm>
              <a:custGeom>
                <a:avLst/>
                <a:gdLst/>
                <a:ahLst/>
                <a:cxnLst/>
                <a:rect l="l" t="t" r="r" b="b"/>
                <a:pathLst>
                  <a:path w="8376" h="1371" extrusionOk="0">
                    <a:moveTo>
                      <a:pt x="8369" y="0"/>
                    </a:moveTo>
                    <a:cubicBezTo>
                      <a:pt x="8352" y="0"/>
                      <a:pt x="8243" y="49"/>
                      <a:pt x="8060" y="137"/>
                    </a:cubicBezTo>
                    <a:cubicBezTo>
                      <a:pt x="7961" y="186"/>
                      <a:pt x="7842" y="244"/>
                      <a:pt x="7698" y="303"/>
                    </a:cubicBezTo>
                    <a:cubicBezTo>
                      <a:pt x="7555" y="363"/>
                      <a:pt x="7396" y="439"/>
                      <a:pt x="7212" y="505"/>
                    </a:cubicBezTo>
                    <a:cubicBezTo>
                      <a:pt x="6850" y="649"/>
                      <a:pt x="6408" y="792"/>
                      <a:pt x="5911" y="920"/>
                    </a:cubicBezTo>
                    <a:cubicBezTo>
                      <a:pt x="5659" y="976"/>
                      <a:pt x="5397" y="1045"/>
                      <a:pt x="5120" y="1086"/>
                    </a:cubicBezTo>
                    <a:cubicBezTo>
                      <a:pt x="4845" y="1137"/>
                      <a:pt x="4557" y="1168"/>
                      <a:pt x="4263" y="1202"/>
                    </a:cubicBezTo>
                    <a:cubicBezTo>
                      <a:pt x="3974" y="1222"/>
                      <a:pt x="3692" y="1244"/>
                      <a:pt x="3418" y="1244"/>
                    </a:cubicBezTo>
                    <a:cubicBezTo>
                      <a:pt x="3411" y="1244"/>
                      <a:pt x="3404" y="1244"/>
                      <a:pt x="3397" y="1244"/>
                    </a:cubicBezTo>
                    <a:cubicBezTo>
                      <a:pt x="3339" y="1246"/>
                      <a:pt x="3281" y="1247"/>
                      <a:pt x="3223" y="1247"/>
                    </a:cubicBezTo>
                    <a:cubicBezTo>
                      <a:pt x="3005" y="1247"/>
                      <a:pt x="2793" y="1234"/>
                      <a:pt x="2590" y="1226"/>
                    </a:cubicBezTo>
                    <a:cubicBezTo>
                      <a:pt x="2077" y="1190"/>
                      <a:pt x="1616" y="1131"/>
                      <a:pt x="1235" y="1055"/>
                    </a:cubicBezTo>
                    <a:cubicBezTo>
                      <a:pt x="1042" y="1025"/>
                      <a:pt x="872" y="979"/>
                      <a:pt x="721" y="945"/>
                    </a:cubicBezTo>
                    <a:cubicBezTo>
                      <a:pt x="568" y="913"/>
                      <a:pt x="440" y="879"/>
                      <a:pt x="335" y="848"/>
                    </a:cubicBezTo>
                    <a:cubicBezTo>
                      <a:pt x="149" y="797"/>
                      <a:pt x="35" y="770"/>
                      <a:pt x="9" y="770"/>
                    </a:cubicBezTo>
                    <a:cubicBezTo>
                      <a:pt x="5" y="770"/>
                      <a:pt x="3" y="770"/>
                      <a:pt x="3" y="771"/>
                    </a:cubicBezTo>
                    <a:cubicBezTo>
                      <a:pt x="0" y="780"/>
                      <a:pt x="114" y="824"/>
                      <a:pt x="321" y="895"/>
                    </a:cubicBezTo>
                    <a:cubicBezTo>
                      <a:pt x="423" y="933"/>
                      <a:pt x="550" y="976"/>
                      <a:pt x="702" y="1014"/>
                    </a:cubicBezTo>
                    <a:cubicBezTo>
                      <a:pt x="853" y="1055"/>
                      <a:pt x="1023" y="1107"/>
                      <a:pt x="1216" y="1143"/>
                    </a:cubicBezTo>
                    <a:cubicBezTo>
                      <a:pt x="1599" y="1231"/>
                      <a:pt x="2064" y="1301"/>
                      <a:pt x="2583" y="1343"/>
                    </a:cubicBezTo>
                    <a:cubicBezTo>
                      <a:pt x="2802" y="1354"/>
                      <a:pt x="3031" y="1371"/>
                      <a:pt x="3267" y="1371"/>
                    </a:cubicBezTo>
                    <a:cubicBezTo>
                      <a:pt x="3311" y="1371"/>
                      <a:pt x="3354" y="1370"/>
                      <a:pt x="3398" y="1369"/>
                    </a:cubicBezTo>
                    <a:cubicBezTo>
                      <a:pt x="3413" y="1369"/>
                      <a:pt x="3427" y="1369"/>
                      <a:pt x="3442" y="1369"/>
                    </a:cubicBezTo>
                    <a:cubicBezTo>
                      <a:pt x="3712" y="1369"/>
                      <a:pt x="3990" y="1349"/>
                      <a:pt x="4273" y="1329"/>
                    </a:cubicBezTo>
                    <a:cubicBezTo>
                      <a:pt x="4572" y="1294"/>
                      <a:pt x="4864" y="1263"/>
                      <a:pt x="5143" y="1208"/>
                    </a:cubicBezTo>
                    <a:cubicBezTo>
                      <a:pt x="5422" y="1165"/>
                      <a:pt x="5687" y="1094"/>
                      <a:pt x="5939" y="1035"/>
                    </a:cubicBezTo>
                    <a:cubicBezTo>
                      <a:pt x="6442" y="898"/>
                      <a:pt x="6886" y="745"/>
                      <a:pt x="7246" y="588"/>
                    </a:cubicBezTo>
                    <a:cubicBezTo>
                      <a:pt x="7430" y="518"/>
                      <a:pt x="7587" y="434"/>
                      <a:pt x="7727" y="368"/>
                    </a:cubicBezTo>
                    <a:cubicBezTo>
                      <a:pt x="7869" y="302"/>
                      <a:pt x="7987" y="237"/>
                      <a:pt x="8082" y="182"/>
                    </a:cubicBezTo>
                    <a:cubicBezTo>
                      <a:pt x="8273" y="73"/>
                      <a:pt x="8375" y="8"/>
                      <a:pt x="8372" y="1"/>
                    </a:cubicBezTo>
                    <a:cubicBezTo>
                      <a:pt x="8371" y="1"/>
                      <a:pt x="8370" y="0"/>
                      <a:pt x="8369" y="0"/>
                    </a:cubicBezTo>
                    <a:close/>
                  </a:path>
                </a:pathLst>
              </a:custGeom>
              <a:solidFill>
                <a:srgbClr val="9C5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3"/>
              <p:cNvSpPr/>
              <p:nvPr/>
            </p:nvSpPr>
            <p:spPr>
              <a:xfrm rot="274895">
                <a:off x="7256051" y="1971567"/>
                <a:ext cx="102113" cy="167925"/>
              </a:xfrm>
              <a:custGeom>
                <a:avLst/>
                <a:gdLst/>
                <a:ahLst/>
                <a:cxnLst/>
                <a:rect l="l" t="t" r="r" b="b"/>
                <a:pathLst>
                  <a:path w="3512" h="5776" extrusionOk="0">
                    <a:moveTo>
                      <a:pt x="1712" y="1"/>
                    </a:moveTo>
                    <a:cubicBezTo>
                      <a:pt x="1680" y="1"/>
                      <a:pt x="1648" y="2"/>
                      <a:pt x="1616" y="4"/>
                    </a:cubicBezTo>
                    <a:cubicBezTo>
                      <a:pt x="1026" y="47"/>
                      <a:pt x="525" y="500"/>
                      <a:pt x="278" y="1038"/>
                    </a:cubicBezTo>
                    <a:cubicBezTo>
                      <a:pt x="32" y="1575"/>
                      <a:pt x="1" y="2185"/>
                      <a:pt x="25" y="2777"/>
                    </a:cubicBezTo>
                    <a:cubicBezTo>
                      <a:pt x="51" y="3427"/>
                      <a:pt x="144" y="4092"/>
                      <a:pt x="452" y="4665"/>
                    </a:cubicBezTo>
                    <a:cubicBezTo>
                      <a:pt x="760" y="5239"/>
                      <a:pt x="1318" y="5710"/>
                      <a:pt x="1967" y="5770"/>
                    </a:cubicBezTo>
                    <a:cubicBezTo>
                      <a:pt x="2006" y="5774"/>
                      <a:pt x="2046" y="5776"/>
                      <a:pt x="2086" y="5776"/>
                    </a:cubicBezTo>
                    <a:cubicBezTo>
                      <a:pt x="2698" y="5776"/>
                      <a:pt x="3319" y="5349"/>
                      <a:pt x="3410" y="4744"/>
                    </a:cubicBezTo>
                    <a:lnTo>
                      <a:pt x="3512" y="1059"/>
                    </a:lnTo>
                    <a:cubicBezTo>
                      <a:pt x="3010" y="549"/>
                      <a:pt x="2415" y="1"/>
                      <a:pt x="17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3"/>
              <p:cNvSpPr/>
              <p:nvPr/>
            </p:nvSpPr>
            <p:spPr>
              <a:xfrm>
                <a:off x="7294894" y="2003083"/>
                <a:ext cx="40153" cy="80792"/>
              </a:xfrm>
              <a:custGeom>
                <a:avLst/>
                <a:gdLst/>
                <a:ahLst/>
                <a:cxnLst/>
                <a:rect l="l" t="t" r="r" b="b"/>
                <a:pathLst>
                  <a:path w="1381" h="2779" extrusionOk="0">
                    <a:moveTo>
                      <a:pt x="751" y="0"/>
                    </a:moveTo>
                    <a:cubicBezTo>
                      <a:pt x="751" y="0"/>
                      <a:pt x="751" y="0"/>
                      <a:pt x="751" y="0"/>
                    </a:cubicBezTo>
                    <a:cubicBezTo>
                      <a:pt x="738" y="5"/>
                      <a:pt x="785" y="189"/>
                      <a:pt x="877" y="498"/>
                    </a:cubicBezTo>
                    <a:cubicBezTo>
                      <a:pt x="936" y="699"/>
                      <a:pt x="1014" y="954"/>
                      <a:pt x="1107" y="1246"/>
                    </a:cubicBezTo>
                    <a:lnTo>
                      <a:pt x="1107" y="1246"/>
                    </a:lnTo>
                    <a:cubicBezTo>
                      <a:pt x="1035" y="1160"/>
                      <a:pt x="950" y="1081"/>
                      <a:pt x="842" y="1019"/>
                    </a:cubicBezTo>
                    <a:cubicBezTo>
                      <a:pt x="742" y="965"/>
                      <a:pt x="629" y="935"/>
                      <a:pt x="517" y="935"/>
                    </a:cubicBezTo>
                    <a:cubicBezTo>
                      <a:pt x="432" y="935"/>
                      <a:pt x="348" y="952"/>
                      <a:pt x="270" y="988"/>
                    </a:cubicBezTo>
                    <a:cubicBezTo>
                      <a:pt x="80" y="1074"/>
                      <a:pt x="1" y="1287"/>
                      <a:pt x="7" y="1454"/>
                    </a:cubicBezTo>
                    <a:cubicBezTo>
                      <a:pt x="21" y="1798"/>
                      <a:pt x="170" y="2061"/>
                      <a:pt x="304" y="2265"/>
                    </a:cubicBezTo>
                    <a:cubicBezTo>
                      <a:pt x="447" y="2467"/>
                      <a:pt x="598" y="2598"/>
                      <a:pt x="709" y="2677"/>
                    </a:cubicBezTo>
                    <a:cubicBezTo>
                      <a:pt x="810" y="2748"/>
                      <a:pt x="877" y="2779"/>
                      <a:pt x="892" y="2779"/>
                    </a:cubicBezTo>
                    <a:cubicBezTo>
                      <a:pt x="894" y="2779"/>
                      <a:pt x="894" y="2778"/>
                      <a:pt x="895" y="2778"/>
                    </a:cubicBezTo>
                    <a:cubicBezTo>
                      <a:pt x="911" y="2759"/>
                      <a:pt x="636" y="2612"/>
                      <a:pt x="380" y="2215"/>
                    </a:cubicBezTo>
                    <a:cubicBezTo>
                      <a:pt x="260" y="2019"/>
                      <a:pt x="129" y="1751"/>
                      <a:pt x="125" y="1455"/>
                    </a:cubicBezTo>
                    <a:cubicBezTo>
                      <a:pt x="125" y="1311"/>
                      <a:pt x="188" y="1162"/>
                      <a:pt x="325" y="1101"/>
                    </a:cubicBezTo>
                    <a:cubicBezTo>
                      <a:pt x="381" y="1075"/>
                      <a:pt x="446" y="1062"/>
                      <a:pt x="513" y="1062"/>
                    </a:cubicBezTo>
                    <a:cubicBezTo>
                      <a:pt x="604" y="1062"/>
                      <a:pt x="699" y="1086"/>
                      <a:pt x="782" y="1131"/>
                    </a:cubicBezTo>
                    <a:cubicBezTo>
                      <a:pt x="1019" y="1266"/>
                      <a:pt x="1151" y="1526"/>
                      <a:pt x="1269" y="1751"/>
                    </a:cubicBezTo>
                    <a:lnTo>
                      <a:pt x="1381" y="1705"/>
                    </a:lnTo>
                    <a:cubicBezTo>
                      <a:pt x="1210" y="1204"/>
                      <a:pt x="1059" y="776"/>
                      <a:pt x="948" y="474"/>
                    </a:cubicBezTo>
                    <a:cubicBezTo>
                      <a:pt x="838" y="176"/>
                      <a:pt x="767" y="0"/>
                      <a:pt x="751"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3"/>
              <p:cNvSpPr/>
              <p:nvPr/>
            </p:nvSpPr>
            <p:spPr>
              <a:xfrm rot="-1800103">
                <a:off x="7833421" y="1697287"/>
                <a:ext cx="108551" cy="326489"/>
              </a:xfrm>
              <a:custGeom>
                <a:avLst/>
                <a:gdLst/>
                <a:ahLst/>
                <a:cxnLst/>
                <a:rect l="l" t="t" r="r" b="b"/>
                <a:pathLst>
                  <a:path w="19864" h="59745" extrusionOk="0">
                    <a:moveTo>
                      <a:pt x="16980" y="0"/>
                    </a:moveTo>
                    <a:cubicBezTo>
                      <a:pt x="15537" y="1775"/>
                      <a:pt x="11988" y="2330"/>
                      <a:pt x="10878" y="4216"/>
                    </a:cubicBezTo>
                    <a:cubicBezTo>
                      <a:pt x="1449" y="20079"/>
                      <a:pt x="3779" y="42154"/>
                      <a:pt x="7" y="59682"/>
                    </a:cubicBezTo>
                    <a:cubicBezTo>
                      <a:pt x="1" y="59724"/>
                      <a:pt x="5" y="59745"/>
                      <a:pt x="18" y="59745"/>
                    </a:cubicBezTo>
                    <a:cubicBezTo>
                      <a:pt x="490" y="59745"/>
                      <a:pt x="12892" y="33482"/>
                      <a:pt x="17423" y="20966"/>
                    </a:cubicBezTo>
                    <a:cubicBezTo>
                      <a:pt x="19642" y="15198"/>
                      <a:pt x="19864" y="4438"/>
                      <a:pt x="1698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3"/>
              <p:cNvSpPr/>
              <p:nvPr/>
            </p:nvSpPr>
            <p:spPr>
              <a:xfrm rot="-356842">
                <a:off x="7918851" y="1967326"/>
                <a:ext cx="102079" cy="167931"/>
              </a:xfrm>
              <a:custGeom>
                <a:avLst/>
                <a:gdLst/>
                <a:ahLst/>
                <a:cxnLst/>
                <a:rect l="l" t="t" r="r" b="b"/>
                <a:pathLst>
                  <a:path w="3511" h="5776" extrusionOk="0">
                    <a:moveTo>
                      <a:pt x="1801" y="0"/>
                    </a:moveTo>
                    <a:cubicBezTo>
                      <a:pt x="1097" y="0"/>
                      <a:pt x="502" y="548"/>
                      <a:pt x="1" y="1059"/>
                    </a:cubicBezTo>
                    <a:lnTo>
                      <a:pt x="102" y="4744"/>
                    </a:lnTo>
                    <a:cubicBezTo>
                      <a:pt x="193" y="5348"/>
                      <a:pt x="814" y="5775"/>
                      <a:pt x="1426" y="5775"/>
                    </a:cubicBezTo>
                    <a:cubicBezTo>
                      <a:pt x="1466" y="5775"/>
                      <a:pt x="1507" y="5774"/>
                      <a:pt x="1546" y="5770"/>
                    </a:cubicBezTo>
                    <a:cubicBezTo>
                      <a:pt x="2194" y="5709"/>
                      <a:pt x="2752" y="5238"/>
                      <a:pt x="3061" y="4665"/>
                    </a:cubicBezTo>
                    <a:cubicBezTo>
                      <a:pt x="3369" y="4091"/>
                      <a:pt x="3461" y="3427"/>
                      <a:pt x="3487" y="2777"/>
                    </a:cubicBezTo>
                    <a:cubicBezTo>
                      <a:pt x="3511" y="2185"/>
                      <a:pt x="3481" y="1574"/>
                      <a:pt x="3235" y="1037"/>
                    </a:cubicBezTo>
                    <a:cubicBezTo>
                      <a:pt x="2988" y="499"/>
                      <a:pt x="2486" y="47"/>
                      <a:pt x="1896" y="4"/>
                    </a:cubicBezTo>
                    <a:cubicBezTo>
                      <a:pt x="1864" y="2"/>
                      <a:pt x="1833" y="0"/>
                      <a:pt x="1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3"/>
              <p:cNvSpPr/>
              <p:nvPr/>
            </p:nvSpPr>
            <p:spPr>
              <a:xfrm>
                <a:off x="7941997" y="1998809"/>
                <a:ext cx="40153" cy="80822"/>
              </a:xfrm>
              <a:custGeom>
                <a:avLst/>
                <a:gdLst/>
                <a:ahLst/>
                <a:cxnLst/>
                <a:rect l="l" t="t" r="r" b="b"/>
                <a:pathLst>
                  <a:path w="1381" h="2780" extrusionOk="0">
                    <a:moveTo>
                      <a:pt x="628" y="1"/>
                    </a:moveTo>
                    <a:cubicBezTo>
                      <a:pt x="614" y="1"/>
                      <a:pt x="542" y="176"/>
                      <a:pt x="432" y="475"/>
                    </a:cubicBezTo>
                    <a:cubicBezTo>
                      <a:pt x="321" y="777"/>
                      <a:pt x="171" y="1204"/>
                      <a:pt x="0" y="1706"/>
                    </a:cubicBezTo>
                    <a:lnTo>
                      <a:pt x="111" y="1752"/>
                    </a:lnTo>
                    <a:cubicBezTo>
                      <a:pt x="230" y="1527"/>
                      <a:pt x="362" y="1266"/>
                      <a:pt x="598" y="1132"/>
                    </a:cubicBezTo>
                    <a:cubicBezTo>
                      <a:pt x="681" y="1086"/>
                      <a:pt x="777" y="1062"/>
                      <a:pt x="868" y="1062"/>
                    </a:cubicBezTo>
                    <a:cubicBezTo>
                      <a:pt x="935" y="1062"/>
                      <a:pt x="1000" y="1075"/>
                      <a:pt x="1056" y="1102"/>
                    </a:cubicBezTo>
                    <a:cubicBezTo>
                      <a:pt x="1193" y="1163"/>
                      <a:pt x="1255" y="1312"/>
                      <a:pt x="1256" y="1456"/>
                    </a:cubicBezTo>
                    <a:cubicBezTo>
                      <a:pt x="1252" y="1752"/>
                      <a:pt x="1119" y="2020"/>
                      <a:pt x="1000" y="2215"/>
                    </a:cubicBezTo>
                    <a:cubicBezTo>
                      <a:pt x="744" y="2613"/>
                      <a:pt x="469" y="2759"/>
                      <a:pt x="485" y="2778"/>
                    </a:cubicBezTo>
                    <a:cubicBezTo>
                      <a:pt x="485" y="2779"/>
                      <a:pt x="486" y="2779"/>
                      <a:pt x="488" y="2779"/>
                    </a:cubicBezTo>
                    <a:cubicBezTo>
                      <a:pt x="503" y="2779"/>
                      <a:pt x="569" y="2748"/>
                      <a:pt x="671" y="2677"/>
                    </a:cubicBezTo>
                    <a:cubicBezTo>
                      <a:pt x="781" y="2599"/>
                      <a:pt x="934" y="2468"/>
                      <a:pt x="1075" y="2265"/>
                    </a:cubicBezTo>
                    <a:cubicBezTo>
                      <a:pt x="1211" y="2062"/>
                      <a:pt x="1360" y="1798"/>
                      <a:pt x="1374" y="1454"/>
                    </a:cubicBezTo>
                    <a:cubicBezTo>
                      <a:pt x="1380" y="1288"/>
                      <a:pt x="1300" y="1075"/>
                      <a:pt x="1110" y="989"/>
                    </a:cubicBezTo>
                    <a:cubicBezTo>
                      <a:pt x="1032" y="953"/>
                      <a:pt x="948" y="936"/>
                      <a:pt x="864" y="936"/>
                    </a:cubicBezTo>
                    <a:cubicBezTo>
                      <a:pt x="752" y="936"/>
                      <a:pt x="638" y="966"/>
                      <a:pt x="537" y="1020"/>
                    </a:cubicBezTo>
                    <a:cubicBezTo>
                      <a:pt x="430" y="1082"/>
                      <a:pt x="344" y="1161"/>
                      <a:pt x="273" y="1247"/>
                    </a:cubicBezTo>
                    <a:lnTo>
                      <a:pt x="273" y="1247"/>
                    </a:lnTo>
                    <a:cubicBezTo>
                      <a:pt x="366" y="954"/>
                      <a:pt x="444" y="700"/>
                      <a:pt x="504" y="498"/>
                    </a:cubicBezTo>
                    <a:cubicBezTo>
                      <a:pt x="596" y="189"/>
                      <a:pt x="642" y="5"/>
                      <a:pt x="629" y="1"/>
                    </a:cubicBezTo>
                    <a:cubicBezTo>
                      <a:pt x="629" y="1"/>
                      <a:pt x="629" y="1"/>
                      <a:pt x="62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3"/>
              <p:cNvSpPr/>
              <p:nvPr/>
            </p:nvSpPr>
            <p:spPr>
              <a:xfrm>
                <a:off x="7600363" y="1998425"/>
                <a:ext cx="44425" cy="153850"/>
              </a:xfrm>
              <a:custGeom>
                <a:avLst/>
                <a:gdLst/>
                <a:ahLst/>
                <a:cxnLst/>
                <a:rect l="l" t="t" r="r" b="b"/>
                <a:pathLst>
                  <a:path w="1777" h="6154" extrusionOk="0">
                    <a:moveTo>
                      <a:pt x="1164" y="1"/>
                    </a:moveTo>
                    <a:cubicBezTo>
                      <a:pt x="1164" y="1"/>
                      <a:pt x="1164" y="1"/>
                      <a:pt x="1164" y="1"/>
                    </a:cubicBezTo>
                    <a:cubicBezTo>
                      <a:pt x="1154" y="2"/>
                      <a:pt x="1161" y="125"/>
                      <a:pt x="1180" y="347"/>
                    </a:cubicBezTo>
                    <a:cubicBezTo>
                      <a:pt x="1205" y="593"/>
                      <a:pt x="1236" y="908"/>
                      <a:pt x="1273" y="1286"/>
                    </a:cubicBezTo>
                    <a:cubicBezTo>
                      <a:pt x="1355" y="2053"/>
                      <a:pt x="1476" y="3103"/>
                      <a:pt x="1617" y="4265"/>
                    </a:cubicBezTo>
                    <a:lnTo>
                      <a:pt x="1617" y="4265"/>
                    </a:lnTo>
                    <a:cubicBezTo>
                      <a:pt x="1401" y="4125"/>
                      <a:pt x="1172" y="3996"/>
                      <a:pt x="914" y="3960"/>
                    </a:cubicBezTo>
                    <a:cubicBezTo>
                      <a:pt x="872" y="3954"/>
                      <a:pt x="830" y="3951"/>
                      <a:pt x="788" y="3951"/>
                    </a:cubicBezTo>
                    <a:cubicBezTo>
                      <a:pt x="528" y="3951"/>
                      <a:pt x="263" y="4061"/>
                      <a:pt x="141" y="4292"/>
                    </a:cubicBezTo>
                    <a:cubicBezTo>
                      <a:pt x="0" y="4559"/>
                      <a:pt x="77" y="4845"/>
                      <a:pt x="174" y="5059"/>
                    </a:cubicBezTo>
                    <a:cubicBezTo>
                      <a:pt x="280" y="5276"/>
                      <a:pt x="422" y="5449"/>
                      <a:pt x="566" y="5591"/>
                    </a:cubicBezTo>
                    <a:cubicBezTo>
                      <a:pt x="856" y="5875"/>
                      <a:pt x="1161" y="6015"/>
                      <a:pt x="1372" y="6084"/>
                    </a:cubicBezTo>
                    <a:cubicBezTo>
                      <a:pt x="1479" y="6118"/>
                      <a:pt x="1564" y="6136"/>
                      <a:pt x="1622" y="6146"/>
                    </a:cubicBezTo>
                    <a:cubicBezTo>
                      <a:pt x="1662" y="6151"/>
                      <a:pt x="1689" y="6153"/>
                      <a:pt x="1702" y="6153"/>
                    </a:cubicBezTo>
                    <a:cubicBezTo>
                      <a:pt x="1708" y="6153"/>
                      <a:pt x="1711" y="6153"/>
                      <a:pt x="1711" y="6152"/>
                    </a:cubicBezTo>
                    <a:cubicBezTo>
                      <a:pt x="1714" y="6140"/>
                      <a:pt x="1592" y="6118"/>
                      <a:pt x="1390" y="6037"/>
                    </a:cubicBezTo>
                    <a:cubicBezTo>
                      <a:pt x="1189" y="5955"/>
                      <a:pt x="900" y="5807"/>
                      <a:pt x="630" y="5528"/>
                    </a:cubicBezTo>
                    <a:cubicBezTo>
                      <a:pt x="497" y="5388"/>
                      <a:pt x="364" y="5217"/>
                      <a:pt x="271" y="5015"/>
                    </a:cubicBezTo>
                    <a:cubicBezTo>
                      <a:pt x="183" y="4814"/>
                      <a:pt x="128" y="4557"/>
                      <a:pt x="243" y="4349"/>
                    </a:cubicBezTo>
                    <a:cubicBezTo>
                      <a:pt x="339" y="4170"/>
                      <a:pt x="558" y="4075"/>
                      <a:pt x="782" y="4075"/>
                    </a:cubicBezTo>
                    <a:cubicBezTo>
                      <a:pt x="821" y="4075"/>
                      <a:pt x="859" y="4078"/>
                      <a:pt x="897" y="4083"/>
                    </a:cubicBezTo>
                    <a:cubicBezTo>
                      <a:pt x="1164" y="4122"/>
                      <a:pt x="1412" y="4280"/>
                      <a:pt x="1661" y="4447"/>
                    </a:cubicBezTo>
                    <a:lnTo>
                      <a:pt x="1777" y="4524"/>
                    </a:lnTo>
                    <a:lnTo>
                      <a:pt x="1760" y="4386"/>
                    </a:lnTo>
                    <a:cubicBezTo>
                      <a:pt x="1759" y="4379"/>
                      <a:pt x="1758" y="4369"/>
                      <a:pt x="1757" y="4361"/>
                    </a:cubicBezTo>
                    <a:cubicBezTo>
                      <a:pt x="1610" y="3155"/>
                      <a:pt x="1471" y="2064"/>
                      <a:pt x="1364" y="1275"/>
                    </a:cubicBezTo>
                    <a:cubicBezTo>
                      <a:pt x="1310" y="899"/>
                      <a:pt x="1265" y="586"/>
                      <a:pt x="1229" y="341"/>
                    </a:cubicBezTo>
                    <a:cubicBezTo>
                      <a:pt x="1195" y="122"/>
                      <a:pt x="1172" y="1"/>
                      <a:pt x="1164"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3"/>
              <p:cNvSpPr/>
              <p:nvPr/>
            </p:nvSpPr>
            <p:spPr>
              <a:xfrm>
                <a:off x="7603938" y="2181350"/>
                <a:ext cx="94125" cy="36100"/>
              </a:xfrm>
              <a:custGeom>
                <a:avLst/>
                <a:gdLst/>
                <a:ahLst/>
                <a:cxnLst/>
                <a:rect l="l" t="t" r="r" b="b"/>
                <a:pathLst>
                  <a:path w="3765" h="1444" extrusionOk="0">
                    <a:moveTo>
                      <a:pt x="1883" y="0"/>
                    </a:moveTo>
                    <a:cubicBezTo>
                      <a:pt x="1159" y="5"/>
                      <a:pt x="591" y="420"/>
                      <a:pt x="319" y="781"/>
                    </a:cubicBezTo>
                    <a:cubicBezTo>
                      <a:pt x="179" y="962"/>
                      <a:pt x="96" y="1130"/>
                      <a:pt x="54" y="1250"/>
                    </a:cubicBezTo>
                    <a:cubicBezTo>
                      <a:pt x="11" y="1370"/>
                      <a:pt x="0" y="1441"/>
                      <a:pt x="7" y="1443"/>
                    </a:cubicBezTo>
                    <a:cubicBezTo>
                      <a:pt x="8" y="1443"/>
                      <a:pt x="8" y="1443"/>
                      <a:pt x="9" y="1443"/>
                    </a:cubicBezTo>
                    <a:cubicBezTo>
                      <a:pt x="34" y="1443"/>
                      <a:pt x="106" y="1168"/>
                      <a:pt x="390" y="838"/>
                    </a:cubicBezTo>
                    <a:cubicBezTo>
                      <a:pt x="666" y="507"/>
                      <a:pt x="1211" y="132"/>
                      <a:pt x="1883" y="129"/>
                    </a:cubicBezTo>
                    <a:cubicBezTo>
                      <a:pt x="2554" y="132"/>
                      <a:pt x="3099" y="507"/>
                      <a:pt x="3376" y="838"/>
                    </a:cubicBezTo>
                    <a:cubicBezTo>
                      <a:pt x="3658" y="1167"/>
                      <a:pt x="3731" y="1442"/>
                      <a:pt x="3756" y="1442"/>
                    </a:cubicBezTo>
                    <a:cubicBezTo>
                      <a:pt x="3757" y="1442"/>
                      <a:pt x="3757" y="1442"/>
                      <a:pt x="3758" y="1442"/>
                    </a:cubicBezTo>
                    <a:cubicBezTo>
                      <a:pt x="3765" y="1441"/>
                      <a:pt x="3754" y="1370"/>
                      <a:pt x="3711" y="1250"/>
                    </a:cubicBezTo>
                    <a:cubicBezTo>
                      <a:pt x="3670" y="1130"/>
                      <a:pt x="3585" y="962"/>
                      <a:pt x="3445" y="780"/>
                    </a:cubicBezTo>
                    <a:cubicBezTo>
                      <a:pt x="3174" y="420"/>
                      <a:pt x="2606" y="5"/>
                      <a:pt x="1883"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3"/>
              <p:cNvSpPr/>
              <p:nvPr/>
            </p:nvSpPr>
            <p:spPr>
              <a:xfrm>
                <a:off x="7441688" y="1954825"/>
                <a:ext cx="153975" cy="109650"/>
              </a:xfrm>
              <a:custGeom>
                <a:avLst/>
                <a:gdLst/>
                <a:ahLst/>
                <a:cxnLst/>
                <a:rect l="l" t="t" r="r" b="b"/>
                <a:pathLst>
                  <a:path w="6159" h="4386" extrusionOk="0">
                    <a:moveTo>
                      <a:pt x="3241" y="0"/>
                    </a:moveTo>
                    <a:cubicBezTo>
                      <a:pt x="2760" y="0"/>
                      <a:pt x="2277" y="108"/>
                      <a:pt x="1851" y="326"/>
                    </a:cubicBezTo>
                    <a:cubicBezTo>
                      <a:pt x="829" y="847"/>
                      <a:pt x="110" y="1920"/>
                      <a:pt x="15" y="3064"/>
                    </a:cubicBezTo>
                    <a:lnTo>
                      <a:pt x="0" y="3405"/>
                    </a:lnTo>
                    <a:cubicBezTo>
                      <a:pt x="494" y="2292"/>
                      <a:pt x="1695" y="1548"/>
                      <a:pt x="2905" y="1548"/>
                    </a:cubicBezTo>
                    <a:cubicBezTo>
                      <a:pt x="3060" y="1548"/>
                      <a:pt x="3216" y="1560"/>
                      <a:pt x="3370" y="1585"/>
                    </a:cubicBezTo>
                    <a:cubicBezTo>
                      <a:pt x="4725" y="1808"/>
                      <a:pt x="5854" y="3018"/>
                      <a:pt x="5982" y="4386"/>
                    </a:cubicBezTo>
                    <a:cubicBezTo>
                      <a:pt x="6083" y="3261"/>
                      <a:pt x="6158" y="2031"/>
                      <a:pt x="5518" y="1100"/>
                    </a:cubicBezTo>
                    <a:cubicBezTo>
                      <a:pt x="5015" y="370"/>
                      <a:pt x="4132" y="0"/>
                      <a:pt x="3241" y="0"/>
                    </a:cubicBezTo>
                    <a:close/>
                  </a:path>
                </a:pathLst>
              </a:custGeom>
              <a:solidFill>
                <a:srgbClr val="B2475F">
                  <a:alpha val="5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3"/>
              <p:cNvSpPr/>
              <p:nvPr/>
            </p:nvSpPr>
            <p:spPr>
              <a:xfrm>
                <a:off x="7702638" y="1952325"/>
                <a:ext cx="154000" cy="109650"/>
              </a:xfrm>
              <a:custGeom>
                <a:avLst/>
                <a:gdLst/>
                <a:ahLst/>
                <a:cxnLst/>
                <a:rect l="l" t="t" r="r" b="b"/>
                <a:pathLst>
                  <a:path w="6160" h="4386" extrusionOk="0">
                    <a:moveTo>
                      <a:pt x="2918" y="0"/>
                    </a:moveTo>
                    <a:cubicBezTo>
                      <a:pt x="2027" y="0"/>
                      <a:pt x="1144" y="370"/>
                      <a:pt x="642" y="1100"/>
                    </a:cubicBezTo>
                    <a:cubicBezTo>
                      <a:pt x="0" y="2031"/>
                      <a:pt x="76" y="3261"/>
                      <a:pt x="176" y="4386"/>
                    </a:cubicBezTo>
                    <a:cubicBezTo>
                      <a:pt x="305" y="3019"/>
                      <a:pt x="1434" y="1808"/>
                      <a:pt x="2790" y="1585"/>
                    </a:cubicBezTo>
                    <a:cubicBezTo>
                      <a:pt x="2944" y="1560"/>
                      <a:pt x="3099" y="1548"/>
                      <a:pt x="3255" y="1548"/>
                    </a:cubicBezTo>
                    <a:cubicBezTo>
                      <a:pt x="4465" y="1548"/>
                      <a:pt x="5665" y="2292"/>
                      <a:pt x="6159" y="3405"/>
                    </a:cubicBezTo>
                    <a:lnTo>
                      <a:pt x="6145" y="3064"/>
                    </a:lnTo>
                    <a:cubicBezTo>
                      <a:pt x="6050" y="1920"/>
                      <a:pt x="5331" y="847"/>
                      <a:pt x="4309" y="326"/>
                    </a:cubicBezTo>
                    <a:cubicBezTo>
                      <a:pt x="3883" y="108"/>
                      <a:pt x="3399" y="0"/>
                      <a:pt x="2918" y="0"/>
                    </a:cubicBezTo>
                    <a:close/>
                  </a:path>
                </a:pathLst>
              </a:custGeom>
              <a:solidFill>
                <a:srgbClr val="B2475F">
                  <a:alpha val="5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3"/>
              <p:cNvSpPr/>
              <p:nvPr/>
            </p:nvSpPr>
            <p:spPr>
              <a:xfrm>
                <a:off x="7445413" y="1988775"/>
                <a:ext cx="143900" cy="79850"/>
              </a:xfrm>
              <a:custGeom>
                <a:avLst/>
                <a:gdLst/>
                <a:ahLst/>
                <a:cxnLst/>
                <a:rect l="l" t="t" r="r" b="b"/>
                <a:pathLst>
                  <a:path w="5756" h="3194" extrusionOk="0">
                    <a:moveTo>
                      <a:pt x="2788" y="0"/>
                    </a:moveTo>
                    <a:cubicBezTo>
                      <a:pt x="1596" y="0"/>
                      <a:pt x="408" y="777"/>
                      <a:pt x="0" y="1909"/>
                    </a:cubicBezTo>
                    <a:lnTo>
                      <a:pt x="5609" y="3193"/>
                    </a:lnTo>
                    <a:cubicBezTo>
                      <a:pt x="5755" y="1800"/>
                      <a:pt x="4739" y="379"/>
                      <a:pt x="3374" y="65"/>
                    </a:cubicBezTo>
                    <a:cubicBezTo>
                      <a:pt x="3181" y="21"/>
                      <a:pt x="2984" y="0"/>
                      <a:pt x="2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3"/>
              <p:cNvSpPr/>
              <p:nvPr/>
            </p:nvSpPr>
            <p:spPr>
              <a:xfrm>
                <a:off x="7474238" y="1993900"/>
                <a:ext cx="82925" cy="64600"/>
              </a:xfrm>
              <a:custGeom>
                <a:avLst/>
                <a:gdLst/>
                <a:ahLst/>
                <a:cxnLst/>
                <a:rect l="l" t="t" r="r" b="b"/>
                <a:pathLst>
                  <a:path w="3317" h="2584" extrusionOk="0">
                    <a:moveTo>
                      <a:pt x="1754" y="0"/>
                    </a:moveTo>
                    <a:cubicBezTo>
                      <a:pt x="1537" y="0"/>
                      <a:pt x="1321" y="16"/>
                      <a:pt x="1108" y="61"/>
                    </a:cubicBezTo>
                    <a:cubicBezTo>
                      <a:pt x="719" y="142"/>
                      <a:pt x="337" y="337"/>
                      <a:pt x="97" y="650"/>
                    </a:cubicBezTo>
                    <a:lnTo>
                      <a:pt x="97" y="650"/>
                    </a:lnTo>
                    <a:cubicBezTo>
                      <a:pt x="96" y="636"/>
                      <a:pt x="96" y="622"/>
                      <a:pt x="95" y="608"/>
                    </a:cubicBezTo>
                    <a:lnTo>
                      <a:pt x="1" y="796"/>
                    </a:lnTo>
                    <a:cubicBezTo>
                      <a:pt x="30" y="745"/>
                      <a:pt x="62" y="696"/>
                      <a:pt x="97" y="650"/>
                    </a:cubicBezTo>
                    <a:lnTo>
                      <a:pt x="97" y="650"/>
                    </a:lnTo>
                    <a:cubicBezTo>
                      <a:pt x="143" y="1333"/>
                      <a:pt x="475" y="2017"/>
                      <a:pt x="1060" y="2367"/>
                    </a:cubicBezTo>
                    <a:cubicBezTo>
                      <a:pt x="1301" y="2510"/>
                      <a:pt x="1585" y="2583"/>
                      <a:pt x="1866" y="2583"/>
                    </a:cubicBezTo>
                    <a:cubicBezTo>
                      <a:pt x="2283" y="2583"/>
                      <a:pt x="2695" y="2423"/>
                      <a:pt x="2954" y="2096"/>
                    </a:cubicBezTo>
                    <a:cubicBezTo>
                      <a:pt x="3187" y="1801"/>
                      <a:pt x="3275" y="1417"/>
                      <a:pt x="3298" y="1043"/>
                    </a:cubicBezTo>
                    <a:cubicBezTo>
                      <a:pt x="3317" y="721"/>
                      <a:pt x="3268" y="351"/>
                      <a:pt x="3001" y="171"/>
                    </a:cubicBezTo>
                    <a:cubicBezTo>
                      <a:pt x="2849" y="69"/>
                      <a:pt x="2657" y="52"/>
                      <a:pt x="2474" y="38"/>
                    </a:cubicBezTo>
                    <a:cubicBezTo>
                      <a:pt x="2235" y="19"/>
                      <a:pt x="1994" y="0"/>
                      <a:pt x="1754" y="0"/>
                    </a:cubicBezTo>
                    <a:close/>
                  </a:path>
                </a:pathLst>
              </a:custGeom>
              <a:solidFill>
                <a:srgbClr val="7F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3"/>
              <p:cNvSpPr/>
              <p:nvPr/>
            </p:nvSpPr>
            <p:spPr>
              <a:xfrm>
                <a:off x="7453988" y="1936050"/>
                <a:ext cx="141275" cy="39625"/>
              </a:xfrm>
              <a:custGeom>
                <a:avLst/>
                <a:gdLst/>
                <a:ahLst/>
                <a:cxnLst/>
                <a:rect l="l" t="t" r="r" b="b"/>
                <a:pathLst>
                  <a:path w="5651" h="1585" extrusionOk="0">
                    <a:moveTo>
                      <a:pt x="5264" y="1"/>
                    </a:moveTo>
                    <a:cubicBezTo>
                      <a:pt x="5101" y="1"/>
                      <a:pt x="4884" y="35"/>
                      <a:pt x="4628" y="80"/>
                    </a:cubicBezTo>
                    <a:cubicBezTo>
                      <a:pt x="4142" y="167"/>
                      <a:pt x="3503" y="277"/>
                      <a:pt x="2793" y="304"/>
                    </a:cubicBezTo>
                    <a:cubicBezTo>
                      <a:pt x="2662" y="310"/>
                      <a:pt x="2534" y="313"/>
                      <a:pt x="2408" y="313"/>
                    </a:cubicBezTo>
                    <a:cubicBezTo>
                      <a:pt x="1852" y="313"/>
                      <a:pt x="1352" y="262"/>
                      <a:pt x="953" y="222"/>
                    </a:cubicBezTo>
                    <a:cubicBezTo>
                      <a:pt x="708" y="199"/>
                      <a:pt x="524" y="181"/>
                      <a:pt x="375" y="177"/>
                    </a:cubicBezTo>
                    <a:cubicBezTo>
                      <a:pt x="358" y="176"/>
                      <a:pt x="342" y="176"/>
                      <a:pt x="326" y="176"/>
                    </a:cubicBezTo>
                    <a:cubicBezTo>
                      <a:pt x="204" y="176"/>
                      <a:pt x="110" y="190"/>
                      <a:pt x="58" y="250"/>
                    </a:cubicBezTo>
                    <a:cubicBezTo>
                      <a:pt x="0" y="315"/>
                      <a:pt x="7" y="439"/>
                      <a:pt x="106" y="595"/>
                    </a:cubicBezTo>
                    <a:cubicBezTo>
                      <a:pt x="204" y="749"/>
                      <a:pt x="399" y="926"/>
                      <a:pt x="652" y="1073"/>
                    </a:cubicBezTo>
                    <a:cubicBezTo>
                      <a:pt x="1113" y="1350"/>
                      <a:pt x="1835" y="1585"/>
                      <a:pt x="2652" y="1585"/>
                    </a:cubicBezTo>
                    <a:cubicBezTo>
                      <a:pt x="2716" y="1585"/>
                      <a:pt x="2780" y="1583"/>
                      <a:pt x="2844" y="1580"/>
                    </a:cubicBezTo>
                    <a:cubicBezTo>
                      <a:pt x="3739" y="1547"/>
                      <a:pt x="4514" y="1243"/>
                      <a:pt x="4985" y="909"/>
                    </a:cubicBezTo>
                    <a:cubicBezTo>
                      <a:pt x="5463" y="574"/>
                      <a:pt x="5651" y="242"/>
                      <a:pt x="5557" y="99"/>
                    </a:cubicBezTo>
                    <a:cubicBezTo>
                      <a:pt x="5511" y="28"/>
                      <a:pt x="5409" y="1"/>
                      <a:pt x="5264"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3"/>
              <p:cNvSpPr/>
              <p:nvPr/>
            </p:nvSpPr>
            <p:spPr>
              <a:xfrm>
                <a:off x="7709013" y="1986275"/>
                <a:ext cx="143875" cy="79850"/>
              </a:xfrm>
              <a:custGeom>
                <a:avLst/>
                <a:gdLst/>
                <a:ahLst/>
                <a:cxnLst/>
                <a:rect l="l" t="t" r="r" b="b"/>
                <a:pathLst>
                  <a:path w="5755" h="3194" extrusionOk="0">
                    <a:moveTo>
                      <a:pt x="2968" y="0"/>
                    </a:moveTo>
                    <a:cubicBezTo>
                      <a:pt x="2771" y="0"/>
                      <a:pt x="2575" y="21"/>
                      <a:pt x="2381" y="65"/>
                    </a:cubicBezTo>
                    <a:cubicBezTo>
                      <a:pt x="1016" y="379"/>
                      <a:pt x="0" y="1800"/>
                      <a:pt x="147" y="3193"/>
                    </a:cubicBezTo>
                    <a:lnTo>
                      <a:pt x="5754" y="1909"/>
                    </a:lnTo>
                    <a:cubicBezTo>
                      <a:pt x="5347" y="777"/>
                      <a:pt x="4160" y="0"/>
                      <a:pt x="29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3"/>
              <p:cNvSpPr/>
              <p:nvPr/>
            </p:nvSpPr>
            <p:spPr>
              <a:xfrm>
                <a:off x="7731188" y="1990225"/>
                <a:ext cx="81875" cy="68275"/>
              </a:xfrm>
              <a:custGeom>
                <a:avLst/>
                <a:gdLst/>
                <a:ahLst/>
                <a:cxnLst/>
                <a:rect l="l" t="t" r="r" b="b"/>
                <a:pathLst>
                  <a:path w="3275" h="2731" extrusionOk="0">
                    <a:moveTo>
                      <a:pt x="3088" y="211"/>
                    </a:moveTo>
                    <a:lnTo>
                      <a:pt x="3088" y="211"/>
                    </a:lnTo>
                    <a:cubicBezTo>
                      <a:pt x="3092" y="224"/>
                      <a:pt x="3096" y="238"/>
                      <a:pt x="3099" y="251"/>
                    </a:cubicBezTo>
                    <a:lnTo>
                      <a:pt x="3099" y="251"/>
                    </a:lnTo>
                    <a:cubicBezTo>
                      <a:pt x="3148" y="283"/>
                      <a:pt x="3194" y="319"/>
                      <a:pt x="3237" y="359"/>
                    </a:cubicBezTo>
                    <a:lnTo>
                      <a:pt x="3088" y="211"/>
                    </a:lnTo>
                    <a:close/>
                    <a:moveTo>
                      <a:pt x="2201" y="1"/>
                    </a:moveTo>
                    <a:cubicBezTo>
                      <a:pt x="2118" y="1"/>
                      <a:pt x="2035" y="6"/>
                      <a:pt x="1953" y="16"/>
                    </a:cubicBezTo>
                    <a:cubicBezTo>
                      <a:pt x="1499" y="69"/>
                      <a:pt x="1072" y="252"/>
                      <a:pt x="651" y="430"/>
                    </a:cubicBezTo>
                    <a:cubicBezTo>
                      <a:pt x="482" y="503"/>
                      <a:pt x="306" y="580"/>
                      <a:pt x="195" y="725"/>
                    </a:cubicBezTo>
                    <a:cubicBezTo>
                      <a:pt x="0" y="981"/>
                      <a:pt x="72" y="1348"/>
                      <a:pt x="192" y="1646"/>
                    </a:cubicBezTo>
                    <a:cubicBezTo>
                      <a:pt x="333" y="1993"/>
                      <a:pt x="541" y="2329"/>
                      <a:pt x="855" y="2534"/>
                    </a:cubicBezTo>
                    <a:cubicBezTo>
                      <a:pt x="1062" y="2669"/>
                      <a:pt x="1302" y="2731"/>
                      <a:pt x="1546" y="2731"/>
                    </a:cubicBezTo>
                    <a:cubicBezTo>
                      <a:pt x="1989" y="2731"/>
                      <a:pt x="2444" y="2527"/>
                      <a:pt x="2736" y="2185"/>
                    </a:cubicBezTo>
                    <a:cubicBezTo>
                      <a:pt x="3180" y="1666"/>
                      <a:pt x="3274" y="911"/>
                      <a:pt x="3099" y="251"/>
                    </a:cubicBezTo>
                    <a:lnTo>
                      <a:pt x="3099" y="251"/>
                    </a:lnTo>
                    <a:cubicBezTo>
                      <a:pt x="2840" y="76"/>
                      <a:pt x="2520" y="1"/>
                      <a:pt x="2201" y="1"/>
                    </a:cubicBezTo>
                    <a:close/>
                  </a:path>
                </a:pathLst>
              </a:custGeom>
              <a:solidFill>
                <a:srgbClr val="7F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3"/>
              <p:cNvSpPr/>
              <p:nvPr/>
            </p:nvSpPr>
            <p:spPr>
              <a:xfrm>
                <a:off x="7697713" y="1939200"/>
                <a:ext cx="136775" cy="36600"/>
              </a:xfrm>
              <a:custGeom>
                <a:avLst/>
                <a:gdLst/>
                <a:ahLst/>
                <a:cxnLst/>
                <a:rect l="l" t="t" r="r" b="b"/>
                <a:pathLst>
                  <a:path w="5471" h="1464" extrusionOk="0">
                    <a:moveTo>
                      <a:pt x="5019" y="1"/>
                    </a:moveTo>
                    <a:cubicBezTo>
                      <a:pt x="4874" y="1"/>
                      <a:pt x="4694" y="20"/>
                      <a:pt x="4489" y="45"/>
                    </a:cubicBezTo>
                    <a:cubicBezTo>
                      <a:pt x="4021" y="104"/>
                      <a:pt x="3412" y="180"/>
                      <a:pt x="2734" y="186"/>
                    </a:cubicBezTo>
                    <a:cubicBezTo>
                      <a:pt x="2723" y="186"/>
                      <a:pt x="2712" y="186"/>
                      <a:pt x="2700" y="186"/>
                    </a:cubicBezTo>
                    <a:cubicBezTo>
                      <a:pt x="2038" y="186"/>
                      <a:pt x="1440" y="119"/>
                      <a:pt x="978" y="66"/>
                    </a:cubicBezTo>
                    <a:cubicBezTo>
                      <a:pt x="783" y="45"/>
                      <a:pt x="611" y="28"/>
                      <a:pt x="470" y="28"/>
                    </a:cubicBezTo>
                    <a:cubicBezTo>
                      <a:pt x="275" y="28"/>
                      <a:pt x="140" y="59"/>
                      <a:pt x="87" y="151"/>
                    </a:cubicBezTo>
                    <a:cubicBezTo>
                      <a:pt x="1" y="297"/>
                      <a:pt x="193" y="611"/>
                      <a:pt x="665" y="913"/>
                    </a:cubicBezTo>
                    <a:cubicBezTo>
                      <a:pt x="899" y="1064"/>
                      <a:pt x="1203" y="1200"/>
                      <a:pt x="1557" y="1304"/>
                    </a:cubicBezTo>
                    <a:cubicBezTo>
                      <a:pt x="1912" y="1402"/>
                      <a:pt x="2317" y="1464"/>
                      <a:pt x="2743" y="1464"/>
                    </a:cubicBezTo>
                    <a:cubicBezTo>
                      <a:pt x="3169" y="1459"/>
                      <a:pt x="3573" y="1392"/>
                      <a:pt x="3926" y="1290"/>
                    </a:cubicBezTo>
                    <a:cubicBezTo>
                      <a:pt x="4279" y="1182"/>
                      <a:pt x="4581" y="1042"/>
                      <a:pt x="4813" y="888"/>
                    </a:cubicBezTo>
                    <a:cubicBezTo>
                      <a:pt x="5281" y="580"/>
                      <a:pt x="5470" y="264"/>
                      <a:pt x="5382" y="119"/>
                    </a:cubicBezTo>
                    <a:cubicBezTo>
                      <a:pt x="5330" y="31"/>
                      <a:pt x="5203" y="1"/>
                      <a:pt x="5019"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3"/>
              <p:cNvSpPr/>
              <p:nvPr/>
            </p:nvSpPr>
            <p:spPr>
              <a:xfrm>
                <a:off x="7441613" y="1983650"/>
                <a:ext cx="150150" cy="85950"/>
              </a:xfrm>
              <a:custGeom>
                <a:avLst/>
                <a:gdLst/>
                <a:ahLst/>
                <a:cxnLst/>
                <a:rect l="l" t="t" r="r" b="b"/>
                <a:pathLst>
                  <a:path w="6006" h="3438" extrusionOk="0">
                    <a:moveTo>
                      <a:pt x="2919" y="1"/>
                    </a:moveTo>
                    <a:cubicBezTo>
                      <a:pt x="2513" y="1"/>
                      <a:pt x="2127" y="79"/>
                      <a:pt x="1792" y="207"/>
                    </a:cubicBezTo>
                    <a:cubicBezTo>
                      <a:pt x="1281" y="401"/>
                      <a:pt x="877" y="694"/>
                      <a:pt x="600" y="991"/>
                    </a:cubicBezTo>
                    <a:cubicBezTo>
                      <a:pt x="321" y="1288"/>
                      <a:pt x="157" y="1577"/>
                      <a:pt x="82" y="1787"/>
                    </a:cubicBezTo>
                    <a:cubicBezTo>
                      <a:pt x="7" y="1999"/>
                      <a:pt x="1" y="2127"/>
                      <a:pt x="39" y="2142"/>
                    </a:cubicBezTo>
                    <a:cubicBezTo>
                      <a:pt x="43" y="2144"/>
                      <a:pt x="48" y="2145"/>
                      <a:pt x="53" y="2145"/>
                    </a:cubicBezTo>
                    <a:cubicBezTo>
                      <a:pt x="153" y="2145"/>
                      <a:pt x="371" y="1739"/>
                      <a:pt x="905" y="1324"/>
                    </a:cubicBezTo>
                    <a:cubicBezTo>
                      <a:pt x="1180" y="1106"/>
                      <a:pt x="1548" y="898"/>
                      <a:pt x="1983" y="765"/>
                    </a:cubicBezTo>
                    <a:cubicBezTo>
                      <a:pt x="2252" y="681"/>
                      <a:pt x="2548" y="633"/>
                      <a:pt x="2854" y="633"/>
                    </a:cubicBezTo>
                    <a:cubicBezTo>
                      <a:pt x="3041" y="633"/>
                      <a:pt x="3232" y="651"/>
                      <a:pt x="3422" y="691"/>
                    </a:cubicBezTo>
                    <a:cubicBezTo>
                      <a:pt x="3918" y="806"/>
                      <a:pt x="4359" y="1061"/>
                      <a:pt x="4694" y="1366"/>
                    </a:cubicBezTo>
                    <a:cubicBezTo>
                      <a:pt x="5034" y="1672"/>
                      <a:pt x="5276" y="2016"/>
                      <a:pt x="5435" y="2330"/>
                    </a:cubicBezTo>
                    <a:cubicBezTo>
                      <a:pt x="5757" y="2961"/>
                      <a:pt x="5771" y="3437"/>
                      <a:pt x="5872" y="3437"/>
                    </a:cubicBezTo>
                    <a:cubicBezTo>
                      <a:pt x="5872" y="3437"/>
                      <a:pt x="5872" y="3437"/>
                      <a:pt x="5872" y="3437"/>
                    </a:cubicBezTo>
                    <a:cubicBezTo>
                      <a:pt x="5914" y="3437"/>
                      <a:pt x="5962" y="3321"/>
                      <a:pt x="5984" y="3098"/>
                    </a:cubicBezTo>
                    <a:cubicBezTo>
                      <a:pt x="6005" y="2874"/>
                      <a:pt x="5978" y="2545"/>
                      <a:pt x="5852" y="2158"/>
                    </a:cubicBezTo>
                    <a:cubicBezTo>
                      <a:pt x="5727" y="1771"/>
                      <a:pt x="5485" y="1335"/>
                      <a:pt x="5103" y="943"/>
                    </a:cubicBezTo>
                    <a:cubicBezTo>
                      <a:pt x="4725" y="551"/>
                      <a:pt x="4192" y="213"/>
                      <a:pt x="3561" y="68"/>
                    </a:cubicBezTo>
                    <a:cubicBezTo>
                      <a:pt x="3344" y="22"/>
                      <a:pt x="3129" y="1"/>
                      <a:pt x="2919"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3"/>
              <p:cNvSpPr/>
              <p:nvPr/>
            </p:nvSpPr>
            <p:spPr>
              <a:xfrm>
                <a:off x="7706563" y="1981150"/>
                <a:ext cx="150100" cy="85950"/>
              </a:xfrm>
              <a:custGeom>
                <a:avLst/>
                <a:gdLst/>
                <a:ahLst/>
                <a:cxnLst/>
                <a:rect l="l" t="t" r="r" b="b"/>
                <a:pathLst>
                  <a:path w="6004" h="3438" extrusionOk="0">
                    <a:moveTo>
                      <a:pt x="3086" y="1"/>
                    </a:moveTo>
                    <a:cubicBezTo>
                      <a:pt x="2876" y="1"/>
                      <a:pt x="2661" y="22"/>
                      <a:pt x="2445" y="68"/>
                    </a:cubicBezTo>
                    <a:cubicBezTo>
                      <a:pt x="1813" y="213"/>
                      <a:pt x="1280" y="551"/>
                      <a:pt x="902" y="943"/>
                    </a:cubicBezTo>
                    <a:cubicBezTo>
                      <a:pt x="521" y="1335"/>
                      <a:pt x="279" y="1771"/>
                      <a:pt x="154" y="2158"/>
                    </a:cubicBezTo>
                    <a:cubicBezTo>
                      <a:pt x="27" y="2545"/>
                      <a:pt x="0" y="2875"/>
                      <a:pt x="22" y="3098"/>
                    </a:cubicBezTo>
                    <a:cubicBezTo>
                      <a:pt x="42" y="3320"/>
                      <a:pt x="91" y="3437"/>
                      <a:pt x="131" y="3437"/>
                    </a:cubicBezTo>
                    <a:cubicBezTo>
                      <a:pt x="132" y="3437"/>
                      <a:pt x="132" y="3437"/>
                      <a:pt x="133" y="3437"/>
                    </a:cubicBezTo>
                    <a:cubicBezTo>
                      <a:pt x="235" y="3437"/>
                      <a:pt x="248" y="2961"/>
                      <a:pt x="571" y="2330"/>
                    </a:cubicBezTo>
                    <a:cubicBezTo>
                      <a:pt x="728" y="2016"/>
                      <a:pt x="972" y="1672"/>
                      <a:pt x="1310" y="1366"/>
                    </a:cubicBezTo>
                    <a:cubicBezTo>
                      <a:pt x="1647" y="1061"/>
                      <a:pt x="2086" y="807"/>
                      <a:pt x="2583" y="692"/>
                    </a:cubicBezTo>
                    <a:cubicBezTo>
                      <a:pt x="2773" y="651"/>
                      <a:pt x="2965" y="633"/>
                      <a:pt x="3154" y="633"/>
                    </a:cubicBezTo>
                    <a:cubicBezTo>
                      <a:pt x="3458" y="633"/>
                      <a:pt x="3754" y="681"/>
                      <a:pt x="4022" y="765"/>
                    </a:cubicBezTo>
                    <a:cubicBezTo>
                      <a:pt x="4458" y="898"/>
                      <a:pt x="4825" y="1107"/>
                      <a:pt x="5101" y="1324"/>
                    </a:cubicBezTo>
                    <a:cubicBezTo>
                      <a:pt x="5633" y="1739"/>
                      <a:pt x="5852" y="2145"/>
                      <a:pt x="5951" y="2145"/>
                    </a:cubicBezTo>
                    <a:cubicBezTo>
                      <a:pt x="5956" y="2145"/>
                      <a:pt x="5961" y="2144"/>
                      <a:pt x="5965" y="2142"/>
                    </a:cubicBezTo>
                    <a:cubicBezTo>
                      <a:pt x="6003" y="2127"/>
                      <a:pt x="5999" y="1999"/>
                      <a:pt x="5922" y="1788"/>
                    </a:cubicBezTo>
                    <a:cubicBezTo>
                      <a:pt x="5849" y="1577"/>
                      <a:pt x="5684" y="1288"/>
                      <a:pt x="5406" y="992"/>
                    </a:cubicBezTo>
                    <a:cubicBezTo>
                      <a:pt x="5128" y="694"/>
                      <a:pt x="4725" y="401"/>
                      <a:pt x="4213" y="207"/>
                    </a:cubicBezTo>
                    <a:cubicBezTo>
                      <a:pt x="3878" y="79"/>
                      <a:pt x="3492" y="1"/>
                      <a:pt x="3086"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59" name="Google Shape;2659;p53"/>
          <p:cNvGrpSpPr/>
          <p:nvPr/>
        </p:nvGrpSpPr>
        <p:grpSpPr>
          <a:xfrm>
            <a:off x="4543025" y="1062098"/>
            <a:ext cx="1613362" cy="2376265"/>
            <a:chOff x="3743525" y="1263510"/>
            <a:chExt cx="1613362" cy="2376265"/>
          </a:xfrm>
        </p:grpSpPr>
        <p:grpSp>
          <p:nvGrpSpPr>
            <p:cNvPr id="2660" name="Google Shape;2660;p53"/>
            <p:cNvGrpSpPr/>
            <p:nvPr/>
          </p:nvGrpSpPr>
          <p:grpSpPr>
            <a:xfrm>
              <a:off x="3743619" y="1263510"/>
              <a:ext cx="1613268" cy="2376147"/>
              <a:chOff x="2903825" y="2119650"/>
              <a:chExt cx="623100" cy="917750"/>
            </a:xfrm>
          </p:grpSpPr>
          <p:sp>
            <p:nvSpPr>
              <p:cNvPr id="2661" name="Google Shape;2661;p53"/>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3"/>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3" name="Google Shape;2663;p53"/>
            <p:cNvSpPr txBox="1"/>
            <p:nvPr/>
          </p:nvSpPr>
          <p:spPr>
            <a:xfrm>
              <a:off x="3743525" y="3185575"/>
              <a:ext cx="16131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Lilita One"/>
                  <a:ea typeface="Lilita One"/>
                  <a:cs typeface="Lilita One"/>
                  <a:sym typeface="Lilita One"/>
                </a:rPr>
                <a:t>           Positive</a:t>
              </a:r>
              <a:endParaRPr dirty="0">
                <a:solidFill>
                  <a:schemeClr val="accent3"/>
                </a:solidFill>
                <a:latin typeface="Lilita One"/>
                <a:ea typeface="Lilita One"/>
                <a:cs typeface="Lilita One"/>
                <a:sym typeface="Lilita One"/>
              </a:endParaRPr>
            </a:p>
          </p:txBody>
        </p:sp>
        <p:grpSp>
          <p:nvGrpSpPr>
            <p:cNvPr id="2664" name="Google Shape;2664;p53"/>
            <p:cNvGrpSpPr/>
            <p:nvPr/>
          </p:nvGrpSpPr>
          <p:grpSpPr>
            <a:xfrm>
              <a:off x="4215823" y="1793802"/>
              <a:ext cx="754603" cy="1004748"/>
              <a:chOff x="3783050" y="904725"/>
              <a:chExt cx="367275" cy="489000"/>
            </a:xfrm>
          </p:grpSpPr>
          <p:sp>
            <p:nvSpPr>
              <p:cNvPr id="2665" name="Google Shape;2665;p53"/>
              <p:cNvSpPr/>
              <p:nvPr/>
            </p:nvSpPr>
            <p:spPr>
              <a:xfrm>
                <a:off x="3841150" y="1120625"/>
                <a:ext cx="54050" cy="52050"/>
              </a:xfrm>
              <a:custGeom>
                <a:avLst/>
                <a:gdLst/>
                <a:ahLst/>
                <a:cxnLst/>
                <a:rect l="l" t="t" r="r" b="b"/>
                <a:pathLst>
                  <a:path w="2162" h="2082" extrusionOk="0">
                    <a:moveTo>
                      <a:pt x="625" y="1"/>
                    </a:moveTo>
                    <a:lnTo>
                      <a:pt x="109" y="267"/>
                    </a:lnTo>
                    <a:cubicBezTo>
                      <a:pt x="0" y="926"/>
                      <a:pt x="350" y="1637"/>
                      <a:pt x="939" y="1952"/>
                    </a:cubicBezTo>
                    <a:cubicBezTo>
                      <a:pt x="1078" y="2027"/>
                      <a:pt x="1232" y="2081"/>
                      <a:pt x="1390" y="2081"/>
                    </a:cubicBezTo>
                    <a:cubicBezTo>
                      <a:pt x="1400" y="2081"/>
                      <a:pt x="1409" y="2081"/>
                      <a:pt x="1418" y="2081"/>
                    </a:cubicBezTo>
                    <a:cubicBezTo>
                      <a:pt x="1685" y="2068"/>
                      <a:pt x="1916" y="1899"/>
                      <a:pt x="2128" y="1736"/>
                    </a:cubicBezTo>
                    <a:cubicBezTo>
                      <a:pt x="2144" y="1724"/>
                      <a:pt x="2161" y="1708"/>
                      <a:pt x="2160" y="1688"/>
                    </a:cubicBezTo>
                    <a:cubicBezTo>
                      <a:pt x="2159" y="1676"/>
                      <a:pt x="2151" y="1666"/>
                      <a:pt x="2143" y="1656"/>
                    </a:cubicBezTo>
                    <a:cubicBezTo>
                      <a:pt x="1665" y="1080"/>
                      <a:pt x="1158" y="527"/>
                      <a:pt x="625"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3"/>
              <p:cNvSpPr/>
              <p:nvPr/>
            </p:nvSpPr>
            <p:spPr>
              <a:xfrm>
                <a:off x="4023675" y="1120625"/>
                <a:ext cx="54075" cy="52050"/>
              </a:xfrm>
              <a:custGeom>
                <a:avLst/>
                <a:gdLst/>
                <a:ahLst/>
                <a:cxnLst/>
                <a:rect l="l" t="t" r="r" b="b"/>
                <a:pathLst>
                  <a:path w="2163" h="2082" extrusionOk="0">
                    <a:moveTo>
                      <a:pt x="1537" y="1"/>
                    </a:moveTo>
                    <a:cubicBezTo>
                      <a:pt x="1004" y="527"/>
                      <a:pt x="497" y="1080"/>
                      <a:pt x="19" y="1656"/>
                    </a:cubicBezTo>
                    <a:cubicBezTo>
                      <a:pt x="11" y="1666"/>
                      <a:pt x="3" y="1676"/>
                      <a:pt x="2" y="1688"/>
                    </a:cubicBezTo>
                    <a:cubicBezTo>
                      <a:pt x="0" y="1708"/>
                      <a:pt x="18" y="1724"/>
                      <a:pt x="34" y="1736"/>
                    </a:cubicBezTo>
                    <a:cubicBezTo>
                      <a:pt x="247" y="1899"/>
                      <a:pt x="477" y="2068"/>
                      <a:pt x="744" y="2081"/>
                    </a:cubicBezTo>
                    <a:cubicBezTo>
                      <a:pt x="754" y="2081"/>
                      <a:pt x="763" y="2081"/>
                      <a:pt x="772" y="2081"/>
                    </a:cubicBezTo>
                    <a:cubicBezTo>
                      <a:pt x="930" y="2081"/>
                      <a:pt x="1084" y="2027"/>
                      <a:pt x="1224" y="1952"/>
                    </a:cubicBezTo>
                    <a:cubicBezTo>
                      <a:pt x="1812" y="1637"/>
                      <a:pt x="2162" y="926"/>
                      <a:pt x="2052" y="267"/>
                    </a:cubicBezTo>
                    <a:lnTo>
                      <a:pt x="1537"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3"/>
              <p:cNvSpPr/>
              <p:nvPr/>
            </p:nvSpPr>
            <p:spPr>
              <a:xfrm>
                <a:off x="3987225" y="904725"/>
                <a:ext cx="92550" cy="70775"/>
              </a:xfrm>
              <a:custGeom>
                <a:avLst/>
                <a:gdLst/>
                <a:ahLst/>
                <a:cxnLst/>
                <a:rect l="l" t="t" r="r" b="b"/>
                <a:pathLst>
                  <a:path w="3702" h="2831" extrusionOk="0">
                    <a:moveTo>
                      <a:pt x="1219" y="0"/>
                    </a:moveTo>
                    <a:cubicBezTo>
                      <a:pt x="786" y="0"/>
                      <a:pt x="353" y="130"/>
                      <a:pt x="0" y="380"/>
                    </a:cubicBezTo>
                    <a:lnTo>
                      <a:pt x="3442" y="2831"/>
                    </a:lnTo>
                    <a:cubicBezTo>
                      <a:pt x="3702" y="2429"/>
                      <a:pt x="3568" y="1890"/>
                      <a:pt x="3346" y="1466"/>
                    </a:cubicBezTo>
                    <a:cubicBezTo>
                      <a:pt x="3044" y="887"/>
                      <a:pt x="2574" y="374"/>
                      <a:pt x="1967" y="138"/>
                    </a:cubicBezTo>
                    <a:cubicBezTo>
                      <a:pt x="1729" y="45"/>
                      <a:pt x="1474" y="0"/>
                      <a:pt x="1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3"/>
              <p:cNvSpPr/>
              <p:nvPr/>
            </p:nvSpPr>
            <p:spPr>
              <a:xfrm>
                <a:off x="3820300" y="909725"/>
                <a:ext cx="273050" cy="188550"/>
              </a:xfrm>
              <a:custGeom>
                <a:avLst/>
                <a:gdLst/>
                <a:ahLst/>
                <a:cxnLst/>
                <a:rect l="l" t="t" r="r" b="b"/>
                <a:pathLst>
                  <a:path w="10922" h="7542" extrusionOk="0">
                    <a:moveTo>
                      <a:pt x="7094" y="0"/>
                    </a:moveTo>
                    <a:cubicBezTo>
                      <a:pt x="7047" y="0"/>
                      <a:pt x="7000" y="0"/>
                      <a:pt x="6954" y="1"/>
                    </a:cubicBezTo>
                    <a:cubicBezTo>
                      <a:pt x="6147" y="8"/>
                      <a:pt x="5341" y="28"/>
                      <a:pt x="4538" y="153"/>
                    </a:cubicBezTo>
                    <a:cubicBezTo>
                      <a:pt x="3059" y="387"/>
                      <a:pt x="1535" y="1059"/>
                      <a:pt x="816" y="2451"/>
                    </a:cubicBezTo>
                    <a:cubicBezTo>
                      <a:pt x="0" y="4031"/>
                      <a:pt x="328" y="5940"/>
                      <a:pt x="905" y="7541"/>
                    </a:cubicBezTo>
                    <a:lnTo>
                      <a:pt x="10554" y="6883"/>
                    </a:lnTo>
                    <a:cubicBezTo>
                      <a:pt x="10790" y="5948"/>
                      <a:pt x="10922" y="4892"/>
                      <a:pt x="10815" y="3932"/>
                    </a:cubicBezTo>
                    <a:cubicBezTo>
                      <a:pt x="10738" y="3243"/>
                      <a:pt x="10621" y="2506"/>
                      <a:pt x="10122" y="1986"/>
                    </a:cubicBezTo>
                    <a:cubicBezTo>
                      <a:pt x="10055" y="1916"/>
                      <a:pt x="9415" y="1533"/>
                      <a:pt x="9412" y="1533"/>
                    </a:cubicBezTo>
                    <a:cubicBezTo>
                      <a:pt x="9412" y="1533"/>
                      <a:pt x="9412" y="1533"/>
                      <a:pt x="9412" y="1533"/>
                    </a:cubicBezTo>
                    <a:cubicBezTo>
                      <a:pt x="9377" y="1120"/>
                      <a:pt x="9176" y="724"/>
                      <a:pt x="8864" y="452"/>
                    </a:cubicBezTo>
                    <a:cubicBezTo>
                      <a:pt x="8395" y="44"/>
                      <a:pt x="7701" y="0"/>
                      <a:pt x="7094"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3"/>
              <p:cNvSpPr/>
              <p:nvPr/>
            </p:nvSpPr>
            <p:spPr>
              <a:xfrm>
                <a:off x="4044575" y="1067475"/>
                <a:ext cx="63550" cy="67525"/>
              </a:xfrm>
              <a:custGeom>
                <a:avLst/>
                <a:gdLst/>
                <a:ahLst/>
                <a:cxnLst/>
                <a:rect l="l" t="t" r="r" b="b"/>
                <a:pathLst>
                  <a:path w="2542" h="2701" extrusionOk="0">
                    <a:moveTo>
                      <a:pt x="1650" y="0"/>
                    </a:moveTo>
                    <a:cubicBezTo>
                      <a:pt x="1229" y="0"/>
                      <a:pt x="741" y="312"/>
                      <a:pt x="424" y="829"/>
                    </a:cubicBezTo>
                    <a:cubicBezTo>
                      <a:pt x="1" y="1517"/>
                      <a:pt x="38" y="2307"/>
                      <a:pt x="506" y="2595"/>
                    </a:cubicBezTo>
                    <a:cubicBezTo>
                      <a:pt x="623" y="2666"/>
                      <a:pt x="754" y="2700"/>
                      <a:pt x="893" y="2700"/>
                    </a:cubicBezTo>
                    <a:cubicBezTo>
                      <a:pt x="1315" y="2700"/>
                      <a:pt x="1802" y="2389"/>
                      <a:pt x="2120" y="1872"/>
                    </a:cubicBezTo>
                    <a:cubicBezTo>
                      <a:pt x="2542" y="1184"/>
                      <a:pt x="2505" y="394"/>
                      <a:pt x="2036" y="106"/>
                    </a:cubicBezTo>
                    <a:cubicBezTo>
                      <a:pt x="1920" y="34"/>
                      <a:pt x="1789" y="0"/>
                      <a:pt x="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3"/>
              <p:cNvSpPr/>
              <p:nvPr/>
            </p:nvSpPr>
            <p:spPr>
              <a:xfrm>
                <a:off x="4064625" y="1083775"/>
                <a:ext cx="36725" cy="46375"/>
              </a:xfrm>
              <a:custGeom>
                <a:avLst/>
                <a:gdLst/>
                <a:ahLst/>
                <a:cxnLst/>
                <a:rect l="l" t="t" r="r" b="b"/>
                <a:pathLst>
                  <a:path w="1469" h="1855" extrusionOk="0">
                    <a:moveTo>
                      <a:pt x="1218" y="1"/>
                    </a:moveTo>
                    <a:cubicBezTo>
                      <a:pt x="1184" y="1"/>
                      <a:pt x="1150" y="9"/>
                      <a:pt x="1117" y="20"/>
                    </a:cubicBezTo>
                    <a:cubicBezTo>
                      <a:pt x="977" y="70"/>
                      <a:pt x="860" y="168"/>
                      <a:pt x="746" y="265"/>
                    </a:cubicBezTo>
                    <a:cubicBezTo>
                      <a:pt x="656" y="341"/>
                      <a:pt x="565" y="418"/>
                      <a:pt x="495" y="512"/>
                    </a:cubicBezTo>
                    <a:cubicBezTo>
                      <a:pt x="433" y="596"/>
                      <a:pt x="388" y="690"/>
                      <a:pt x="346" y="785"/>
                    </a:cubicBezTo>
                    <a:cubicBezTo>
                      <a:pt x="207" y="1098"/>
                      <a:pt x="91" y="1421"/>
                      <a:pt x="0" y="1751"/>
                    </a:cubicBezTo>
                    <a:lnTo>
                      <a:pt x="64" y="1820"/>
                    </a:lnTo>
                    <a:cubicBezTo>
                      <a:pt x="118" y="1844"/>
                      <a:pt x="171" y="1855"/>
                      <a:pt x="222" y="1855"/>
                    </a:cubicBezTo>
                    <a:cubicBezTo>
                      <a:pt x="410" y="1855"/>
                      <a:pt x="577" y="1713"/>
                      <a:pt x="719" y="1595"/>
                    </a:cubicBezTo>
                    <a:cubicBezTo>
                      <a:pt x="935" y="1415"/>
                      <a:pt x="1170" y="1177"/>
                      <a:pt x="1279" y="915"/>
                    </a:cubicBezTo>
                    <a:cubicBezTo>
                      <a:pt x="1379" y="674"/>
                      <a:pt x="1468" y="429"/>
                      <a:pt x="1391" y="165"/>
                    </a:cubicBezTo>
                    <a:cubicBezTo>
                      <a:pt x="1374" y="106"/>
                      <a:pt x="1344" y="44"/>
                      <a:pt x="1288" y="16"/>
                    </a:cubicBezTo>
                    <a:cubicBezTo>
                      <a:pt x="1266" y="5"/>
                      <a:pt x="1242" y="1"/>
                      <a:pt x="1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3"/>
              <p:cNvSpPr/>
              <p:nvPr/>
            </p:nvSpPr>
            <p:spPr>
              <a:xfrm>
                <a:off x="4064850" y="1083200"/>
                <a:ext cx="30425" cy="44400"/>
              </a:xfrm>
              <a:custGeom>
                <a:avLst/>
                <a:gdLst/>
                <a:ahLst/>
                <a:cxnLst/>
                <a:rect l="l" t="t" r="r" b="b"/>
                <a:pathLst>
                  <a:path w="1217" h="1776" extrusionOk="0">
                    <a:moveTo>
                      <a:pt x="1159" y="0"/>
                    </a:moveTo>
                    <a:cubicBezTo>
                      <a:pt x="1149" y="0"/>
                      <a:pt x="1137" y="1"/>
                      <a:pt x="1123" y="2"/>
                    </a:cubicBezTo>
                    <a:cubicBezTo>
                      <a:pt x="1063" y="9"/>
                      <a:pt x="977" y="37"/>
                      <a:pt x="886" y="90"/>
                    </a:cubicBezTo>
                    <a:cubicBezTo>
                      <a:pt x="699" y="190"/>
                      <a:pt x="474" y="395"/>
                      <a:pt x="313" y="675"/>
                    </a:cubicBezTo>
                    <a:cubicBezTo>
                      <a:pt x="150" y="956"/>
                      <a:pt x="81" y="1240"/>
                      <a:pt x="44" y="1444"/>
                    </a:cubicBezTo>
                    <a:cubicBezTo>
                      <a:pt x="8" y="1648"/>
                      <a:pt x="0" y="1776"/>
                      <a:pt x="0" y="1776"/>
                    </a:cubicBezTo>
                    <a:cubicBezTo>
                      <a:pt x="0" y="1776"/>
                      <a:pt x="50" y="1618"/>
                      <a:pt x="101" y="1458"/>
                    </a:cubicBezTo>
                    <a:cubicBezTo>
                      <a:pt x="150" y="1308"/>
                      <a:pt x="218" y="1116"/>
                      <a:pt x="316" y="916"/>
                    </a:cubicBezTo>
                    <a:cubicBezTo>
                      <a:pt x="318" y="915"/>
                      <a:pt x="320" y="915"/>
                      <a:pt x="322" y="914"/>
                    </a:cubicBezTo>
                    <a:cubicBezTo>
                      <a:pt x="398" y="895"/>
                      <a:pt x="501" y="878"/>
                      <a:pt x="616" y="867"/>
                    </a:cubicBezTo>
                    <a:cubicBezTo>
                      <a:pt x="665" y="861"/>
                      <a:pt x="712" y="859"/>
                      <a:pt x="755" y="859"/>
                    </a:cubicBezTo>
                    <a:cubicBezTo>
                      <a:pt x="864" y="859"/>
                      <a:pt x="953" y="871"/>
                      <a:pt x="1002" y="871"/>
                    </a:cubicBezTo>
                    <a:cubicBezTo>
                      <a:pt x="1025" y="871"/>
                      <a:pt x="1040" y="868"/>
                      <a:pt x="1043" y="860"/>
                    </a:cubicBezTo>
                    <a:cubicBezTo>
                      <a:pt x="1056" y="836"/>
                      <a:pt x="905" y="747"/>
                      <a:pt x="688" y="747"/>
                    </a:cubicBezTo>
                    <a:cubicBezTo>
                      <a:pt x="661" y="747"/>
                      <a:pt x="633" y="748"/>
                      <a:pt x="604" y="751"/>
                    </a:cubicBezTo>
                    <a:cubicBezTo>
                      <a:pt x="511" y="761"/>
                      <a:pt x="431" y="790"/>
                      <a:pt x="366" y="822"/>
                    </a:cubicBezTo>
                    <a:cubicBezTo>
                      <a:pt x="382" y="792"/>
                      <a:pt x="396" y="764"/>
                      <a:pt x="413" y="734"/>
                    </a:cubicBezTo>
                    <a:cubicBezTo>
                      <a:pt x="566" y="469"/>
                      <a:pt x="764" y="271"/>
                      <a:pt x="929" y="159"/>
                    </a:cubicBezTo>
                    <a:cubicBezTo>
                      <a:pt x="1091" y="39"/>
                      <a:pt x="1216" y="28"/>
                      <a:pt x="1216" y="13"/>
                    </a:cubicBezTo>
                    <a:cubicBezTo>
                      <a:pt x="1216" y="7"/>
                      <a:pt x="1196" y="0"/>
                      <a:pt x="1159"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3"/>
              <p:cNvSpPr/>
              <p:nvPr/>
            </p:nvSpPr>
            <p:spPr>
              <a:xfrm>
                <a:off x="3811500" y="1067475"/>
                <a:ext cx="63575" cy="67525"/>
              </a:xfrm>
              <a:custGeom>
                <a:avLst/>
                <a:gdLst/>
                <a:ahLst/>
                <a:cxnLst/>
                <a:rect l="l" t="t" r="r" b="b"/>
                <a:pathLst>
                  <a:path w="2543" h="2701" extrusionOk="0">
                    <a:moveTo>
                      <a:pt x="893" y="0"/>
                    </a:moveTo>
                    <a:cubicBezTo>
                      <a:pt x="754" y="0"/>
                      <a:pt x="622" y="34"/>
                      <a:pt x="506" y="106"/>
                    </a:cubicBezTo>
                    <a:cubicBezTo>
                      <a:pt x="38" y="394"/>
                      <a:pt x="1" y="1184"/>
                      <a:pt x="423" y="1872"/>
                    </a:cubicBezTo>
                    <a:cubicBezTo>
                      <a:pt x="741" y="2389"/>
                      <a:pt x="1228" y="2700"/>
                      <a:pt x="1650" y="2700"/>
                    </a:cubicBezTo>
                    <a:cubicBezTo>
                      <a:pt x="1789" y="2700"/>
                      <a:pt x="1921" y="2666"/>
                      <a:pt x="2037" y="2595"/>
                    </a:cubicBezTo>
                    <a:cubicBezTo>
                      <a:pt x="2505" y="2307"/>
                      <a:pt x="2542" y="1517"/>
                      <a:pt x="2120" y="829"/>
                    </a:cubicBezTo>
                    <a:cubicBezTo>
                      <a:pt x="1802" y="312"/>
                      <a:pt x="1315" y="0"/>
                      <a:pt x="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3"/>
              <p:cNvSpPr/>
              <p:nvPr/>
            </p:nvSpPr>
            <p:spPr>
              <a:xfrm>
                <a:off x="3818300" y="1083775"/>
                <a:ext cx="36725" cy="46375"/>
              </a:xfrm>
              <a:custGeom>
                <a:avLst/>
                <a:gdLst/>
                <a:ahLst/>
                <a:cxnLst/>
                <a:rect l="l" t="t" r="r" b="b"/>
                <a:pathLst>
                  <a:path w="1469" h="1855" extrusionOk="0">
                    <a:moveTo>
                      <a:pt x="251" y="1"/>
                    </a:moveTo>
                    <a:cubicBezTo>
                      <a:pt x="226" y="1"/>
                      <a:pt x="202" y="5"/>
                      <a:pt x="180" y="16"/>
                    </a:cubicBezTo>
                    <a:cubicBezTo>
                      <a:pt x="124" y="44"/>
                      <a:pt x="95" y="106"/>
                      <a:pt x="78" y="165"/>
                    </a:cubicBezTo>
                    <a:cubicBezTo>
                      <a:pt x="0" y="429"/>
                      <a:pt x="89" y="674"/>
                      <a:pt x="190" y="915"/>
                    </a:cubicBezTo>
                    <a:cubicBezTo>
                      <a:pt x="299" y="1177"/>
                      <a:pt x="535" y="1415"/>
                      <a:pt x="749" y="1595"/>
                    </a:cubicBezTo>
                    <a:cubicBezTo>
                      <a:pt x="892" y="1713"/>
                      <a:pt x="1059" y="1855"/>
                      <a:pt x="1247" y="1855"/>
                    </a:cubicBezTo>
                    <a:cubicBezTo>
                      <a:pt x="1298" y="1855"/>
                      <a:pt x="1351" y="1844"/>
                      <a:pt x="1405" y="1820"/>
                    </a:cubicBezTo>
                    <a:lnTo>
                      <a:pt x="1469" y="1751"/>
                    </a:lnTo>
                    <a:cubicBezTo>
                      <a:pt x="1378" y="1421"/>
                      <a:pt x="1262" y="1098"/>
                      <a:pt x="1123" y="785"/>
                    </a:cubicBezTo>
                    <a:cubicBezTo>
                      <a:pt x="1081" y="690"/>
                      <a:pt x="1036" y="596"/>
                      <a:pt x="974" y="512"/>
                    </a:cubicBezTo>
                    <a:cubicBezTo>
                      <a:pt x="903" y="418"/>
                      <a:pt x="812" y="341"/>
                      <a:pt x="722" y="265"/>
                    </a:cubicBezTo>
                    <a:cubicBezTo>
                      <a:pt x="609" y="168"/>
                      <a:pt x="492" y="70"/>
                      <a:pt x="351" y="20"/>
                    </a:cubicBezTo>
                    <a:cubicBezTo>
                      <a:pt x="319" y="9"/>
                      <a:pt x="284" y="1"/>
                      <a:pt x="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3"/>
              <p:cNvSpPr/>
              <p:nvPr/>
            </p:nvSpPr>
            <p:spPr>
              <a:xfrm>
                <a:off x="3824375" y="1083200"/>
                <a:ext cx="30450" cy="44400"/>
              </a:xfrm>
              <a:custGeom>
                <a:avLst/>
                <a:gdLst/>
                <a:ahLst/>
                <a:cxnLst/>
                <a:rect l="l" t="t" r="r" b="b"/>
                <a:pathLst>
                  <a:path w="1218" h="1776" extrusionOk="0">
                    <a:moveTo>
                      <a:pt x="58" y="0"/>
                    </a:moveTo>
                    <a:cubicBezTo>
                      <a:pt x="21" y="0"/>
                      <a:pt x="1" y="7"/>
                      <a:pt x="1" y="13"/>
                    </a:cubicBezTo>
                    <a:cubicBezTo>
                      <a:pt x="1" y="28"/>
                      <a:pt x="127" y="39"/>
                      <a:pt x="288" y="159"/>
                    </a:cubicBezTo>
                    <a:cubicBezTo>
                      <a:pt x="453" y="271"/>
                      <a:pt x="651" y="469"/>
                      <a:pt x="804" y="734"/>
                    </a:cubicBezTo>
                    <a:cubicBezTo>
                      <a:pt x="822" y="764"/>
                      <a:pt x="835" y="792"/>
                      <a:pt x="851" y="822"/>
                    </a:cubicBezTo>
                    <a:cubicBezTo>
                      <a:pt x="787" y="790"/>
                      <a:pt x="705" y="761"/>
                      <a:pt x="613" y="751"/>
                    </a:cubicBezTo>
                    <a:cubicBezTo>
                      <a:pt x="584" y="748"/>
                      <a:pt x="556" y="747"/>
                      <a:pt x="529" y="747"/>
                    </a:cubicBezTo>
                    <a:cubicBezTo>
                      <a:pt x="312" y="747"/>
                      <a:pt x="161" y="836"/>
                      <a:pt x="175" y="860"/>
                    </a:cubicBezTo>
                    <a:cubicBezTo>
                      <a:pt x="178" y="868"/>
                      <a:pt x="192" y="871"/>
                      <a:pt x="215" y="871"/>
                    </a:cubicBezTo>
                    <a:cubicBezTo>
                      <a:pt x="264" y="871"/>
                      <a:pt x="353" y="859"/>
                      <a:pt x="461" y="859"/>
                    </a:cubicBezTo>
                    <a:cubicBezTo>
                      <a:pt x="505" y="859"/>
                      <a:pt x="552" y="861"/>
                      <a:pt x="601" y="867"/>
                    </a:cubicBezTo>
                    <a:cubicBezTo>
                      <a:pt x="715" y="878"/>
                      <a:pt x="819" y="895"/>
                      <a:pt x="895" y="914"/>
                    </a:cubicBezTo>
                    <a:cubicBezTo>
                      <a:pt x="897" y="915"/>
                      <a:pt x="898" y="915"/>
                      <a:pt x="900" y="916"/>
                    </a:cubicBezTo>
                    <a:cubicBezTo>
                      <a:pt x="999" y="1116"/>
                      <a:pt x="1067" y="1308"/>
                      <a:pt x="1117" y="1458"/>
                    </a:cubicBezTo>
                    <a:cubicBezTo>
                      <a:pt x="1167" y="1618"/>
                      <a:pt x="1217" y="1776"/>
                      <a:pt x="1217" y="1776"/>
                    </a:cubicBezTo>
                    <a:cubicBezTo>
                      <a:pt x="1217" y="1776"/>
                      <a:pt x="1209" y="1648"/>
                      <a:pt x="1173" y="1444"/>
                    </a:cubicBezTo>
                    <a:cubicBezTo>
                      <a:pt x="1136" y="1240"/>
                      <a:pt x="1067" y="956"/>
                      <a:pt x="904" y="675"/>
                    </a:cubicBezTo>
                    <a:cubicBezTo>
                      <a:pt x="743" y="395"/>
                      <a:pt x="518" y="190"/>
                      <a:pt x="332" y="90"/>
                    </a:cubicBezTo>
                    <a:cubicBezTo>
                      <a:pt x="239" y="37"/>
                      <a:pt x="154" y="9"/>
                      <a:pt x="94" y="2"/>
                    </a:cubicBezTo>
                    <a:cubicBezTo>
                      <a:pt x="81" y="1"/>
                      <a:pt x="69" y="0"/>
                      <a:pt x="58"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3"/>
              <p:cNvSpPr/>
              <p:nvPr/>
            </p:nvSpPr>
            <p:spPr>
              <a:xfrm>
                <a:off x="3783050" y="1182900"/>
                <a:ext cx="367275" cy="210825"/>
              </a:xfrm>
              <a:custGeom>
                <a:avLst/>
                <a:gdLst/>
                <a:ahLst/>
                <a:cxnLst/>
                <a:rect l="l" t="t" r="r" b="b"/>
                <a:pathLst>
                  <a:path w="14691" h="8433" extrusionOk="0">
                    <a:moveTo>
                      <a:pt x="6315" y="0"/>
                    </a:moveTo>
                    <a:lnTo>
                      <a:pt x="6315" y="1826"/>
                    </a:lnTo>
                    <a:cubicBezTo>
                      <a:pt x="6315" y="1904"/>
                      <a:pt x="6301" y="1979"/>
                      <a:pt x="6272" y="2053"/>
                    </a:cubicBezTo>
                    <a:cubicBezTo>
                      <a:pt x="6157" y="2347"/>
                      <a:pt x="5749" y="3032"/>
                      <a:pt x="4364" y="3499"/>
                    </a:cubicBezTo>
                    <a:cubicBezTo>
                      <a:pt x="2559" y="4107"/>
                      <a:pt x="252" y="5170"/>
                      <a:pt x="1" y="7211"/>
                    </a:cubicBezTo>
                    <a:cubicBezTo>
                      <a:pt x="989" y="7795"/>
                      <a:pt x="4056" y="8368"/>
                      <a:pt x="7314" y="8431"/>
                    </a:cubicBezTo>
                    <a:lnTo>
                      <a:pt x="7314" y="8433"/>
                    </a:lnTo>
                    <a:cubicBezTo>
                      <a:pt x="7325" y="8433"/>
                      <a:pt x="7335" y="8432"/>
                      <a:pt x="7346" y="8432"/>
                    </a:cubicBezTo>
                    <a:cubicBezTo>
                      <a:pt x="7356" y="8432"/>
                      <a:pt x="7367" y="8433"/>
                      <a:pt x="7377" y="8433"/>
                    </a:cubicBezTo>
                    <a:lnTo>
                      <a:pt x="7377" y="8431"/>
                    </a:lnTo>
                    <a:cubicBezTo>
                      <a:pt x="10635" y="8368"/>
                      <a:pt x="13701" y="7795"/>
                      <a:pt x="14691" y="7211"/>
                    </a:cubicBezTo>
                    <a:cubicBezTo>
                      <a:pt x="14440" y="5170"/>
                      <a:pt x="12131" y="4107"/>
                      <a:pt x="10327" y="3499"/>
                    </a:cubicBezTo>
                    <a:cubicBezTo>
                      <a:pt x="8942" y="3032"/>
                      <a:pt x="8534" y="2347"/>
                      <a:pt x="8420" y="2053"/>
                    </a:cubicBezTo>
                    <a:cubicBezTo>
                      <a:pt x="8391" y="1979"/>
                      <a:pt x="8377" y="1904"/>
                      <a:pt x="8377" y="1826"/>
                    </a:cubicBezTo>
                    <a:lnTo>
                      <a:pt x="8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3"/>
              <p:cNvSpPr/>
              <p:nvPr/>
            </p:nvSpPr>
            <p:spPr>
              <a:xfrm>
                <a:off x="3783050" y="1257500"/>
                <a:ext cx="367275" cy="136225"/>
              </a:xfrm>
              <a:custGeom>
                <a:avLst/>
                <a:gdLst/>
                <a:ahLst/>
                <a:cxnLst/>
                <a:rect l="l" t="t" r="r" b="b"/>
                <a:pathLst>
                  <a:path w="14691" h="5449" extrusionOk="0">
                    <a:moveTo>
                      <a:pt x="9248" y="0"/>
                    </a:moveTo>
                    <a:cubicBezTo>
                      <a:pt x="8689" y="492"/>
                      <a:pt x="7950" y="775"/>
                      <a:pt x="7205" y="775"/>
                    </a:cubicBezTo>
                    <a:cubicBezTo>
                      <a:pt x="7202" y="775"/>
                      <a:pt x="7198" y="775"/>
                      <a:pt x="7195" y="775"/>
                    </a:cubicBezTo>
                    <a:cubicBezTo>
                      <a:pt x="6507" y="772"/>
                      <a:pt x="5824" y="527"/>
                      <a:pt x="5284" y="101"/>
                    </a:cubicBezTo>
                    <a:cubicBezTo>
                      <a:pt x="5040" y="247"/>
                      <a:pt x="4739" y="389"/>
                      <a:pt x="4364" y="515"/>
                    </a:cubicBezTo>
                    <a:cubicBezTo>
                      <a:pt x="2559" y="1123"/>
                      <a:pt x="252" y="2186"/>
                      <a:pt x="1" y="4227"/>
                    </a:cubicBezTo>
                    <a:cubicBezTo>
                      <a:pt x="989" y="4811"/>
                      <a:pt x="4056" y="5384"/>
                      <a:pt x="7314" y="5447"/>
                    </a:cubicBezTo>
                    <a:lnTo>
                      <a:pt x="7314" y="5449"/>
                    </a:lnTo>
                    <a:cubicBezTo>
                      <a:pt x="7325" y="5449"/>
                      <a:pt x="7335" y="5448"/>
                      <a:pt x="7346" y="5448"/>
                    </a:cubicBezTo>
                    <a:cubicBezTo>
                      <a:pt x="7356" y="5448"/>
                      <a:pt x="7367" y="5449"/>
                      <a:pt x="7377" y="5449"/>
                    </a:cubicBezTo>
                    <a:lnTo>
                      <a:pt x="7377" y="5447"/>
                    </a:lnTo>
                    <a:cubicBezTo>
                      <a:pt x="10635" y="5384"/>
                      <a:pt x="13701" y="4811"/>
                      <a:pt x="14691" y="4227"/>
                    </a:cubicBezTo>
                    <a:cubicBezTo>
                      <a:pt x="14440" y="2186"/>
                      <a:pt x="12131" y="1123"/>
                      <a:pt x="10327" y="515"/>
                    </a:cubicBezTo>
                    <a:cubicBezTo>
                      <a:pt x="9867" y="360"/>
                      <a:pt x="9518" y="181"/>
                      <a:pt x="92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3"/>
              <p:cNvSpPr/>
              <p:nvPr/>
            </p:nvSpPr>
            <p:spPr>
              <a:xfrm>
                <a:off x="3896575" y="1257500"/>
                <a:ext cx="135425" cy="40500"/>
              </a:xfrm>
              <a:custGeom>
                <a:avLst/>
                <a:gdLst/>
                <a:ahLst/>
                <a:cxnLst/>
                <a:rect l="l" t="t" r="r" b="b"/>
                <a:pathLst>
                  <a:path w="5417" h="1620" extrusionOk="0">
                    <a:moveTo>
                      <a:pt x="4707" y="0"/>
                    </a:moveTo>
                    <a:cubicBezTo>
                      <a:pt x="4148" y="492"/>
                      <a:pt x="3409" y="775"/>
                      <a:pt x="2664" y="775"/>
                    </a:cubicBezTo>
                    <a:cubicBezTo>
                      <a:pt x="2661" y="775"/>
                      <a:pt x="2657" y="775"/>
                      <a:pt x="2654" y="775"/>
                    </a:cubicBezTo>
                    <a:cubicBezTo>
                      <a:pt x="1966" y="772"/>
                      <a:pt x="1283" y="527"/>
                      <a:pt x="743" y="101"/>
                    </a:cubicBezTo>
                    <a:cubicBezTo>
                      <a:pt x="539" y="222"/>
                      <a:pt x="294" y="342"/>
                      <a:pt x="0" y="452"/>
                    </a:cubicBezTo>
                    <a:cubicBezTo>
                      <a:pt x="646" y="1133"/>
                      <a:pt x="1554" y="1569"/>
                      <a:pt x="2494" y="1616"/>
                    </a:cubicBezTo>
                    <a:cubicBezTo>
                      <a:pt x="2549" y="1618"/>
                      <a:pt x="2605" y="1620"/>
                      <a:pt x="2660" y="1620"/>
                    </a:cubicBezTo>
                    <a:cubicBezTo>
                      <a:pt x="3698" y="1620"/>
                      <a:pt x="4727" y="1150"/>
                      <a:pt x="5416" y="376"/>
                    </a:cubicBezTo>
                    <a:cubicBezTo>
                      <a:pt x="5132" y="257"/>
                      <a:pt x="4899" y="130"/>
                      <a:pt x="4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3"/>
              <p:cNvSpPr/>
              <p:nvPr/>
            </p:nvSpPr>
            <p:spPr>
              <a:xfrm>
                <a:off x="3866125" y="1270950"/>
                <a:ext cx="201800" cy="122775"/>
              </a:xfrm>
              <a:custGeom>
                <a:avLst/>
                <a:gdLst/>
                <a:ahLst/>
                <a:cxnLst/>
                <a:rect l="l" t="t" r="r" b="b"/>
                <a:pathLst>
                  <a:path w="8072" h="4911" extrusionOk="0">
                    <a:moveTo>
                      <a:pt x="972" y="0"/>
                    </a:moveTo>
                    <a:cubicBezTo>
                      <a:pt x="680" y="101"/>
                      <a:pt x="375" y="212"/>
                      <a:pt x="68" y="338"/>
                    </a:cubicBezTo>
                    <a:cubicBezTo>
                      <a:pt x="58" y="981"/>
                      <a:pt x="47" y="1623"/>
                      <a:pt x="37" y="2266"/>
                    </a:cubicBezTo>
                    <a:cubicBezTo>
                      <a:pt x="25" y="3037"/>
                      <a:pt x="12" y="3807"/>
                      <a:pt x="0" y="4578"/>
                    </a:cubicBezTo>
                    <a:cubicBezTo>
                      <a:pt x="1190" y="4758"/>
                      <a:pt x="2572" y="4882"/>
                      <a:pt x="3991" y="4909"/>
                    </a:cubicBezTo>
                    <a:lnTo>
                      <a:pt x="3991" y="4911"/>
                    </a:lnTo>
                    <a:cubicBezTo>
                      <a:pt x="4000" y="4911"/>
                      <a:pt x="4009" y="4910"/>
                      <a:pt x="4018" y="4910"/>
                    </a:cubicBezTo>
                    <a:lnTo>
                      <a:pt x="4018" y="4911"/>
                    </a:lnTo>
                    <a:cubicBezTo>
                      <a:pt x="4024" y="4911"/>
                      <a:pt x="4030" y="4911"/>
                      <a:pt x="4036" y="4910"/>
                    </a:cubicBezTo>
                    <a:cubicBezTo>
                      <a:pt x="4042" y="4911"/>
                      <a:pt x="4048" y="4911"/>
                      <a:pt x="4054" y="4911"/>
                    </a:cubicBezTo>
                    <a:lnTo>
                      <a:pt x="4054" y="4910"/>
                    </a:lnTo>
                    <a:cubicBezTo>
                      <a:pt x="4063" y="4910"/>
                      <a:pt x="4072" y="4911"/>
                      <a:pt x="4080" y="4911"/>
                    </a:cubicBezTo>
                    <a:lnTo>
                      <a:pt x="4080" y="4909"/>
                    </a:lnTo>
                    <a:cubicBezTo>
                      <a:pt x="5499" y="4882"/>
                      <a:pt x="6881" y="4758"/>
                      <a:pt x="8071" y="4578"/>
                    </a:cubicBezTo>
                    <a:cubicBezTo>
                      <a:pt x="8059" y="3807"/>
                      <a:pt x="8047" y="3037"/>
                      <a:pt x="8035" y="2266"/>
                    </a:cubicBezTo>
                    <a:cubicBezTo>
                      <a:pt x="8024" y="1623"/>
                      <a:pt x="8014" y="981"/>
                      <a:pt x="8003" y="338"/>
                    </a:cubicBezTo>
                    <a:cubicBezTo>
                      <a:pt x="7697" y="212"/>
                      <a:pt x="7392" y="101"/>
                      <a:pt x="7100" y="0"/>
                    </a:cubicBezTo>
                    <a:cubicBezTo>
                      <a:pt x="6880" y="1008"/>
                      <a:pt x="6661" y="2016"/>
                      <a:pt x="6403" y="3014"/>
                    </a:cubicBezTo>
                    <a:cubicBezTo>
                      <a:pt x="6316" y="3024"/>
                      <a:pt x="6240" y="3034"/>
                      <a:pt x="6189" y="3035"/>
                    </a:cubicBezTo>
                    <a:cubicBezTo>
                      <a:pt x="5471" y="3063"/>
                      <a:pt x="4754" y="3089"/>
                      <a:pt x="4036" y="3112"/>
                    </a:cubicBezTo>
                    <a:cubicBezTo>
                      <a:pt x="3318" y="3089"/>
                      <a:pt x="2600" y="3063"/>
                      <a:pt x="1883" y="3035"/>
                    </a:cubicBezTo>
                    <a:cubicBezTo>
                      <a:pt x="1831" y="3034"/>
                      <a:pt x="1756" y="3024"/>
                      <a:pt x="1669" y="3014"/>
                    </a:cubicBezTo>
                    <a:cubicBezTo>
                      <a:pt x="1410" y="2016"/>
                      <a:pt x="1193" y="1008"/>
                      <a:pt x="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3"/>
              <p:cNvSpPr/>
              <p:nvPr/>
            </p:nvSpPr>
            <p:spPr>
              <a:xfrm>
                <a:off x="3909050" y="1365500"/>
                <a:ext cx="116100" cy="28225"/>
              </a:xfrm>
              <a:custGeom>
                <a:avLst/>
                <a:gdLst/>
                <a:ahLst/>
                <a:cxnLst/>
                <a:rect l="l" t="t" r="r" b="b"/>
                <a:pathLst>
                  <a:path w="4644" h="1129" extrusionOk="0">
                    <a:moveTo>
                      <a:pt x="2355" y="1"/>
                    </a:moveTo>
                    <a:cubicBezTo>
                      <a:pt x="1564" y="4"/>
                      <a:pt x="745" y="41"/>
                      <a:pt x="1" y="323"/>
                    </a:cubicBezTo>
                    <a:cubicBezTo>
                      <a:pt x="9" y="551"/>
                      <a:pt x="24" y="778"/>
                      <a:pt x="43" y="1005"/>
                    </a:cubicBezTo>
                    <a:cubicBezTo>
                      <a:pt x="761" y="1069"/>
                      <a:pt x="1512" y="1112"/>
                      <a:pt x="2274" y="1127"/>
                    </a:cubicBezTo>
                    <a:lnTo>
                      <a:pt x="2274" y="1129"/>
                    </a:lnTo>
                    <a:cubicBezTo>
                      <a:pt x="2283" y="1129"/>
                      <a:pt x="2292" y="1128"/>
                      <a:pt x="2301" y="1128"/>
                    </a:cubicBezTo>
                    <a:lnTo>
                      <a:pt x="2301" y="1129"/>
                    </a:lnTo>
                    <a:cubicBezTo>
                      <a:pt x="2307" y="1129"/>
                      <a:pt x="2313" y="1129"/>
                      <a:pt x="2319" y="1128"/>
                    </a:cubicBezTo>
                    <a:cubicBezTo>
                      <a:pt x="2325" y="1129"/>
                      <a:pt x="2331" y="1129"/>
                      <a:pt x="2337" y="1129"/>
                    </a:cubicBezTo>
                    <a:lnTo>
                      <a:pt x="2337" y="1128"/>
                    </a:lnTo>
                    <a:cubicBezTo>
                      <a:pt x="2346" y="1128"/>
                      <a:pt x="2355" y="1129"/>
                      <a:pt x="2363" y="1129"/>
                    </a:cubicBezTo>
                    <a:lnTo>
                      <a:pt x="2363" y="1127"/>
                    </a:lnTo>
                    <a:cubicBezTo>
                      <a:pt x="3140" y="1112"/>
                      <a:pt x="3904" y="1068"/>
                      <a:pt x="4633" y="1001"/>
                    </a:cubicBezTo>
                    <a:cubicBezTo>
                      <a:pt x="4644" y="613"/>
                      <a:pt x="4636" y="266"/>
                      <a:pt x="4580" y="180"/>
                    </a:cubicBezTo>
                    <a:cubicBezTo>
                      <a:pt x="4502" y="162"/>
                      <a:pt x="4422" y="146"/>
                      <a:pt x="4343" y="132"/>
                    </a:cubicBezTo>
                    <a:cubicBezTo>
                      <a:pt x="3683" y="50"/>
                      <a:pt x="3018" y="20"/>
                      <a:pt x="2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3"/>
              <p:cNvSpPr/>
              <p:nvPr/>
            </p:nvSpPr>
            <p:spPr>
              <a:xfrm>
                <a:off x="3877550" y="1275225"/>
                <a:ext cx="1600" cy="2850"/>
              </a:xfrm>
              <a:custGeom>
                <a:avLst/>
                <a:gdLst/>
                <a:ahLst/>
                <a:cxnLst/>
                <a:rect l="l" t="t" r="r" b="b"/>
                <a:pathLst>
                  <a:path w="64" h="114" extrusionOk="0">
                    <a:moveTo>
                      <a:pt x="31" y="0"/>
                    </a:moveTo>
                    <a:cubicBezTo>
                      <a:pt x="30" y="0"/>
                      <a:pt x="29" y="0"/>
                      <a:pt x="28" y="0"/>
                    </a:cubicBezTo>
                    <a:cubicBezTo>
                      <a:pt x="12" y="1"/>
                      <a:pt x="1" y="15"/>
                      <a:pt x="2" y="31"/>
                    </a:cubicBezTo>
                    <a:lnTo>
                      <a:pt x="6" y="87"/>
                    </a:lnTo>
                    <a:cubicBezTo>
                      <a:pt x="7" y="102"/>
                      <a:pt x="19" y="113"/>
                      <a:pt x="34" y="113"/>
                    </a:cubicBezTo>
                    <a:lnTo>
                      <a:pt x="37" y="113"/>
                    </a:lnTo>
                    <a:cubicBezTo>
                      <a:pt x="51" y="112"/>
                      <a:pt x="64" y="98"/>
                      <a:pt x="62" y="83"/>
                    </a:cubicBezTo>
                    <a:lnTo>
                      <a:pt x="58" y="27"/>
                    </a:lnTo>
                    <a:cubicBezTo>
                      <a:pt x="57" y="12"/>
                      <a:pt x="45" y="0"/>
                      <a:pt x="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3"/>
              <p:cNvSpPr/>
              <p:nvPr/>
            </p:nvSpPr>
            <p:spPr>
              <a:xfrm>
                <a:off x="3878075" y="1282400"/>
                <a:ext cx="8550" cy="99525"/>
              </a:xfrm>
              <a:custGeom>
                <a:avLst/>
                <a:gdLst/>
                <a:ahLst/>
                <a:cxnLst/>
                <a:rect l="l" t="t" r="r" b="b"/>
                <a:pathLst>
                  <a:path w="342" h="3981" extrusionOk="0">
                    <a:moveTo>
                      <a:pt x="31" y="1"/>
                    </a:moveTo>
                    <a:cubicBezTo>
                      <a:pt x="30" y="1"/>
                      <a:pt x="29" y="1"/>
                      <a:pt x="28" y="1"/>
                    </a:cubicBezTo>
                    <a:cubicBezTo>
                      <a:pt x="12" y="2"/>
                      <a:pt x="1" y="16"/>
                      <a:pt x="2" y="30"/>
                    </a:cubicBezTo>
                    <a:lnTo>
                      <a:pt x="10" y="147"/>
                    </a:lnTo>
                    <a:cubicBezTo>
                      <a:pt x="11" y="160"/>
                      <a:pt x="23" y="172"/>
                      <a:pt x="38" y="172"/>
                    </a:cubicBezTo>
                    <a:lnTo>
                      <a:pt x="40" y="172"/>
                    </a:lnTo>
                    <a:cubicBezTo>
                      <a:pt x="56" y="171"/>
                      <a:pt x="67" y="158"/>
                      <a:pt x="66" y="142"/>
                    </a:cubicBezTo>
                    <a:lnTo>
                      <a:pt x="57" y="27"/>
                    </a:lnTo>
                    <a:cubicBezTo>
                      <a:pt x="57" y="12"/>
                      <a:pt x="45" y="1"/>
                      <a:pt x="31" y="1"/>
                    </a:cubicBezTo>
                    <a:close/>
                    <a:moveTo>
                      <a:pt x="54" y="346"/>
                    </a:moveTo>
                    <a:cubicBezTo>
                      <a:pt x="53" y="346"/>
                      <a:pt x="53" y="346"/>
                      <a:pt x="52" y="346"/>
                    </a:cubicBezTo>
                    <a:cubicBezTo>
                      <a:pt x="37" y="348"/>
                      <a:pt x="25" y="361"/>
                      <a:pt x="26" y="377"/>
                    </a:cubicBezTo>
                    <a:lnTo>
                      <a:pt x="35" y="492"/>
                    </a:lnTo>
                    <a:cubicBezTo>
                      <a:pt x="36" y="507"/>
                      <a:pt x="48" y="518"/>
                      <a:pt x="63" y="518"/>
                    </a:cubicBezTo>
                    <a:lnTo>
                      <a:pt x="65" y="518"/>
                    </a:lnTo>
                    <a:cubicBezTo>
                      <a:pt x="80" y="518"/>
                      <a:pt x="92" y="504"/>
                      <a:pt x="91" y="488"/>
                    </a:cubicBezTo>
                    <a:lnTo>
                      <a:pt x="83" y="373"/>
                    </a:lnTo>
                    <a:cubicBezTo>
                      <a:pt x="82" y="358"/>
                      <a:pt x="69" y="346"/>
                      <a:pt x="54" y="346"/>
                    </a:cubicBezTo>
                    <a:close/>
                    <a:moveTo>
                      <a:pt x="81" y="693"/>
                    </a:moveTo>
                    <a:cubicBezTo>
                      <a:pt x="80" y="693"/>
                      <a:pt x="79" y="693"/>
                      <a:pt x="78" y="693"/>
                    </a:cubicBezTo>
                    <a:cubicBezTo>
                      <a:pt x="62" y="694"/>
                      <a:pt x="50" y="708"/>
                      <a:pt x="51" y="723"/>
                    </a:cubicBezTo>
                    <a:lnTo>
                      <a:pt x="60" y="838"/>
                    </a:lnTo>
                    <a:cubicBezTo>
                      <a:pt x="61" y="853"/>
                      <a:pt x="73" y="864"/>
                      <a:pt x="88" y="864"/>
                    </a:cubicBezTo>
                    <a:lnTo>
                      <a:pt x="90" y="864"/>
                    </a:lnTo>
                    <a:cubicBezTo>
                      <a:pt x="105" y="863"/>
                      <a:pt x="117" y="850"/>
                      <a:pt x="116" y="835"/>
                    </a:cubicBezTo>
                    <a:lnTo>
                      <a:pt x="107" y="719"/>
                    </a:lnTo>
                    <a:cubicBezTo>
                      <a:pt x="106" y="705"/>
                      <a:pt x="95" y="693"/>
                      <a:pt x="81" y="693"/>
                    </a:cubicBezTo>
                    <a:close/>
                    <a:moveTo>
                      <a:pt x="104" y="1039"/>
                    </a:moveTo>
                    <a:cubicBezTo>
                      <a:pt x="103" y="1039"/>
                      <a:pt x="103" y="1039"/>
                      <a:pt x="102" y="1039"/>
                    </a:cubicBezTo>
                    <a:cubicBezTo>
                      <a:pt x="87" y="1041"/>
                      <a:pt x="75" y="1054"/>
                      <a:pt x="77" y="1069"/>
                    </a:cubicBezTo>
                    <a:lnTo>
                      <a:pt x="85" y="1185"/>
                    </a:lnTo>
                    <a:cubicBezTo>
                      <a:pt x="85" y="1200"/>
                      <a:pt x="98" y="1211"/>
                      <a:pt x="112" y="1211"/>
                    </a:cubicBezTo>
                    <a:lnTo>
                      <a:pt x="115" y="1211"/>
                    </a:lnTo>
                    <a:cubicBezTo>
                      <a:pt x="130" y="1210"/>
                      <a:pt x="142" y="1196"/>
                      <a:pt x="140" y="1180"/>
                    </a:cubicBezTo>
                    <a:lnTo>
                      <a:pt x="133" y="1065"/>
                    </a:lnTo>
                    <a:cubicBezTo>
                      <a:pt x="132" y="1050"/>
                      <a:pt x="119" y="1039"/>
                      <a:pt x="104" y="1039"/>
                    </a:cubicBezTo>
                    <a:close/>
                    <a:moveTo>
                      <a:pt x="130" y="1385"/>
                    </a:moveTo>
                    <a:cubicBezTo>
                      <a:pt x="129" y="1385"/>
                      <a:pt x="128" y="1385"/>
                      <a:pt x="127" y="1385"/>
                    </a:cubicBezTo>
                    <a:cubicBezTo>
                      <a:pt x="112" y="1386"/>
                      <a:pt x="100" y="1400"/>
                      <a:pt x="101" y="1415"/>
                    </a:cubicBezTo>
                    <a:lnTo>
                      <a:pt x="110" y="1530"/>
                    </a:lnTo>
                    <a:cubicBezTo>
                      <a:pt x="111" y="1545"/>
                      <a:pt x="123" y="1557"/>
                      <a:pt x="138" y="1557"/>
                    </a:cubicBezTo>
                    <a:lnTo>
                      <a:pt x="140" y="1557"/>
                    </a:lnTo>
                    <a:cubicBezTo>
                      <a:pt x="155" y="1556"/>
                      <a:pt x="167" y="1543"/>
                      <a:pt x="166" y="1527"/>
                    </a:cubicBezTo>
                    <a:lnTo>
                      <a:pt x="158" y="1412"/>
                    </a:lnTo>
                    <a:cubicBezTo>
                      <a:pt x="156" y="1397"/>
                      <a:pt x="144" y="1385"/>
                      <a:pt x="130" y="1385"/>
                    </a:cubicBezTo>
                    <a:close/>
                    <a:moveTo>
                      <a:pt x="153" y="1731"/>
                    </a:moveTo>
                    <a:cubicBezTo>
                      <a:pt x="153" y="1731"/>
                      <a:pt x="152" y="1731"/>
                      <a:pt x="152" y="1731"/>
                    </a:cubicBezTo>
                    <a:cubicBezTo>
                      <a:pt x="137" y="1733"/>
                      <a:pt x="125" y="1746"/>
                      <a:pt x="126" y="1762"/>
                    </a:cubicBezTo>
                    <a:lnTo>
                      <a:pt x="134" y="1877"/>
                    </a:lnTo>
                    <a:cubicBezTo>
                      <a:pt x="135" y="1892"/>
                      <a:pt x="147" y="1903"/>
                      <a:pt x="162" y="1903"/>
                    </a:cubicBezTo>
                    <a:lnTo>
                      <a:pt x="165" y="1903"/>
                    </a:lnTo>
                    <a:cubicBezTo>
                      <a:pt x="180" y="1902"/>
                      <a:pt x="192" y="1888"/>
                      <a:pt x="191" y="1873"/>
                    </a:cubicBezTo>
                    <a:lnTo>
                      <a:pt x="182" y="1757"/>
                    </a:lnTo>
                    <a:cubicBezTo>
                      <a:pt x="181" y="1742"/>
                      <a:pt x="168" y="1731"/>
                      <a:pt x="153" y="1731"/>
                    </a:cubicBezTo>
                    <a:close/>
                    <a:moveTo>
                      <a:pt x="179" y="2078"/>
                    </a:moveTo>
                    <a:cubicBezTo>
                      <a:pt x="178" y="2078"/>
                      <a:pt x="178" y="2078"/>
                      <a:pt x="177" y="2078"/>
                    </a:cubicBezTo>
                    <a:cubicBezTo>
                      <a:pt x="161" y="2079"/>
                      <a:pt x="150" y="2092"/>
                      <a:pt x="151" y="2108"/>
                    </a:cubicBezTo>
                    <a:lnTo>
                      <a:pt x="160" y="2223"/>
                    </a:lnTo>
                    <a:cubicBezTo>
                      <a:pt x="160" y="2238"/>
                      <a:pt x="173" y="2249"/>
                      <a:pt x="188" y="2249"/>
                    </a:cubicBezTo>
                    <a:lnTo>
                      <a:pt x="189" y="2249"/>
                    </a:lnTo>
                    <a:cubicBezTo>
                      <a:pt x="205" y="2248"/>
                      <a:pt x="216" y="2235"/>
                      <a:pt x="215" y="2219"/>
                    </a:cubicBezTo>
                    <a:lnTo>
                      <a:pt x="208" y="2104"/>
                    </a:lnTo>
                    <a:cubicBezTo>
                      <a:pt x="206" y="2089"/>
                      <a:pt x="193" y="2078"/>
                      <a:pt x="179" y="2078"/>
                    </a:cubicBezTo>
                    <a:close/>
                    <a:moveTo>
                      <a:pt x="204" y="2424"/>
                    </a:moveTo>
                    <a:cubicBezTo>
                      <a:pt x="203" y="2424"/>
                      <a:pt x="203" y="2424"/>
                      <a:pt x="202" y="2424"/>
                    </a:cubicBezTo>
                    <a:cubicBezTo>
                      <a:pt x="187" y="2425"/>
                      <a:pt x="174" y="2438"/>
                      <a:pt x="176" y="2454"/>
                    </a:cubicBezTo>
                    <a:lnTo>
                      <a:pt x="184" y="2569"/>
                    </a:lnTo>
                    <a:cubicBezTo>
                      <a:pt x="185" y="2584"/>
                      <a:pt x="198" y="2596"/>
                      <a:pt x="212" y="2596"/>
                    </a:cubicBezTo>
                    <a:lnTo>
                      <a:pt x="215" y="2596"/>
                    </a:lnTo>
                    <a:cubicBezTo>
                      <a:pt x="229" y="2594"/>
                      <a:pt x="242" y="2581"/>
                      <a:pt x="241" y="2565"/>
                    </a:cubicBezTo>
                    <a:lnTo>
                      <a:pt x="232" y="2450"/>
                    </a:lnTo>
                    <a:cubicBezTo>
                      <a:pt x="231" y="2435"/>
                      <a:pt x="218" y="2424"/>
                      <a:pt x="204" y="2424"/>
                    </a:cubicBezTo>
                    <a:close/>
                    <a:moveTo>
                      <a:pt x="228" y="2770"/>
                    </a:moveTo>
                    <a:cubicBezTo>
                      <a:pt x="228" y="2770"/>
                      <a:pt x="227" y="2770"/>
                      <a:pt x="227" y="2770"/>
                    </a:cubicBezTo>
                    <a:cubicBezTo>
                      <a:pt x="211" y="2771"/>
                      <a:pt x="200" y="2785"/>
                      <a:pt x="201" y="2800"/>
                    </a:cubicBezTo>
                    <a:lnTo>
                      <a:pt x="209" y="2915"/>
                    </a:lnTo>
                    <a:cubicBezTo>
                      <a:pt x="210" y="2930"/>
                      <a:pt x="222" y="2941"/>
                      <a:pt x="237" y="2941"/>
                    </a:cubicBezTo>
                    <a:lnTo>
                      <a:pt x="239" y="2941"/>
                    </a:lnTo>
                    <a:cubicBezTo>
                      <a:pt x="255" y="2941"/>
                      <a:pt x="266" y="2927"/>
                      <a:pt x="265" y="2912"/>
                    </a:cubicBezTo>
                    <a:lnTo>
                      <a:pt x="257" y="2796"/>
                    </a:lnTo>
                    <a:cubicBezTo>
                      <a:pt x="256" y="2781"/>
                      <a:pt x="243" y="2770"/>
                      <a:pt x="228" y="2770"/>
                    </a:cubicBezTo>
                    <a:close/>
                    <a:moveTo>
                      <a:pt x="255" y="3116"/>
                    </a:moveTo>
                    <a:cubicBezTo>
                      <a:pt x="254" y="3116"/>
                      <a:pt x="253" y="3116"/>
                      <a:pt x="252" y="3116"/>
                    </a:cubicBezTo>
                    <a:cubicBezTo>
                      <a:pt x="236" y="3118"/>
                      <a:pt x="224" y="3131"/>
                      <a:pt x="226" y="3147"/>
                    </a:cubicBezTo>
                    <a:lnTo>
                      <a:pt x="234" y="3262"/>
                    </a:lnTo>
                    <a:cubicBezTo>
                      <a:pt x="235" y="3277"/>
                      <a:pt x="248" y="3288"/>
                      <a:pt x="262" y="3288"/>
                    </a:cubicBezTo>
                    <a:lnTo>
                      <a:pt x="264" y="3288"/>
                    </a:lnTo>
                    <a:cubicBezTo>
                      <a:pt x="280" y="3287"/>
                      <a:pt x="291" y="3273"/>
                      <a:pt x="291" y="3257"/>
                    </a:cubicBezTo>
                    <a:lnTo>
                      <a:pt x="282" y="3142"/>
                    </a:lnTo>
                    <a:cubicBezTo>
                      <a:pt x="281" y="3128"/>
                      <a:pt x="269" y="3116"/>
                      <a:pt x="255" y="3116"/>
                    </a:cubicBezTo>
                    <a:close/>
                    <a:moveTo>
                      <a:pt x="279" y="3463"/>
                    </a:moveTo>
                    <a:cubicBezTo>
                      <a:pt x="278" y="3463"/>
                      <a:pt x="278" y="3463"/>
                      <a:pt x="277" y="3463"/>
                    </a:cubicBezTo>
                    <a:cubicBezTo>
                      <a:pt x="261" y="3464"/>
                      <a:pt x="250" y="3477"/>
                      <a:pt x="250" y="3492"/>
                    </a:cubicBezTo>
                    <a:lnTo>
                      <a:pt x="259" y="3608"/>
                    </a:lnTo>
                    <a:cubicBezTo>
                      <a:pt x="260" y="3622"/>
                      <a:pt x="272" y="3634"/>
                      <a:pt x="287" y="3634"/>
                    </a:cubicBezTo>
                    <a:lnTo>
                      <a:pt x="289" y="3634"/>
                    </a:lnTo>
                    <a:cubicBezTo>
                      <a:pt x="305" y="3633"/>
                      <a:pt x="316" y="3620"/>
                      <a:pt x="315" y="3604"/>
                    </a:cubicBezTo>
                    <a:lnTo>
                      <a:pt x="307" y="3489"/>
                    </a:lnTo>
                    <a:cubicBezTo>
                      <a:pt x="306" y="3474"/>
                      <a:pt x="293" y="3463"/>
                      <a:pt x="279" y="3463"/>
                    </a:cubicBezTo>
                    <a:close/>
                    <a:moveTo>
                      <a:pt x="305" y="3808"/>
                    </a:moveTo>
                    <a:cubicBezTo>
                      <a:pt x="304" y="3808"/>
                      <a:pt x="303" y="3808"/>
                      <a:pt x="302" y="3808"/>
                    </a:cubicBezTo>
                    <a:cubicBezTo>
                      <a:pt x="286" y="3810"/>
                      <a:pt x="274" y="3823"/>
                      <a:pt x="276" y="3839"/>
                    </a:cubicBezTo>
                    <a:lnTo>
                      <a:pt x="284" y="3954"/>
                    </a:lnTo>
                    <a:cubicBezTo>
                      <a:pt x="284" y="3969"/>
                      <a:pt x="298" y="3980"/>
                      <a:pt x="312" y="3980"/>
                    </a:cubicBezTo>
                    <a:lnTo>
                      <a:pt x="314" y="3980"/>
                    </a:lnTo>
                    <a:cubicBezTo>
                      <a:pt x="330" y="3979"/>
                      <a:pt x="341" y="3966"/>
                      <a:pt x="340" y="3950"/>
                    </a:cubicBezTo>
                    <a:lnTo>
                      <a:pt x="332" y="3835"/>
                    </a:lnTo>
                    <a:cubicBezTo>
                      <a:pt x="331" y="3820"/>
                      <a:pt x="319" y="3808"/>
                      <a:pt x="305" y="3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3"/>
              <p:cNvSpPr/>
              <p:nvPr/>
            </p:nvSpPr>
            <p:spPr>
              <a:xfrm>
                <a:off x="3885550" y="1386250"/>
                <a:ext cx="1600" cy="2850"/>
              </a:xfrm>
              <a:custGeom>
                <a:avLst/>
                <a:gdLst/>
                <a:ahLst/>
                <a:cxnLst/>
                <a:rect l="l" t="t" r="r" b="b"/>
                <a:pathLst>
                  <a:path w="64" h="114" extrusionOk="0">
                    <a:moveTo>
                      <a:pt x="30" y="1"/>
                    </a:moveTo>
                    <a:cubicBezTo>
                      <a:pt x="29" y="1"/>
                      <a:pt x="28" y="1"/>
                      <a:pt x="27" y="1"/>
                    </a:cubicBezTo>
                    <a:cubicBezTo>
                      <a:pt x="12" y="2"/>
                      <a:pt x="0" y="15"/>
                      <a:pt x="1" y="31"/>
                    </a:cubicBezTo>
                    <a:lnTo>
                      <a:pt x="6" y="88"/>
                    </a:lnTo>
                    <a:cubicBezTo>
                      <a:pt x="6" y="102"/>
                      <a:pt x="19" y="114"/>
                      <a:pt x="33" y="114"/>
                    </a:cubicBezTo>
                    <a:lnTo>
                      <a:pt x="35" y="114"/>
                    </a:lnTo>
                    <a:cubicBezTo>
                      <a:pt x="51" y="112"/>
                      <a:pt x="63" y="99"/>
                      <a:pt x="61" y="83"/>
                    </a:cubicBezTo>
                    <a:lnTo>
                      <a:pt x="58" y="27"/>
                    </a:lnTo>
                    <a:cubicBezTo>
                      <a:pt x="56" y="13"/>
                      <a:pt x="45"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3"/>
              <p:cNvSpPr/>
              <p:nvPr/>
            </p:nvSpPr>
            <p:spPr>
              <a:xfrm>
                <a:off x="4055375" y="1275225"/>
                <a:ext cx="1575" cy="2850"/>
              </a:xfrm>
              <a:custGeom>
                <a:avLst/>
                <a:gdLst/>
                <a:ahLst/>
                <a:cxnLst/>
                <a:rect l="l" t="t" r="r" b="b"/>
                <a:pathLst>
                  <a:path w="63" h="114" extrusionOk="0">
                    <a:moveTo>
                      <a:pt x="32" y="0"/>
                    </a:moveTo>
                    <a:cubicBezTo>
                      <a:pt x="18" y="0"/>
                      <a:pt x="6" y="12"/>
                      <a:pt x="5" y="27"/>
                    </a:cubicBezTo>
                    <a:lnTo>
                      <a:pt x="1" y="83"/>
                    </a:lnTo>
                    <a:cubicBezTo>
                      <a:pt x="0" y="98"/>
                      <a:pt x="12" y="112"/>
                      <a:pt x="27" y="113"/>
                    </a:cubicBezTo>
                    <a:lnTo>
                      <a:pt x="29" y="113"/>
                    </a:lnTo>
                    <a:cubicBezTo>
                      <a:pt x="44" y="113"/>
                      <a:pt x="56" y="102"/>
                      <a:pt x="57" y="87"/>
                    </a:cubicBezTo>
                    <a:lnTo>
                      <a:pt x="61" y="31"/>
                    </a:lnTo>
                    <a:cubicBezTo>
                      <a:pt x="62" y="15"/>
                      <a:pt x="51" y="1"/>
                      <a:pt x="35" y="0"/>
                    </a:cubicBezTo>
                    <a:cubicBezTo>
                      <a:pt x="34" y="0"/>
                      <a:pt x="33" y="0"/>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3"/>
              <p:cNvSpPr/>
              <p:nvPr/>
            </p:nvSpPr>
            <p:spPr>
              <a:xfrm>
                <a:off x="4047875" y="1282400"/>
                <a:ext cx="8550" cy="99525"/>
              </a:xfrm>
              <a:custGeom>
                <a:avLst/>
                <a:gdLst/>
                <a:ahLst/>
                <a:cxnLst/>
                <a:rect l="l" t="t" r="r" b="b"/>
                <a:pathLst>
                  <a:path w="342" h="3981" extrusionOk="0">
                    <a:moveTo>
                      <a:pt x="311" y="1"/>
                    </a:moveTo>
                    <a:cubicBezTo>
                      <a:pt x="298" y="1"/>
                      <a:pt x="285" y="12"/>
                      <a:pt x="285" y="27"/>
                    </a:cubicBezTo>
                    <a:lnTo>
                      <a:pt x="276" y="142"/>
                    </a:lnTo>
                    <a:cubicBezTo>
                      <a:pt x="275" y="158"/>
                      <a:pt x="286" y="171"/>
                      <a:pt x="302" y="172"/>
                    </a:cubicBezTo>
                    <a:lnTo>
                      <a:pt x="305" y="172"/>
                    </a:lnTo>
                    <a:cubicBezTo>
                      <a:pt x="319" y="172"/>
                      <a:pt x="331" y="160"/>
                      <a:pt x="333" y="147"/>
                    </a:cubicBezTo>
                    <a:lnTo>
                      <a:pt x="340" y="30"/>
                    </a:lnTo>
                    <a:cubicBezTo>
                      <a:pt x="341" y="16"/>
                      <a:pt x="330" y="2"/>
                      <a:pt x="314" y="1"/>
                    </a:cubicBezTo>
                    <a:cubicBezTo>
                      <a:pt x="313" y="1"/>
                      <a:pt x="312" y="1"/>
                      <a:pt x="311" y="1"/>
                    </a:cubicBezTo>
                    <a:close/>
                    <a:moveTo>
                      <a:pt x="288" y="346"/>
                    </a:moveTo>
                    <a:cubicBezTo>
                      <a:pt x="273" y="346"/>
                      <a:pt x="261" y="358"/>
                      <a:pt x="259" y="373"/>
                    </a:cubicBezTo>
                    <a:lnTo>
                      <a:pt x="251" y="488"/>
                    </a:lnTo>
                    <a:cubicBezTo>
                      <a:pt x="250" y="504"/>
                      <a:pt x="262" y="518"/>
                      <a:pt x="278" y="518"/>
                    </a:cubicBezTo>
                    <a:lnTo>
                      <a:pt x="279" y="518"/>
                    </a:lnTo>
                    <a:cubicBezTo>
                      <a:pt x="294" y="518"/>
                      <a:pt x="306" y="507"/>
                      <a:pt x="307" y="492"/>
                    </a:cubicBezTo>
                    <a:lnTo>
                      <a:pt x="316" y="377"/>
                    </a:lnTo>
                    <a:cubicBezTo>
                      <a:pt x="317" y="361"/>
                      <a:pt x="306" y="348"/>
                      <a:pt x="290" y="346"/>
                    </a:cubicBezTo>
                    <a:cubicBezTo>
                      <a:pt x="289" y="346"/>
                      <a:pt x="289" y="346"/>
                      <a:pt x="288" y="346"/>
                    </a:cubicBezTo>
                    <a:close/>
                    <a:moveTo>
                      <a:pt x="261" y="693"/>
                    </a:moveTo>
                    <a:cubicBezTo>
                      <a:pt x="247" y="693"/>
                      <a:pt x="236" y="705"/>
                      <a:pt x="235" y="719"/>
                    </a:cubicBezTo>
                    <a:lnTo>
                      <a:pt x="226" y="835"/>
                    </a:lnTo>
                    <a:cubicBezTo>
                      <a:pt x="225" y="850"/>
                      <a:pt x="237" y="863"/>
                      <a:pt x="252" y="864"/>
                    </a:cubicBezTo>
                    <a:lnTo>
                      <a:pt x="255" y="864"/>
                    </a:lnTo>
                    <a:cubicBezTo>
                      <a:pt x="269" y="864"/>
                      <a:pt x="281" y="853"/>
                      <a:pt x="283" y="838"/>
                    </a:cubicBezTo>
                    <a:lnTo>
                      <a:pt x="291" y="723"/>
                    </a:lnTo>
                    <a:cubicBezTo>
                      <a:pt x="292" y="708"/>
                      <a:pt x="280" y="694"/>
                      <a:pt x="264" y="693"/>
                    </a:cubicBezTo>
                    <a:cubicBezTo>
                      <a:pt x="263" y="693"/>
                      <a:pt x="262" y="693"/>
                      <a:pt x="261" y="693"/>
                    </a:cubicBezTo>
                    <a:close/>
                    <a:moveTo>
                      <a:pt x="238" y="1039"/>
                    </a:moveTo>
                    <a:cubicBezTo>
                      <a:pt x="223" y="1039"/>
                      <a:pt x="211" y="1050"/>
                      <a:pt x="209" y="1065"/>
                    </a:cubicBezTo>
                    <a:lnTo>
                      <a:pt x="202" y="1180"/>
                    </a:lnTo>
                    <a:cubicBezTo>
                      <a:pt x="200" y="1196"/>
                      <a:pt x="212" y="1210"/>
                      <a:pt x="228" y="1211"/>
                    </a:cubicBezTo>
                    <a:lnTo>
                      <a:pt x="230" y="1211"/>
                    </a:lnTo>
                    <a:cubicBezTo>
                      <a:pt x="244" y="1211"/>
                      <a:pt x="257" y="1200"/>
                      <a:pt x="257" y="1185"/>
                    </a:cubicBezTo>
                    <a:lnTo>
                      <a:pt x="266" y="1069"/>
                    </a:lnTo>
                    <a:cubicBezTo>
                      <a:pt x="267" y="1054"/>
                      <a:pt x="256" y="1041"/>
                      <a:pt x="240" y="1039"/>
                    </a:cubicBezTo>
                    <a:cubicBezTo>
                      <a:pt x="239" y="1039"/>
                      <a:pt x="239" y="1039"/>
                      <a:pt x="238" y="1039"/>
                    </a:cubicBezTo>
                    <a:close/>
                    <a:moveTo>
                      <a:pt x="213" y="1385"/>
                    </a:moveTo>
                    <a:cubicBezTo>
                      <a:pt x="198" y="1385"/>
                      <a:pt x="186" y="1397"/>
                      <a:pt x="185" y="1412"/>
                    </a:cubicBezTo>
                    <a:lnTo>
                      <a:pt x="176" y="1527"/>
                    </a:lnTo>
                    <a:cubicBezTo>
                      <a:pt x="175" y="1543"/>
                      <a:pt x="187" y="1556"/>
                      <a:pt x="202" y="1557"/>
                    </a:cubicBezTo>
                    <a:lnTo>
                      <a:pt x="204" y="1557"/>
                    </a:lnTo>
                    <a:cubicBezTo>
                      <a:pt x="219" y="1557"/>
                      <a:pt x="231" y="1545"/>
                      <a:pt x="233" y="1530"/>
                    </a:cubicBezTo>
                    <a:lnTo>
                      <a:pt x="241" y="1415"/>
                    </a:lnTo>
                    <a:cubicBezTo>
                      <a:pt x="242" y="1400"/>
                      <a:pt x="230" y="1386"/>
                      <a:pt x="215" y="1385"/>
                    </a:cubicBezTo>
                    <a:cubicBezTo>
                      <a:pt x="214" y="1385"/>
                      <a:pt x="214" y="1385"/>
                      <a:pt x="213" y="1385"/>
                    </a:cubicBezTo>
                    <a:close/>
                    <a:moveTo>
                      <a:pt x="189" y="1731"/>
                    </a:moveTo>
                    <a:cubicBezTo>
                      <a:pt x="174" y="1731"/>
                      <a:pt x="161" y="1742"/>
                      <a:pt x="160" y="1757"/>
                    </a:cubicBezTo>
                    <a:lnTo>
                      <a:pt x="152" y="1873"/>
                    </a:lnTo>
                    <a:cubicBezTo>
                      <a:pt x="150" y="1888"/>
                      <a:pt x="162" y="1902"/>
                      <a:pt x="178" y="1903"/>
                    </a:cubicBezTo>
                    <a:lnTo>
                      <a:pt x="180" y="1903"/>
                    </a:lnTo>
                    <a:cubicBezTo>
                      <a:pt x="195" y="1903"/>
                      <a:pt x="207" y="1892"/>
                      <a:pt x="208" y="1877"/>
                    </a:cubicBezTo>
                    <a:lnTo>
                      <a:pt x="216" y="1762"/>
                    </a:lnTo>
                    <a:cubicBezTo>
                      <a:pt x="217" y="1746"/>
                      <a:pt x="206" y="1733"/>
                      <a:pt x="190" y="1731"/>
                    </a:cubicBezTo>
                    <a:cubicBezTo>
                      <a:pt x="190" y="1731"/>
                      <a:pt x="189" y="1731"/>
                      <a:pt x="189" y="1731"/>
                    </a:cubicBezTo>
                    <a:close/>
                    <a:moveTo>
                      <a:pt x="163" y="2078"/>
                    </a:moveTo>
                    <a:cubicBezTo>
                      <a:pt x="149" y="2078"/>
                      <a:pt x="136" y="2089"/>
                      <a:pt x="135" y="2104"/>
                    </a:cubicBezTo>
                    <a:lnTo>
                      <a:pt x="127" y="2219"/>
                    </a:lnTo>
                    <a:cubicBezTo>
                      <a:pt x="126" y="2235"/>
                      <a:pt x="137" y="2248"/>
                      <a:pt x="153" y="2249"/>
                    </a:cubicBezTo>
                    <a:lnTo>
                      <a:pt x="154" y="2249"/>
                    </a:lnTo>
                    <a:cubicBezTo>
                      <a:pt x="169" y="2249"/>
                      <a:pt x="182" y="2238"/>
                      <a:pt x="183" y="2223"/>
                    </a:cubicBezTo>
                    <a:lnTo>
                      <a:pt x="191" y="2108"/>
                    </a:lnTo>
                    <a:cubicBezTo>
                      <a:pt x="192" y="2092"/>
                      <a:pt x="181" y="2079"/>
                      <a:pt x="165" y="2078"/>
                    </a:cubicBezTo>
                    <a:cubicBezTo>
                      <a:pt x="164" y="2078"/>
                      <a:pt x="164" y="2078"/>
                      <a:pt x="163" y="2078"/>
                    </a:cubicBezTo>
                    <a:close/>
                    <a:moveTo>
                      <a:pt x="139" y="2424"/>
                    </a:moveTo>
                    <a:cubicBezTo>
                      <a:pt x="124" y="2424"/>
                      <a:pt x="111" y="2435"/>
                      <a:pt x="110" y="2450"/>
                    </a:cubicBezTo>
                    <a:lnTo>
                      <a:pt x="102" y="2565"/>
                    </a:lnTo>
                    <a:cubicBezTo>
                      <a:pt x="100" y="2581"/>
                      <a:pt x="113" y="2594"/>
                      <a:pt x="128" y="2596"/>
                    </a:cubicBezTo>
                    <a:lnTo>
                      <a:pt x="130" y="2596"/>
                    </a:lnTo>
                    <a:cubicBezTo>
                      <a:pt x="145" y="2596"/>
                      <a:pt x="157" y="2584"/>
                      <a:pt x="158" y="2569"/>
                    </a:cubicBezTo>
                    <a:lnTo>
                      <a:pt x="167" y="2454"/>
                    </a:lnTo>
                    <a:cubicBezTo>
                      <a:pt x="168" y="2438"/>
                      <a:pt x="155" y="2425"/>
                      <a:pt x="140" y="2424"/>
                    </a:cubicBezTo>
                    <a:cubicBezTo>
                      <a:pt x="140" y="2424"/>
                      <a:pt x="139" y="2424"/>
                      <a:pt x="139" y="2424"/>
                    </a:cubicBezTo>
                    <a:close/>
                    <a:moveTo>
                      <a:pt x="114" y="2770"/>
                    </a:moveTo>
                    <a:cubicBezTo>
                      <a:pt x="99" y="2770"/>
                      <a:pt x="86" y="2781"/>
                      <a:pt x="85" y="2796"/>
                    </a:cubicBezTo>
                    <a:lnTo>
                      <a:pt x="77" y="2912"/>
                    </a:lnTo>
                    <a:cubicBezTo>
                      <a:pt x="76" y="2927"/>
                      <a:pt x="87" y="2941"/>
                      <a:pt x="103" y="2941"/>
                    </a:cubicBezTo>
                    <a:lnTo>
                      <a:pt x="105" y="2941"/>
                    </a:lnTo>
                    <a:cubicBezTo>
                      <a:pt x="120" y="2941"/>
                      <a:pt x="132" y="2930"/>
                      <a:pt x="133" y="2915"/>
                    </a:cubicBezTo>
                    <a:lnTo>
                      <a:pt x="141" y="2800"/>
                    </a:lnTo>
                    <a:cubicBezTo>
                      <a:pt x="142" y="2785"/>
                      <a:pt x="131" y="2771"/>
                      <a:pt x="115" y="2770"/>
                    </a:cubicBezTo>
                    <a:cubicBezTo>
                      <a:pt x="115" y="2770"/>
                      <a:pt x="114" y="2770"/>
                      <a:pt x="114" y="2770"/>
                    </a:cubicBezTo>
                    <a:close/>
                    <a:moveTo>
                      <a:pt x="88" y="3116"/>
                    </a:moveTo>
                    <a:cubicBezTo>
                      <a:pt x="73" y="3116"/>
                      <a:pt x="61" y="3128"/>
                      <a:pt x="60" y="3142"/>
                    </a:cubicBezTo>
                    <a:lnTo>
                      <a:pt x="52" y="3257"/>
                    </a:lnTo>
                    <a:cubicBezTo>
                      <a:pt x="51" y="3273"/>
                      <a:pt x="63" y="3287"/>
                      <a:pt x="78" y="3288"/>
                    </a:cubicBezTo>
                    <a:lnTo>
                      <a:pt x="80" y="3288"/>
                    </a:lnTo>
                    <a:cubicBezTo>
                      <a:pt x="95" y="3288"/>
                      <a:pt x="107" y="3277"/>
                      <a:pt x="108" y="3262"/>
                    </a:cubicBezTo>
                    <a:lnTo>
                      <a:pt x="117" y="3147"/>
                    </a:lnTo>
                    <a:cubicBezTo>
                      <a:pt x="118" y="3131"/>
                      <a:pt x="106" y="3118"/>
                      <a:pt x="91" y="3116"/>
                    </a:cubicBezTo>
                    <a:cubicBezTo>
                      <a:pt x="90" y="3116"/>
                      <a:pt x="89" y="3116"/>
                      <a:pt x="88" y="3116"/>
                    </a:cubicBezTo>
                    <a:close/>
                    <a:moveTo>
                      <a:pt x="63" y="3463"/>
                    </a:moveTo>
                    <a:cubicBezTo>
                      <a:pt x="49" y="3463"/>
                      <a:pt x="37" y="3474"/>
                      <a:pt x="36" y="3489"/>
                    </a:cubicBezTo>
                    <a:lnTo>
                      <a:pt x="27" y="3604"/>
                    </a:lnTo>
                    <a:cubicBezTo>
                      <a:pt x="26" y="3620"/>
                      <a:pt x="37" y="3633"/>
                      <a:pt x="53" y="3634"/>
                    </a:cubicBezTo>
                    <a:lnTo>
                      <a:pt x="55" y="3634"/>
                    </a:lnTo>
                    <a:cubicBezTo>
                      <a:pt x="70" y="3634"/>
                      <a:pt x="82" y="3622"/>
                      <a:pt x="84" y="3608"/>
                    </a:cubicBezTo>
                    <a:lnTo>
                      <a:pt x="92" y="3492"/>
                    </a:lnTo>
                    <a:cubicBezTo>
                      <a:pt x="92" y="3477"/>
                      <a:pt x="81" y="3464"/>
                      <a:pt x="65" y="3463"/>
                    </a:cubicBezTo>
                    <a:cubicBezTo>
                      <a:pt x="64" y="3463"/>
                      <a:pt x="63" y="3463"/>
                      <a:pt x="63" y="3463"/>
                    </a:cubicBezTo>
                    <a:close/>
                    <a:moveTo>
                      <a:pt x="38" y="3808"/>
                    </a:moveTo>
                    <a:cubicBezTo>
                      <a:pt x="23" y="3808"/>
                      <a:pt x="11" y="3820"/>
                      <a:pt x="10" y="3835"/>
                    </a:cubicBezTo>
                    <a:lnTo>
                      <a:pt x="3" y="3950"/>
                    </a:lnTo>
                    <a:cubicBezTo>
                      <a:pt x="1" y="3966"/>
                      <a:pt x="13" y="3979"/>
                      <a:pt x="28" y="3980"/>
                    </a:cubicBezTo>
                    <a:lnTo>
                      <a:pt x="30" y="3980"/>
                    </a:lnTo>
                    <a:cubicBezTo>
                      <a:pt x="45" y="3980"/>
                      <a:pt x="58" y="3969"/>
                      <a:pt x="58" y="3954"/>
                    </a:cubicBezTo>
                    <a:lnTo>
                      <a:pt x="66" y="3839"/>
                    </a:lnTo>
                    <a:cubicBezTo>
                      <a:pt x="68" y="3823"/>
                      <a:pt x="56" y="3810"/>
                      <a:pt x="41" y="3808"/>
                    </a:cubicBezTo>
                    <a:cubicBezTo>
                      <a:pt x="40" y="3808"/>
                      <a:pt x="39" y="3808"/>
                      <a:pt x="38" y="3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3"/>
              <p:cNvSpPr/>
              <p:nvPr/>
            </p:nvSpPr>
            <p:spPr>
              <a:xfrm>
                <a:off x="4047375" y="1386250"/>
                <a:ext cx="1575" cy="2850"/>
              </a:xfrm>
              <a:custGeom>
                <a:avLst/>
                <a:gdLst/>
                <a:ahLst/>
                <a:cxnLst/>
                <a:rect l="l" t="t" r="r" b="b"/>
                <a:pathLst>
                  <a:path w="63" h="114" extrusionOk="0">
                    <a:moveTo>
                      <a:pt x="33" y="1"/>
                    </a:moveTo>
                    <a:cubicBezTo>
                      <a:pt x="19" y="1"/>
                      <a:pt x="7" y="13"/>
                      <a:pt x="6" y="27"/>
                    </a:cubicBezTo>
                    <a:lnTo>
                      <a:pt x="2" y="83"/>
                    </a:lnTo>
                    <a:cubicBezTo>
                      <a:pt x="1" y="99"/>
                      <a:pt x="12" y="112"/>
                      <a:pt x="28" y="114"/>
                    </a:cubicBezTo>
                    <a:lnTo>
                      <a:pt x="30" y="114"/>
                    </a:lnTo>
                    <a:cubicBezTo>
                      <a:pt x="44" y="114"/>
                      <a:pt x="57" y="102"/>
                      <a:pt x="57" y="88"/>
                    </a:cubicBezTo>
                    <a:lnTo>
                      <a:pt x="62" y="31"/>
                    </a:lnTo>
                    <a:cubicBezTo>
                      <a:pt x="63" y="15"/>
                      <a:pt x="51" y="2"/>
                      <a:pt x="36" y="1"/>
                    </a:cubicBezTo>
                    <a:cubicBezTo>
                      <a:pt x="35" y="1"/>
                      <a:pt x="34" y="1"/>
                      <a:pt x="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3"/>
              <p:cNvSpPr/>
              <p:nvPr/>
            </p:nvSpPr>
            <p:spPr>
              <a:xfrm>
                <a:off x="3908775" y="1377150"/>
                <a:ext cx="113900" cy="6375"/>
              </a:xfrm>
              <a:custGeom>
                <a:avLst/>
                <a:gdLst/>
                <a:ahLst/>
                <a:cxnLst/>
                <a:rect l="l" t="t" r="r" b="b"/>
                <a:pathLst>
                  <a:path w="4556" h="255" extrusionOk="0">
                    <a:moveTo>
                      <a:pt x="2731" y="1"/>
                    </a:moveTo>
                    <a:cubicBezTo>
                      <a:pt x="2715" y="1"/>
                      <a:pt x="2703" y="14"/>
                      <a:pt x="2703" y="29"/>
                    </a:cubicBezTo>
                    <a:cubicBezTo>
                      <a:pt x="2703" y="45"/>
                      <a:pt x="2715" y="58"/>
                      <a:pt x="2731" y="58"/>
                    </a:cubicBezTo>
                    <a:cubicBezTo>
                      <a:pt x="2768" y="58"/>
                      <a:pt x="2806" y="58"/>
                      <a:pt x="2843" y="59"/>
                    </a:cubicBezTo>
                    <a:cubicBezTo>
                      <a:pt x="2859" y="59"/>
                      <a:pt x="2871" y="46"/>
                      <a:pt x="2871" y="30"/>
                    </a:cubicBezTo>
                    <a:cubicBezTo>
                      <a:pt x="2872" y="15"/>
                      <a:pt x="2859" y="2"/>
                      <a:pt x="2843" y="2"/>
                    </a:cubicBezTo>
                    <a:cubicBezTo>
                      <a:pt x="2806" y="2"/>
                      <a:pt x="2768" y="1"/>
                      <a:pt x="2731" y="1"/>
                    </a:cubicBezTo>
                    <a:close/>
                    <a:moveTo>
                      <a:pt x="2504" y="3"/>
                    </a:moveTo>
                    <a:lnTo>
                      <a:pt x="2392" y="4"/>
                    </a:lnTo>
                    <a:cubicBezTo>
                      <a:pt x="2376" y="4"/>
                      <a:pt x="2364" y="18"/>
                      <a:pt x="2364" y="33"/>
                    </a:cubicBezTo>
                    <a:cubicBezTo>
                      <a:pt x="2364" y="49"/>
                      <a:pt x="2377" y="61"/>
                      <a:pt x="2392" y="61"/>
                    </a:cubicBezTo>
                    <a:lnTo>
                      <a:pt x="2393" y="61"/>
                    </a:lnTo>
                    <a:lnTo>
                      <a:pt x="2505" y="59"/>
                    </a:lnTo>
                    <a:cubicBezTo>
                      <a:pt x="2521" y="59"/>
                      <a:pt x="2533" y="46"/>
                      <a:pt x="2533" y="31"/>
                    </a:cubicBezTo>
                    <a:cubicBezTo>
                      <a:pt x="2533" y="15"/>
                      <a:pt x="2520" y="3"/>
                      <a:pt x="2505" y="3"/>
                    </a:cubicBezTo>
                    <a:close/>
                    <a:moveTo>
                      <a:pt x="3068" y="6"/>
                    </a:moveTo>
                    <a:cubicBezTo>
                      <a:pt x="3054" y="6"/>
                      <a:pt x="3041" y="18"/>
                      <a:pt x="3041" y="33"/>
                    </a:cubicBezTo>
                    <a:cubicBezTo>
                      <a:pt x="3041" y="49"/>
                      <a:pt x="3053" y="62"/>
                      <a:pt x="3068" y="62"/>
                    </a:cubicBezTo>
                    <a:cubicBezTo>
                      <a:pt x="3106" y="63"/>
                      <a:pt x="3144" y="65"/>
                      <a:pt x="3180" y="66"/>
                    </a:cubicBezTo>
                    <a:lnTo>
                      <a:pt x="3182" y="66"/>
                    </a:lnTo>
                    <a:cubicBezTo>
                      <a:pt x="3197" y="66"/>
                      <a:pt x="3209" y="54"/>
                      <a:pt x="3210" y="39"/>
                    </a:cubicBezTo>
                    <a:cubicBezTo>
                      <a:pt x="3211" y="24"/>
                      <a:pt x="3199" y="11"/>
                      <a:pt x="3183" y="10"/>
                    </a:cubicBezTo>
                    <a:cubicBezTo>
                      <a:pt x="3145" y="8"/>
                      <a:pt x="3108" y="7"/>
                      <a:pt x="3069" y="6"/>
                    </a:cubicBezTo>
                    <a:cubicBezTo>
                      <a:pt x="3069" y="6"/>
                      <a:pt x="3068" y="6"/>
                      <a:pt x="3068" y="6"/>
                    </a:cubicBezTo>
                    <a:close/>
                    <a:moveTo>
                      <a:pt x="2166" y="11"/>
                    </a:moveTo>
                    <a:cubicBezTo>
                      <a:pt x="2128" y="12"/>
                      <a:pt x="2090" y="13"/>
                      <a:pt x="2053" y="15"/>
                    </a:cubicBezTo>
                    <a:cubicBezTo>
                      <a:pt x="2037" y="16"/>
                      <a:pt x="2025" y="29"/>
                      <a:pt x="2026" y="45"/>
                    </a:cubicBezTo>
                    <a:cubicBezTo>
                      <a:pt x="2026" y="59"/>
                      <a:pt x="2039" y="72"/>
                      <a:pt x="2054" y="72"/>
                    </a:cubicBezTo>
                    <a:lnTo>
                      <a:pt x="2055" y="72"/>
                    </a:lnTo>
                    <a:cubicBezTo>
                      <a:pt x="2092" y="70"/>
                      <a:pt x="2130" y="68"/>
                      <a:pt x="2167" y="67"/>
                    </a:cubicBezTo>
                    <a:cubicBezTo>
                      <a:pt x="2183" y="66"/>
                      <a:pt x="2195" y="53"/>
                      <a:pt x="2194" y="38"/>
                    </a:cubicBezTo>
                    <a:cubicBezTo>
                      <a:pt x="2194" y="23"/>
                      <a:pt x="2179" y="11"/>
                      <a:pt x="2166" y="11"/>
                    </a:cubicBezTo>
                    <a:close/>
                    <a:moveTo>
                      <a:pt x="3405" y="20"/>
                    </a:moveTo>
                    <a:cubicBezTo>
                      <a:pt x="3390" y="20"/>
                      <a:pt x="3380" y="33"/>
                      <a:pt x="3379" y="46"/>
                    </a:cubicBezTo>
                    <a:cubicBezTo>
                      <a:pt x="3378" y="62"/>
                      <a:pt x="3390" y="75"/>
                      <a:pt x="3406" y="77"/>
                    </a:cubicBezTo>
                    <a:cubicBezTo>
                      <a:pt x="3443" y="79"/>
                      <a:pt x="3481" y="81"/>
                      <a:pt x="3518" y="84"/>
                    </a:cubicBezTo>
                    <a:lnTo>
                      <a:pt x="3520" y="84"/>
                    </a:lnTo>
                    <a:cubicBezTo>
                      <a:pt x="3535" y="84"/>
                      <a:pt x="3547" y="73"/>
                      <a:pt x="3548" y="58"/>
                    </a:cubicBezTo>
                    <a:cubicBezTo>
                      <a:pt x="3549" y="42"/>
                      <a:pt x="3537" y="29"/>
                      <a:pt x="3522" y="27"/>
                    </a:cubicBezTo>
                    <a:cubicBezTo>
                      <a:pt x="3484" y="25"/>
                      <a:pt x="3447" y="23"/>
                      <a:pt x="3409" y="20"/>
                    </a:cubicBezTo>
                    <a:cubicBezTo>
                      <a:pt x="3408" y="20"/>
                      <a:pt x="3406" y="20"/>
                      <a:pt x="3405" y="20"/>
                    </a:cubicBezTo>
                    <a:close/>
                    <a:moveTo>
                      <a:pt x="1828" y="25"/>
                    </a:moveTo>
                    <a:cubicBezTo>
                      <a:pt x="1828" y="25"/>
                      <a:pt x="1827" y="25"/>
                      <a:pt x="1827" y="25"/>
                    </a:cubicBezTo>
                    <a:cubicBezTo>
                      <a:pt x="1788" y="27"/>
                      <a:pt x="1751" y="30"/>
                      <a:pt x="1714" y="32"/>
                    </a:cubicBezTo>
                    <a:cubicBezTo>
                      <a:pt x="1699" y="32"/>
                      <a:pt x="1686" y="46"/>
                      <a:pt x="1687" y="61"/>
                    </a:cubicBezTo>
                    <a:cubicBezTo>
                      <a:pt x="1688" y="77"/>
                      <a:pt x="1701" y="88"/>
                      <a:pt x="1716" y="88"/>
                    </a:cubicBezTo>
                    <a:lnTo>
                      <a:pt x="1717" y="88"/>
                    </a:lnTo>
                    <a:cubicBezTo>
                      <a:pt x="1754" y="86"/>
                      <a:pt x="1792" y="84"/>
                      <a:pt x="1830" y="82"/>
                    </a:cubicBezTo>
                    <a:cubicBezTo>
                      <a:pt x="1845" y="81"/>
                      <a:pt x="1857" y="68"/>
                      <a:pt x="1857" y="52"/>
                    </a:cubicBezTo>
                    <a:cubicBezTo>
                      <a:pt x="1856" y="37"/>
                      <a:pt x="1843" y="25"/>
                      <a:pt x="1828" y="25"/>
                    </a:cubicBezTo>
                    <a:close/>
                    <a:moveTo>
                      <a:pt x="1490" y="46"/>
                    </a:moveTo>
                    <a:cubicBezTo>
                      <a:pt x="1489" y="46"/>
                      <a:pt x="1489" y="46"/>
                      <a:pt x="1488" y="46"/>
                    </a:cubicBezTo>
                    <a:lnTo>
                      <a:pt x="1375" y="54"/>
                    </a:lnTo>
                    <a:cubicBezTo>
                      <a:pt x="1361" y="55"/>
                      <a:pt x="1348" y="69"/>
                      <a:pt x="1349" y="85"/>
                    </a:cubicBezTo>
                    <a:cubicBezTo>
                      <a:pt x="1351" y="100"/>
                      <a:pt x="1363" y="111"/>
                      <a:pt x="1378" y="111"/>
                    </a:cubicBezTo>
                    <a:lnTo>
                      <a:pt x="1380" y="111"/>
                    </a:lnTo>
                    <a:lnTo>
                      <a:pt x="1492" y="102"/>
                    </a:lnTo>
                    <a:cubicBezTo>
                      <a:pt x="1508" y="101"/>
                      <a:pt x="1520" y="88"/>
                      <a:pt x="1519" y="73"/>
                    </a:cubicBezTo>
                    <a:cubicBezTo>
                      <a:pt x="1518" y="57"/>
                      <a:pt x="1504" y="46"/>
                      <a:pt x="1490" y="46"/>
                    </a:cubicBezTo>
                    <a:close/>
                    <a:moveTo>
                      <a:pt x="3747" y="46"/>
                    </a:moveTo>
                    <a:cubicBezTo>
                      <a:pt x="3732" y="46"/>
                      <a:pt x="3718" y="56"/>
                      <a:pt x="3716" y="72"/>
                    </a:cubicBezTo>
                    <a:cubicBezTo>
                      <a:pt x="3715" y="87"/>
                      <a:pt x="3726" y="101"/>
                      <a:pt x="3742" y="102"/>
                    </a:cubicBezTo>
                    <a:cubicBezTo>
                      <a:pt x="3779" y="106"/>
                      <a:pt x="3817" y="109"/>
                      <a:pt x="3853" y="114"/>
                    </a:cubicBezTo>
                    <a:lnTo>
                      <a:pt x="3857" y="114"/>
                    </a:lnTo>
                    <a:cubicBezTo>
                      <a:pt x="3871" y="114"/>
                      <a:pt x="3883" y="103"/>
                      <a:pt x="3885" y="88"/>
                    </a:cubicBezTo>
                    <a:cubicBezTo>
                      <a:pt x="3887" y="73"/>
                      <a:pt x="3875" y="59"/>
                      <a:pt x="3860" y="58"/>
                    </a:cubicBezTo>
                    <a:cubicBezTo>
                      <a:pt x="3822" y="53"/>
                      <a:pt x="3784" y="50"/>
                      <a:pt x="3747" y="46"/>
                    </a:cubicBezTo>
                    <a:close/>
                    <a:moveTo>
                      <a:pt x="1153" y="72"/>
                    </a:moveTo>
                    <a:cubicBezTo>
                      <a:pt x="1152" y="72"/>
                      <a:pt x="1151" y="72"/>
                      <a:pt x="1150" y="73"/>
                    </a:cubicBezTo>
                    <a:lnTo>
                      <a:pt x="1038" y="82"/>
                    </a:lnTo>
                    <a:cubicBezTo>
                      <a:pt x="1023" y="84"/>
                      <a:pt x="1011" y="97"/>
                      <a:pt x="1012" y="113"/>
                    </a:cubicBezTo>
                    <a:cubicBezTo>
                      <a:pt x="1014" y="128"/>
                      <a:pt x="1026" y="139"/>
                      <a:pt x="1040" y="139"/>
                    </a:cubicBezTo>
                    <a:lnTo>
                      <a:pt x="1043" y="139"/>
                    </a:lnTo>
                    <a:lnTo>
                      <a:pt x="1155" y="128"/>
                    </a:lnTo>
                    <a:cubicBezTo>
                      <a:pt x="1171" y="128"/>
                      <a:pt x="1183" y="114"/>
                      <a:pt x="1181" y="98"/>
                    </a:cubicBezTo>
                    <a:cubicBezTo>
                      <a:pt x="1180" y="83"/>
                      <a:pt x="1167" y="72"/>
                      <a:pt x="1153" y="72"/>
                    </a:cubicBezTo>
                    <a:close/>
                    <a:moveTo>
                      <a:pt x="4081" y="85"/>
                    </a:moveTo>
                    <a:cubicBezTo>
                      <a:pt x="4067" y="85"/>
                      <a:pt x="4055" y="95"/>
                      <a:pt x="4053" y="109"/>
                    </a:cubicBezTo>
                    <a:cubicBezTo>
                      <a:pt x="4051" y="125"/>
                      <a:pt x="4061" y="139"/>
                      <a:pt x="4077" y="142"/>
                    </a:cubicBezTo>
                    <a:cubicBezTo>
                      <a:pt x="4114" y="147"/>
                      <a:pt x="4151" y="152"/>
                      <a:pt x="4188" y="158"/>
                    </a:cubicBezTo>
                    <a:lnTo>
                      <a:pt x="4192" y="158"/>
                    </a:lnTo>
                    <a:cubicBezTo>
                      <a:pt x="4205" y="158"/>
                      <a:pt x="4218" y="149"/>
                      <a:pt x="4220" y="135"/>
                    </a:cubicBezTo>
                    <a:cubicBezTo>
                      <a:pt x="4223" y="120"/>
                      <a:pt x="4212" y="105"/>
                      <a:pt x="4197" y="102"/>
                    </a:cubicBezTo>
                    <a:cubicBezTo>
                      <a:pt x="4160" y="97"/>
                      <a:pt x="4122" y="91"/>
                      <a:pt x="4085" y="86"/>
                    </a:cubicBezTo>
                    <a:cubicBezTo>
                      <a:pt x="4084" y="86"/>
                      <a:pt x="4083" y="85"/>
                      <a:pt x="4081" y="85"/>
                    </a:cubicBezTo>
                    <a:close/>
                    <a:moveTo>
                      <a:pt x="816" y="104"/>
                    </a:moveTo>
                    <a:cubicBezTo>
                      <a:pt x="815" y="104"/>
                      <a:pt x="814" y="104"/>
                      <a:pt x="813" y="104"/>
                    </a:cubicBezTo>
                    <a:lnTo>
                      <a:pt x="701" y="115"/>
                    </a:lnTo>
                    <a:cubicBezTo>
                      <a:pt x="685" y="117"/>
                      <a:pt x="673" y="131"/>
                      <a:pt x="675" y="147"/>
                    </a:cubicBezTo>
                    <a:cubicBezTo>
                      <a:pt x="677" y="161"/>
                      <a:pt x="689" y="171"/>
                      <a:pt x="703" y="171"/>
                    </a:cubicBezTo>
                    <a:lnTo>
                      <a:pt x="707" y="171"/>
                    </a:lnTo>
                    <a:lnTo>
                      <a:pt x="818" y="160"/>
                    </a:lnTo>
                    <a:cubicBezTo>
                      <a:pt x="834" y="158"/>
                      <a:pt x="845" y="144"/>
                      <a:pt x="844" y="129"/>
                    </a:cubicBezTo>
                    <a:cubicBezTo>
                      <a:pt x="842" y="115"/>
                      <a:pt x="830" y="104"/>
                      <a:pt x="816" y="104"/>
                    </a:cubicBezTo>
                    <a:close/>
                    <a:moveTo>
                      <a:pt x="480" y="140"/>
                    </a:moveTo>
                    <a:cubicBezTo>
                      <a:pt x="479" y="140"/>
                      <a:pt x="478" y="140"/>
                      <a:pt x="476" y="141"/>
                    </a:cubicBezTo>
                    <a:lnTo>
                      <a:pt x="364" y="154"/>
                    </a:lnTo>
                    <a:cubicBezTo>
                      <a:pt x="348" y="156"/>
                      <a:pt x="337" y="169"/>
                      <a:pt x="339" y="185"/>
                    </a:cubicBezTo>
                    <a:cubicBezTo>
                      <a:pt x="341" y="199"/>
                      <a:pt x="353" y="210"/>
                      <a:pt x="367" y="210"/>
                    </a:cubicBezTo>
                    <a:lnTo>
                      <a:pt x="371" y="210"/>
                    </a:lnTo>
                    <a:lnTo>
                      <a:pt x="482" y="197"/>
                    </a:lnTo>
                    <a:cubicBezTo>
                      <a:pt x="498" y="195"/>
                      <a:pt x="508" y="181"/>
                      <a:pt x="507" y="165"/>
                    </a:cubicBezTo>
                    <a:cubicBezTo>
                      <a:pt x="505" y="151"/>
                      <a:pt x="494" y="140"/>
                      <a:pt x="480" y="140"/>
                    </a:cubicBezTo>
                    <a:close/>
                    <a:moveTo>
                      <a:pt x="4413" y="143"/>
                    </a:moveTo>
                    <a:cubicBezTo>
                      <a:pt x="4400" y="143"/>
                      <a:pt x="4389" y="152"/>
                      <a:pt x="4386" y="165"/>
                    </a:cubicBezTo>
                    <a:cubicBezTo>
                      <a:pt x="4383" y="180"/>
                      <a:pt x="4393" y="195"/>
                      <a:pt x="4409" y="198"/>
                    </a:cubicBezTo>
                    <a:cubicBezTo>
                      <a:pt x="4445" y="206"/>
                      <a:pt x="4482" y="214"/>
                      <a:pt x="4518" y="222"/>
                    </a:cubicBezTo>
                    <a:cubicBezTo>
                      <a:pt x="4520" y="223"/>
                      <a:pt x="4522" y="223"/>
                      <a:pt x="4524" y="223"/>
                    </a:cubicBezTo>
                    <a:cubicBezTo>
                      <a:pt x="4537" y="223"/>
                      <a:pt x="4548" y="214"/>
                      <a:pt x="4552" y="201"/>
                    </a:cubicBezTo>
                    <a:cubicBezTo>
                      <a:pt x="4555" y="186"/>
                      <a:pt x="4546" y="170"/>
                      <a:pt x="4530" y="167"/>
                    </a:cubicBezTo>
                    <a:cubicBezTo>
                      <a:pt x="4494" y="159"/>
                      <a:pt x="4457" y="151"/>
                      <a:pt x="4419" y="143"/>
                    </a:cubicBezTo>
                    <a:cubicBezTo>
                      <a:pt x="4417" y="143"/>
                      <a:pt x="4415" y="143"/>
                      <a:pt x="4413" y="143"/>
                    </a:cubicBezTo>
                    <a:close/>
                    <a:moveTo>
                      <a:pt x="143" y="182"/>
                    </a:moveTo>
                    <a:cubicBezTo>
                      <a:pt x="142" y="182"/>
                      <a:pt x="141" y="182"/>
                      <a:pt x="139" y="183"/>
                    </a:cubicBezTo>
                    <a:cubicBezTo>
                      <a:pt x="67" y="192"/>
                      <a:pt x="26" y="198"/>
                      <a:pt x="26" y="198"/>
                    </a:cubicBezTo>
                    <a:cubicBezTo>
                      <a:pt x="11" y="201"/>
                      <a:pt x="0" y="215"/>
                      <a:pt x="3" y="231"/>
                    </a:cubicBezTo>
                    <a:cubicBezTo>
                      <a:pt x="5" y="245"/>
                      <a:pt x="17" y="254"/>
                      <a:pt x="31" y="254"/>
                    </a:cubicBezTo>
                    <a:lnTo>
                      <a:pt x="35" y="254"/>
                    </a:lnTo>
                    <a:cubicBezTo>
                      <a:pt x="35" y="254"/>
                      <a:pt x="75" y="248"/>
                      <a:pt x="147" y="238"/>
                    </a:cubicBezTo>
                    <a:cubicBezTo>
                      <a:pt x="162" y="237"/>
                      <a:pt x="173" y="222"/>
                      <a:pt x="171" y="207"/>
                    </a:cubicBezTo>
                    <a:cubicBezTo>
                      <a:pt x="169" y="193"/>
                      <a:pt x="157" y="182"/>
                      <a:pt x="143" y="1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3"/>
              <p:cNvSpPr/>
              <p:nvPr/>
            </p:nvSpPr>
            <p:spPr>
              <a:xfrm>
                <a:off x="3938050" y="1182900"/>
                <a:ext cx="54425" cy="55125"/>
              </a:xfrm>
              <a:custGeom>
                <a:avLst/>
                <a:gdLst/>
                <a:ahLst/>
                <a:cxnLst/>
                <a:rect l="l" t="t" r="r" b="b"/>
                <a:pathLst>
                  <a:path w="2177" h="2205" extrusionOk="0">
                    <a:moveTo>
                      <a:pt x="115" y="0"/>
                    </a:moveTo>
                    <a:lnTo>
                      <a:pt x="115" y="1826"/>
                    </a:lnTo>
                    <a:cubicBezTo>
                      <a:pt x="115" y="1904"/>
                      <a:pt x="101" y="1979"/>
                      <a:pt x="72" y="2053"/>
                    </a:cubicBezTo>
                    <a:cubicBezTo>
                      <a:pt x="55" y="2096"/>
                      <a:pt x="32" y="2147"/>
                      <a:pt x="0" y="2205"/>
                    </a:cubicBezTo>
                    <a:cubicBezTo>
                      <a:pt x="748" y="2161"/>
                      <a:pt x="1500" y="2021"/>
                      <a:pt x="2177" y="1732"/>
                    </a:cubicBezTo>
                    <a:lnTo>
                      <a:pt x="2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3"/>
              <p:cNvSpPr/>
              <p:nvPr/>
            </p:nvSpPr>
            <p:spPr>
              <a:xfrm>
                <a:off x="3849925" y="978650"/>
                <a:ext cx="219800" cy="225800"/>
              </a:xfrm>
              <a:custGeom>
                <a:avLst/>
                <a:gdLst/>
                <a:ahLst/>
                <a:cxnLst/>
                <a:rect l="l" t="t" r="r" b="b"/>
                <a:pathLst>
                  <a:path w="8792" h="10932" extrusionOk="0">
                    <a:moveTo>
                      <a:pt x="474" y="0"/>
                    </a:moveTo>
                    <a:cubicBezTo>
                      <a:pt x="213" y="0"/>
                      <a:pt x="0" y="212"/>
                      <a:pt x="0" y="474"/>
                    </a:cubicBezTo>
                    <a:lnTo>
                      <a:pt x="0" y="10372"/>
                    </a:lnTo>
                    <a:cubicBezTo>
                      <a:pt x="0" y="10681"/>
                      <a:pt x="251" y="10932"/>
                      <a:pt x="560" y="10932"/>
                    </a:cubicBezTo>
                    <a:lnTo>
                      <a:pt x="8231" y="10932"/>
                    </a:lnTo>
                    <a:cubicBezTo>
                      <a:pt x="8541" y="10932"/>
                      <a:pt x="8792" y="10681"/>
                      <a:pt x="8792" y="10372"/>
                    </a:cubicBezTo>
                    <a:lnTo>
                      <a:pt x="8792" y="474"/>
                    </a:lnTo>
                    <a:cubicBezTo>
                      <a:pt x="8792" y="212"/>
                      <a:pt x="8580" y="0"/>
                      <a:pt x="8318" y="0"/>
                    </a:cubicBezTo>
                    <a:close/>
                  </a:path>
                </a:pathLst>
              </a:custGeom>
              <a:solidFill>
                <a:srgbClr val="F29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3"/>
              <p:cNvSpPr/>
              <p:nvPr/>
            </p:nvSpPr>
            <p:spPr>
              <a:xfrm>
                <a:off x="3846200" y="952725"/>
                <a:ext cx="219775" cy="100025"/>
              </a:xfrm>
              <a:custGeom>
                <a:avLst/>
                <a:gdLst/>
                <a:ahLst/>
                <a:cxnLst/>
                <a:rect l="l" t="t" r="r" b="b"/>
                <a:pathLst>
                  <a:path w="8791" h="4001" extrusionOk="0">
                    <a:moveTo>
                      <a:pt x="4983" y="0"/>
                    </a:moveTo>
                    <a:cubicBezTo>
                      <a:pt x="4388" y="0"/>
                      <a:pt x="3794" y="99"/>
                      <a:pt x="3232" y="296"/>
                    </a:cubicBezTo>
                    <a:cubicBezTo>
                      <a:pt x="2092" y="697"/>
                      <a:pt x="1098" y="1502"/>
                      <a:pt x="471" y="2535"/>
                    </a:cubicBezTo>
                    <a:lnTo>
                      <a:pt x="0" y="3430"/>
                    </a:lnTo>
                    <a:cubicBezTo>
                      <a:pt x="466" y="3681"/>
                      <a:pt x="997" y="3783"/>
                      <a:pt x="1522" y="3853"/>
                    </a:cubicBezTo>
                    <a:cubicBezTo>
                      <a:pt x="2301" y="3958"/>
                      <a:pt x="3085" y="4000"/>
                      <a:pt x="3869" y="4000"/>
                    </a:cubicBezTo>
                    <a:cubicBezTo>
                      <a:pt x="5510" y="4000"/>
                      <a:pt x="7157" y="3815"/>
                      <a:pt x="8791" y="3630"/>
                    </a:cubicBezTo>
                    <a:cubicBezTo>
                      <a:pt x="8748" y="2800"/>
                      <a:pt x="8685" y="1914"/>
                      <a:pt x="8181" y="1252"/>
                    </a:cubicBezTo>
                    <a:cubicBezTo>
                      <a:pt x="7836" y="801"/>
                      <a:pt x="7321" y="508"/>
                      <a:pt x="6787" y="314"/>
                    </a:cubicBezTo>
                    <a:cubicBezTo>
                      <a:pt x="6210" y="105"/>
                      <a:pt x="5597" y="0"/>
                      <a:pt x="4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3"/>
              <p:cNvSpPr/>
              <p:nvPr/>
            </p:nvSpPr>
            <p:spPr>
              <a:xfrm>
                <a:off x="3835950" y="986925"/>
                <a:ext cx="33150" cy="138050"/>
              </a:xfrm>
              <a:custGeom>
                <a:avLst/>
                <a:gdLst/>
                <a:ahLst/>
                <a:cxnLst/>
                <a:rect l="l" t="t" r="r" b="b"/>
                <a:pathLst>
                  <a:path w="1326" h="5522" extrusionOk="0">
                    <a:moveTo>
                      <a:pt x="586" y="0"/>
                    </a:moveTo>
                    <a:lnTo>
                      <a:pt x="351" y="126"/>
                    </a:lnTo>
                    <a:cubicBezTo>
                      <a:pt x="1" y="1910"/>
                      <a:pt x="96" y="3781"/>
                      <a:pt x="623" y="5522"/>
                    </a:cubicBezTo>
                    <a:cubicBezTo>
                      <a:pt x="1326" y="3769"/>
                      <a:pt x="1312" y="1743"/>
                      <a:pt x="586"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3"/>
              <p:cNvSpPr/>
              <p:nvPr/>
            </p:nvSpPr>
            <p:spPr>
              <a:xfrm>
                <a:off x="4060925" y="1005075"/>
                <a:ext cx="17175" cy="118525"/>
              </a:xfrm>
              <a:custGeom>
                <a:avLst/>
                <a:gdLst/>
                <a:ahLst/>
                <a:cxnLst/>
                <a:rect l="l" t="t" r="r" b="b"/>
                <a:pathLst>
                  <a:path w="687" h="4741" extrusionOk="0">
                    <a:moveTo>
                      <a:pt x="153" y="1"/>
                    </a:moveTo>
                    <a:cubicBezTo>
                      <a:pt x="77" y="803"/>
                      <a:pt x="1" y="1609"/>
                      <a:pt x="42" y="2413"/>
                    </a:cubicBezTo>
                    <a:cubicBezTo>
                      <a:pt x="83" y="3218"/>
                      <a:pt x="245" y="4028"/>
                      <a:pt x="623" y="4741"/>
                    </a:cubicBezTo>
                    <a:cubicBezTo>
                      <a:pt x="686" y="4328"/>
                      <a:pt x="674" y="3907"/>
                      <a:pt x="661" y="3489"/>
                    </a:cubicBezTo>
                    <a:cubicBezTo>
                      <a:pt x="626" y="2354"/>
                      <a:pt x="591" y="1219"/>
                      <a:pt x="556" y="83"/>
                    </a:cubicBezTo>
                    <a:lnTo>
                      <a:pt x="153"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3"/>
              <p:cNvSpPr/>
              <p:nvPr/>
            </p:nvSpPr>
            <p:spPr>
              <a:xfrm>
                <a:off x="3953400" y="1089150"/>
                <a:ext cx="21675" cy="47775"/>
              </a:xfrm>
              <a:custGeom>
                <a:avLst/>
                <a:gdLst/>
                <a:ahLst/>
                <a:cxnLst/>
                <a:rect l="l" t="t" r="r" b="b"/>
                <a:pathLst>
                  <a:path w="867" h="1911" extrusionOk="0">
                    <a:moveTo>
                      <a:pt x="304" y="1"/>
                    </a:moveTo>
                    <a:lnTo>
                      <a:pt x="290" y="128"/>
                    </a:lnTo>
                    <a:cubicBezTo>
                      <a:pt x="318" y="252"/>
                      <a:pt x="345" y="379"/>
                      <a:pt x="325" y="504"/>
                    </a:cubicBezTo>
                    <a:cubicBezTo>
                      <a:pt x="308" y="607"/>
                      <a:pt x="260" y="702"/>
                      <a:pt x="214" y="796"/>
                    </a:cubicBezTo>
                    <a:cubicBezTo>
                      <a:pt x="103" y="1021"/>
                      <a:pt x="1" y="1269"/>
                      <a:pt x="48" y="1515"/>
                    </a:cubicBezTo>
                    <a:cubicBezTo>
                      <a:pt x="88" y="1723"/>
                      <a:pt x="280" y="1911"/>
                      <a:pt x="480" y="1911"/>
                    </a:cubicBezTo>
                    <a:cubicBezTo>
                      <a:pt x="517" y="1911"/>
                      <a:pt x="554" y="1904"/>
                      <a:pt x="590" y="1890"/>
                    </a:cubicBezTo>
                    <a:cubicBezTo>
                      <a:pt x="709" y="1844"/>
                      <a:pt x="793" y="1731"/>
                      <a:pt x="829" y="1609"/>
                    </a:cubicBezTo>
                    <a:cubicBezTo>
                      <a:pt x="867" y="1487"/>
                      <a:pt x="864" y="1357"/>
                      <a:pt x="851" y="1230"/>
                    </a:cubicBezTo>
                    <a:cubicBezTo>
                      <a:pt x="839" y="1103"/>
                      <a:pt x="818" y="976"/>
                      <a:pt x="774" y="856"/>
                    </a:cubicBezTo>
                    <a:cubicBezTo>
                      <a:pt x="735" y="752"/>
                      <a:pt x="679" y="655"/>
                      <a:pt x="624" y="558"/>
                    </a:cubicBezTo>
                    <a:cubicBezTo>
                      <a:pt x="517" y="372"/>
                      <a:pt x="410" y="187"/>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3"/>
              <p:cNvSpPr/>
              <p:nvPr/>
            </p:nvSpPr>
            <p:spPr>
              <a:xfrm>
                <a:off x="3948175" y="1064450"/>
                <a:ext cx="16525" cy="73000"/>
              </a:xfrm>
              <a:custGeom>
                <a:avLst/>
                <a:gdLst/>
                <a:ahLst/>
                <a:cxnLst/>
                <a:rect l="l" t="t" r="r" b="b"/>
                <a:pathLst>
                  <a:path w="661" h="2920" extrusionOk="0">
                    <a:moveTo>
                      <a:pt x="18" y="1"/>
                    </a:moveTo>
                    <a:cubicBezTo>
                      <a:pt x="18" y="1"/>
                      <a:pt x="17" y="1"/>
                      <a:pt x="17" y="1"/>
                    </a:cubicBezTo>
                    <a:cubicBezTo>
                      <a:pt x="0" y="13"/>
                      <a:pt x="96" y="168"/>
                      <a:pt x="237" y="420"/>
                    </a:cubicBezTo>
                    <a:cubicBezTo>
                      <a:pt x="305" y="547"/>
                      <a:pt x="384" y="700"/>
                      <a:pt x="439" y="878"/>
                    </a:cubicBezTo>
                    <a:cubicBezTo>
                      <a:pt x="494" y="1055"/>
                      <a:pt x="526" y="1261"/>
                      <a:pt x="494" y="1468"/>
                    </a:cubicBezTo>
                    <a:cubicBezTo>
                      <a:pt x="466" y="1675"/>
                      <a:pt x="349" y="1847"/>
                      <a:pt x="266" y="2030"/>
                    </a:cubicBezTo>
                    <a:cubicBezTo>
                      <a:pt x="224" y="2120"/>
                      <a:pt x="192" y="2215"/>
                      <a:pt x="182" y="2308"/>
                    </a:cubicBezTo>
                    <a:cubicBezTo>
                      <a:pt x="171" y="2402"/>
                      <a:pt x="185" y="2491"/>
                      <a:pt x="208" y="2565"/>
                    </a:cubicBezTo>
                    <a:cubicBezTo>
                      <a:pt x="257" y="2716"/>
                      <a:pt x="347" y="2811"/>
                      <a:pt x="414" y="2863"/>
                    </a:cubicBezTo>
                    <a:cubicBezTo>
                      <a:pt x="472" y="2904"/>
                      <a:pt x="514" y="2919"/>
                      <a:pt x="528" y="2919"/>
                    </a:cubicBezTo>
                    <a:cubicBezTo>
                      <a:pt x="531" y="2919"/>
                      <a:pt x="533" y="2919"/>
                      <a:pt x="534" y="2918"/>
                    </a:cubicBezTo>
                    <a:cubicBezTo>
                      <a:pt x="539" y="2909"/>
                      <a:pt x="502" y="2882"/>
                      <a:pt x="449" y="2824"/>
                    </a:cubicBezTo>
                    <a:cubicBezTo>
                      <a:pt x="397" y="2767"/>
                      <a:pt x="329" y="2672"/>
                      <a:pt x="297" y="2540"/>
                    </a:cubicBezTo>
                    <a:cubicBezTo>
                      <a:pt x="263" y="2407"/>
                      <a:pt x="288" y="2248"/>
                      <a:pt x="375" y="2082"/>
                    </a:cubicBezTo>
                    <a:cubicBezTo>
                      <a:pt x="425" y="1989"/>
                      <a:pt x="472" y="1900"/>
                      <a:pt x="516" y="1815"/>
                    </a:cubicBezTo>
                    <a:cubicBezTo>
                      <a:pt x="565" y="1718"/>
                      <a:pt x="606" y="1605"/>
                      <a:pt x="624" y="1488"/>
                    </a:cubicBezTo>
                    <a:cubicBezTo>
                      <a:pt x="660" y="1253"/>
                      <a:pt x="619" y="1028"/>
                      <a:pt x="554" y="840"/>
                    </a:cubicBezTo>
                    <a:cubicBezTo>
                      <a:pt x="488" y="651"/>
                      <a:pt x="398" y="496"/>
                      <a:pt x="317" y="372"/>
                    </a:cubicBezTo>
                    <a:cubicBezTo>
                      <a:pt x="157" y="134"/>
                      <a:pt x="38" y="1"/>
                      <a:pt x="1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3"/>
              <p:cNvSpPr/>
              <p:nvPr/>
            </p:nvSpPr>
            <p:spPr>
              <a:xfrm>
                <a:off x="3968950" y="1130625"/>
                <a:ext cx="8025" cy="5100"/>
              </a:xfrm>
              <a:custGeom>
                <a:avLst/>
                <a:gdLst/>
                <a:ahLst/>
                <a:cxnLst/>
                <a:rect l="l" t="t" r="r" b="b"/>
                <a:pathLst>
                  <a:path w="321" h="204" extrusionOk="0">
                    <a:moveTo>
                      <a:pt x="265" y="1"/>
                    </a:moveTo>
                    <a:cubicBezTo>
                      <a:pt x="231" y="1"/>
                      <a:pt x="180" y="22"/>
                      <a:pt x="129" y="52"/>
                    </a:cubicBezTo>
                    <a:cubicBezTo>
                      <a:pt x="57" y="94"/>
                      <a:pt x="1" y="142"/>
                      <a:pt x="11" y="177"/>
                    </a:cubicBezTo>
                    <a:cubicBezTo>
                      <a:pt x="16" y="194"/>
                      <a:pt x="38" y="204"/>
                      <a:pt x="70" y="204"/>
                    </a:cubicBezTo>
                    <a:cubicBezTo>
                      <a:pt x="104" y="204"/>
                      <a:pt x="150" y="192"/>
                      <a:pt x="195" y="166"/>
                    </a:cubicBezTo>
                    <a:cubicBezTo>
                      <a:pt x="283" y="115"/>
                      <a:pt x="321" y="37"/>
                      <a:pt x="296" y="11"/>
                    </a:cubicBezTo>
                    <a:cubicBezTo>
                      <a:pt x="289" y="4"/>
                      <a:pt x="278" y="1"/>
                      <a:pt x="26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3"/>
              <p:cNvSpPr/>
              <p:nvPr/>
            </p:nvSpPr>
            <p:spPr>
              <a:xfrm>
                <a:off x="3878175" y="1058650"/>
                <a:ext cx="49400" cy="24400"/>
              </a:xfrm>
              <a:custGeom>
                <a:avLst/>
                <a:gdLst/>
                <a:ahLst/>
                <a:cxnLst/>
                <a:rect l="l" t="t" r="r" b="b"/>
                <a:pathLst>
                  <a:path w="1976" h="976" extrusionOk="0">
                    <a:moveTo>
                      <a:pt x="1381" y="1"/>
                    </a:moveTo>
                    <a:cubicBezTo>
                      <a:pt x="1207" y="1"/>
                      <a:pt x="1007" y="31"/>
                      <a:pt x="807" y="113"/>
                    </a:cubicBezTo>
                    <a:cubicBezTo>
                      <a:pt x="492" y="240"/>
                      <a:pt x="264" y="460"/>
                      <a:pt x="145" y="640"/>
                    </a:cubicBezTo>
                    <a:cubicBezTo>
                      <a:pt x="25" y="823"/>
                      <a:pt x="0" y="958"/>
                      <a:pt x="30" y="973"/>
                    </a:cubicBezTo>
                    <a:cubicBezTo>
                      <a:pt x="33" y="974"/>
                      <a:pt x="35" y="975"/>
                      <a:pt x="39" y="975"/>
                    </a:cubicBezTo>
                    <a:cubicBezTo>
                      <a:pt x="76" y="975"/>
                      <a:pt x="156" y="881"/>
                      <a:pt x="287" y="759"/>
                    </a:cubicBezTo>
                    <a:cubicBezTo>
                      <a:pt x="427" y="626"/>
                      <a:pt x="638" y="462"/>
                      <a:pt x="905" y="354"/>
                    </a:cubicBezTo>
                    <a:cubicBezTo>
                      <a:pt x="1172" y="246"/>
                      <a:pt x="1437" y="215"/>
                      <a:pt x="1632" y="211"/>
                    </a:cubicBezTo>
                    <a:cubicBezTo>
                      <a:pt x="1827" y="204"/>
                      <a:pt x="1953" y="218"/>
                      <a:pt x="1965" y="181"/>
                    </a:cubicBezTo>
                    <a:cubicBezTo>
                      <a:pt x="1975" y="149"/>
                      <a:pt x="1863" y="71"/>
                      <a:pt x="1649" y="27"/>
                    </a:cubicBezTo>
                    <a:cubicBezTo>
                      <a:pt x="1572" y="11"/>
                      <a:pt x="1481" y="1"/>
                      <a:pt x="138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3"/>
              <p:cNvSpPr/>
              <p:nvPr/>
            </p:nvSpPr>
            <p:spPr>
              <a:xfrm>
                <a:off x="3891050" y="1089800"/>
                <a:ext cx="50300" cy="29725"/>
              </a:xfrm>
              <a:custGeom>
                <a:avLst/>
                <a:gdLst/>
                <a:ahLst/>
                <a:cxnLst/>
                <a:rect l="l" t="t" r="r" b="b"/>
                <a:pathLst>
                  <a:path w="2012" h="1189" extrusionOk="0">
                    <a:moveTo>
                      <a:pt x="976" y="0"/>
                    </a:moveTo>
                    <a:cubicBezTo>
                      <a:pt x="821" y="0"/>
                      <a:pt x="674" y="46"/>
                      <a:pt x="558" y="111"/>
                    </a:cubicBezTo>
                    <a:cubicBezTo>
                      <a:pt x="392" y="201"/>
                      <a:pt x="275" y="324"/>
                      <a:pt x="196" y="433"/>
                    </a:cubicBezTo>
                    <a:cubicBezTo>
                      <a:pt x="39" y="657"/>
                      <a:pt x="0" y="819"/>
                      <a:pt x="20" y="829"/>
                    </a:cubicBezTo>
                    <a:cubicBezTo>
                      <a:pt x="22" y="829"/>
                      <a:pt x="23" y="830"/>
                      <a:pt x="25" y="830"/>
                    </a:cubicBezTo>
                    <a:cubicBezTo>
                      <a:pt x="56" y="830"/>
                      <a:pt x="140" y="694"/>
                      <a:pt x="302" y="522"/>
                    </a:cubicBezTo>
                    <a:cubicBezTo>
                      <a:pt x="388" y="433"/>
                      <a:pt x="499" y="337"/>
                      <a:pt x="639" y="271"/>
                    </a:cubicBezTo>
                    <a:cubicBezTo>
                      <a:pt x="737" y="225"/>
                      <a:pt x="849" y="194"/>
                      <a:pt x="964" y="194"/>
                    </a:cubicBezTo>
                    <a:cubicBezTo>
                      <a:pt x="1014" y="194"/>
                      <a:pt x="1065" y="200"/>
                      <a:pt x="1116" y="213"/>
                    </a:cubicBezTo>
                    <a:cubicBezTo>
                      <a:pt x="1285" y="254"/>
                      <a:pt x="1431" y="357"/>
                      <a:pt x="1540" y="470"/>
                    </a:cubicBezTo>
                    <a:cubicBezTo>
                      <a:pt x="1650" y="583"/>
                      <a:pt x="1727" y="711"/>
                      <a:pt x="1786" y="821"/>
                    </a:cubicBezTo>
                    <a:cubicBezTo>
                      <a:pt x="1899" y="1038"/>
                      <a:pt x="1956" y="1189"/>
                      <a:pt x="1986" y="1189"/>
                    </a:cubicBezTo>
                    <a:cubicBezTo>
                      <a:pt x="1987" y="1189"/>
                      <a:pt x="1988" y="1189"/>
                      <a:pt x="1988" y="1188"/>
                    </a:cubicBezTo>
                    <a:cubicBezTo>
                      <a:pt x="2011" y="1181"/>
                      <a:pt x="2002" y="1018"/>
                      <a:pt x="1912" y="765"/>
                    </a:cubicBezTo>
                    <a:cubicBezTo>
                      <a:pt x="1864" y="639"/>
                      <a:pt x="1794" y="490"/>
                      <a:pt x="1673" y="349"/>
                    </a:cubicBezTo>
                    <a:cubicBezTo>
                      <a:pt x="1553" y="210"/>
                      <a:pt x="1382" y="78"/>
                      <a:pt x="1163" y="24"/>
                    </a:cubicBezTo>
                    <a:cubicBezTo>
                      <a:pt x="1100" y="8"/>
                      <a:pt x="1037" y="0"/>
                      <a:pt x="97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3"/>
              <p:cNvSpPr/>
              <p:nvPr/>
            </p:nvSpPr>
            <p:spPr>
              <a:xfrm>
                <a:off x="3945475" y="1137400"/>
                <a:ext cx="39850" cy="14325"/>
              </a:xfrm>
              <a:custGeom>
                <a:avLst/>
                <a:gdLst/>
                <a:ahLst/>
                <a:cxnLst/>
                <a:rect l="l" t="t" r="r" b="b"/>
                <a:pathLst>
                  <a:path w="1594" h="573" extrusionOk="0">
                    <a:moveTo>
                      <a:pt x="1577" y="1"/>
                    </a:moveTo>
                    <a:cubicBezTo>
                      <a:pt x="1557" y="1"/>
                      <a:pt x="1504" y="93"/>
                      <a:pt x="1387" y="200"/>
                    </a:cubicBezTo>
                    <a:cubicBezTo>
                      <a:pt x="1266" y="311"/>
                      <a:pt x="1058" y="434"/>
                      <a:pt x="811" y="442"/>
                    </a:cubicBezTo>
                    <a:cubicBezTo>
                      <a:pt x="803" y="443"/>
                      <a:pt x="794" y="443"/>
                      <a:pt x="786" y="443"/>
                    </a:cubicBezTo>
                    <a:cubicBezTo>
                      <a:pt x="549" y="443"/>
                      <a:pt x="344" y="339"/>
                      <a:pt x="221" y="240"/>
                    </a:cubicBezTo>
                    <a:cubicBezTo>
                      <a:pt x="97" y="142"/>
                      <a:pt x="39" y="54"/>
                      <a:pt x="17" y="54"/>
                    </a:cubicBezTo>
                    <a:cubicBezTo>
                      <a:pt x="16" y="54"/>
                      <a:pt x="15" y="54"/>
                      <a:pt x="14" y="55"/>
                    </a:cubicBezTo>
                    <a:cubicBezTo>
                      <a:pt x="1" y="60"/>
                      <a:pt x="31" y="174"/>
                      <a:pt x="159" y="308"/>
                    </a:cubicBezTo>
                    <a:cubicBezTo>
                      <a:pt x="280" y="436"/>
                      <a:pt x="510" y="573"/>
                      <a:pt x="790" y="573"/>
                    </a:cubicBezTo>
                    <a:cubicBezTo>
                      <a:pt x="798" y="573"/>
                      <a:pt x="807" y="573"/>
                      <a:pt x="816" y="572"/>
                    </a:cubicBezTo>
                    <a:cubicBezTo>
                      <a:pt x="1107" y="562"/>
                      <a:pt x="1338" y="404"/>
                      <a:pt x="1452" y="264"/>
                    </a:cubicBezTo>
                    <a:cubicBezTo>
                      <a:pt x="1572" y="122"/>
                      <a:pt x="1594" y="6"/>
                      <a:pt x="1580" y="1"/>
                    </a:cubicBezTo>
                    <a:cubicBezTo>
                      <a:pt x="1579" y="1"/>
                      <a:pt x="1578" y="1"/>
                      <a:pt x="1577"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3"/>
              <p:cNvSpPr/>
              <p:nvPr/>
            </p:nvSpPr>
            <p:spPr>
              <a:xfrm>
                <a:off x="3887975" y="1090100"/>
                <a:ext cx="10550" cy="10400"/>
              </a:xfrm>
              <a:custGeom>
                <a:avLst/>
                <a:gdLst/>
                <a:ahLst/>
                <a:cxnLst/>
                <a:rect l="l" t="t" r="r" b="b"/>
                <a:pathLst>
                  <a:path w="422" h="416" extrusionOk="0">
                    <a:moveTo>
                      <a:pt x="41" y="1"/>
                    </a:moveTo>
                    <a:cubicBezTo>
                      <a:pt x="37" y="1"/>
                      <a:pt x="33" y="2"/>
                      <a:pt x="30" y="4"/>
                    </a:cubicBezTo>
                    <a:cubicBezTo>
                      <a:pt x="0" y="24"/>
                      <a:pt x="49" y="145"/>
                      <a:pt x="154" y="261"/>
                    </a:cubicBezTo>
                    <a:cubicBezTo>
                      <a:pt x="243" y="358"/>
                      <a:pt x="338" y="415"/>
                      <a:pt x="380" y="415"/>
                    </a:cubicBezTo>
                    <a:cubicBezTo>
                      <a:pt x="388" y="415"/>
                      <a:pt x="394" y="413"/>
                      <a:pt x="397" y="409"/>
                    </a:cubicBezTo>
                    <a:cubicBezTo>
                      <a:pt x="421" y="381"/>
                      <a:pt x="349" y="282"/>
                      <a:pt x="251" y="173"/>
                    </a:cubicBezTo>
                    <a:cubicBezTo>
                      <a:pt x="162" y="76"/>
                      <a:pt x="79" y="1"/>
                      <a:pt x="4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3"/>
              <p:cNvSpPr/>
              <p:nvPr/>
            </p:nvSpPr>
            <p:spPr>
              <a:xfrm>
                <a:off x="3899600" y="1083175"/>
                <a:ext cx="8125" cy="12275"/>
              </a:xfrm>
              <a:custGeom>
                <a:avLst/>
                <a:gdLst/>
                <a:ahLst/>
                <a:cxnLst/>
                <a:rect l="l" t="t" r="r" b="b"/>
                <a:pathLst>
                  <a:path w="325" h="491" extrusionOk="0">
                    <a:moveTo>
                      <a:pt x="40" y="0"/>
                    </a:moveTo>
                    <a:cubicBezTo>
                      <a:pt x="38" y="0"/>
                      <a:pt x="36" y="1"/>
                      <a:pt x="34" y="1"/>
                    </a:cubicBezTo>
                    <a:cubicBezTo>
                      <a:pt x="1" y="14"/>
                      <a:pt x="19" y="144"/>
                      <a:pt x="93" y="283"/>
                    </a:cubicBezTo>
                    <a:cubicBezTo>
                      <a:pt x="160" y="408"/>
                      <a:pt x="247" y="491"/>
                      <a:pt x="284" y="491"/>
                    </a:cubicBezTo>
                    <a:cubicBezTo>
                      <a:pt x="288" y="491"/>
                      <a:pt x="292" y="490"/>
                      <a:pt x="295" y="488"/>
                    </a:cubicBezTo>
                    <a:cubicBezTo>
                      <a:pt x="325" y="467"/>
                      <a:pt x="278" y="352"/>
                      <a:pt x="208" y="221"/>
                    </a:cubicBezTo>
                    <a:cubicBezTo>
                      <a:pt x="142" y="98"/>
                      <a:pt x="76" y="0"/>
                      <a:pt x="40"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3"/>
              <p:cNvSpPr/>
              <p:nvPr/>
            </p:nvSpPr>
            <p:spPr>
              <a:xfrm>
                <a:off x="3996800" y="1058650"/>
                <a:ext cx="49425" cy="24400"/>
              </a:xfrm>
              <a:custGeom>
                <a:avLst/>
                <a:gdLst/>
                <a:ahLst/>
                <a:cxnLst/>
                <a:rect l="l" t="t" r="r" b="b"/>
                <a:pathLst>
                  <a:path w="1977" h="976" extrusionOk="0">
                    <a:moveTo>
                      <a:pt x="595" y="1"/>
                    </a:moveTo>
                    <a:cubicBezTo>
                      <a:pt x="495" y="1"/>
                      <a:pt x="404" y="11"/>
                      <a:pt x="327" y="27"/>
                    </a:cubicBezTo>
                    <a:cubicBezTo>
                      <a:pt x="114" y="71"/>
                      <a:pt x="1" y="149"/>
                      <a:pt x="11" y="181"/>
                    </a:cubicBezTo>
                    <a:cubicBezTo>
                      <a:pt x="22" y="218"/>
                      <a:pt x="150" y="204"/>
                      <a:pt x="345" y="211"/>
                    </a:cubicBezTo>
                    <a:cubicBezTo>
                      <a:pt x="538" y="215"/>
                      <a:pt x="804" y="246"/>
                      <a:pt x="1071" y="354"/>
                    </a:cubicBezTo>
                    <a:cubicBezTo>
                      <a:pt x="1337" y="462"/>
                      <a:pt x="1549" y="626"/>
                      <a:pt x="1689" y="759"/>
                    </a:cubicBezTo>
                    <a:cubicBezTo>
                      <a:pt x="1820" y="881"/>
                      <a:pt x="1899" y="975"/>
                      <a:pt x="1937" y="975"/>
                    </a:cubicBezTo>
                    <a:cubicBezTo>
                      <a:pt x="1940" y="975"/>
                      <a:pt x="1943" y="974"/>
                      <a:pt x="1946" y="973"/>
                    </a:cubicBezTo>
                    <a:cubicBezTo>
                      <a:pt x="1977" y="958"/>
                      <a:pt x="1952" y="823"/>
                      <a:pt x="1831" y="640"/>
                    </a:cubicBezTo>
                    <a:cubicBezTo>
                      <a:pt x="1712" y="460"/>
                      <a:pt x="1484" y="240"/>
                      <a:pt x="1169" y="113"/>
                    </a:cubicBezTo>
                    <a:cubicBezTo>
                      <a:pt x="969" y="31"/>
                      <a:pt x="769" y="1"/>
                      <a:pt x="59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3"/>
              <p:cNvSpPr/>
              <p:nvPr/>
            </p:nvSpPr>
            <p:spPr>
              <a:xfrm>
                <a:off x="3983025" y="1089800"/>
                <a:ext cx="50300" cy="29725"/>
              </a:xfrm>
              <a:custGeom>
                <a:avLst/>
                <a:gdLst/>
                <a:ahLst/>
                <a:cxnLst/>
                <a:rect l="l" t="t" r="r" b="b"/>
                <a:pathLst>
                  <a:path w="2012" h="1189" extrusionOk="0">
                    <a:moveTo>
                      <a:pt x="1036" y="0"/>
                    </a:moveTo>
                    <a:cubicBezTo>
                      <a:pt x="974" y="0"/>
                      <a:pt x="911" y="8"/>
                      <a:pt x="849" y="24"/>
                    </a:cubicBezTo>
                    <a:cubicBezTo>
                      <a:pt x="630" y="78"/>
                      <a:pt x="459" y="210"/>
                      <a:pt x="339" y="349"/>
                    </a:cubicBezTo>
                    <a:cubicBezTo>
                      <a:pt x="218" y="490"/>
                      <a:pt x="147" y="639"/>
                      <a:pt x="100" y="765"/>
                    </a:cubicBezTo>
                    <a:cubicBezTo>
                      <a:pt x="10" y="1018"/>
                      <a:pt x="1" y="1181"/>
                      <a:pt x="24" y="1188"/>
                    </a:cubicBezTo>
                    <a:cubicBezTo>
                      <a:pt x="25" y="1189"/>
                      <a:pt x="26" y="1189"/>
                      <a:pt x="27" y="1189"/>
                    </a:cubicBezTo>
                    <a:cubicBezTo>
                      <a:pt x="55" y="1189"/>
                      <a:pt x="114" y="1038"/>
                      <a:pt x="227" y="821"/>
                    </a:cubicBezTo>
                    <a:cubicBezTo>
                      <a:pt x="285" y="711"/>
                      <a:pt x="363" y="583"/>
                      <a:pt x="472" y="470"/>
                    </a:cubicBezTo>
                    <a:cubicBezTo>
                      <a:pt x="581" y="357"/>
                      <a:pt x="727" y="254"/>
                      <a:pt x="896" y="213"/>
                    </a:cubicBezTo>
                    <a:cubicBezTo>
                      <a:pt x="947" y="200"/>
                      <a:pt x="998" y="194"/>
                      <a:pt x="1048" y="194"/>
                    </a:cubicBezTo>
                    <a:cubicBezTo>
                      <a:pt x="1163" y="194"/>
                      <a:pt x="1275" y="225"/>
                      <a:pt x="1372" y="271"/>
                    </a:cubicBezTo>
                    <a:cubicBezTo>
                      <a:pt x="1514" y="337"/>
                      <a:pt x="1624" y="433"/>
                      <a:pt x="1710" y="522"/>
                    </a:cubicBezTo>
                    <a:cubicBezTo>
                      <a:pt x="1871" y="694"/>
                      <a:pt x="1957" y="830"/>
                      <a:pt x="1987" y="830"/>
                    </a:cubicBezTo>
                    <a:cubicBezTo>
                      <a:pt x="1989" y="830"/>
                      <a:pt x="1990" y="829"/>
                      <a:pt x="1991" y="829"/>
                    </a:cubicBezTo>
                    <a:cubicBezTo>
                      <a:pt x="2012" y="819"/>
                      <a:pt x="1973" y="657"/>
                      <a:pt x="1816" y="433"/>
                    </a:cubicBezTo>
                    <a:cubicBezTo>
                      <a:pt x="1736" y="324"/>
                      <a:pt x="1619" y="201"/>
                      <a:pt x="1454" y="111"/>
                    </a:cubicBezTo>
                    <a:cubicBezTo>
                      <a:pt x="1338" y="46"/>
                      <a:pt x="1191" y="0"/>
                      <a:pt x="103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3"/>
              <p:cNvSpPr/>
              <p:nvPr/>
            </p:nvSpPr>
            <p:spPr>
              <a:xfrm>
                <a:off x="4025850" y="1090100"/>
                <a:ext cx="10550" cy="10400"/>
              </a:xfrm>
              <a:custGeom>
                <a:avLst/>
                <a:gdLst/>
                <a:ahLst/>
                <a:cxnLst/>
                <a:rect l="l" t="t" r="r" b="b"/>
                <a:pathLst>
                  <a:path w="422" h="416" extrusionOk="0">
                    <a:moveTo>
                      <a:pt x="381" y="1"/>
                    </a:moveTo>
                    <a:cubicBezTo>
                      <a:pt x="343" y="1"/>
                      <a:pt x="260" y="76"/>
                      <a:pt x="172" y="173"/>
                    </a:cubicBezTo>
                    <a:cubicBezTo>
                      <a:pt x="73" y="282"/>
                      <a:pt x="1" y="381"/>
                      <a:pt x="24" y="409"/>
                    </a:cubicBezTo>
                    <a:cubicBezTo>
                      <a:pt x="28" y="413"/>
                      <a:pt x="34" y="415"/>
                      <a:pt x="42" y="415"/>
                    </a:cubicBezTo>
                    <a:cubicBezTo>
                      <a:pt x="84" y="415"/>
                      <a:pt x="180" y="358"/>
                      <a:pt x="268" y="261"/>
                    </a:cubicBezTo>
                    <a:cubicBezTo>
                      <a:pt x="374" y="145"/>
                      <a:pt x="422" y="24"/>
                      <a:pt x="392" y="4"/>
                    </a:cubicBezTo>
                    <a:cubicBezTo>
                      <a:pt x="389" y="2"/>
                      <a:pt x="385" y="1"/>
                      <a:pt x="38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3"/>
              <p:cNvSpPr/>
              <p:nvPr/>
            </p:nvSpPr>
            <p:spPr>
              <a:xfrm>
                <a:off x="4016675" y="1083175"/>
                <a:ext cx="8100" cy="12275"/>
              </a:xfrm>
              <a:custGeom>
                <a:avLst/>
                <a:gdLst/>
                <a:ahLst/>
                <a:cxnLst/>
                <a:rect l="l" t="t" r="r" b="b"/>
                <a:pathLst>
                  <a:path w="324" h="491" extrusionOk="0">
                    <a:moveTo>
                      <a:pt x="284" y="0"/>
                    </a:moveTo>
                    <a:cubicBezTo>
                      <a:pt x="248" y="0"/>
                      <a:pt x="182" y="98"/>
                      <a:pt x="116" y="221"/>
                    </a:cubicBezTo>
                    <a:cubicBezTo>
                      <a:pt x="46" y="352"/>
                      <a:pt x="0" y="467"/>
                      <a:pt x="30" y="488"/>
                    </a:cubicBezTo>
                    <a:cubicBezTo>
                      <a:pt x="33" y="490"/>
                      <a:pt x="36" y="491"/>
                      <a:pt x="40" y="491"/>
                    </a:cubicBezTo>
                    <a:cubicBezTo>
                      <a:pt x="78" y="491"/>
                      <a:pt x="164" y="408"/>
                      <a:pt x="231" y="283"/>
                    </a:cubicBezTo>
                    <a:cubicBezTo>
                      <a:pt x="305" y="144"/>
                      <a:pt x="323" y="14"/>
                      <a:pt x="290" y="1"/>
                    </a:cubicBezTo>
                    <a:cubicBezTo>
                      <a:pt x="288" y="1"/>
                      <a:pt x="286" y="0"/>
                      <a:pt x="284"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3"/>
              <p:cNvSpPr/>
              <p:nvPr/>
            </p:nvSpPr>
            <p:spPr>
              <a:xfrm>
                <a:off x="3838150" y="922175"/>
                <a:ext cx="241275" cy="123300"/>
              </a:xfrm>
              <a:custGeom>
                <a:avLst/>
                <a:gdLst/>
                <a:ahLst/>
                <a:cxnLst/>
                <a:rect l="l" t="t" r="r" b="b"/>
                <a:pathLst>
                  <a:path w="9651" h="4932" extrusionOk="0">
                    <a:moveTo>
                      <a:pt x="5513" y="1"/>
                    </a:moveTo>
                    <a:cubicBezTo>
                      <a:pt x="5131" y="1"/>
                      <a:pt x="4750" y="47"/>
                      <a:pt x="4372" y="97"/>
                    </a:cubicBezTo>
                    <a:cubicBezTo>
                      <a:pt x="3760" y="178"/>
                      <a:pt x="3149" y="268"/>
                      <a:pt x="2553" y="424"/>
                    </a:cubicBezTo>
                    <a:cubicBezTo>
                      <a:pt x="1887" y="598"/>
                      <a:pt x="1218" y="867"/>
                      <a:pt x="751" y="1373"/>
                    </a:cubicBezTo>
                    <a:cubicBezTo>
                      <a:pt x="201" y="1967"/>
                      <a:pt x="1" y="2814"/>
                      <a:pt x="7" y="3625"/>
                    </a:cubicBezTo>
                    <a:lnTo>
                      <a:pt x="154" y="4389"/>
                    </a:lnTo>
                    <a:cubicBezTo>
                      <a:pt x="754" y="4648"/>
                      <a:pt x="1406" y="4781"/>
                      <a:pt x="2058" y="4781"/>
                    </a:cubicBezTo>
                    <a:cubicBezTo>
                      <a:pt x="2206" y="4781"/>
                      <a:pt x="2354" y="4775"/>
                      <a:pt x="2501" y="4761"/>
                    </a:cubicBezTo>
                    <a:cubicBezTo>
                      <a:pt x="2518" y="4099"/>
                      <a:pt x="2535" y="3437"/>
                      <a:pt x="2550" y="2774"/>
                    </a:cubicBezTo>
                    <a:lnTo>
                      <a:pt x="2913" y="4649"/>
                    </a:lnTo>
                    <a:cubicBezTo>
                      <a:pt x="2926" y="4715"/>
                      <a:pt x="2941" y="4786"/>
                      <a:pt x="2989" y="4834"/>
                    </a:cubicBezTo>
                    <a:cubicBezTo>
                      <a:pt x="3044" y="4889"/>
                      <a:pt x="3130" y="4899"/>
                      <a:pt x="3208" y="4904"/>
                    </a:cubicBezTo>
                    <a:cubicBezTo>
                      <a:pt x="3461" y="4922"/>
                      <a:pt x="3714" y="4931"/>
                      <a:pt x="3968" y="4931"/>
                    </a:cubicBezTo>
                    <a:cubicBezTo>
                      <a:pt x="4541" y="4931"/>
                      <a:pt x="5114" y="4885"/>
                      <a:pt x="5680" y="4792"/>
                    </a:cubicBezTo>
                    <a:cubicBezTo>
                      <a:pt x="5686" y="4065"/>
                      <a:pt x="5681" y="3338"/>
                      <a:pt x="5667" y="2611"/>
                    </a:cubicBezTo>
                    <a:lnTo>
                      <a:pt x="5667" y="2611"/>
                    </a:lnTo>
                    <a:cubicBezTo>
                      <a:pt x="5806" y="3330"/>
                      <a:pt x="5945" y="4049"/>
                      <a:pt x="6085" y="4768"/>
                    </a:cubicBezTo>
                    <a:cubicBezTo>
                      <a:pt x="6181" y="4770"/>
                      <a:pt x="6277" y="4771"/>
                      <a:pt x="6373" y="4771"/>
                    </a:cubicBezTo>
                    <a:cubicBezTo>
                      <a:pt x="6971" y="4771"/>
                      <a:pt x="7568" y="4729"/>
                      <a:pt x="8161" y="4646"/>
                    </a:cubicBezTo>
                    <a:cubicBezTo>
                      <a:pt x="8209" y="4639"/>
                      <a:pt x="8264" y="4629"/>
                      <a:pt x="8291" y="4588"/>
                    </a:cubicBezTo>
                    <a:cubicBezTo>
                      <a:pt x="8311" y="4558"/>
                      <a:pt x="8310" y="4520"/>
                      <a:pt x="8309" y="4484"/>
                    </a:cubicBezTo>
                    <a:cubicBezTo>
                      <a:pt x="8295" y="3943"/>
                      <a:pt x="8279" y="3403"/>
                      <a:pt x="8264" y="2863"/>
                    </a:cubicBezTo>
                    <a:lnTo>
                      <a:pt x="8264" y="2863"/>
                    </a:lnTo>
                    <a:lnTo>
                      <a:pt x="8473" y="4610"/>
                    </a:lnTo>
                    <a:cubicBezTo>
                      <a:pt x="8582" y="4614"/>
                      <a:pt x="8691" y="4617"/>
                      <a:pt x="8800" y="4617"/>
                    </a:cubicBezTo>
                    <a:cubicBezTo>
                      <a:pt x="9035" y="4617"/>
                      <a:pt x="9269" y="4606"/>
                      <a:pt x="9504" y="4584"/>
                    </a:cubicBezTo>
                    <a:cubicBezTo>
                      <a:pt x="9590" y="3586"/>
                      <a:pt x="9651" y="2486"/>
                      <a:pt x="9048" y="1685"/>
                    </a:cubicBezTo>
                    <a:cubicBezTo>
                      <a:pt x="8877" y="1459"/>
                      <a:pt x="8661" y="1270"/>
                      <a:pt x="8437" y="1097"/>
                    </a:cubicBezTo>
                    <a:cubicBezTo>
                      <a:pt x="7670" y="507"/>
                      <a:pt x="6757" y="75"/>
                      <a:pt x="5792" y="10"/>
                    </a:cubicBezTo>
                    <a:cubicBezTo>
                      <a:pt x="5699" y="4"/>
                      <a:pt x="5606" y="1"/>
                      <a:pt x="5513"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3"/>
              <p:cNvSpPr/>
              <p:nvPr/>
            </p:nvSpPr>
            <p:spPr>
              <a:xfrm>
                <a:off x="4058050" y="957750"/>
                <a:ext cx="25725" cy="94400"/>
              </a:xfrm>
              <a:custGeom>
                <a:avLst/>
                <a:gdLst/>
                <a:ahLst/>
                <a:cxnLst/>
                <a:rect l="l" t="t" r="r" b="b"/>
                <a:pathLst>
                  <a:path w="1029" h="3776" extrusionOk="0">
                    <a:moveTo>
                      <a:pt x="15" y="0"/>
                    </a:moveTo>
                    <a:cubicBezTo>
                      <a:pt x="14" y="0"/>
                      <a:pt x="14" y="0"/>
                      <a:pt x="14" y="1"/>
                    </a:cubicBezTo>
                    <a:cubicBezTo>
                      <a:pt x="1" y="11"/>
                      <a:pt x="135" y="190"/>
                      <a:pt x="310" y="503"/>
                    </a:cubicBezTo>
                    <a:cubicBezTo>
                      <a:pt x="398" y="660"/>
                      <a:pt x="490" y="853"/>
                      <a:pt x="580" y="1072"/>
                    </a:cubicBezTo>
                    <a:cubicBezTo>
                      <a:pt x="666" y="1292"/>
                      <a:pt x="748" y="1539"/>
                      <a:pt x="811" y="1805"/>
                    </a:cubicBezTo>
                    <a:cubicBezTo>
                      <a:pt x="872" y="2072"/>
                      <a:pt x="907" y="2329"/>
                      <a:pt x="927" y="2565"/>
                    </a:cubicBezTo>
                    <a:cubicBezTo>
                      <a:pt x="943" y="2802"/>
                      <a:pt x="945" y="3015"/>
                      <a:pt x="935" y="3194"/>
                    </a:cubicBezTo>
                    <a:cubicBezTo>
                      <a:pt x="917" y="3552"/>
                      <a:pt x="876" y="3772"/>
                      <a:pt x="892" y="3776"/>
                    </a:cubicBezTo>
                    <a:cubicBezTo>
                      <a:pt x="892" y="3776"/>
                      <a:pt x="892" y="3776"/>
                      <a:pt x="892" y="3776"/>
                    </a:cubicBezTo>
                    <a:cubicBezTo>
                      <a:pt x="899" y="3776"/>
                      <a:pt x="915" y="3723"/>
                      <a:pt x="938" y="3624"/>
                    </a:cubicBezTo>
                    <a:cubicBezTo>
                      <a:pt x="950" y="3575"/>
                      <a:pt x="963" y="3514"/>
                      <a:pt x="972" y="3442"/>
                    </a:cubicBezTo>
                    <a:cubicBezTo>
                      <a:pt x="983" y="3371"/>
                      <a:pt x="998" y="3290"/>
                      <a:pt x="1004" y="3199"/>
                    </a:cubicBezTo>
                    <a:cubicBezTo>
                      <a:pt x="1023" y="3018"/>
                      <a:pt x="1028" y="2800"/>
                      <a:pt x="1017" y="2559"/>
                    </a:cubicBezTo>
                    <a:cubicBezTo>
                      <a:pt x="1002" y="2319"/>
                      <a:pt x="968" y="2054"/>
                      <a:pt x="906" y="1783"/>
                    </a:cubicBezTo>
                    <a:cubicBezTo>
                      <a:pt x="841" y="1512"/>
                      <a:pt x="756" y="1260"/>
                      <a:pt x="663" y="1037"/>
                    </a:cubicBezTo>
                    <a:cubicBezTo>
                      <a:pt x="566" y="816"/>
                      <a:pt x="466" y="623"/>
                      <a:pt x="369" y="469"/>
                    </a:cubicBezTo>
                    <a:cubicBezTo>
                      <a:pt x="324" y="390"/>
                      <a:pt x="275" y="324"/>
                      <a:pt x="234" y="264"/>
                    </a:cubicBezTo>
                    <a:cubicBezTo>
                      <a:pt x="194" y="204"/>
                      <a:pt x="155" y="155"/>
                      <a:pt x="122" y="116"/>
                    </a:cubicBezTo>
                    <a:cubicBezTo>
                      <a:pt x="61" y="41"/>
                      <a:pt x="24" y="0"/>
                      <a:pt x="1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3"/>
              <p:cNvSpPr/>
              <p:nvPr/>
            </p:nvSpPr>
            <p:spPr>
              <a:xfrm>
                <a:off x="4047225" y="957900"/>
                <a:ext cx="15950" cy="71125"/>
              </a:xfrm>
              <a:custGeom>
                <a:avLst/>
                <a:gdLst/>
                <a:ahLst/>
                <a:cxnLst/>
                <a:rect l="l" t="t" r="r" b="b"/>
                <a:pathLst>
                  <a:path w="638" h="2845" extrusionOk="0">
                    <a:moveTo>
                      <a:pt x="15" y="0"/>
                    </a:moveTo>
                    <a:cubicBezTo>
                      <a:pt x="15" y="0"/>
                      <a:pt x="15" y="1"/>
                      <a:pt x="15" y="1"/>
                    </a:cubicBezTo>
                    <a:cubicBezTo>
                      <a:pt x="1" y="9"/>
                      <a:pt x="90" y="149"/>
                      <a:pt x="195" y="391"/>
                    </a:cubicBezTo>
                    <a:cubicBezTo>
                      <a:pt x="249" y="511"/>
                      <a:pt x="303" y="660"/>
                      <a:pt x="353" y="827"/>
                    </a:cubicBezTo>
                    <a:cubicBezTo>
                      <a:pt x="401" y="994"/>
                      <a:pt x="444" y="1181"/>
                      <a:pt x="476" y="1380"/>
                    </a:cubicBezTo>
                    <a:cubicBezTo>
                      <a:pt x="539" y="1778"/>
                      <a:pt x="551" y="2146"/>
                      <a:pt x="556" y="2412"/>
                    </a:cubicBezTo>
                    <a:cubicBezTo>
                      <a:pt x="560" y="2678"/>
                      <a:pt x="559" y="2844"/>
                      <a:pt x="574" y="2844"/>
                    </a:cubicBezTo>
                    <a:cubicBezTo>
                      <a:pt x="574" y="2844"/>
                      <a:pt x="574" y="2844"/>
                      <a:pt x="574" y="2844"/>
                    </a:cubicBezTo>
                    <a:cubicBezTo>
                      <a:pt x="587" y="2844"/>
                      <a:pt x="612" y="2680"/>
                      <a:pt x="625" y="2413"/>
                    </a:cubicBezTo>
                    <a:cubicBezTo>
                      <a:pt x="638" y="2145"/>
                      <a:pt x="637" y="1772"/>
                      <a:pt x="573" y="1364"/>
                    </a:cubicBezTo>
                    <a:cubicBezTo>
                      <a:pt x="540" y="1161"/>
                      <a:pt x="493" y="970"/>
                      <a:pt x="440" y="800"/>
                    </a:cubicBezTo>
                    <a:cubicBezTo>
                      <a:pt x="382" y="630"/>
                      <a:pt x="322" y="481"/>
                      <a:pt x="258" y="361"/>
                    </a:cubicBezTo>
                    <a:cubicBezTo>
                      <a:pt x="135" y="127"/>
                      <a:pt x="27" y="0"/>
                      <a:pt x="1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3"/>
              <p:cNvSpPr/>
              <p:nvPr/>
            </p:nvSpPr>
            <p:spPr>
              <a:xfrm>
                <a:off x="4001100" y="917650"/>
                <a:ext cx="47225" cy="30950"/>
              </a:xfrm>
              <a:custGeom>
                <a:avLst/>
                <a:gdLst/>
                <a:ahLst/>
                <a:cxnLst/>
                <a:rect l="l" t="t" r="r" b="b"/>
                <a:pathLst>
                  <a:path w="1889" h="1238" extrusionOk="0">
                    <a:moveTo>
                      <a:pt x="22" y="1"/>
                    </a:moveTo>
                    <a:cubicBezTo>
                      <a:pt x="11" y="1"/>
                      <a:pt x="5" y="2"/>
                      <a:pt x="4" y="5"/>
                    </a:cubicBezTo>
                    <a:cubicBezTo>
                      <a:pt x="1" y="18"/>
                      <a:pt x="125" y="60"/>
                      <a:pt x="323" y="127"/>
                    </a:cubicBezTo>
                    <a:cubicBezTo>
                      <a:pt x="521" y="195"/>
                      <a:pt x="794" y="291"/>
                      <a:pt x="1068" y="448"/>
                    </a:cubicBezTo>
                    <a:cubicBezTo>
                      <a:pt x="1343" y="604"/>
                      <a:pt x="1555" y="800"/>
                      <a:pt x="1681" y="963"/>
                    </a:cubicBezTo>
                    <a:cubicBezTo>
                      <a:pt x="1806" y="1120"/>
                      <a:pt x="1861" y="1237"/>
                      <a:pt x="1877" y="1237"/>
                    </a:cubicBezTo>
                    <a:cubicBezTo>
                      <a:pt x="1877" y="1237"/>
                      <a:pt x="1878" y="1237"/>
                      <a:pt x="1878" y="1237"/>
                    </a:cubicBezTo>
                    <a:cubicBezTo>
                      <a:pt x="1888" y="1234"/>
                      <a:pt x="1857" y="1102"/>
                      <a:pt x="1737" y="922"/>
                    </a:cubicBezTo>
                    <a:cubicBezTo>
                      <a:pt x="1619" y="742"/>
                      <a:pt x="1403" y="525"/>
                      <a:pt x="1117" y="363"/>
                    </a:cubicBezTo>
                    <a:cubicBezTo>
                      <a:pt x="832" y="201"/>
                      <a:pt x="547" y="113"/>
                      <a:pt x="343" y="61"/>
                    </a:cubicBezTo>
                    <a:cubicBezTo>
                      <a:pt x="180" y="20"/>
                      <a:pt x="65" y="1"/>
                      <a:pt x="22"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3"/>
              <p:cNvSpPr/>
              <p:nvPr/>
            </p:nvSpPr>
            <p:spPr>
              <a:xfrm>
                <a:off x="3843150" y="929550"/>
                <a:ext cx="189400" cy="101050"/>
              </a:xfrm>
              <a:custGeom>
                <a:avLst/>
                <a:gdLst/>
                <a:ahLst/>
                <a:cxnLst/>
                <a:rect l="l" t="t" r="r" b="b"/>
                <a:pathLst>
                  <a:path w="7576" h="4042" extrusionOk="0">
                    <a:moveTo>
                      <a:pt x="4810" y="0"/>
                    </a:moveTo>
                    <a:cubicBezTo>
                      <a:pt x="4783" y="0"/>
                      <a:pt x="4755" y="1"/>
                      <a:pt x="4728" y="1"/>
                    </a:cubicBezTo>
                    <a:cubicBezTo>
                      <a:pt x="4143" y="5"/>
                      <a:pt x="3497" y="111"/>
                      <a:pt x="2866" y="361"/>
                    </a:cubicBezTo>
                    <a:cubicBezTo>
                      <a:pt x="2239" y="619"/>
                      <a:pt x="1701" y="997"/>
                      <a:pt x="1288" y="1412"/>
                    </a:cubicBezTo>
                    <a:cubicBezTo>
                      <a:pt x="1079" y="1618"/>
                      <a:pt x="905" y="1837"/>
                      <a:pt x="753" y="2048"/>
                    </a:cubicBezTo>
                    <a:cubicBezTo>
                      <a:pt x="681" y="2156"/>
                      <a:pt x="611" y="2261"/>
                      <a:pt x="550" y="2366"/>
                    </a:cubicBezTo>
                    <a:cubicBezTo>
                      <a:pt x="493" y="2472"/>
                      <a:pt x="431" y="2570"/>
                      <a:pt x="387" y="2672"/>
                    </a:cubicBezTo>
                    <a:cubicBezTo>
                      <a:pt x="196" y="3072"/>
                      <a:pt x="96" y="3419"/>
                      <a:pt x="52" y="3662"/>
                    </a:cubicBezTo>
                    <a:cubicBezTo>
                      <a:pt x="24" y="3782"/>
                      <a:pt x="20" y="3878"/>
                      <a:pt x="10" y="3943"/>
                    </a:cubicBezTo>
                    <a:cubicBezTo>
                      <a:pt x="3" y="4006"/>
                      <a:pt x="1" y="4040"/>
                      <a:pt x="4" y="4041"/>
                    </a:cubicBezTo>
                    <a:cubicBezTo>
                      <a:pt x="4" y="4041"/>
                      <a:pt x="4" y="4041"/>
                      <a:pt x="4" y="4041"/>
                    </a:cubicBezTo>
                    <a:cubicBezTo>
                      <a:pt x="14" y="4041"/>
                      <a:pt x="34" y="3907"/>
                      <a:pt x="90" y="3669"/>
                    </a:cubicBezTo>
                    <a:cubicBezTo>
                      <a:pt x="145" y="3432"/>
                      <a:pt x="253" y="3092"/>
                      <a:pt x="449" y="2703"/>
                    </a:cubicBezTo>
                    <a:cubicBezTo>
                      <a:pt x="494" y="2603"/>
                      <a:pt x="558" y="2508"/>
                      <a:pt x="614" y="2404"/>
                    </a:cubicBezTo>
                    <a:cubicBezTo>
                      <a:pt x="676" y="2302"/>
                      <a:pt x="746" y="2201"/>
                      <a:pt x="819" y="2095"/>
                    </a:cubicBezTo>
                    <a:cubicBezTo>
                      <a:pt x="972" y="1890"/>
                      <a:pt x="1144" y="1676"/>
                      <a:pt x="1351" y="1476"/>
                    </a:cubicBezTo>
                    <a:cubicBezTo>
                      <a:pt x="1760" y="1072"/>
                      <a:pt x="2288" y="703"/>
                      <a:pt x="2903" y="452"/>
                    </a:cubicBezTo>
                    <a:cubicBezTo>
                      <a:pt x="3520" y="207"/>
                      <a:pt x="4154" y="99"/>
                      <a:pt x="4730" y="91"/>
                    </a:cubicBezTo>
                    <a:cubicBezTo>
                      <a:pt x="4769" y="90"/>
                      <a:pt x="4808" y="90"/>
                      <a:pt x="4847" y="90"/>
                    </a:cubicBezTo>
                    <a:cubicBezTo>
                      <a:pt x="5092" y="90"/>
                      <a:pt x="5326" y="112"/>
                      <a:pt x="5546" y="135"/>
                    </a:cubicBezTo>
                    <a:cubicBezTo>
                      <a:pt x="5800" y="171"/>
                      <a:pt x="6035" y="214"/>
                      <a:pt x="6246" y="269"/>
                    </a:cubicBezTo>
                    <a:cubicBezTo>
                      <a:pt x="6670" y="378"/>
                      <a:pt x="7001" y="506"/>
                      <a:pt x="7225" y="606"/>
                    </a:cubicBezTo>
                    <a:cubicBezTo>
                      <a:pt x="7437" y="700"/>
                      <a:pt x="7556" y="761"/>
                      <a:pt x="7572" y="761"/>
                    </a:cubicBezTo>
                    <a:cubicBezTo>
                      <a:pt x="7573" y="761"/>
                      <a:pt x="7573" y="760"/>
                      <a:pt x="7573" y="760"/>
                    </a:cubicBezTo>
                    <a:cubicBezTo>
                      <a:pt x="7575" y="757"/>
                      <a:pt x="7546" y="738"/>
                      <a:pt x="7490" y="706"/>
                    </a:cubicBezTo>
                    <a:cubicBezTo>
                      <a:pt x="7434" y="675"/>
                      <a:pt x="7352" y="623"/>
                      <a:pt x="7241" y="571"/>
                    </a:cubicBezTo>
                    <a:cubicBezTo>
                      <a:pt x="7021" y="460"/>
                      <a:pt x="6690" y="321"/>
                      <a:pt x="6264" y="202"/>
                    </a:cubicBezTo>
                    <a:cubicBezTo>
                      <a:pt x="6051" y="142"/>
                      <a:pt x="5814" y="95"/>
                      <a:pt x="5556" y="55"/>
                    </a:cubicBezTo>
                    <a:cubicBezTo>
                      <a:pt x="5323" y="26"/>
                      <a:pt x="5073" y="0"/>
                      <a:pt x="481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3"/>
              <p:cNvSpPr/>
              <p:nvPr/>
            </p:nvSpPr>
            <p:spPr>
              <a:xfrm>
                <a:off x="3877175" y="949450"/>
                <a:ext cx="33725" cy="83725"/>
              </a:xfrm>
              <a:custGeom>
                <a:avLst/>
                <a:gdLst/>
                <a:ahLst/>
                <a:cxnLst/>
                <a:rect l="l" t="t" r="r" b="b"/>
                <a:pathLst>
                  <a:path w="1349" h="3349" extrusionOk="0">
                    <a:moveTo>
                      <a:pt x="1336" y="1"/>
                    </a:moveTo>
                    <a:cubicBezTo>
                      <a:pt x="1326" y="1"/>
                      <a:pt x="1280" y="25"/>
                      <a:pt x="1207" y="73"/>
                    </a:cubicBezTo>
                    <a:cubicBezTo>
                      <a:pt x="1125" y="126"/>
                      <a:pt x="1014" y="211"/>
                      <a:pt x="887" y="331"/>
                    </a:cubicBezTo>
                    <a:cubicBezTo>
                      <a:pt x="636" y="567"/>
                      <a:pt x="335" y="962"/>
                      <a:pt x="168" y="1470"/>
                    </a:cubicBezTo>
                    <a:cubicBezTo>
                      <a:pt x="0" y="1979"/>
                      <a:pt x="6" y="2475"/>
                      <a:pt x="68" y="2815"/>
                    </a:cubicBezTo>
                    <a:cubicBezTo>
                      <a:pt x="99" y="2986"/>
                      <a:pt x="137" y="3121"/>
                      <a:pt x="171" y="3211"/>
                    </a:cubicBezTo>
                    <a:cubicBezTo>
                      <a:pt x="204" y="3300"/>
                      <a:pt x="228" y="3348"/>
                      <a:pt x="235" y="3348"/>
                    </a:cubicBezTo>
                    <a:cubicBezTo>
                      <a:pt x="235" y="3348"/>
                      <a:pt x="235" y="3348"/>
                      <a:pt x="235" y="3348"/>
                    </a:cubicBezTo>
                    <a:cubicBezTo>
                      <a:pt x="251" y="3343"/>
                      <a:pt x="178" y="3141"/>
                      <a:pt x="136" y="2804"/>
                    </a:cubicBezTo>
                    <a:cubicBezTo>
                      <a:pt x="93" y="2470"/>
                      <a:pt x="99" y="1992"/>
                      <a:pt x="261" y="1501"/>
                    </a:cubicBezTo>
                    <a:cubicBezTo>
                      <a:pt x="423" y="1011"/>
                      <a:pt x="703" y="623"/>
                      <a:pt x="937" y="380"/>
                    </a:cubicBezTo>
                    <a:cubicBezTo>
                      <a:pt x="1171" y="133"/>
                      <a:pt x="1349" y="16"/>
                      <a:pt x="1339" y="2"/>
                    </a:cubicBezTo>
                    <a:cubicBezTo>
                      <a:pt x="1338" y="1"/>
                      <a:pt x="1338" y="1"/>
                      <a:pt x="1336"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3"/>
              <p:cNvSpPr/>
              <p:nvPr/>
            </p:nvSpPr>
            <p:spPr>
              <a:xfrm>
                <a:off x="3918675" y="942950"/>
                <a:ext cx="15250" cy="87450"/>
              </a:xfrm>
              <a:custGeom>
                <a:avLst/>
                <a:gdLst/>
                <a:ahLst/>
                <a:cxnLst/>
                <a:rect l="l" t="t" r="r" b="b"/>
                <a:pathLst>
                  <a:path w="610" h="3498" extrusionOk="0">
                    <a:moveTo>
                      <a:pt x="594" y="0"/>
                    </a:moveTo>
                    <a:cubicBezTo>
                      <a:pt x="586" y="0"/>
                      <a:pt x="547" y="33"/>
                      <a:pt x="491" y="100"/>
                    </a:cubicBezTo>
                    <a:cubicBezTo>
                      <a:pt x="433" y="172"/>
                      <a:pt x="358" y="285"/>
                      <a:pt x="291" y="438"/>
                    </a:cubicBezTo>
                    <a:cubicBezTo>
                      <a:pt x="155" y="744"/>
                      <a:pt x="73" y="1198"/>
                      <a:pt x="36" y="1698"/>
                    </a:cubicBezTo>
                    <a:cubicBezTo>
                      <a:pt x="1" y="2199"/>
                      <a:pt x="36" y="2655"/>
                      <a:pt x="85" y="2980"/>
                    </a:cubicBezTo>
                    <a:cubicBezTo>
                      <a:pt x="133" y="3303"/>
                      <a:pt x="192" y="3497"/>
                      <a:pt x="205" y="3497"/>
                    </a:cubicBezTo>
                    <a:cubicBezTo>
                      <a:pt x="205" y="3497"/>
                      <a:pt x="205" y="3497"/>
                      <a:pt x="205" y="3497"/>
                    </a:cubicBezTo>
                    <a:cubicBezTo>
                      <a:pt x="220" y="3495"/>
                      <a:pt x="184" y="3295"/>
                      <a:pt x="154" y="2971"/>
                    </a:cubicBezTo>
                    <a:cubicBezTo>
                      <a:pt x="122" y="2648"/>
                      <a:pt x="98" y="2198"/>
                      <a:pt x="133" y="1704"/>
                    </a:cubicBezTo>
                    <a:cubicBezTo>
                      <a:pt x="170" y="1211"/>
                      <a:pt x="240" y="765"/>
                      <a:pt x="355" y="464"/>
                    </a:cubicBezTo>
                    <a:cubicBezTo>
                      <a:pt x="467" y="161"/>
                      <a:pt x="609" y="11"/>
                      <a:pt x="595" y="1"/>
                    </a:cubicBezTo>
                    <a:cubicBezTo>
                      <a:pt x="595" y="0"/>
                      <a:pt x="595" y="0"/>
                      <a:pt x="594"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3"/>
              <p:cNvSpPr/>
              <p:nvPr/>
            </p:nvSpPr>
            <p:spPr>
              <a:xfrm>
                <a:off x="3947325" y="946500"/>
                <a:ext cx="5475" cy="71225"/>
              </a:xfrm>
              <a:custGeom>
                <a:avLst/>
                <a:gdLst/>
                <a:ahLst/>
                <a:cxnLst/>
                <a:rect l="l" t="t" r="r" b="b"/>
                <a:pathLst>
                  <a:path w="219" h="2849" extrusionOk="0">
                    <a:moveTo>
                      <a:pt x="65" y="1"/>
                    </a:moveTo>
                    <a:cubicBezTo>
                      <a:pt x="52" y="1"/>
                      <a:pt x="32" y="160"/>
                      <a:pt x="18" y="418"/>
                    </a:cubicBezTo>
                    <a:cubicBezTo>
                      <a:pt x="5" y="677"/>
                      <a:pt x="0" y="1035"/>
                      <a:pt x="17" y="1429"/>
                    </a:cubicBezTo>
                    <a:cubicBezTo>
                      <a:pt x="34" y="1824"/>
                      <a:pt x="70" y="2180"/>
                      <a:pt x="107" y="2437"/>
                    </a:cubicBezTo>
                    <a:cubicBezTo>
                      <a:pt x="142" y="2691"/>
                      <a:pt x="176" y="2848"/>
                      <a:pt x="190" y="2848"/>
                    </a:cubicBezTo>
                    <a:cubicBezTo>
                      <a:pt x="190" y="2848"/>
                      <a:pt x="190" y="2848"/>
                      <a:pt x="190" y="2848"/>
                    </a:cubicBezTo>
                    <a:cubicBezTo>
                      <a:pt x="219" y="2844"/>
                      <a:pt x="148" y="2210"/>
                      <a:pt x="115" y="1425"/>
                    </a:cubicBezTo>
                    <a:cubicBezTo>
                      <a:pt x="79" y="640"/>
                      <a:pt x="94" y="3"/>
                      <a:pt x="65" y="1"/>
                    </a:cubicBezTo>
                    <a:cubicBezTo>
                      <a:pt x="65" y="1"/>
                      <a:pt x="65" y="1"/>
                      <a:pt x="65"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3"/>
              <p:cNvSpPr/>
              <p:nvPr/>
            </p:nvSpPr>
            <p:spPr>
              <a:xfrm>
                <a:off x="3961875" y="942150"/>
                <a:ext cx="11000" cy="84000"/>
              </a:xfrm>
              <a:custGeom>
                <a:avLst/>
                <a:gdLst/>
                <a:ahLst/>
                <a:cxnLst/>
                <a:rect l="l" t="t" r="r" b="b"/>
                <a:pathLst>
                  <a:path w="440" h="3360" extrusionOk="0">
                    <a:moveTo>
                      <a:pt x="16" y="0"/>
                    </a:moveTo>
                    <a:cubicBezTo>
                      <a:pt x="16" y="0"/>
                      <a:pt x="16" y="0"/>
                      <a:pt x="15" y="0"/>
                    </a:cubicBezTo>
                    <a:cubicBezTo>
                      <a:pt x="1" y="5"/>
                      <a:pt x="48" y="189"/>
                      <a:pt x="112" y="488"/>
                    </a:cubicBezTo>
                    <a:cubicBezTo>
                      <a:pt x="175" y="788"/>
                      <a:pt x="250" y="1204"/>
                      <a:pt x="297" y="1668"/>
                    </a:cubicBezTo>
                    <a:cubicBezTo>
                      <a:pt x="342" y="2132"/>
                      <a:pt x="349" y="2556"/>
                      <a:pt x="345" y="2862"/>
                    </a:cubicBezTo>
                    <a:cubicBezTo>
                      <a:pt x="340" y="3168"/>
                      <a:pt x="330" y="3358"/>
                      <a:pt x="345" y="3359"/>
                    </a:cubicBezTo>
                    <a:cubicBezTo>
                      <a:pt x="345" y="3359"/>
                      <a:pt x="345" y="3359"/>
                      <a:pt x="345" y="3359"/>
                    </a:cubicBezTo>
                    <a:cubicBezTo>
                      <a:pt x="357" y="3359"/>
                      <a:pt x="391" y="3171"/>
                      <a:pt x="414" y="2865"/>
                    </a:cubicBezTo>
                    <a:cubicBezTo>
                      <a:pt x="435" y="2557"/>
                      <a:pt x="440" y="2129"/>
                      <a:pt x="394" y="1659"/>
                    </a:cubicBezTo>
                    <a:cubicBezTo>
                      <a:pt x="347" y="1189"/>
                      <a:pt x="261" y="769"/>
                      <a:pt x="179" y="473"/>
                    </a:cubicBezTo>
                    <a:cubicBezTo>
                      <a:pt x="98" y="177"/>
                      <a:pt x="28" y="0"/>
                      <a:pt x="16"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3"/>
              <p:cNvSpPr/>
              <p:nvPr/>
            </p:nvSpPr>
            <p:spPr>
              <a:xfrm>
                <a:off x="3985025" y="952875"/>
                <a:ext cx="19375" cy="67675"/>
              </a:xfrm>
              <a:custGeom>
                <a:avLst/>
                <a:gdLst/>
                <a:ahLst/>
                <a:cxnLst/>
                <a:rect l="l" t="t" r="r" b="b"/>
                <a:pathLst>
                  <a:path w="775" h="2707" extrusionOk="0">
                    <a:moveTo>
                      <a:pt x="28" y="1"/>
                    </a:moveTo>
                    <a:cubicBezTo>
                      <a:pt x="28" y="1"/>
                      <a:pt x="27" y="1"/>
                      <a:pt x="27" y="1"/>
                    </a:cubicBezTo>
                    <a:cubicBezTo>
                      <a:pt x="0" y="11"/>
                      <a:pt x="216" y="601"/>
                      <a:pt x="418" y="1347"/>
                    </a:cubicBezTo>
                    <a:cubicBezTo>
                      <a:pt x="620" y="2090"/>
                      <a:pt x="733" y="2707"/>
                      <a:pt x="761" y="2707"/>
                    </a:cubicBezTo>
                    <a:cubicBezTo>
                      <a:pt x="761" y="2707"/>
                      <a:pt x="761" y="2707"/>
                      <a:pt x="762" y="2707"/>
                    </a:cubicBezTo>
                    <a:cubicBezTo>
                      <a:pt x="775" y="2705"/>
                      <a:pt x="763" y="2547"/>
                      <a:pt x="723" y="2295"/>
                    </a:cubicBezTo>
                    <a:cubicBezTo>
                      <a:pt x="684" y="2043"/>
                      <a:pt x="613" y="1697"/>
                      <a:pt x="512" y="1322"/>
                    </a:cubicBezTo>
                    <a:cubicBezTo>
                      <a:pt x="410" y="946"/>
                      <a:pt x="295" y="612"/>
                      <a:pt x="202" y="375"/>
                    </a:cubicBezTo>
                    <a:cubicBezTo>
                      <a:pt x="110" y="142"/>
                      <a:pt x="42" y="1"/>
                      <a:pt x="28"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3"/>
              <p:cNvSpPr/>
              <p:nvPr/>
            </p:nvSpPr>
            <p:spPr>
              <a:xfrm>
                <a:off x="4003375" y="942975"/>
                <a:ext cx="17875" cy="77550"/>
              </a:xfrm>
              <a:custGeom>
                <a:avLst/>
                <a:gdLst/>
                <a:ahLst/>
                <a:cxnLst/>
                <a:rect l="l" t="t" r="r" b="b"/>
                <a:pathLst>
                  <a:path w="715" h="3102" extrusionOk="0">
                    <a:moveTo>
                      <a:pt x="30" y="0"/>
                    </a:moveTo>
                    <a:cubicBezTo>
                      <a:pt x="30" y="0"/>
                      <a:pt x="29" y="0"/>
                      <a:pt x="29" y="0"/>
                    </a:cubicBezTo>
                    <a:cubicBezTo>
                      <a:pt x="0" y="14"/>
                      <a:pt x="332" y="655"/>
                      <a:pt x="505" y="1519"/>
                    </a:cubicBezTo>
                    <a:cubicBezTo>
                      <a:pt x="685" y="2381"/>
                      <a:pt x="631" y="3101"/>
                      <a:pt x="663" y="3102"/>
                    </a:cubicBezTo>
                    <a:cubicBezTo>
                      <a:pt x="663" y="3102"/>
                      <a:pt x="663" y="3102"/>
                      <a:pt x="663" y="3102"/>
                    </a:cubicBezTo>
                    <a:cubicBezTo>
                      <a:pt x="675" y="3102"/>
                      <a:pt x="703" y="2924"/>
                      <a:pt x="709" y="2633"/>
                    </a:cubicBezTo>
                    <a:cubicBezTo>
                      <a:pt x="715" y="2341"/>
                      <a:pt x="689" y="1936"/>
                      <a:pt x="600" y="1499"/>
                    </a:cubicBezTo>
                    <a:cubicBezTo>
                      <a:pt x="511" y="1062"/>
                      <a:pt x="375" y="680"/>
                      <a:pt x="255" y="414"/>
                    </a:cubicBezTo>
                    <a:cubicBezTo>
                      <a:pt x="138" y="152"/>
                      <a:pt x="43" y="0"/>
                      <a:pt x="3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3"/>
              <p:cNvSpPr/>
              <p:nvPr/>
            </p:nvSpPr>
            <p:spPr>
              <a:xfrm>
                <a:off x="4029600" y="962650"/>
                <a:ext cx="8900" cy="67800"/>
              </a:xfrm>
              <a:custGeom>
                <a:avLst/>
                <a:gdLst/>
                <a:ahLst/>
                <a:cxnLst/>
                <a:rect l="l" t="t" r="r" b="b"/>
                <a:pathLst>
                  <a:path w="356" h="2712" extrusionOk="0">
                    <a:moveTo>
                      <a:pt x="31" y="1"/>
                    </a:moveTo>
                    <a:cubicBezTo>
                      <a:pt x="31" y="1"/>
                      <a:pt x="31" y="1"/>
                      <a:pt x="31" y="1"/>
                    </a:cubicBezTo>
                    <a:cubicBezTo>
                      <a:pt x="0" y="10"/>
                      <a:pt x="217" y="594"/>
                      <a:pt x="243" y="1350"/>
                    </a:cubicBezTo>
                    <a:cubicBezTo>
                      <a:pt x="277" y="2105"/>
                      <a:pt x="108" y="2705"/>
                      <a:pt x="139" y="2711"/>
                    </a:cubicBezTo>
                    <a:cubicBezTo>
                      <a:pt x="139" y="2711"/>
                      <a:pt x="139" y="2711"/>
                      <a:pt x="139" y="2711"/>
                    </a:cubicBezTo>
                    <a:cubicBezTo>
                      <a:pt x="152" y="2711"/>
                      <a:pt x="208" y="2567"/>
                      <a:pt x="260" y="2324"/>
                    </a:cubicBezTo>
                    <a:cubicBezTo>
                      <a:pt x="314" y="2078"/>
                      <a:pt x="355" y="1731"/>
                      <a:pt x="341" y="1346"/>
                    </a:cubicBezTo>
                    <a:cubicBezTo>
                      <a:pt x="325" y="961"/>
                      <a:pt x="255" y="617"/>
                      <a:pt x="183" y="377"/>
                    </a:cubicBezTo>
                    <a:cubicBezTo>
                      <a:pt x="111" y="140"/>
                      <a:pt x="43" y="1"/>
                      <a:pt x="31"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3"/>
              <p:cNvSpPr/>
              <p:nvPr/>
            </p:nvSpPr>
            <p:spPr>
              <a:xfrm>
                <a:off x="3845225" y="927250"/>
                <a:ext cx="85650" cy="47400"/>
              </a:xfrm>
              <a:custGeom>
                <a:avLst/>
                <a:gdLst/>
                <a:ahLst/>
                <a:cxnLst/>
                <a:rect l="l" t="t" r="r" b="b"/>
                <a:pathLst>
                  <a:path w="3426" h="1896" extrusionOk="0">
                    <a:moveTo>
                      <a:pt x="3389" y="0"/>
                    </a:moveTo>
                    <a:cubicBezTo>
                      <a:pt x="3362" y="0"/>
                      <a:pt x="3320" y="3"/>
                      <a:pt x="3265" y="7"/>
                    </a:cubicBezTo>
                    <a:cubicBezTo>
                      <a:pt x="3214" y="10"/>
                      <a:pt x="3152" y="16"/>
                      <a:pt x="3080" y="27"/>
                    </a:cubicBezTo>
                    <a:cubicBezTo>
                      <a:pt x="3009" y="38"/>
                      <a:pt x="2926" y="48"/>
                      <a:pt x="2837" y="69"/>
                    </a:cubicBezTo>
                    <a:cubicBezTo>
                      <a:pt x="2658" y="104"/>
                      <a:pt x="2447" y="161"/>
                      <a:pt x="2219" y="241"/>
                    </a:cubicBezTo>
                    <a:cubicBezTo>
                      <a:pt x="1991" y="324"/>
                      <a:pt x="1747" y="430"/>
                      <a:pt x="1502" y="565"/>
                    </a:cubicBezTo>
                    <a:cubicBezTo>
                      <a:pt x="1257" y="701"/>
                      <a:pt x="1037" y="852"/>
                      <a:pt x="846" y="1001"/>
                    </a:cubicBezTo>
                    <a:cubicBezTo>
                      <a:pt x="657" y="1152"/>
                      <a:pt x="497" y="1299"/>
                      <a:pt x="372" y="1433"/>
                    </a:cubicBezTo>
                    <a:cubicBezTo>
                      <a:pt x="307" y="1497"/>
                      <a:pt x="255" y="1562"/>
                      <a:pt x="207" y="1616"/>
                    </a:cubicBezTo>
                    <a:cubicBezTo>
                      <a:pt x="160" y="1671"/>
                      <a:pt x="121" y="1720"/>
                      <a:pt x="91" y="1762"/>
                    </a:cubicBezTo>
                    <a:cubicBezTo>
                      <a:pt x="31" y="1844"/>
                      <a:pt x="1" y="1891"/>
                      <a:pt x="6" y="1895"/>
                    </a:cubicBezTo>
                    <a:cubicBezTo>
                      <a:pt x="6" y="1896"/>
                      <a:pt x="7" y="1896"/>
                      <a:pt x="7" y="1896"/>
                    </a:cubicBezTo>
                    <a:cubicBezTo>
                      <a:pt x="27" y="1896"/>
                      <a:pt x="168" y="1724"/>
                      <a:pt x="421" y="1482"/>
                    </a:cubicBezTo>
                    <a:cubicBezTo>
                      <a:pt x="550" y="1356"/>
                      <a:pt x="713" y="1216"/>
                      <a:pt x="902" y="1071"/>
                    </a:cubicBezTo>
                    <a:cubicBezTo>
                      <a:pt x="1092" y="930"/>
                      <a:pt x="1309" y="784"/>
                      <a:pt x="1549" y="650"/>
                    </a:cubicBezTo>
                    <a:cubicBezTo>
                      <a:pt x="1790" y="519"/>
                      <a:pt x="2028" y="412"/>
                      <a:pt x="2250" y="326"/>
                    </a:cubicBezTo>
                    <a:cubicBezTo>
                      <a:pt x="2473" y="243"/>
                      <a:pt x="2678" y="179"/>
                      <a:pt x="2853" y="136"/>
                    </a:cubicBezTo>
                    <a:cubicBezTo>
                      <a:pt x="3202" y="49"/>
                      <a:pt x="3426" y="22"/>
                      <a:pt x="3424" y="5"/>
                    </a:cubicBezTo>
                    <a:cubicBezTo>
                      <a:pt x="3424" y="2"/>
                      <a:pt x="3412" y="0"/>
                      <a:pt x="3389"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3"/>
              <p:cNvSpPr/>
              <p:nvPr/>
            </p:nvSpPr>
            <p:spPr>
              <a:xfrm>
                <a:off x="3849100" y="1019800"/>
                <a:ext cx="9775" cy="73400"/>
              </a:xfrm>
              <a:custGeom>
                <a:avLst/>
                <a:gdLst/>
                <a:ahLst/>
                <a:cxnLst/>
                <a:rect l="l" t="t" r="r" b="b"/>
                <a:pathLst>
                  <a:path w="391" h="2936" extrusionOk="0">
                    <a:moveTo>
                      <a:pt x="359" y="1"/>
                    </a:moveTo>
                    <a:cubicBezTo>
                      <a:pt x="347" y="1"/>
                      <a:pt x="278" y="153"/>
                      <a:pt x="202" y="409"/>
                    </a:cubicBezTo>
                    <a:cubicBezTo>
                      <a:pt x="125" y="670"/>
                      <a:pt x="49" y="1039"/>
                      <a:pt x="24" y="1453"/>
                    </a:cubicBezTo>
                    <a:cubicBezTo>
                      <a:pt x="0" y="1868"/>
                      <a:pt x="32" y="2243"/>
                      <a:pt x="78" y="2510"/>
                    </a:cubicBezTo>
                    <a:cubicBezTo>
                      <a:pt x="123" y="2776"/>
                      <a:pt x="174" y="2936"/>
                      <a:pt x="187" y="2936"/>
                    </a:cubicBezTo>
                    <a:cubicBezTo>
                      <a:pt x="187" y="2936"/>
                      <a:pt x="187" y="2936"/>
                      <a:pt x="187" y="2935"/>
                    </a:cubicBezTo>
                    <a:cubicBezTo>
                      <a:pt x="218" y="2930"/>
                      <a:pt x="70" y="2275"/>
                      <a:pt x="122" y="1459"/>
                    </a:cubicBezTo>
                    <a:cubicBezTo>
                      <a:pt x="166" y="643"/>
                      <a:pt x="390" y="10"/>
                      <a:pt x="360" y="1"/>
                    </a:cubicBezTo>
                    <a:cubicBezTo>
                      <a:pt x="360" y="1"/>
                      <a:pt x="360" y="1"/>
                      <a:pt x="359"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3"/>
              <p:cNvSpPr/>
              <p:nvPr/>
            </p:nvSpPr>
            <p:spPr>
              <a:xfrm>
                <a:off x="3834500" y="1001475"/>
                <a:ext cx="4750" cy="49375"/>
              </a:xfrm>
              <a:custGeom>
                <a:avLst/>
                <a:gdLst/>
                <a:ahLst/>
                <a:cxnLst/>
                <a:rect l="l" t="t" r="r" b="b"/>
                <a:pathLst>
                  <a:path w="190" h="1975" extrusionOk="0">
                    <a:moveTo>
                      <a:pt x="153" y="0"/>
                    </a:moveTo>
                    <a:cubicBezTo>
                      <a:pt x="128" y="0"/>
                      <a:pt x="1" y="435"/>
                      <a:pt x="4" y="988"/>
                    </a:cubicBezTo>
                    <a:cubicBezTo>
                      <a:pt x="4" y="1541"/>
                      <a:pt x="135" y="1975"/>
                      <a:pt x="160" y="1975"/>
                    </a:cubicBezTo>
                    <a:cubicBezTo>
                      <a:pt x="160" y="1975"/>
                      <a:pt x="161" y="1975"/>
                      <a:pt x="161" y="1975"/>
                    </a:cubicBezTo>
                    <a:cubicBezTo>
                      <a:pt x="190" y="1968"/>
                      <a:pt x="102" y="1532"/>
                      <a:pt x="102" y="988"/>
                    </a:cubicBezTo>
                    <a:cubicBezTo>
                      <a:pt x="98" y="443"/>
                      <a:pt x="183" y="7"/>
                      <a:pt x="154" y="0"/>
                    </a:cubicBezTo>
                    <a:cubicBezTo>
                      <a:pt x="154" y="0"/>
                      <a:pt x="153" y="0"/>
                      <a:pt x="153"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19" name="Google Shape;2719;p53"/>
          <p:cNvSpPr/>
          <p:nvPr/>
        </p:nvSpPr>
        <p:spPr>
          <a:xfrm rot="-377250">
            <a:off x="5117902" y="1510285"/>
            <a:ext cx="661784" cy="388044"/>
          </a:xfrm>
          <a:custGeom>
            <a:avLst/>
            <a:gdLst/>
            <a:ahLst/>
            <a:cxnLst/>
            <a:rect l="l" t="t" r="r" b="b"/>
            <a:pathLst>
              <a:path w="110231" h="54868" extrusionOk="0">
                <a:moveTo>
                  <a:pt x="28225" y="0"/>
                </a:moveTo>
                <a:cubicBezTo>
                  <a:pt x="28123" y="0"/>
                  <a:pt x="28021" y="0"/>
                  <a:pt x="27919" y="1"/>
                </a:cubicBezTo>
                <a:cubicBezTo>
                  <a:pt x="21041" y="1"/>
                  <a:pt x="13831" y="1554"/>
                  <a:pt x="8728" y="5659"/>
                </a:cubicBezTo>
                <a:cubicBezTo>
                  <a:pt x="3625" y="9874"/>
                  <a:pt x="1074" y="17306"/>
                  <a:pt x="519" y="23629"/>
                </a:cubicBezTo>
                <a:cubicBezTo>
                  <a:pt x="1" y="29430"/>
                  <a:pt x="14476" y="54868"/>
                  <a:pt x="47468" y="54868"/>
                </a:cubicBezTo>
                <a:cubicBezTo>
                  <a:pt x="49807" y="54868"/>
                  <a:pt x="52238" y="54740"/>
                  <a:pt x="54764" y="54468"/>
                </a:cubicBezTo>
                <a:cubicBezTo>
                  <a:pt x="72846" y="52583"/>
                  <a:pt x="96142" y="39936"/>
                  <a:pt x="107568" y="26625"/>
                </a:cubicBezTo>
                <a:cubicBezTo>
                  <a:pt x="105349" y="26292"/>
                  <a:pt x="100579" y="26292"/>
                  <a:pt x="98471" y="26070"/>
                </a:cubicBezTo>
                <a:cubicBezTo>
                  <a:pt x="98471" y="26070"/>
                  <a:pt x="105127" y="18970"/>
                  <a:pt x="110230" y="14422"/>
                </a:cubicBezTo>
                <a:cubicBezTo>
                  <a:pt x="108217" y="13900"/>
                  <a:pt x="106167" y="13641"/>
                  <a:pt x="104125" y="13641"/>
                </a:cubicBezTo>
                <a:cubicBezTo>
                  <a:pt x="100091" y="13641"/>
                  <a:pt x="96090" y="14652"/>
                  <a:pt x="92481" y="16641"/>
                </a:cubicBezTo>
                <a:lnTo>
                  <a:pt x="93701" y="6990"/>
                </a:lnTo>
                <a:lnTo>
                  <a:pt x="93701" y="6990"/>
                </a:lnTo>
                <a:cubicBezTo>
                  <a:pt x="89997" y="7845"/>
                  <a:pt x="86287" y="8198"/>
                  <a:pt x="82568" y="8198"/>
                </a:cubicBezTo>
                <a:cubicBezTo>
                  <a:pt x="64672" y="8198"/>
                  <a:pt x="46599" y="0"/>
                  <a:pt x="2822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grpSp>
        <p:nvGrpSpPr>
          <p:cNvPr id="2724" name="Google Shape;2724;p54"/>
          <p:cNvGrpSpPr/>
          <p:nvPr/>
        </p:nvGrpSpPr>
        <p:grpSpPr>
          <a:xfrm>
            <a:off x="4417418" y="1174570"/>
            <a:ext cx="1897996" cy="2121311"/>
            <a:chOff x="4204980" y="1025658"/>
            <a:chExt cx="1897996" cy="2121311"/>
          </a:xfrm>
        </p:grpSpPr>
        <p:sp>
          <p:nvSpPr>
            <p:cNvPr id="2725" name="Google Shape;2725;p54"/>
            <p:cNvSpPr/>
            <p:nvPr/>
          </p:nvSpPr>
          <p:spPr>
            <a:xfrm rot="9072074">
              <a:off x="4555564" y="1204922"/>
              <a:ext cx="1196829" cy="176278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4"/>
            <p:cNvSpPr/>
            <p:nvPr/>
          </p:nvSpPr>
          <p:spPr>
            <a:xfrm rot="9934818">
              <a:off x="4446620" y="1244890"/>
              <a:ext cx="1196792" cy="1762729"/>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4"/>
            <p:cNvSpPr/>
            <p:nvPr/>
          </p:nvSpPr>
          <p:spPr>
            <a:xfrm rot="10125406">
              <a:off x="4373299" y="1271697"/>
              <a:ext cx="1196827" cy="176278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CFD9E0"/>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8" name="Google Shape;2728;p5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Outcome of our model</a:t>
            </a:r>
            <a:endParaRPr/>
          </a:p>
        </p:txBody>
      </p:sp>
      <p:sp>
        <p:nvSpPr>
          <p:cNvPr id="2729" name="Google Shape;2729;p54"/>
          <p:cNvSpPr txBox="1"/>
          <p:nvPr/>
        </p:nvSpPr>
        <p:spPr>
          <a:xfrm>
            <a:off x="713225" y="1217225"/>
            <a:ext cx="2256600" cy="49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Lilita One"/>
                <a:ea typeface="Lilita One"/>
                <a:cs typeface="Lilita One"/>
                <a:sym typeface="Lilita One"/>
              </a:rPr>
              <a:t>Type of Sentiment</a:t>
            </a:r>
            <a:endParaRPr sz="1800" b="1">
              <a:solidFill>
                <a:schemeClr val="dk1"/>
              </a:solidFill>
              <a:latin typeface="Lilita One"/>
              <a:ea typeface="Lilita One"/>
              <a:cs typeface="Lilita One"/>
              <a:sym typeface="Lilita One"/>
            </a:endParaRPr>
          </a:p>
        </p:txBody>
      </p:sp>
      <p:sp>
        <p:nvSpPr>
          <p:cNvPr id="2730" name="Google Shape;2730;p54"/>
          <p:cNvSpPr txBox="1"/>
          <p:nvPr/>
        </p:nvSpPr>
        <p:spPr>
          <a:xfrm>
            <a:off x="713225" y="1756912"/>
            <a:ext cx="2256600" cy="44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Lato"/>
                <a:ea typeface="Lato"/>
                <a:cs typeface="Lato"/>
                <a:sym typeface="Lato"/>
              </a:rPr>
              <a:t>The sentiment of the review is analysed and found by the model</a:t>
            </a:r>
            <a:endParaRPr>
              <a:solidFill>
                <a:schemeClr val="dk1"/>
              </a:solidFill>
              <a:latin typeface="Lato"/>
              <a:ea typeface="Lato"/>
              <a:cs typeface="Lato"/>
              <a:sym typeface="Lato"/>
            </a:endParaRPr>
          </a:p>
        </p:txBody>
      </p:sp>
      <p:sp>
        <p:nvSpPr>
          <p:cNvPr id="2731" name="Google Shape;2731;p54"/>
          <p:cNvSpPr txBox="1"/>
          <p:nvPr/>
        </p:nvSpPr>
        <p:spPr>
          <a:xfrm rot="-682833">
            <a:off x="4588480" y="1923856"/>
            <a:ext cx="1193466" cy="7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Lato"/>
                <a:ea typeface="Lato"/>
                <a:cs typeface="Lato"/>
                <a:sym typeface="Lato"/>
              </a:rPr>
              <a:t>“</a:t>
            </a:r>
            <a:r>
              <a:rPr lang="en" sz="1000">
                <a:solidFill>
                  <a:schemeClr val="dk1"/>
                </a:solidFill>
                <a:latin typeface="Lato"/>
                <a:ea typeface="Lato"/>
                <a:cs typeface="Lato"/>
                <a:sym typeface="Lato"/>
              </a:rPr>
              <a:t>I’ve use this product for a month and since then, it’s greattttt! Amazon delivered on time</a:t>
            </a:r>
            <a:r>
              <a:rPr lang="en" sz="1300" b="1">
                <a:solidFill>
                  <a:schemeClr val="dk1"/>
                </a:solidFill>
                <a:latin typeface="Lato"/>
                <a:ea typeface="Lato"/>
                <a:cs typeface="Lato"/>
                <a:sym typeface="Lato"/>
              </a:rPr>
              <a:t>”</a:t>
            </a:r>
            <a:endParaRPr sz="1300" b="1">
              <a:solidFill>
                <a:schemeClr val="dk1"/>
              </a:solidFill>
              <a:latin typeface="Lato"/>
              <a:ea typeface="Lato"/>
              <a:cs typeface="Lato"/>
              <a:sym typeface="Lato"/>
            </a:endParaRPr>
          </a:p>
        </p:txBody>
      </p:sp>
      <p:grpSp>
        <p:nvGrpSpPr>
          <p:cNvPr id="2732" name="Google Shape;2732;p54"/>
          <p:cNvGrpSpPr/>
          <p:nvPr/>
        </p:nvGrpSpPr>
        <p:grpSpPr>
          <a:xfrm>
            <a:off x="2828539" y="2430492"/>
            <a:ext cx="1639617" cy="1997545"/>
            <a:chOff x="2633476" y="2430492"/>
            <a:chExt cx="1639617" cy="1997545"/>
          </a:xfrm>
        </p:grpSpPr>
        <p:sp>
          <p:nvSpPr>
            <p:cNvPr id="2733" name="Google Shape;2733;p54"/>
            <p:cNvSpPr/>
            <p:nvPr/>
          </p:nvSpPr>
          <p:spPr>
            <a:xfrm rot="-827951">
              <a:off x="2826450" y="2547797"/>
              <a:ext cx="1196933" cy="1762935"/>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4"/>
            <p:cNvSpPr/>
            <p:nvPr/>
          </p:nvSpPr>
          <p:spPr>
            <a:xfrm rot="34867">
              <a:off x="2942041" y="2537458"/>
              <a:ext cx="1196877" cy="1762854"/>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5" name="Google Shape;2735;p54"/>
            <p:cNvGrpSpPr/>
            <p:nvPr/>
          </p:nvGrpSpPr>
          <p:grpSpPr>
            <a:xfrm rot="225435">
              <a:off x="3019705" y="2530598"/>
              <a:ext cx="1196914" cy="1762907"/>
              <a:chOff x="2903825" y="2119650"/>
              <a:chExt cx="623100" cy="917750"/>
            </a:xfrm>
          </p:grpSpPr>
          <p:sp>
            <p:nvSpPr>
              <p:cNvPr id="2736" name="Google Shape;2736;p54"/>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4"/>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8" name="Google Shape;2738;p54"/>
            <p:cNvSpPr txBox="1"/>
            <p:nvPr/>
          </p:nvSpPr>
          <p:spPr>
            <a:xfrm rot="236504">
              <a:off x="2971956" y="3948776"/>
              <a:ext cx="1200139" cy="3430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Lilita One"/>
                  <a:ea typeface="Lilita One"/>
                  <a:cs typeface="Lilita One"/>
                  <a:sym typeface="Lilita One"/>
                </a:rPr>
                <a:t>POSITIVE</a:t>
              </a:r>
              <a:endParaRPr>
                <a:solidFill>
                  <a:schemeClr val="accent3"/>
                </a:solidFill>
                <a:latin typeface="Lilita One"/>
                <a:ea typeface="Lilita One"/>
                <a:cs typeface="Lilita One"/>
                <a:sym typeface="Lilita One"/>
              </a:endParaRPr>
            </a:p>
          </p:txBody>
        </p:sp>
      </p:grpSp>
      <p:grpSp>
        <p:nvGrpSpPr>
          <p:cNvPr id="2739" name="Google Shape;2739;p54"/>
          <p:cNvGrpSpPr/>
          <p:nvPr/>
        </p:nvGrpSpPr>
        <p:grpSpPr>
          <a:xfrm rot="212826">
            <a:off x="3501647" y="2811086"/>
            <a:ext cx="623148" cy="952887"/>
            <a:chOff x="7596031" y="2836236"/>
            <a:chExt cx="738575" cy="1129393"/>
          </a:xfrm>
        </p:grpSpPr>
        <p:grpSp>
          <p:nvGrpSpPr>
            <p:cNvPr id="2740" name="Google Shape;2740;p54"/>
            <p:cNvGrpSpPr/>
            <p:nvPr/>
          </p:nvGrpSpPr>
          <p:grpSpPr>
            <a:xfrm>
              <a:off x="7596031" y="2836236"/>
              <a:ext cx="738575" cy="1129393"/>
              <a:chOff x="6028200" y="1642238"/>
              <a:chExt cx="1523150" cy="2329125"/>
            </a:xfrm>
          </p:grpSpPr>
          <p:sp>
            <p:nvSpPr>
              <p:cNvPr id="2741" name="Google Shape;2741;p54"/>
              <p:cNvSpPr/>
              <p:nvPr/>
            </p:nvSpPr>
            <p:spPr>
              <a:xfrm>
                <a:off x="6077375" y="3434463"/>
                <a:ext cx="1473975" cy="536900"/>
              </a:xfrm>
              <a:custGeom>
                <a:avLst/>
                <a:gdLst/>
                <a:ahLst/>
                <a:cxnLst/>
                <a:rect l="l" t="t" r="r" b="b"/>
                <a:pathLst>
                  <a:path w="58959" h="21476" extrusionOk="0">
                    <a:moveTo>
                      <a:pt x="31138" y="1"/>
                    </a:moveTo>
                    <a:cubicBezTo>
                      <a:pt x="28041" y="1"/>
                      <a:pt x="24936" y="363"/>
                      <a:pt x="21900" y="1034"/>
                    </a:cubicBezTo>
                    <a:cubicBezTo>
                      <a:pt x="18111" y="1799"/>
                      <a:pt x="14503" y="3256"/>
                      <a:pt x="11224" y="5333"/>
                    </a:cubicBezTo>
                    <a:cubicBezTo>
                      <a:pt x="7616" y="7884"/>
                      <a:pt x="4446" y="10945"/>
                      <a:pt x="1713" y="14370"/>
                    </a:cubicBezTo>
                    <a:lnTo>
                      <a:pt x="1240" y="14880"/>
                    </a:lnTo>
                    <a:lnTo>
                      <a:pt x="1349" y="14880"/>
                    </a:lnTo>
                    <a:cubicBezTo>
                      <a:pt x="839" y="15609"/>
                      <a:pt x="402" y="16338"/>
                      <a:pt x="1" y="17103"/>
                    </a:cubicBezTo>
                    <a:cubicBezTo>
                      <a:pt x="1" y="17103"/>
                      <a:pt x="10650" y="21475"/>
                      <a:pt x="26536" y="21475"/>
                    </a:cubicBezTo>
                    <a:cubicBezTo>
                      <a:pt x="35894" y="21475"/>
                      <a:pt x="47071" y="19958"/>
                      <a:pt x="58958" y="15135"/>
                    </a:cubicBezTo>
                    <a:lnTo>
                      <a:pt x="58594" y="14698"/>
                    </a:lnTo>
                    <a:cubicBezTo>
                      <a:pt x="55460" y="10653"/>
                      <a:pt x="51452" y="6499"/>
                      <a:pt x="46970" y="3876"/>
                    </a:cubicBezTo>
                    <a:lnTo>
                      <a:pt x="46933" y="3876"/>
                    </a:lnTo>
                    <a:cubicBezTo>
                      <a:pt x="45330" y="2892"/>
                      <a:pt x="43654" y="2127"/>
                      <a:pt x="41868" y="1580"/>
                    </a:cubicBezTo>
                    <a:cubicBezTo>
                      <a:pt x="38387" y="499"/>
                      <a:pt x="34768" y="1"/>
                      <a:pt x="311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4"/>
              <p:cNvSpPr/>
              <p:nvPr/>
            </p:nvSpPr>
            <p:spPr>
              <a:xfrm>
                <a:off x="6263225" y="1937563"/>
                <a:ext cx="1038500" cy="1317100"/>
              </a:xfrm>
              <a:custGeom>
                <a:avLst/>
                <a:gdLst/>
                <a:ahLst/>
                <a:cxnLst/>
                <a:rect l="l" t="t" r="r" b="b"/>
                <a:pathLst>
                  <a:path w="41540" h="52684" extrusionOk="0">
                    <a:moveTo>
                      <a:pt x="20446" y="0"/>
                    </a:moveTo>
                    <a:cubicBezTo>
                      <a:pt x="16819" y="0"/>
                      <a:pt x="13178" y="844"/>
                      <a:pt x="10057" y="2463"/>
                    </a:cubicBezTo>
                    <a:cubicBezTo>
                      <a:pt x="1822" y="6799"/>
                      <a:pt x="109" y="16601"/>
                      <a:pt x="0" y="25091"/>
                    </a:cubicBezTo>
                    <a:cubicBezTo>
                      <a:pt x="0" y="26439"/>
                      <a:pt x="0" y="27751"/>
                      <a:pt x="37" y="29135"/>
                    </a:cubicBezTo>
                    <a:cubicBezTo>
                      <a:pt x="146" y="31212"/>
                      <a:pt x="292" y="33289"/>
                      <a:pt x="401" y="35221"/>
                    </a:cubicBezTo>
                    <a:cubicBezTo>
                      <a:pt x="583" y="37225"/>
                      <a:pt x="948" y="39192"/>
                      <a:pt x="1494" y="41087"/>
                    </a:cubicBezTo>
                    <a:cubicBezTo>
                      <a:pt x="3462" y="47755"/>
                      <a:pt x="9401" y="51509"/>
                      <a:pt x="15997" y="52420"/>
                    </a:cubicBezTo>
                    <a:cubicBezTo>
                      <a:pt x="17285" y="52596"/>
                      <a:pt x="18580" y="52684"/>
                      <a:pt x="19872" y="52684"/>
                    </a:cubicBezTo>
                    <a:cubicBezTo>
                      <a:pt x="24169" y="52684"/>
                      <a:pt x="28435" y="51718"/>
                      <a:pt x="32357" y="49869"/>
                    </a:cubicBezTo>
                    <a:cubicBezTo>
                      <a:pt x="40301" y="46116"/>
                      <a:pt x="40920" y="36532"/>
                      <a:pt x="41212" y="28808"/>
                    </a:cubicBezTo>
                    <a:cubicBezTo>
                      <a:pt x="41540" y="21046"/>
                      <a:pt x="40593" y="12629"/>
                      <a:pt x="35528" y="6580"/>
                    </a:cubicBezTo>
                    <a:cubicBezTo>
                      <a:pt x="33924" y="4685"/>
                      <a:pt x="31957" y="3155"/>
                      <a:pt x="29734" y="2062"/>
                    </a:cubicBezTo>
                    <a:cubicBezTo>
                      <a:pt x="26900" y="671"/>
                      <a:pt x="23678" y="0"/>
                      <a:pt x="20446" y="0"/>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4"/>
              <p:cNvSpPr/>
              <p:nvPr/>
            </p:nvSpPr>
            <p:spPr>
              <a:xfrm>
                <a:off x="6171200" y="2665463"/>
                <a:ext cx="147100" cy="227325"/>
              </a:xfrm>
              <a:custGeom>
                <a:avLst/>
                <a:gdLst/>
                <a:ahLst/>
                <a:cxnLst/>
                <a:rect l="l" t="t" r="r" b="b"/>
                <a:pathLst>
                  <a:path w="5884" h="9093" extrusionOk="0">
                    <a:moveTo>
                      <a:pt x="3054" y="1"/>
                    </a:moveTo>
                    <a:cubicBezTo>
                      <a:pt x="2693" y="1"/>
                      <a:pt x="2273" y="120"/>
                      <a:pt x="1786" y="384"/>
                    </a:cubicBezTo>
                    <a:cubicBezTo>
                      <a:pt x="875" y="858"/>
                      <a:pt x="292" y="1732"/>
                      <a:pt x="147" y="2752"/>
                    </a:cubicBezTo>
                    <a:cubicBezTo>
                      <a:pt x="1" y="3736"/>
                      <a:pt x="74" y="4756"/>
                      <a:pt x="402" y="5740"/>
                    </a:cubicBezTo>
                    <a:cubicBezTo>
                      <a:pt x="875" y="7125"/>
                      <a:pt x="1677" y="8473"/>
                      <a:pt x="3062" y="8947"/>
                    </a:cubicBezTo>
                    <a:cubicBezTo>
                      <a:pt x="3499" y="9044"/>
                      <a:pt x="3969" y="9093"/>
                      <a:pt x="4438" y="9093"/>
                    </a:cubicBezTo>
                    <a:cubicBezTo>
                      <a:pt x="4673" y="9093"/>
                      <a:pt x="4908" y="9080"/>
                      <a:pt x="5139" y="9056"/>
                    </a:cubicBezTo>
                    <a:cubicBezTo>
                      <a:pt x="5139" y="7279"/>
                      <a:pt x="5884" y="1"/>
                      <a:pt x="3054"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4"/>
              <p:cNvSpPr/>
              <p:nvPr/>
            </p:nvSpPr>
            <p:spPr>
              <a:xfrm>
                <a:off x="7242100" y="2665463"/>
                <a:ext cx="148900" cy="227325"/>
              </a:xfrm>
              <a:custGeom>
                <a:avLst/>
                <a:gdLst/>
                <a:ahLst/>
                <a:cxnLst/>
                <a:rect l="l" t="t" r="r" b="b"/>
                <a:pathLst>
                  <a:path w="5956" h="9093" extrusionOk="0">
                    <a:moveTo>
                      <a:pt x="2880" y="1"/>
                    </a:moveTo>
                    <a:cubicBezTo>
                      <a:pt x="1" y="1"/>
                      <a:pt x="749" y="7279"/>
                      <a:pt x="782" y="9056"/>
                    </a:cubicBezTo>
                    <a:cubicBezTo>
                      <a:pt x="1012" y="9080"/>
                      <a:pt x="1247" y="9093"/>
                      <a:pt x="1483" y="9093"/>
                    </a:cubicBezTo>
                    <a:cubicBezTo>
                      <a:pt x="1956" y="9093"/>
                      <a:pt x="2433" y="9044"/>
                      <a:pt x="2895" y="8947"/>
                    </a:cubicBezTo>
                    <a:cubicBezTo>
                      <a:pt x="4243" y="8473"/>
                      <a:pt x="5081" y="7125"/>
                      <a:pt x="5482" y="5740"/>
                    </a:cubicBezTo>
                    <a:cubicBezTo>
                      <a:pt x="5847" y="4793"/>
                      <a:pt x="5956" y="3736"/>
                      <a:pt x="5810" y="2752"/>
                    </a:cubicBezTo>
                    <a:cubicBezTo>
                      <a:pt x="5628" y="1732"/>
                      <a:pt x="5045" y="858"/>
                      <a:pt x="4170" y="384"/>
                    </a:cubicBezTo>
                    <a:cubicBezTo>
                      <a:pt x="3675" y="120"/>
                      <a:pt x="3248" y="1"/>
                      <a:pt x="2880"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4"/>
              <p:cNvSpPr/>
              <p:nvPr/>
            </p:nvSpPr>
            <p:spPr>
              <a:xfrm>
                <a:off x="6028200" y="1642238"/>
                <a:ext cx="1315450" cy="1049225"/>
              </a:xfrm>
              <a:custGeom>
                <a:avLst/>
                <a:gdLst/>
                <a:ahLst/>
                <a:cxnLst/>
                <a:rect l="l" t="t" r="r" b="b"/>
                <a:pathLst>
                  <a:path w="52618" h="41969" extrusionOk="0">
                    <a:moveTo>
                      <a:pt x="38090" y="1"/>
                    </a:moveTo>
                    <a:cubicBezTo>
                      <a:pt x="37214" y="1"/>
                      <a:pt x="36405" y="422"/>
                      <a:pt x="35928" y="1121"/>
                    </a:cubicBezTo>
                    <a:cubicBezTo>
                      <a:pt x="35345" y="1923"/>
                      <a:pt x="35090" y="2907"/>
                      <a:pt x="35236" y="3891"/>
                    </a:cubicBezTo>
                    <a:cubicBezTo>
                      <a:pt x="35309" y="4875"/>
                      <a:pt x="35236" y="6332"/>
                      <a:pt x="35673" y="7170"/>
                    </a:cubicBezTo>
                    <a:cubicBezTo>
                      <a:pt x="34718" y="7657"/>
                      <a:pt x="33639" y="7858"/>
                      <a:pt x="32540" y="7858"/>
                    </a:cubicBezTo>
                    <a:cubicBezTo>
                      <a:pt x="31417" y="7858"/>
                      <a:pt x="30274" y="7648"/>
                      <a:pt x="29224" y="7316"/>
                    </a:cubicBezTo>
                    <a:cubicBezTo>
                      <a:pt x="27110" y="6697"/>
                      <a:pt x="25179" y="5603"/>
                      <a:pt x="23102" y="4729"/>
                    </a:cubicBezTo>
                    <a:cubicBezTo>
                      <a:pt x="20078" y="3490"/>
                      <a:pt x="16907" y="2798"/>
                      <a:pt x="13628" y="2688"/>
                    </a:cubicBezTo>
                    <a:cubicBezTo>
                      <a:pt x="13324" y="2676"/>
                      <a:pt x="13018" y="2669"/>
                      <a:pt x="12710" y="2669"/>
                    </a:cubicBezTo>
                    <a:cubicBezTo>
                      <a:pt x="10319" y="2669"/>
                      <a:pt x="7836" y="3077"/>
                      <a:pt x="5867" y="4401"/>
                    </a:cubicBezTo>
                    <a:cubicBezTo>
                      <a:pt x="4737" y="5239"/>
                      <a:pt x="3753" y="6259"/>
                      <a:pt x="2988" y="7425"/>
                    </a:cubicBezTo>
                    <a:cubicBezTo>
                      <a:pt x="2150" y="8664"/>
                      <a:pt x="1494" y="10049"/>
                      <a:pt x="1020" y="11506"/>
                    </a:cubicBezTo>
                    <a:cubicBezTo>
                      <a:pt x="0" y="15041"/>
                      <a:pt x="692" y="18867"/>
                      <a:pt x="2879" y="21818"/>
                    </a:cubicBezTo>
                    <a:cubicBezTo>
                      <a:pt x="4600" y="23984"/>
                      <a:pt x="7190" y="25452"/>
                      <a:pt x="9921" y="25770"/>
                    </a:cubicBezTo>
                    <a:lnTo>
                      <a:pt x="9921" y="25770"/>
                    </a:lnTo>
                    <a:cubicBezTo>
                      <a:pt x="8596" y="26000"/>
                      <a:pt x="7336" y="26547"/>
                      <a:pt x="6267" y="27393"/>
                    </a:cubicBezTo>
                    <a:cubicBezTo>
                      <a:pt x="4664" y="28742"/>
                      <a:pt x="3680" y="30673"/>
                      <a:pt x="3535" y="32786"/>
                    </a:cubicBezTo>
                    <a:cubicBezTo>
                      <a:pt x="3316" y="34390"/>
                      <a:pt x="4045" y="35993"/>
                      <a:pt x="5393" y="36940"/>
                    </a:cubicBezTo>
                    <a:cubicBezTo>
                      <a:pt x="7360" y="38354"/>
                      <a:pt x="9716" y="39094"/>
                      <a:pt x="12111" y="39094"/>
                    </a:cubicBezTo>
                    <a:cubicBezTo>
                      <a:pt x="12556" y="39094"/>
                      <a:pt x="13001" y="39069"/>
                      <a:pt x="13446" y="39017"/>
                    </a:cubicBezTo>
                    <a:cubicBezTo>
                      <a:pt x="16288" y="38689"/>
                      <a:pt x="18984" y="37705"/>
                      <a:pt x="21389" y="36211"/>
                    </a:cubicBezTo>
                    <a:cubicBezTo>
                      <a:pt x="24341" y="34462"/>
                      <a:pt x="27001" y="32167"/>
                      <a:pt x="29187" y="29507"/>
                    </a:cubicBezTo>
                    <a:cubicBezTo>
                      <a:pt x="30236" y="28203"/>
                      <a:pt x="31258" y="26705"/>
                      <a:pt x="31622" y="25038"/>
                    </a:cubicBezTo>
                    <a:lnTo>
                      <a:pt x="31622" y="25038"/>
                    </a:lnTo>
                    <a:cubicBezTo>
                      <a:pt x="31261" y="28254"/>
                      <a:pt x="32714" y="31430"/>
                      <a:pt x="35455" y="33224"/>
                    </a:cubicBezTo>
                    <a:cubicBezTo>
                      <a:pt x="36548" y="33989"/>
                      <a:pt x="37823" y="34390"/>
                      <a:pt x="39135" y="34390"/>
                    </a:cubicBezTo>
                    <a:cubicBezTo>
                      <a:pt x="40629" y="34244"/>
                      <a:pt x="42014" y="33552"/>
                      <a:pt x="42961" y="32422"/>
                    </a:cubicBezTo>
                    <a:cubicBezTo>
                      <a:pt x="43945" y="31292"/>
                      <a:pt x="44601" y="29944"/>
                      <a:pt x="44892" y="28487"/>
                    </a:cubicBezTo>
                    <a:cubicBezTo>
                      <a:pt x="45038" y="29725"/>
                      <a:pt x="45293" y="30964"/>
                      <a:pt x="45657" y="32130"/>
                    </a:cubicBezTo>
                    <a:cubicBezTo>
                      <a:pt x="46131" y="33952"/>
                      <a:pt x="46386" y="35884"/>
                      <a:pt x="47042" y="37669"/>
                    </a:cubicBezTo>
                    <a:cubicBezTo>
                      <a:pt x="47661" y="39418"/>
                      <a:pt x="48755" y="41131"/>
                      <a:pt x="50431" y="41969"/>
                    </a:cubicBezTo>
                    <a:cubicBezTo>
                      <a:pt x="51524" y="36758"/>
                      <a:pt x="52617" y="31329"/>
                      <a:pt x="52034" y="26009"/>
                    </a:cubicBezTo>
                    <a:cubicBezTo>
                      <a:pt x="51451" y="20652"/>
                      <a:pt x="48791" y="15187"/>
                      <a:pt x="44127" y="12636"/>
                    </a:cubicBezTo>
                    <a:cubicBezTo>
                      <a:pt x="46386" y="11142"/>
                      <a:pt x="48062" y="8591"/>
                      <a:pt x="48135" y="5858"/>
                    </a:cubicBezTo>
                    <a:cubicBezTo>
                      <a:pt x="48172" y="5057"/>
                      <a:pt x="47844" y="4292"/>
                      <a:pt x="47261" y="3781"/>
                    </a:cubicBezTo>
                    <a:cubicBezTo>
                      <a:pt x="46937" y="3594"/>
                      <a:pt x="46582" y="3502"/>
                      <a:pt x="46231" y="3502"/>
                    </a:cubicBezTo>
                    <a:cubicBezTo>
                      <a:pt x="45833" y="3502"/>
                      <a:pt x="45441" y="3621"/>
                      <a:pt x="45111" y="3854"/>
                    </a:cubicBezTo>
                    <a:cubicBezTo>
                      <a:pt x="44491" y="4292"/>
                      <a:pt x="43981" y="4911"/>
                      <a:pt x="43690" y="5640"/>
                    </a:cubicBezTo>
                    <a:cubicBezTo>
                      <a:pt x="43362" y="6332"/>
                      <a:pt x="43070" y="7061"/>
                      <a:pt x="42924" y="7826"/>
                    </a:cubicBezTo>
                    <a:cubicBezTo>
                      <a:pt x="42961" y="5275"/>
                      <a:pt x="41977" y="2543"/>
                      <a:pt x="40046" y="866"/>
                    </a:cubicBezTo>
                    <a:cubicBezTo>
                      <a:pt x="39609" y="429"/>
                      <a:pt x="39062" y="138"/>
                      <a:pt x="38479" y="28"/>
                    </a:cubicBezTo>
                    <a:cubicBezTo>
                      <a:pt x="38348" y="10"/>
                      <a:pt x="38218" y="1"/>
                      <a:pt x="38090"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4"/>
              <p:cNvSpPr/>
              <p:nvPr/>
            </p:nvSpPr>
            <p:spPr>
              <a:xfrm>
                <a:off x="6608475" y="3189338"/>
                <a:ext cx="429075" cy="395350"/>
              </a:xfrm>
              <a:custGeom>
                <a:avLst/>
                <a:gdLst/>
                <a:ahLst/>
                <a:cxnLst/>
                <a:rect l="l" t="t" r="r" b="b"/>
                <a:pathLst>
                  <a:path w="17163" h="15814" extrusionOk="0">
                    <a:moveTo>
                      <a:pt x="10365" y="0"/>
                    </a:moveTo>
                    <a:cubicBezTo>
                      <a:pt x="6924" y="0"/>
                      <a:pt x="3498" y="551"/>
                      <a:pt x="219" y="1620"/>
                    </a:cubicBezTo>
                    <a:cubicBezTo>
                      <a:pt x="838" y="3259"/>
                      <a:pt x="1093" y="4972"/>
                      <a:pt x="948" y="6685"/>
                    </a:cubicBezTo>
                    <a:cubicBezTo>
                      <a:pt x="802" y="8397"/>
                      <a:pt x="474" y="10110"/>
                      <a:pt x="0" y="11750"/>
                    </a:cubicBezTo>
                    <a:cubicBezTo>
                      <a:pt x="984" y="13754"/>
                      <a:pt x="2806" y="14701"/>
                      <a:pt x="4737" y="15321"/>
                    </a:cubicBezTo>
                    <a:cubicBezTo>
                      <a:pt x="5810" y="15649"/>
                      <a:pt x="6925" y="15814"/>
                      <a:pt x="8041" y="15814"/>
                    </a:cubicBezTo>
                    <a:cubicBezTo>
                      <a:pt x="9275" y="15814"/>
                      <a:pt x="10511" y="15613"/>
                      <a:pt x="11697" y="15211"/>
                    </a:cubicBezTo>
                    <a:cubicBezTo>
                      <a:pt x="14102" y="14300"/>
                      <a:pt x="16033" y="12551"/>
                      <a:pt x="17163" y="10256"/>
                    </a:cubicBezTo>
                    <a:cubicBezTo>
                      <a:pt x="16106" y="7632"/>
                      <a:pt x="15487" y="4826"/>
                      <a:pt x="15377" y="2021"/>
                    </a:cubicBezTo>
                    <a:cubicBezTo>
                      <a:pt x="15341" y="1474"/>
                      <a:pt x="15377" y="927"/>
                      <a:pt x="15523" y="417"/>
                    </a:cubicBezTo>
                    <a:cubicBezTo>
                      <a:pt x="13810" y="138"/>
                      <a:pt x="12086" y="0"/>
                      <a:pt x="10365" y="0"/>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4"/>
              <p:cNvSpPr/>
              <p:nvPr/>
            </p:nvSpPr>
            <p:spPr>
              <a:xfrm>
                <a:off x="6680425" y="3208863"/>
                <a:ext cx="357125" cy="236875"/>
              </a:xfrm>
              <a:custGeom>
                <a:avLst/>
                <a:gdLst/>
                <a:ahLst/>
                <a:cxnLst/>
                <a:rect l="l" t="t" r="r" b="b"/>
                <a:pathLst>
                  <a:path w="14285" h="9475" extrusionOk="0">
                    <a:moveTo>
                      <a:pt x="12572" y="1"/>
                    </a:moveTo>
                    <a:cubicBezTo>
                      <a:pt x="9308" y="1620"/>
                      <a:pt x="4739" y="1885"/>
                      <a:pt x="2103" y="1885"/>
                    </a:cubicBezTo>
                    <a:cubicBezTo>
                      <a:pt x="825" y="1885"/>
                      <a:pt x="1" y="1823"/>
                      <a:pt x="1" y="1823"/>
                    </a:cubicBezTo>
                    <a:lnTo>
                      <a:pt x="1" y="1823"/>
                    </a:lnTo>
                    <a:cubicBezTo>
                      <a:pt x="9766" y="3353"/>
                      <a:pt x="14285" y="9475"/>
                      <a:pt x="14285" y="9475"/>
                    </a:cubicBezTo>
                    <a:cubicBezTo>
                      <a:pt x="11953" y="3863"/>
                      <a:pt x="12572" y="1"/>
                      <a:pt x="12572" y="1"/>
                    </a:cubicBezTo>
                    <a:close/>
                  </a:path>
                </a:pathLst>
              </a:custGeom>
              <a:solidFill>
                <a:srgbClr val="68444C">
                  <a:alpha val="57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8" name="Google Shape;2748;p54"/>
            <p:cNvGrpSpPr/>
            <p:nvPr/>
          </p:nvGrpSpPr>
          <p:grpSpPr>
            <a:xfrm>
              <a:off x="8176600" y="3354641"/>
              <a:ext cx="54949" cy="69481"/>
              <a:chOff x="8149136" y="3340030"/>
              <a:chExt cx="66540" cy="84148"/>
            </a:xfrm>
          </p:grpSpPr>
          <p:sp>
            <p:nvSpPr>
              <p:cNvPr id="2749" name="Google Shape;2749;p54"/>
              <p:cNvSpPr/>
              <p:nvPr/>
            </p:nvSpPr>
            <p:spPr>
              <a:xfrm>
                <a:off x="8149136" y="3340030"/>
                <a:ext cx="66540" cy="84148"/>
              </a:xfrm>
              <a:custGeom>
                <a:avLst/>
                <a:gdLst/>
                <a:ahLst/>
                <a:cxnLst/>
                <a:rect l="l" t="t" r="r" b="b"/>
                <a:pathLst>
                  <a:path w="1447" h="1830" extrusionOk="0">
                    <a:moveTo>
                      <a:pt x="1420" y="0"/>
                    </a:moveTo>
                    <a:cubicBezTo>
                      <a:pt x="1372" y="0"/>
                      <a:pt x="1250" y="22"/>
                      <a:pt x="1098" y="107"/>
                    </a:cubicBezTo>
                    <a:cubicBezTo>
                      <a:pt x="901" y="215"/>
                      <a:pt x="672" y="433"/>
                      <a:pt x="487" y="716"/>
                    </a:cubicBezTo>
                    <a:cubicBezTo>
                      <a:pt x="301" y="1000"/>
                      <a:pt x="187" y="1283"/>
                      <a:pt x="111" y="1488"/>
                    </a:cubicBezTo>
                    <a:cubicBezTo>
                      <a:pt x="36" y="1693"/>
                      <a:pt x="1" y="1824"/>
                      <a:pt x="14" y="1829"/>
                    </a:cubicBezTo>
                    <a:cubicBezTo>
                      <a:pt x="14" y="1829"/>
                      <a:pt x="14" y="1829"/>
                      <a:pt x="15" y="1829"/>
                    </a:cubicBezTo>
                    <a:cubicBezTo>
                      <a:pt x="30" y="1829"/>
                      <a:pt x="90" y="1709"/>
                      <a:pt x="180" y="1517"/>
                    </a:cubicBezTo>
                    <a:cubicBezTo>
                      <a:pt x="273" y="1321"/>
                      <a:pt x="396" y="1048"/>
                      <a:pt x="575" y="774"/>
                    </a:cubicBezTo>
                    <a:cubicBezTo>
                      <a:pt x="754" y="502"/>
                      <a:pt x="962" y="288"/>
                      <a:pt x="1137" y="171"/>
                    </a:cubicBezTo>
                    <a:cubicBezTo>
                      <a:pt x="1313" y="51"/>
                      <a:pt x="1446" y="22"/>
                      <a:pt x="1442" y="5"/>
                    </a:cubicBezTo>
                    <a:cubicBezTo>
                      <a:pt x="1442" y="2"/>
                      <a:pt x="1434" y="0"/>
                      <a:pt x="1420"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4"/>
              <p:cNvSpPr/>
              <p:nvPr/>
            </p:nvSpPr>
            <p:spPr>
              <a:xfrm>
                <a:off x="8169782" y="3377736"/>
                <a:ext cx="35822" cy="9656"/>
              </a:xfrm>
              <a:custGeom>
                <a:avLst/>
                <a:gdLst/>
                <a:ahLst/>
                <a:cxnLst/>
                <a:rect l="l" t="t" r="r" b="b"/>
                <a:pathLst>
                  <a:path w="779" h="210" extrusionOk="0">
                    <a:moveTo>
                      <a:pt x="206" y="1"/>
                    </a:moveTo>
                    <a:cubicBezTo>
                      <a:pt x="84" y="1"/>
                      <a:pt x="1" y="26"/>
                      <a:pt x="4" y="44"/>
                    </a:cubicBezTo>
                    <a:cubicBezTo>
                      <a:pt x="6" y="75"/>
                      <a:pt x="179" y="82"/>
                      <a:pt x="384" y="126"/>
                    </a:cubicBezTo>
                    <a:cubicBezTo>
                      <a:pt x="554" y="160"/>
                      <a:pt x="694" y="210"/>
                      <a:pt x="744" y="210"/>
                    </a:cubicBezTo>
                    <a:cubicBezTo>
                      <a:pt x="755" y="210"/>
                      <a:pt x="761" y="208"/>
                      <a:pt x="763" y="203"/>
                    </a:cubicBezTo>
                    <a:cubicBezTo>
                      <a:pt x="778" y="180"/>
                      <a:pt x="627" y="68"/>
                      <a:pt x="405" y="22"/>
                    </a:cubicBezTo>
                    <a:cubicBezTo>
                      <a:pt x="333" y="6"/>
                      <a:pt x="265" y="1"/>
                      <a:pt x="206"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1" name="Google Shape;2751;p54"/>
            <p:cNvGrpSpPr/>
            <p:nvPr/>
          </p:nvGrpSpPr>
          <p:grpSpPr>
            <a:xfrm>
              <a:off x="7681882" y="3359594"/>
              <a:ext cx="54949" cy="69481"/>
              <a:chOff x="7671000" y="3340030"/>
              <a:chExt cx="66540" cy="84148"/>
            </a:xfrm>
          </p:grpSpPr>
          <p:sp>
            <p:nvSpPr>
              <p:cNvPr id="2752" name="Google Shape;2752;p54"/>
              <p:cNvSpPr/>
              <p:nvPr/>
            </p:nvSpPr>
            <p:spPr>
              <a:xfrm>
                <a:off x="7671000" y="3340030"/>
                <a:ext cx="66540" cy="84148"/>
              </a:xfrm>
              <a:custGeom>
                <a:avLst/>
                <a:gdLst/>
                <a:ahLst/>
                <a:cxnLst/>
                <a:rect l="l" t="t" r="r" b="b"/>
                <a:pathLst>
                  <a:path w="1447" h="1830" extrusionOk="0">
                    <a:moveTo>
                      <a:pt x="27" y="0"/>
                    </a:moveTo>
                    <a:cubicBezTo>
                      <a:pt x="13" y="0"/>
                      <a:pt x="5" y="2"/>
                      <a:pt x="5" y="5"/>
                    </a:cubicBezTo>
                    <a:cubicBezTo>
                      <a:pt x="0" y="22"/>
                      <a:pt x="134" y="51"/>
                      <a:pt x="310" y="171"/>
                    </a:cubicBezTo>
                    <a:cubicBezTo>
                      <a:pt x="485" y="288"/>
                      <a:pt x="693" y="502"/>
                      <a:pt x="872" y="774"/>
                    </a:cubicBezTo>
                    <a:cubicBezTo>
                      <a:pt x="1051" y="1048"/>
                      <a:pt x="1174" y="1321"/>
                      <a:pt x="1267" y="1517"/>
                    </a:cubicBezTo>
                    <a:cubicBezTo>
                      <a:pt x="1357" y="1709"/>
                      <a:pt x="1417" y="1829"/>
                      <a:pt x="1432" y="1829"/>
                    </a:cubicBezTo>
                    <a:cubicBezTo>
                      <a:pt x="1433" y="1829"/>
                      <a:pt x="1433" y="1829"/>
                      <a:pt x="1433" y="1829"/>
                    </a:cubicBezTo>
                    <a:cubicBezTo>
                      <a:pt x="1446" y="1824"/>
                      <a:pt x="1411" y="1693"/>
                      <a:pt x="1336" y="1488"/>
                    </a:cubicBezTo>
                    <a:cubicBezTo>
                      <a:pt x="1260" y="1283"/>
                      <a:pt x="1146" y="1000"/>
                      <a:pt x="960" y="716"/>
                    </a:cubicBezTo>
                    <a:cubicBezTo>
                      <a:pt x="775" y="433"/>
                      <a:pt x="546" y="215"/>
                      <a:pt x="349" y="107"/>
                    </a:cubicBezTo>
                    <a:cubicBezTo>
                      <a:pt x="197" y="22"/>
                      <a:pt x="75" y="0"/>
                      <a:pt x="27"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4"/>
              <p:cNvSpPr/>
              <p:nvPr/>
            </p:nvSpPr>
            <p:spPr>
              <a:xfrm>
                <a:off x="7681070" y="3377736"/>
                <a:ext cx="35822" cy="9656"/>
              </a:xfrm>
              <a:custGeom>
                <a:avLst/>
                <a:gdLst/>
                <a:ahLst/>
                <a:cxnLst/>
                <a:rect l="l" t="t" r="r" b="b"/>
                <a:pathLst>
                  <a:path w="779" h="210" extrusionOk="0">
                    <a:moveTo>
                      <a:pt x="573" y="1"/>
                    </a:moveTo>
                    <a:cubicBezTo>
                      <a:pt x="514" y="1"/>
                      <a:pt x="446" y="6"/>
                      <a:pt x="374" y="22"/>
                    </a:cubicBezTo>
                    <a:cubicBezTo>
                      <a:pt x="152" y="68"/>
                      <a:pt x="1" y="180"/>
                      <a:pt x="15" y="203"/>
                    </a:cubicBezTo>
                    <a:cubicBezTo>
                      <a:pt x="18" y="208"/>
                      <a:pt x="24" y="210"/>
                      <a:pt x="34" y="210"/>
                    </a:cubicBezTo>
                    <a:cubicBezTo>
                      <a:pt x="85" y="210"/>
                      <a:pt x="225" y="160"/>
                      <a:pt x="395" y="126"/>
                    </a:cubicBezTo>
                    <a:cubicBezTo>
                      <a:pt x="600" y="82"/>
                      <a:pt x="772" y="75"/>
                      <a:pt x="775" y="44"/>
                    </a:cubicBezTo>
                    <a:cubicBezTo>
                      <a:pt x="778" y="26"/>
                      <a:pt x="695" y="1"/>
                      <a:pt x="573"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54"/>
            <p:cNvSpPr/>
            <p:nvPr/>
          </p:nvSpPr>
          <p:spPr>
            <a:xfrm>
              <a:off x="7922392" y="3321821"/>
              <a:ext cx="37110" cy="92977"/>
            </a:xfrm>
            <a:custGeom>
              <a:avLst/>
              <a:gdLst/>
              <a:ahLst/>
              <a:cxnLst/>
              <a:rect l="l" t="t" r="r" b="b"/>
              <a:pathLst>
                <a:path w="807" h="2022" extrusionOk="0">
                  <a:moveTo>
                    <a:pt x="280" y="1"/>
                  </a:moveTo>
                  <a:cubicBezTo>
                    <a:pt x="260" y="1"/>
                    <a:pt x="192" y="121"/>
                    <a:pt x="127" y="330"/>
                  </a:cubicBezTo>
                  <a:cubicBezTo>
                    <a:pt x="60" y="544"/>
                    <a:pt x="0" y="853"/>
                    <a:pt x="12" y="1201"/>
                  </a:cubicBezTo>
                  <a:cubicBezTo>
                    <a:pt x="20" y="1375"/>
                    <a:pt x="56" y="1547"/>
                    <a:pt x="133" y="1686"/>
                  </a:cubicBezTo>
                  <a:cubicBezTo>
                    <a:pt x="208" y="1829"/>
                    <a:pt x="327" y="1925"/>
                    <a:pt x="435" y="1974"/>
                  </a:cubicBezTo>
                  <a:cubicBezTo>
                    <a:pt x="512" y="2009"/>
                    <a:pt x="585" y="2021"/>
                    <a:pt x="644" y="2021"/>
                  </a:cubicBezTo>
                  <a:cubicBezTo>
                    <a:pt x="670" y="2021"/>
                    <a:pt x="692" y="2019"/>
                    <a:pt x="712" y="2016"/>
                  </a:cubicBezTo>
                  <a:cubicBezTo>
                    <a:pt x="777" y="2002"/>
                    <a:pt x="807" y="1980"/>
                    <a:pt x="804" y="1972"/>
                  </a:cubicBezTo>
                  <a:cubicBezTo>
                    <a:pt x="801" y="1948"/>
                    <a:pt x="658" y="1992"/>
                    <a:pt x="482" y="1884"/>
                  </a:cubicBezTo>
                  <a:cubicBezTo>
                    <a:pt x="397" y="1831"/>
                    <a:pt x="307" y="1746"/>
                    <a:pt x="251" y="1625"/>
                  </a:cubicBezTo>
                  <a:cubicBezTo>
                    <a:pt x="191" y="1506"/>
                    <a:pt x="163" y="1355"/>
                    <a:pt x="156" y="1194"/>
                  </a:cubicBezTo>
                  <a:cubicBezTo>
                    <a:pt x="132" y="535"/>
                    <a:pt x="323" y="14"/>
                    <a:pt x="281" y="1"/>
                  </a:cubicBezTo>
                  <a:cubicBezTo>
                    <a:pt x="281" y="1"/>
                    <a:pt x="280" y="1"/>
                    <a:pt x="280"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4"/>
            <p:cNvSpPr/>
            <p:nvPr/>
          </p:nvSpPr>
          <p:spPr>
            <a:xfrm>
              <a:off x="7887904" y="3418477"/>
              <a:ext cx="112709" cy="78446"/>
            </a:xfrm>
            <a:custGeom>
              <a:avLst/>
              <a:gdLst/>
              <a:ahLst/>
              <a:cxnLst/>
              <a:rect l="l" t="t" r="r" b="b"/>
              <a:pathLst>
                <a:path w="2451" h="1706" extrusionOk="0">
                  <a:moveTo>
                    <a:pt x="2448" y="1"/>
                  </a:moveTo>
                  <a:lnTo>
                    <a:pt x="2448" y="1"/>
                  </a:lnTo>
                  <a:cubicBezTo>
                    <a:pt x="2048" y="250"/>
                    <a:pt x="1577" y="395"/>
                    <a:pt x="1116" y="395"/>
                  </a:cubicBezTo>
                  <a:cubicBezTo>
                    <a:pt x="759" y="395"/>
                    <a:pt x="407" y="308"/>
                    <a:pt x="99" y="114"/>
                  </a:cubicBezTo>
                  <a:cubicBezTo>
                    <a:pt x="66" y="96"/>
                    <a:pt x="33" y="77"/>
                    <a:pt x="1" y="57"/>
                  </a:cubicBezTo>
                  <a:lnTo>
                    <a:pt x="1" y="57"/>
                  </a:lnTo>
                  <a:cubicBezTo>
                    <a:pt x="36" y="423"/>
                    <a:pt x="99" y="795"/>
                    <a:pt x="289" y="1113"/>
                  </a:cubicBezTo>
                  <a:cubicBezTo>
                    <a:pt x="485" y="1442"/>
                    <a:pt x="843" y="1705"/>
                    <a:pt x="1239" y="1705"/>
                  </a:cubicBezTo>
                  <a:cubicBezTo>
                    <a:pt x="1241" y="1705"/>
                    <a:pt x="1243" y="1705"/>
                    <a:pt x="1245" y="1705"/>
                  </a:cubicBezTo>
                  <a:cubicBezTo>
                    <a:pt x="1673" y="1702"/>
                    <a:pt x="2047" y="1392"/>
                    <a:pt x="2229" y="1023"/>
                  </a:cubicBezTo>
                  <a:cubicBezTo>
                    <a:pt x="2376" y="726"/>
                    <a:pt x="2451" y="348"/>
                    <a:pt x="2448"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4"/>
            <p:cNvSpPr/>
            <p:nvPr/>
          </p:nvSpPr>
          <p:spPr>
            <a:xfrm>
              <a:off x="7788580" y="3244800"/>
              <a:ext cx="108249" cy="44787"/>
            </a:xfrm>
            <a:custGeom>
              <a:avLst/>
              <a:gdLst/>
              <a:ahLst/>
              <a:cxnLst/>
              <a:rect l="l" t="t" r="r" b="b"/>
              <a:pathLst>
                <a:path w="2354" h="974" extrusionOk="0">
                  <a:moveTo>
                    <a:pt x="1503" y="1"/>
                  </a:moveTo>
                  <a:cubicBezTo>
                    <a:pt x="1350" y="1"/>
                    <a:pt x="1184" y="19"/>
                    <a:pt x="1014" y="65"/>
                  </a:cubicBezTo>
                  <a:cubicBezTo>
                    <a:pt x="635" y="169"/>
                    <a:pt x="342" y="395"/>
                    <a:pt x="189" y="595"/>
                  </a:cubicBezTo>
                  <a:cubicBezTo>
                    <a:pt x="32" y="797"/>
                    <a:pt x="1" y="956"/>
                    <a:pt x="32" y="972"/>
                  </a:cubicBezTo>
                  <a:cubicBezTo>
                    <a:pt x="35" y="973"/>
                    <a:pt x="38" y="974"/>
                    <a:pt x="42" y="974"/>
                  </a:cubicBezTo>
                  <a:cubicBezTo>
                    <a:pt x="84" y="974"/>
                    <a:pt x="175" y="866"/>
                    <a:pt x="334" y="734"/>
                  </a:cubicBezTo>
                  <a:cubicBezTo>
                    <a:pt x="503" y="591"/>
                    <a:pt x="766" y="426"/>
                    <a:pt x="1088" y="338"/>
                  </a:cubicBezTo>
                  <a:cubicBezTo>
                    <a:pt x="1326" y="272"/>
                    <a:pt x="1558" y="254"/>
                    <a:pt x="1755" y="254"/>
                  </a:cubicBezTo>
                  <a:cubicBezTo>
                    <a:pt x="1826" y="254"/>
                    <a:pt x="1893" y="257"/>
                    <a:pt x="1953" y="260"/>
                  </a:cubicBezTo>
                  <a:cubicBezTo>
                    <a:pt x="2076" y="267"/>
                    <a:pt x="2177" y="275"/>
                    <a:pt x="2244" y="275"/>
                  </a:cubicBezTo>
                  <a:cubicBezTo>
                    <a:pt x="2302" y="275"/>
                    <a:pt x="2336" y="269"/>
                    <a:pt x="2342" y="251"/>
                  </a:cubicBezTo>
                  <a:cubicBezTo>
                    <a:pt x="2353" y="216"/>
                    <a:pt x="2225" y="129"/>
                    <a:pt x="1985" y="64"/>
                  </a:cubicBezTo>
                  <a:cubicBezTo>
                    <a:pt x="1855" y="28"/>
                    <a:pt x="1689" y="1"/>
                    <a:pt x="1503"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4"/>
            <p:cNvSpPr/>
            <p:nvPr/>
          </p:nvSpPr>
          <p:spPr>
            <a:xfrm>
              <a:off x="7799064" y="3337685"/>
              <a:ext cx="98040" cy="48925"/>
            </a:xfrm>
            <a:custGeom>
              <a:avLst/>
              <a:gdLst/>
              <a:ahLst/>
              <a:cxnLst/>
              <a:rect l="l" t="t" r="r" b="b"/>
              <a:pathLst>
                <a:path w="2132" h="1064" extrusionOk="0">
                  <a:moveTo>
                    <a:pt x="845" y="0"/>
                  </a:moveTo>
                  <a:cubicBezTo>
                    <a:pt x="616" y="0"/>
                    <a:pt x="410" y="70"/>
                    <a:pt x="275" y="161"/>
                  </a:cubicBezTo>
                  <a:cubicBezTo>
                    <a:pt x="59" y="302"/>
                    <a:pt x="1" y="459"/>
                    <a:pt x="17" y="467"/>
                  </a:cubicBezTo>
                  <a:cubicBezTo>
                    <a:pt x="19" y="469"/>
                    <a:pt x="21" y="469"/>
                    <a:pt x="23" y="469"/>
                  </a:cubicBezTo>
                  <a:cubicBezTo>
                    <a:pt x="53" y="469"/>
                    <a:pt x="146" y="359"/>
                    <a:pt x="335" y="269"/>
                  </a:cubicBezTo>
                  <a:cubicBezTo>
                    <a:pt x="454" y="212"/>
                    <a:pt x="617" y="169"/>
                    <a:pt x="797" y="169"/>
                  </a:cubicBezTo>
                  <a:cubicBezTo>
                    <a:pt x="919" y="169"/>
                    <a:pt x="1047" y="189"/>
                    <a:pt x="1175" y="236"/>
                  </a:cubicBezTo>
                  <a:cubicBezTo>
                    <a:pt x="1493" y="356"/>
                    <a:pt x="1722" y="590"/>
                    <a:pt x="1867" y="767"/>
                  </a:cubicBezTo>
                  <a:cubicBezTo>
                    <a:pt x="2006" y="939"/>
                    <a:pt x="2081" y="1064"/>
                    <a:pt x="2108" y="1064"/>
                  </a:cubicBezTo>
                  <a:cubicBezTo>
                    <a:pt x="2110" y="1064"/>
                    <a:pt x="2111" y="1063"/>
                    <a:pt x="2112" y="1063"/>
                  </a:cubicBezTo>
                  <a:cubicBezTo>
                    <a:pt x="2131" y="1054"/>
                    <a:pt x="2096" y="906"/>
                    <a:pt x="1968" y="695"/>
                  </a:cubicBezTo>
                  <a:cubicBezTo>
                    <a:pt x="1842" y="489"/>
                    <a:pt x="1606" y="211"/>
                    <a:pt x="1236" y="71"/>
                  </a:cubicBezTo>
                  <a:cubicBezTo>
                    <a:pt x="1104" y="21"/>
                    <a:pt x="971" y="0"/>
                    <a:pt x="845"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4"/>
            <p:cNvSpPr/>
            <p:nvPr/>
          </p:nvSpPr>
          <p:spPr>
            <a:xfrm>
              <a:off x="7996103" y="3244800"/>
              <a:ext cx="108203" cy="44787"/>
            </a:xfrm>
            <a:custGeom>
              <a:avLst/>
              <a:gdLst/>
              <a:ahLst/>
              <a:cxnLst/>
              <a:rect l="l" t="t" r="r" b="b"/>
              <a:pathLst>
                <a:path w="2353" h="974" extrusionOk="0">
                  <a:moveTo>
                    <a:pt x="851" y="1"/>
                  </a:moveTo>
                  <a:cubicBezTo>
                    <a:pt x="665" y="1"/>
                    <a:pt x="499" y="28"/>
                    <a:pt x="369" y="64"/>
                  </a:cubicBezTo>
                  <a:cubicBezTo>
                    <a:pt x="129" y="129"/>
                    <a:pt x="0" y="216"/>
                    <a:pt x="12" y="251"/>
                  </a:cubicBezTo>
                  <a:cubicBezTo>
                    <a:pt x="17" y="269"/>
                    <a:pt x="51" y="275"/>
                    <a:pt x="109" y="275"/>
                  </a:cubicBezTo>
                  <a:cubicBezTo>
                    <a:pt x="177" y="275"/>
                    <a:pt x="277" y="267"/>
                    <a:pt x="400" y="260"/>
                  </a:cubicBezTo>
                  <a:cubicBezTo>
                    <a:pt x="461" y="257"/>
                    <a:pt x="527" y="254"/>
                    <a:pt x="598" y="254"/>
                  </a:cubicBezTo>
                  <a:cubicBezTo>
                    <a:pt x="795" y="254"/>
                    <a:pt x="1027" y="272"/>
                    <a:pt x="1265" y="338"/>
                  </a:cubicBezTo>
                  <a:cubicBezTo>
                    <a:pt x="1588" y="426"/>
                    <a:pt x="1850" y="591"/>
                    <a:pt x="2020" y="734"/>
                  </a:cubicBezTo>
                  <a:cubicBezTo>
                    <a:pt x="2179" y="866"/>
                    <a:pt x="2270" y="974"/>
                    <a:pt x="2312" y="974"/>
                  </a:cubicBezTo>
                  <a:cubicBezTo>
                    <a:pt x="2315" y="974"/>
                    <a:pt x="2318" y="973"/>
                    <a:pt x="2321" y="972"/>
                  </a:cubicBezTo>
                  <a:cubicBezTo>
                    <a:pt x="2352" y="956"/>
                    <a:pt x="2321" y="797"/>
                    <a:pt x="2164" y="595"/>
                  </a:cubicBezTo>
                  <a:cubicBezTo>
                    <a:pt x="2011" y="395"/>
                    <a:pt x="1719" y="169"/>
                    <a:pt x="1340" y="65"/>
                  </a:cubicBezTo>
                  <a:cubicBezTo>
                    <a:pt x="1170" y="19"/>
                    <a:pt x="1004" y="1"/>
                    <a:pt x="851"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4"/>
            <p:cNvSpPr/>
            <p:nvPr/>
          </p:nvSpPr>
          <p:spPr>
            <a:xfrm>
              <a:off x="7992700" y="3337685"/>
              <a:ext cx="98086" cy="48925"/>
            </a:xfrm>
            <a:custGeom>
              <a:avLst/>
              <a:gdLst/>
              <a:ahLst/>
              <a:cxnLst/>
              <a:rect l="l" t="t" r="r" b="b"/>
              <a:pathLst>
                <a:path w="2133" h="1064" extrusionOk="0">
                  <a:moveTo>
                    <a:pt x="1287" y="0"/>
                  </a:moveTo>
                  <a:cubicBezTo>
                    <a:pt x="1161" y="0"/>
                    <a:pt x="1028" y="21"/>
                    <a:pt x="896" y="71"/>
                  </a:cubicBezTo>
                  <a:cubicBezTo>
                    <a:pt x="526" y="211"/>
                    <a:pt x="291" y="489"/>
                    <a:pt x="164" y="695"/>
                  </a:cubicBezTo>
                  <a:cubicBezTo>
                    <a:pt x="36" y="906"/>
                    <a:pt x="1" y="1054"/>
                    <a:pt x="21" y="1063"/>
                  </a:cubicBezTo>
                  <a:cubicBezTo>
                    <a:pt x="22" y="1063"/>
                    <a:pt x="23" y="1064"/>
                    <a:pt x="24" y="1064"/>
                  </a:cubicBezTo>
                  <a:cubicBezTo>
                    <a:pt x="51" y="1064"/>
                    <a:pt x="127" y="939"/>
                    <a:pt x="266" y="767"/>
                  </a:cubicBezTo>
                  <a:cubicBezTo>
                    <a:pt x="410" y="590"/>
                    <a:pt x="639" y="356"/>
                    <a:pt x="958" y="236"/>
                  </a:cubicBezTo>
                  <a:cubicBezTo>
                    <a:pt x="1085" y="189"/>
                    <a:pt x="1214" y="169"/>
                    <a:pt x="1335" y="169"/>
                  </a:cubicBezTo>
                  <a:cubicBezTo>
                    <a:pt x="1515" y="169"/>
                    <a:pt x="1679" y="212"/>
                    <a:pt x="1797" y="269"/>
                  </a:cubicBezTo>
                  <a:cubicBezTo>
                    <a:pt x="1986" y="359"/>
                    <a:pt x="2079" y="469"/>
                    <a:pt x="2109" y="469"/>
                  </a:cubicBezTo>
                  <a:cubicBezTo>
                    <a:pt x="2111" y="469"/>
                    <a:pt x="2113" y="469"/>
                    <a:pt x="2115" y="467"/>
                  </a:cubicBezTo>
                  <a:cubicBezTo>
                    <a:pt x="2132" y="459"/>
                    <a:pt x="2074" y="302"/>
                    <a:pt x="1858" y="161"/>
                  </a:cubicBezTo>
                  <a:cubicBezTo>
                    <a:pt x="1723" y="70"/>
                    <a:pt x="1517" y="0"/>
                    <a:pt x="1287"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4"/>
            <p:cNvSpPr/>
            <p:nvPr/>
          </p:nvSpPr>
          <p:spPr>
            <a:xfrm>
              <a:off x="7909010" y="3462115"/>
              <a:ext cx="76427" cy="34809"/>
            </a:xfrm>
            <a:custGeom>
              <a:avLst/>
              <a:gdLst/>
              <a:ahLst/>
              <a:cxnLst/>
              <a:rect l="l" t="t" r="r" b="b"/>
              <a:pathLst>
                <a:path w="1662" h="757" extrusionOk="0">
                  <a:moveTo>
                    <a:pt x="933" y="1"/>
                  </a:moveTo>
                  <a:cubicBezTo>
                    <a:pt x="588" y="1"/>
                    <a:pt x="254" y="151"/>
                    <a:pt x="0" y="390"/>
                  </a:cubicBezTo>
                  <a:cubicBezTo>
                    <a:pt x="204" y="605"/>
                    <a:pt x="481" y="756"/>
                    <a:pt x="781" y="756"/>
                  </a:cubicBezTo>
                  <a:cubicBezTo>
                    <a:pt x="783" y="756"/>
                    <a:pt x="784" y="756"/>
                    <a:pt x="786" y="756"/>
                  </a:cubicBezTo>
                  <a:cubicBezTo>
                    <a:pt x="1142" y="754"/>
                    <a:pt x="1460" y="538"/>
                    <a:pt x="1662" y="253"/>
                  </a:cubicBezTo>
                  <a:cubicBezTo>
                    <a:pt x="1464" y="101"/>
                    <a:pt x="1217" y="8"/>
                    <a:pt x="965" y="1"/>
                  </a:cubicBezTo>
                  <a:cubicBezTo>
                    <a:pt x="955" y="1"/>
                    <a:pt x="944" y="1"/>
                    <a:pt x="933" y="1"/>
                  </a:cubicBezTo>
                  <a:close/>
                </a:path>
              </a:pathLst>
            </a:custGeom>
            <a:solidFill>
              <a:srgbClr val="EA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1" name="Google Shape;2761;p54"/>
          <p:cNvSpPr txBox="1"/>
          <p:nvPr/>
        </p:nvSpPr>
        <p:spPr>
          <a:xfrm>
            <a:off x="5649850" y="3452725"/>
            <a:ext cx="2781000" cy="496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dk1"/>
                </a:solidFill>
                <a:latin typeface="Lilita One"/>
                <a:ea typeface="Lilita One"/>
                <a:cs typeface="Lilita One"/>
                <a:sym typeface="Lilita One"/>
              </a:rPr>
              <a:t>Customer Reviews</a:t>
            </a:r>
            <a:endParaRPr sz="1800" b="1">
              <a:solidFill>
                <a:schemeClr val="dk1"/>
              </a:solidFill>
              <a:latin typeface="Lilita One"/>
              <a:ea typeface="Lilita One"/>
              <a:cs typeface="Lilita One"/>
              <a:sym typeface="Lilita One"/>
            </a:endParaRPr>
          </a:p>
        </p:txBody>
      </p:sp>
      <p:sp>
        <p:nvSpPr>
          <p:cNvPr id="2762" name="Google Shape;2762;p54"/>
          <p:cNvSpPr txBox="1"/>
          <p:nvPr/>
        </p:nvSpPr>
        <p:spPr>
          <a:xfrm>
            <a:off x="6174125" y="3946550"/>
            <a:ext cx="2256600" cy="44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Lato"/>
                <a:ea typeface="Lato"/>
                <a:cs typeface="Lato"/>
                <a:sym typeface="Lato"/>
              </a:rPr>
              <a:t>The reviews submitted by the customers</a:t>
            </a:r>
            <a:endParaRPr>
              <a:solidFill>
                <a:schemeClr val="dk1"/>
              </a:solidFill>
              <a:latin typeface="Lato"/>
              <a:ea typeface="Lato"/>
              <a:cs typeface="Lato"/>
              <a:sym typeface="Lato"/>
            </a:endParaRPr>
          </a:p>
        </p:txBody>
      </p:sp>
      <p:cxnSp>
        <p:nvCxnSpPr>
          <p:cNvPr id="2763" name="Google Shape;2763;p54"/>
          <p:cNvCxnSpPr>
            <a:endCxn id="2731" idx="3"/>
          </p:cNvCxnSpPr>
          <p:nvPr/>
        </p:nvCxnSpPr>
        <p:spPr>
          <a:xfrm rot="10800000">
            <a:off x="5770212" y="2201506"/>
            <a:ext cx="1532100" cy="1251300"/>
          </a:xfrm>
          <a:prstGeom prst="bentConnector3">
            <a:avLst>
              <a:gd name="adj1" fmla="val 366"/>
            </a:avLst>
          </a:prstGeom>
          <a:noFill/>
          <a:ln w="19050" cap="flat" cmpd="sng">
            <a:solidFill>
              <a:schemeClr val="dk1"/>
            </a:solidFill>
            <a:prstDash val="dot"/>
            <a:round/>
            <a:headEnd type="none" w="med" len="med"/>
            <a:tailEnd type="none" w="med" len="med"/>
          </a:ln>
        </p:spPr>
      </p:cxnSp>
      <p:cxnSp>
        <p:nvCxnSpPr>
          <p:cNvPr id="2764" name="Google Shape;2764;p54"/>
          <p:cNvCxnSpPr/>
          <p:nvPr/>
        </p:nvCxnSpPr>
        <p:spPr>
          <a:xfrm rot="5400000" flipH="1">
            <a:off x="1674875" y="2585400"/>
            <a:ext cx="1641600" cy="1345500"/>
          </a:xfrm>
          <a:prstGeom prst="bentConnector3">
            <a:avLst>
              <a:gd name="adj1" fmla="val 50000"/>
            </a:avLst>
          </a:prstGeom>
          <a:noFill/>
          <a:ln w="19050" cap="flat" cmpd="sng">
            <a:solidFill>
              <a:schemeClr val="dk1"/>
            </a:solidFill>
            <a:prstDash val="dot"/>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9"/>
                                        </p:tgtEl>
                                        <p:attrNameLst>
                                          <p:attrName>style.visibility</p:attrName>
                                        </p:attrNameLst>
                                      </p:cBhvr>
                                      <p:to>
                                        <p:strVal val="visible"/>
                                      </p:to>
                                    </p:set>
                                    <p:animEffect transition="in" filter="fade">
                                      <p:cBhvr>
                                        <p:cTn id="7" dur="1000"/>
                                        <p:tgtEl>
                                          <p:spTgt spid="2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31"/>
                                        </p:tgtEl>
                                        <p:attrNameLst>
                                          <p:attrName>style.visibility</p:attrName>
                                        </p:attrNameLst>
                                      </p:cBhvr>
                                      <p:to>
                                        <p:strVal val="visible"/>
                                      </p:to>
                                    </p:set>
                                    <p:animEffect transition="in" filter="fade">
                                      <p:cBhvr>
                                        <p:cTn id="12" dur="1000"/>
                                        <p:tgtEl>
                                          <p:spTgt spid="2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8"/>
        <p:cNvGrpSpPr/>
        <p:nvPr/>
      </p:nvGrpSpPr>
      <p:grpSpPr>
        <a:xfrm>
          <a:off x="0" y="0"/>
          <a:ext cx="0" cy="0"/>
          <a:chOff x="0" y="0"/>
          <a:chExt cx="0" cy="0"/>
        </a:xfrm>
      </p:grpSpPr>
      <p:grpSp>
        <p:nvGrpSpPr>
          <p:cNvPr id="2769" name="Google Shape;2769;p55"/>
          <p:cNvGrpSpPr/>
          <p:nvPr/>
        </p:nvGrpSpPr>
        <p:grpSpPr>
          <a:xfrm>
            <a:off x="4417418" y="1174570"/>
            <a:ext cx="1897996" cy="2121311"/>
            <a:chOff x="4204980" y="1025658"/>
            <a:chExt cx="1897996" cy="2121311"/>
          </a:xfrm>
        </p:grpSpPr>
        <p:sp>
          <p:nvSpPr>
            <p:cNvPr id="2770" name="Google Shape;2770;p55"/>
            <p:cNvSpPr/>
            <p:nvPr/>
          </p:nvSpPr>
          <p:spPr>
            <a:xfrm rot="9072074">
              <a:off x="4555564" y="1204922"/>
              <a:ext cx="1196829" cy="176278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5"/>
            <p:cNvSpPr/>
            <p:nvPr/>
          </p:nvSpPr>
          <p:spPr>
            <a:xfrm rot="9934818">
              <a:off x="4446620" y="1244890"/>
              <a:ext cx="1196792" cy="1762729"/>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5"/>
            <p:cNvSpPr/>
            <p:nvPr/>
          </p:nvSpPr>
          <p:spPr>
            <a:xfrm rot="10125406">
              <a:off x="4373299" y="1271697"/>
              <a:ext cx="1196827" cy="176278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CFD9E0"/>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3" name="Google Shape;2773;p5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Outcome of our model</a:t>
            </a:r>
            <a:endParaRPr/>
          </a:p>
        </p:txBody>
      </p:sp>
      <p:sp>
        <p:nvSpPr>
          <p:cNvPr id="2774" name="Google Shape;2774;p55"/>
          <p:cNvSpPr txBox="1"/>
          <p:nvPr/>
        </p:nvSpPr>
        <p:spPr>
          <a:xfrm>
            <a:off x="713225" y="1217225"/>
            <a:ext cx="2256600" cy="49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Lilita One"/>
                <a:ea typeface="Lilita One"/>
                <a:cs typeface="Lilita One"/>
                <a:sym typeface="Lilita One"/>
              </a:rPr>
              <a:t>Type of Sentiment</a:t>
            </a:r>
            <a:endParaRPr sz="1800" b="1">
              <a:solidFill>
                <a:schemeClr val="dk1"/>
              </a:solidFill>
              <a:latin typeface="Lilita One"/>
              <a:ea typeface="Lilita One"/>
              <a:cs typeface="Lilita One"/>
              <a:sym typeface="Lilita One"/>
            </a:endParaRPr>
          </a:p>
        </p:txBody>
      </p:sp>
      <p:sp>
        <p:nvSpPr>
          <p:cNvPr id="2775" name="Google Shape;2775;p55"/>
          <p:cNvSpPr txBox="1"/>
          <p:nvPr/>
        </p:nvSpPr>
        <p:spPr>
          <a:xfrm>
            <a:off x="713225" y="1756912"/>
            <a:ext cx="2256600" cy="44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Lato"/>
                <a:ea typeface="Lato"/>
                <a:cs typeface="Lato"/>
                <a:sym typeface="Lato"/>
              </a:rPr>
              <a:t>The sentiment of the review is analysed and found by the model</a:t>
            </a:r>
            <a:endParaRPr>
              <a:solidFill>
                <a:schemeClr val="dk1"/>
              </a:solidFill>
              <a:latin typeface="Lato"/>
              <a:ea typeface="Lato"/>
              <a:cs typeface="Lato"/>
              <a:sym typeface="Lato"/>
            </a:endParaRPr>
          </a:p>
        </p:txBody>
      </p:sp>
      <p:sp>
        <p:nvSpPr>
          <p:cNvPr id="2776" name="Google Shape;2776;p55"/>
          <p:cNvSpPr txBox="1"/>
          <p:nvPr/>
        </p:nvSpPr>
        <p:spPr>
          <a:xfrm rot="-682833">
            <a:off x="4588480" y="1923856"/>
            <a:ext cx="1193466" cy="7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Lato"/>
                <a:ea typeface="Lato"/>
                <a:cs typeface="Lato"/>
                <a:sym typeface="Lato"/>
              </a:rPr>
              <a:t>“</a:t>
            </a:r>
            <a:r>
              <a:rPr lang="en" sz="1000">
                <a:solidFill>
                  <a:schemeClr val="dk1"/>
                </a:solidFill>
                <a:latin typeface="Lato"/>
                <a:ea typeface="Lato"/>
                <a:cs typeface="Lato"/>
                <a:sym typeface="Lato"/>
              </a:rPr>
              <a:t>I’ve use this product and this is the worst product ever! Not recommended at all</a:t>
            </a:r>
            <a:r>
              <a:rPr lang="en" sz="1300" b="1">
                <a:solidFill>
                  <a:schemeClr val="dk1"/>
                </a:solidFill>
                <a:latin typeface="Lato"/>
                <a:ea typeface="Lato"/>
                <a:cs typeface="Lato"/>
                <a:sym typeface="Lato"/>
              </a:rPr>
              <a:t>”</a:t>
            </a:r>
            <a:endParaRPr sz="1300" b="1">
              <a:solidFill>
                <a:schemeClr val="dk1"/>
              </a:solidFill>
              <a:latin typeface="Lato"/>
              <a:ea typeface="Lato"/>
              <a:cs typeface="Lato"/>
              <a:sym typeface="Lato"/>
            </a:endParaRPr>
          </a:p>
        </p:txBody>
      </p:sp>
      <p:grpSp>
        <p:nvGrpSpPr>
          <p:cNvPr id="2777" name="Google Shape;2777;p55"/>
          <p:cNvGrpSpPr/>
          <p:nvPr/>
        </p:nvGrpSpPr>
        <p:grpSpPr>
          <a:xfrm>
            <a:off x="2828539" y="2430480"/>
            <a:ext cx="1639661" cy="1997567"/>
            <a:chOff x="2633476" y="2430480"/>
            <a:chExt cx="1639661" cy="1997567"/>
          </a:xfrm>
        </p:grpSpPr>
        <p:sp>
          <p:nvSpPr>
            <p:cNvPr id="2778" name="Google Shape;2778;p55"/>
            <p:cNvSpPr/>
            <p:nvPr/>
          </p:nvSpPr>
          <p:spPr>
            <a:xfrm rot="-827981">
              <a:off x="2826458" y="2547789"/>
              <a:ext cx="1196942" cy="1762949"/>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5"/>
            <p:cNvSpPr/>
            <p:nvPr/>
          </p:nvSpPr>
          <p:spPr>
            <a:xfrm rot="34901">
              <a:off x="2942032" y="2537464"/>
              <a:ext cx="1196850" cy="176281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0" name="Google Shape;2780;p55"/>
            <p:cNvGrpSpPr/>
            <p:nvPr/>
          </p:nvGrpSpPr>
          <p:grpSpPr>
            <a:xfrm rot="225476">
              <a:off x="3019720" y="2530733"/>
              <a:ext cx="1196932" cy="1762934"/>
              <a:chOff x="2903825" y="2119650"/>
              <a:chExt cx="623100" cy="917750"/>
            </a:xfrm>
          </p:grpSpPr>
          <p:sp>
            <p:nvSpPr>
              <p:cNvPr id="2781" name="Google Shape;2781;p55"/>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5"/>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3" name="Google Shape;2783;p55"/>
            <p:cNvSpPr txBox="1"/>
            <p:nvPr/>
          </p:nvSpPr>
          <p:spPr>
            <a:xfrm rot="236504">
              <a:off x="2971956" y="3948776"/>
              <a:ext cx="1200139" cy="3430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Lilita One"/>
                  <a:ea typeface="Lilita One"/>
                  <a:cs typeface="Lilita One"/>
                  <a:sym typeface="Lilita One"/>
                </a:rPr>
                <a:t>NEGATIVE</a:t>
              </a:r>
              <a:endParaRPr>
                <a:solidFill>
                  <a:schemeClr val="accent3"/>
                </a:solidFill>
                <a:latin typeface="Lilita One"/>
                <a:ea typeface="Lilita One"/>
                <a:cs typeface="Lilita One"/>
                <a:sym typeface="Lilita One"/>
              </a:endParaRPr>
            </a:p>
          </p:txBody>
        </p:sp>
      </p:grpSp>
      <p:sp>
        <p:nvSpPr>
          <p:cNvPr id="2784" name="Google Shape;2784;p55"/>
          <p:cNvSpPr txBox="1"/>
          <p:nvPr/>
        </p:nvSpPr>
        <p:spPr>
          <a:xfrm>
            <a:off x="5649850" y="3452725"/>
            <a:ext cx="2781000" cy="496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dk1"/>
                </a:solidFill>
                <a:latin typeface="Lilita One"/>
                <a:ea typeface="Lilita One"/>
                <a:cs typeface="Lilita One"/>
                <a:sym typeface="Lilita One"/>
              </a:rPr>
              <a:t>Customer Reviews</a:t>
            </a:r>
            <a:endParaRPr sz="1800" b="1">
              <a:solidFill>
                <a:schemeClr val="dk1"/>
              </a:solidFill>
              <a:latin typeface="Lilita One"/>
              <a:ea typeface="Lilita One"/>
              <a:cs typeface="Lilita One"/>
              <a:sym typeface="Lilita One"/>
            </a:endParaRPr>
          </a:p>
        </p:txBody>
      </p:sp>
      <p:sp>
        <p:nvSpPr>
          <p:cNvPr id="2785" name="Google Shape;2785;p55"/>
          <p:cNvSpPr txBox="1"/>
          <p:nvPr/>
        </p:nvSpPr>
        <p:spPr>
          <a:xfrm>
            <a:off x="6174125" y="3946550"/>
            <a:ext cx="2256600" cy="44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Lato"/>
                <a:ea typeface="Lato"/>
                <a:cs typeface="Lato"/>
                <a:sym typeface="Lato"/>
              </a:rPr>
              <a:t>The reviews submitted by the customers</a:t>
            </a:r>
            <a:endParaRPr>
              <a:solidFill>
                <a:schemeClr val="dk1"/>
              </a:solidFill>
              <a:latin typeface="Lato"/>
              <a:ea typeface="Lato"/>
              <a:cs typeface="Lato"/>
              <a:sym typeface="Lato"/>
            </a:endParaRPr>
          </a:p>
        </p:txBody>
      </p:sp>
      <p:cxnSp>
        <p:nvCxnSpPr>
          <p:cNvPr id="2786" name="Google Shape;2786;p55"/>
          <p:cNvCxnSpPr>
            <a:endCxn id="2776" idx="3"/>
          </p:cNvCxnSpPr>
          <p:nvPr/>
        </p:nvCxnSpPr>
        <p:spPr>
          <a:xfrm rot="10800000">
            <a:off x="5770212" y="2201506"/>
            <a:ext cx="1532100" cy="1251300"/>
          </a:xfrm>
          <a:prstGeom prst="bentConnector3">
            <a:avLst>
              <a:gd name="adj1" fmla="val 366"/>
            </a:avLst>
          </a:prstGeom>
          <a:noFill/>
          <a:ln w="19050" cap="flat" cmpd="sng">
            <a:solidFill>
              <a:schemeClr val="dk1"/>
            </a:solidFill>
            <a:prstDash val="dot"/>
            <a:round/>
            <a:headEnd type="none" w="med" len="med"/>
            <a:tailEnd type="none" w="med" len="med"/>
          </a:ln>
        </p:spPr>
      </p:cxnSp>
      <p:cxnSp>
        <p:nvCxnSpPr>
          <p:cNvPr id="2787" name="Google Shape;2787;p55"/>
          <p:cNvCxnSpPr/>
          <p:nvPr/>
        </p:nvCxnSpPr>
        <p:spPr>
          <a:xfrm rot="5400000" flipH="1">
            <a:off x="1674875" y="2585400"/>
            <a:ext cx="1641600" cy="1345500"/>
          </a:xfrm>
          <a:prstGeom prst="bentConnector3">
            <a:avLst>
              <a:gd name="adj1" fmla="val 50000"/>
            </a:avLst>
          </a:prstGeom>
          <a:noFill/>
          <a:ln w="19050" cap="flat" cmpd="sng">
            <a:solidFill>
              <a:schemeClr val="dk1"/>
            </a:solidFill>
            <a:prstDash val="dot"/>
            <a:round/>
            <a:headEnd type="none" w="med" len="med"/>
            <a:tailEnd type="none" w="med" len="med"/>
          </a:ln>
        </p:spPr>
      </p:cxnSp>
      <p:grpSp>
        <p:nvGrpSpPr>
          <p:cNvPr id="2788" name="Google Shape;2788;p55"/>
          <p:cNvGrpSpPr/>
          <p:nvPr/>
        </p:nvGrpSpPr>
        <p:grpSpPr>
          <a:xfrm rot="201753">
            <a:off x="3424641" y="2773308"/>
            <a:ext cx="736587" cy="969671"/>
            <a:chOff x="7249507" y="1540854"/>
            <a:chExt cx="779848" cy="1118606"/>
          </a:xfrm>
        </p:grpSpPr>
        <p:sp>
          <p:nvSpPr>
            <p:cNvPr id="2789" name="Google Shape;2789;p55"/>
            <p:cNvSpPr/>
            <p:nvPr/>
          </p:nvSpPr>
          <p:spPr>
            <a:xfrm>
              <a:off x="7324658" y="2395742"/>
              <a:ext cx="623223" cy="263719"/>
            </a:xfrm>
            <a:custGeom>
              <a:avLst/>
              <a:gdLst/>
              <a:ahLst/>
              <a:cxnLst/>
              <a:rect l="l" t="t" r="r" b="b"/>
              <a:pathLst>
                <a:path w="114039" h="48256" extrusionOk="0">
                  <a:moveTo>
                    <a:pt x="48256" y="1"/>
                  </a:moveTo>
                  <a:cubicBezTo>
                    <a:pt x="21632" y="1"/>
                    <a:pt x="1" y="21632"/>
                    <a:pt x="1" y="48256"/>
                  </a:cubicBezTo>
                  <a:lnTo>
                    <a:pt x="114038" y="48256"/>
                  </a:lnTo>
                  <a:cubicBezTo>
                    <a:pt x="114038" y="21632"/>
                    <a:pt x="92407" y="1"/>
                    <a:pt x="65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5"/>
            <p:cNvSpPr/>
            <p:nvPr/>
          </p:nvSpPr>
          <p:spPr>
            <a:xfrm>
              <a:off x="7522314" y="2396348"/>
              <a:ext cx="227344" cy="136412"/>
            </a:xfrm>
            <a:custGeom>
              <a:avLst/>
              <a:gdLst/>
              <a:ahLst/>
              <a:cxnLst/>
              <a:rect l="l" t="t" r="r" b="b"/>
              <a:pathLst>
                <a:path w="41600" h="24961" extrusionOk="0">
                  <a:moveTo>
                    <a:pt x="7877" y="1"/>
                  </a:moveTo>
                  <a:cubicBezTo>
                    <a:pt x="5325" y="333"/>
                    <a:pt x="2663" y="777"/>
                    <a:pt x="1" y="1332"/>
                  </a:cubicBezTo>
                  <a:lnTo>
                    <a:pt x="1" y="4216"/>
                  </a:lnTo>
                  <a:cubicBezTo>
                    <a:pt x="1" y="15642"/>
                    <a:pt x="9319" y="24960"/>
                    <a:pt x="20856" y="24960"/>
                  </a:cubicBezTo>
                  <a:cubicBezTo>
                    <a:pt x="32282" y="24960"/>
                    <a:pt x="41600" y="15642"/>
                    <a:pt x="41600" y="4216"/>
                  </a:cubicBezTo>
                  <a:lnTo>
                    <a:pt x="41600" y="1332"/>
                  </a:lnTo>
                  <a:cubicBezTo>
                    <a:pt x="39048" y="777"/>
                    <a:pt x="36386" y="333"/>
                    <a:pt x="33724" y="1"/>
                  </a:cubicBezTo>
                  <a:lnTo>
                    <a:pt x="33724" y="4216"/>
                  </a:lnTo>
                  <a:cubicBezTo>
                    <a:pt x="33724" y="11316"/>
                    <a:pt x="27955" y="17084"/>
                    <a:pt x="20856" y="17084"/>
                  </a:cubicBezTo>
                  <a:cubicBezTo>
                    <a:pt x="13756" y="17084"/>
                    <a:pt x="7988" y="11316"/>
                    <a:pt x="7877" y="4216"/>
                  </a:cubicBezTo>
                  <a:lnTo>
                    <a:pt x="7877" y="1"/>
                  </a:ln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5"/>
            <p:cNvSpPr/>
            <p:nvPr/>
          </p:nvSpPr>
          <p:spPr>
            <a:xfrm>
              <a:off x="7279185" y="1668398"/>
              <a:ext cx="262511" cy="436927"/>
            </a:xfrm>
            <a:custGeom>
              <a:avLst/>
              <a:gdLst/>
              <a:ahLst/>
              <a:cxnLst/>
              <a:rect l="l" t="t" r="r" b="b"/>
              <a:pathLst>
                <a:path w="48035" h="79950" extrusionOk="0">
                  <a:moveTo>
                    <a:pt x="24331" y="0"/>
                  </a:moveTo>
                  <a:cubicBezTo>
                    <a:pt x="22191" y="0"/>
                    <a:pt x="19822" y="599"/>
                    <a:pt x="17195" y="1957"/>
                  </a:cubicBezTo>
                  <a:cubicBezTo>
                    <a:pt x="12758" y="4176"/>
                    <a:pt x="9541" y="8281"/>
                    <a:pt x="7212" y="12607"/>
                  </a:cubicBezTo>
                  <a:cubicBezTo>
                    <a:pt x="888" y="24698"/>
                    <a:pt x="1" y="39009"/>
                    <a:pt x="4882" y="51877"/>
                  </a:cubicBezTo>
                  <a:cubicBezTo>
                    <a:pt x="9985" y="64523"/>
                    <a:pt x="20191" y="74396"/>
                    <a:pt x="33170" y="79055"/>
                  </a:cubicBezTo>
                  <a:cubicBezTo>
                    <a:pt x="34572" y="79522"/>
                    <a:pt x="36135" y="79950"/>
                    <a:pt x="37665" y="79950"/>
                  </a:cubicBezTo>
                  <a:cubicBezTo>
                    <a:pt x="38677" y="79950"/>
                    <a:pt x="39674" y="79763"/>
                    <a:pt x="40602" y="79277"/>
                  </a:cubicBezTo>
                  <a:cubicBezTo>
                    <a:pt x="43042" y="78057"/>
                    <a:pt x="44152" y="74950"/>
                    <a:pt x="44706" y="72177"/>
                  </a:cubicBezTo>
                  <a:cubicBezTo>
                    <a:pt x="48034" y="56647"/>
                    <a:pt x="47480" y="40562"/>
                    <a:pt x="42931" y="25364"/>
                  </a:cubicBezTo>
                  <a:cubicBezTo>
                    <a:pt x="40240" y="15711"/>
                    <a:pt x="35296" y="0"/>
                    <a:pt x="24331"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5"/>
            <p:cNvSpPr/>
            <p:nvPr/>
          </p:nvSpPr>
          <p:spPr>
            <a:xfrm>
              <a:off x="7730278" y="1668398"/>
              <a:ext cx="263112" cy="436927"/>
            </a:xfrm>
            <a:custGeom>
              <a:avLst/>
              <a:gdLst/>
              <a:ahLst/>
              <a:cxnLst/>
              <a:rect l="l" t="t" r="r" b="b"/>
              <a:pathLst>
                <a:path w="48145" h="79950" extrusionOk="0">
                  <a:moveTo>
                    <a:pt x="23814" y="0"/>
                  </a:moveTo>
                  <a:cubicBezTo>
                    <a:pt x="12846" y="0"/>
                    <a:pt x="7887" y="15711"/>
                    <a:pt x="5103" y="25364"/>
                  </a:cubicBezTo>
                  <a:cubicBezTo>
                    <a:pt x="555" y="40562"/>
                    <a:pt x="0" y="56647"/>
                    <a:pt x="3439" y="72177"/>
                  </a:cubicBezTo>
                  <a:cubicBezTo>
                    <a:pt x="3994" y="74950"/>
                    <a:pt x="5103" y="78057"/>
                    <a:pt x="7432" y="79277"/>
                  </a:cubicBezTo>
                  <a:cubicBezTo>
                    <a:pt x="8404" y="79763"/>
                    <a:pt x="9428" y="79950"/>
                    <a:pt x="10457" y="79950"/>
                  </a:cubicBezTo>
                  <a:cubicBezTo>
                    <a:pt x="12011" y="79950"/>
                    <a:pt x="13574" y="79522"/>
                    <a:pt x="14976" y="79055"/>
                  </a:cubicBezTo>
                  <a:cubicBezTo>
                    <a:pt x="27844" y="74396"/>
                    <a:pt x="38160" y="64523"/>
                    <a:pt x="43263" y="51877"/>
                  </a:cubicBezTo>
                  <a:cubicBezTo>
                    <a:pt x="48144" y="39009"/>
                    <a:pt x="47257" y="24698"/>
                    <a:pt x="40934" y="12607"/>
                  </a:cubicBezTo>
                  <a:cubicBezTo>
                    <a:pt x="38493" y="8281"/>
                    <a:pt x="35387" y="4176"/>
                    <a:pt x="30950" y="1957"/>
                  </a:cubicBezTo>
                  <a:cubicBezTo>
                    <a:pt x="28323" y="599"/>
                    <a:pt x="25954" y="0"/>
                    <a:pt x="23814"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5"/>
            <p:cNvSpPr/>
            <p:nvPr/>
          </p:nvSpPr>
          <p:spPr>
            <a:xfrm>
              <a:off x="7544143" y="2275090"/>
              <a:ext cx="183695" cy="236438"/>
            </a:xfrm>
            <a:custGeom>
              <a:avLst/>
              <a:gdLst/>
              <a:ahLst/>
              <a:cxnLst/>
              <a:rect l="l" t="t" r="r" b="b"/>
              <a:pathLst>
                <a:path w="33613" h="43264" extrusionOk="0">
                  <a:moveTo>
                    <a:pt x="0" y="0"/>
                  </a:moveTo>
                  <a:lnTo>
                    <a:pt x="0" y="26402"/>
                  </a:lnTo>
                  <a:cubicBezTo>
                    <a:pt x="0" y="35609"/>
                    <a:pt x="7543" y="43264"/>
                    <a:pt x="16862" y="43264"/>
                  </a:cubicBezTo>
                  <a:cubicBezTo>
                    <a:pt x="26069" y="43264"/>
                    <a:pt x="33612" y="35609"/>
                    <a:pt x="33612" y="26402"/>
                  </a:cubicBezTo>
                  <a:lnTo>
                    <a:pt x="336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5"/>
            <p:cNvSpPr/>
            <p:nvPr/>
          </p:nvSpPr>
          <p:spPr>
            <a:xfrm>
              <a:off x="7337393" y="1603888"/>
              <a:ext cx="598969" cy="784506"/>
            </a:xfrm>
            <a:custGeom>
              <a:avLst/>
              <a:gdLst/>
              <a:ahLst/>
              <a:cxnLst/>
              <a:rect l="l" t="t" r="r" b="b"/>
              <a:pathLst>
                <a:path w="109601" h="143551" extrusionOk="0">
                  <a:moveTo>
                    <a:pt x="54062" y="1"/>
                  </a:moveTo>
                  <a:cubicBezTo>
                    <a:pt x="38216" y="1"/>
                    <a:pt x="23522" y="8282"/>
                    <a:pt x="15420" y="21858"/>
                  </a:cubicBezTo>
                  <a:cubicBezTo>
                    <a:pt x="5991" y="37722"/>
                    <a:pt x="6213" y="58355"/>
                    <a:pt x="2441" y="75993"/>
                  </a:cubicBezTo>
                  <a:cubicBezTo>
                    <a:pt x="1332" y="81762"/>
                    <a:pt x="0" y="87530"/>
                    <a:pt x="222" y="93409"/>
                  </a:cubicBezTo>
                  <a:cubicBezTo>
                    <a:pt x="999" y="121475"/>
                    <a:pt x="27622" y="143551"/>
                    <a:pt x="54690" y="143551"/>
                  </a:cubicBezTo>
                  <a:cubicBezTo>
                    <a:pt x="82755" y="143551"/>
                    <a:pt x="109601" y="119811"/>
                    <a:pt x="109157" y="90969"/>
                  </a:cubicBezTo>
                  <a:cubicBezTo>
                    <a:pt x="109046" y="78988"/>
                    <a:pt x="104276" y="66120"/>
                    <a:pt x="102612" y="56136"/>
                  </a:cubicBezTo>
                  <a:cubicBezTo>
                    <a:pt x="100948" y="46152"/>
                    <a:pt x="100837" y="36058"/>
                    <a:pt x="96400" y="26629"/>
                  </a:cubicBezTo>
                  <a:cubicBezTo>
                    <a:pt x="89045" y="10382"/>
                    <a:pt x="73000" y="1"/>
                    <a:pt x="55252" y="1"/>
                  </a:cubicBezTo>
                  <a:cubicBezTo>
                    <a:pt x="55065" y="1"/>
                    <a:pt x="54877" y="3"/>
                    <a:pt x="54690" y="5"/>
                  </a:cubicBezTo>
                  <a:cubicBezTo>
                    <a:pt x="54480" y="2"/>
                    <a:pt x="54271" y="1"/>
                    <a:pt x="540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5"/>
            <p:cNvSpPr/>
            <p:nvPr/>
          </p:nvSpPr>
          <p:spPr>
            <a:xfrm>
              <a:off x="7349483" y="1697284"/>
              <a:ext cx="108557" cy="326506"/>
            </a:xfrm>
            <a:custGeom>
              <a:avLst/>
              <a:gdLst/>
              <a:ahLst/>
              <a:cxnLst/>
              <a:rect l="l" t="t" r="r" b="b"/>
              <a:pathLst>
                <a:path w="19864" h="59745" extrusionOk="0">
                  <a:moveTo>
                    <a:pt x="16980" y="0"/>
                  </a:moveTo>
                  <a:cubicBezTo>
                    <a:pt x="15537" y="1775"/>
                    <a:pt x="11988" y="2330"/>
                    <a:pt x="10878" y="4216"/>
                  </a:cubicBezTo>
                  <a:cubicBezTo>
                    <a:pt x="1449" y="20079"/>
                    <a:pt x="3779" y="42154"/>
                    <a:pt x="7" y="59682"/>
                  </a:cubicBezTo>
                  <a:cubicBezTo>
                    <a:pt x="1" y="59724"/>
                    <a:pt x="5" y="59745"/>
                    <a:pt x="18" y="59745"/>
                  </a:cubicBezTo>
                  <a:cubicBezTo>
                    <a:pt x="490" y="59745"/>
                    <a:pt x="12892" y="33482"/>
                    <a:pt x="17423" y="20966"/>
                  </a:cubicBezTo>
                  <a:cubicBezTo>
                    <a:pt x="19642" y="15198"/>
                    <a:pt x="19864" y="4438"/>
                    <a:pt x="1698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5"/>
            <p:cNvSpPr/>
            <p:nvPr/>
          </p:nvSpPr>
          <p:spPr>
            <a:xfrm>
              <a:off x="7401252" y="1540854"/>
              <a:ext cx="602412" cy="299854"/>
            </a:xfrm>
            <a:custGeom>
              <a:avLst/>
              <a:gdLst/>
              <a:ahLst/>
              <a:cxnLst/>
              <a:rect l="l" t="t" r="r" b="b"/>
              <a:pathLst>
                <a:path w="110231" h="54868" extrusionOk="0">
                  <a:moveTo>
                    <a:pt x="28225" y="0"/>
                  </a:moveTo>
                  <a:cubicBezTo>
                    <a:pt x="28123" y="0"/>
                    <a:pt x="28021" y="0"/>
                    <a:pt x="27919" y="1"/>
                  </a:cubicBezTo>
                  <a:cubicBezTo>
                    <a:pt x="21041" y="1"/>
                    <a:pt x="13831" y="1554"/>
                    <a:pt x="8728" y="5659"/>
                  </a:cubicBezTo>
                  <a:cubicBezTo>
                    <a:pt x="3625" y="9874"/>
                    <a:pt x="1074" y="17306"/>
                    <a:pt x="519" y="23629"/>
                  </a:cubicBezTo>
                  <a:cubicBezTo>
                    <a:pt x="1" y="29430"/>
                    <a:pt x="14476" y="54868"/>
                    <a:pt x="47468" y="54868"/>
                  </a:cubicBezTo>
                  <a:cubicBezTo>
                    <a:pt x="49807" y="54868"/>
                    <a:pt x="52238" y="54740"/>
                    <a:pt x="54764" y="54468"/>
                  </a:cubicBezTo>
                  <a:cubicBezTo>
                    <a:pt x="72846" y="52583"/>
                    <a:pt x="96142" y="39936"/>
                    <a:pt x="107568" y="26625"/>
                  </a:cubicBezTo>
                  <a:cubicBezTo>
                    <a:pt x="105349" y="26292"/>
                    <a:pt x="100579" y="26292"/>
                    <a:pt x="98471" y="26070"/>
                  </a:cubicBezTo>
                  <a:cubicBezTo>
                    <a:pt x="98471" y="26070"/>
                    <a:pt x="105127" y="18970"/>
                    <a:pt x="110230" y="14422"/>
                  </a:cubicBezTo>
                  <a:cubicBezTo>
                    <a:pt x="108217" y="13900"/>
                    <a:pt x="106167" y="13641"/>
                    <a:pt x="104125" y="13641"/>
                  </a:cubicBezTo>
                  <a:cubicBezTo>
                    <a:pt x="100091" y="13641"/>
                    <a:pt x="96090" y="14652"/>
                    <a:pt x="92481" y="16641"/>
                  </a:cubicBezTo>
                  <a:lnTo>
                    <a:pt x="93701" y="6990"/>
                  </a:lnTo>
                  <a:lnTo>
                    <a:pt x="93701" y="6990"/>
                  </a:lnTo>
                  <a:cubicBezTo>
                    <a:pt x="89997" y="7845"/>
                    <a:pt x="86287" y="8198"/>
                    <a:pt x="82568" y="8198"/>
                  </a:cubicBezTo>
                  <a:cubicBezTo>
                    <a:pt x="64672" y="8198"/>
                    <a:pt x="46599" y="0"/>
                    <a:pt x="2822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5"/>
            <p:cNvSpPr/>
            <p:nvPr/>
          </p:nvSpPr>
          <p:spPr>
            <a:xfrm>
              <a:off x="7560794" y="2367229"/>
              <a:ext cx="176713" cy="28918"/>
            </a:xfrm>
            <a:custGeom>
              <a:avLst/>
              <a:gdLst/>
              <a:ahLst/>
              <a:cxnLst/>
              <a:rect l="l" t="t" r="r" b="b"/>
              <a:pathLst>
                <a:path w="8376" h="1371" extrusionOk="0">
                  <a:moveTo>
                    <a:pt x="8369" y="0"/>
                  </a:moveTo>
                  <a:cubicBezTo>
                    <a:pt x="8352" y="0"/>
                    <a:pt x="8243" y="49"/>
                    <a:pt x="8060" y="137"/>
                  </a:cubicBezTo>
                  <a:cubicBezTo>
                    <a:pt x="7961" y="186"/>
                    <a:pt x="7842" y="244"/>
                    <a:pt x="7698" y="303"/>
                  </a:cubicBezTo>
                  <a:cubicBezTo>
                    <a:pt x="7555" y="363"/>
                    <a:pt x="7396" y="439"/>
                    <a:pt x="7212" y="505"/>
                  </a:cubicBezTo>
                  <a:cubicBezTo>
                    <a:pt x="6850" y="649"/>
                    <a:pt x="6408" y="792"/>
                    <a:pt x="5911" y="920"/>
                  </a:cubicBezTo>
                  <a:cubicBezTo>
                    <a:pt x="5659" y="976"/>
                    <a:pt x="5397" y="1045"/>
                    <a:pt x="5120" y="1086"/>
                  </a:cubicBezTo>
                  <a:cubicBezTo>
                    <a:pt x="4845" y="1137"/>
                    <a:pt x="4557" y="1168"/>
                    <a:pt x="4263" y="1202"/>
                  </a:cubicBezTo>
                  <a:cubicBezTo>
                    <a:pt x="3974" y="1222"/>
                    <a:pt x="3692" y="1244"/>
                    <a:pt x="3418" y="1244"/>
                  </a:cubicBezTo>
                  <a:cubicBezTo>
                    <a:pt x="3411" y="1244"/>
                    <a:pt x="3404" y="1244"/>
                    <a:pt x="3397" y="1244"/>
                  </a:cubicBezTo>
                  <a:cubicBezTo>
                    <a:pt x="3339" y="1246"/>
                    <a:pt x="3281" y="1247"/>
                    <a:pt x="3223" y="1247"/>
                  </a:cubicBezTo>
                  <a:cubicBezTo>
                    <a:pt x="3005" y="1247"/>
                    <a:pt x="2793" y="1234"/>
                    <a:pt x="2590" y="1226"/>
                  </a:cubicBezTo>
                  <a:cubicBezTo>
                    <a:pt x="2077" y="1190"/>
                    <a:pt x="1616" y="1131"/>
                    <a:pt x="1235" y="1055"/>
                  </a:cubicBezTo>
                  <a:cubicBezTo>
                    <a:pt x="1042" y="1025"/>
                    <a:pt x="872" y="979"/>
                    <a:pt x="721" y="945"/>
                  </a:cubicBezTo>
                  <a:cubicBezTo>
                    <a:pt x="568" y="913"/>
                    <a:pt x="440" y="879"/>
                    <a:pt x="335" y="848"/>
                  </a:cubicBezTo>
                  <a:cubicBezTo>
                    <a:pt x="149" y="797"/>
                    <a:pt x="35" y="770"/>
                    <a:pt x="9" y="770"/>
                  </a:cubicBezTo>
                  <a:cubicBezTo>
                    <a:pt x="5" y="770"/>
                    <a:pt x="3" y="770"/>
                    <a:pt x="3" y="771"/>
                  </a:cubicBezTo>
                  <a:cubicBezTo>
                    <a:pt x="0" y="780"/>
                    <a:pt x="114" y="824"/>
                    <a:pt x="321" y="895"/>
                  </a:cubicBezTo>
                  <a:cubicBezTo>
                    <a:pt x="423" y="933"/>
                    <a:pt x="550" y="976"/>
                    <a:pt x="702" y="1014"/>
                  </a:cubicBezTo>
                  <a:cubicBezTo>
                    <a:pt x="853" y="1055"/>
                    <a:pt x="1023" y="1107"/>
                    <a:pt x="1216" y="1143"/>
                  </a:cubicBezTo>
                  <a:cubicBezTo>
                    <a:pt x="1599" y="1231"/>
                    <a:pt x="2064" y="1301"/>
                    <a:pt x="2583" y="1343"/>
                  </a:cubicBezTo>
                  <a:cubicBezTo>
                    <a:pt x="2802" y="1354"/>
                    <a:pt x="3031" y="1371"/>
                    <a:pt x="3267" y="1371"/>
                  </a:cubicBezTo>
                  <a:cubicBezTo>
                    <a:pt x="3311" y="1371"/>
                    <a:pt x="3354" y="1370"/>
                    <a:pt x="3398" y="1369"/>
                  </a:cubicBezTo>
                  <a:cubicBezTo>
                    <a:pt x="3413" y="1369"/>
                    <a:pt x="3427" y="1369"/>
                    <a:pt x="3442" y="1369"/>
                  </a:cubicBezTo>
                  <a:cubicBezTo>
                    <a:pt x="3712" y="1369"/>
                    <a:pt x="3990" y="1349"/>
                    <a:pt x="4273" y="1329"/>
                  </a:cubicBezTo>
                  <a:cubicBezTo>
                    <a:pt x="4572" y="1294"/>
                    <a:pt x="4864" y="1263"/>
                    <a:pt x="5143" y="1208"/>
                  </a:cubicBezTo>
                  <a:cubicBezTo>
                    <a:pt x="5422" y="1165"/>
                    <a:pt x="5687" y="1094"/>
                    <a:pt x="5939" y="1035"/>
                  </a:cubicBezTo>
                  <a:cubicBezTo>
                    <a:pt x="6442" y="898"/>
                    <a:pt x="6886" y="745"/>
                    <a:pt x="7246" y="588"/>
                  </a:cubicBezTo>
                  <a:cubicBezTo>
                    <a:pt x="7430" y="518"/>
                    <a:pt x="7587" y="434"/>
                    <a:pt x="7727" y="368"/>
                  </a:cubicBezTo>
                  <a:cubicBezTo>
                    <a:pt x="7869" y="302"/>
                    <a:pt x="7987" y="237"/>
                    <a:pt x="8082" y="182"/>
                  </a:cubicBezTo>
                  <a:cubicBezTo>
                    <a:pt x="8273" y="73"/>
                    <a:pt x="8375" y="8"/>
                    <a:pt x="8372" y="1"/>
                  </a:cubicBezTo>
                  <a:cubicBezTo>
                    <a:pt x="8371" y="1"/>
                    <a:pt x="8370" y="0"/>
                    <a:pt x="8369" y="0"/>
                  </a:cubicBezTo>
                  <a:close/>
                </a:path>
              </a:pathLst>
            </a:custGeom>
            <a:solidFill>
              <a:srgbClr val="9C5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5"/>
            <p:cNvSpPr/>
            <p:nvPr/>
          </p:nvSpPr>
          <p:spPr>
            <a:xfrm rot="274895">
              <a:off x="7256051" y="1971567"/>
              <a:ext cx="102113" cy="167925"/>
            </a:xfrm>
            <a:custGeom>
              <a:avLst/>
              <a:gdLst/>
              <a:ahLst/>
              <a:cxnLst/>
              <a:rect l="l" t="t" r="r" b="b"/>
              <a:pathLst>
                <a:path w="3512" h="5776" extrusionOk="0">
                  <a:moveTo>
                    <a:pt x="1712" y="1"/>
                  </a:moveTo>
                  <a:cubicBezTo>
                    <a:pt x="1680" y="1"/>
                    <a:pt x="1648" y="2"/>
                    <a:pt x="1616" y="4"/>
                  </a:cubicBezTo>
                  <a:cubicBezTo>
                    <a:pt x="1026" y="47"/>
                    <a:pt x="525" y="500"/>
                    <a:pt x="278" y="1038"/>
                  </a:cubicBezTo>
                  <a:cubicBezTo>
                    <a:pt x="32" y="1575"/>
                    <a:pt x="1" y="2185"/>
                    <a:pt x="25" y="2777"/>
                  </a:cubicBezTo>
                  <a:cubicBezTo>
                    <a:pt x="51" y="3427"/>
                    <a:pt x="144" y="4092"/>
                    <a:pt x="452" y="4665"/>
                  </a:cubicBezTo>
                  <a:cubicBezTo>
                    <a:pt x="760" y="5239"/>
                    <a:pt x="1318" y="5710"/>
                    <a:pt x="1967" y="5770"/>
                  </a:cubicBezTo>
                  <a:cubicBezTo>
                    <a:pt x="2006" y="5774"/>
                    <a:pt x="2046" y="5776"/>
                    <a:pt x="2086" y="5776"/>
                  </a:cubicBezTo>
                  <a:cubicBezTo>
                    <a:pt x="2698" y="5776"/>
                    <a:pt x="3319" y="5349"/>
                    <a:pt x="3410" y="4744"/>
                  </a:cubicBezTo>
                  <a:lnTo>
                    <a:pt x="3512" y="1059"/>
                  </a:lnTo>
                  <a:cubicBezTo>
                    <a:pt x="3010" y="549"/>
                    <a:pt x="2415" y="1"/>
                    <a:pt x="17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5"/>
            <p:cNvSpPr/>
            <p:nvPr/>
          </p:nvSpPr>
          <p:spPr>
            <a:xfrm>
              <a:off x="7294894" y="2003083"/>
              <a:ext cx="40153" cy="80792"/>
            </a:xfrm>
            <a:custGeom>
              <a:avLst/>
              <a:gdLst/>
              <a:ahLst/>
              <a:cxnLst/>
              <a:rect l="l" t="t" r="r" b="b"/>
              <a:pathLst>
                <a:path w="1381" h="2779" extrusionOk="0">
                  <a:moveTo>
                    <a:pt x="751" y="0"/>
                  </a:moveTo>
                  <a:cubicBezTo>
                    <a:pt x="751" y="0"/>
                    <a:pt x="751" y="0"/>
                    <a:pt x="751" y="0"/>
                  </a:cubicBezTo>
                  <a:cubicBezTo>
                    <a:pt x="738" y="5"/>
                    <a:pt x="785" y="189"/>
                    <a:pt x="877" y="498"/>
                  </a:cubicBezTo>
                  <a:cubicBezTo>
                    <a:pt x="936" y="699"/>
                    <a:pt x="1014" y="954"/>
                    <a:pt x="1107" y="1246"/>
                  </a:cubicBezTo>
                  <a:lnTo>
                    <a:pt x="1107" y="1246"/>
                  </a:lnTo>
                  <a:cubicBezTo>
                    <a:pt x="1035" y="1160"/>
                    <a:pt x="950" y="1081"/>
                    <a:pt x="842" y="1019"/>
                  </a:cubicBezTo>
                  <a:cubicBezTo>
                    <a:pt x="742" y="965"/>
                    <a:pt x="629" y="935"/>
                    <a:pt x="517" y="935"/>
                  </a:cubicBezTo>
                  <a:cubicBezTo>
                    <a:pt x="432" y="935"/>
                    <a:pt x="348" y="952"/>
                    <a:pt x="270" y="988"/>
                  </a:cubicBezTo>
                  <a:cubicBezTo>
                    <a:pt x="80" y="1074"/>
                    <a:pt x="1" y="1287"/>
                    <a:pt x="7" y="1454"/>
                  </a:cubicBezTo>
                  <a:cubicBezTo>
                    <a:pt x="21" y="1798"/>
                    <a:pt x="170" y="2061"/>
                    <a:pt x="304" y="2265"/>
                  </a:cubicBezTo>
                  <a:cubicBezTo>
                    <a:pt x="447" y="2467"/>
                    <a:pt x="598" y="2598"/>
                    <a:pt x="709" y="2677"/>
                  </a:cubicBezTo>
                  <a:cubicBezTo>
                    <a:pt x="810" y="2748"/>
                    <a:pt x="877" y="2779"/>
                    <a:pt x="892" y="2779"/>
                  </a:cubicBezTo>
                  <a:cubicBezTo>
                    <a:pt x="894" y="2779"/>
                    <a:pt x="894" y="2778"/>
                    <a:pt x="895" y="2778"/>
                  </a:cubicBezTo>
                  <a:cubicBezTo>
                    <a:pt x="911" y="2759"/>
                    <a:pt x="636" y="2612"/>
                    <a:pt x="380" y="2215"/>
                  </a:cubicBezTo>
                  <a:cubicBezTo>
                    <a:pt x="260" y="2019"/>
                    <a:pt x="129" y="1751"/>
                    <a:pt x="125" y="1455"/>
                  </a:cubicBezTo>
                  <a:cubicBezTo>
                    <a:pt x="125" y="1311"/>
                    <a:pt x="188" y="1162"/>
                    <a:pt x="325" y="1101"/>
                  </a:cubicBezTo>
                  <a:cubicBezTo>
                    <a:pt x="381" y="1075"/>
                    <a:pt x="446" y="1062"/>
                    <a:pt x="513" y="1062"/>
                  </a:cubicBezTo>
                  <a:cubicBezTo>
                    <a:pt x="604" y="1062"/>
                    <a:pt x="699" y="1086"/>
                    <a:pt x="782" y="1131"/>
                  </a:cubicBezTo>
                  <a:cubicBezTo>
                    <a:pt x="1019" y="1266"/>
                    <a:pt x="1151" y="1526"/>
                    <a:pt x="1269" y="1751"/>
                  </a:cubicBezTo>
                  <a:lnTo>
                    <a:pt x="1381" y="1705"/>
                  </a:lnTo>
                  <a:cubicBezTo>
                    <a:pt x="1210" y="1204"/>
                    <a:pt x="1059" y="776"/>
                    <a:pt x="948" y="474"/>
                  </a:cubicBezTo>
                  <a:cubicBezTo>
                    <a:pt x="838" y="176"/>
                    <a:pt x="767" y="0"/>
                    <a:pt x="751"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5"/>
            <p:cNvSpPr/>
            <p:nvPr/>
          </p:nvSpPr>
          <p:spPr>
            <a:xfrm rot="-1800103">
              <a:off x="7833421" y="1697287"/>
              <a:ext cx="108551" cy="326489"/>
            </a:xfrm>
            <a:custGeom>
              <a:avLst/>
              <a:gdLst/>
              <a:ahLst/>
              <a:cxnLst/>
              <a:rect l="l" t="t" r="r" b="b"/>
              <a:pathLst>
                <a:path w="19864" h="59745" extrusionOk="0">
                  <a:moveTo>
                    <a:pt x="16980" y="0"/>
                  </a:moveTo>
                  <a:cubicBezTo>
                    <a:pt x="15537" y="1775"/>
                    <a:pt x="11988" y="2330"/>
                    <a:pt x="10878" y="4216"/>
                  </a:cubicBezTo>
                  <a:cubicBezTo>
                    <a:pt x="1449" y="20079"/>
                    <a:pt x="3779" y="42154"/>
                    <a:pt x="7" y="59682"/>
                  </a:cubicBezTo>
                  <a:cubicBezTo>
                    <a:pt x="1" y="59724"/>
                    <a:pt x="5" y="59745"/>
                    <a:pt x="18" y="59745"/>
                  </a:cubicBezTo>
                  <a:cubicBezTo>
                    <a:pt x="490" y="59745"/>
                    <a:pt x="12892" y="33482"/>
                    <a:pt x="17423" y="20966"/>
                  </a:cubicBezTo>
                  <a:cubicBezTo>
                    <a:pt x="19642" y="15198"/>
                    <a:pt x="19864" y="4438"/>
                    <a:pt x="1698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5"/>
            <p:cNvSpPr/>
            <p:nvPr/>
          </p:nvSpPr>
          <p:spPr>
            <a:xfrm rot="-356842">
              <a:off x="7918851" y="1967326"/>
              <a:ext cx="102079" cy="167931"/>
            </a:xfrm>
            <a:custGeom>
              <a:avLst/>
              <a:gdLst/>
              <a:ahLst/>
              <a:cxnLst/>
              <a:rect l="l" t="t" r="r" b="b"/>
              <a:pathLst>
                <a:path w="3511" h="5776" extrusionOk="0">
                  <a:moveTo>
                    <a:pt x="1801" y="0"/>
                  </a:moveTo>
                  <a:cubicBezTo>
                    <a:pt x="1097" y="0"/>
                    <a:pt x="502" y="548"/>
                    <a:pt x="1" y="1059"/>
                  </a:cubicBezTo>
                  <a:lnTo>
                    <a:pt x="102" y="4744"/>
                  </a:lnTo>
                  <a:cubicBezTo>
                    <a:pt x="193" y="5348"/>
                    <a:pt x="814" y="5775"/>
                    <a:pt x="1426" y="5775"/>
                  </a:cubicBezTo>
                  <a:cubicBezTo>
                    <a:pt x="1466" y="5775"/>
                    <a:pt x="1507" y="5774"/>
                    <a:pt x="1546" y="5770"/>
                  </a:cubicBezTo>
                  <a:cubicBezTo>
                    <a:pt x="2194" y="5709"/>
                    <a:pt x="2752" y="5238"/>
                    <a:pt x="3061" y="4665"/>
                  </a:cubicBezTo>
                  <a:cubicBezTo>
                    <a:pt x="3369" y="4091"/>
                    <a:pt x="3461" y="3427"/>
                    <a:pt x="3487" y="2777"/>
                  </a:cubicBezTo>
                  <a:cubicBezTo>
                    <a:pt x="3511" y="2185"/>
                    <a:pt x="3481" y="1574"/>
                    <a:pt x="3235" y="1037"/>
                  </a:cubicBezTo>
                  <a:cubicBezTo>
                    <a:pt x="2988" y="499"/>
                    <a:pt x="2486" y="47"/>
                    <a:pt x="1896" y="4"/>
                  </a:cubicBezTo>
                  <a:cubicBezTo>
                    <a:pt x="1864" y="2"/>
                    <a:pt x="1833" y="0"/>
                    <a:pt x="1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5"/>
            <p:cNvSpPr/>
            <p:nvPr/>
          </p:nvSpPr>
          <p:spPr>
            <a:xfrm>
              <a:off x="7941997" y="1998809"/>
              <a:ext cx="40153" cy="80822"/>
            </a:xfrm>
            <a:custGeom>
              <a:avLst/>
              <a:gdLst/>
              <a:ahLst/>
              <a:cxnLst/>
              <a:rect l="l" t="t" r="r" b="b"/>
              <a:pathLst>
                <a:path w="1381" h="2780" extrusionOk="0">
                  <a:moveTo>
                    <a:pt x="628" y="1"/>
                  </a:moveTo>
                  <a:cubicBezTo>
                    <a:pt x="614" y="1"/>
                    <a:pt x="542" y="176"/>
                    <a:pt x="432" y="475"/>
                  </a:cubicBezTo>
                  <a:cubicBezTo>
                    <a:pt x="321" y="777"/>
                    <a:pt x="171" y="1204"/>
                    <a:pt x="0" y="1706"/>
                  </a:cubicBezTo>
                  <a:lnTo>
                    <a:pt x="111" y="1752"/>
                  </a:lnTo>
                  <a:cubicBezTo>
                    <a:pt x="230" y="1527"/>
                    <a:pt x="362" y="1266"/>
                    <a:pt x="598" y="1132"/>
                  </a:cubicBezTo>
                  <a:cubicBezTo>
                    <a:pt x="681" y="1086"/>
                    <a:pt x="777" y="1062"/>
                    <a:pt x="868" y="1062"/>
                  </a:cubicBezTo>
                  <a:cubicBezTo>
                    <a:pt x="935" y="1062"/>
                    <a:pt x="1000" y="1075"/>
                    <a:pt x="1056" y="1102"/>
                  </a:cubicBezTo>
                  <a:cubicBezTo>
                    <a:pt x="1193" y="1163"/>
                    <a:pt x="1255" y="1312"/>
                    <a:pt x="1256" y="1456"/>
                  </a:cubicBezTo>
                  <a:cubicBezTo>
                    <a:pt x="1252" y="1752"/>
                    <a:pt x="1119" y="2020"/>
                    <a:pt x="1000" y="2215"/>
                  </a:cubicBezTo>
                  <a:cubicBezTo>
                    <a:pt x="744" y="2613"/>
                    <a:pt x="469" y="2759"/>
                    <a:pt x="485" y="2778"/>
                  </a:cubicBezTo>
                  <a:cubicBezTo>
                    <a:pt x="485" y="2779"/>
                    <a:pt x="486" y="2779"/>
                    <a:pt x="488" y="2779"/>
                  </a:cubicBezTo>
                  <a:cubicBezTo>
                    <a:pt x="503" y="2779"/>
                    <a:pt x="569" y="2748"/>
                    <a:pt x="671" y="2677"/>
                  </a:cubicBezTo>
                  <a:cubicBezTo>
                    <a:pt x="781" y="2599"/>
                    <a:pt x="934" y="2468"/>
                    <a:pt x="1075" y="2265"/>
                  </a:cubicBezTo>
                  <a:cubicBezTo>
                    <a:pt x="1211" y="2062"/>
                    <a:pt x="1360" y="1798"/>
                    <a:pt x="1374" y="1454"/>
                  </a:cubicBezTo>
                  <a:cubicBezTo>
                    <a:pt x="1380" y="1288"/>
                    <a:pt x="1300" y="1075"/>
                    <a:pt x="1110" y="989"/>
                  </a:cubicBezTo>
                  <a:cubicBezTo>
                    <a:pt x="1032" y="953"/>
                    <a:pt x="948" y="936"/>
                    <a:pt x="864" y="936"/>
                  </a:cubicBezTo>
                  <a:cubicBezTo>
                    <a:pt x="752" y="936"/>
                    <a:pt x="638" y="966"/>
                    <a:pt x="537" y="1020"/>
                  </a:cubicBezTo>
                  <a:cubicBezTo>
                    <a:pt x="430" y="1082"/>
                    <a:pt x="344" y="1161"/>
                    <a:pt x="273" y="1247"/>
                  </a:cubicBezTo>
                  <a:lnTo>
                    <a:pt x="273" y="1247"/>
                  </a:lnTo>
                  <a:cubicBezTo>
                    <a:pt x="366" y="954"/>
                    <a:pt x="444" y="700"/>
                    <a:pt x="504" y="498"/>
                  </a:cubicBezTo>
                  <a:cubicBezTo>
                    <a:pt x="596" y="189"/>
                    <a:pt x="642" y="5"/>
                    <a:pt x="629" y="1"/>
                  </a:cubicBezTo>
                  <a:cubicBezTo>
                    <a:pt x="629" y="1"/>
                    <a:pt x="629" y="1"/>
                    <a:pt x="62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5"/>
            <p:cNvSpPr/>
            <p:nvPr/>
          </p:nvSpPr>
          <p:spPr>
            <a:xfrm>
              <a:off x="7600363" y="1998425"/>
              <a:ext cx="44425" cy="153850"/>
            </a:xfrm>
            <a:custGeom>
              <a:avLst/>
              <a:gdLst/>
              <a:ahLst/>
              <a:cxnLst/>
              <a:rect l="l" t="t" r="r" b="b"/>
              <a:pathLst>
                <a:path w="1777" h="6154" extrusionOk="0">
                  <a:moveTo>
                    <a:pt x="1164" y="1"/>
                  </a:moveTo>
                  <a:cubicBezTo>
                    <a:pt x="1164" y="1"/>
                    <a:pt x="1164" y="1"/>
                    <a:pt x="1164" y="1"/>
                  </a:cubicBezTo>
                  <a:cubicBezTo>
                    <a:pt x="1154" y="2"/>
                    <a:pt x="1161" y="125"/>
                    <a:pt x="1180" y="347"/>
                  </a:cubicBezTo>
                  <a:cubicBezTo>
                    <a:pt x="1205" y="593"/>
                    <a:pt x="1236" y="908"/>
                    <a:pt x="1273" y="1286"/>
                  </a:cubicBezTo>
                  <a:cubicBezTo>
                    <a:pt x="1355" y="2053"/>
                    <a:pt x="1476" y="3103"/>
                    <a:pt x="1617" y="4265"/>
                  </a:cubicBezTo>
                  <a:lnTo>
                    <a:pt x="1617" y="4265"/>
                  </a:lnTo>
                  <a:cubicBezTo>
                    <a:pt x="1401" y="4125"/>
                    <a:pt x="1172" y="3996"/>
                    <a:pt x="914" y="3960"/>
                  </a:cubicBezTo>
                  <a:cubicBezTo>
                    <a:pt x="872" y="3954"/>
                    <a:pt x="830" y="3951"/>
                    <a:pt x="788" y="3951"/>
                  </a:cubicBezTo>
                  <a:cubicBezTo>
                    <a:pt x="528" y="3951"/>
                    <a:pt x="263" y="4061"/>
                    <a:pt x="141" y="4292"/>
                  </a:cubicBezTo>
                  <a:cubicBezTo>
                    <a:pt x="0" y="4559"/>
                    <a:pt x="77" y="4845"/>
                    <a:pt x="174" y="5059"/>
                  </a:cubicBezTo>
                  <a:cubicBezTo>
                    <a:pt x="280" y="5276"/>
                    <a:pt x="422" y="5449"/>
                    <a:pt x="566" y="5591"/>
                  </a:cubicBezTo>
                  <a:cubicBezTo>
                    <a:pt x="856" y="5875"/>
                    <a:pt x="1161" y="6015"/>
                    <a:pt x="1372" y="6084"/>
                  </a:cubicBezTo>
                  <a:cubicBezTo>
                    <a:pt x="1479" y="6118"/>
                    <a:pt x="1564" y="6136"/>
                    <a:pt x="1622" y="6146"/>
                  </a:cubicBezTo>
                  <a:cubicBezTo>
                    <a:pt x="1662" y="6151"/>
                    <a:pt x="1689" y="6153"/>
                    <a:pt x="1702" y="6153"/>
                  </a:cubicBezTo>
                  <a:cubicBezTo>
                    <a:pt x="1708" y="6153"/>
                    <a:pt x="1711" y="6153"/>
                    <a:pt x="1711" y="6152"/>
                  </a:cubicBezTo>
                  <a:cubicBezTo>
                    <a:pt x="1714" y="6140"/>
                    <a:pt x="1592" y="6118"/>
                    <a:pt x="1390" y="6037"/>
                  </a:cubicBezTo>
                  <a:cubicBezTo>
                    <a:pt x="1189" y="5955"/>
                    <a:pt x="900" y="5807"/>
                    <a:pt x="630" y="5528"/>
                  </a:cubicBezTo>
                  <a:cubicBezTo>
                    <a:pt x="497" y="5388"/>
                    <a:pt x="364" y="5217"/>
                    <a:pt x="271" y="5015"/>
                  </a:cubicBezTo>
                  <a:cubicBezTo>
                    <a:pt x="183" y="4814"/>
                    <a:pt x="128" y="4557"/>
                    <a:pt x="243" y="4349"/>
                  </a:cubicBezTo>
                  <a:cubicBezTo>
                    <a:pt x="339" y="4170"/>
                    <a:pt x="558" y="4075"/>
                    <a:pt x="782" y="4075"/>
                  </a:cubicBezTo>
                  <a:cubicBezTo>
                    <a:pt x="821" y="4075"/>
                    <a:pt x="859" y="4078"/>
                    <a:pt x="897" y="4083"/>
                  </a:cubicBezTo>
                  <a:cubicBezTo>
                    <a:pt x="1164" y="4122"/>
                    <a:pt x="1412" y="4280"/>
                    <a:pt x="1661" y="4447"/>
                  </a:cubicBezTo>
                  <a:lnTo>
                    <a:pt x="1777" y="4524"/>
                  </a:lnTo>
                  <a:lnTo>
                    <a:pt x="1760" y="4386"/>
                  </a:lnTo>
                  <a:cubicBezTo>
                    <a:pt x="1759" y="4379"/>
                    <a:pt x="1758" y="4369"/>
                    <a:pt x="1757" y="4361"/>
                  </a:cubicBezTo>
                  <a:cubicBezTo>
                    <a:pt x="1610" y="3155"/>
                    <a:pt x="1471" y="2064"/>
                    <a:pt x="1364" y="1275"/>
                  </a:cubicBezTo>
                  <a:cubicBezTo>
                    <a:pt x="1310" y="899"/>
                    <a:pt x="1265" y="586"/>
                    <a:pt x="1229" y="341"/>
                  </a:cubicBezTo>
                  <a:cubicBezTo>
                    <a:pt x="1195" y="122"/>
                    <a:pt x="1172" y="1"/>
                    <a:pt x="1164"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5"/>
            <p:cNvSpPr/>
            <p:nvPr/>
          </p:nvSpPr>
          <p:spPr>
            <a:xfrm>
              <a:off x="7603938" y="2181350"/>
              <a:ext cx="94125" cy="36100"/>
            </a:xfrm>
            <a:custGeom>
              <a:avLst/>
              <a:gdLst/>
              <a:ahLst/>
              <a:cxnLst/>
              <a:rect l="l" t="t" r="r" b="b"/>
              <a:pathLst>
                <a:path w="3765" h="1444" extrusionOk="0">
                  <a:moveTo>
                    <a:pt x="1883" y="0"/>
                  </a:moveTo>
                  <a:cubicBezTo>
                    <a:pt x="1159" y="5"/>
                    <a:pt x="591" y="420"/>
                    <a:pt x="319" y="781"/>
                  </a:cubicBezTo>
                  <a:cubicBezTo>
                    <a:pt x="179" y="962"/>
                    <a:pt x="96" y="1130"/>
                    <a:pt x="54" y="1250"/>
                  </a:cubicBezTo>
                  <a:cubicBezTo>
                    <a:pt x="11" y="1370"/>
                    <a:pt x="0" y="1441"/>
                    <a:pt x="7" y="1443"/>
                  </a:cubicBezTo>
                  <a:cubicBezTo>
                    <a:pt x="8" y="1443"/>
                    <a:pt x="8" y="1443"/>
                    <a:pt x="9" y="1443"/>
                  </a:cubicBezTo>
                  <a:cubicBezTo>
                    <a:pt x="34" y="1443"/>
                    <a:pt x="106" y="1168"/>
                    <a:pt x="390" y="838"/>
                  </a:cubicBezTo>
                  <a:cubicBezTo>
                    <a:pt x="666" y="507"/>
                    <a:pt x="1211" y="132"/>
                    <a:pt x="1883" y="129"/>
                  </a:cubicBezTo>
                  <a:cubicBezTo>
                    <a:pt x="2554" y="132"/>
                    <a:pt x="3099" y="507"/>
                    <a:pt x="3376" y="838"/>
                  </a:cubicBezTo>
                  <a:cubicBezTo>
                    <a:pt x="3658" y="1167"/>
                    <a:pt x="3731" y="1442"/>
                    <a:pt x="3756" y="1442"/>
                  </a:cubicBezTo>
                  <a:cubicBezTo>
                    <a:pt x="3757" y="1442"/>
                    <a:pt x="3757" y="1442"/>
                    <a:pt x="3758" y="1442"/>
                  </a:cubicBezTo>
                  <a:cubicBezTo>
                    <a:pt x="3765" y="1441"/>
                    <a:pt x="3754" y="1370"/>
                    <a:pt x="3711" y="1250"/>
                  </a:cubicBezTo>
                  <a:cubicBezTo>
                    <a:pt x="3670" y="1130"/>
                    <a:pt x="3585" y="962"/>
                    <a:pt x="3445" y="780"/>
                  </a:cubicBezTo>
                  <a:cubicBezTo>
                    <a:pt x="3174" y="420"/>
                    <a:pt x="2606" y="5"/>
                    <a:pt x="1883"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5"/>
            <p:cNvSpPr/>
            <p:nvPr/>
          </p:nvSpPr>
          <p:spPr>
            <a:xfrm>
              <a:off x="7441688" y="1954825"/>
              <a:ext cx="153975" cy="109650"/>
            </a:xfrm>
            <a:custGeom>
              <a:avLst/>
              <a:gdLst/>
              <a:ahLst/>
              <a:cxnLst/>
              <a:rect l="l" t="t" r="r" b="b"/>
              <a:pathLst>
                <a:path w="6159" h="4386" extrusionOk="0">
                  <a:moveTo>
                    <a:pt x="3241" y="0"/>
                  </a:moveTo>
                  <a:cubicBezTo>
                    <a:pt x="2760" y="0"/>
                    <a:pt x="2277" y="108"/>
                    <a:pt x="1851" y="326"/>
                  </a:cubicBezTo>
                  <a:cubicBezTo>
                    <a:pt x="829" y="847"/>
                    <a:pt x="110" y="1920"/>
                    <a:pt x="15" y="3064"/>
                  </a:cubicBezTo>
                  <a:lnTo>
                    <a:pt x="0" y="3405"/>
                  </a:lnTo>
                  <a:cubicBezTo>
                    <a:pt x="494" y="2292"/>
                    <a:pt x="1695" y="1548"/>
                    <a:pt x="2905" y="1548"/>
                  </a:cubicBezTo>
                  <a:cubicBezTo>
                    <a:pt x="3060" y="1548"/>
                    <a:pt x="3216" y="1560"/>
                    <a:pt x="3370" y="1585"/>
                  </a:cubicBezTo>
                  <a:cubicBezTo>
                    <a:pt x="4725" y="1808"/>
                    <a:pt x="5854" y="3018"/>
                    <a:pt x="5982" y="4386"/>
                  </a:cubicBezTo>
                  <a:cubicBezTo>
                    <a:pt x="6083" y="3261"/>
                    <a:pt x="6158" y="2031"/>
                    <a:pt x="5518" y="1100"/>
                  </a:cubicBezTo>
                  <a:cubicBezTo>
                    <a:pt x="5015" y="370"/>
                    <a:pt x="4132" y="0"/>
                    <a:pt x="3241" y="0"/>
                  </a:cubicBezTo>
                  <a:close/>
                </a:path>
              </a:pathLst>
            </a:custGeom>
            <a:solidFill>
              <a:srgbClr val="B2475F">
                <a:alpha val="5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5"/>
            <p:cNvSpPr/>
            <p:nvPr/>
          </p:nvSpPr>
          <p:spPr>
            <a:xfrm>
              <a:off x="7702638" y="1952325"/>
              <a:ext cx="154000" cy="109650"/>
            </a:xfrm>
            <a:custGeom>
              <a:avLst/>
              <a:gdLst/>
              <a:ahLst/>
              <a:cxnLst/>
              <a:rect l="l" t="t" r="r" b="b"/>
              <a:pathLst>
                <a:path w="6160" h="4386" extrusionOk="0">
                  <a:moveTo>
                    <a:pt x="2918" y="0"/>
                  </a:moveTo>
                  <a:cubicBezTo>
                    <a:pt x="2027" y="0"/>
                    <a:pt x="1144" y="370"/>
                    <a:pt x="642" y="1100"/>
                  </a:cubicBezTo>
                  <a:cubicBezTo>
                    <a:pt x="0" y="2031"/>
                    <a:pt x="76" y="3261"/>
                    <a:pt x="176" y="4386"/>
                  </a:cubicBezTo>
                  <a:cubicBezTo>
                    <a:pt x="305" y="3019"/>
                    <a:pt x="1434" y="1808"/>
                    <a:pt x="2790" y="1585"/>
                  </a:cubicBezTo>
                  <a:cubicBezTo>
                    <a:pt x="2944" y="1560"/>
                    <a:pt x="3099" y="1548"/>
                    <a:pt x="3255" y="1548"/>
                  </a:cubicBezTo>
                  <a:cubicBezTo>
                    <a:pt x="4465" y="1548"/>
                    <a:pt x="5665" y="2292"/>
                    <a:pt x="6159" y="3405"/>
                  </a:cubicBezTo>
                  <a:lnTo>
                    <a:pt x="6145" y="3064"/>
                  </a:lnTo>
                  <a:cubicBezTo>
                    <a:pt x="6050" y="1920"/>
                    <a:pt x="5331" y="847"/>
                    <a:pt x="4309" y="326"/>
                  </a:cubicBezTo>
                  <a:cubicBezTo>
                    <a:pt x="3883" y="108"/>
                    <a:pt x="3399" y="0"/>
                    <a:pt x="2918" y="0"/>
                  </a:cubicBezTo>
                  <a:close/>
                </a:path>
              </a:pathLst>
            </a:custGeom>
            <a:solidFill>
              <a:srgbClr val="B2475F">
                <a:alpha val="5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5"/>
            <p:cNvSpPr/>
            <p:nvPr/>
          </p:nvSpPr>
          <p:spPr>
            <a:xfrm>
              <a:off x="7445413" y="1988775"/>
              <a:ext cx="143900" cy="79850"/>
            </a:xfrm>
            <a:custGeom>
              <a:avLst/>
              <a:gdLst/>
              <a:ahLst/>
              <a:cxnLst/>
              <a:rect l="l" t="t" r="r" b="b"/>
              <a:pathLst>
                <a:path w="5756" h="3194" extrusionOk="0">
                  <a:moveTo>
                    <a:pt x="2788" y="0"/>
                  </a:moveTo>
                  <a:cubicBezTo>
                    <a:pt x="1596" y="0"/>
                    <a:pt x="408" y="777"/>
                    <a:pt x="0" y="1909"/>
                  </a:cubicBezTo>
                  <a:lnTo>
                    <a:pt x="5609" y="3193"/>
                  </a:lnTo>
                  <a:cubicBezTo>
                    <a:pt x="5755" y="1800"/>
                    <a:pt x="4739" y="379"/>
                    <a:pt x="3374" y="65"/>
                  </a:cubicBezTo>
                  <a:cubicBezTo>
                    <a:pt x="3181" y="21"/>
                    <a:pt x="2984" y="0"/>
                    <a:pt x="2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5"/>
            <p:cNvSpPr/>
            <p:nvPr/>
          </p:nvSpPr>
          <p:spPr>
            <a:xfrm>
              <a:off x="7474238" y="1993900"/>
              <a:ext cx="82925" cy="64600"/>
            </a:xfrm>
            <a:custGeom>
              <a:avLst/>
              <a:gdLst/>
              <a:ahLst/>
              <a:cxnLst/>
              <a:rect l="l" t="t" r="r" b="b"/>
              <a:pathLst>
                <a:path w="3317" h="2584" extrusionOk="0">
                  <a:moveTo>
                    <a:pt x="1754" y="0"/>
                  </a:moveTo>
                  <a:cubicBezTo>
                    <a:pt x="1537" y="0"/>
                    <a:pt x="1321" y="16"/>
                    <a:pt x="1108" y="61"/>
                  </a:cubicBezTo>
                  <a:cubicBezTo>
                    <a:pt x="719" y="142"/>
                    <a:pt x="337" y="337"/>
                    <a:pt x="97" y="650"/>
                  </a:cubicBezTo>
                  <a:lnTo>
                    <a:pt x="97" y="650"/>
                  </a:lnTo>
                  <a:cubicBezTo>
                    <a:pt x="96" y="636"/>
                    <a:pt x="96" y="622"/>
                    <a:pt x="95" y="608"/>
                  </a:cubicBezTo>
                  <a:lnTo>
                    <a:pt x="1" y="796"/>
                  </a:lnTo>
                  <a:cubicBezTo>
                    <a:pt x="30" y="745"/>
                    <a:pt x="62" y="696"/>
                    <a:pt x="97" y="650"/>
                  </a:cubicBezTo>
                  <a:lnTo>
                    <a:pt x="97" y="650"/>
                  </a:lnTo>
                  <a:cubicBezTo>
                    <a:pt x="143" y="1333"/>
                    <a:pt x="475" y="2017"/>
                    <a:pt x="1060" y="2367"/>
                  </a:cubicBezTo>
                  <a:cubicBezTo>
                    <a:pt x="1301" y="2510"/>
                    <a:pt x="1585" y="2583"/>
                    <a:pt x="1866" y="2583"/>
                  </a:cubicBezTo>
                  <a:cubicBezTo>
                    <a:pt x="2283" y="2583"/>
                    <a:pt x="2695" y="2423"/>
                    <a:pt x="2954" y="2096"/>
                  </a:cubicBezTo>
                  <a:cubicBezTo>
                    <a:pt x="3187" y="1801"/>
                    <a:pt x="3275" y="1417"/>
                    <a:pt x="3298" y="1043"/>
                  </a:cubicBezTo>
                  <a:cubicBezTo>
                    <a:pt x="3317" y="721"/>
                    <a:pt x="3268" y="351"/>
                    <a:pt x="3001" y="171"/>
                  </a:cubicBezTo>
                  <a:cubicBezTo>
                    <a:pt x="2849" y="69"/>
                    <a:pt x="2657" y="52"/>
                    <a:pt x="2474" y="38"/>
                  </a:cubicBezTo>
                  <a:cubicBezTo>
                    <a:pt x="2235" y="19"/>
                    <a:pt x="1994" y="0"/>
                    <a:pt x="1754" y="0"/>
                  </a:cubicBezTo>
                  <a:close/>
                </a:path>
              </a:pathLst>
            </a:custGeom>
            <a:solidFill>
              <a:srgbClr val="7F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5"/>
            <p:cNvSpPr/>
            <p:nvPr/>
          </p:nvSpPr>
          <p:spPr>
            <a:xfrm>
              <a:off x="7453988" y="1936050"/>
              <a:ext cx="141275" cy="39625"/>
            </a:xfrm>
            <a:custGeom>
              <a:avLst/>
              <a:gdLst/>
              <a:ahLst/>
              <a:cxnLst/>
              <a:rect l="l" t="t" r="r" b="b"/>
              <a:pathLst>
                <a:path w="5651" h="1585" extrusionOk="0">
                  <a:moveTo>
                    <a:pt x="5264" y="1"/>
                  </a:moveTo>
                  <a:cubicBezTo>
                    <a:pt x="5101" y="1"/>
                    <a:pt x="4884" y="35"/>
                    <a:pt x="4628" y="80"/>
                  </a:cubicBezTo>
                  <a:cubicBezTo>
                    <a:pt x="4142" y="167"/>
                    <a:pt x="3503" y="277"/>
                    <a:pt x="2793" y="304"/>
                  </a:cubicBezTo>
                  <a:cubicBezTo>
                    <a:pt x="2662" y="310"/>
                    <a:pt x="2534" y="313"/>
                    <a:pt x="2408" y="313"/>
                  </a:cubicBezTo>
                  <a:cubicBezTo>
                    <a:pt x="1852" y="313"/>
                    <a:pt x="1352" y="262"/>
                    <a:pt x="953" y="222"/>
                  </a:cubicBezTo>
                  <a:cubicBezTo>
                    <a:pt x="708" y="199"/>
                    <a:pt x="524" y="181"/>
                    <a:pt x="375" y="177"/>
                  </a:cubicBezTo>
                  <a:cubicBezTo>
                    <a:pt x="358" y="176"/>
                    <a:pt x="342" y="176"/>
                    <a:pt x="326" y="176"/>
                  </a:cubicBezTo>
                  <a:cubicBezTo>
                    <a:pt x="204" y="176"/>
                    <a:pt x="110" y="190"/>
                    <a:pt x="58" y="250"/>
                  </a:cubicBezTo>
                  <a:cubicBezTo>
                    <a:pt x="0" y="315"/>
                    <a:pt x="7" y="439"/>
                    <a:pt x="106" y="595"/>
                  </a:cubicBezTo>
                  <a:cubicBezTo>
                    <a:pt x="204" y="749"/>
                    <a:pt x="399" y="926"/>
                    <a:pt x="652" y="1073"/>
                  </a:cubicBezTo>
                  <a:cubicBezTo>
                    <a:pt x="1113" y="1350"/>
                    <a:pt x="1835" y="1585"/>
                    <a:pt x="2652" y="1585"/>
                  </a:cubicBezTo>
                  <a:cubicBezTo>
                    <a:pt x="2716" y="1585"/>
                    <a:pt x="2780" y="1583"/>
                    <a:pt x="2844" y="1580"/>
                  </a:cubicBezTo>
                  <a:cubicBezTo>
                    <a:pt x="3739" y="1547"/>
                    <a:pt x="4514" y="1243"/>
                    <a:pt x="4985" y="909"/>
                  </a:cubicBezTo>
                  <a:cubicBezTo>
                    <a:pt x="5463" y="574"/>
                    <a:pt x="5651" y="242"/>
                    <a:pt x="5557" y="99"/>
                  </a:cubicBezTo>
                  <a:cubicBezTo>
                    <a:pt x="5511" y="28"/>
                    <a:pt x="5409" y="1"/>
                    <a:pt x="5264"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5"/>
            <p:cNvSpPr/>
            <p:nvPr/>
          </p:nvSpPr>
          <p:spPr>
            <a:xfrm>
              <a:off x="7709013" y="1986275"/>
              <a:ext cx="143875" cy="79850"/>
            </a:xfrm>
            <a:custGeom>
              <a:avLst/>
              <a:gdLst/>
              <a:ahLst/>
              <a:cxnLst/>
              <a:rect l="l" t="t" r="r" b="b"/>
              <a:pathLst>
                <a:path w="5755" h="3194" extrusionOk="0">
                  <a:moveTo>
                    <a:pt x="2968" y="0"/>
                  </a:moveTo>
                  <a:cubicBezTo>
                    <a:pt x="2771" y="0"/>
                    <a:pt x="2575" y="21"/>
                    <a:pt x="2381" y="65"/>
                  </a:cubicBezTo>
                  <a:cubicBezTo>
                    <a:pt x="1016" y="379"/>
                    <a:pt x="0" y="1800"/>
                    <a:pt x="147" y="3193"/>
                  </a:cubicBezTo>
                  <a:lnTo>
                    <a:pt x="5754" y="1909"/>
                  </a:lnTo>
                  <a:cubicBezTo>
                    <a:pt x="5347" y="777"/>
                    <a:pt x="4160" y="0"/>
                    <a:pt x="29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5"/>
            <p:cNvSpPr/>
            <p:nvPr/>
          </p:nvSpPr>
          <p:spPr>
            <a:xfrm>
              <a:off x="7731188" y="1990225"/>
              <a:ext cx="81875" cy="68275"/>
            </a:xfrm>
            <a:custGeom>
              <a:avLst/>
              <a:gdLst/>
              <a:ahLst/>
              <a:cxnLst/>
              <a:rect l="l" t="t" r="r" b="b"/>
              <a:pathLst>
                <a:path w="3275" h="2731" extrusionOk="0">
                  <a:moveTo>
                    <a:pt x="3088" y="211"/>
                  </a:moveTo>
                  <a:lnTo>
                    <a:pt x="3088" y="211"/>
                  </a:lnTo>
                  <a:cubicBezTo>
                    <a:pt x="3092" y="224"/>
                    <a:pt x="3096" y="238"/>
                    <a:pt x="3099" y="251"/>
                  </a:cubicBezTo>
                  <a:lnTo>
                    <a:pt x="3099" y="251"/>
                  </a:lnTo>
                  <a:cubicBezTo>
                    <a:pt x="3148" y="283"/>
                    <a:pt x="3194" y="319"/>
                    <a:pt x="3237" y="359"/>
                  </a:cubicBezTo>
                  <a:lnTo>
                    <a:pt x="3088" y="211"/>
                  </a:lnTo>
                  <a:close/>
                  <a:moveTo>
                    <a:pt x="2201" y="1"/>
                  </a:moveTo>
                  <a:cubicBezTo>
                    <a:pt x="2118" y="1"/>
                    <a:pt x="2035" y="6"/>
                    <a:pt x="1953" y="16"/>
                  </a:cubicBezTo>
                  <a:cubicBezTo>
                    <a:pt x="1499" y="69"/>
                    <a:pt x="1072" y="252"/>
                    <a:pt x="651" y="430"/>
                  </a:cubicBezTo>
                  <a:cubicBezTo>
                    <a:pt x="482" y="503"/>
                    <a:pt x="306" y="580"/>
                    <a:pt x="195" y="725"/>
                  </a:cubicBezTo>
                  <a:cubicBezTo>
                    <a:pt x="0" y="981"/>
                    <a:pt x="72" y="1348"/>
                    <a:pt x="192" y="1646"/>
                  </a:cubicBezTo>
                  <a:cubicBezTo>
                    <a:pt x="333" y="1993"/>
                    <a:pt x="541" y="2329"/>
                    <a:pt x="855" y="2534"/>
                  </a:cubicBezTo>
                  <a:cubicBezTo>
                    <a:pt x="1062" y="2669"/>
                    <a:pt x="1302" y="2731"/>
                    <a:pt x="1546" y="2731"/>
                  </a:cubicBezTo>
                  <a:cubicBezTo>
                    <a:pt x="1989" y="2731"/>
                    <a:pt x="2444" y="2527"/>
                    <a:pt x="2736" y="2185"/>
                  </a:cubicBezTo>
                  <a:cubicBezTo>
                    <a:pt x="3180" y="1666"/>
                    <a:pt x="3274" y="911"/>
                    <a:pt x="3099" y="251"/>
                  </a:cubicBezTo>
                  <a:lnTo>
                    <a:pt x="3099" y="251"/>
                  </a:lnTo>
                  <a:cubicBezTo>
                    <a:pt x="2840" y="76"/>
                    <a:pt x="2520" y="1"/>
                    <a:pt x="2201" y="1"/>
                  </a:cubicBezTo>
                  <a:close/>
                </a:path>
              </a:pathLst>
            </a:custGeom>
            <a:solidFill>
              <a:srgbClr val="7F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5"/>
            <p:cNvSpPr/>
            <p:nvPr/>
          </p:nvSpPr>
          <p:spPr>
            <a:xfrm>
              <a:off x="7697713" y="1939200"/>
              <a:ext cx="136775" cy="36600"/>
            </a:xfrm>
            <a:custGeom>
              <a:avLst/>
              <a:gdLst/>
              <a:ahLst/>
              <a:cxnLst/>
              <a:rect l="l" t="t" r="r" b="b"/>
              <a:pathLst>
                <a:path w="5471" h="1464" extrusionOk="0">
                  <a:moveTo>
                    <a:pt x="5019" y="1"/>
                  </a:moveTo>
                  <a:cubicBezTo>
                    <a:pt x="4874" y="1"/>
                    <a:pt x="4694" y="20"/>
                    <a:pt x="4489" y="45"/>
                  </a:cubicBezTo>
                  <a:cubicBezTo>
                    <a:pt x="4021" y="104"/>
                    <a:pt x="3412" y="180"/>
                    <a:pt x="2734" y="186"/>
                  </a:cubicBezTo>
                  <a:cubicBezTo>
                    <a:pt x="2723" y="186"/>
                    <a:pt x="2712" y="186"/>
                    <a:pt x="2700" y="186"/>
                  </a:cubicBezTo>
                  <a:cubicBezTo>
                    <a:pt x="2038" y="186"/>
                    <a:pt x="1440" y="119"/>
                    <a:pt x="978" y="66"/>
                  </a:cubicBezTo>
                  <a:cubicBezTo>
                    <a:pt x="783" y="45"/>
                    <a:pt x="611" y="28"/>
                    <a:pt x="470" y="28"/>
                  </a:cubicBezTo>
                  <a:cubicBezTo>
                    <a:pt x="275" y="28"/>
                    <a:pt x="140" y="59"/>
                    <a:pt x="87" y="151"/>
                  </a:cubicBezTo>
                  <a:cubicBezTo>
                    <a:pt x="1" y="297"/>
                    <a:pt x="193" y="611"/>
                    <a:pt x="665" y="913"/>
                  </a:cubicBezTo>
                  <a:cubicBezTo>
                    <a:pt x="899" y="1064"/>
                    <a:pt x="1203" y="1200"/>
                    <a:pt x="1557" y="1304"/>
                  </a:cubicBezTo>
                  <a:cubicBezTo>
                    <a:pt x="1912" y="1402"/>
                    <a:pt x="2317" y="1464"/>
                    <a:pt x="2743" y="1464"/>
                  </a:cubicBezTo>
                  <a:cubicBezTo>
                    <a:pt x="3169" y="1459"/>
                    <a:pt x="3573" y="1392"/>
                    <a:pt x="3926" y="1290"/>
                  </a:cubicBezTo>
                  <a:cubicBezTo>
                    <a:pt x="4279" y="1182"/>
                    <a:pt x="4581" y="1042"/>
                    <a:pt x="4813" y="888"/>
                  </a:cubicBezTo>
                  <a:cubicBezTo>
                    <a:pt x="5281" y="580"/>
                    <a:pt x="5470" y="264"/>
                    <a:pt x="5382" y="119"/>
                  </a:cubicBezTo>
                  <a:cubicBezTo>
                    <a:pt x="5330" y="31"/>
                    <a:pt x="5203" y="1"/>
                    <a:pt x="5019"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5"/>
            <p:cNvSpPr/>
            <p:nvPr/>
          </p:nvSpPr>
          <p:spPr>
            <a:xfrm>
              <a:off x="7441613" y="1983650"/>
              <a:ext cx="150150" cy="85950"/>
            </a:xfrm>
            <a:custGeom>
              <a:avLst/>
              <a:gdLst/>
              <a:ahLst/>
              <a:cxnLst/>
              <a:rect l="l" t="t" r="r" b="b"/>
              <a:pathLst>
                <a:path w="6006" h="3438" extrusionOk="0">
                  <a:moveTo>
                    <a:pt x="2919" y="1"/>
                  </a:moveTo>
                  <a:cubicBezTo>
                    <a:pt x="2513" y="1"/>
                    <a:pt x="2127" y="79"/>
                    <a:pt x="1792" y="207"/>
                  </a:cubicBezTo>
                  <a:cubicBezTo>
                    <a:pt x="1281" y="401"/>
                    <a:pt x="877" y="694"/>
                    <a:pt x="600" y="991"/>
                  </a:cubicBezTo>
                  <a:cubicBezTo>
                    <a:pt x="321" y="1288"/>
                    <a:pt x="157" y="1577"/>
                    <a:pt x="82" y="1787"/>
                  </a:cubicBezTo>
                  <a:cubicBezTo>
                    <a:pt x="7" y="1999"/>
                    <a:pt x="1" y="2127"/>
                    <a:pt x="39" y="2142"/>
                  </a:cubicBezTo>
                  <a:cubicBezTo>
                    <a:pt x="43" y="2144"/>
                    <a:pt x="48" y="2145"/>
                    <a:pt x="53" y="2145"/>
                  </a:cubicBezTo>
                  <a:cubicBezTo>
                    <a:pt x="153" y="2145"/>
                    <a:pt x="371" y="1739"/>
                    <a:pt x="905" y="1324"/>
                  </a:cubicBezTo>
                  <a:cubicBezTo>
                    <a:pt x="1180" y="1106"/>
                    <a:pt x="1548" y="898"/>
                    <a:pt x="1983" y="765"/>
                  </a:cubicBezTo>
                  <a:cubicBezTo>
                    <a:pt x="2252" y="681"/>
                    <a:pt x="2548" y="633"/>
                    <a:pt x="2854" y="633"/>
                  </a:cubicBezTo>
                  <a:cubicBezTo>
                    <a:pt x="3041" y="633"/>
                    <a:pt x="3232" y="651"/>
                    <a:pt x="3422" y="691"/>
                  </a:cubicBezTo>
                  <a:cubicBezTo>
                    <a:pt x="3918" y="806"/>
                    <a:pt x="4359" y="1061"/>
                    <a:pt x="4694" y="1366"/>
                  </a:cubicBezTo>
                  <a:cubicBezTo>
                    <a:pt x="5034" y="1672"/>
                    <a:pt x="5276" y="2016"/>
                    <a:pt x="5435" y="2330"/>
                  </a:cubicBezTo>
                  <a:cubicBezTo>
                    <a:pt x="5757" y="2961"/>
                    <a:pt x="5771" y="3437"/>
                    <a:pt x="5872" y="3437"/>
                  </a:cubicBezTo>
                  <a:cubicBezTo>
                    <a:pt x="5872" y="3437"/>
                    <a:pt x="5872" y="3437"/>
                    <a:pt x="5872" y="3437"/>
                  </a:cubicBezTo>
                  <a:cubicBezTo>
                    <a:pt x="5914" y="3437"/>
                    <a:pt x="5962" y="3321"/>
                    <a:pt x="5984" y="3098"/>
                  </a:cubicBezTo>
                  <a:cubicBezTo>
                    <a:pt x="6005" y="2874"/>
                    <a:pt x="5978" y="2545"/>
                    <a:pt x="5852" y="2158"/>
                  </a:cubicBezTo>
                  <a:cubicBezTo>
                    <a:pt x="5727" y="1771"/>
                    <a:pt x="5485" y="1335"/>
                    <a:pt x="5103" y="943"/>
                  </a:cubicBezTo>
                  <a:cubicBezTo>
                    <a:pt x="4725" y="551"/>
                    <a:pt x="4192" y="213"/>
                    <a:pt x="3561" y="68"/>
                  </a:cubicBezTo>
                  <a:cubicBezTo>
                    <a:pt x="3344" y="22"/>
                    <a:pt x="3129" y="1"/>
                    <a:pt x="2919"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5"/>
            <p:cNvSpPr/>
            <p:nvPr/>
          </p:nvSpPr>
          <p:spPr>
            <a:xfrm>
              <a:off x="7706563" y="1981150"/>
              <a:ext cx="150100" cy="85950"/>
            </a:xfrm>
            <a:custGeom>
              <a:avLst/>
              <a:gdLst/>
              <a:ahLst/>
              <a:cxnLst/>
              <a:rect l="l" t="t" r="r" b="b"/>
              <a:pathLst>
                <a:path w="6004" h="3438" extrusionOk="0">
                  <a:moveTo>
                    <a:pt x="3086" y="1"/>
                  </a:moveTo>
                  <a:cubicBezTo>
                    <a:pt x="2876" y="1"/>
                    <a:pt x="2661" y="22"/>
                    <a:pt x="2445" y="68"/>
                  </a:cubicBezTo>
                  <a:cubicBezTo>
                    <a:pt x="1813" y="213"/>
                    <a:pt x="1280" y="551"/>
                    <a:pt x="902" y="943"/>
                  </a:cubicBezTo>
                  <a:cubicBezTo>
                    <a:pt x="521" y="1335"/>
                    <a:pt x="279" y="1771"/>
                    <a:pt x="154" y="2158"/>
                  </a:cubicBezTo>
                  <a:cubicBezTo>
                    <a:pt x="27" y="2545"/>
                    <a:pt x="0" y="2875"/>
                    <a:pt x="22" y="3098"/>
                  </a:cubicBezTo>
                  <a:cubicBezTo>
                    <a:pt x="42" y="3320"/>
                    <a:pt x="91" y="3437"/>
                    <a:pt x="131" y="3437"/>
                  </a:cubicBezTo>
                  <a:cubicBezTo>
                    <a:pt x="132" y="3437"/>
                    <a:pt x="132" y="3437"/>
                    <a:pt x="133" y="3437"/>
                  </a:cubicBezTo>
                  <a:cubicBezTo>
                    <a:pt x="235" y="3437"/>
                    <a:pt x="248" y="2961"/>
                    <a:pt x="571" y="2330"/>
                  </a:cubicBezTo>
                  <a:cubicBezTo>
                    <a:pt x="728" y="2016"/>
                    <a:pt x="972" y="1672"/>
                    <a:pt x="1310" y="1366"/>
                  </a:cubicBezTo>
                  <a:cubicBezTo>
                    <a:pt x="1647" y="1061"/>
                    <a:pt x="2086" y="807"/>
                    <a:pt x="2583" y="692"/>
                  </a:cubicBezTo>
                  <a:cubicBezTo>
                    <a:pt x="2773" y="651"/>
                    <a:pt x="2965" y="633"/>
                    <a:pt x="3154" y="633"/>
                  </a:cubicBezTo>
                  <a:cubicBezTo>
                    <a:pt x="3458" y="633"/>
                    <a:pt x="3754" y="681"/>
                    <a:pt x="4022" y="765"/>
                  </a:cubicBezTo>
                  <a:cubicBezTo>
                    <a:pt x="4458" y="898"/>
                    <a:pt x="4825" y="1107"/>
                    <a:pt x="5101" y="1324"/>
                  </a:cubicBezTo>
                  <a:cubicBezTo>
                    <a:pt x="5633" y="1739"/>
                    <a:pt x="5852" y="2145"/>
                    <a:pt x="5951" y="2145"/>
                  </a:cubicBezTo>
                  <a:cubicBezTo>
                    <a:pt x="5956" y="2145"/>
                    <a:pt x="5961" y="2144"/>
                    <a:pt x="5965" y="2142"/>
                  </a:cubicBezTo>
                  <a:cubicBezTo>
                    <a:pt x="6003" y="2127"/>
                    <a:pt x="5999" y="1999"/>
                    <a:pt x="5922" y="1788"/>
                  </a:cubicBezTo>
                  <a:cubicBezTo>
                    <a:pt x="5849" y="1577"/>
                    <a:pt x="5684" y="1288"/>
                    <a:pt x="5406" y="992"/>
                  </a:cubicBezTo>
                  <a:cubicBezTo>
                    <a:pt x="5128" y="694"/>
                    <a:pt x="4725" y="401"/>
                    <a:pt x="4213" y="207"/>
                  </a:cubicBezTo>
                  <a:cubicBezTo>
                    <a:pt x="3878" y="79"/>
                    <a:pt x="3492" y="1"/>
                    <a:pt x="3086"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6"/>
                                        </p:tgtEl>
                                        <p:attrNameLst>
                                          <p:attrName>style.visibility</p:attrName>
                                        </p:attrNameLst>
                                      </p:cBhvr>
                                      <p:to>
                                        <p:strVal val="visible"/>
                                      </p:to>
                                    </p:set>
                                    <p:animEffect transition="in" filter="fade">
                                      <p:cBhvr>
                                        <p:cTn id="7" dur="1000"/>
                                        <p:tgtEl>
                                          <p:spTgt spid="2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motions Flashcards XL by Slidesgo">
  <a:themeElements>
    <a:clrScheme name="Simple Light">
      <a:dk1>
        <a:srgbClr val="6B3F9E"/>
      </a:dk1>
      <a:lt1>
        <a:srgbClr val="FDD3A8"/>
      </a:lt1>
      <a:dk2>
        <a:srgbClr val="FFB566"/>
      </a:dk2>
      <a:lt2>
        <a:srgbClr val="FF9DB4"/>
      </a:lt2>
      <a:accent1>
        <a:srgbClr val="C4F4DE"/>
      </a:accent1>
      <a:accent2>
        <a:srgbClr val="FDD3A8"/>
      </a:accent2>
      <a:accent3>
        <a:srgbClr val="FFFFFF"/>
      </a:accent3>
      <a:accent4>
        <a:srgbClr val="6B3F9E"/>
      </a:accent4>
      <a:accent5>
        <a:srgbClr val="FFF5ED"/>
      </a:accent5>
      <a:accent6>
        <a:srgbClr val="FF9DB4"/>
      </a:accent6>
      <a:hlink>
        <a:srgbClr val="6B3F9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655</Words>
  <Application>Microsoft Macintosh PowerPoint</Application>
  <PresentationFormat>On-screen Show (16:9)</PresentationFormat>
  <Paragraphs>118</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Source Sans Pro</vt:lpstr>
      <vt:lpstr>Lato</vt:lpstr>
      <vt:lpstr>Roboto</vt:lpstr>
      <vt:lpstr>Lilita One</vt:lpstr>
      <vt:lpstr>Merriweather</vt:lpstr>
      <vt:lpstr>Emotions Flashcards XL by Slidesgo</vt:lpstr>
      <vt:lpstr>Abhiejit Keshavan</vt:lpstr>
      <vt:lpstr>Sentiment Analysis </vt:lpstr>
      <vt:lpstr>Agenda</vt:lpstr>
      <vt:lpstr>Problem Statement</vt:lpstr>
      <vt:lpstr>Problem Statement</vt:lpstr>
      <vt:lpstr>Project Overview</vt:lpstr>
      <vt:lpstr>Primary Sentiments</vt:lpstr>
      <vt:lpstr>Outcome of our model</vt:lpstr>
      <vt:lpstr>Outcome of our model</vt:lpstr>
      <vt:lpstr>This is how our classification looks</vt:lpstr>
      <vt:lpstr>Tech stack</vt:lpstr>
      <vt:lpstr>End users &amp; Target Audience</vt:lpstr>
      <vt:lpstr>End Users</vt:lpstr>
      <vt:lpstr>End Users</vt:lpstr>
      <vt:lpstr>Our Solution</vt:lpstr>
      <vt:lpstr>Our solution</vt:lpstr>
      <vt:lpstr>Value Proposition</vt:lpstr>
      <vt:lpstr>Modelling</vt:lpstr>
      <vt:lpstr>Modelling and Wireframes</vt:lpstr>
      <vt:lpstr>Click below for: 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Abhiejit Keshavan</dc:title>
  <cp:lastModifiedBy>ABHIEJIT KESHAVAN R</cp:lastModifiedBy>
  <cp:revision>1</cp:revision>
  <dcterms:modified xsi:type="dcterms:W3CDTF">2024-04-07T04:06:27Z</dcterms:modified>
</cp:coreProperties>
</file>