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9" r:id="rId3"/>
    <p:sldId id="257" r:id="rId4"/>
    <p:sldId id="260" r:id="rId5"/>
    <p:sldId id="261" r:id="rId6"/>
    <p:sldId id="263" r:id="rId7"/>
    <p:sldId id="264" r:id="rId8"/>
    <p:sldId id="265" r:id="rId9"/>
    <p:sldId id="266" r:id="rId10"/>
    <p:sldId id="267" r:id="rId11"/>
    <p:sldId id="268" r:id="rId12"/>
    <p:sldId id="269" r:id="rId13"/>
    <p:sldId id="270" r:id="rId14"/>
    <p:sldId id="271" r:id="rId15"/>
    <p:sldId id="281" r:id="rId16"/>
    <p:sldId id="262" r:id="rId17"/>
    <p:sldId id="272" r:id="rId18"/>
    <p:sldId id="283" r:id="rId19"/>
    <p:sldId id="277" r:id="rId20"/>
    <p:sldId id="273" r:id="rId21"/>
    <p:sldId id="274" r:id="rId22"/>
    <p:sldId id="275" r:id="rId23"/>
    <p:sldId id="278" r:id="rId24"/>
    <p:sldId id="280"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6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6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07F2D-3DAF-42F1-BB5E-5F7954B46FF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722DE7-13BA-4FF8-9F80-107E8CC46BBD}">
      <dgm:prSet/>
      <dgm:spPr/>
      <dgm:t>
        <a:bodyPr/>
        <a:lstStyle/>
        <a:p>
          <a:r>
            <a:rPr lang="en-IN" dirty="0"/>
            <a:t>Home automation refers to the monitoring and controlling of home appliances remotely.</a:t>
          </a:r>
          <a:endParaRPr lang="en-US" dirty="0"/>
        </a:p>
      </dgm:t>
    </dgm:pt>
    <dgm:pt modelId="{774C8D2E-350D-49AE-9E13-49484540F6AC}" type="parTrans" cxnId="{95C9E36A-E1C7-4817-A847-B1D4CA941505}">
      <dgm:prSet/>
      <dgm:spPr/>
      <dgm:t>
        <a:bodyPr/>
        <a:lstStyle/>
        <a:p>
          <a:endParaRPr lang="en-US"/>
        </a:p>
      </dgm:t>
    </dgm:pt>
    <dgm:pt modelId="{11F74AB1-4E51-4656-B74C-7CAD5E477E8D}" type="sibTrans" cxnId="{95C9E36A-E1C7-4817-A847-B1D4CA941505}">
      <dgm:prSet/>
      <dgm:spPr/>
      <dgm:t>
        <a:bodyPr/>
        <a:lstStyle/>
        <a:p>
          <a:endParaRPr lang="en-US"/>
        </a:p>
      </dgm:t>
    </dgm:pt>
    <dgm:pt modelId="{DC9C2C2D-6271-4BF4-8382-2C47464E152C}">
      <dgm:prSet/>
      <dgm:spPr/>
      <dgm:t>
        <a:bodyPr/>
        <a:lstStyle/>
        <a:p>
          <a:r>
            <a:rPr lang="en-IN" dirty="0"/>
            <a:t>IOT means Internet of Things, which connects the devices and things to the internet. The devices is nothing but smart-phones, TV, sensors etc.</a:t>
          </a:r>
          <a:endParaRPr lang="en-US" dirty="0"/>
        </a:p>
      </dgm:t>
    </dgm:pt>
    <dgm:pt modelId="{6EF42F30-E2B4-41CB-92E8-953FD3959E48}" type="parTrans" cxnId="{48F0CD97-228B-4B84-A30C-8F6F4A4C4FBA}">
      <dgm:prSet/>
      <dgm:spPr/>
      <dgm:t>
        <a:bodyPr/>
        <a:lstStyle/>
        <a:p>
          <a:endParaRPr lang="en-US"/>
        </a:p>
      </dgm:t>
    </dgm:pt>
    <dgm:pt modelId="{07B8F23E-E2DE-441B-8EAC-FE49C7895160}" type="sibTrans" cxnId="{48F0CD97-228B-4B84-A30C-8F6F4A4C4FBA}">
      <dgm:prSet/>
      <dgm:spPr/>
      <dgm:t>
        <a:bodyPr/>
        <a:lstStyle/>
        <a:p>
          <a:endParaRPr lang="en-US"/>
        </a:p>
      </dgm:t>
    </dgm:pt>
    <dgm:pt modelId="{84A77B43-3CA6-4FC9-9584-9E637805E716}" type="pres">
      <dgm:prSet presAssocID="{5E407F2D-3DAF-42F1-BB5E-5F7954B46FFF}" presName="root" presStyleCnt="0">
        <dgm:presLayoutVars>
          <dgm:dir/>
          <dgm:resizeHandles val="exact"/>
        </dgm:presLayoutVars>
      </dgm:prSet>
      <dgm:spPr/>
    </dgm:pt>
    <dgm:pt modelId="{062FFD2D-1F17-4FDA-8A76-E3E2101760A6}" type="pres">
      <dgm:prSet presAssocID="{DA722DE7-13BA-4FF8-9F80-107E8CC46BBD}" presName="compNode" presStyleCnt="0"/>
      <dgm:spPr/>
    </dgm:pt>
    <dgm:pt modelId="{F9A8CFD6-96A4-4E41-A99D-5643DF7E4A28}" type="pres">
      <dgm:prSet presAssocID="{DA722DE7-13BA-4FF8-9F80-107E8CC46B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265EB08B-6461-44D7-96A0-F74490AC3954}" type="pres">
      <dgm:prSet presAssocID="{DA722DE7-13BA-4FF8-9F80-107E8CC46BBD}" presName="spaceRect" presStyleCnt="0"/>
      <dgm:spPr/>
    </dgm:pt>
    <dgm:pt modelId="{A49F6AE2-E17A-4466-80CE-C18BE7E33667}" type="pres">
      <dgm:prSet presAssocID="{DA722DE7-13BA-4FF8-9F80-107E8CC46BBD}" presName="textRect" presStyleLbl="revTx" presStyleIdx="0" presStyleCnt="2">
        <dgm:presLayoutVars>
          <dgm:chMax val="1"/>
          <dgm:chPref val="1"/>
        </dgm:presLayoutVars>
      </dgm:prSet>
      <dgm:spPr/>
    </dgm:pt>
    <dgm:pt modelId="{D5324C42-7923-42BA-AF04-988BBCCD267D}" type="pres">
      <dgm:prSet presAssocID="{11F74AB1-4E51-4656-B74C-7CAD5E477E8D}" presName="sibTrans" presStyleCnt="0"/>
      <dgm:spPr/>
    </dgm:pt>
    <dgm:pt modelId="{1764B97F-C2B0-4625-80CC-DBAB68833A00}" type="pres">
      <dgm:prSet presAssocID="{DC9C2C2D-6271-4BF4-8382-2C47464E152C}" presName="compNode" presStyleCnt="0"/>
      <dgm:spPr/>
    </dgm:pt>
    <dgm:pt modelId="{6B2DCF1C-C658-4701-B7C1-A1147C994586}" type="pres">
      <dgm:prSet presAssocID="{DC9C2C2D-6271-4BF4-8382-2C47464E152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3DF2D33F-AF7E-4650-AC9F-509100477740}" type="pres">
      <dgm:prSet presAssocID="{DC9C2C2D-6271-4BF4-8382-2C47464E152C}" presName="spaceRect" presStyleCnt="0"/>
      <dgm:spPr/>
    </dgm:pt>
    <dgm:pt modelId="{9793F00B-FF5C-4EE5-8170-C7095446D046}" type="pres">
      <dgm:prSet presAssocID="{DC9C2C2D-6271-4BF4-8382-2C47464E152C}" presName="textRect" presStyleLbl="revTx" presStyleIdx="1" presStyleCnt="2">
        <dgm:presLayoutVars>
          <dgm:chMax val="1"/>
          <dgm:chPref val="1"/>
        </dgm:presLayoutVars>
      </dgm:prSet>
      <dgm:spPr/>
    </dgm:pt>
  </dgm:ptLst>
  <dgm:cxnLst>
    <dgm:cxn modelId="{B631143D-CC59-46C8-8AE1-2A022D287A03}" type="presOf" srcId="{DA722DE7-13BA-4FF8-9F80-107E8CC46BBD}" destId="{A49F6AE2-E17A-4466-80CE-C18BE7E33667}" srcOrd="0" destOrd="0" presId="urn:microsoft.com/office/officeart/2018/2/layout/IconLabelList"/>
    <dgm:cxn modelId="{95C9E36A-E1C7-4817-A847-B1D4CA941505}" srcId="{5E407F2D-3DAF-42F1-BB5E-5F7954B46FFF}" destId="{DA722DE7-13BA-4FF8-9F80-107E8CC46BBD}" srcOrd="0" destOrd="0" parTransId="{774C8D2E-350D-49AE-9E13-49484540F6AC}" sibTransId="{11F74AB1-4E51-4656-B74C-7CAD5E477E8D}"/>
    <dgm:cxn modelId="{48F0CD97-228B-4B84-A30C-8F6F4A4C4FBA}" srcId="{5E407F2D-3DAF-42F1-BB5E-5F7954B46FFF}" destId="{DC9C2C2D-6271-4BF4-8382-2C47464E152C}" srcOrd="1" destOrd="0" parTransId="{6EF42F30-E2B4-41CB-92E8-953FD3959E48}" sibTransId="{07B8F23E-E2DE-441B-8EAC-FE49C7895160}"/>
    <dgm:cxn modelId="{F432F4C9-71F5-42D1-9600-844F95C6C562}" type="presOf" srcId="{5E407F2D-3DAF-42F1-BB5E-5F7954B46FFF}" destId="{84A77B43-3CA6-4FC9-9584-9E637805E716}" srcOrd="0" destOrd="0" presId="urn:microsoft.com/office/officeart/2018/2/layout/IconLabelList"/>
    <dgm:cxn modelId="{3E7092D1-F6CF-4C02-A633-1134DCC9E778}" type="presOf" srcId="{DC9C2C2D-6271-4BF4-8382-2C47464E152C}" destId="{9793F00B-FF5C-4EE5-8170-C7095446D046}" srcOrd="0" destOrd="0" presId="urn:microsoft.com/office/officeart/2018/2/layout/IconLabelList"/>
    <dgm:cxn modelId="{D77DE90B-5C3B-42C3-8932-289480BAFCE6}" type="presParOf" srcId="{84A77B43-3CA6-4FC9-9584-9E637805E716}" destId="{062FFD2D-1F17-4FDA-8A76-E3E2101760A6}" srcOrd="0" destOrd="0" presId="urn:microsoft.com/office/officeart/2018/2/layout/IconLabelList"/>
    <dgm:cxn modelId="{80F71160-A67D-41F6-BC7F-43986BB21429}" type="presParOf" srcId="{062FFD2D-1F17-4FDA-8A76-E3E2101760A6}" destId="{F9A8CFD6-96A4-4E41-A99D-5643DF7E4A28}" srcOrd="0" destOrd="0" presId="urn:microsoft.com/office/officeart/2018/2/layout/IconLabelList"/>
    <dgm:cxn modelId="{8C94EDD4-A8B3-42BB-B6F9-F1B1FEEE82B6}" type="presParOf" srcId="{062FFD2D-1F17-4FDA-8A76-E3E2101760A6}" destId="{265EB08B-6461-44D7-96A0-F74490AC3954}" srcOrd="1" destOrd="0" presId="urn:microsoft.com/office/officeart/2018/2/layout/IconLabelList"/>
    <dgm:cxn modelId="{C25F7D95-65EF-43D7-9A36-AF70F6E87FA3}" type="presParOf" srcId="{062FFD2D-1F17-4FDA-8A76-E3E2101760A6}" destId="{A49F6AE2-E17A-4466-80CE-C18BE7E33667}" srcOrd="2" destOrd="0" presId="urn:microsoft.com/office/officeart/2018/2/layout/IconLabelList"/>
    <dgm:cxn modelId="{B163315C-70DF-41BF-A1E7-A5B283CA9D0E}" type="presParOf" srcId="{84A77B43-3CA6-4FC9-9584-9E637805E716}" destId="{D5324C42-7923-42BA-AF04-988BBCCD267D}" srcOrd="1" destOrd="0" presId="urn:microsoft.com/office/officeart/2018/2/layout/IconLabelList"/>
    <dgm:cxn modelId="{0C06ECB7-F428-4214-B113-318694AA8BD0}" type="presParOf" srcId="{84A77B43-3CA6-4FC9-9584-9E637805E716}" destId="{1764B97F-C2B0-4625-80CC-DBAB68833A00}" srcOrd="2" destOrd="0" presId="urn:microsoft.com/office/officeart/2018/2/layout/IconLabelList"/>
    <dgm:cxn modelId="{BFC0D9E1-6258-4FE7-ACBF-5849D8DAF81D}" type="presParOf" srcId="{1764B97F-C2B0-4625-80CC-DBAB68833A00}" destId="{6B2DCF1C-C658-4701-B7C1-A1147C994586}" srcOrd="0" destOrd="0" presId="urn:microsoft.com/office/officeart/2018/2/layout/IconLabelList"/>
    <dgm:cxn modelId="{152BC72A-6887-4DAA-B451-3C024C8D2D75}" type="presParOf" srcId="{1764B97F-C2B0-4625-80CC-DBAB68833A00}" destId="{3DF2D33F-AF7E-4650-AC9F-509100477740}" srcOrd="1" destOrd="0" presId="urn:microsoft.com/office/officeart/2018/2/layout/IconLabelList"/>
    <dgm:cxn modelId="{EA565452-EFB2-4D77-8C4E-A6B691A35458}" type="presParOf" srcId="{1764B97F-C2B0-4625-80CC-DBAB68833A00}" destId="{9793F00B-FF5C-4EE5-8170-C7095446D0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515DE5-6B0C-4D2C-ABBE-8913C311AB2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A14CBA-2352-4BDB-B914-8E102B76C0F6}">
      <dgm:prSet/>
      <dgm:spPr/>
      <dgm:t>
        <a:bodyPr/>
        <a:lstStyle/>
        <a:p>
          <a:r>
            <a:rPr lang="en-IN"/>
            <a:t>1. Internal network - wire, cable, wireless.</a:t>
          </a:r>
          <a:endParaRPr lang="en-US"/>
        </a:p>
      </dgm:t>
    </dgm:pt>
    <dgm:pt modelId="{F124E0E3-982D-482D-8D61-A1F76DBEFDA3}" type="parTrans" cxnId="{6E7499D7-C5F6-4388-9E94-531E083EC2E6}">
      <dgm:prSet/>
      <dgm:spPr/>
      <dgm:t>
        <a:bodyPr/>
        <a:lstStyle/>
        <a:p>
          <a:endParaRPr lang="en-US"/>
        </a:p>
      </dgm:t>
    </dgm:pt>
    <dgm:pt modelId="{357D01B9-28FE-45E8-8578-F9876D74C0D8}" type="sibTrans" cxnId="{6E7499D7-C5F6-4388-9E94-531E083EC2E6}">
      <dgm:prSet/>
      <dgm:spPr/>
      <dgm:t>
        <a:bodyPr/>
        <a:lstStyle/>
        <a:p>
          <a:endParaRPr lang="en-US"/>
        </a:p>
      </dgm:t>
    </dgm:pt>
    <dgm:pt modelId="{F029ED1D-078A-41C9-9CA8-A311CC8AE940}">
      <dgm:prSet/>
      <dgm:spPr/>
      <dgm:t>
        <a:bodyPr/>
        <a:lstStyle/>
        <a:p>
          <a:r>
            <a:rPr lang="en-IN"/>
            <a:t>2. Intelligent control – gateway to manage the systems.</a:t>
          </a:r>
          <a:endParaRPr lang="en-US"/>
        </a:p>
      </dgm:t>
    </dgm:pt>
    <dgm:pt modelId="{CCF853D0-2656-4213-91E2-3F5C2113D34E}" type="parTrans" cxnId="{E2D7AA77-C9FF-4860-AF71-012D9328BBA5}">
      <dgm:prSet/>
      <dgm:spPr/>
      <dgm:t>
        <a:bodyPr/>
        <a:lstStyle/>
        <a:p>
          <a:endParaRPr lang="en-US"/>
        </a:p>
      </dgm:t>
    </dgm:pt>
    <dgm:pt modelId="{847B76DA-F624-4BC5-A18C-EA3CE0B6416B}" type="sibTrans" cxnId="{E2D7AA77-C9FF-4860-AF71-012D9328BBA5}">
      <dgm:prSet/>
      <dgm:spPr/>
      <dgm:t>
        <a:bodyPr/>
        <a:lstStyle/>
        <a:p>
          <a:endParaRPr lang="en-US"/>
        </a:p>
      </dgm:t>
    </dgm:pt>
    <dgm:pt modelId="{1E1A01F7-6323-4C25-A767-A2B17B4A98EF}">
      <dgm:prSet/>
      <dgm:spPr/>
      <dgm:t>
        <a:bodyPr/>
        <a:lstStyle/>
        <a:p>
          <a:r>
            <a:rPr lang="en-IN"/>
            <a:t>3. Home automation – products within the homes and links to services.</a:t>
          </a:r>
          <a:endParaRPr lang="en-US"/>
        </a:p>
      </dgm:t>
    </dgm:pt>
    <dgm:pt modelId="{5E121217-1A65-4214-9078-202D4F35E85B}" type="parTrans" cxnId="{AA88F4E8-E185-4C75-9317-D073FD46C742}">
      <dgm:prSet/>
      <dgm:spPr/>
      <dgm:t>
        <a:bodyPr/>
        <a:lstStyle/>
        <a:p>
          <a:endParaRPr lang="en-US"/>
        </a:p>
      </dgm:t>
    </dgm:pt>
    <dgm:pt modelId="{725ED54E-E011-4004-A52D-6B67BC026E0E}" type="sibTrans" cxnId="{AA88F4E8-E185-4C75-9317-D073FD46C742}">
      <dgm:prSet/>
      <dgm:spPr/>
      <dgm:t>
        <a:bodyPr/>
        <a:lstStyle/>
        <a:p>
          <a:endParaRPr lang="en-US"/>
        </a:p>
      </dgm:t>
    </dgm:pt>
    <dgm:pt modelId="{2C3393B8-02C8-4108-9138-158D9665C17D}" type="pres">
      <dgm:prSet presAssocID="{5B515DE5-6B0C-4D2C-ABBE-8913C311AB24}" presName="root" presStyleCnt="0">
        <dgm:presLayoutVars>
          <dgm:dir/>
          <dgm:resizeHandles val="exact"/>
        </dgm:presLayoutVars>
      </dgm:prSet>
      <dgm:spPr/>
    </dgm:pt>
    <dgm:pt modelId="{BC06BD1D-0382-4220-BD7A-16881142B093}" type="pres">
      <dgm:prSet presAssocID="{9AA14CBA-2352-4BDB-B914-8E102B76C0F6}" presName="compNode" presStyleCnt="0"/>
      <dgm:spPr/>
    </dgm:pt>
    <dgm:pt modelId="{B7BBC2DC-C81A-4524-8866-76D136371BAA}" type="pres">
      <dgm:prSet presAssocID="{9AA14CBA-2352-4BDB-B914-8E102B76C0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480258CD-47CD-4ACB-90A0-CF78F756DB1E}" type="pres">
      <dgm:prSet presAssocID="{9AA14CBA-2352-4BDB-B914-8E102B76C0F6}" presName="spaceRect" presStyleCnt="0"/>
      <dgm:spPr/>
    </dgm:pt>
    <dgm:pt modelId="{8D474087-5588-4433-B604-68B617191E40}" type="pres">
      <dgm:prSet presAssocID="{9AA14CBA-2352-4BDB-B914-8E102B76C0F6}" presName="textRect" presStyleLbl="revTx" presStyleIdx="0" presStyleCnt="3">
        <dgm:presLayoutVars>
          <dgm:chMax val="1"/>
          <dgm:chPref val="1"/>
        </dgm:presLayoutVars>
      </dgm:prSet>
      <dgm:spPr/>
    </dgm:pt>
    <dgm:pt modelId="{AF0EE138-B561-49C3-9115-E0BA1DF4E04C}" type="pres">
      <dgm:prSet presAssocID="{357D01B9-28FE-45E8-8578-F9876D74C0D8}" presName="sibTrans" presStyleCnt="0"/>
      <dgm:spPr/>
    </dgm:pt>
    <dgm:pt modelId="{3EDADCB7-5860-4616-928D-B2020F58042E}" type="pres">
      <dgm:prSet presAssocID="{F029ED1D-078A-41C9-9CA8-A311CC8AE940}" presName="compNode" presStyleCnt="0"/>
      <dgm:spPr/>
    </dgm:pt>
    <dgm:pt modelId="{D04016F2-3A77-41B5-9883-C95503043DF4}" type="pres">
      <dgm:prSet presAssocID="{F029ED1D-078A-41C9-9CA8-A311CC8AE9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45163D2-B88A-41E3-9229-D4CDE88A1CE5}" type="pres">
      <dgm:prSet presAssocID="{F029ED1D-078A-41C9-9CA8-A311CC8AE940}" presName="spaceRect" presStyleCnt="0"/>
      <dgm:spPr/>
    </dgm:pt>
    <dgm:pt modelId="{CBBDCAFE-7D1F-4B3B-A891-9C10BF458927}" type="pres">
      <dgm:prSet presAssocID="{F029ED1D-078A-41C9-9CA8-A311CC8AE940}" presName="textRect" presStyleLbl="revTx" presStyleIdx="1" presStyleCnt="3">
        <dgm:presLayoutVars>
          <dgm:chMax val="1"/>
          <dgm:chPref val="1"/>
        </dgm:presLayoutVars>
      </dgm:prSet>
      <dgm:spPr/>
    </dgm:pt>
    <dgm:pt modelId="{C704BF61-422F-4DAA-99F9-B5D08DA8C77E}" type="pres">
      <dgm:prSet presAssocID="{847B76DA-F624-4BC5-A18C-EA3CE0B6416B}" presName="sibTrans" presStyleCnt="0"/>
      <dgm:spPr/>
    </dgm:pt>
    <dgm:pt modelId="{43DD9AE8-872F-41F9-81FE-2608B171FD2E}" type="pres">
      <dgm:prSet presAssocID="{1E1A01F7-6323-4C25-A767-A2B17B4A98EF}" presName="compNode" presStyleCnt="0"/>
      <dgm:spPr/>
    </dgm:pt>
    <dgm:pt modelId="{5232C1FE-9818-4187-BE7E-FD46A0BD34D4}" type="pres">
      <dgm:prSet presAssocID="{1E1A01F7-6323-4C25-A767-A2B17B4A98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FD2F5CB3-7417-4262-BDBD-D5D834BCC26E}" type="pres">
      <dgm:prSet presAssocID="{1E1A01F7-6323-4C25-A767-A2B17B4A98EF}" presName="spaceRect" presStyleCnt="0"/>
      <dgm:spPr/>
    </dgm:pt>
    <dgm:pt modelId="{3125C2DD-A890-4C25-A5B4-E843D7F39584}" type="pres">
      <dgm:prSet presAssocID="{1E1A01F7-6323-4C25-A767-A2B17B4A98EF}" presName="textRect" presStyleLbl="revTx" presStyleIdx="2" presStyleCnt="3">
        <dgm:presLayoutVars>
          <dgm:chMax val="1"/>
          <dgm:chPref val="1"/>
        </dgm:presLayoutVars>
      </dgm:prSet>
      <dgm:spPr/>
    </dgm:pt>
  </dgm:ptLst>
  <dgm:cxnLst>
    <dgm:cxn modelId="{2824535B-3C1F-4E29-94C1-0BA73A08FBF2}" type="presOf" srcId="{9AA14CBA-2352-4BDB-B914-8E102B76C0F6}" destId="{8D474087-5588-4433-B604-68B617191E40}" srcOrd="0" destOrd="0" presId="urn:microsoft.com/office/officeart/2018/2/layout/IconLabelList"/>
    <dgm:cxn modelId="{E2D7AA77-C9FF-4860-AF71-012D9328BBA5}" srcId="{5B515DE5-6B0C-4D2C-ABBE-8913C311AB24}" destId="{F029ED1D-078A-41C9-9CA8-A311CC8AE940}" srcOrd="1" destOrd="0" parTransId="{CCF853D0-2656-4213-91E2-3F5C2113D34E}" sibTransId="{847B76DA-F624-4BC5-A18C-EA3CE0B6416B}"/>
    <dgm:cxn modelId="{47B47D8B-E39A-4633-A58D-D015D660E48A}" type="presOf" srcId="{F029ED1D-078A-41C9-9CA8-A311CC8AE940}" destId="{CBBDCAFE-7D1F-4B3B-A891-9C10BF458927}" srcOrd="0" destOrd="0" presId="urn:microsoft.com/office/officeart/2018/2/layout/IconLabelList"/>
    <dgm:cxn modelId="{6E7499D7-C5F6-4388-9E94-531E083EC2E6}" srcId="{5B515DE5-6B0C-4D2C-ABBE-8913C311AB24}" destId="{9AA14CBA-2352-4BDB-B914-8E102B76C0F6}" srcOrd="0" destOrd="0" parTransId="{F124E0E3-982D-482D-8D61-A1F76DBEFDA3}" sibTransId="{357D01B9-28FE-45E8-8578-F9876D74C0D8}"/>
    <dgm:cxn modelId="{651A23E8-63E4-4D50-A1BA-AC8C1480E6C3}" type="presOf" srcId="{5B515DE5-6B0C-4D2C-ABBE-8913C311AB24}" destId="{2C3393B8-02C8-4108-9138-158D9665C17D}" srcOrd="0" destOrd="0" presId="urn:microsoft.com/office/officeart/2018/2/layout/IconLabelList"/>
    <dgm:cxn modelId="{AA88F4E8-E185-4C75-9317-D073FD46C742}" srcId="{5B515DE5-6B0C-4D2C-ABBE-8913C311AB24}" destId="{1E1A01F7-6323-4C25-A767-A2B17B4A98EF}" srcOrd="2" destOrd="0" parTransId="{5E121217-1A65-4214-9078-202D4F35E85B}" sibTransId="{725ED54E-E011-4004-A52D-6B67BC026E0E}"/>
    <dgm:cxn modelId="{9E89C5FF-753B-4632-AB21-C4D18E2B521A}" type="presOf" srcId="{1E1A01F7-6323-4C25-A767-A2B17B4A98EF}" destId="{3125C2DD-A890-4C25-A5B4-E843D7F39584}" srcOrd="0" destOrd="0" presId="urn:microsoft.com/office/officeart/2018/2/layout/IconLabelList"/>
    <dgm:cxn modelId="{3C926540-5EFD-4232-BF5E-F758F34FCA95}" type="presParOf" srcId="{2C3393B8-02C8-4108-9138-158D9665C17D}" destId="{BC06BD1D-0382-4220-BD7A-16881142B093}" srcOrd="0" destOrd="0" presId="urn:microsoft.com/office/officeart/2018/2/layout/IconLabelList"/>
    <dgm:cxn modelId="{0AA41F0C-FEFD-4744-B804-4F59E22B9635}" type="presParOf" srcId="{BC06BD1D-0382-4220-BD7A-16881142B093}" destId="{B7BBC2DC-C81A-4524-8866-76D136371BAA}" srcOrd="0" destOrd="0" presId="urn:microsoft.com/office/officeart/2018/2/layout/IconLabelList"/>
    <dgm:cxn modelId="{954DDE66-F292-486B-B447-3BF4AF2FAB45}" type="presParOf" srcId="{BC06BD1D-0382-4220-BD7A-16881142B093}" destId="{480258CD-47CD-4ACB-90A0-CF78F756DB1E}" srcOrd="1" destOrd="0" presId="urn:microsoft.com/office/officeart/2018/2/layout/IconLabelList"/>
    <dgm:cxn modelId="{502EC16A-CC3D-4261-AB09-6D53263AE6CB}" type="presParOf" srcId="{BC06BD1D-0382-4220-BD7A-16881142B093}" destId="{8D474087-5588-4433-B604-68B617191E40}" srcOrd="2" destOrd="0" presId="urn:microsoft.com/office/officeart/2018/2/layout/IconLabelList"/>
    <dgm:cxn modelId="{E8B61CCA-1F51-4C7B-B64B-0EE4AE94E3E8}" type="presParOf" srcId="{2C3393B8-02C8-4108-9138-158D9665C17D}" destId="{AF0EE138-B561-49C3-9115-E0BA1DF4E04C}" srcOrd="1" destOrd="0" presId="urn:microsoft.com/office/officeart/2018/2/layout/IconLabelList"/>
    <dgm:cxn modelId="{07792DAB-E91A-46A5-B236-FD39D1621623}" type="presParOf" srcId="{2C3393B8-02C8-4108-9138-158D9665C17D}" destId="{3EDADCB7-5860-4616-928D-B2020F58042E}" srcOrd="2" destOrd="0" presId="urn:microsoft.com/office/officeart/2018/2/layout/IconLabelList"/>
    <dgm:cxn modelId="{16BCC54D-6376-437C-A376-D872FE1CE614}" type="presParOf" srcId="{3EDADCB7-5860-4616-928D-B2020F58042E}" destId="{D04016F2-3A77-41B5-9883-C95503043DF4}" srcOrd="0" destOrd="0" presId="urn:microsoft.com/office/officeart/2018/2/layout/IconLabelList"/>
    <dgm:cxn modelId="{D02A693D-B26C-47F5-8FB8-A3321DAFF2C4}" type="presParOf" srcId="{3EDADCB7-5860-4616-928D-B2020F58042E}" destId="{245163D2-B88A-41E3-9229-D4CDE88A1CE5}" srcOrd="1" destOrd="0" presId="urn:microsoft.com/office/officeart/2018/2/layout/IconLabelList"/>
    <dgm:cxn modelId="{AF424450-8D20-413B-9C64-357FC1A66F34}" type="presParOf" srcId="{3EDADCB7-5860-4616-928D-B2020F58042E}" destId="{CBBDCAFE-7D1F-4B3B-A891-9C10BF458927}" srcOrd="2" destOrd="0" presId="urn:microsoft.com/office/officeart/2018/2/layout/IconLabelList"/>
    <dgm:cxn modelId="{EA22F5D9-C4D5-4E3B-B443-D2A75DDCE926}" type="presParOf" srcId="{2C3393B8-02C8-4108-9138-158D9665C17D}" destId="{C704BF61-422F-4DAA-99F9-B5D08DA8C77E}" srcOrd="3" destOrd="0" presId="urn:microsoft.com/office/officeart/2018/2/layout/IconLabelList"/>
    <dgm:cxn modelId="{D52D633C-7723-4D3A-93D7-44A497DFDE6B}" type="presParOf" srcId="{2C3393B8-02C8-4108-9138-158D9665C17D}" destId="{43DD9AE8-872F-41F9-81FE-2608B171FD2E}" srcOrd="4" destOrd="0" presId="urn:microsoft.com/office/officeart/2018/2/layout/IconLabelList"/>
    <dgm:cxn modelId="{5E6A96BB-518B-4F75-9145-5EC52F566BEB}" type="presParOf" srcId="{43DD9AE8-872F-41F9-81FE-2608B171FD2E}" destId="{5232C1FE-9818-4187-BE7E-FD46A0BD34D4}" srcOrd="0" destOrd="0" presId="urn:microsoft.com/office/officeart/2018/2/layout/IconLabelList"/>
    <dgm:cxn modelId="{87B67E77-1498-48F3-A43F-C5F9112754E5}" type="presParOf" srcId="{43DD9AE8-872F-41F9-81FE-2608B171FD2E}" destId="{FD2F5CB3-7417-4262-BDBD-D5D834BCC26E}" srcOrd="1" destOrd="0" presId="urn:microsoft.com/office/officeart/2018/2/layout/IconLabelList"/>
    <dgm:cxn modelId="{72EB2C9F-EE97-4456-AA3C-EFF854DCFB68}" type="presParOf" srcId="{43DD9AE8-872F-41F9-81FE-2608B171FD2E}" destId="{3125C2DD-A890-4C25-A5B4-E843D7F3958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76B5CC-C7EB-4C58-A996-2EFB73A63E93}"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583D0CFA-9958-435D-930B-026FE8C89F2C}">
      <dgm:prSet custT="1"/>
      <dgm:spPr/>
      <dgm:t>
        <a:bodyPr/>
        <a:lstStyle/>
        <a:p>
          <a:pPr algn="just"/>
          <a:r>
            <a:rPr lang="en-IN" sz="2200" dirty="0"/>
            <a:t>Device that produce precise degrees of rotation.</a:t>
          </a:r>
          <a:endParaRPr lang="en-US" sz="2200" dirty="0"/>
        </a:p>
      </dgm:t>
    </dgm:pt>
    <dgm:pt modelId="{9C7C1E21-B5DA-40A8-AF2B-2F44B55A2E60}" type="parTrans" cxnId="{DACE3840-8880-410E-A138-853EB58D54A8}">
      <dgm:prSet/>
      <dgm:spPr/>
      <dgm:t>
        <a:bodyPr/>
        <a:lstStyle/>
        <a:p>
          <a:endParaRPr lang="en-US"/>
        </a:p>
      </dgm:t>
    </dgm:pt>
    <dgm:pt modelId="{88C3FAE6-2171-4D3A-B87D-0B498D2B5137}" type="sibTrans" cxnId="{DACE3840-8880-410E-A138-853EB58D54A8}">
      <dgm:prSet/>
      <dgm:spPr/>
      <dgm:t>
        <a:bodyPr/>
        <a:lstStyle/>
        <a:p>
          <a:endParaRPr lang="en-US"/>
        </a:p>
      </dgm:t>
    </dgm:pt>
    <dgm:pt modelId="{86A9206D-15AF-4113-8C23-D3FE75C2ABA1}">
      <dgm:prSet custT="1"/>
      <dgm:spPr/>
      <dgm:t>
        <a:bodyPr/>
        <a:lstStyle/>
        <a:p>
          <a:pPr algn="just"/>
          <a:r>
            <a:rPr lang="en-IN" sz="2200" dirty="0"/>
            <a:t>Has a servo arm that can turn from 0 to 180 degrees</a:t>
          </a:r>
          <a:r>
            <a:rPr lang="en-IN" sz="2400" dirty="0"/>
            <a:t>.</a:t>
          </a:r>
          <a:endParaRPr lang="en-US" sz="2400" dirty="0"/>
        </a:p>
      </dgm:t>
    </dgm:pt>
    <dgm:pt modelId="{A712E589-FA16-4D69-9D5D-08975D1475D6}" type="parTrans" cxnId="{A30BC622-79B3-4943-A69C-FB3C4301A132}">
      <dgm:prSet/>
      <dgm:spPr/>
      <dgm:t>
        <a:bodyPr/>
        <a:lstStyle/>
        <a:p>
          <a:endParaRPr lang="en-US"/>
        </a:p>
      </dgm:t>
    </dgm:pt>
    <dgm:pt modelId="{0CAF2885-F552-4AF6-9C4D-6FFBD043182A}" type="sibTrans" cxnId="{A30BC622-79B3-4943-A69C-FB3C4301A132}">
      <dgm:prSet/>
      <dgm:spPr/>
      <dgm:t>
        <a:bodyPr/>
        <a:lstStyle/>
        <a:p>
          <a:endParaRPr lang="en-US"/>
        </a:p>
      </dgm:t>
    </dgm:pt>
    <dgm:pt modelId="{AE15E3CC-D5A7-461C-93E3-9373C7F252C0}">
      <dgm:prSet custT="1"/>
      <dgm:spPr/>
      <dgm:t>
        <a:bodyPr/>
        <a:lstStyle/>
        <a:p>
          <a:pPr algn="just"/>
          <a:r>
            <a:rPr lang="en-IN" sz="2200" dirty="0"/>
            <a:t>I have used SG 90 servo motor. </a:t>
          </a:r>
          <a:endParaRPr lang="en-US" sz="2200" dirty="0"/>
        </a:p>
      </dgm:t>
    </dgm:pt>
    <dgm:pt modelId="{FFE4533D-500A-4767-B011-987C4AC57075}" type="parTrans" cxnId="{9CA44798-F37D-4710-BD82-C10154429995}">
      <dgm:prSet/>
      <dgm:spPr/>
      <dgm:t>
        <a:bodyPr/>
        <a:lstStyle/>
        <a:p>
          <a:endParaRPr lang="en-US"/>
        </a:p>
      </dgm:t>
    </dgm:pt>
    <dgm:pt modelId="{37B2761B-4F77-49F4-B1CE-2B789F7628B7}" type="sibTrans" cxnId="{9CA44798-F37D-4710-BD82-C10154429995}">
      <dgm:prSet/>
      <dgm:spPr/>
      <dgm:t>
        <a:bodyPr/>
        <a:lstStyle/>
        <a:p>
          <a:endParaRPr lang="en-US"/>
        </a:p>
      </dgm:t>
    </dgm:pt>
    <dgm:pt modelId="{4EC32B9E-7464-47A1-8A53-9BE2EA03D5D3}" type="pres">
      <dgm:prSet presAssocID="{2A76B5CC-C7EB-4C58-A996-2EFB73A63E93}" presName="vert0" presStyleCnt="0">
        <dgm:presLayoutVars>
          <dgm:dir/>
          <dgm:animOne val="branch"/>
          <dgm:animLvl val="lvl"/>
        </dgm:presLayoutVars>
      </dgm:prSet>
      <dgm:spPr/>
    </dgm:pt>
    <dgm:pt modelId="{61988505-A643-4C92-ABF4-93217D3E3EE2}" type="pres">
      <dgm:prSet presAssocID="{583D0CFA-9958-435D-930B-026FE8C89F2C}" presName="thickLine" presStyleLbl="alignNode1" presStyleIdx="0" presStyleCnt="3" custLinFactNeighborY="-6574"/>
      <dgm:spPr/>
    </dgm:pt>
    <dgm:pt modelId="{6A635974-3856-4E9C-BA5B-964974DFE4B9}" type="pres">
      <dgm:prSet presAssocID="{583D0CFA-9958-435D-930B-026FE8C89F2C}" presName="horz1" presStyleCnt="0"/>
      <dgm:spPr/>
    </dgm:pt>
    <dgm:pt modelId="{8096AAA9-6C32-4EFF-AED4-CC7C30212C4D}" type="pres">
      <dgm:prSet presAssocID="{583D0CFA-9958-435D-930B-026FE8C89F2C}" presName="tx1" presStyleLbl="revTx" presStyleIdx="0" presStyleCnt="3"/>
      <dgm:spPr/>
    </dgm:pt>
    <dgm:pt modelId="{8EB0B975-A2D9-4814-884C-63DB817C2E21}" type="pres">
      <dgm:prSet presAssocID="{583D0CFA-9958-435D-930B-026FE8C89F2C}" presName="vert1" presStyleCnt="0"/>
      <dgm:spPr/>
    </dgm:pt>
    <dgm:pt modelId="{656869C3-CD4D-4B65-9763-3E9422C0B979}" type="pres">
      <dgm:prSet presAssocID="{86A9206D-15AF-4113-8C23-D3FE75C2ABA1}" presName="thickLine" presStyleLbl="alignNode1" presStyleIdx="1" presStyleCnt="3" custLinFactNeighborY="-29690"/>
      <dgm:spPr/>
    </dgm:pt>
    <dgm:pt modelId="{2B50593D-3ED6-4FB0-8020-290407BDE09B}" type="pres">
      <dgm:prSet presAssocID="{86A9206D-15AF-4113-8C23-D3FE75C2ABA1}" presName="horz1" presStyleCnt="0"/>
      <dgm:spPr/>
    </dgm:pt>
    <dgm:pt modelId="{ACEB53E6-47F6-48DB-800C-E6494478D4B9}" type="pres">
      <dgm:prSet presAssocID="{86A9206D-15AF-4113-8C23-D3FE75C2ABA1}" presName="tx1" presStyleLbl="revTx" presStyleIdx="1" presStyleCnt="3" custLinFactNeighborX="90" custLinFactNeighborY="-19452"/>
      <dgm:spPr/>
    </dgm:pt>
    <dgm:pt modelId="{14F7B9EC-98BA-4CFC-BCB9-1EA95D8BEFED}" type="pres">
      <dgm:prSet presAssocID="{86A9206D-15AF-4113-8C23-D3FE75C2ABA1}" presName="vert1" presStyleCnt="0"/>
      <dgm:spPr/>
    </dgm:pt>
    <dgm:pt modelId="{AB62EA3C-D258-4F36-879E-4280ED349B83}" type="pres">
      <dgm:prSet presAssocID="{AE15E3CC-D5A7-461C-93E3-9373C7F252C0}" presName="thickLine" presStyleLbl="alignNode1" presStyleIdx="2" presStyleCnt="3" custLinFactNeighborY="-40951"/>
      <dgm:spPr/>
    </dgm:pt>
    <dgm:pt modelId="{2159DB12-471F-4903-8D2E-55515A4706E8}" type="pres">
      <dgm:prSet presAssocID="{AE15E3CC-D5A7-461C-93E3-9373C7F252C0}" presName="horz1" presStyleCnt="0"/>
      <dgm:spPr/>
    </dgm:pt>
    <dgm:pt modelId="{A0EE5337-3E2B-41A0-97B6-D0D8949D1E0C}" type="pres">
      <dgm:prSet presAssocID="{AE15E3CC-D5A7-461C-93E3-9373C7F252C0}" presName="tx1" presStyleLbl="revTx" presStyleIdx="2" presStyleCnt="3" custLinFactNeighborX="90" custLinFactNeighborY="-31737"/>
      <dgm:spPr/>
    </dgm:pt>
    <dgm:pt modelId="{EC84B2CE-BF6F-410E-87A4-99C70E15EA26}" type="pres">
      <dgm:prSet presAssocID="{AE15E3CC-D5A7-461C-93E3-9373C7F252C0}" presName="vert1" presStyleCnt="0"/>
      <dgm:spPr/>
    </dgm:pt>
  </dgm:ptLst>
  <dgm:cxnLst>
    <dgm:cxn modelId="{A30BC622-79B3-4943-A69C-FB3C4301A132}" srcId="{2A76B5CC-C7EB-4C58-A996-2EFB73A63E93}" destId="{86A9206D-15AF-4113-8C23-D3FE75C2ABA1}" srcOrd="1" destOrd="0" parTransId="{A712E589-FA16-4D69-9D5D-08975D1475D6}" sibTransId="{0CAF2885-F552-4AF6-9C4D-6FFBD043182A}"/>
    <dgm:cxn modelId="{DACE3840-8880-410E-A138-853EB58D54A8}" srcId="{2A76B5CC-C7EB-4C58-A996-2EFB73A63E93}" destId="{583D0CFA-9958-435D-930B-026FE8C89F2C}" srcOrd="0" destOrd="0" parTransId="{9C7C1E21-B5DA-40A8-AF2B-2F44B55A2E60}" sibTransId="{88C3FAE6-2171-4D3A-B87D-0B498D2B5137}"/>
    <dgm:cxn modelId="{C19F4969-1B95-4637-AA19-66D85A1BED9E}" type="presOf" srcId="{583D0CFA-9958-435D-930B-026FE8C89F2C}" destId="{8096AAA9-6C32-4EFF-AED4-CC7C30212C4D}" srcOrd="0" destOrd="0" presId="urn:microsoft.com/office/officeart/2008/layout/LinedList"/>
    <dgm:cxn modelId="{F7F56D75-2994-4DDA-9BAA-E5219F4FD6F4}" type="presOf" srcId="{AE15E3CC-D5A7-461C-93E3-9373C7F252C0}" destId="{A0EE5337-3E2B-41A0-97B6-D0D8949D1E0C}" srcOrd="0" destOrd="0" presId="urn:microsoft.com/office/officeart/2008/layout/LinedList"/>
    <dgm:cxn modelId="{CD8C3577-39AE-4E35-8B36-5493394BE3FD}" type="presOf" srcId="{86A9206D-15AF-4113-8C23-D3FE75C2ABA1}" destId="{ACEB53E6-47F6-48DB-800C-E6494478D4B9}" srcOrd="0" destOrd="0" presId="urn:microsoft.com/office/officeart/2008/layout/LinedList"/>
    <dgm:cxn modelId="{9CA44798-F37D-4710-BD82-C10154429995}" srcId="{2A76B5CC-C7EB-4C58-A996-2EFB73A63E93}" destId="{AE15E3CC-D5A7-461C-93E3-9373C7F252C0}" srcOrd="2" destOrd="0" parTransId="{FFE4533D-500A-4767-B011-987C4AC57075}" sibTransId="{37B2761B-4F77-49F4-B1CE-2B789F7628B7}"/>
    <dgm:cxn modelId="{566FC5E6-CA6B-46F1-8CC0-33713D08CA9A}" type="presOf" srcId="{2A76B5CC-C7EB-4C58-A996-2EFB73A63E93}" destId="{4EC32B9E-7464-47A1-8A53-9BE2EA03D5D3}" srcOrd="0" destOrd="0" presId="urn:microsoft.com/office/officeart/2008/layout/LinedList"/>
    <dgm:cxn modelId="{3B6EFB5C-4EB8-4FA1-875D-2EE1A1DF8157}" type="presParOf" srcId="{4EC32B9E-7464-47A1-8A53-9BE2EA03D5D3}" destId="{61988505-A643-4C92-ABF4-93217D3E3EE2}" srcOrd="0" destOrd="0" presId="urn:microsoft.com/office/officeart/2008/layout/LinedList"/>
    <dgm:cxn modelId="{0824553E-5696-4496-BE9B-51EBA194BAD3}" type="presParOf" srcId="{4EC32B9E-7464-47A1-8A53-9BE2EA03D5D3}" destId="{6A635974-3856-4E9C-BA5B-964974DFE4B9}" srcOrd="1" destOrd="0" presId="urn:microsoft.com/office/officeart/2008/layout/LinedList"/>
    <dgm:cxn modelId="{119716A6-3787-4DB8-97B4-5A6A141676F3}" type="presParOf" srcId="{6A635974-3856-4E9C-BA5B-964974DFE4B9}" destId="{8096AAA9-6C32-4EFF-AED4-CC7C30212C4D}" srcOrd="0" destOrd="0" presId="urn:microsoft.com/office/officeart/2008/layout/LinedList"/>
    <dgm:cxn modelId="{E85F864A-772C-438F-A6EA-A56FE6DC63AA}" type="presParOf" srcId="{6A635974-3856-4E9C-BA5B-964974DFE4B9}" destId="{8EB0B975-A2D9-4814-884C-63DB817C2E21}" srcOrd="1" destOrd="0" presId="urn:microsoft.com/office/officeart/2008/layout/LinedList"/>
    <dgm:cxn modelId="{E90943E0-EB46-4343-BB91-61C788859C33}" type="presParOf" srcId="{4EC32B9E-7464-47A1-8A53-9BE2EA03D5D3}" destId="{656869C3-CD4D-4B65-9763-3E9422C0B979}" srcOrd="2" destOrd="0" presId="urn:microsoft.com/office/officeart/2008/layout/LinedList"/>
    <dgm:cxn modelId="{7E529536-0404-48F0-95B7-8AEF4FA16E09}" type="presParOf" srcId="{4EC32B9E-7464-47A1-8A53-9BE2EA03D5D3}" destId="{2B50593D-3ED6-4FB0-8020-290407BDE09B}" srcOrd="3" destOrd="0" presId="urn:microsoft.com/office/officeart/2008/layout/LinedList"/>
    <dgm:cxn modelId="{BB8B5FF9-421A-44F9-B6C5-9E3020DCD1BE}" type="presParOf" srcId="{2B50593D-3ED6-4FB0-8020-290407BDE09B}" destId="{ACEB53E6-47F6-48DB-800C-E6494478D4B9}" srcOrd="0" destOrd="0" presId="urn:microsoft.com/office/officeart/2008/layout/LinedList"/>
    <dgm:cxn modelId="{EB5B64BC-3441-4602-A552-AE5963779A95}" type="presParOf" srcId="{2B50593D-3ED6-4FB0-8020-290407BDE09B}" destId="{14F7B9EC-98BA-4CFC-BCB9-1EA95D8BEFED}" srcOrd="1" destOrd="0" presId="urn:microsoft.com/office/officeart/2008/layout/LinedList"/>
    <dgm:cxn modelId="{A4439D50-809F-48B7-ACFF-937970BB80E2}" type="presParOf" srcId="{4EC32B9E-7464-47A1-8A53-9BE2EA03D5D3}" destId="{AB62EA3C-D258-4F36-879E-4280ED349B83}" srcOrd="4" destOrd="0" presId="urn:microsoft.com/office/officeart/2008/layout/LinedList"/>
    <dgm:cxn modelId="{E8283492-786A-404F-8347-6BEC24308300}" type="presParOf" srcId="{4EC32B9E-7464-47A1-8A53-9BE2EA03D5D3}" destId="{2159DB12-471F-4903-8D2E-55515A4706E8}" srcOrd="5" destOrd="0" presId="urn:microsoft.com/office/officeart/2008/layout/LinedList"/>
    <dgm:cxn modelId="{FEE6EF43-144A-414C-9869-D0D3F044C281}" type="presParOf" srcId="{2159DB12-471F-4903-8D2E-55515A4706E8}" destId="{A0EE5337-3E2B-41A0-97B6-D0D8949D1E0C}" srcOrd="0" destOrd="0" presId="urn:microsoft.com/office/officeart/2008/layout/LinedList"/>
    <dgm:cxn modelId="{8426632D-ABF7-4B17-BA09-CE43FE07A3BC}" type="presParOf" srcId="{2159DB12-471F-4903-8D2E-55515A4706E8}" destId="{EC84B2CE-BF6F-410E-87A4-99C70E15EA2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7F41DF-5805-4830-9746-63B5012F9D3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610D77A-8835-4AE2-A185-C664D4474E96}">
      <dgm:prSet/>
      <dgm:spPr/>
      <dgm:t>
        <a:bodyPr/>
        <a:lstStyle/>
        <a:p>
          <a:pPr>
            <a:lnSpc>
              <a:spcPct val="100000"/>
            </a:lnSpc>
            <a:defRPr cap="all"/>
          </a:pPr>
          <a:r>
            <a:rPr lang="en-IN" b="1"/>
            <a:t>Security </a:t>
          </a:r>
          <a:endParaRPr lang="en-US"/>
        </a:p>
      </dgm:t>
    </dgm:pt>
    <dgm:pt modelId="{8EB215CA-1F1D-4223-8F9B-A05076F5EB65}" type="parTrans" cxnId="{8F4F3CD6-449A-45DE-91D0-35A0B808BC93}">
      <dgm:prSet/>
      <dgm:spPr/>
      <dgm:t>
        <a:bodyPr/>
        <a:lstStyle/>
        <a:p>
          <a:endParaRPr lang="en-US"/>
        </a:p>
      </dgm:t>
    </dgm:pt>
    <dgm:pt modelId="{1D4FA44F-B0B9-42A9-B65F-B3190CEA0BE7}" type="sibTrans" cxnId="{8F4F3CD6-449A-45DE-91D0-35A0B808BC93}">
      <dgm:prSet/>
      <dgm:spPr/>
      <dgm:t>
        <a:bodyPr/>
        <a:lstStyle/>
        <a:p>
          <a:endParaRPr lang="en-US"/>
        </a:p>
      </dgm:t>
    </dgm:pt>
    <dgm:pt modelId="{9477A051-CA21-4F2C-8E64-D8283D132CD7}">
      <dgm:prSet/>
      <dgm:spPr/>
      <dgm:t>
        <a:bodyPr/>
        <a:lstStyle/>
        <a:p>
          <a:pPr>
            <a:lnSpc>
              <a:spcPct val="100000"/>
            </a:lnSpc>
            <a:defRPr cap="all"/>
          </a:pPr>
          <a:r>
            <a:rPr lang="en-IN" b="1"/>
            <a:t>Energy Efficiency </a:t>
          </a:r>
          <a:endParaRPr lang="en-US"/>
        </a:p>
      </dgm:t>
    </dgm:pt>
    <dgm:pt modelId="{75E7F652-7C60-47D2-8C92-215A43636E40}" type="parTrans" cxnId="{9F5BE130-FC7C-477E-92F8-BD2675899D6C}">
      <dgm:prSet/>
      <dgm:spPr/>
      <dgm:t>
        <a:bodyPr/>
        <a:lstStyle/>
        <a:p>
          <a:endParaRPr lang="en-US"/>
        </a:p>
      </dgm:t>
    </dgm:pt>
    <dgm:pt modelId="{561D691D-E1EF-427A-8C0E-6EF921B5B259}" type="sibTrans" cxnId="{9F5BE130-FC7C-477E-92F8-BD2675899D6C}">
      <dgm:prSet/>
      <dgm:spPr/>
      <dgm:t>
        <a:bodyPr/>
        <a:lstStyle/>
        <a:p>
          <a:endParaRPr lang="en-US"/>
        </a:p>
      </dgm:t>
    </dgm:pt>
    <dgm:pt modelId="{65D0AABD-CAFD-4407-98ED-F006171A7165}">
      <dgm:prSet/>
      <dgm:spPr/>
      <dgm:t>
        <a:bodyPr/>
        <a:lstStyle/>
        <a:p>
          <a:pPr>
            <a:lnSpc>
              <a:spcPct val="100000"/>
            </a:lnSpc>
            <a:defRPr cap="all"/>
          </a:pPr>
          <a:r>
            <a:rPr lang="en-IN" b="1"/>
            <a:t>Savings </a:t>
          </a:r>
          <a:endParaRPr lang="en-US"/>
        </a:p>
      </dgm:t>
    </dgm:pt>
    <dgm:pt modelId="{668DFCFF-BB9A-41C2-8197-3E7E60019785}" type="parTrans" cxnId="{173DC3DC-A55C-4BA7-906E-96B2E93CD723}">
      <dgm:prSet/>
      <dgm:spPr/>
      <dgm:t>
        <a:bodyPr/>
        <a:lstStyle/>
        <a:p>
          <a:endParaRPr lang="en-US"/>
        </a:p>
      </dgm:t>
    </dgm:pt>
    <dgm:pt modelId="{27861187-0DCF-47DC-9278-DBAE3239E7E7}" type="sibTrans" cxnId="{173DC3DC-A55C-4BA7-906E-96B2E93CD723}">
      <dgm:prSet/>
      <dgm:spPr/>
      <dgm:t>
        <a:bodyPr/>
        <a:lstStyle/>
        <a:p>
          <a:endParaRPr lang="en-US"/>
        </a:p>
      </dgm:t>
    </dgm:pt>
    <dgm:pt modelId="{65B20C2C-746C-4822-A005-A11D86F0A13C}">
      <dgm:prSet/>
      <dgm:spPr/>
      <dgm:t>
        <a:bodyPr/>
        <a:lstStyle/>
        <a:p>
          <a:pPr>
            <a:lnSpc>
              <a:spcPct val="100000"/>
            </a:lnSpc>
            <a:defRPr cap="all"/>
          </a:pPr>
          <a:r>
            <a:rPr lang="en-IN" b="1"/>
            <a:t>Convenience </a:t>
          </a:r>
          <a:endParaRPr lang="en-US"/>
        </a:p>
      </dgm:t>
    </dgm:pt>
    <dgm:pt modelId="{718F47BD-79C7-4ABA-B299-085A3C019D20}" type="parTrans" cxnId="{1A62F2F8-0143-4F8F-9110-8B4BD0C1683B}">
      <dgm:prSet/>
      <dgm:spPr/>
      <dgm:t>
        <a:bodyPr/>
        <a:lstStyle/>
        <a:p>
          <a:endParaRPr lang="en-US"/>
        </a:p>
      </dgm:t>
    </dgm:pt>
    <dgm:pt modelId="{FD70FF50-9A2F-46D0-B98C-CA3E190601F4}" type="sibTrans" cxnId="{1A62F2F8-0143-4F8F-9110-8B4BD0C1683B}">
      <dgm:prSet/>
      <dgm:spPr/>
      <dgm:t>
        <a:bodyPr/>
        <a:lstStyle/>
        <a:p>
          <a:endParaRPr lang="en-US"/>
        </a:p>
      </dgm:t>
    </dgm:pt>
    <dgm:pt modelId="{0D212343-08DC-4971-8530-54452D7EF645}">
      <dgm:prSet/>
      <dgm:spPr/>
      <dgm:t>
        <a:bodyPr/>
        <a:lstStyle/>
        <a:p>
          <a:pPr>
            <a:lnSpc>
              <a:spcPct val="100000"/>
            </a:lnSpc>
            <a:defRPr cap="all"/>
          </a:pPr>
          <a:r>
            <a:rPr lang="en-IN" b="1"/>
            <a:t>Comfort </a:t>
          </a:r>
          <a:endParaRPr lang="en-US"/>
        </a:p>
      </dgm:t>
    </dgm:pt>
    <dgm:pt modelId="{CD958A9C-8392-4095-A86F-AD5F1CF93F86}" type="parTrans" cxnId="{DC2F34F4-FD71-4ED6-A42C-DC54562C69E0}">
      <dgm:prSet/>
      <dgm:spPr/>
      <dgm:t>
        <a:bodyPr/>
        <a:lstStyle/>
        <a:p>
          <a:endParaRPr lang="en-US"/>
        </a:p>
      </dgm:t>
    </dgm:pt>
    <dgm:pt modelId="{66DE8073-8061-4C9A-8342-50ED9D148529}" type="sibTrans" cxnId="{DC2F34F4-FD71-4ED6-A42C-DC54562C69E0}">
      <dgm:prSet/>
      <dgm:spPr/>
      <dgm:t>
        <a:bodyPr/>
        <a:lstStyle/>
        <a:p>
          <a:endParaRPr lang="en-US"/>
        </a:p>
      </dgm:t>
    </dgm:pt>
    <dgm:pt modelId="{3440B1D8-B8F1-484D-864D-754B5F122261}" type="pres">
      <dgm:prSet presAssocID="{667F41DF-5805-4830-9746-63B5012F9D34}" presName="root" presStyleCnt="0">
        <dgm:presLayoutVars>
          <dgm:dir/>
          <dgm:resizeHandles val="exact"/>
        </dgm:presLayoutVars>
      </dgm:prSet>
      <dgm:spPr/>
    </dgm:pt>
    <dgm:pt modelId="{7007A32F-5892-4589-A029-1DEE0241E29E}" type="pres">
      <dgm:prSet presAssocID="{D610D77A-8835-4AE2-A185-C664D4474E96}" presName="compNode" presStyleCnt="0"/>
      <dgm:spPr/>
    </dgm:pt>
    <dgm:pt modelId="{319F2B5B-9D88-42BA-9333-67989CB71798}" type="pres">
      <dgm:prSet presAssocID="{D610D77A-8835-4AE2-A185-C664D4474E96}" presName="iconBgRect" presStyleLbl="bgShp" presStyleIdx="0" presStyleCnt="5"/>
      <dgm:spPr/>
    </dgm:pt>
    <dgm:pt modelId="{91CF9548-0555-46BC-BDFF-84CBCE22AE97}" type="pres">
      <dgm:prSet presAssocID="{D610D77A-8835-4AE2-A185-C664D4474E96}"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a:ext>
      </dgm:extLst>
    </dgm:pt>
    <dgm:pt modelId="{55D8A9C7-175C-4DAD-8F38-B078AB6BBAD6}" type="pres">
      <dgm:prSet presAssocID="{D610D77A-8835-4AE2-A185-C664D4474E96}" presName="spaceRect" presStyleCnt="0"/>
      <dgm:spPr/>
    </dgm:pt>
    <dgm:pt modelId="{62B68CFD-15D6-4A13-AB33-BBED3FA84B0C}" type="pres">
      <dgm:prSet presAssocID="{D610D77A-8835-4AE2-A185-C664D4474E96}" presName="textRect" presStyleLbl="revTx" presStyleIdx="0" presStyleCnt="5">
        <dgm:presLayoutVars>
          <dgm:chMax val="1"/>
          <dgm:chPref val="1"/>
        </dgm:presLayoutVars>
      </dgm:prSet>
      <dgm:spPr/>
    </dgm:pt>
    <dgm:pt modelId="{77C8FFFE-2732-4B3D-AA17-C3B3F78B4DCE}" type="pres">
      <dgm:prSet presAssocID="{1D4FA44F-B0B9-42A9-B65F-B3190CEA0BE7}" presName="sibTrans" presStyleCnt="0"/>
      <dgm:spPr/>
    </dgm:pt>
    <dgm:pt modelId="{149A6D0F-B159-4C94-B3B4-61A3B4D4CA50}" type="pres">
      <dgm:prSet presAssocID="{9477A051-CA21-4F2C-8E64-D8283D132CD7}" presName="compNode" presStyleCnt="0"/>
      <dgm:spPr/>
    </dgm:pt>
    <dgm:pt modelId="{EE4B112F-BC11-4838-B519-AA7034B325E0}" type="pres">
      <dgm:prSet presAssocID="{9477A051-CA21-4F2C-8E64-D8283D132CD7}" presName="iconBgRect" presStyleLbl="bgShp" presStyleIdx="1" presStyleCnt="5"/>
      <dgm:spPr/>
    </dgm:pt>
    <dgm:pt modelId="{7D00AA55-524B-4226-ADE4-1DD58062E43D}" type="pres">
      <dgm:prSet presAssocID="{9477A051-CA21-4F2C-8E64-D8283D132CD7}"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D996765E-2FD5-48FF-8480-65DDB0459E48}" type="pres">
      <dgm:prSet presAssocID="{9477A051-CA21-4F2C-8E64-D8283D132CD7}" presName="spaceRect" presStyleCnt="0"/>
      <dgm:spPr/>
    </dgm:pt>
    <dgm:pt modelId="{19641F32-C94B-47C2-A042-DFAC99407ACB}" type="pres">
      <dgm:prSet presAssocID="{9477A051-CA21-4F2C-8E64-D8283D132CD7}" presName="textRect" presStyleLbl="revTx" presStyleIdx="1" presStyleCnt="5">
        <dgm:presLayoutVars>
          <dgm:chMax val="1"/>
          <dgm:chPref val="1"/>
        </dgm:presLayoutVars>
      </dgm:prSet>
      <dgm:spPr/>
    </dgm:pt>
    <dgm:pt modelId="{7DA3B00D-F746-4D10-BAEE-4B5B249A275B}" type="pres">
      <dgm:prSet presAssocID="{561D691D-E1EF-427A-8C0E-6EF921B5B259}" presName="sibTrans" presStyleCnt="0"/>
      <dgm:spPr/>
    </dgm:pt>
    <dgm:pt modelId="{68BED2F8-ADA3-4DF7-BFF2-085BDE104BAD}" type="pres">
      <dgm:prSet presAssocID="{65D0AABD-CAFD-4407-98ED-F006171A7165}" presName="compNode" presStyleCnt="0"/>
      <dgm:spPr/>
    </dgm:pt>
    <dgm:pt modelId="{180D5008-A192-46CB-9095-FE0C294E9EFE}" type="pres">
      <dgm:prSet presAssocID="{65D0AABD-CAFD-4407-98ED-F006171A7165}" presName="iconBgRect" presStyleLbl="bgShp" presStyleIdx="2" presStyleCnt="5"/>
      <dgm:spPr/>
    </dgm:pt>
    <dgm:pt modelId="{30CB0D4B-CCBF-44D4-A2B2-CC1048EF23D4}" type="pres">
      <dgm:prSet presAssocID="{65D0AABD-CAFD-4407-98ED-F006171A7165}"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ggy Bank"/>
        </a:ext>
      </dgm:extLst>
    </dgm:pt>
    <dgm:pt modelId="{5295D0ED-9179-4D79-A94D-BC1E586210F7}" type="pres">
      <dgm:prSet presAssocID="{65D0AABD-CAFD-4407-98ED-F006171A7165}" presName="spaceRect" presStyleCnt="0"/>
      <dgm:spPr/>
    </dgm:pt>
    <dgm:pt modelId="{64505AF4-0917-4D2B-9317-641C0DACAB09}" type="pres">
      <dgm:prSet presAssocID="{65D0AABD-CAFD-4407-98ED-F006171A7165}" presName="textRect" presStyleLbl="revTx" presStyleIdx="2" presStyleCnt="5">
        <dgm:presLayoutVars>
          <dgm:chMax val="1"/>
          <dgm:chPref val="1"/>
        </dgm:presLayoutVars>
      </dgm:prSet>
      <dgm:spPr/>
    </dgm:pt>
    <dgm:pt modelId="{4ED668A4-D3C1-4559-B829-4E96CB6E6853}" type="pres">
      <dgm:prSet presAssocID="{27861187-0DCF-47DC-9278-DBAE3239E7E7}" presName="sibTrans" presStyleCnt="0"/>
      <dgm:spPr/>
    </dgm:pt>
    <dgm:pt modelId="{87783DE6-586D-4761-82D7-583B1F8759AB}" type="pres">
      <dgm:prSet presAssocID="{65B20C2C-746C-4822-A005-A11D86F0A13C}" presName="compNode" presStyleCnt="0"/>
      <dgm:spPr/>
    </dgm:pt>
    <dgm:pt modelId="{9E3C4F61-9222-4D53-87BA-BEE059BF2D35}" type="pres">
      <dgm:prSet presAssocID="{65B20C2C-746C-4822-A005-A11D86F0A13C}" presName="iconBgRect" presStyleLbl="bgShp" presStyleIdx="3" presStyleCnt="5"/>
      <dgm:spPr/>
    </dgm:pt>
    <dgm:pt modelId="{6E5EAD00-C2DA-421F-B7D3-021BAD1C08F5}" type="pres">
      <dgm:prSet presAssocID="{65B20C2C-746C-4822-A005-A11D86F0A13C}"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A0D8BFE1-2F98-427D-B212-5E7153673D9B}" type="pres">
      <dgm:prSet presAssocID="{65B20C2C-746C-4822-A005-A11D86F0A13C}" presName="spaceRect" presStyleCnt="0"/>
      <dgm:spPr/>
    </dgm:pt>
    <dgm:pt modelId="{9643A652-3580-4BEE-B373-30D2651F8052}" type="pres">
      <dgm:prSet presAssocID="{65B20C2C-746C-4822-A005-A11D86F0A13C}" presName="textRect" presStyleLbl="revTx" presStyleIdx="3" presStyleCnt="5">
        <dgm:presLayoutVars>
          <dgm:chMax val="1"/>
          <dgm:chPref val="1"/>
        </dgm:presLayoutVars>
      </dgm:prSet>
      <dgm:spPr/>
    </dgm:pt>
    <dgm:pt modelId="{A6C86272-7C08-43CA-A403-34016CE4F6A1}" type="pres">
      <dgm:prSet presAssocID="{FD70FF50-9A2F-46D0-B98C-CA3E190601F4}" presName="sibTrans" presStyleCnt="0"/>
      <dgm:spPr/>
    </dgm:pt>
    <dgm:pt modelId="{FAF85A61-9C28-434F-92DA-24344594F89D}" type="pres">
      <dgm:prSet presAssocID="{0D212343-08DC-4971-8530-54452D7EF645}" presName="compNode" presStyleCnt="0"/>
      <dgm:spPr/>
    </dgm:pt>
    <dgm:pt modelId="{C42076D3-EBA5-444D-BEE3-E7E95507121A}" type="pres">
      <dgm:prSet presAssocID="{0D212343-08DC-4971-8530-54452D7EF645}" presName="iconBgRect" presStyleLbl="bgShp" presStyleIdx="4" presStyleCnt="5"/>
      <dgm:spPr/>
    </dgm:pt>
    <dgm:pt modelId="{3B0C7A06-EDCD-4B78-95A0-5170B5E56CC8}" type="pres">
      <dgm:prSet presAssocID="{0D212343-08DC-4971-8530-54452D7EF645}"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eep"/>
        </a:ext>
      </dgm:extLst>
    </dgm:pt>
    <dgm:pt modelId="{B74B805E-9911-4AE8-9140-47E5E7681739}" type="pres">
      <dgm:prSet presAssocID="{0D212343-08DC-4971-8530-54452D7EF645}" presName="spaceRect" presStyleCnt="0"/>
      <dgm:spPr/>
    </dgm:pt>
    <dgm:pt modelId="{71B62784-24CE-4B91-9DA1-5F0E3563E210}" type="pres">
      <dgm:prSet presAssocID="{0D212343-08DC-4971-8530-54452D7EF645}" presName="textRect" presStyleLbl="revTx" presStyleIdx="4" presStyleCnt="5">
        <dgm:presLayoutVars>
          <dgm:chMax val="1"/>
          <dgm:chPref val="1"/>
        </dgm:presLayoutVars>
      </dgm:prSet>
      <dgm:spPr/>
    </dgm:pt>
  </dgm:ptLst>
  <dgm:cxnLst>
    <dgm:cxn modelId="{7C3A5B23-04FD-4549-A788-7E714E6208C0}" type="presOf" srcId="{9477A051-CA21-4F2C-8E64-D8283D132CD7}" destId="{19641F32-C94B-47C2-A042-DFAC99407ACB}" srcOrd="0" destOrd="0" presId="urn:microsoft.com/office/officeart/2018/5/layout/IconCircleLabelList"/>
    <dgm:cxn modelId="{678ED526-8DC0-4DA7-8F8D-F26217C1617A}" type="presOf" srcId="{65D0AABD-CAFD-4407-98ED-F006171A7165}" destId="{64505AF4-0917-4D2B-9317-641C0DACAB09}" srcOrd="0" destOrd="0" presId="urn:microsoft.com/office/officeart/2018/5/layout/IconCircleLabelList"/>
    <dgm:cxn modelId="{9F5BE130-FC7C-477E-92F8-BD2675899D6C}" srcId="{667F41DF-5805-4830-9746-63B5012F9D34}" destId="{9477A051-CA21-4F2C-8E64-D8283D132CD7}" srcOrd="1" destOrd="0" parTransId="{75E7F652-7C60-47D2-8C92-215A43636E40}" sibTransId="{561D691D-E1EF-427A-8C0E-6EF921B5B259}"/>
    <dgm:cxn modelId="{EB2CE847-878F-4578-A68C-783297BD64AC}" type="presOf" srcId="{65B20C2C-746C-4822-A005-A11D86F0A13C}" destId="{9643A652-3580-4BEE-B373-30D2651F8052}" srcOrd="0" destOrd="0" presId="urn:microsoft.com/office/officeart/2018/5/layout/IconCircleLabelList"/>
    <dgm:cxn modelId="{FB996B96-E5F1-4BAE-89F6-1327EC4D42E4}" type="presOf" srcId="{667F41DF-5805-4830-9746-63B5012F9D34}" destId="{3440B1D8-B8F1-484D-864D-754B5F122261}" srcOrd="0" destOrd="0" presId="urn:microsoft.com/office/officeart/2018/5/layout/IconCircleLabelList"/>
    <dgm:cxn modelId="{46F0F6C1-77BA-4FF7-A235-56B5AE99BB7A}" type="presOf" srcId="{0D212343-08DC-4971-8530-54452D7EF645}" destId="{71B62784-24CE-4B91-9DA1-5F0E3563E210}" srcOrd="0" destOrd="0" presId="urn:microsoft.com/office/officeart/2018/5/layout/IconCircleLabelList"/>
    <dgm:cxn modelId="{8F4F3CD6-449A-45DE-91D0-35A0B808BC93}" srcId="{667F41DF-5805-4830-9746-63B5012F9D34}" destId="{D610D77A-8835-4AE2-A185-C664D4474E96}" srcOrd="0" destOrd="0" parTransId="{8EB215CA-1F1D-4223-8F9B-A05076F5EB65}" sibTransId="{1D4FA44F-B0B9-42A9-B65F-B3190CEA0BE7}"/>
    <dgm:cxn modelId="{173DC3DC-A55C-4BA7-906E-96B2E93CD723}" srcId="{667F41DF-5805-4830-9746-63B5012F9D34}" destId="{65D0AABD-CAFD-4407-98ED-F006171A7165}" srcOrd="2" destOrd="0" parTransId="{668DFCFF-BB9A-41C2-8197-3E7E60019785}" sibTransId="{27861187-0DCF-47DC-9278-DBAE3239E7E7}"/>
    <dgm:cxn modelId="{DC2F34F4-FD71-4ED6-A42C-DC54562C69E0}" srcId="{667F41DF-5805-4830-9746-63B5012F9D34}" destId="{0D212343-08DC-4971-8530-54452D7EF645}" srcOrd="4" destOrd="0" parTransId="{CD958A9C-8392-4095-A86F-AD5F1CF93F86}" sibTransId="{66DE8073-8061-4C9A-8342-50ED9D148529}"/>
    <dgm:cxn modelId="{1A62F2F8-0143-4F8F-9110-8B4BD0C1683B}" srcId="{667F41DF-5805-4830-9746-63B5012F9D34}" destId="{65B20C2C-746C-4822-A005-A11D86F0A13C}" srcOrd="3" destOrd="0" parTransId="{718F47BD-79C7-4ABA-B299-085A3C019D20}" sibTransId="{FD70FF50-9A2F-46D0-B98C-CA3E190601F4}"/>
    <dgm:cxn modelId="{E26CCFFA-5EC7-443C-8B21-3F86705A7C59}" type="presOf" srcId="{D610D77A-8835-4AE2-A185-C664D4474E96}" destId="{62B68CFD-15D6-4A13-AB33-BBED3FA84B0C}" srcOrd="0" destOrd="0" presId="urn:microsoft.com/office/officeart/2018/5/layout/IconCircleLabelList"/>
    <dgm:cxn modelId="{E9CB677E-A15A-4CF3-BFAD-8EECA835ED74}" type="presParOf" srcId="{3440B1D8-B8F1-484D-864D-754B5F122261}" destId="{7007A32F-5892-4589-A029-1DEE0241E29E}" srcOrd="0" destOrd="0" presId="urn:microsoft.com/office/officeart/2018/5/layout/IconCircleLabelList"/>
    <dgm:cxn modelId="{DA161ADE-D1DC-4748-8456-65C84462CA69}" type="presParOf" srcId="{7007A32F-5892-4589-A029-1DEE0241E29E}" destId="{319F2B5B-9D88-42BA-9333-67989CB71798}" srcOrd="0" destOrd="0" presId="urn:microsoft.com/office/officeart/2018/5/layout/IconCircleLabelList"/>
    <dgm:cxn modelId="{9D41A4F1-0439-4B19-9B0B-68CF182FC4A7}" type="presParOf" srcId="{7007A32F-5892-4589-A029-1DEE0241E29E}" destId="{91CF9548-0555-46BC-BDFF-84CBCE22AE97}" srcOrd="1" destOrd="0" presId="urn:microsoft.com/office/officeart/2018/5/layout/IconCircleLabelList"/>
    <dgm:cxn modelId="{BE19F1F1-C847-401C-81F0-BB7F69B512F2}" type="presParOf" srcId="{7007A32F-5892-4589-A029-1DEE0241E29E}" destId="{55D8A9C7-175C-4DAD-8F38-B078AB6BBAD6}" srcOrd="2" destOrd="0" presId="urn:microsoft.com/office/officeart/2018/5/layout/IconCircleLabelList"/>
    <dgm:cxn modelId="{3AEFCABB-65F8-4ED9-9F80-16C35E4AD5AA}" type="presParOf" srcId="{7007A32F-5892-4589-A029-1DEE0241E29E}" destId="{62B68CFD-15D6-4A13-AB33-BBED3FA84B0C}" srcOrd="3" destOrd="0" presId="urn:microsoft.com/office/officeart/2018/5/layout/IconCircleLabelList"/>
    <dgm:cxn modelId="{9371F60B-062F-49E5-B464-7EC763FEBA8F}" type="presParOf" srcId="{3440B1D8-B8F1-484D-864D-754B5F122261}" destId="{77C8FFFE-2732-4B3D-AA17-C3B3F78B4DCE}" srcOrd="1" destOrd="0" presId="urn:microsoft.com/office/officeart/2018/5/layout/IconCircleLabelList"/>
    <dgm:cxn modelId="{1E10A123-A8A4-4FF3-87AE-C3737F87D32F}" type="presParOf" srcId="{3440B1D8-B8F1-484D-864D-754B5F122261}" destId="{149A6D0F-B159-4C94-B3B4-61A3B4D4CA50}" srcOrd="2" destOrd="0" presId="urn:microsoft.com/office/officeart/2018/5/layout/IconCircleLabelList"/>
    <dgm:cxn modelId="{2D2EA5B7-336F-4B58-8C09-D102EBC9429A}" type="presParOf" srcId="{149A6D0F-B159-4C94-B3B4-61A3B4D4CA50}" destId="{EE4B112F-BC11-4838-B519-AA7034B325E0}" srcOrd="0" destOrd="0" presId="urn:microsoft.com/office/officeart/2018/5/layout/IconCircleLabelList"/>
    <dgm:cxn modelId="{0C413860-DBD7-4E92-AA90-8A61655EFAAD}" type="presParOf" srcId="{149A6D0F-B159-4C94-B3B4-61A3B4D4CA50}" destId="{7D00AA55-524B-4226-ADE4-1DD58062E43D}" srcOrd="1" destOrd="0" presId="urn:microsoft.com/office/officeart/2018/5/layout/IconCircleLabelList"/>
    <dgm:cxn modelId="{B161AD48-0627-4887-AD2B-5FAFE4F82BDD}" type="presParOf" srcId="{149A6D0F-B159-4C94-B3B4-61A3B4D4CA50}" destId="{D996765E-2FD5-48FF-8480-65DDB0459E48}" srcOrd="2" destOrd="0" presId="urn:microsoft.com/office/officeart/2018/5/layout/IconCircleLabelList"/>
    <dgm:cxn modelId="{F88445CE-EB3B-4045-9036-AE7F91766D2D}" type="presParOf" srcId="{149A6D0F-B159-4C94-B3B4-61A3B4D4CA50}" destId="{19641F32-C94B-47C2-A042-DFAC99407ACB}" srcOrd="3" destOrd="0" presId="urn:microsoft.com/office/officeart/2018/5/layout/IconCircleLabelList"/>
    <dgm:cxn modelId="{EC4668FB-01D7-43D5-B41A-E9FAE92B8511}" type="presParOf" srcId="{3440B1D8-B8F1-484D-864D-754B5F122261}" destId="{7DA3B00D-F746-4D10-BAEE-4B5B249A275B}" srcOrd="3" destOrd="0" presId="urn:microsoft.com/office/officeart/2018/5/layout/IconCircleLabelList"/>
    <dgm:cxn modelId="{1D4AEDD5-50F7-4818-BC53-5B46CB422CAC}" type="presParOf" srcId="{3440B1D8-B8F1-484D-864D-754B5F122261}" destId="{68BED2F8-ADA3-4DF7-BFF2-085BDE104BAD}" srcOrd="4" destOrd="0" presId="urn:microsoft.com/office/officeart/2018/5/layout/IconCircleLabelList"/>
    <dgm:cxn modelId="{697F038A-3DEF-40EE-BC18-F263A55277CD}" type="presParOf" srcId="{68BED2F8-ADA3-4DF7-BFF2-085BDE104BAD}" destId="{180D5008-A192-46CB-9095-FE0C294E9EFE}" srcOrd="0" destOrd="0" presId="urn:microsoft.com/office/officeart/2018/5/layout/IconCircleLabelList"/>
    <dgm:cxn modelId="{D1E14DD9-1142-4C32-99F1-517534BC4AEC}" type="presParOf" srcId="{68BED2F8-ADA3-4DF7-BFF2-085BDE104BAD}" destId="{30CB0D4B-CCBF-44D4-A2B2-CC1048EF23D4}" srcOrd="1" destOrd="0" presId="urn:microsoft.com/office/officeart/2018/5/layout/IconCircleLabelList"/>
    <dgm:cxn modelId="{7AA0CF70-1288-4E84-89E3-3DF745B13541}" type="presParOf" srcId="{68BED2F8-ADA3-4DF7-BFF2-085BDE104BAD}" destId="{5295D0ED-9179-4D79-A94D-BC1E586210F7}" srcOrd="2" destOrd="0" presId="urn:microsoft.com/office/officeart/2018/5/layout/IconCircleLabelList"/>
    <dgm:cxn modelId="{25643345-5400-45BC-8DF6-CF8134A510C0}" type="presParOf" srcId="{68BED2F8-ADA3-4DF7-BFF2-085BDE104BAD}" destId="{64505AF4-0917-4D2B-9317-641C0DACAB09}" srcOrd="3" destOrd="0" presId="urn:microsoft.com/office/officeart/2018/5/layout/IconCircleLabelList"/>
    <dgm:cxn modelId="{C3674219-315A-412F-B5D8-A2CF3725A747}" type="presParOf" srcId="{3440B1D8-B8F1-484D-864D-754B5F122261}" destId="{4ED668A4-D3C1-4559-B829-4E96CB6E6853}" srcOrd="5" destOrd="0" presId="urn:microsoft.com/office/officeart/2018/5/layout/IconCircleLabelList"/>
    <dgm:cxn modelId="{63F72348-894E-47EE-82A5-C5102D16EC53}" type="presParOf" srcId="{3440B1D8-B8F1-484D-864D-754B5F122261}" destId="{87783DE6-586D-4761-82D7-583B1F8759AB}" srcOrd="6" destOrd="0" presId="urn:microsoft.com/office/officeart/2018/5/layout/IconCircleLabelList"/>
    <dgm:cxn modelId="{0D04DBBC-388F-4B63-B476-B2472CBEF751}" type="presParOf" srcId="{87783DE6-586D-4761-82D7-583B1F8759AB}" destId="{9E3C4F61-9222-4D53-87BA-BEE059BF2D35}" srcOrd="0" destOrd="0" presId="urn:microsoft.com/office/officeart/2018/5/layout/IconCircleLabelList"/>
    <dgm:cxn modelId="{213B178A-E6B1-4CCA-9C15-7BDD23804160}" type="presParOf" srcId="{87783DE6-586D-4761-82D7-583B1F8759AB}" destId="{6E5EAD00-C2DA-421F-B7D3-021BAD1C08F5}" srcOrd="1" destOrd="0" presId="urn:microsoft.com/office/officeart/2018/5/layout/IconCircleLabelList"/>
    <dgm:cxn modelId="{5721ED61-72FE-40F7-BBDF-8BE0B5A5B658}" type="presParOf" srcId="{87783DE6-586D-4761-82D7-583B1F8759AB}" destId="{A0D8BFE1-2F98-427D-B212-5E7153673D9B}" srcOrd="2" destOrd="0" presId="urn:microsoft.com/office/officeart/2018/5/layout/IconCircleLabelList"/>
    <dgm:cxn modelId="{2776D72D-A9EC-44B3-B1F3-14541B1523DB}" type="presParOf" srcId="{87783DE6-586D-4761-82D7-583B1F8759AB}" destId="{9643A652-3580-4BEE-B373-30D2651F8052}" srcOrd="3" destOrd="0" presId="urn:microsoft.com/office/officeart/2018/5/layout/IconCircleLabelList"/>
    <dgm:cxn modelId="{8065345D-9B2E-4D2D-BAD0-A39FA424EE21}" type="presParOf" srcId="{3440B1D8-B8F1-484D-864D-754B5F122261}" destId="{A6C86272-7C08-43CA-A403-34016CE4F6A1}" srcOrd="7" destOrd="0" presId="urn:microsoft.com/office/officeart/2018/5/layout/IconCircleLabelList"/>
    <dgm:cxn modelId="{2D78BEF4-0269-46ED-A726-165F3E7A9872}" type="presParOf" srcId="{3440B1D8-B8F1-484D-864D-754B5F122261}" destId="{FAF85A61-9C28-434F-92DA-24344594F89D}" srcOrd="8" destOrd="0" presId="urn:microsoft.com/office/officeart/2018/5/layout/IconCircleLabelList"/>
    <dgm:cxn modelId="{61664319-2B37-48CF-B321-F22D51B19B94}" type="presParOf" srcId="{FAF85A61-9C28-434F-92DA-24344594F89D}" destId="{C42076D3-EBA5-444D-BEE3-E7E95507121A}" srcOrd="0" destOrd="0" presId="urn:microsoft.com/office/officeart/2018/5/layout/IconCircleLabelList"/>
    <dgm:cxn modelId="{BC428376-4C32-4EEA-9259-343EB3B4BF90}" type="presParOf" srcId="{FAF85A61-9C28-434F-92DA-24344594F89D}" destId="{3B0C7A06-EDCD-4B78-95A0-5170B5E56CC8}" srcOrd="1" destOrd="0" presId="urn:microsoft.com/office/officeart/2018/5/layout/IconCircleLabelList"/>
    <dgm:cxn modelId="{FE494157-2996-4C61-91DC-82280CF9975A}" type="presParOf" srcId="{FAF85A61-9C28-434F-92DA-24344594F89D}" destId="{B74B805E-9911-4AE8-9140-47E5E7681739}" srcOrd="2" destOrd="0" presId="urn:microsoft.com/office/officeart/2018/5/layout/IconCircleLabelList"/>
    <dgm:cxn modelId="{86169BFF-EE15-49F7-AB77-82001AFE10FA}" type="presParOf" srcId="{FAF85A61-9C28-434F-92DA-24344594F89D}" destId="{71B62784-24CE-4B91-9DA1-5F0E3563E21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D2C066-AC3E-41A7-AACA-6B051B03FA51}"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CD99BB7A-34C6-49C7-8E50-A48499B5D404}">
      <dgm:prSet/>
      <dgm:spPr/>
      <dgm:t>
        <a:bodyPr/>
        <a:lstStyle/>
        <a:p>
          <a:r>
            <a:rPr lang="en-IN" b="1"/>
            <a:t>Cost of Intelligence </a:t>
          </a:r>
          <a:endParaRPr lang="en-US"/>
        </a:p>
      </dgm:t>
    </dgm:pt>
    <dgm:pt modelId="{2AB28545-0AEB-4F28-A334-C9D1AB6EF386}" type="parTrans" cxnId="{E9D19CA0-F807-47A2-8FDC-53997AD3DE09}">
      <dgm:prSet/>
      <dgm:spPr/>
      <dgm:t>
        <a:bodyPr/>
        <a:lstStyle/>
        <a:p>
          <a:endParaRPr lang="en-US"/>
        </a:p>
      </dgm:t>
    </dgm:pt>
    <dgm:pt modelId="{ED3D07AA-F4E4-45CB-B97B-5E17414116F3}" type="sibTrans" cxnId="{E9D19CA0-F807-47A2-8FDC-53997AD3DE09}">
      <dgm:prSet/>
      <dgm:spPr/>
      <dgm:t>
        <a:bodyPr/>
        <a:lstStyle/>
        <a:p>
          <a:endParaRPr lang="en-US"/>
        </a:p>
      </dgm:t>
    </dgm:pt>
    <dgm:pt modelId="{CBDF0779-F458-4660-88D7-750266D8AD99}">
      <dgm:prSet/>
      <dgm:spPr/>
      <dgm:t>
        <a:bodyPr/>
        <a:lstStyle/>
        <a:p>
          <a:r>
            <a:rPr lang="en-IN" b="1"/>
            <a:t>Technology Learning Curve </a:t>
          </a:r>
          <a:endParaRPr lang="en-US"/>
        </a:p>
      </dgm:t>
    </dgm:pt>
    <dgm:pt modelId="{AB59A328-2F90-4B0D-BBF8-3E85B6186353}" type="parTrans" cxnId="{9F0D8807-F37C-4FBA-99DE-63D2FB82B8D5}">
      <dgm:prSet/>
      <dgm:spPr/>
      <dgm:t>
        <a:bodyPr/>
        <a:lstStyle/>
        <a:p>
          <a:endParaRPr lang="en-US"/>
        </a:p>
      </dgm:t>
    </dgm:pt>
    <dgm:pt modelId="{17DC944E-0814-408E-A0D5-ED72A0970FE1}" type="sibTrans" cxnId="{9F0D8807-F37C-4FBA-99DE-63D2FB82B8D5}">
      <dgm:prSet/>
      <dgm:spPr/>
      <dgm:t>
        <a:bodyPr/>
        <a:lstStyle/>
        <a:p>
          <a:endParaRPr lang="en-US"/>
        </a:p>
      </dgm:t>
    </dgm:pt>
    <dgm:pt modelId="{93C3D712-DC21-4687-8864-DB354C0BA6CE}">
      <dgm:prSet/>
      <dgm:spPr/>
      <dgm:t>
        <a:bodyPr/>
        <a:lstStyle/>
        <a:p>
          <a:r>
            <a:rPr lang="en-IN" b="1"/>
            <a:t>Reliability</a:t>
          </a:r>
          <a:endParaRPr lang="en-US"/>
        </a:p>
      </dgm:t>
    </dgm:pt>
    <dgm:pt modelId="{CF8919DC-EDCE-4AE3-AF8D-F4EB22987128}" type="parTrans" cxnId="{AA002CE3-5EB7-40C0-8A26-768F10CFAF40}">
      <dgm:prSet/>
      <dgm:spPr/>
      <dgm:t>
        <a:bodyPr/>
        <a:lstStyle/>
        <a:p>
          <a:endParaRPr lang="en-US"/>
        </a:p>
      </dgm:t>
    </dgm:pt>
    <dgm:pt modelId="{6578A0D7-7F64-4DCD-9CC5-5160191FCA97}" type="sibTrans" cxnId="{AA002CE3-5EB7-40C0-8A26-768F10CFAF40}">
      <dgm:prSet/>
      <dgm:spPr/>
      <dgm:t>
        <a:bodyPr/>
        <a:lstStyle/>
        <a:p>
          <a:endParaRPr lang="en-US"/>
        </a:p>
      </dgm:t>
    </dgm:pt>
    <dgm:pt modelId="{23C1E38F-919B-4688-8C68-824AC9ADDBF9}">
      <dgm:prSet/>
      <dgm:spPr/>
      <dgm:t>
        <a:bodyPr/>
        <a:lstStyle/>
        <a:p>
          <a:r>
            <a:rPr lang="en-IN" b="1"/>
            <a:t>Human errors</a:t>
          </a:r>
          <a:endParaRPr lang="en-US"/>
        </a:p>
      </dgm:t>
    </dgm:pt>
    <dgm:pt modelId="{A6C4B605-4C33-4219-B606-47E72F9D5315}" type="parTrans" cxnId="{3958FDA6-2747-4EBA-927D-BFCCAEC935BC}">
      <dgm:prSet/>
      <dgm:spPr/>
      <dgm:t>
        <a:bodyPr/>
        <a:lstStyle/>
        <a:p>
          <a:endParaRPr lang="en-US"/>
        </a:p>
      </dgm:t>
    </dgm:pt>
    <dgm:pt modelId="{7B0AF368-4E48-4D78-9947-B5E74F5E4A2E}" type="sibTrans" cxnId="{3958FDA6-2747-4EBA-927D-BFCCAEC935BC}">
      <dgm:prSet/>
      <dgm:spPr/>
      <dgm:t>
        <a:bodyPr/>
        <a:lstStyle/>
        <a:p>
          <a:endParaRPr lang="en-US"/>
        </a:p>
      </dgm:t>
    </dgm:pt>
    <dgm:pt modelId="{7CD36158-12C8-4936-B4DA-910ED7586DC9}" type="pres">
      <dgm:prSet presAssocID="{99D2C066-AC3E-41A7-AACA-6B051B03FA51}" presName="linear" presStyleCnt="0">
        <dgm:presLayoutVars>
          <dgm:dir/>
          <dgm:animLvl val="lvl"/>
          <dgm:resizeHandles val="exact"/>
        </dgm:presLayoutVars>
      </dgm:prSet>
      <dgm:spPr/>
    </dgm:pt>
    <dgm:pt modelId="{98AFA902-6757-4A29-9DCA-3EFDC9D798F7}" type="pres">
      <dgm:prSet presAssocID="{CD99BB7A-34C6-49C7-8E50-A48499B5D404}" presName="parentLin" presStyleCnt="0"/>
      <dgm:spPr/>
    </dgm:pt>
    <dgm:pt modelId="{DBCEFC8D-CFFE-4693-8E65-E549641D76C6}" type="pres">
      <dgm:prSet presAssocID="{CD99BB7A-34C6-49C7-8E50-A48499B5D404}" presName="parentLeftMargin" presStyleLbl="node1" presStyleIdx="0" presStyleCnt="4"/>
      <dgm:spPr/>
    </dgm:pt>
    <dgm:pt modelId="{A0920735-A09B-4EFE-8948-3E5BE4A011C1}" type="pres">
      <dgm:prSet presAssocID="{CD99BB7A-34C6-49C7-8E50-A48499B5D404}" presName="parentText" presStyleLbl="node1" presStyleIdx="0" presStyleCnt="4">
        <dgm:presLayoutVars>
          <dgm:chMax val="0"/>
          <dgm:bulletEnabled val="1"/>
        </dgm:presLayoutVars>
      </dgm:prSet>
      <dgm:spPr/>
    </dgm:pt>
    <dgm:pt modelId="{97B52A5B-2FF7-4DEF-863C-FC1DC82C0DFF}" type="pres">
      <dgm:prSet presAssocID="{CD99BB7A-34C6-49C7-8E50-A48499B5D404}" presName="negativeSpace" presStyleCnt="0"/>
      <dgm:spPr/>
    </dgm:pt>
    <dgm:pt modelId="{F13B976E-03B5-4FC3-8CCE-DCC146A940A2}" type="pres">
      <dgm:prSet presAssocID="{CD99BB7A-34C6-49C7-8E50-A48499B5D404}" presName="childText" presStyleLbl="conFgAcc1" presStyleIdx="0" presStyleCnt="4">
        <dgm:presLayoutVars>
          <dgm:bulletEnabled val="1"/>
        </dgm:presLayoutVars>
      </dgm:prSet>
      <dgm:spPr/>
    </dgm:pt>
    <dgm:pt modelId="{D28ED8DB-C2C2-4591-BF40-B0182CE68B92}" type="pres">
      <dgm:prSet presAssocID="{ED3D07AA-F4E4-45CB-B97B-5E17414116F3}" presName="spaceBetweenRectangles" presStyleCnt="0"/>
      <dgm:spPr/>
    </dgm:pt>
    <dgm:pt modelId="{688B2A12-6564-4DE3-85E3-78C38F5EDE46}" type="pres">
      <dgm:prSet presAssocID="{CBDF0779-F458-4660-88D7-750266D8AD99}" presName="parentLin" presStyleCnt="0"/>
      <dgm:spPr/>
    </dgm:pt>
    <dgm:pt modelId="{026C2341-6440-4D41-9AB3-478C0270F89A}" type="pres">
      <dgm:prSet presAssocID="{CBDF0779-F458-4660-88D7-750266D8AD99}" presName="parentLeftMargin" presStyleLbl="node1" presStyleIdx="0" presStyleCnt="4"/>
      <dgm:spPr/>
    </dgm:pt>
    <dgm:pt modelId="{249ABE19-83FE-4D12-AB1E-72F87FE6FE10}" type="pres">
      <dgm:prSet presAssocID="{CBDF0779-F458-4660-88D7-750266D8AD99}" presName="parentText" presStyleLbl="node1" presStyleIdx="1" presStyleCnt="4">
        <dgm:presLayoutVars>
          <dgm:chMax val="0"/>
          <dgm:bulletEnabled val="1"/>
        </dgm:presLayoutVars>
      </dgm:prSet>
      <dgm:spPr/>
    </dgm:pt>
    <dgm:pt modelId="{914BCD23-AC0B-42BC-88E2-80F04936AD13}" type="pres">
      <dgm:prSet presAssocID="{CBDF0779-F458-4660-88D7-750266D8AD99}" presName="negativeSpace" presStyleCnt="0"/>
      <dgm:spPr/>
    </dgm:pt>
    <dgm:pt modelId="{621A899D-3AB0-430A-A51B-E790E31F703C}" type="pres">
      <dgm:prSet presAssocID="{CBDF0779-F458-4660-88D7-750266D8AD99}" presName="childText" presStyleLbl="conFgAcc1" presStyleIdx="1" presStyleCnt="4">
        <dgm:presLayoutVars>
          <dgm:bulletEnabled val="1"/>
        </dgm:presLayoutVars>
      </dgm:prSet>
      <dgm:spPr/>
    </dgm:pt>
    <dgm:pt modelId="{5EF3CCF5-5818-4331-9A8F-39BA4FF681A9}" type="pres">
      <dgm:prSet presAssocID="{17DC944E-0814-408E-A0D5-ED72A0970FE1}" presName="spaceBetweenRectangles" presStyleCnt="0"/>
      <dgm:spPr/>
    </dgm:pt>
    <dgm:pt modelId="{0565B7C6-E27C-470F-922E-4D37792EA438}" type="pres">
      <dgm:prSet presAssocID="{93C3D712-DC21-4687-8864-DB354C0BA6CE}" presName="parentLin" presStyleCnt="0"/>
      <dgm:spPr/>
    </dgm:pt>
    <dgm:pt modelId="{593F4656-93BE-4EF6-92E9-1A75F5753269}" type="pres">
      <dgm:prSet presAssocID="{93C3D712-DC21-4687-8864-DB354C0BA6CE}" presName="parentLeftMargin" presStyleLbl="node1" presStyleIdx="1" presStyleCnt="4"/>
      <dgm:spPr/>
    </dgm:pt>
    <dgm:pt modelId="{AD6DBEB0-7906-4414-9C42-58D51DBCD0FC}" type="pres">
      <dgm:prSet presAssocID="{93C3D712-DC21-4687-8864-DB354C0BA6CE}" presName="parentText" presStyleLbl="node1" presStyleIdx="2" presStyleCnt="4">
        <dgm:presLayoutVars>
          <dgm:chMax val="0"/>
          <dgm:bulletEnabled val="1"/>
        </dgm:presLayoutVars>
      </dgm:prSet>
      <dgm:spPr/>
    </dgm:pt>
    <dgm:pt modelId="{71C3A7FC-8A0B-431D-A7AF-B687C6C08646}" type="pres">
      <dgm:prSet presAssocID="{93C3D712-DC21-4687-8864-DB354C0BA6CE}" presName="negativeSpace" presStyleCnt="0"/>
      <dgm:spPr/>
    </dgm:pt>
    <dgm:pt modelId="{F877907A-57A3-45B2-A05E-C28EBDE50B2A}" type="pres">
      <dgm:prSet presAssocID="{93C3D712-DC21-4687-8864-DB354C0BA6CE}" presName="childText" presStyleLbl="conFgAcc1" presStyleIdx="2" presStyleCnt="4">
        <dgm:presLayoutVars>
          <dgm:bulletEnabled val="1"/>
        </dgm:presLayoutVars>
      </dgm:prSet>
      <dgm:spPr/>
    </dgm:pt>
    <dgm:pt modelId="{4E5A72CB-F609-4719-B731-DCE859E52F78}" type="pres">
      <dgm:prSet presAssocID="{6578A0D7-7F64-4DCD-9CC5-5160191FCA97}" presName="spaceBetweenRectangles" presStyleCnt="0"/>
      <dgm:spPr/>
    </dgm:pt>
    <dgm:pt modelId="{2B127747-185B-4342-A724-08DA5CF02D88}" type="pres">
      <dgm:prSet presAssocID="{23C1E38F-919B-4688-8C68-824AC9ADDBF9}" presName="parentLin" presStyleCnt="0"/>
      <dgm:spPr/>
    </dgm:pt>
    <dgm:pt modelId="{2D80DBF7-45FC-4788-8DF2-75D6ED365AB7}" type="pres">
      <dgm:prSet presAssocID="{23C1E38F-919B-4688-8C68-824AC9ADDBF9}" presName="parentLeftMargin" presStyleLbl="node1" presStyleIdx="2" presStyleCnt="4"/>
      <dgm:spPr/>
    </dgm:pt>
    <dgm:pt modelId="{1AC1F454-CC31-4774-8030-598F714C2153}" type="pres">
      <dgm:prSet presAssocID="{23C1E38F-919B-4688-8C68-824AC9ADDBF9}" presName="parentText" presStyleLbl="node1" presStyleIdx="3" presStyleCnt="4">
        <dgm:presLayoutVars>
          <dgm:chMax val="0"/>
          <dgm:bulletEnabled val="1"/>
        </dgm:presLayoutVars>
      </dgm:prSet>
      <dgm:spPr/>
    </dgm:pt>
    <dgm:pt modelId="{DE0E6A82-7CC2-4AE5-9CF7-2FD2FB9FE15C}" type="pres">
      <dgm:prSet presAssocID="{23C1E38F-919B-4688-8C68-824AC9ADDBF9}" presName="negativeSpace" presStyleCnt="0"/>
      <dgm:spPr/>
    </dgm:pt>
    <dgm:pt modelId="{C0EBA79D-9D76-42F6-9F78-734B1FCD0560}" type="pres">
      <dgm:prSet presAssocID="{23C1E38F-919B-4688-8C68-824AC9ADDBF9}" presName="childText" presStyleLbl="conFgAcc1" presStyleIdx="3" presStyleCnt="4">
        <dgm:presLayoutVars>
          <dgm:bulletEnabled val="1"/>
        </dgm:presLayoutVars>
      </dgm:prSet>
      <dgm:spPr/>
    </dgm:pt>
  </dgm:ptLst>
  <dgm:cxnLst>
    <dgm:cxn modelId="{9F0D8807-F37C-4FBA-99DE-63D2FB82B8D5}" srcId="{99D2C066-AC3E-41A7-AACA-6B051B03FA51}" destId="{CBDF0779-F458-4660-88D7-750266D8AD99}" srcOrd="1" destOrd="0" parTransId="{AB59A328-2F90-4B0D-BBF8-3E85B6186353}" sibTransId="{17DC944E-0814-408E-A0D5-ED72A0970FE1}"/>
    <dgm:cxn modelId="{D2EE2428-0351-453C-80FE-D489A36025CF}" type="presOf" srcId="{CD99BB7A-34C6-49C7-8E50-A48499B5D404}" destId="{DBCEFC8D-CFFE-4693-8E65-E549641D76C6}" srcOrd="0" destOrd="0" presId="urn:microsoft.com/office/officeart/2005/8/layout/list1"/>
    <dgm:cxn modelId="{708D852F-0154-482C-B152-CF79662DF6AC}" type="presOf" srcId="{99D2C066-AC3E-41A7-AACA-6B051B03FA51}" destId="{7CD36158-12C8-4936-B4DA-910ED7586DC9}" srcOrd="0" destOrd="0" presId="urn:microsoft.com/office/officeart/2005/8/layout/list1"/>
    <dgm:cxn modelId="{B6152536-F541-4472-A9F6-7EC1631F5D13}" type="presOf" srcId="{CBDF0779-F458-4660-88D7-750266D8AD99}" destId="{249ABE19-83FE-4D12-AB1E-72F87FE6FE10}" srcOrd="1" destOrd="0" presId="urn:microsoft.com/office/officeart/2005/8/layout/list1"/>
    <dgm:cxn modelId="{0FE10137-DC4E-4F53-9566-BCC3AB0DDFD7}" type="presOf" srcId="{CBDF0779-F458-4660-88D7-750266D8AD99}" destId="{026C2341-6440-4D41-9AB3-478C0270F89A}" srcOrd="0" destOrd="0" presId="urn:microsoft.com/office/officeart/2005/8/layout/list1"/>
    <dgm:cxn modelId="{9FA3D868-FB94-4A44-B600-A5AA914062CA}" type="presOf" srcId="{93C3D712-DC21-4687-8864-DB354C0BA6CE}" destId="{AD6DBEB0-7906-4414-9C42-58D51DBCD0FC}" srcOrd="1" destOrd="0" presId="urn:microsoft.com/office/officeart/2005/8/layout/list1"/>
    <dgm:cxn modelId="{46C0AD6B-1201-4DC0-AF36-E8CF3E1CC844}" type="presOf" srcId="{23C1E38F-919B-4688-8C68-824AC9ADDBF9}" destId="{2D80DBF7-45FC-4788-8DF2-75D6ED365AB7}" srcOrd="0" destOrd="0" presId="urn:microsoft.com/office/officeart/2005/8/layout/list1"/>
    <dgm:cxn modelId="{E9D19CA0-F807-47A2-8FDC-53997AD3DE09}" srcId="{99D2C066-AC3E-41A7-AACA-6B051B03FA51}" destId="{CD99BB7A-34C6-49C7-8E50-A48499B5D404}" srcOrd="0" destOrd="0" parTransId="{2AB28545-0AEB-4F28-A334-C9D1AB6EF386}" sibTransId="{ED3D07AA-F4E4-45CB-B97B-5E17414116F3}"/>
    <dgm:cxn modelId="{1A8C66A3-4852-4712-A100-2AA5434157D0}" type="presOf" srcId="{23C1E38F-919B-4688-8C68-824AC9ADDBF9}" destId="{1AC1F454-CC31-4774-8030-598F714C2153}" srcOrd="1" destOrd="0" presId="urn:microsoft.com/office/officeart/2005/8/layout/list1"/>
    <dgm:cxn modelId="{3958FDA6-2747-4EBA-927D-BFCCAEC935BC}" srcId="{99D2C066-AC3E-41A7-AACA-6B051B03FA51}" destId="{23C1E38F-919B-4688-8C68-824AC9ADDBF9}" srcOrd="3" destOrd="0" parTransId="{A6C4B605-4C33-4219-B606-47E72F9D5315}" sibTransId="{7B0AF368-4E48-4D78-9947-B5E74F5E4A2E}"/>
    <dgm:cxn modelId="{BFEB9EE2-6C68-4D60-A23B-F6BE6B940200}" type="presOf" srcId="{93C3D712-DC21-4687-8864-DB354C0BA6CE}" destId="{593F4656-93BE-4EF6-92E9-1A75F5753269}" srcOrd="0" destOrd="0" presId="urn:microsoft.com/office/officeart/2005/8/layout/list1"/>
    <dgm:cxn modelId="{AA002CE3-5EB7-40C0-8A26-768F10CFAF40}" srcId="{99D2C066-AC3E-41A7-AACA-6B051B03FA51}" destId="{93C3D712-DC21-4687-8864-DB354C0BA6CE}" srcOrd="2" destOrd="0" parTransId="{CF8919DC-EDCE-4AE3-AF8D-F4EB22987128}" sibTransId="{6578A0D7-7F64-4DCD-9CC5-5160191FCA97}"/>
    <dgm:cxn modelId="{220E51EC-1E3A-4F0C-88A2-913631CFD038}" type="presOf" srcId="{CD99BB7A-34C6-49C7-8E50-A48499B5D404}" destId="{A0920735-A09B-4EFE-8948-3E5BE4A011C1}" srcOrd="1" destOrd="0" presId="urn:microsoft.com/office/officeart/2005/8/layout/list1"/>
    <dgm:cxn modelId="{0477D40A-D2C5-4049-A7B6-438D72BC3143}" type="presParOf" srcId="{7CD36158-12C8-4936-B4DA-910ED7586DC9}" destId="{98AFA902-6757-4A29-9DCA-3EFDC9D798F7}" srcOrd="0" destOrd="0" presId="urn:microsoft.com/office/officeart/2005/8/layout/list1"/>
    <dgm:cxn modelId="{E602BC91-C1E9-4ADC-B3E3-116FE9146C00}" type="presParOf" srcId="{98AFA902-6757-4A29-9DCA-3EFDC9D798F7}" destId="{DBCEFC8D-CFFE-4693-8E65-E549641D76C6}" srcOrd="0" destOrd="0" presId="urn:microsoft.com/office/officeart/2005/8/layout/list1"/>
    <dgm:cxn modelId="{32F51221-A468-4E3A-8A2D-14F21E3C6F52}" type="presParOf" srcId="{98AFA902-6757-4A29-9DCA-3EFDC9D798F7}" destId="{A0920735-A09B-4EFE-8948-3E5BE4A011C1}" srcOrd="1" destOrd="0" presId="urn:microsoft.com/office/officeart/2005/8/layout/list1"/>
    <dgm:cxn modelId="{B0F7CF33-49D3-41C3-981A-669B47F73010}" type="presParOf" srcId="{7CD36158-12C8-4936-B4DA-910ED7586DC9}" destId="{97B52A5B-2FF7-4DEF-863C-FC1DC82C0DFF}" srcOrd="1" destOrd="0" presId="urn:microsoft.com/office/officeart/2005/8/layout/list1"/>
    <dgm:cxn modelId="{6964A407-BD9A-4718-9AB5-098838407768}" type="presParOf" srcId="{7CD36158-12C8-4936-B4DA-910ED7586DC9}" destId="{F13B976E-03B5-4FC3-8CCE-DCC146A940A2}" srcOrd="2" destOrd="0" presId="urn:microsoft.com/office/officeart/2005/8/layout/list1"/>
    <dgm:cxn modelId="{E1283728-5318-4B34-8208-2A08D9C78315}" type="presParOf" srcId="{7CD36158-12C8-4936-B4DA-910ED7586DC9}" destId="{D28ED8DB-C2C2-4591-BF40-B0182CE68B92}" srcOrd="3" destOrd="0" presId="urn:microsoft.com/office/officeart/2005/8/layout/list1"/>
    <dgm:cxn modelId="{88CCE7AB-450D-443C-B45D-AD5A80057A1C}" type="presParOf" srcId="{7CD36158-12C8-4936-B4DA-910ED7586DC9}" destId="{688B2A12-6564-4DE3-85E3-78C38F5EDE46}" srcOrd="4" destOrd="0" presId="urn:microsoft.com/office/officeart/2005/8/layout/list1"/>
    <dgm:cxn modelId="{46BF1AC5-6BB4-498F-A387-84D1B922A14E}" type="presParOf" srcId="{688B2A12-6564-4DE3-85E3-78C38F5EDE46}" destId="{026C2341-6440-4D41-9AB3-478C0270F89A}" srcOrd="0" destOrd="0" presId="urn:microsoft.com/office/officeart/2005/8/layout/list1"/>
    <dgm:cxn modelId="{789EE650-BAC7-4046-A575-FEEA053E9243}" type="presParOf" srcId="{688B2A12-6564-4DE3-85E3-78C38F5EDE46}" destId="{249ABE19-83FE-4D12-AB1E-72F87FE6FE10}" srcOrd="1" destOrd="0" presId="urn:microsoft.com/office/officeart/2005/8/layout/list1"/>
    <dgm:cxn modelId="{FAB8266B-B27F-44A6-BDAF-746688C81DA3}" type="presParOf" srcId="{7CD36158-12C8-4936-B4DA-910ED7586DC9}" destId="{914BCD23-AC0B-42BC-88E2-80F04936AD13}" srcOrd="5" destOrd="0" presId="urn:microsoft.com/office/officeart/2005/8/layout/list1"/>
    <dgm:cxn modelId="{55221B18-E88B-4839-969D-AFC4B8F146AF}" type="presParOf" srcId="{7CD36158-12C8-4936-B4DA-910ED7586DC9}" destId="{621A899D-3AB0-430A-A51B-E790E31F703C}" srcOrd="6" destOrd="0" presId="urn:microsoft.com/office/officeart/2005/8/layout/list1"/>
    <dgm:cxn modelId="{8735A839-7970-4B4F-AB4E-D0DAF394C299}" type="presParOf" srcId="{7CD36158-12C8-4936-B4DA-910ED7586DC9}" destId="{5EF3CCF5-5818-4331-9A8F-39BA4FF681A9}" srcOrd="7" destOrd="0" presId="urn:microsoft.com/office/officeart/2005/8/layout/list1"/>
    <dgm:cxn modelId="{FAE813E8-DC4F-4F5F-ADDF-21BA313774FB}" type="presParOf" srcId="{7CD36158-12C8-4936-B4DA-910ED7586DC9}" destId="{0565B7C6-E27C-470F-922E-4D37792EA438}" srcOrd="8" destOrd="0" presId="urn:microsoft.com/office/officeart/2005/8/layout/list1"/>
    <dgm:cxn modelId="{33B35830-D78A-46C3-AFD0-90C50234D9E2}" type="presParOf" srcId="{0565B7C6-E27C-470F-922E-4D37792EA438}" destId="{593F4656-93BE-4EF6-92E9-1A75F5753269}" srcOrd="0" destOrd="0" presId="urn:microsoft.com/office/officeart/2005/8/layout/list1"/>
    <dgm:cxn modelId="{95091264-7E21-4249-9DD5-216BD6401CF7}" type="presParOf" srcId="{0565B7C6-E27C-470F-922E-4D37792EA438}" destId="{AD6DBEB0-7906-4414-9C42-58D51DBCD0FC}" srcOrd="1" destOrd="0" presId="urn:microsoft.com/office/officeart/2005/8/layout/list1"/>
    <dgm:cxn modelId="{E8C26D65-B887-4367-B267-70BEDBB1009A}" type="presParOf" srcId="{7CD36158-12C8-4936-B4DA-910ED7586DC9}" destId="{71C3A7FC-8A0B-431D-A7AF-B687C6C08646}" srcOrd="9" destOrd="0" presId="urn:microsoft.com/office/officeart/2005/8/layout/list1"/>
    <dgm:cxn modelId="{E876CD60-E5E7-490A-80DF-728156ECB817}" type="presParOf" srcId="{7CD36158-12C8-4936-B4DA-910ED7586DC9}" destId="{F877907A-57A3-45B2-A05E-C28EBDE50B2A}" srcOrd="10" destOrd="0" presId="urn:microsoft.com/office/officeart/2005/8/layout/list1"/>
    <dgm:cxn modelId="{0C8F5B0D-9BED-4B69-9678-EE51A1E9351B}" type="presParOf" srcId="{7CD36158-12C8-4936-B4DA-910ED7586DC9}" destId="{4E5A72CB-F609-4719-B731-DCE859E52F78}" srcOrd="11" destOrd="0" presId="urn:microsoft.com/office/officeart/2005/8/layout/list1"/>
    <dgm:cxn modelId="{EBEBAC06-2B54-44DB-8764-3022821AB996}" type="presParOf" srcId="{7CD36158-12C8-4936-B4DA-910ED7586DC9}" destId="{2B127747-185B-4342-A724-08DA5CF02D88}" srcOrd="12" destOrd="0" presId="urn:microsoft.com/office/officeart/2005/8/layout/list1"/>
    <dgm:cxn modelId="{D02E93F0-7188-4214-8FA7-A26694FBA3AC}" type="presParOf" srcId="{2B127747-185B-4342-A724-08DA5CF02D88}" destId="{2D80DBF7-45FC-4788-8DF2-75D6ED365AB7}" srcOrd="0" destOrd="0" presId="urn:microsoft.com/office/officeart/2005/8/layout/list1"/>
    <dgm:cxn modelId="{1CE2B21A-9A08-4FC4-9775-657F4B10EBC6}" type="presParOf" srcId="{2B127747-185B-4342-A724-08DA5CF02D88}" destId="{1AC1F454-CC31-4774-8030-598F714C2153}" srcOrd="1" destOrd="0" presId="urn:microsoft.com/office/officeart/2005/8/layout/list1"/>
    <dgm:cxn modelId="{B38977C5-BFDA-4537-B6BD-115BCC190CBA}" type="presParOf" srcId="{7CD36158-12C8-4936-B4DA-910ED7586DC9}" destId="{DE0E6A82-7CC2-4AE5-9CF7-2FD2FB9FE15C}" srcOrd="13" destOrd="0" presId="urn:microsoft.com/office/officeart/2005/8/layout/list1"/>
    <dgm:cxn modelId="{F7FA0ADF-B772-4FCC-B5E9-4444E132A479}" type="presParOf" srcId="{7CD36158-12C8-4936-B4DA-910ED7586DC9}" destId="{C0EBA79D-9D76-42F6-9F78-734B1FCD056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9742B3-A836-4BBA-8CFE-4F6716FCE86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2ECD0C-B1CF-4C7E-96C0-0B6A6C7E6FE6}">
      <dgm:prSet/>
      <dgm:spPr/>
      <dgm:t>
        <a:bodyPr/>
        <a:lstStyle/>
        <a:p>
          <a:pPr>
            <a:lnSpc>
              <a:spcPct val="100000"/>
            </a:lnSpc>
            <a:defRPr cap="all"/>
          </a:pPr>
          <a:r>
            <a:rPr lang="en-IN"/>
            <a:t>Lawn irrigation system</a:t>
          </a:r>
          <a:endParaRPr lang="en-US"/>
        </a:p>
      </dgm:t>
    </dgm:pt>
    <dgm:pt modelId="{E0B133B6-6644-4CEB-9D62-1A085C1D74B9}" type="parTrans" cxnId="{B5A5A893-8A62-490A-9893-C85500D67D71}">
      <dgm:prSet/>
      <dgm:spPr/>
      <dgm:t>
        <a:bodyPr/>
        <a:lstStyle/>
        <a:p>
          <a:endParaRPr lang="en-US"/>
        </a:p>
      </dgm:t>
    </dgm:pt>
    <dgm:pt modelId="{74DD791B-6561-4833-91C4-7C5AD0CC5E20}" type="sibTrans" cxnId="{B5A5A893-8A62-490A-9893-C85500D67D71}">
      <dgm:prSet/>
      <dgm:spPr/>
      <dgm:t>
        <a:bodyPr/>
        <a:lstStyle/>
        <a:p>
          <a:endParaRPr lang="en-US"/>
        </a:p>
      </dgm:t>
    </dgm:pt>
    <dgm:pt modelId="{E4925B02-85E4-4DF2-A222-3B579ACD4F8D}">
      <dgm:prSet/>
      <dgm:spPr/>
      <dgm:t>
        <a:bodyPr/>
        <a:lstStyle/>
        <a:p>
          <a:pPr>
            <a:lnSpc>
              <a:spcPct val="100000"/>
            </a:lnSpc>
            <a:defRPr cap="all"/>
          </a:pPr>
          <a:r>
            <a:rPr lang="en-IN"/>
            <a:t>Smart appliances</a:t>
          </a:r>
          <a:endParaRPr lang="en-US"/>
        </a:p>
      </dgm:t>
    </dgm:pt>
    <dgm:pt modelId="{98233590-8FCF-48A1-9A35-753ACF0E0395}" type="parTrans" cxnId="{D41F488E-DE1D-4100-AC8A-132C81D68CF2}">
      <dgm:prSet/>
      <dgm:spPr/>
      <dgm:t>
        <a:bodyPr/>
        <a:lstStyle/>
        <a:p>
          <a:endParaRPr lang="en-US"/>
        </a:p>
      </dgm:t>
    </dgm:pt>
    <dgm:pt modelId="{B9AF0808-C0F3-4E4C-91F9-6CEDBBC79A69}" type="sibTrans" cxnId="{D41F488E-DE1D-4100-AC8A-132C81D68CF2}">
      <dgm:prSet/>
      <dgm:spPr/>
      <dgm:t>
        <a:bodyPr/>
        <a:lstStyle/>
        <a:p>
          <a:endParaRPr lang="en-US"/>
        </a:p>
      </dgm:t>
    </dgm:pt>
    <dgm:pt modelId="{DE016E60-29BF-4B9B-8654-7C87942106AD}">
      <dgm:prSet/>
      <dgm:spPr/>
      <dgm:t>
        <a:bodyPr/>
        <a:lstStyle/>
        <a:p>
          <a:pPr>
            <a:lnSpc>
              <a:spcPct val="100000"/>
            </a:lnSpc>
            <a:defRPr cap="all"/>
          </a:pPr>
          <a:r>
            <a:rPr lang="en-IN"/>
            <a:t>Security systems</a:t>
          </a:r>
          <a:endParaRPr lang="en-US"/>
        </a:p>
      </dgm:t>
    </dgm:pt>
    <dgm:pt modelId="{C80E0291-D1F7-4890-84E1-68357D8377C3}" type="parTrans" cxnId="{AB23B279-41E2-4C32-BF60-38BF51CDCABF}">
      <dgm:prSet/>
      <dgm:spPr/>
      <dgm:t>
        <a:bodyPr/>
        <a:lstStyle/>
        <a:p>
          <a:endParaRPr lang="en-US"/>
        </a:p>
      </dgm:t>
    </dgm:pt>
    <dgm:pt modelId="{30242984-9906-453A-B2B5-5D4DD8D19FDC}" type="sibTrans" cxnId="{AB23B279-41E2-4C32-BF60-38BF51CDCABF}">
      <dgm:prSet/>
      <dgm:spPr/>
      <dgm:t>
        <a:bodyPr/>
        <a:lstStyle/>
        <a:p>
          <a:endParaRPr lang="en-US"/>
        </a:p>
      </dgm:t>
    </dgm:pt>
    <dgm:pt modelId="{23CD0CC4-4DCF-43F1-B049-A07B428593BA}" type="pres">
      <dgm:prSet presAssocID="{C79742B3-A836-4BBA-8CFE-4F6716FCE863}" presName="root" presStyleCnt="0">
        <dgm:presLayoutVars>
          <dgm:dir/>
          <dgm:resizeHandles val="exact"/>
        </dgm:presLayoutVars>
      </dgm:prSet>
      <dgm:spPr/>
    </dgm:pt>
    <dgm:pt modelId="{6B5DC607-C911-42F6-96B6-CF1BA22C9881}" type="pres">
      <dgm:prSet presAssocID="{BE2ECD0C-B1CF-4C7E-96C0-0B6A6C7E6FE6}" presName="compNode" presStyleCnt="0"/>
      <dgm:spPr/>
    </dgm:pt>
    <dgm:pt modelId="{99D0214B-DF66-475A-887B-B869F075858C}" type="pres">
      <dgm:prSet presAssocID="{BE2ECD0C-B1CF-4C7E-96C0-0B6A6C7E6FE6}" presName="iconBgRect" presStyleLbl="bgShp" presStyleIdx="0" presStyleCnt="3"/>
      <dgm:spPr>
        <a:prstGeom prst="round2DiagRect">
          <a:avLst>
            <a:gd name="adj1" fmla="val 29727"/>
            <a:gd name="adj2" fmla="val 0"/>
          </a:avLst>
        </a:prstGeom>
      </dgm:spPr>
    </dgm:pt>
    <dgm:pt modelId="{8EC03269-49EB-4B2F-807E-906E0A99D386}" type="pres">
      <dgm:prSet presAssocID="{BE2ECD0C-B1CF-4C7E-96C0-0B6A6C7E6F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t"/>
        </a:ext>
      </dgm:extLst>
    </dgm:pt>
    <dgm:pt modelId="{94B2A0B7-172F-4425-B5E0-4C9F8D89F0E9}" type="pres">
      <dgm:prSet presAssocID="{BE2ECD0C-B1CF-4C7E-96C0-0B6A6C7E6FE6}" presName="spaceRect" presStyleCnt="0"/>
      <dgm:spPr/>
    </dgm:pt>
    <dgm:pt modelId="{E2B0AEEB-4B81-4201-BF2A-EC6B5F735BE2}" type="pres">
      <dgm:prSet presAssocID="{BE2ECD0C-B1CF-4C7E-96C0-0B6A6C7E6FE6}" presName="textRect" presStyleLbl="revTx" presStyleIdx="0" presStyleCnt="3">
        <dgm:presLayoutVars>
          <dgm:chMax val="1"/>
          <dgm:chPref val="1"/>
        </dgm:presLayoutVars>
      </dgm:prSet>
      <dgm:spPr/>
    </dgm:pt>
    <dgm:pt modelId="{6568486B-DA3A-496B-ABB4-673AA89BEB34}" type="pres">
      <dgm:prSet presAssocID="{74DD791B-6561-4833-91C4-7C5AD0CC5E20}" presName="sibTrans" presStyleCnt="0"/>
      <dgm:spPr/>
    </dgm:pt>
    <dgm:pt modelId="{6A30B19B-8CAE-441B-9BD3-1A6E05A82762}" type="pres">
      <dgm:prSet presAssocID="{E4925B02-85E4-4DF2-A222-3B579ACD4F8D}" presName="compNode" presStyleCnt="0"/>
      <dgm:spPr/>
    </dgm:pt>
    <dgm:pt modelId="{D97A424D-6F62-4E73-B5F5-16E002B797E2}" type="pres">
      <dgm:prSet presAssocID="{E4925B02-85E4-4DF2-A222-3B579ACD4F8D}" presName="iconBgRect" presStyleLbl="bgShp" presStyleIdx="1" presStyleCnt="3"/>
      <dgm:spPr>
        <a:prstGeom prst="round2DiagRect">
          <a:avLst>
            <a:gd name="adj1" fmla="val 29727"/>
            <a:gd name="adj2" fmla="val 0"/>
          </a:avLst>
        </a:prstGeom>
      </dgm:spPr>
    </dgm:pt>
    <dgm:pt modelId="{C3376341-CAFD-4ECF-BA2B-5C9EF5D93E31}" type="pres">
      <dgm:prSet presAssocID="{E4925B02-85E4-4DF2-A222-3B579ACD4F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Fi"/>
        </a:ext>
      </dgm:extLst>
    </dgm:pt>
    <dgm:pt modelId="{7022F8D3-F414-404B-83DB-D66B85017C3F}" type="pres">
      <dgm:prSet presAssocID="{E4925B02-85E4-4DF2-A222-3B579ACD4F8D}" presName="spaceRect" presStyleCnt="0"/>
      <dgm:spPr/>
    </dgm:pt>
    <dgm:pt modelId="{396B335F-6BA1-4928-8BB3-BE01D8573EE9}" type="pres">
      <dgm:prSet presAssocID="{E4925B02-85E4-4DF2-A222-3B579ACD4F8D}" presName="textRect" presStyleLbl="revTx" presStyleIdx="1" presStyleCnt="3">
        <dgm:presLayoutVars>
          <dgm:chMax val="1"/>
          <dgm:chPref val="1"/>
        </dgm:presLayoutVars>
      </dgm:prSet>
      <dgm:spPr/>
    </dgm:pt>
    <dgm:pt modelId="{AC661829-2283-4C57-80E3-8C265EA8D157}" type="pres">
      <dgm:prSet presAssocID="{B9AF0808-C0F3-4E4C-91F9-6CEDBBC79A69}" presName="sibTrans" presStyleCnt="0"/>
      <dgm:spPr/>
    </dgm:pt>
    <dgm:pt modelId="{BAE3CAEB-D7AE-48F2-9092-12BBEAB8AA3F}" type="pres">
      <dgm:prSet presAssocID="{DE016E60-29BF-4B9B-8654-7C87942106AD}" presName="compNode" presStyleCnt="0"/>
      <dgm:spPr/>
    </dgm:pt>
    <dgm:pt modelId="{46A42A9D-ABDD-4D22-8A8B-DFB3F5AF904F}" type="pres">
      <dgm:prSet presAssocID="{DE016E60-29BF-4B9B-8654-7C87942106AD}" presName="iconBgRect" presStyleLbl="bgShp" presStyleIdx="2" presStyleCnt="3"/>
      <dgm:spPr>
        <a:prstGeom prst="round2DiagRect">
          <a:avLst>
            <a:gd name="adj1" fmla="val 29727"/>
            <a:gd name="adj2" fmla="val 0"/>
          </a:avLst>
        </a:prstGeom>
      </dgm:spPr>
    </dgm:pt>
    <dgm:pt modelId="{B49ABD42-D775-48F4-9C05-59726956DC14}" type="pres">
      <dgm:prSet presAssocID="{DE016E60-29BF-4B9B-8654-7C87942106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D512655B-78FE-4298-A08B-3F54A66C76E5}" type="pres">
      <dgm:prSet presAssocID="{DE016E60-29BF-4B9B-8654-7C87942106AD}" presName="spaceRect" presStyleCnt="0"/>
      <dgm:spPr/>
    </dgm:pt>
    <dgm:pt modelId="{A91F1C46-C706-4A44-8AD7-23CADCBF0C77}" type="pres">
      <dgm:prSet presAssocID="{DE016E60-29BF-4B9B-8654-7C87942106AD}" presName="textRect" presStyleLbl="revTx" presStyleIdx="2" presStyleCnt="3">
        <dgm:presLayoutVars>
          <dgm:chMax val="1"/>
          <dgm:chPref val="1"/>
        </dgm:presLayoutVars>
      </dgm:prSet>
      <dgm:spPr/>
    </dgm:pt>
  </dgm:ptLst>
  <dgm:cxnLst>
    <dgm:cxn modelId="{98C74709-EB47-494C-BAD6-17E32E6E819D}" type="presOf" srcId="{BE2ECD0C-B1CF-4C7E-96C0-0B6A6C7E6FE6}" destId="{E2B0AEEB-4B81-4201-BF2A-EC6B5F735BE2}" srcOrd="0" destOrd="0" presId="urn:microsoft.com/office/officeart/2018/5/layout/IconLeafLabelList"/>
    <dgm:cxn modelId="{B1FB7130-4CDE-4393-BD9C-12CB54047819}" type="presOf" srcId="{DE016E60-29BF-4B9B-8654-7C87942106AD}" destId="{A91F1C46-C706-4A44-8AD7-23CADCBF0C77}" srcOrd="0" destOrd="0" presId="urn:microsoft.com/office/officeart/2018/5/layout/IconLeafLabelList"/>
    <dgm:cxn modelId="{AB23B279-41E2-4C32-BF60-38BF51CDCABF}" srcId="{C79742B3-A836-4BBA-8CFE-4F6716FCE863}" destId="{DE016E60-29BF-4B9B-8654-7C87942106AD}" srcOrd="2" destOrd="0" parTransId="{C80E0291-D1F7-4890-84E1-68357D8377C3}" sibTransId="{30242984-9906-453A-B2B5-5D4DD8D19FDC}"/>
    <dgm:cxn modelId="{D41F488E-DE1D-4100-AC8A-132C81D68CF2}" srcId="{C79742B3-A836-4BBA-8CFE-4F6716FCE863}" destId="{E4925B02-85E4-4DF2-A222-3B579ACD4F8D}" srcOrd="1" destOrd="0" parTransId="{98233590-8FCF-48A1-9A35-753ACF0E0395}" sibTransId="{B9AF0808-C0F3-4E4C-91F9-6CEDBBC79A69}"/>
    <dgm:cxn modelId="{B5A5A893-8A62-490A-9893-C85500D67D71}" srcId="{C79742B3-A836-4BBA-8CFE-4F6716FCE863}" destId="{BE2ECD0C-B1CF-4C7E-96C0-0B6A6C7E6FE6}" srcOrd="0" destOrd="0" parTransId="{E0B133B6-6644-4CEB-9D62-1A085C1D74B9}" sibTransId="{74DD791B-6561-4833-91C4-7C5AD0CC5E20}"/>
    <dgm:cxn modelId="{EDA133C6-35EE-4FA9-8A31-6AC5426527FD}" type="presOf" srcId="{E4925B02-85E4-4DF2-A222-3B579ACD4F8D}" destId="{396B335F-6BA1-4928-8BB3-BE01D8573EE9}" srcOrd="0" destOrd="0" presId="urn:microsoft.com/office/officeart/2018/5/layout/IconLeafLabelList"/>
    <dgm:cxn modelId="{081E2FEE-A45C-4EDB-85B2-7F119E72A62C}" type="presOf" srcId="{C79742B3-A836-4BBA-8CFE-4F6716FCE863}" destId="{23CD0CC4-4DCF-43F1-B049-A07B428593BA}" srcOrd="0" destOrd="0" presId="urn:microsoft.com/office/officeart/2018/5/layout/IconLeafLabelList"/>
    <dgm:cxn modelId="{CB2B08EF-D274-47D3-BB7B-E2FE265C6116}" type="presParOf" srcId="{23CD0CC4-4DCF-43F1-B049-A07B428593BA}" destId="{6B5DC607-C911-42F6-96B6-CF1BA22C9881}" srcOrd="0" destOrd="0" presId="urn:microsoft.com/office/officeart/2018/5/layout/IconLeafLabelList"/>
    <dgm:cxn modelId="{4D2617D0-0D43-4B20-B393-F93BF960C6BF}" type="presParOf" srcId="{6B5DC607-C911-42F6-96B6-CF1BA22C9881}" destId="{99D0214B-DF66-475A-887B-B869F075858C}" srcOrd="0" destOrd="0" presId="urn:microsoft.com/office/officeart/2018/5/layout/IconLeafLabelList"/>
    <dgm:cxn modelId="{4F93EEF6-9D3C-4131-91B3-96267569DBDA}" type="presParOf" srcId="{6B5DC607-C911-42F6-96B6-CF1BA22C9881}" destId="{8EC03269-49EB-4B2F-807E-906E0A99D386}" srcOrd="1" destOrd="0" presId="urn:microsoft.com/office/officeart/2018/5/layout/IconLeafLabelList"/>
    <dgm:cxn modelId="{CD1B3398-4471-4566-AF54-59B8BFB3F350}" type="presParOf" srcId="{6B5DC607-C911-42F6-96B6-CF1BA22C9881}" destId="{94B2A0B7-172F-4425-B5E0-4C9F8D89F0E9}" srcOrd="2" destOrd="0" presId="urn:microsoft.com/office/officeart/2018/5/layout/IconLeafLabelList"/>
    <dgm:cxn modelId="{80E88641-BB8F-4438-AF88-6B6250F79D3E}" type="presParOf" srcId="{6B5DC607-C911-42F6-96B6-CF1BA22C9881}" destId="{E2B0AEEB-4B81-4201-BF2A-EC6B5F735BE2}" srcOrd="3" destOrd="0" presId="urn:microsoft.com/office/officeart/2018/5/layout/IconLeafLabelList"/>
    <dgm:cxn modelId="{B47F23A3-7873-427C-9B30-A025E97CAAB5}" type="presParOf" srcId="{23CD0CC4-4DCF-43F1-B049-A07B428593BA}" destId="{6568486B-DA3A-496B-ABB4-673AA89BEB34}" srcOrd="1" destOrd="0" presId="urn:microsoft.com/office/officeart/2018/5/layout/IconLeafLabelList"/>
    <dgm:cxn modelId="{5106A7BD-8358-4001-858A-EAE98F558683}" type="presParOf" srcId="{23CD0CC4-4DCF-43F1-B049-A07B428593BA}" destId="{6A30B19B-8CAE-441B-9BD3-1A6E05A82762}" srcOrd="2" destOrd="0" presId="urn:microsoft.com/office/officeart/2018/5/layout/IconLeafLabelList"/>
    <dgm:cxn modelId="{255A35CE-453D-4475-B056-4F80647E9E83}" type="presParOf" srcId="{6A30B19B-8CAE-441B-9BD3-1A6E05A82762}" destId="{D97A424D-6F62-4E73-B5F5-16E002B797E2}" srcOrd="0" destOrd="0" presId="urn:microsoft.com/office/officeart/2018/5/layout/IconLeafLabelList"/>
    <dgm:cxn modelId="{9241273A-32EF-4E34-922A-245B293DE59D}" type="presParOf" srcId="{6A30B19B-8CAE-441B-9BD3-1A6E05A82762}" destId="{C3376341-CAFD-4ECF-BA2B-5C9EF5D93E31}" srcOrd="1" destOrd="0" presId="urn:microsoft.com/office/officeart/2018/5/layout/IconLeafLabelList"/>
    <dgm:cxn modelId="{2B2180EC-8351-4B04-8769-B81A33EECBAC}" type="presParOf" srcId="{6A30B19B-8CAE-441B-9BD3-1A6E05A82762}" destId="{7022F8D3-F414-404B-83DB-D66B85017C3F}" srcOrd="2" destOrd="0" presId="urn:microsoft.com/office/officeart/2018/5/layout/IconLeafLabelList"/>
    <dgm:cxn modelId="{0833EDA5-E927-44DA-8EA0-F3FD4510AEA6}" type="presParOf" srcId="{6A30B19B-8CAE-441B-9BD3-1A6E05A82762}" destId="{396B335F-6BA1-4928-8BB3-BE01D8573EE9}" srcOrd="3" destOrd="0" presId="urn:microsoft.com/office/officeart/2018/5/layout/IconLeafLabelList"/>
    <dgm:cxn modelId="{1B702CA0-2BDF-4C0B-AC46-95C6F2B2BCEF}" type="presParOf" srcId="{23CD0CC4-4DCF-43F1-B049-A07B428593BA}" destId="{AC661829-2283-4C57-80E3-8C265EA8D157}" srcOrd="3" destOrd="0" presId="urn:microsoft.com/office/officeart/2018/5/layout/IconLeafLabelList"/>
    <dgm:cxn modelId="{E44FE99C-AAE0-4C0D-A8F3-A3479BDFB2B2}" type="presParOf" srcId="{23CD0CC4-4DCF-43F1-B049-A07B428593BA}" destId="{BAE3CAEB-D7AE-48F2-9092-12BBEAB8AA3F}" srcOrd="4" destOrd="0" presId="urn:microsoft.com/office/officeart/2018/5/layout/IconLeafLabelList"/>
    <dgm:cxn modelId="{98BCDB27-E898-460A-B951-B9E7A35A67A4}" type="presParOf" srcId="{BAE3CAEB-D7AE-48F2-9092-12BBEAB8AA3F}" destId="{46A42A9D-ABDD-4D22-8A8B-DFB3F5AF904F}" srcOrd="0" destOrd="0" presId="urn:microsoft.com/office/officeart/2018/5/layout/IconLeafLabelList"/>
    <dgm:cxn modelId="{502FF400-658E-43E3-8151-46CB8D8CD903}" type="presParOf" srcId="{BAE3CAEB-D7AE-48F2-9092-12BBEAB8AA3F}" destId="{B49ABD42-D775-48F4-9C05-59726956DC14}" srcOrd="1" destOrd="0" presId="urn:microsoft.com/office/officeart/2018/5/layout/IconLeafLabelList"/>
    <dgm:cxn modelId="{E87CC5EE-6667-477D-BA99-BB12F5E430AF}" type="presParOf" srcId="{BAE3CAEB-D7AE-48F2-9092-12BBEAB8AA3F}" destId="{D512655B-78FE-4298-A08B-3F54A66C76E5}" srcOrd="2" destOrd="0" presId="urn:microsoft.com/office/officeart/2018/5/layout/IconLeafLabelList"/>
    <dgm:cxn modelId="{2DB72A40-5B70-42EE-B8A7-C4407A2B0E20}" type="presParOf" srcId="{BAE3CAEB-D7AE-48F2-9092-12BBEAB8AA3F}" destId="{A91F1C46-C706-4A44-8AD7-23CADCBF0C7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ED4492-0D3D-466F-B70A-FF6BB398E9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E9E51BB-F3EA-48EF-8D95-E0A2BA2914EF}">
      <dgm:prSet/>
      <dgm:spPr/>
      <dgm:t>
        <a:bodyPr/>
        <a:lstStyle/>
        <a:p>
          <a:r>
            <a:rPr lang="en-IN"/>
            <a:t>Arduino based device control using Bluetooth on Smartphone project can be used to control the appliances remotely.</a:t>
          </a:r>
          <a:endParaRPr lang="en-US"/>
        </a:p>
      </dgm:t>
    </dgm:pt>
    <dgm:pt modelId="{40AFE63E-4D9A-49E1-BB21-798DB14DCDDD}" type="parTrans" cxnId="{209BC0D7-C200-41AE-832F-EC8AFA0BD2E5}">
      <dgm:prSet/>
      <dgm:spPr/>
      <dgm:t>
        <a:bodyPr/>
        <a:lstStyle/>
        <a:p>
          <a:endParaRPr lang="en-US"/>
        </a:p>
      </dgm:t>
    </dgm:pt>
    <dgm:pt modelId="{EAE60D4E-4E14-4A29-97E0-6FDA544BC31A}" type="sibTrans" cxnId="{209BC0D7-C200-41AE-832F-EC8AFA0BD2E5}">
      <dgm:prSet/>
      <dgm:spPr/>
      <dgm:t>
        <a:bodyPr/>
        <a:lstStyle/>
        <a:p>
          <a:endParaRPr lang="en-US"/>
        </a:p>
      </dgm:t>
    </dgm:pt>
    <dgm:pt modelId="{CF497860-8EE4-4831-A653-8FF17038EE51}">
      <dgm:prSet/>
      <dgm:spPr/>
      <dgm:t>
        <a:bodyPr/>
        <a:lstStyle/>
        <a:p>
          <a:r>
            <a:rPr lang="en-IN"/>
            <a:t>We can replace Arduino with NodeMCU so that we can control the devices over the cloud. </a:t>
          </a:r>
          <a:endParaRPr lang="en-US"/>
        </a:p>
      </dgm:t>
    </dgm:pt>
    <dgm:pt modelId="{38E23B6B-0CD2-4800-8E66-980859B0C78E}" type="parTrans" cxnId="{7B814CC1-EB69-45CF-A357-440329F3A6EF}">
      <dgm:prSet/>
      <dgm:spPr/>
      <dgm:t>
        <a:bodyPr/>
        <a:lstStyle/>
        <a:p>
          <a:endParaRPr lang="en-US"/>
        </a:p>
      </dgm:t>
    </dgm:pt>
    <dgm:pt modelId="{6105B17F-3F9E-4C6C-A442-1B5D55F89F13}" type="sibTrans" cxnId="{7B814CC1-EB69-45CF-A357-440329F3A6EF}">
      <dgm:prSet/>
      <dgm:spPr/>
      <dgm:t>
        <a:bodyPr/>
        <a:lstStyle/>
        <a:p>
          <a:endParaRPr lang="en-US"/>
        </a:p>
      </dgm:t>
    </dgm:pt>
    <dgm:pt modelId="{87D8F37D-381C-4D89-ABA3-2B1723C09A7C}">
      <dgm:prSet/>
      <dgm:spPr/>
      <dgm:t>
        <a:bodyPr/>
        <a:lstStyle/>
        <a:p>
          <a:r>
            <a:rPr lang="en-IN"/>
            <a:t>Home automation and device controlling can be done using cloud services like Adafruit and IFTTT.</a:t>
          </a:r>
          <a:endParaRPr lang="en-US"/>
        </a:p>
      </dgm:t>
    </dgm:pt>
    <dgm:pt modelId="{B80175D4-AE32-43C9-93DE-30C060670D7E}" type="parTrans" cxnId="{6D2E635C-BD14-4A51-B25B-6B53F8D1B710}">
      <dgm:prSet/>
      <dgm:spPr/>
      <dgm:t>
        <a:bodyPr/>
        <a:lstStyle/>
        <a:p>
          <a:endParaRPr lang="en-US"/>
        </a:p>
      </dgm:t>
    </dgm:pt>
    <dgm:pt modelId="{8FD0A4E4-BE71-485B-B42B-8800F1F21F1D}" type="sibTrans" cxnId="{6D2E635C-BD14-4A51-B25B-6B53F8D1B710}">
      <dgm:prSet/>
      <dgm:spPr/>
      <dgm:t>
        <a:bodyPr/>
        <a:lstStyle/>
        <a:p>
          <a:endParaRPr lang="en-US"/>
        </a:p>
      </dgm:t>
    </dgm:pt>
    <dgm:pt modelId="{5BE75FDF-A55E-49AD-920B-93A52B835F9C}" type="pres">
      <dgm:prSet presAssocID="{C5ED4492-0D3D-466F-B70A-FF6BB398E9F6}" presName="root" presStyleCnt="0">
        <dgm:presLayoutVars>
          <dgm:dir/>
          <dgm:resizeHandles val="exact"/>
        </dgm:presLayoutVars>
      </dgm:prSet>
      <dgm:spPr/>
    </dgm:pt>
    <dgm:pt modelId="{4EDDBBB8-C2DE-43A4-86FF-CFD08137C7EA}" type="pres">
      <dgm:prSet presAssocID="{7E9E51BB-F3EA-48EF-8D95-E0A2BA2914EF}" presName="compNode" presStyleCnt="0"/>
      <dgm:spPr/>
    </dgm:pt>
    <dgm:pt modelId="{7F991391-E607-437A-A360-E2B3AAD0A2A7}" type="pres">
      <dgm:prSet presAssocID="{7E9E51BB-F3EA-48EF-8D95-E0A2BA2914EF}" presName="bgRect" presStyleLbl="bgShp" presStyleIdx="0" presStyleCnt="3"/>
      <dgm:spPr/>
    </dgm:pt>
    <dgm:pt modelId="{F5DB76BB-0FD1-4927-8FD6-660E3F04B0F0}" type="pres">
      <dgm:prSet presAssocID="{7E9E51BB-F3EA-48EF-8D95-E0A2BA2914EF}"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uetooth"/>
        </a:ext>
      </dgm:extLst>
    </dgm:pt>
    <dgm:pt modelId="{5E9B4B58-B952-4E91-AD48-5D51C38C495D}" type="pres">
      <dgm:prSet presAssocID="{7E9E51BB-F3EA-48EF-8D95-E0A2BA2914EF}" presName="spaceRect" presStyleCnt="0"/>
      <dgm:spPr/>
    </dgm:pt>
    <dgm:pt modelId="{74CB6C22-8C8C-4C73-AF43-991040B94E1D}" type="pres">
      <dgm:prSet presAssocID="{7E9E51BB-F3EA-48EF-8D95-E0A2BA2914EF}" presName="parTx" presStyleLbl="revTx" presStyleIdx="0" presStyleCnt="3">
        <dgm:presLayoutVars>
          <dgm:chMax val="0"/>
          <dgm:chPref val="0"/>
        </dgm:presLayoutVars>
      </dgm:prSet>
      <dgm:spPr/>
    </dgm:pt>
    <dgm:pt modelId="{A18EC868-9665-4B98-B1DD-D8473AB00EC7}" type="pres">
      <dgm:prSet presAssocID="{EAE60D4E-4E14-4A29-97E0-6FDA544BC31A}" presName="sibTrans" presStyleCnt="0"/>
      <dgm:spPr/>
    </dgm:pt>
    <dgm:pt modelId="{50A3C3EF-0737-4292-840C-5B5969D2091B}" type="pres">
      <dgm:prSet presAssocID="{CF497860-8EE4-4831-A653-8FF17038EE51}" presName="compNode" presStyleCnt="0"/>
      <dgm:spPr/>
    </dgm:pt>
    <dgm:pt modelId="{8F0A818A-6D18-407E-8658-FFC5C325DB6C}" type="pres">
      <dgm:prSet presAssocID="{CF497860-8EE4-4831-A653-8FF17038EE51}" presName="bgRect" presStyleLbl="bgShp" presStyleIdx="1" presStyleCnt="3"/>
      <dgm:spPr/>
    </dgm:pt>
    <dgm:pt modelId="{CB1AA222-E96E-403D-9037-BA8C60BC4980}" type="pres">
      <dgm:prSet presAssocID="{CF497860-8EE4-4831-A653-8FF17038EE51}"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5B0445B-09AA-4CD6-BD4A-3DAB6900A78B}" type="pres">
      <dgm:prSet presAssocID="{CF497860-8EE4-4831-A653-8FF17038EE51}" presName="spaceRect" presStyleCnt="0"/>
      <dgm:spPr/>
    </dgm:pt>
    <dgm:pt modelId="{4EF254BB-D4F5-4805-9B41-35EAAB16BEBC}" type="pres">
      <dgm:prSet presAssocID="{CF497860-8EE4-4831-A653-8FF17038EE51}" presName="parTx" presStyleLbl="revTx" presStyleIdx="1" presStyleCnt="3">
        <dgm:presLayoutVars>
          <dgm:chMax val="0"/>
          <dgm:chPref val="0"/>
        </dgm:presLayoutVars>
      </dgm:prSet>
      <dgm:spPr/>
    </dgm:pt>
    <dgm:pt modelId="{AEDACA66-41E1-40B9-9558-71E1C0D933D5}" type="pres">
      <dgm:prSet presAssocID="{6105B17F-3F9E-4C6C-A442-1B5D55F89F13}" presName="sibTrans" presStyleCnt="0"/>
      <dgm:spPr/>
    </dgm:pt>
    <dgm:pt modelId="{8BD2B5F8-D286-43D7-B75E-6B6F81A12F73}" type="pres">
      <dgm:prSet presAssocID="{87D8F37D-381C-4D89-ABA3-2B1723C09A7C}" presName="compNode" presStyleCnt="0"/>
      <dgm:spPr/>
    </dgm:pt>
    <dgm:pt modelId="{406CCE52-08CB-467C-9D9A-E0D7EFEDD500}" type="pres">
      <dgm:prSet presAssocID="{87D8F37D-381C-4D89-ABA3-2B1723C09A7C}" presName="bgRect" presStyleLbl="bgShp" presStyleIdx="2" presStyleCnt="3"/>
      <dgm:spPr/>
    </dgm:pt>
    <dgm:pt modelId="{8E195430-35A7-4316-93AA-EC7C91E60530}" type="pres">
      <dgm:prSet presAssocID="{87D8F37D-381C-4D89-ABA3-2B1723C09A7C}"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1EFBA78A-5B54-4278-9034-7D52F31A10D3}" type="pres">
      <dgm:prSet presAssocID="{87D8F37D-381C-4D89-ABA3-2B1723C09A7C}" presName="spaceRect" presStyleCnt="0"/>
      <dgm:spPr/>
    </dgm:pt>
    <dgm:pt modelId="{7309C94A-EB93-4F2F-AF05-F590F7D0D35F}" type="pres">
      <dgm:prSet presAssocID="{87D8F37D-381C-4D89-ABA3-2B1723C09A7C}" presName="parTx" presStyleLbl="revTx" presStyleIdx="2" presStyleCnt="3">
        <dgm:presLayoutVars>
          <dgm:chMax val="0"/>
          <dgm:chPref val="0"/>
        </dgm:presLayoutVars>
      </dgm:prSet>
      <dgm:spPr/>
    </dgm:pt>
  </dgm:ptLst>
  <dgm:cxnLst>
    <dgm:cxn modelId="{534E111B-2081-4CCC-8F99-930143F24436}" type="presOf" srcId="{CF497860-8EE4-4831-A653-8FF17038EE51}" destId="{4EF254BB-D4F5-4805-9B41-35EAAB16BEBC}" srcOrd="0" destOrd="0" presId="urn:microsoft.com/office/officeart/2018/2/layout/IconVerticalSolidList"/>
    <dgm:cxn modelId="{6D2E635C-BD14-4A51-B25B-6B53F8D1B710}" srcId="{C5ED4492-0D3D-466F-B70A-FF6BB398E9F6}" destId="{87D8F37D-381C-4D89-ABA3-2B1723C09A7C}" srcOrd="2" destOrd="0" parTransId="{B80175D4-AE32-43C9-93DE-30C060670D7E}" sibTransId="{8FD0A4E4-BE71-485B-B42B-8800F1F21F1D}"/>
    <dgm:cxn modelId="{3B30208F-385A-497A-9302-CF68CF101CB4}" type="presOf" srcId="{C5ED4492-0D3D-466F-B70A-FF6BB398E9F6}" destId="{5BE75FDF-A55E-49AD-920B-93A52B835F9C}" srcOrd="0" destOrd="0" presId="urn:microsoft.com/office/officeart/2018/2/layout/IconVerticalSolidList"/>
    <dgm:cxn modelId="{62410291-F2B7-497B-A2A0-B842515F54F8}" type="presOf" srcId="{87D8F37D-381C-4D89-ABA3-2B1723C09A7C}" destId="{7309C94A-EB93-4F2F-AF05-F590F7D0D35F}" srcOrd="0" destOrd="0" presId="urn:microsoft.com/office/officeart/2018/2/layout/IconVerticalSolidList"/>
    <dgm:cxn modelId="{7B814CC1-EB69-45CF-A357-440329F3A6EF}" srcId="{C5ED4492-0D3D-466F-B70A-FF6BB398E9F6}" destId="{CF497860-8EE4-4831-A653-8FF17038EE51}" srcOrd="1" destOrd="0" parTransId="{38E23B6B-0CD2-4800-8E66-980859B0C78E}" sibTransId="{6105B17F-3F9E-4C6C-A442-1B5D55F89F13}"/>
    <dgm:cxn modelId="{209BC0D7-C200-41AE-832F-EC8AFA0BD2E5}" srcId="{C5ED4492-0D3D-466F-B70A-FF6BB398E9F6}" destId="{7E9E51BB-F3EA-48EF-8D95-E0A2BA2914EF}" srcOrd="0" destOrd="0" parTransId="{40AFE63E-4D9A-49E1-BB21-798DB14DCDDD}" sibTransId="{EAE60D4E-4E14-4A29-97E0-6FDA544BC31A}"/>
    <dgm:cxn modelId="{F9F903E3-F079-4107-BFB8-11A7A2FFE653}" type="presOf" srcId="{7E9E51BB-F3EA-48EF-8D95-E0A2BA2914EF}" destId="{74CB6C22-8C8C-4C73-AF43-991040B94E1D}" srcOrd="0" destOrd="0" presId="urn:microsoft.com/office/officeart/2018/2/layout/IconVerticalSolidList"/>
    <dgm:cxn modelId="{70AF4B8D-6611-4D0D-88F3-9BEBC591E7A6}" type="presParOf" srcId="{5BE75FDF-A55E-49AD-920B-93A52B835F9C}" destId="{4EDDBBB8-C2DE-43A4-86FF-CFD08137C7EA}" srcOrd="0" destOrd="0" presId="urn:microsoft.com/office/officeart/2018/2/layout/IconVerticalSolidList"/>
    <dgm:cxn modelId="{D0572BF4-E09B-4795-A76C-0C819F525C49}" type="presParOf" srcId="{4EDDBBB8-C2DE-43A4-86FF-CFD08137C7EA}" destId="{7F991391-E607-437A-A360-E2B3AAD0A2A7}" srcOrd="0" destOrd="0" presId="urn:microsoft.com/office/officeart/2018/2/layout/IconVerticalSolidList"/>
    <dgm:cxn modelId="{A7D036DD-8836-4E81-B129-585E7334570D}" type="presParOf" srcId="{4EDDBBB8-C2DE-43A4-86FF-CFD08137C7EA}" destId="{F5DB76BB-0FD1-4927-8FD6-660E3F04B0F0}" srcOrd="1" destOrd="0" presId="urn:microsoft.com/office/officeart/2018/2/layout/IconVerticalSolidList"/>
    <dgm:cxn modelId="{D41E0110-8C48-4056-92A0-C2ED144FE537}" type="presParOf" srcId="{4EDDBBB8-C2DE-43A4-86FF-CFD08137C7EA}" destId="{5E9B4B58-B952-4E91-AD48-5D51C38C495D}" srcOrd="2" destOrd="0" presId="urn:microsoft.com/office/officeart/2018/2/layout/IconVerticalSolidList"/>
    <dgm:cxn modelId="{C6E97BA3-6316-41B6-B146-8C72BBDA64D1}" type="presParOf" srcId="{4EDDBBB8-C2DE-43A4-86FF-CFD08137C7EA}" destId="{74CB6C22-8C8C-4C73-AF43-991040B94E1D}" srcOrd="3" destOrd="0" presId="urn:microsoft.com/office/officeart/2018/2/layout/IconVerticalSolidList"/>
    <dgm:cxn modelId="{98AE05F5-9A1A-43A9-89FA-FFF5C6213EAE}" type="presParOf" srcId="{5BE75FDF-A55E-49AD-920B-93A52B835F9C}" destId="{A18EC868-9665-4B98-B1DD-D8473AB00EC7}" srcOrd="1" destOrd="0" presId="urn:microsoft.com/office/officeart/2018/2/layout/IconVerticalSolidList"/>
    <dgm:cxn modelId="{383F2EEA-C421-4911-9A76-C13704E2793B}" type="presParOf" srcId="{5BE75FDF-A55E-49AD-920B-93A52B835F9C}" destId="{50A3C3EF-0737-4292-840C-5B5969D2091B}" srcOrd="2" destOrd="0" presId="urn:microsoft.com/office/officeart/2018/2/layout/IconVerticalSolidList"/>
    <dgm:cxn modelId="{1CA0EF24-E73A-411F-A10A-8B616275B68B}" type="presParOf" srcId="{50A3C3EF-0737-4292-840C-5B5969D2091B}" destId="{8F0A818A-6D18-407E-8658-FFC5C325DB6C}" srcOrd="0" destOrd="0" presId="urn:microsoft.com/office/officeart/2018/2/layout/IconVerticalSolidList"/>
    <dgm:cxn modelId="{AC07C566-03DC-4D81-A8E6-818A57E39D7D}" type="presParOf" srcId="{50A3C3EF-0737-4292-840C-5B5969D2091B}" destId="{CB1AA222-E96E-403D-9037-BA8C60BC4980}" srcOrd="1" destOrd="0" presId="urn:microsoft.com/office/officeart/2018/2/layout/IconVerticalSolidList"/>
    <dgm:cxn modelId="{8D7D44A7-6AAD-48F0-B7FC-D70D34B9CCBF}" type="presParOf" srcId="{50A3C3EF-0737-4292-840C-5B5969D2091B}" destId="{A5B0445B-09AA-4CD6-BD4A-3DAB6900A78B}" srcOrd="2" destOrd="0" presId="urn:microsoft.com/office/officeart/2018/2/layout/IconVerticalSolidList"/>
    <dgm:cxn modelId="{E4FFE3B6-87E0-461C-86D3-89DAF635FC39}" type="presParOf" srcId="{50A3C3EF-0737-4292-840C-5B5969D2091B}" destId="{4EF254BB-D4F5-4805-9B41-35EAAB16BEBC}" srcOrd="3" destOrd="0" presId="urn:microsoft.com/office/officeart/2018/2/layout/IconVerticalSolidList"/>
    <dgm:cxn modelId="{EDD2E0FA-3338-462C-8449-E493F45B2CF7}" type="presParOf" srcId="{5BE75FDF-A55E-49AD-920B-93A52B835F9C}" destId="{AEDACA66-41E1-40B9-9558-71E1C0D933D5}" srcOrd="3" destOrd="0" presId="urn:microsoft.com/office/officeart/2018/2/layout/IconVerticalSolidList"/>
    <dgm:cxn modelId="{A648B828-C45F-4C81-99CA-81777FD8FF02}" type="presParOf" srcId="{5BE75FDF-A55E-49AD-920B-93A52B835F9C}" destId="{8BD2B5F8-D286-43D7-B75E-6B6F81A12F73}" srcOrd="4" destOrd="0" presId="urn:microsoft.com/office/officeart/2018/2/layout/IconVerticalSolidList"/>
    <dgm:cxn modelId="{F10B473E-6417-4A46-BA1C-559ECC7520F8}" type="presParOf" srcId="{8BD2B5F8-D286-43D7-B75E-6B6F81A12F73}" destId="{406CCE52-08CB-467C-9D9A-E0D7EFEDD500}" srcOrd="0" destOrd="0" presId="urn:microsoft.com/office/officeart/2018/2/layout/IconVerticalSolidList"/>
    <dgm:cxn modelId="{52A2B3B5-C739-4742-A9A5-4E5B5B301945}" type="presParOf" srcId="{8BD2B5F8-D286-43D7-B75E-6B6F81A12F73}" destId="{8E195430-35A7-4316-93AA-EC7C91E60530}" srcOrd="1" destOrd="0" presId="urn:microsoft.com/office/officeart/2018/2/layout/IconVerticalSolidList"/>
    <dgm:cxn modelId="{27018E9A-37BF-4E15-AFA4-499C04F1A8DB}" type="presParOf" srcId="{8BD2B5F8-D286-43D7-B75E-6B6F81A12F73}" destId="{1EFBA78A-5B54-4278-9034-7D52F31A10D3}" srcOrd="2" destOrd="0" presId="urn:microsoft.com/office/officeart/2018/2/layout/IconVerticalSolidList"/>
    <dgm:cxn modelId="{C258149C-9C01-4311-AF49-7F26526FF351}" type="presParOf" srcId="{8BD2B5F8-D286-43D7-B75E-6B6F81A12F73}" destId="{7309C94A-EB93-4F2F-AF05-F590F7D0D3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58E0C0D-4A0E-41E2-8E4E-0E940D68CF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A1C24A0-E7C1-4C68-BE82-FC15EA0C7276}">
      <dgm:prSet/>
      <dgm:spPr/>
      <dgm:t>
        <a:bodyPr/>
        <a:lstStyle/>
        <a:p>
          <a:r>
            <a:rPr lang="en-IN"/>
            <a:t>IOT based home automation system will bring more convenience and comfort to people lives. </a:t>
          </a:r>
          <a:endParaRPr lang="en-US"/>
        </a:p>
      </dgm:t>
    </dgm:pt>
    <dgm:pt modelId="{AEEB7179-6A3F-4408-B904-8C4CDA97B89B}" type="parTrans" cxnId="{61DE1933-6202-46CD-A75E-B1F17805332E}">
      <dgm:prSet/>
      <dgm:spPr/>
      <dgm:t>
        <a:bodyPr/>
        <a:lstStyle/>
        <a:p>
          <a:endParaRPr lang="en-US"/>
        </a:p>
      </dgm:t>
    </dgm:pt>
    <dgm:pt modelId="{7EC40E41-6838-4204-B68A-F5510954F5F6}" type="sibTrans" cxnId="{61DE1933-6202-46CD-A75E-B1F17805332E}">
      <dgm:prSet/>
      <dgm:spPr/>
      <dgm:t>
        <a:bodyPr/>
        <a:lstStyle/>
        <a:p>
          <a:endParaRPr lang="en-US"/>
        </a:p>
      </dgm:t>
    </dgm:pt>
    <dgm:pt modelId="{9B71487E-A7BD-4605-9CE4-678708C44F0B}">
      <dgm:prSet/>
      <dgm:spPr/>
      <dgm:t>
        <a:bodyPr/>
        <a:lstStyle/>
        <a:p>
          <a:r>
            <a:rPr lang="en-IN"/>
            <a:t>It can save a lot of energy.It also provides security for the house.</a:t>
          </a:r>
          <a:endParaRPr lang="en-US"/>
        </a:p>
      </dgm:t>
    </dgm:pt>
    <dgm:pt modelId="{96498EAE-6C6B-45F9-AE3B-C16AEA979036}" type="parTrans" cxnId="{02C0925C-6A9B-4B72-8CCE-D1B2F852DC9B}">
      <dgm:prSet/>
      <dgm:spPr/>
      <dgm:t>
        <a:bodyPr/>
        <a:lstStyle/>
        <a:p>
          <a:endParaRPr lang="en-US"/>
        </a:p>
      </dgm:t>
    </dgm:pt>
    <dgm:pt modelId="{9A1DE724-AE4C-4BB2-83DE-C0A1704C8627}" type="sibTrans" cxnId="{02C0925C-6A9B-4B72-8CCE-D1B2F852DC9B}">
      <dgm:prSet/>
      <dgm:spPr/>
      <dgm:t>
        <a:bodyPr/>
        <a:lstStyle/>
        <a:p>
          <a:endParaRPr lang="en-US"/>
        </a:p>
      </dgm:t>
    </dgm:pt>
    <dgm:pt modelId="{F3654AF4-830D-4E08-9BDD-629B44B08C0C}">
      <dgm:prSet/>
      <dgm:spPr/>
      <dgm:t>
        <a:bodyPr/>
        <a:lstStyle/>
        <a:p>
          <a:r>
            <a:rPr lang="en-IN"/>
            <a:t>Due to its performance, simplicity, low cost and reliability, home automation system is making its position in global market. That day is not so far when every home will be the smart home.</a:t>
          </a:r>
          <a:r>
            <a:rPr lang="en-IN" b="1"/>
            <a:t> </a:t>
          </a:r>
          <a:endParaRPr lang="en-US"/>
        </a:p>
      </dgm:t>
    </dgm:pt>
    <dgm:pt modelId="{4FCF4C9E-A9C7-4F98-8021-0FD23521EDEE}" type="parTrans" cxnId="{6BA00162-D635-43F5-BFB8-E1834B7F7BB5}">
      <dgm:prSet/>
      <dgm:spPr/>
      <dgm:t>
        <a:bodyPr/>
        <a:lstStyle/>
        <a:p>
          <a:endParaRPr lang="en-US"/>
        </a:p>
      </dgm:t>
    </dgm:pt>
    <dgm:pt modelId="{19FDE7B6-89D5-470A-951B-E49596E432E9}" type="sibTrans" cxnId="{6BA00162-D635-43F5-BFB8-E1834B7F7BB5}">
      <dgm:prSet/>
      <dgm:spPr/>
      <dgm:t>
        <a:bodyPr/>
        <a:lstStyle/>
        <a:p>
          <a:endParaRPr lang="en-US"/>
        </a:p>
      </dgm:t>
    </dgm:pt>
    <dgm:pt modelId="{CDDD5E34-962B-4BA8-B5DA-5834D47B21AD}" type="pres">
      <dgm:prSet presAssocID="{458E0C0D-4A0E-41E2-8E4E-0E940D68CF82}" presName="root" presStyleCnt="0">
        <dgm:presLayoutVars>
          <dgm:dir/>
          <dgm:resizeHandles val="exact"/>
        </dgm:presLayoutVars>
      </dgm:prSet>
      <dgm:spPr/>
    </dgm:pt>
    <dgm:pt modelId="{4904408E-3D1C-4842-8CF7-AC28C0E46C8F}" type="pres">
      <dgm:prSet presAssocID="{6A1C24A0-E7C1-4C68-BE82-FC15EA0C7276}" presName="compNode" presStyleCnt="0"/>
      <dgm:spPr/>
    </dgm:pt>
    <dgm:pt modelId="{715183D4-B850-4148-B71B-DF7E696E060A}" type="pres">
      <dgm:prSet presAssocID="{6A1C24A0-E7C1-4C68-BE82-FC15EA0C7276}" presName="bgRect" presStyleLbl="bgShp" presStyleIdx="0" presStyleCnt="3"/>
      <dgm:spPr/>
    </dgm:pt>
    <dgm:pt modelId="{2C170508-6E33-4212-A799-A95D2DE72433}" type="pres">
      <dgm:prSet presAssocID="{6A1C24A0-E7C1-4C68-BE82-FC15EA0C7276}"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6EB236B1-1DD0-4279-AF57-C2775607DBD4}" type="pres">
      <dgm:prSet presAssocID="{6A1C24A0-E7C1-4C68-BE82-FC15EA0C7276}" presName="spaceRect" presStyleCnt="0"/>
      <dgm:spPr/>
    </dgm:pt>
    <dgm:pt modelId="{2F39AB10-0A72-4B19-968B-9E1E6BB9FCB8}" type="pres">
      <dgm:prSet presAssocID="{6A1C24A0-E7C1-4C68-BE82-FC15EA0C7276}" presName="parTx" presStyleLbl="revTx" presStyleIdx="0" presStyleCnt="3">
        <dgm:presLayoutVars>
          <dgm:chMax val="0"/>
          <dgm:chPref val="0"/>
        </dgm:presLayoutVars>
      </dgm:prSet>
      <dgm:spPr/>
    </dgm:pt>
    <dgm:pt modelId="{6B7EAD55-229E-420A-853C-885FC6764B29}" type="pres">
      <dgm:prSet presAssocID="{7EC40E41-6838-4204-B68A-F5510954F5F6}" presName="sibTrans" presStyleCnt="0"/>
      <dgm:spPr/>
    </dgm:pt>
    <dgm:pt modelId="{D8283884-5480-435A-BAE8-118C4D1D05CE}" type="pres">
      <dgm:prSet presAssocID="{9B71487E-A7BD-4605-9CE4-678708C44F0B}" presName="compNode" presStyleCnt="0"/>
      <dgm:spPr/>
    </dgm:pt>
    <dgm:pt modelId="{2CAC6EA1-C1D5-496E-9117-84DB5396AE93}" type="pres">
      <dgm:prSet presAssocID="{9B71487E-A7BD-4605-9CE4-678708C44F0B}" presName="bgRect" presStyleLbl="bgShp" presStyleIdx="1" presStyleCnt="3"/>
      <dgm:spPr/>
    </dgm:pt>
    <dgm:pt modelId="{5347D50A-9154-433A-8498-0A64DA6C9BB9}" type="pres">
      <dgm:prSet presAssocID="{9B71487E-A7BD-4605-9CE4-678708C44F0B}"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C506DD31-FBDE-4834-BAE2-8A5A080A9046}" type="pres">
      <dgm:prSet presAssocID="{9B71487E-A7BD-4605-9CE4-678708C44F0B}" presName="spaceRect" presStyleCnt="0"/>
      <dgm:spPr/>
    </dgm:pt>
    <dgm:pt modelId="{F6316AD7-538F-4DA4-9473-3F8E8AF59098}" type="pres">
      <dgm:prSet presAssocID="{9B71487E-A7BD-4605-9CE4-678708C44F0B}" presName="parTx" presStyleLbl="revTx" presStyleIdx="1" presStyleCnt="3">
        <dgm:presLayoutVars>
          <dgm:chMax val="0"/>
          <dgm:chPref val="0"/>
        </dgm:presLayoutVars>
      </dgm:prSet>
      <dgm:spPr/>
    </dgm:pt>
    <dgm:pt modelId="{0EE9E99C-F2A2-445B-A1A2-1DCB1666BB45}" type="pres">
      <dgm:prSet presAssocID="{9A1DE724-AE4C-4BB2-83DE-C0A1704C8627}" presName="sibTrans" presStyleCnt="0"/>
      <dgm:spPr/>
    </dgm:pt>
    <dgm:pt modelId="{CE29F59E-48FF-47D5-9107-D4F12734BDDB}" type="pres">
      <dgm:prSet presAssocID="{F3654AF4-830D-4E08-9BDD-629B44B08C0C}" presName="compNode" presStyleCnt="0"/>
      <dgm:spPr/>
    </dgm:pt>
    <dgm:pt modelId="{6862D524-0DA0-4F4C-9F75-90885CD07CEE}" type="pres">
      <dgm:prSet presAssocID="{F3654AF4-830D-4E08-9BDD-629B44B08C0C}" presName="bgRect" presStyleLbl="bgShp" presStyleIdx="2" presStyleCnt="3"/>
      <dgm:spPr/>
    </dgm:pt>
    <dgm:pt modelId="{E4A806E4-87CE-4EB5-915A-B71CE6E2315F}" type="pres">
      <dgm:prSet presAssocID="{F3654AF4-830D-4E08-9BDD-629B44B08C0C}"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1373EE2-2C78-4B74-A148-282CA34ADB3C}" type="pres">
      <dgm:prSet presAssocID="{F3654AF4-830D-4E08-9BDD-629B44B08C0C}" presName="spaceRect" presStyleCnt="0"/>
      <dgm:spPr/>
    </dgm:pt>
    <dgm:pt modelId="{5B352210-C347-4A34-A891-DF7BD79F678D}" type="pres">
      <dgm:prSet presAssocID="{F3654AF4-830D-4E08-9BDD-629B44B08C0C}" presName="parTx" presStyleLbl="revTx" presStyleIdx="2" presStyleCnt="3">
        <dgm:presLayoutVars>
          <dgm:chMax val="0"/>
          <dgm:chPref val="0"/>
        </dgm:presLayoutVars>
      </dgm:prSet>
      <dgm:spPr/>
    </dgm:pt>
  </dgm:ptLst>
  <dgm:cxnLst>
    <dgm:cxn modelId="{61DE1933-6202-46CD-A75E-B1F17805332E}" srcId="{458E0C0D-4A0E-41E2-8E4E-0E940D68CF82}" destId="{6A1C24A0-E7C1-4C68-BE82-FC15EA0C7276}" srcOrd="0" destOrd="0" parTransId="{AEEB7179-6A3F-4408-B904-8C4CDA97B89B}" sibTransId="{7EC40E41-6838-4204-B68A-F5510954F5F6}"/>
    <dgm:cxn modelId="{02C0925C-6A9B-4B72-8CCE-D1B2F852DC9B}" srcId="{458E0C0D-4A0E-41E2-8E4E-0E940D68CF82}" destId="{9B71487E-A7BD-4605-9CE4-678708C44F0B}" srcOrd="1" destOrd="0" parTransId="{96498EAE-6C6B-45F9-AE3B-C16AEA979036}" sibTransId="{9A1DE724-AE4C-4BB2-83DE-C0A1704C8627}"/>
    <dgm:cxn modelId="{6BA00162-D635-43F5-BFB8-E1834B7F7BB5}" srcId="{458E0C0D-4A0E-41E2-8E4E-0E940D68CF82}" destId="{F3654AF4-830D-4E08-9BDD-629B44B08C0C}" srcOrd="2" destOrd="0" parTransId="{4FCF4C9E-A9C7-4F98-8021-0FD23521EDEE}" sibTransId="{19FDE7B6-89D5-470A-951B-E49596E432E9}"/>
    <dgm:cxn modelId="{EE8A1B50-5625-4236-A0C8-D0D60834A84E}" type="presOf" srcId="{9B71487E-A7BD-4605-9CE4-678708C44F0B}" destId="{F6316AD7-538F-4DA4-9473-3F8E8AF59098}" srcOrd="0" destOrd="0" presId="urn:microsoft.com/office/officeart/2018/2/layout/IconVerticalSolidList"/>
    <dgm:cxn modelId="{731DDB9A-43AB-4DE8-ADCD-B025C7AAB340}" type="presOf" srcId="{F3654AF4-830D-4E08-9BDD-629B44B08C0C}" destId="{5B352210-C347-4A34-A891-DF7BD79F678D}" srcOrd="0" destOrd="0" presId="urn:microsoft.com/office/officeart/2018/2/layout/IconVerticalSolidList"/>
    <dgm:cxn modelId="{5BA784CA-7960-45A4-9372-68B2B8563553}" type="presOf" srcId="{458E0C0D-4A0E-41E2-8E4E-0E940D68CF82}" destId="{CDDD5E34-962B-4BA8-B5DA-5834D47B21AD}" srcOrd="0" destOrd="0" presId="urn:microsoft.com/office/officeart/2018/2/layout/IconVerticalSolidList"/>
    <dgm:cxn modelId="{4CB3E3EE-B106-40C9-A7EB-16B543C11C8E}" type="presOf" srcId="{6A1C24A0-E7C1-4C68-BE82-FC15EA0C7276}" destId="{2F39AB10-0A72-4B19-968B-9E1E6BB9FCB8}" srcOrd="0" destOrd="0" presId="urn:microsoft.com/office/officeart/2018/2/layout/IconVerticalSolidList"/>
    <dgm:cxn modelId="{DB80C31F-228F-43F0-BCF6-2501DFC5C4DC}" type="presParOf" srcId="{CDDD5E34-962B-4BA8-B5DA-5834D47B21AD}" destId="{4904408E-3D1C-4842-8CF7-AC28C0E46C8F}" srcOrd="0" destOrd="0" presId="urn:microsoft.com/office/officeart/2018/2/layout/IconVerticalSolidList"/>
    <dgm:cxn modelId="{AA25D3D0-C482-4306-A7E7-EE861A7AEF03}" type="presParOf" srcId="{4904408E-3D1C-4842-8CF7-AC28C0E46C8F}" destId="{715183D4-B850-4148-B71B-DF7E696E060A}" srcOrd="0" destOrd="0" presId="urn:microsoft.com/office/officeart/2018/2/layout/IconVerticalSolidList"/>
    <dgm:cxn modelId="{23E80A4A-21F6-47CE-81EE-78D69DD87C6B}" type="presParOf" srcId="{4904408E-3D1C-4842-8CF7-AC28C0E46C8F}" destId="{2C170508-6E33-4212-A799-A95D2DE72433}" srcOrd="1" destOrd="0" presId="urn:microsoft.com/office/officeart/2018/2/layout/IconVerticalSolidList"/>
    <dgm:cxn modelId="{5D2E974E-BA74-42E1-A803-E33564A77AC4}" type="presParOf" srcId="{4904408E-3D1C-4842-8CF7-AC28C0E46C8F}" destId="{6EB236B1-1DD0-4279-AF57-C2775607DBD4}" srcOrd="2" destOrd="0" presId="urn:microsoft.com/office/officeart/2018/2/layout/IconVerticalSolidList"/>
    <dgm:cxn modelId="{DA9A80D5-9340-4010-8286-C621C97D1C87}" type="presParOf" srcId="{4904408E-3D1C-4842-8CF7-AC28C0E46C8F}" destId="{2F39AB10-0A72-4B19-968B-9E1E6BB9FCB8}" srcOrd="3" destOrd="0" presId="urn:microsoft.com/office/officeart/2018/2/layout/IconVerticalSolidList"/>
    <dgm:cxn modelId="{37322C62-4BFE-426E-8F94-A647D5526340}" type="presParOf" srcId="{CDDD5E34-962B-4BA8-B5DA-5834D47B21AD}" destId="{6B7EAD55-229E-420A-853C-885FC6764B29}" srcOrd="1" destOrd="0" presId="urn:microsoft.com/office/officeart/2018/2/layout/IconVerticalSolidList"/>
    <dgm:cxn modelId="{6F1DA7B1-1735-4ADE-88FC-91D42BB891E1}" type="presParOf" srcId="{CDDD5E34-962B-4BA8-B5DA-5834D47B21AD}" destId="{D8283884-5480-435A-BAE8-118C4D1D05CE}" srcOrd="2" destOrd="0" presId="urn:microsoft.com/office/officeart/2018/2/layout/IconVerticalSolidList"/>
    <dgm:cxn modelId="{6D720FFC-F486-4881-B39D-3EC8C2C0DCF7}" type="presParOf" srcId="{D8283884-5480-435A-BAE8-118C4D1D05CE}" destId="{2CAC6EA1-C1D5-496E-9117-84DB5396AE93}" srcOrd="0" destOrd="0" presId="urn:microsoft.com/office/officeart/2018/2/layout/IconVerticalSolidList"/>
    <dgm:cxn modelId="{19B8A397-0798-4097-BD33-F2ED1BD626CE}" type="presParOf" srcId="{D8283884-5480-435A-BAE8-118C4D1D05CE}" destId="{5347D50A-9154-433A-8498-0A64DA6C9BB9}" srcOrd="1" destOrd="0" presId="urn:microsoft.com/office/officeart/2018/2/layout/IconVerticalSolidList"/>
    <dgm:cxn modelId="{FCD0EFF5-4B08-4EA9-A347-267A5B7680E7}" type="presParOf" srcId="{D8283884-5480-435A-BAE8-118C4D1D05CE}" destId="{C506DD31-FBDE-4834-BAE2-8A5A080A9046}" srcOrd="2" destOrd="0" presId="urn:microsoft.com/office/officeart/2018/2/layout/IconVerticalSolidList"/>
    <dgm:cxn modelId="{C89D0E3E-3CA7-42BD-B9E8-2D2F5144C6EC}" type="presParOf" srcId="{D8283884-5480-435A-BAE8-118C4D1D05CE}" destId="{F6316AD7-538F-4DA4-9473-3F8E8AF59098}" srcOrd="3" destOrd="0" presId="urn:microsoft.com/office/officeart/2018/2/layout/IconVerticalSolidList"/>
    <dgm:cxn modelId="{FF9F9298-19C6-4372-978B-521BDD076AC8}" type="presParOf" srcId="{CDDD5E34-962B-4BA8-B5DA-5834D47B21AD}" destId="{0EE9E99C-F2A2-445B-A1A2-1DCB1666BB45}" srcOrd="3" destOrd="0" presId="urn:microsoft.com/office/officeart/2018/2/layout/IconVerticalSolidList"/>
    <dgm:cxn modelId="{F4BDC05F-806C-4CF2-AA67-26F2284539FD}" type="presParOf" srcId="{CDDD5E34-962B-4BA8-B5DA-5834D47B21AD}" destId="{CE29F59E-48FF-47D5-9107-D4F12734BDDB}" srcOrd="4" destOrd="0" presId="urn:microsoft.com/office/officeart/2018/2/layout/IconVerticalSolidList"/>
    <dgm:cxn modelId="{81A8079C-1DC5-4039-89B2-C76B9C92ACEF}" type="presParOf" srcId="{CE29F59E-48FF-47D5-9107-D4F12734BDDB}" destId="{6862D524-0DA0-4F4C-9F75-90885CD07CEE}" srcOrd="0" destOrd="0" presId="urn:microsoft.com/office/officeart/2018/2/layout/IconVerticalSolidList"/>
    <dgm:cxn modelId="{E355F5A5-005F-4D92-9D36-9949BA701E75}" type="presParOf" srcId="{CE29F59E-48FF-47D5-9107-D4F12734BDDB}" destId="{E4A806E4-87CE-4EB5-915A-B71CE6E2315F}" srcOrd="1" destOrd="0" presId="urn:microsoft.com/office/officeart/2018/2/layout/IconVerticalSolidList"/>
    <dgm:cxn modelId="{739F6643-45D5-4C29-8994-29F6CBA5B932}" type="presParOf" srcId="{CE29F59E-48FF-47D5-9107-D4F12734BDDB}" destId="{F1373EE2-2C78-4B74-A148-282CA34ADB3C}" srcOrd="2" destOrd="0" presId="urn:microsoft.com/office/officeart/2018/2/layout/IconVerticalSolidList"/>
    <dgm:cxn modelId="{8C920092-E654-44D6-8CFB-C70AFAF60AF6}" type="presParOf" srcId="{CE29F59E-48FF-47D5-9107-D4F12734BDDB}" destId="{5B352210-C347-4A34-A891-DF7BD79F67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0572BE4-F7DC-4295-BA0D-0F9B248AA59D}" type="doc">
      <dgm:prSet loTypeId="urn:microsoft.com/office/officeart/2009/3/layout/HorizontalOrganizationChart" loCatId="hierarchy" qsTypeId="urn:microsoft.com/office/officeart/2005/8/quickstyle/simple4" qsCatId="simple" csTypeId="urn:microsoft.com/office/officeart/2005/8/colors/colorful2" csCatId="colorful"/>
      <dgm:spPr/>
      <dgm:t>
        <a:bodyPr/>
        <a:lstStyle/>
        <a:p>
          <a:endParaRPr lang="en-US"/>
        </a:p>
      </dgm:t>
    </dgm:pt>
    <dgm:pt modelId="{EF41663A-13FB-4995-9987-166DC0D87181}">
      <dgm:prSet/>
      <dgm:spPr/>
      <dgm:t>
        <a:bodyPr/>
        <a:lstStyle/>
        <a:p>
          <a:r>
            <a:rPr lang="en-IN"/>
            <a:t>THANK YOU </a:t>
          </a:r>
          <a:endParaRPr lang="en-US"/>
        </a:p>
      </dgm:t>
    </dgm:pt>
    <dgm:pt modelId="{588E9911-238E-4D54-8F88-4437EB6541B0}" type="parTrans" cxnId="{A0DBB6C8-BDCA-4299-B8BD-E36C9A2464DA}">
      <dgm:prSet/>
      <dgm:spPr/>
      <dgm:t>
        <a:bodyPr/>
        <a:lstStyle/>
        <a:p>
          <a:endParaRPr lang="en-US"/>
        </a:p>
      </dgm:t>
    </dgm:pt>
    <dgm:pt modelId="{4A6E4FC3-B26D-449A-B5CD-62A61BA3872D}" type="sibTrans" cxnId="{A0DBB6C8-BDCA-4299-B8BD-E36C9A2464DA}">
      <dgm:prSet/>
      <dgm:spPr/>
      <dgm:t>
        <a:bodyPr/>
        <a:lstStyle/>
        <a:p>
          <a:endParaRPr lang="en-US"/>
        </a:p>
      </dgm:t>
    </dgm:pt>
    <dgm:pt modelId="{45A45265-10DB-4595-ABD7-4827F03F5FCC}" type="pres">
      <dgm:prSet presAssocID="{E0572BE4-F7DC-4295-BA0D-0F9B248AA59D}" presName="hierChild1" presStyleCnt="0">
        <dgm:presLayoutVars>
          <dgm:orgChart val="1"/>
          <dgm:chPref val="1"/>
          <dgm:dir/>
          <dgm:animOne val="branch"/>
          <dgm:animLvl val="lvl"/>
          <dgm:resizeHandles/>
        </dgm:presLayoutVars>
      </dgm:prSet>
      <dgm:spPr/>
    </dgm:pt>
    <dgm:pt modelId="{12A64DB6-4871-4034-A1FF-18DCD024ADB0}" type="pres">
      <dgm:prSet presAssocID="{EF41663A-13FB-4995-9987-166DC0D87181}" presName="hierRoot1" presStyleCnt="0">
        <dgm:presLayoutVars>
          <dgm:hierBranch val="init"/>
        </dgm:presLayoutVars>
      </dgm:prSet>
      <dgm:spPr/>
    </dgm:pt>
    <dgm:pt modelId="{11F69A99-C359-4CE5-BF8C-51EBB7C3AD79}" type="pres">
      <dgm:prSet presAssocID="{EF41663A-13FB-4995-9987-166DC0D87181}" presName="rootComposite1" presStyleCnt="0"/>
      <dgm:spPr/>
    </dgm:pt>
    <dgm:pt modelId="{9BFE0029-1973-4C25-BFB8-6812CD4FE4A4}" type="pres">
      <dgm:prSet presAssocID="{EF41663A-13FB-4995-9987-166DC0D87181}" presName="rootText1" presStyleLbl="node0" presStyleIdx="0" presStyleCnt="1">
        <dgm:presLayoutVars>
          <dgm:chPref val="3"/>
        </dgm:presLayoutVars>
      </dgm:prSet>
      <dgm:spPr/>
    </dgm:pt>
    <dgm:pt modelId="{BF1AC10F-4555-4B65-BE38-512D3C18B611}" type="pres">
      <dgm:prSet presAssocID="{EF41663A-13FB-4995-9987-166DC0D87181}" presName="rootConnector1" presStyleLbl="node1" presStyleIdx="0" presStyleCnt="0"/>
      <dgm:spPr/>
    </dgm:pt>
    <dgm:pt modelId="{243EB3D0-56F1-47EB-B410-2B23B12C1BBC}" type="pres">
      <dgm:prSet presAssocID="{EF41663A-13FB-4995-9987-166DC0D87181}" presName="hierChild2" presStyleCnt="0"/>
      <dgm:spPr/>
    </dgm:pt>
    <dgm:pt modelId="{ED65366A-89C1-45E6-806C-FFA0B0F3A8B1}" type="pres">
      <dgm:prSet presAssocID="{EF41663A-13FB-4995-9987-166DC0D87181}" presName="hierChild3" presStyleCnt="0"/>
      <dgm:spPr/>
    </dgm:pt>
  </dgm:ptLst>
  <dgm:cxnLst>
    <dgm:cxn modelId="{29AC9BB1-0FE1-4E34-A9DB-3E8B6BBA8AF0}" type="presOf" srcId="{E0572BE4-F7DC-4295-BA0D-0F9B248AA59D}" destId="{45A45265-10DB-4595-ABD7-4827F03F5FCC}" srcOrd="0" destOrd="0" presId="urn:microsoft.com/office/officeart/2009/3/layout/HorizontalOrganizationChart"/>
    <dgm:cxn modelId="{19EDC2BC-11E0-4126-8BB8-972B5C5E0565}" type="presOf" srcId="{EF41663A-13FB-4995-9987-166DC0D87181}" destId="{9BFE0029-1973-4C25-BFB8-6812CD4FE4A4}" srcOrd="0" destOrd="0" presId="urn:microsoft.com/office/officeart/2009/3/layout/HorizontalOrganizationChart"/>
    <dgm:cxn modelId="{A0DBB6C8-BDCA-4299-B8BD-E36C9A2464DA}" srcId="{E0572BE4-F7DC-4295-BA0D-0F9B248AA59D}" destId="{EF41663A-13FB-4995-9987-166DC0D87181}" srcOrd="0" destOrd="0" parTransId="{588E9911-238E-4D54-8F88-4437EB6541B0}" sibTransId="{4A6E4FC3-B26D-449A-B5CD-62A61BA3872D}"/>
    <dgm:cxn modelId="{5B0DB6D0-08E9-4468-BB5E-55028EC57094}" type="presOf" srcId="{EF41663A-13FB-4995-9987-166DC0D87181}" destId="{BF1AC10F-4555-4B65-BE38-512D3C18B611}" srcOrd="1" destOrd="0" presId="urn:microsoft.com/office/officeart/2009/3/layout/HorizontalOrganizationChart"/>
    <dgm:cxn modelId="{FC3E895D-28E5-450F-B788-8DEF72E25118}" type="presParOf" srcId="{45A45265-10DB-4595-ABD7-4827F03F5FCC}" destId="{12A64DB6-4871-4034-A1FF-18DCD024ADB0}" srcOrd="0" destOrd="0" presId="urn:microsoft.com/office/officeart/2009/3/layout/HorizontalOrganizationChart"/>
    <dgm:cxn modelId="{633D7559-7D5C-4CC1-B5FB-201B9342E713}" type="presParOf" srcId="{12A64DB6-4871-4034-A1FF-18DCD024ADB0}" destId="{11F69A99-C359-4CE5-BF8C-51EBB7C3AD79}" srcOrd="0" destOrd="0" presId="urn:microsoft.com/office/officeart/2009/3/layout/HorizontalOrganizationChart"/>
    <dgm:cxn modelId="{9DFACA04-6DAF-4A81-A10F-157B7313F503}" type="presParOf" srcId="{11F69A99-C359-4CE5-BF8C-51EBB7C3AD79}" destId="{9BFE0029-1973-4C25-BFB8-6812CD4FE4A4}" srcOrd="0" destOrd="0" presId="urn:microsoft.com/office/officeart/2009/3/layout/HorizontalOrganizationChart"/>
    <dgm:cxn modelId="{123E9B41-1B48-44FA-9958-93FF9E4D51D6}" type="presParOf" srcId="{11F69A99-C359-4CE5-BF8C-51EBB7C3AD79}" destId="{BF1AC10F-4555-4B65-BE38-512D3C18B611}" srcOrd="1" destOrd="0" presId="urn:microsoft.com/office/officeart/2009/3/layout/HorizontalOrganizationChart"/>
    <dgm:cxn modelId="{4316A516-97B9-4D72-A7D2-7750555770F3}" type="presParOf" srcId="{12A64DB6-4871-4034-A1FF-18DCD024ADB0}" destId="{243EB3D0-56F1-47EB-B410-2B23B12C1BBC}" srcOrd="1" destOrd="0" presId="urn:microsoft.com/office/officeart/2009/3/layout/HorizontalOrganizationChart"/>
    <dgm:cxn modelId="{947BCDB2-5EBC-4D94-9D48-3E55E7BD7E65}" type="presParOf" srcId="{12A64DB6-4871-4034-A1FF-18DCD024ADB0}" destId="{ED65366A-89C1-45E6-806C-FFA0B0F3A8B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8CFD6-96A4-4E41-A99D-5643DF7E4A28}">
      <dsp:nvSpPr>
        <dsp:cNvPr id="0" name=""/>
        <dsp:cNvSpPr/>
      </dsp:nvSpPr>
      <dsp:spPr>
        <a:xfrm>
          <a:off x="1942814" y="18045"/>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9F6AE2-E17A-4466-80CE-C18BE7E33667}">
      <dsp:nvSpPr>
        <dsp:cNvPr id="0" name=""/>
        <dsp:cNvSpPr/>
      </dsp:nvSpPr>
      <dsp:spPr>
        <a:xfrm>
          <a:off x="863096" y="2223950"/>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dirty="0"/>
            <a:t>Home automation refers to the monitoring and controlling of home appliances remotely.</a:t>
          </a:r>
          <a:endParaRPr lang="en-US" sz="1300" kern="1200" dirty="0"/>
        </a:p>
      </dsp:txBody>
      <dsp:txXfrm>
        <a:off x="863096" y="2223950"/>
        <a:ext cx="3926250" cy="720000"/>
      </dsp:txXfrm>
    </dsp:sp>
    <dsp:sp modelId="{6B2DCF1C-C658-4701-B7C1-A1147C994586}">
      <dsp:nvSpPr>
        <dsp:cNvPr id="0" name=""/>
        <dsp:cNvSpPr/>
      </dsp:nvSpPr>
      <dsp:spPr>
        <a:xfrm>
          <a:off x="6556158" y="18045"/>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93F00B-FF5C-4EE5-8170-C7095446D046}">
      <dsp:nvSpPr>
        <dsp:cNvPr id="0" name=""/>
        <dsp:cNvSpPr/>
      </dsp:nvSpPr>
      <dsp:spPr>
        <a:xfrm>
          <a:off x="5476439" y="2223950"/>
          <a:ext cx="392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dirty="0"/>
            <a:t>IOT means Internet of Things, which connects the devices and things to the internet. The devices is nothing but smart-phones, TV, sensors etc.</a:t>
          </a:r>
          <a:endParaRPr lang="en-US" sz="1300" kern="1200" dirty="0"/>
        </a:p>
      </dsp:txBody>
      <dsp:txXfrm>
        <a:off x="5476439" y="2223950"/>
        <a:ext cx="392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BC2DC-C81A-4524-8866-76D136371BAA}">
      <dsp:nvSpPr>
        <dsp:cNvPr id="0" name=""/>
        <dsp:cNvSpPr/>
      </dsp:nvSpPr>
      <dsp:spPr>
        <a:xfrm>
          <a:off x="1131380" y="300872"/>
          <a:ext cx="1286200" cy="12862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474087-5588-4433-B604-68B617191E40}">
      <dsp:nvSpPr>
        <dsp:cNvPr id="0" name=""/>
        <dsp:cNvSpPr/>
      </dsp:nvSpPr>
      <dsp:spPr>
        <a:xfrm>
          <a:off x="345369"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1. Internal network - wire, cable, wireless.</a:t>
          </a:r>
          <a:endParaRPr lang="en-US" sz="1700" kern="1200"/>
        </a:p>
      </dsp:txBody>
      <dsp:txXfrm>
        <a:off x="345369" y="1941123"/>
        <a:ext cx="2858223" cy="720000"/>
      </dsp:txXfrm>
    </dsp:sp>
    <dsp:sp modelId="{D04016F2-3A77-41B5-9883-C95503043DF4}">
      <dsp:nvSpPr>
        <dsp:cNvPr id="0" name=""/>
        <dsp:cNvSpPr/>
      </dsp:nvSpPr>
      <dsp:spPr>
        <a:xfrm>
          <a:off x="4489792" y="300872"/>
          <a:ext cx="1286200" cy="12862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BDCAFE-7D1F-4B3B-A891-9C10BF458927}">
      <dsp:nvSpPr>
        <dsp:cNvPr id="0" name=""/>
        <dsp:cNvSpPr/>
      </dsp:nvSpPr>
      <dsp:spPr>
        <a:xfrm>
          <a:off x="3703781"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2. Intelligent control – gateway to manage the systems.</a:t>
          </a:r>
          <a:endParaRPr lang="en-US" sz="1700" kern="1200"/>
        </a:p>
      </dsp:txBody>
      <dsp:txXfrm>
        <a:off x="3703781" y="1941123"/>
        <a:ext cx="2858223" cy="720000"/>
      </dsp:txXfrm>
    </dsp:sp>
    <dsp:sp modelId="{5232C1FE-9818-4187-BE7E-FD46A0BD34D4}">
      <dsp:nvSpPr>
        <dsp:cNvPr id="0" name=""/>
        <dsp:cNvSpPr/>
      </dsp:nvSpPr>
      <dsp:spPr>
        <a:xfrm>
          <a:off x="7848205" y="300872"/>
          <a:ext cx="1286200" cy="12862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25C2DD-A890-4C25-A5B4-E843D7F39584}">
      <dsp:nvSpPr>
        <dsp:cNvPr id="0" name=""/>
        <dsp:cNvSpPr/>
      </dsp:nvSpPr>
      <dsp:spPr>
        <a:xfrm>
          <a:off x="7062193"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3. Home automation – products within the homes and links to services.</a:t>
          </a:r>
          <a:endParaRPr lang="en-US" sz="1700" kern="1200"/>
        </a:p>
      </dsp:txBody>
      <dsp:txXfrm>
        <a:off x="7062193" y="1941123"/>
        <a:ext cx="2858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88505-A643-4C92-ABF4-93217D3E3EE2}">
      <dsp:nvSpPr>
        <dsp:cNvPr id="0" name=""/>
        <dsp:cNvSpPr/>
      </dsp:nvSpPr>
      <dsp:spPr>
        <a:xfrm>
          <a:off x="0" y="0"/>
          <a:ext cx="4140772"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096AAA9-6C32-4EFF-AED4-CC7C30212C4D}">
      <dsp:nvSpPr>
        <dsp:cNvPr id="0" name=""/>
        <dsp:cNvSpPr/>
      </dsp:nvSpPr>
      <dsp:spPr>
        <a:xfrm>
          <a:off x="0" y="1956"/>
          <a:ext cx="4140772" cy="1334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IN" sz="2200" kern="1200" dirty="0"/>
            <a:t>Device that produce precise degrees of rotation.</a:t>
          </a:r>
          <a:endParaRPr lang="en-US" sz="2200" kern="1200" dirty="0"/>
        </a:p>
      </dsp:txBody>
      <dsp:txXfrm>
        <a:off x="0" y="1956"/>
        <a:ext cx="4140772" cy="1334103"/>
      </dsp:txXfrm>
    </dsp:sp>
    <dsp:sp modelId="{656869C3-CD4D-4B65-9763-3E9422C0B979}">
      <dsp:nvSpPr>
        <dsp:cNvPr id="0" name=""/>
        <dsp:cNvSpPr/>
      </dsp:nvSpPr>
      <dsp:spPr>
        <a:xfrm>
          <a:off x="0" y="939964"/>
          <a:ext cx="4140772"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CEB53E6-47F6-48DB-800C-E6494478D4B9}">
      <dsp:nvSpPr>
        <dsp:cNvPr id="0" name=""/>
        <dsp:cNvSpPr/>
      </dsp:nvSpPr>
      <dsp:spPr>
        <a:xfrm>
          <a:off x="0" y="1076549"/>
          <a:ext cx="4140772" cy="1334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IN" sz="2200" kern="1200" dirty="0"/>
            <a:t>Has a servo arm that can turn from 0 to 180 degrees</a:t>
          </a:r>
          <a:r>
            <a:rPr lang="en-IN" sz="2400" kern="1200" dirty="0"/>
            <a:t>.</a:t>
          </a:r>
          <a:endParaRPr lang="en-US" sz="2400" kern="1200" dirty="0"/>
        </a:p>
      </dsp:txBody>
      <dsp:txXfrm>
        <a:off x="0" y="1076549"/>
        <a:ext cx="4140772" cy="1334103"/>
      </dsp:txXfrm>
    </dsp:sp>
    <dsp:sp modelId="{AB62EA3C-D258-4F36-879E-4280ED349B83}">
      <dsp:nvSpPr>
        <dsp:cNvPr id="0" name=""/>
        <dsp:cNvSpPr/>
      </dsp:nvSpPr>
      <dsp:spPr>
        <a:xfrm>
          <a:off x="0" y="2123834"/>
          <a:ext cx="4140772"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0EE5337-3E2B-41A0-97B6-D0D8949D1E0C}">
      <dsp:nvSpPr>
        <dsp:cNvPr id="0" name=""/>
        <dsp:cNvSpPr/>
      </dsp:nvSpPr>
      <dsp:spPr>
        <a:xfrm>
          <a:off x="0" y="2246758"/>
          <a:ext cx="4140772" cy="1334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IN" sz="2200" kern="1200" dirty="0"/>
            <a:t>I have used SG 90 servo motor. </a:t>
          </a:r>
          <a:endParaRPr lang="en-US" sz="2200" kern="1200" dirty="0"/>
        </a:p>
      </dsp:txBody>
      <dsp:txXfrm>
        <a:off x="0" y="2246758"/>
        <a:ext cx="4140772" cy="13341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F2B5B-9D88-42BA-9333-67989CB71798}">
      <dsp:nvSpPr>
        <dsp:cNvPr id="0" name=""/>
        <dsp:cNvSpPr/>
      </dsp:nvSpPr>
      <dsp:spPr>
        <a:xfrm>
          <a:off x="353892" y="400997"/>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F9548-0555-46BC-BDFF-84CBCE22AE97}">
      <dsp:nvSpPr>
        <dsp:cNvPr id="0" name=""/>
        <dsp:cNvSpPr/>
      </dsp:nvSpPr>
      <dsp:spPr>
        <a:xfrm>
          <a:off x="587892" y="634997"/>
          <a:ext cx="630000" cy="63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B68CFD-15D6-4A13-AB33-BBED3FA84B0C}">
      <dsp:nvSpPr>
        <dsp:cNvPr id="0" name=""/>
        <dsp:cNvSpPr/>
      </dsp:nvSpPr>
      <dsp:spPr>
        <a:xfrm>
          <a:off x="2892" y="184099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IN" sz="1900" b="1" kern="1200"/>
            <a:t>Security </a:t>
          </a:r>
          <a:endParaRPr lang="en-US" sz="1900" kern="1200"/>
        </a:p>
      </dsp:txBody>
      <dsp:txXfrm>
        <a:off x="2892" y="1840998"/>
        <a:ext cx="1800000" cy="720000"/>
      </dsp:txXfrm>
    </dsp:sp>
    <dsp:sp modelId="{EE4B112F-BC11-4838-B519-AA7034B325E0}">
      <dsp:nvSpPr>
        <dsp:cNvPr id="0" name=""/>
        <dsp:cNvSpPr/>
      </dsp:nvSpPr>
      <dsp:spPr>
        <a:xfrm>
          <a:off x="2468892" y="400997"/>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0AA55-524B-4226-ADE4-1DD58062E43D}">
      <dsp:nvSpPr>
        <dsp:cNvPr id="0" name=""/>
        <dsp:cNvSpPr/>
      </dsp:nvSpPr>
      <dsp:spPr>
        <a:xfrm>
          <a:off x="2702892" y="634997"/>
          <a:ext cx="630000" cy="63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641F32-C94B-47C2-A042-DFAC99407ACB}">
      <dsp:nvSpPr>
        <dsp:cNvPr id="0" name=""/>
        <dsp:cNvSpPr/>
      </dsp:nvSpPr>
      <dsp:spPr>
        <a:xfrm>
          <a:off x="2117892" y="184099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IN" sz="1900" b="1" kern="1200"/>
            <a:t>Energy Efficiency </a:t>
          </a:r>
          <a:endParaRPr lang="en-US" sz="1900" kern="1200"/>
        </a:p>
      </dsp:txBody>
      <dsp:txXfrm>
        <a:off x="2117892" y="1840998"/>
        <a:ext cx="1800000" cy="720000"/>
      </dsp:txXfrm>
    </dsp:sp>
    <dsp:sp modelId="{180D5008-A192-46CB-9095-FE0C294E9EFE}">
      <dsp:nvSpPr>
        <dsp:cNvPr id="0" name=""/>
        <dsp:cNvSpPr/>
      </dsp:nvSpPr>
      <dsp:spPr>
        <a:xfrm>
          <a:off x="4583893" y="400997"/>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CB0D4B-CCBF-44D4-A2B2-CC1048EF23D4}">
      <dsp:nvSpPr>
        <dsp:cNvPr id="0" name=""/>
        <dsp:cNvSpPr/>
      </dsp:nvSpPr>
      <dsp:spPr>
        <a:xfrm>
          <a:off x="4817893" y="634997"/>
          <a:ext cx="630000" cy="6300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505AF4-0917-4D2B-9317-641C0DACAB09}">
      <dsp:nvSpPr>
        <dsp:cNvPr id="0" name=""/>
        <dsp:cNvSpPr/>
      </dsp:nvSpPr>
      <dsp:spPr>
        <a:xfrm>
          <a:off x="4232893" y="184099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IN" sz="1900" b="1" kern="1200"/>
            <a:t>Savings </a:t>
          </a:r>
          <a:endParaRPr lang="en-US" sz="1900" kern="1200"/>
        </a:p>
      </dsp:txBody>
      <dsp:txXfrm>
        <a:off x="4232893" y="1840998"/>
        <a:ext cx="1800000" cy="720000"/>
      </dsp:txXfrm>
    </dsp:sp>
    <dsp:sp modelId="{9E3C4F61-9222-4D53-87BA-BEE059BF2D35}">
      <dsp:nvSpPr>
        <dsp:cNvPr id="0" name=""/>
        <dsp:cNvSpPr/>
      </dsp:nvSpPr>
      <dsp:spPr>
        <a:xfrm>
          <a:off x="6698893" y="400997"/>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EAD00-C2DA-421F-B7D3-021BAD1C08F5}">
      <dsp:nvSpPr>
        <dsp:cNvPr id="0" name=""/>
        <dsp:cNvSpPr/>
      </dsp:nvSpPr>
      <dsp:spPr>
        <a:xfrm>
          <a:off x="6932893" y="634997"/>
          <a:ext cx="630000" cy="63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43A652-3580-4BEE-B373-30D2651F8052}">
      <dsp:nvSpPr>
        <dsp:cNvPr id="0" name=""/>
        <dsp:cNvSpPr/>
      </dsp:nvSpPr>
      <dsp:spPr>
        <a:xfrm>
          <a:off x="6347893" y="184099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IN" sz="1900" b="1" kern="1200"/>
            <a:t>Convenience </a:t>
          </a:r>
          <a:endParaRPr lang="en-US" sz="1900" kern="1200"/>
        </a:p>
      </dsp:txBody>
      <dsp:txXfrm>
        <a:off x="6347893" y="1840998"/>
        <a:ext cx="1800000" cy="720000"/>
      </dsp:txXfrm>
    </dsp:sp>
    <dsp:sp modelId="{C42076D3-EBA5-444D-BEE3-E7E95507121A}">
      <dsp:nvSpPr>
        <dsp:cNvPr id="0" name=""/>
        <dsp:cNvSpPr/>
      </dsp:nvSpPr>
      <dsp:spPr>
        <a:xfrm>
          <a:off x="8813893" y="400997"/>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C7A06-EDCD-4B78-95A0-5170B5E56CC8}">
      <dsp:nvSpPr>
        <dsp:cNvPr id="0" name=""/>
        <dsp:cNvSpPr/>
      </dsp:nvSpPr>
      <dsp:spPr>
        <a:xfrm>
          <a:off x="9047893" y="634997"/>
          <a:ext cx="630000" cy="63000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B62784-24CE-4B91-9DA1-5F0E3563E210}">
      <dsp:nvSpPr>
        <dsp:cNvPr id="0" name=""/>
        <dsp:cNvSpPr/>
      </dsp:nvSpPr>
      <dsp:spPr>
        <a:xfrm>
          <a:off x="8462893" y="184099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IN" sz="1900" b="1" kern="1200"/>
            <a:t>Comfort </a:t>
          </a:r>
          <a:endParaRPr lang="en-US" sz="1900" kern="1200"/>
        </a:p>
      </dsp:txBody>
      <dsp:txXfrm>
        <a:off x="8462893" y="1840998"/>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B976E-03B5-4FC3-8CCE-DCC146A940A2}">
      <dsp:nvSpPr>
        <dsp:cNvPr id="0" name=""/>
        <dsp:cNvSpPr/>
      </dsp:nvSpPr>
      <dsp:spPr>
        <a:xfrm>
          <a:off x="0" y="361770"/>
          <a:ext cx="8987404" cy="5040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920735-A09B-4EFE-8948-3E5BE4A011C1}">
      <dsp:nvSpPr>
        <dsp:cNvPr id="0" name=""/>
        <dsp:cNvSpPr/>
      </dsp:nvSpPr>
      <dsp:spPr>
        <a:xfrm>
          <a:off x="449370" y="66570"/>
          <a:ext cx="6291182" cy="59040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889000">
            <a:lnSpc>
              <a:spcPct val="90000"/>
            </a:lnSpc>
            <a:spcBef>
              <a:spcPct val="0"/>
            </a:spcBef>
            <a:spcAft>
              <a:spcPct val="35000"/>
            </a:spcAft>
            <a:buNone/>
          </a:pPr>
          <a:r>
            <a:rPr lang="en-IN" sz="2000" b="1" kern="1200"/>
            <a:t>Cost of Intelligence </a:t>
          </a:r>
          <a:endParaRPr lang="en-US" sz="2000" kern="1200"/>
        </a:p>
      </dsp:txBody>
      <dsp:txXfrm>
        <a:off x="478191" y="95391"/>
        <a:ext cx="6233540" cy="532758"/>
      </dsp:txXfrm>
    </dsp:sp>
    <dsp:sp modelId="{621A899D-3AB0-430A-A51B-E790E31F703C}">
      <dsp:nvSpPr>
        <dsp:cNvPr id="0" name=""/>
        <dsp:cNvSpPr/>
      </dsp:nvSpPr>
      <dsp:spPr>
        <a:xfrm>
          <a:off x="0" y="1268970"/>
          <a:ext cx="8987404" cy="5040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9ABE19-83FE-4D12-AB1E-72F87FE6FE10}">
      <dsp:nvSpPr>
        <dsp:cNvPr id="0" name=""/>
        <dsp:cNvSpPr/>
      </dsp:nvSpPr>
      <dsp:spPr>
        <a:xfrm>
          <a:off x="449370" y="973770"/>
          <a:ext cx="6291182" cy="59040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889000">
            <a:lnSpc>
              <a:spcPct val="90000"/>
            </a:lnSpc>
            <a:spcBef>
              <a:spcPct val="0"/>
            </a:spcBef>
            <a:spcAft>
              <a:spcPct val="35000"/>
            </a:spcAft>
            <a:buNone/>
          </a:pPr>
          <a:r>
            <a:rPr lang="en-IN" sz="2000" b="1" kern="1200"/>
            <a:t>Technology Learning Curve </a:t>
          </a:r>
          <a:endParaRPr lang="en-US" sz="2000" kern="1200"/>
        </a:p>
      </dsp:txBody>
      <dsp:txXfrm>
        <a:off x="478191" y="1002591"/>
        <a:ext cx="6233540" cy="532758"/>
      </dsp:txXfrm>
    </dsp:sp>
    <dsp:sp modelId="{F877907A-57A3-45B2-A05E-C28EBDE50B2A}">
      <dsp:nvSpPr>
        <dsp:cNvPr id="0" name=""/>
        <dsp:cNvSpPr/>
      </dsp:nvSpPr>
      <dsp:spPr>
        <a:xfrm>
          <a:off x="0" y="2176170"/>
          <a:ext cx="8987404" cy="5040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6DBEB0-7906-4414-9C42-58D51DBCD0FC}">
      <dsp:nvSpPr>
        <dsp:cNvPr id="0" name=""/>
        <dsp:cNvSpPr/>
      </dsp:nvSpPr>
      <dsp:spPr>
        <a:xfrm>
          <a:off x="449370" y="1880970"/>
          <a:ext cx="6291182" cy="59040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889000">
            <a:lnSpc>
              <a:spcPct val="90000"/>
            </a:lnSpc>
            <a:spcBef>
              <a:spcPct val="0"/>
            </a:spcBef>
            <a:spcAft>
              <a:spcPct val="35000"/>
            </a:spcAft>
            <a:buNone/>
          </a:pPr>
          <a:r>
            <a:rPr lang="en-IN" sz="2000" b="1" kern="1200"/>
            <a:t>Reliability</a:t>
          </a:r>
          <a:endParaRPr lang="en-US" sz="2000" kern="1200"/>
        </a:p>
      </dsp:txBody>
      <dsp:txXfrm>
        <a:off x="478191" y="1909791"/>
        <a:ext cx="6233540" cy="532758"/>
      </dsp:txXfrm>
    </dsp:sp>
    <dsp:sp modelId="{C0EBA79D-9D76-42F6-9F78-734B1FCD0560}">
      <dsp:nvSpPr>
        <dsp:cNvPr id="0" name=""/>
        <dsp:cNvSpPr/>
      </dsp:nvSpPr>
      <dsp:spPr>
        <a:xfrm>
          <a:off x="0" y="3083370"/>
          <a:ext cx="8987404" cy="5040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C1F454-CC31-4774-8030-598F714C2153}">
      <dsp:nvSpPr>
        <dsp:cNvPr id="0" name=""/>
        <dsp:cNvSpPr/>
      </dsp:nvSpPr>
      <dsp:spPr>
        <a:xfrm>
          <a:off x="449370" y="2788170"/>
          <a:ext cx="6291182" cy="59040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889000">
            <a:lnSpc>
              <a:spcPct val="90000"/>
            </a:lnSpc>
            <a:spcBef>
              <a:spcPct val="0"/>
            </a:spcBef>
            <a:spcAft>
              <a:spcPct val="35000"/>
            </a:spcAft>
            <a:buNone/>
          </a:pPr>
          <a:r>
            <a:rPr lang="en-IN" sz="2000" b="1" kern="1200"/>
            <a:t>Human errors</a:t>
          </a:r>
          <a:endParaRPr lang="en-US" sz="2000" kern="1200"/>
        </a:p>
      </dsp:txBody>
      <dsp:txXfrm>
        <a:off x="478191" y="2816991"/>
        <a:ext cx="6233540"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0214B-DF66-475A-887B-B869F075858C}">
      <dsp:nvSpPr>
        <dsp:cNvPr id="0" name=""/>
        <dsp:cNvSpPr/>
      </dsp:nvSpPr>
      <dsp:spPr>
        <a:xfrm>
          <a:off x="580951" y="409470"/>
          <a:ext cx="1612687" cy="16126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03269-49EB-4B2F-807E-906E0A99D386}">
      <dsp:nvSpPr>
        <dsp:cNvPr id="0" name=""/>
        <dsp:cNvSpPr/>
      </dsp:nvSpPr>
      <dsp:spPr>
        <a:xfrm>
          <a:off x="924639" y="753158"/>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B0AEEB-4B81-4201-BF2A-EC6B5F735BE2}">
      <dsp:nvSpPr>
        <dsp:cNvPr id="0" name=""/>
        <dsp:cNvSpPr/>
      </dsp:nvSpPr>
      <dsp:spPr>
        <a:xfrm>
          <a:off x="65420"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a:t>Lawn irrigation system</a:t>
          </a:r>
          <a:endParaRPr lang="en-US" sz="2300" kern="1200"/>
        </a:p>
      </dsp:txBody>
      <dsp:txXfrm>
        <a:off x="65420" y="2524470"/>
        <a:ext cx="2643750" cy="720000"/>
      </dsp:txXfrm>
    </dsp:sp>
    <dsp:sp modelId="{D97A424D-6F62-4E73-B5F5-16E002B797E2}">
      <dsp:nvSpPr>
        <dsp:cNvPr id="0" name=""/>
        <dsp:cNvSpPr/>
      </dsp:nvSpPr>
      <dsp:spPr>
        <a:xfrm>
          <a:off x="3687358" y="409470"/>
          <a:ext cx="1612687" cy="1612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76341-CAFD-4ECF-BA2B-5C9EF5D93E31}">
      <dsp:nvSpPr>
        <dsp:cNvPr id="0" name=""/>
        <dsp:cNvSpPr/>
      </dsp:nvSpPr>
      <dsp:spPr>
        <a:xfrm>
          <a:off x="4031045" y="75315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6B335F-6BA1-4928-8BB3-BE01D8573EE9}">
      <dsp:nvSpPr>
        <dsp:cNvPr id="0" name=""/>
        <dsp:cNvSpPr/>
      </dsp:nvSpPr>
      <dsp:spPr>
        <a:xfrm>
          <a:off x="3171827"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a:t>Smart appliances</a:t>
          </a:r>
          <a:endParaRPr lang="en-US" sz="2300" kern="1200"/>
        </a:p>
      </dsp:txBody>
      <dsp:txXfrm>
        <a:off x="3171827" y="2524470"/>
        <a:ext cx="2643750" cy="720000"/>
      </dsp:txXfrm>
    </dsp:sp>
    <dsp:sp modelId="{46A42A9D-ABDD-4D22-8A8B-DFB3F5AF904F}">
      <dsp:nvSpPr>
        <dsp:cNvPr id="0" name=""/>
        <dsp:cNvSpPr/>
      </dsp:nvSpPr>
      <dsp:spPr>
        <a:xfrm>
          <a:off x="6793764" y="409470"/>
          <a:ext cx="1612687" cy="16126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ABD42-D775-48F4-9C05-59726956DC14}">
      <dsp:nvSpPr>
        <dsp:cNvPr id="0" name=""/>
        <dsp:cNvSpPr/>
      </dsp:nvSpPr>
      <dsp:spPr>
        <a:xfrm>
          <a:off x="7137452" y="75315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1F1C46-C706-4A44-8AD7-23CADCBF0C77}">
      <dsp:nvSpPr>
        <dsp:cNvPr id="0" name=""/>
        <dsp:cNvSpPr/>
      </dsp:nvSpPr>
      <dsp:spPr>
        <a:xfrm>
          <a:off x="6278233"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a:t>Security systems</a:t>
          </a:r>
          <a:endParaRPr lang="en-US" sz="2300" kern="1200"/>
        </a:p>
      </dsp:txBody>
      <dsp:txXfrm>
        <a:off x="6278233" y="2524470"/>
        <a:ext cx="264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91391-E607-437A-A360-E2B3AAD0A2A7}">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B76BB-0FD1-4927-8FD6-660E3F04B0F0}">
      <dsp:nvSpPr>
        <dsp:cNvPr id="0" name=""/>
        <dsp:cNvSpPr/>
      </dsp:nvSpPr>
      <dsp:spPr>
        <a:xfrm>
          <a:off x="454916" y="339010"/>
          <a:ext cx="827120" cy="82712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CB6C22-8C8C-4C73-AF43-991040B94E1D}">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IN" sz="2100" kern="1200"/>
            <a:t>Arduino based device control using Bluetooth on Smartphone project can be used to control the appliances remotely.</a:t>
          </a:r>
          <a:endParaRPr lang="en-US" sz="2100" kern="1200"/>
        </a:p>
      </dsp:txBody>
      <dsp:txXfrm>
        <a:off x="1736952" y="642"/>
        <a:ext cx="5095259" cy="1503855"/>
      </dsp:txXfrm>
    </dsp:sp>
    <dsp:sp modelId="{8F0A818A-6D18-407E-8658-FFC5C325DB6C}">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AA222-E96E-403D-9037-BA8C60BC4980}">
      <dsp:nvSpPr>
        <dsp:cNvPr id="0" name=""/>
        <dsp:cNvSpPr/>
      </dsp:nvSpPr>
      <dsp:spPr>
        <a:xfrm>
          <a:off x="454916" y="2218829"/>
          <a:ext cx="827120" cy="82712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F254BB-D4F5-4805-9B41-35EAAB16BEBC}">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IN" sz="2100" kern="1200"/>
            <a:t>We can replace Arduino with NodeMCU so that we can control the devices over the cloud. </a:t>
          </a:r>
          <a:endParaRPr lang="en-US" sz="2100" kern="1200"/>
        </a:p>
      </dsp:txBody>
      <dsp:txXfrm>
        <a:off x="1736952" y="1880461"/>
        <a:ext cx="5095259" cy="1503855"/>
      </dsp:txXfrm>
    </dsp:sp>
    <dsp:sp modelId="{406CCE52-08CB-467C-9D9A-E0D7EFEDD500}">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95430-35A7-4316-93AA-EC7C91E60530}">
      <dsp:nvSpPr>
        <dsp:cNvPr id="0" name=""/>
        <dsp:cNvSpPr/>
      </dsp:nvSpPr>
      <dsp:spPr>
        <a:xfrm>
          <a:off x="454916" y="4098648"/>
          <a:ext cx="827120" cy="82712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09C94A-EB93-4F2F-AF05-F590F7D0D35F}">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IN" sz="2100" kern="1200"/>
            <a:t>Home automation and device controlling can be done using cloud services like Adafruit and IFTTT.</a:t>
          </a:r>
          <a:endParaRPr lang="en-US" sz="2100" kern="1200"/>
        </a:p>
      </dsp:txBody>
      <dsp:txXfrm>
        <a:off x="1736952" y="3760280"/>
        <a:ext cx="5095259" cy="15038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183D4-B850-4148-B71B-DF7E696E060A}">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170508-6E33-4212-A799-A95D2DE72433}">
      <dsp:nvSpPr>
        <dsp:cNvPr id="0" name=""/>
        <dsp:cNvSpPr/>
      </dsp:nvSpPr>
      <dsp:spPr>
        <a:xfrm>
          <a:off x="454916" y="339010"/>
          <a:ext cx="827120" cy="82712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39AB10-0A72-4B19-968B-9E1E6BB9FCB8}">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11200">
            <a:lnSpc>
              <a:spcPct val="90000"/>
            </a:lnSpc>
            <a:spcBef>
              <a:spcPct val="0"/>
            </a:spcBef>
            <a:spcAft>
              <a:spcPct val="35000"/>
            </a:spcAft>
            <a:buNone/>
          </a:pPr>
          <a:r>
            <a:rPr lang="en-IN" sz="1600" kern="1200"/>
            <a:t>IOT based home automation system will bring more convenience and comfort to people lives. </a:t>
          </a:r>
          <a:endParaRPr lang="en-US" sz="1600" kern="1200"/>
        </a:p>
      </dsp:txBody>
      <dsp:txXfrm>
        <a:off x="1736952" y="642"/>
        <a:ext cx="5095259" cy="1503855"/>
      </dsp:txXfrm>
    </dsp:sp>
    <dsp:sp modelId="{2CAC6EA1-C1D5-496E-9117-84DB5396AE93}">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47D50A-9154-433A-8498-0A64DA6C9BB9}">
      <dsp:nvSpPr>
        <dsp:cNvPr id="0" name=""/>
        <dsp:cNvSpPr/>
      </dsp:nvSpPr>
      <dsp:spPr>
        <a:xfrm>
          <a:off x="454916" y="2218829"/>
          <a:ext cx="827120" cy="82712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316AD7-538F-4DA4-9473-3F8E8AF59098}">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11200">
            <a:lnSpc>
              <a:spcPct val="90000"/>
            </a:lnSpc>
            <a:spcBef>
              <a:spcPct val="0"/>
            </a:spcBef>
            <a:spcAft>
              <a:spcPct val="35000"/>
            </a:spcAft>
            <a:buNone/>
          </a:pPr>
          <a:r>
            <a:rPr lang="en-IN" sz="1600" kern="1200"/>
            <a:t>It can save a lot of energy.It also provides security for the house.</a:t>
          </a:r>
          <a:endParaRPr lang="en-US" sz="1600" kern="1200"/>
        </a:p>
      </dsp:txBody>
      <dsp:txXfrm>
        <a:off x="1736952" y="1880461"/>
        <a:ext cx="5095259" cy="1503855"/>
      </dsp:txXfrm>
    </dsp:sp>
    <dsp:sp modelId="{6862D524-0DA0-4F4C-9F75-90885CD07CEE}">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806E4-87CE-4EB5-915A-B71CE6E2315F}">
      <dsp:nvSpPr>
        <dsp:cNvPr id="0" name=""/>
        <dsp:cNvSpPr/>
      </dsp:nvSpPr>
      <dsp:spPr>
        <a:xfrm>
          <a:off x="454916" y="4098648"/>
          <a:ext cx="827120" cy="82712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352210-C347-4A34-A891-DF7BD79F678D}">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11200">
            <a:lnSpc>
              <a:spcPct val="90000"/>
            </a:lnSpc>
            <a:spcBef>
              <a:spcPct val="0"/>
            </a:spcBef>
            <a:spcAft>
              <a:spcPct val="35000"/>
            </a:spcAft>
            <a:buNone/>
          </a:pPr>
          <a:r>
            <a:rPr lang="en-IN" sz="1600" kern="1200"/>
            <a:t>Due to its performance, simplicity, low cost and reliability, home automation system is making its position in global market. That day is not so far when every home will be the smart home.</a:t>
          </a:r>
          <a:r>
            <a:rPr lang="en-IN" sz="1600" b="1" kern="1200"/>
            <a:t> </a:t>
          </a:r>
          <a:endParaRPr lang="en-US" sz="1600" kern="1200"/>
        </a:p>
      </dsp:txBody>
      <dsp:txXfrm>
        <a:off x="1736952" y="3760280"/>
        <a:ext cx="5095259" cy="15038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E0029-1973-4C25-BFB8-6812CD4FE4A4}">
      <dsp:nvSpPr>
        <dsp:cNvPr id="0" name=""/>
        <dsp:cNvSpPr/>
      </dsp:nvSpPr>
      <dsp:spPr>
        <a:xfrm>
          <a:off x="834" y="1590731"/>
          <a:ext cx="6830543" cy="208331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a:t>THANK YOU </a:t>
          </a:r>
          <a:endParaRPr lang="en-US" sz="6500" kern="1200"/>
        </a:p>
      </dsp:txBody>
      <dsp:txXfrm>
        <a:off x="834" y="1590731"/>
        <a:ext cx="6830543" cy="20833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11DB55-924D-444A-8588-EDDD59EF3C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210606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1DB55-924D-444A-8588-EDDD59EF3C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19980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1DB55-924D-444A-8588-EDDD59EF3C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10593C-453A-4FB4-8700-2544EC147F5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982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511DB55-924D-444A-8588-EDDD59EF3C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2842648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511DB55-924D-444A-8588-EDDD59EF3C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10593C-453A-4FB4-8700-2544EC147F5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4193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511DB55-924D-444A-8588-EDDD59EF3C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596098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1DB55-924D-444A-8588-EDDD59EF3C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2954279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1DB55-924D-444A-8588-EDDD59EF3C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313746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1DB55-924D-444A-8588-EDDD59EF3C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378894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1DB55-924D-444A-8588-EDDD59EF3C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7523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11DB55-924D-444A-8588-EDDD59EF3C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225497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11DB55-924D-444A-8588-EDDD59EF3C67}"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214310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11DB55-924D-444A-8588-EDDD59EF3C67}"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409907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1DB55-924D-444A-8588-EDDD59EF3C67}"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25062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1DB55-924D-444A-8588-EDDD59EF3C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264006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1DB55-924D-444A-8588-EDDD59EF3C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10593C-453A-4FB4-8700-2544EC147F51}" type="slidenum">
              <a:rPr lang="en-IN" smtClean="0"/>
              <a:t>‹#›</a:t>
            </a:fld>
            <a:endParaRPr lang="en-IN"/>
          </a:p>
        </p:txBody>
      </p:sp>
    </p:spTree>
    <p:extLst>
      <p:ext uri="{BB962C8B-B14F-4D97-AF65-F5344CB8AC3E}">
        <p14:creationId xmlns:p14="http://schemas.microsoft.com/office/powerpoint/2010/main" val="366784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511DB55-924D-444A-8588-EDDD59EF3C67}" type="datetimeFigureOut">
              <a:rPr lang="en-IN" smtClean="0"/>
              <a:t>08-02-2022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10593C-453A-4FB4-8700-2544EC147F51}" type="slidenum">
              <a:rPr lang="en-IN" smtClean="0"/>
              <a:t>‹#›</a:t>
            </a:fld>
            <a:endParaRPr lang="en-IN"/>
          </a:p>
        </p:txBody>
      </p:sp>
    </p:spTree>
    <p:extLst>
      <p:ext uri="{BB962C8B-B14F-4D97-AF65-F5344CB8AC3E}">
        <p14:creationId xmlns:p14="http://schemas.microsoft.com/office/powerpoint/2010/main" val="233241100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3" Type="http://schemas.openxmlformats.org/officeDocument/2006/relationships/image" Target="../media/image25.svg"/><Relationship Id="rId7" Type="http://schemas.openxmlformats.org/officeDocument/2006/relationships/image" Target="../media/image29.sv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3626D2-6360-4082-893E-D5AE5D76B28D}"/>
              </a:ext>
            </a:extLst>
          </p:cNvPr>
          <p:cNvSpPr>
            <a:spLocks noGrp="1"/>
          </p:cNvSpPr>
          <p:nvPr>
            <p:ph type="ctrTitle"/>
          </p:nvPr>
        </p:nvSpPr>
        <p:spPr>
          <a:xfrm>
            <a:off x="540279" y="967417"/>
            <a:ext cx="3778870" cy="2832423"/>
          </a:xfrm>
        </p:spPr>
        <p:txBody>
          <a:bodyPr>
            <a:normAutofit/>
          </a:bodyPr>
          <a:lstStyle/>
          <a:p>
            <a:r>
              <a:rPr lang="en-US" sz="4000" dirty="0">
                <a:solidFill>
                  <a:srgbClr val="FEFFFF"/>
                </a:solidFill>
              </a:rPr>
              <a:t>      HOME AUTOMATION </a:t>
            </a:r>
            <a:br>
              <a:rPr lang="en-US" sz="4000" dirty="0">
                <a:solidFill>
                  <a:srgbClr val="FEFFFF"/>
                </a:solidFill>
              </a:rPr>
            </a:br>
            <a:r>
              <a:rPr lang="en-US" sz="4000" dirty="0">
                <a:solidFill>
                  <a:srgbClr val="FEFFFF"/>
                </a:solidFill>
              </a:rPr>
              <a:t>      SYSTEM</a:t>
            </a:r>
            <a:endParaRPr lang="en-IN" sz="4000" dirty="0">
              <a:solidFill>
                <a:srgbClr val="FEFFFF"/>
              </a:solidFill>
            </a:endParaRPr>
          </a:p>
        </p:txBody>
      </p:sp>
      <p:sp>
        <p:nvSpPr>
          <p:cNvPr id="1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837700C5-6D22-4F8A-BF26-F6E7ED760E0C}"/>
              </a:ext>
            </a:extLst>
          </p:cNvPr>
          <p:cNvSpPr>
            <a:spLocks noGrp="1"/>
          </p:cNvSpPr>
          <p:nvPr>
            <p:ph type="subTitle" idx="1"/>
          </p:nvPr>
        </p:nvSpPr>
        <p:spPr>
          <a:xfrm>
            <a:off x="356307" y="4359170"/>
            <a:ext cx="4283426" cy="2204720"/>
          </a:xfrm>
        </p:spPr>
        <p:txBody>
          <a:bodyPr anchor="ctr">
            <a:normAutofit/>
          </a:bodyPr>
          <a:lstStyle/>
          <a:p>
            <a:pPr>
              <a:lnSpc>
                <a:spcPct val="90000"/>
              </a:lnSpc>
            </a:pPr>
            <a:r>
              <a:rPr lang="en-US" sz="1600" dirty="0">
                <a:solidFill>
                  <a:srgbClr val="FEFFFF"/>
                </a:solidFill>
              </a:rPr>
              <a:t>                                                                       SUBMITTED BY-</a:t>
            </a:r>
          </a:p>
          <a:p>
            <a:pPr>
              <a:lnSpc>
                <a:spcPct val="90000"/>
              </a:lnSpc>
            </a:pPr>
            <a:r>
              <a:rPr lang="en-US" sz="1600" dirty="0">
                <a:solidFill>
                  <a:srgbClr val="FEFFFF"/>
                </a:solidFill>
              </a:rPr>
              <a:t>                                            Abhishek Kumar</a:t>
            </a:r>
          </a:p>
          <a:p>
            <a:pPr>
              <a:lnSpc>
                <a:spcPct val="90000"/>
              </a:lnSpc>
            </a:pPr>
            <a:r>
              <a:rPr lang="en-US" sz="1600" dirty="0">
                <a:solidFill>
                  <a:srgbClr val="FEFFFF"/>
                </a:solidFill>
              </a:rPr>
              <a:t>                                        </a:t>
            </a:r>
          </a:p>
        </p:txBody>
      </p:sp>
      <p:pic>
        <p:nvPicPr>
          <p:cNvPr id="4" name="Picture 3">
            <a:extLst>
              <a:ext uri="{FF2B5EF4-FFF2-40B4-BE49-F238E27FC236}">
                <a16:creationId xmlns:a16="http://schemas.microsoft.com/office/drawing/2014/main" id="{131AC814-FE97-4A88-A962-7126F5B1C834}"/>
              </a:ext>
            </a:extLst>
          </p:cNvPr>
          <p:cNvPicPr>
            <a:picLocks noChangeAspect="1"/>
          </p:cNvPicPr>
          <p:nvPr/>
        </p:nvPicPr>
        <p:blipFill>
          <a:blip r:embed="rId2"/>
          <a:stretch>
            <a:fillRect/>
          </a:stretch>
        </p:blipFill>
        <p:spPr>
          <a:xfrm>
            <a:off x="5587994" y="1641792"/>
            <a:ext cx="5640502" cy="3581718"/>
          </a:xfrm>
          <a:prstGeom prst="rect">
            <a:avLst/>
          </a:prstGeom>
        </p:spPr>
      </p:pic>
    </p:spTree>
    <p:extLst>
      <p:ext uri="{BB962C8B-B14F-4D97-AF65-F5344CB8AC3E}">
        <p14:creationId xmlns:p14="http://schemas.microsoft.com/office/powerpoint/2010/main" val="1456814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AC26-9044-4ACC-B49D-3FB0301D7668}"/>
              </a:ext>
            </a:extLst>
          </p:cNvPr>
          <p:cNvSpPr>
            <a:spLocks noGrp="1"/>
          </p:cNvSpPr>
          <p:nvPr>
            <p:ph type="title"/>
          </p:nvPr>
        </p:nvSpPr>
        <p:spPr>
          <a:xfrm>
            <a:off x="2592925" y="624110"/>
            <a:ext cx="8911687" cy="1280890"/>
          </a:xfrm>
        </p:spPr>
        <p:txBody>
          <a:bodyPr>
            <a:normAutofit/>
          </a:bodyPr>
          <a:lstStyle/>
          <a:p>
            <a:r>
              <a:rPr lang="en-IN" b="1"/>
              <a:t>Moisture sensor</a:t>
            </a:r>
            <a:br>
              <a:rPr lang="en-IN"/>
            </a:br>
            <a:endParaRPr lang="en-IN" dirty="0"/>
          </a:p>
        </p:txBody>
      </p:sp>
      <p:sp>
        <p:nvSpPr>
          <p:cNvPr id="3" name="Content Placeholder 2">
            <a:extLst>
              <a:ext uri="{FF2B5EF4-FFF2-40B4-BE49-F238E27FC236}">
                <a16:creationId xmlns:a16="http://schemas.microsoft.com/office/drawing/2014/main" id="{B7118EA9-7AA0-4C1E-8EC6-F23163134342}"/>
              </a:ext>
            </a:extLst>
          </p:cNvPr>
          <p:cNvSpPr>
            <a:spLocks noGrp="1"/>
          </p:cNvSpPr>
          <p:nvPr>
            <p:ph idx="1"/>
          </p:nvPr>
        </p:nvSpPr>
        <p:spPr>
          <a:xfrm>
            <a:off x="2447544" y="1429903"/>
            <a:ext cx="5835121" cy="3785860"/>
          </a:xfrm>
        </p:spPr>
        <p:txBody>
          <a:bodyPr>
            <a:normAutofit/>
          </a:bodyPr>
          <a:lstStyle/>
          <a:p>
            <a:pPr algn="just">
              <a:lnSpc>
                <a:spcPct val="150000"/>
              </a:lnSpc>
            </a:pPr>
            <a:r>
              <a:rPr lang="en-IN" dirty="0"/>
              <a:t>The moisture sensor measures soil moisture and irrigates the plants automatically. </a:t>
            </a:r>
          </a:p>
          <a:p>
            <a:pPr algn="just">
              <a:lnSpc>
                <a:spcPct val="150000"/>
              </a:lnSpc>
            </a:pPr>
            <a:r>
              <a:rPr lang="en-IN" dirty="0"/>
              <a:t>With this type of system, we can water your plants only when needed and avoid over-watering or under-watering.</a:t>
            </a:r>
          </a:p>
          <a:p>
            <a:pPr algn="just">
              <a:lnSpc>
                <a:spcPct val="150000"/>
              </a:lnSpc>
            </a:pPr>
            <a:r>
              <a:rPr lang="en-IN" dirty="0"/>
              <a:t>Measures resistivity of soil.</a:t>
            </a:r>
          </a:p>
          <a:p>
            <a:pPr algn="just">
              <a:lnSpc>
                <a:spcPct val="150000"/>
              </a:lnSpc>
            </a:pPr>
            <a:r>
              <a:rPr lang="en-IN" dirty="0"/>
              <a:t>This resistance is inversely proportional to the soil moisture </a:t>
            </a:r>
          </a:p>
          <a:p>
            <a:pPr algn="just">
              <a:lnSpc>
                <a:spcPct val="150000"/>
              </a:lnSpc>
            </a:pPr>
            <a:endParaRPr lang="en-IN" dirty="0"/>
          </a:p>
        </p:txBody>
      </p:sp>
      <p:pic>
        <p:nvPicPr>
          <p:cNvPr id="4" name="Picture 3">
            <a:extLst>
              <a:ext uri="{FF2B5EF4-FFF2-40B4-BE49-F238E27FC236}">
                <a16:creationId xmlns:a16="http://schemas.microsoft.com/office/drawing/2014/main" id="{33181A75-BDF1-4F8D-8656-E48CC92DB8D6}"/>
              </a:ext>
            </a:extLst>
          </p:cNvPr>
          <p:cNvPicPr/>
          <p:nvPr/>
        </p:nvPicPr>
        <p:blipFill>
          <a:blip r:embed="rId2"/>
          <a:stretch>
            <a:fillRect/>
          </a:stretch>
        </p:blipFill>
        <p:spPr>
          <a:xfrm>
            <a:off x="8631453" y="1707985"/>
            <a:ext cx="2873159" cy="2906762"/>
          </a:xfrm>
          <a:prstGeom prst="rect">
            <a:avLst/>
          </a:prstGeom>
        </p:spPr>
      </p:pic>
    </p:spTree>
    <p:extLst>
      <p:ext uri="{BB962C8B-B14F-4D97-AF65-F5344CB8AC3E}">
        <p14:creationId xmlns:p14="http://schemas.microsoft.com/office/powerpoint/2010/main" val="387824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EDA2-5D9E-4A9D-AAE5-312E811AFD80}"/>
              </a:ext>
            </a:extLst>
          </p:cNvPr>
          <p:cNvSpPr>
            <a:spLocks noGrp="1"/>
          </p:cNvSpPr>
          <p:nvPr>
            <p:ph type="title"/>
          </p:nvPr>
        </p:nvSpPr>
        <p:spPr>
          <a:xfrm>
            <a:off x="2592925" y="624110"/>
            <a:ext cx="8911687" cy="1280890"/>
          </a:xfrm>
        </p:spPr>
        <p:txBody>
          <a:bodyPr>
            <a:normAutofit/>
          </a:bodyPr>
          <a:lstStyle/>
          <a:p>
            <a:r>
              <a:rPr lang="en-IN" b="1" dirty="0"/>
              <a:t>LDR(Light Dependent Resistor) sensor</a:t>
            </a:r>
            <a:br>
              <a:rPr lang="en-IN" dirty="0"/>
            </a:br>
            <a:endParaRPr lang="en-IN" dirty="0"/>
          </a:p>
        </p:txBody>
      </p:sp>
      <p:sp>
        <p:nvSpPr>
          <p:cNvPr id="3" name="Content Placeholder 2">
            <a:extLst>
              <a:ext uri="{FF2B5EF4-FFF2-40B4-BE49-F238E27FC236}">
                <a16:creationId xmlns:a16="http://schemas.microsoft.com/office/drawing/2014/main" id="{49C985E6-65C8-49F1-8D09-84F5A3BCFC1B}"/>
              </a:ext>
            </a:extLst>
          </p:cNvPr>
          <p:cNvSpPr>
            <a:spLocks noGrp="1"/>
          </p:cNvSpPr>
          <p:nvPr>
            <p:ph idx="1"/>
          </p:nvPr>
        </p:nvSpPr>
        <p:spPr>
          <a:xfrm>
            <a:off x="2592925" y="1648844"/>
            <a:ext cx="5835121" cy="3785860"/>
          </a:xfrm>
        </p:spPr>
        <p:txBody>
          <a:bodyPr>
            <a:normAutofit/>
          </a:bodyPr>
          <a:lstStyle/>
          <a:p>
            <a:pPr algn="just">
              <a:lnSpc>
                <a:spcPct val="150000"/>
              </a:lnSpc>
            </a:pPr>
            <a:r>
              <a:rPr lang="en-IN" dirty="0"/>
              <a:t>LDR is used to detect the intensity of light or darkness.</a:t>
            </a:r>
          </a:p>
          <a:p>
            <a:pPr algn="just">
              <a:lnSpc>
                <a:spcPct val="150000"/>
              </a:lnSpc>
            </a:pPr>
            <a:r>
              <a:rPr lang="en-IN" dirty="0"/>
              <a:t>Its resistance changes with light intensity that falls on it.</a:t>
            </a:r>
          </a:p>
          <a:p>
            <a:pPr algn="just">
              <a:lnSpc>
                <a:spcPct val="150000"/>
              </a:lnSpc>
            </a:pPr>
            <a:r>
              <a:rPr lang="en-IN" dirty="0"/>
              <a:t>Its resistance value decreases when the intensity of light decreases</a:t>
            </a:r>
          </a:p>
          <a:p>
            <a:pPr marL="0" indent="0">
              <a:buNone/>
            </a:pPr>
            <a:endParaRPr lang="en-IN" dirty="0"/>
          </a:p>
        </p:txBody>
      </p:sp>
      <p:pic>
        <p:nvPicPr>
          <p:cNvPr id="4" name="Picture 3">
            <a:extLst>
              <a:ext uri="{FF2B5EF4-FFF2-40B4-BE49-F238E27FC236}">
                <a16:creationId xmlns:a16="http://schemas.microsoft.com/office/drawing/2014/main" id="{29AD9D76-3C3A-4DDD-9C6A-890ED034078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631453" y="2053965"/>
            <a:ext cx="2873159" cy="2111771"/>
          </a:xfrm>
          <a:prstGeom prst="rect">
            <a:avLst/>
          </a:prstGeom>
        </p:spPr>
      </p:pic>
    </p:spTree>
    <p:extLst>
      <p:ext uri="{BB962C8B-B14F-4D97-AF65-F5344CB8AC3E}">
        <p14:creationId xmlns:p14="http://schemas.microsoft.com/office/powerpoint/2010/main" val="281405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FA18-2A67-4088-884F-270DCC4796F5}"/>
              </a:ext>
            </a:extLst>
          </p:cNvPr>
          <p:cNvSpPr>
            <a:spLocks noGrp="1"/>
          </p:cNvSpPr>
          <p:nvPr>
            <p:ph type="title"/>
          </p:nvPr>
        </p:nvSpPr>
        <p:spPr>
          <a:xfrm>
            <a:off x="2592925" y="624110"/>
            <a:ext cx="8911687" cy="1280890"/>
          </a:xfrm>
        </p:spPr>
        <p:txBody>
          <a:bodyPr>
            <a:normAutofit/>
          </a:bodyPr>
          <a:lstStyle/>
          <a:p>
            <a:r>
              <a:rPr lang="en-IN" sz="3300" b="1"/>
              <a:t>Temperature and Humidity sensor(DHT11)</a:t>
            </a:r>
            <a:br>
              <a:rPr lang="en-IN" sz="3300"/>
            </a:br>
            <a:endParaRPr lang="en-IN" sz="3300"/>
          </a:p>
        </p:txBody>
      </p:sp>
      <p:sp>
        <p:nvSpPr>
          <p:cNvPr id="3" name="Content Placeholder 2">
            <a:extLst>
              <a:ext uri="{FF2B5EF4-FFF2-40B4-BE49-F238E27FC236}">
                <a16:creationId xmlns:a16="http://schemas.microsoft.com/office/drawing/2014/main" id="{4A20C520-CC7E-4F8E-A513-D73C06224BC8}"/>
              </a:ext>
            </a:extLst>
          </p:cNvPr>
          <p:cNvSpPr>
            <a:spLocks noGrp="1"/>
          </p:cNvSpPr>
          <p:nvPr>
            <p:ph idx="1"/>
          </p:nvPr>
        </p:nvSpPr>
        <p:spPr>
          <a:xfrm>
            <a:off x="2592925" y="1649212"/>
            <a:ext cx="5835121" cy="3785860"/>
          </a:xfrm>
        </p:spPr>
        <p:txBody>
          <a:bodyPr>
            <a:normAutofit/>
          </a:bodyPr>
          <a:lstStyle/>
          <a:p>
            <a:pPr algn="just">
              <a:lnSpc>
                <a:spcPct val="150000"/>
              </a:lnSpc>
            </a:pPr>
            <a:r>
              <a:rPr lang="en-IN" dirty="0"/>
              <a:t>It uses a capacitive humidity sensor and a thermistor to measure the surrounding air, and spits out a digital signal on the data pin.</a:t>
            </a:r>
          </a:p>
          <a:p>
            <a:pPr algn="just">
              <a:lnSpc>
                <a:spcPct val="150000"/>
              </a:lnSpc>
            </a:pPr>
            <a:r>
              <a:rPr lang="en-IN" dirty="0"/>
              <a:t>The sensor can measure temperature from 0°C to 50°C and humidity from 20% to 90% with an accuracy of ±1°C and ±1%.</a:t>
            </a:r>
          </a:p>
          <a:p>
            <a:endParaRPr lang="en-IN" dirty="0"/>
          </a:p>
          <a:p>
            <a:endParaRPr lang="en-IN" dirty="0"/>
          </a:p>
          <a:p>
            <a:endParaRPr lang="en-IN" dirty="0"/>
          </a:p>
        </p:txBody>
      </p:sp>
      <p:pic>
        <p:nvPicPr>
          <p:cNvPr id="4" name="Picture 3" descr="Image result for temperature sensor">
            <a:extLst>
              <a:ext uri="{FF2B5EF4-FFF2-40B4-BE49-F238E27FC236}">
                <a16:creationId xmlns:a16="http://schemas.microsoft.com/office/drawing/2014/main" id="{BAC8E211-4BDB-4D4F-8A99-28099BD370D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631453" y="1905000"/>
            <a:ext cx="2873159" cy="2873159"/>
          </a:xfrm>
          <a:prstGeom prst="rect">
            <a:avLst/>
          </a:prstGeom>
          <a:noFill/>
        </p:spPr>
      </p:pic>
    </p:spTree>
    <p:extLst>
      <p:ext uri="{BB962C8B-B14F-4D97-AF65-F5344CB8AC3E}">
        <p14:creationId xmlns:p14="http://schemas.microsoft.com/office/powerpoint/2010/main" val="312511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CA00-3AAC-44E9-B53D-2F0721F49E55}"/>
              </a:ext>
            </a:extLst>
          </p:cNvPr>
          <p:cNvSpPr>
            <a:spLocks noGrp="1"/>
          </p:cNvSpPr>
          <p:nvPr>
            <p:ph type="title"/>
          </p:nvPr>
        </p:nvSpPr>
        <p:spPr>
          <a:xfrm>
            <a:off x="2592925" y="624110"/>
            <a:ext cx="8911687" cy="1280890"/>
          </a:xfrm>
        </p:spPr>
        <p:txBody>
          <a:bodyPr>
            <a:normAutofit/>
          </a:bodyPr>
          <a:lstStyle/>
          <a:p>
            <a:r>
              <a:rPr lang="en-IN" b="1" dirty="0"/>
              <a:t>Relay</a:t>
            </a:r>
            <a:br>
              <a:rPr lang="en-IN" dirty="0"/>
            </a:br>
            <a:endParaRPr lang="en-IN" dirty="0"/>
          </a:p>
        </p:txBody>
      </p:sp>
      <p:sp>
        <p:nvSpPr>
          <p:cNvPr id="3" name="Content Placeholder 2">
            <a:extLst>
              <a:ext uri="{FF2B5EF4-FFF2-40B4-BE49-F238E27FC236}">
                <a16:creationId xmlns:a16="http://schemas.microsoft.com/office/drawing/2014/main" id="{2BE21C32-5813-422E-9E66-7C3129B2BB31}"/>
              </a:ext>
            </a:extLst>
          </p:cNvPr>
          <p:cNvSpPr>
            <a:spLocks noGrp="1"/>
          </p:cNvSpPr>
          <p:nvPr>
            <p:ph idx="1"/>
          </p:nvPr>
        </p:nvSpPr>
        <p:spPr>
          <a:xfrm>
            <a:off x="2395471" y="1545465"/>
            <a:ext cx="5925832" cy="4365757"/>
          </a:xfrm>
        </p:spPr>
        <p:txBody>
          <a:bodyPr>
            <a:normAutofit/>
          </a:bodyPr>
          <a:lstStyle/>
          <a:p>
            <a:pPr algn="just">
              <a:lnSpc>
                <a:spcPct val="150000"/>
              </a:lnSpc>
            </a:pPr>
            <a:r>
              <a:rPr lang="en-IN" dirty="0"/>
              <a:t>A relay is basically a switch which is operated by an electromagnet.</a:t>
            </a:r>
          </a:p>
          <a:p>
            <a:pPr algn="just">
              <a:lnSpc>
                <a:spcPct val="150000"/>
              </a:lnSpc>
            </a:pPr>
            <a:r>
              <a:rPr lang="en-IN" dirty="0"/>
              <a:t>Relays are used wherever it is necessary to control a high power or high voltage circuit with a low power circuit.</a:t>
            </a:r>
          </a:p>
          <a:p>
            <a:pPr algn="just">
              <a:lnSpc>
                <a:spcPct val="150000"/>
              </a:lnSpc>
            </a:pPr>
            <a:r>
              <a:rPr lang="en-IN" dirty="0"/>
              <a:t>Since the Arduino operates at 5V it can’t control the high voltage devices directly, but we can use a 5V relay to switch the 120-240V current and use the Arduino to control the relay.</a:t>
            </a:r>
          </a:p>
          <a:p>
            <a:pPr algn="just">
              <a:lnSpc>
                <a:spcPct val="150000"/>
              </a:lnSpc>
            </a:pPr>
            <a:endParaRPr lang="en-IN" dirty="0"/>
          </a:p>
          <a:p>
            <a:pPr algn="just">
              <a:lnSpc>
                <a:spcPct val="150000"/>
              </a:lnSpc>
            </a:pPr>
            <a:endParaRPr lang="en-IN" dirty="0"/>
          </a:p>
          <a:p>
            <a:pPr algn="just">
              <a:lnSpc>
                <a:spcPct val="150000"/>
              </a:lnSpc>
            </a:pPr>
            <a:endParaRPr lang="en-IN" dirty="0"/>
          </a:p>
        </p:txBody>
      </p:sp>
      <p:pic>
        <p:nvPicPr>
          <p:cNvPr id="4" name="Picture 3">
            <a:extLst>
              <a:ext uri="{FF2B5EF4-FFF2-40B4-BE49-F238E27FC236}">
                <a16:creationId xmlns:a16="http://schemas.microsoft.com/office/drawing/2014/main" id="{4F5370A3-1081-487C-911F-4E6A49A22F15}"/>
              </a:ext>
            </a:extLst>
          </p:cNvPr>
          <p:cNvPicPr/>
          <p:nvPr/>
        </p:nvPicPr>
        <p:blipFill>
          <a:blip r:embed="rId2"/>
          <a:stretch>
            <a:fillRect/>
          </a:stretch>
        </p:blipFill>
        <p:spPr>
          <a:xfrm>
            <a:off x="8631453" y="1769939"/>
            <a:ext cx="2873159" cy="2969486"/>
          </a:xfrm>
          <a:prstGeom prst="rect">
            <a:avLst/>
          </a:prstGeom>
        </p:spPr>
      </p:pic>
    </p:spTree>
    <p:extLst>
      <p:ext uri="{BB962C8B-B14F-4D97-AF65-F5344CB8AC3E}">
        <p14:creationId xmlns:p14="http://schemas.microsoft.com/office/powerpoint/2010/main" val="126080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F7B9-F10F-4EBC-B3F3-3E449E17D60D}"/>
              </a:ext>
            </a:extLst>
          </p:cNvPr>
          <p:cNvSpPr>
            <a:spLocks noGrp="1"/>
          </p:cNvSpPr>
          <p:nvPr>
            <p:ph type="title"/>
          </p:nvPr>
        </p:nvSpPr>
        <p:spPr>
          <a:xfrm>
            <a:off x="1627631" y="466725"/>
            <a:ext cx="2934843" cy="5772335"/>
          </a:xfrm>
        </p:spPr>
        <p:txBody>
          <a:bodyPr>
            <a:normAutofit/>
          </a:bodyPr>
          <a:lstStyle/>
          <a:p>
            <a:r>
              <a:rPr lang="en-IN" sz="3200" b="1"/>
              <a:t>Gas sensor (</a:t>
            </a:r>
            <a:r>
              <a:rPr lang="en-IN" sz="3200" b="1" dirty="0"/>
              <a:t>MQ-2) </a:t>
            </a:r>
            <a:br>
              <a:rPr lang="en-IN" sz="3200" dirty="0"/>
            </a:br>
            <a:endParaRPr lang="en-IN" sz="3200" dirty="0"/>
          </a:p>
        </p:txBody>
      </p:sp>
      <p:sp>
        <p:nvSpPr>
          <p:cNvPr id="3" name="Content Placeholder 2">
            <a:extLst>
              <a:ext uri="{FF2B5EF4-FFF2-40B4-BE49-F238E27FC236}">
                <a16:creationId xmlns:a16="http://schemas.microsoft.com/office/drawing/2014/main" id="{63B3C0D4-F40B-40B3-95C0-16302611E8E1}"/>
              </a:ext>
            </a:extLst>
          </p:cNvPr>
          <p:cNvSpPr>
            <a:spLocks noGrp="1"/>
          </p:cNvSpPr>
          <p:nvPr>
            <p:ph idx="1"/>
          </p:nvPr>
        </p:nvSpPr>
        <p:spPr>
          <a:xfrm>
            <a:off x="4700016" y="624110"/>
            <a:ext cx="6804596" cy="3325479"/>
          </a:xfrm>
        </p:spPr>
        <p:txBody>
          <a:bodyPr>
            <a:normAutofit fontScale="85000" lnSpcReduction="10000"/>
          </a:bodyPr>
          <a:lstStyle/>
          <a:p>
            <a:pPr algn="just">
              <a:lnSpc>
                <a:spcPct val="150000"/>
              </a:lnSpc>
            </a:pPr>
            <a:r>
              <a:rPr lang="en-IN" dirty="0"/>
              <a:t>The Gas Sensor (MQ-2) module is useful for gas leakage detection.</a:t>
            </a:r>
          </a:p>
          <a:p>
            <a:pPr algn="just">
              <a:lnSpc>
                <a:spcPct val="150000"/>
              </a:lnSpc>
            </a:pPr>
            <a:r>
              <a:rPr lang="en-IN" dirty="0"/>
              <a:t>These sensors usually employ an audible alarm to alert people when a dangerous gas has been detected.</a:t>
            </a:r>
          </a:p>
          <a:p>
            <a:pPr algn="just">
              <a:lnSpc>
                <a:spcPct val="150000"/>
              </a:lnSpc>
            </a:pPr>
            <a:r>
              <a:rPr lang="en-IN" dirty="0"/>
              <a:t>It is sensitive to smoke and some flammable gases.</a:t>
            </a:r>
          </a:p>
          <a:p>
            <a:pPr algn="just">
              <a:lnSpc>
                <a:spcPct val="150000"/>
              </a:lnSpc>
            </a:pPr>
            <a:r>
              <a:rPr lang="en-IN" dirty="0"/>
              <a:t> The sensitivity of the sensor can be adjusted by potentiometer.</a:t>
            </a:r>
          </a:p>
          <a:p>
            <a:pPr algn="just">
              <a:lnSpc>
                <a:spcPct val="150000"/>
              </a:lnSpc>
            </a:pPr>
            <a:r>
              <a:rPr lang="en-IN" dirty="0"/>
              <a:t>The sensor outputs a voltage that is proportional to the concentration of smoke/gas</a:t>
            </a:r>
          </a:p>
          <a:p>
            <a:pPr algn="just">
              <a:lnSpc>
                <a:spcPct val="150000"/>
              </a:lnSpc>
            </a:pPr>
            <a:endParaRPr lang="en-IN" dirty="0"/>
          </a:p>
        </p:txBody>
      </p:sp>
      <p:pic>
        <p:nvPicPr>
          <p:cNvPr id="6" name="Picture 5">
            <a:extLst>
              <a:ext uri="{FF2B5EF4-FFF2-40B4-BE49-F238E27FC236}">
                <a16:creationId xmlns:a16="http://schemas.microsoft.com/office/drawing/2014/main" id="{E24D8EEC-D91B-4401-8EF5-096F75701D9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562474" y="3949589"/>
            <a:ext cx="6825802" cy="2289471"/>
          </a:xfrm>
          <a:prstGeom prst="rect">
            <a:avLst/>
          </a:prstGeom>
          <a:noFill/>
        </p:spPr>
      </p:pic>
    </p:spTree>
    <p:extLst>
      <p:ext uri="{BB962C8B-B14F-4D97-AF65-F5344CB8AC3E}">
        <p14:creationId xmlns:p14="http://schemas.microsoft.com/office/powerpoint/2010/main" val="268691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9462-D521-4936-AA1E-605D8C4D0C91}"/>
              </a:ext>
            </a:extLst>
          </p:cNvPr>
          <p:cNvSpPr>
            <a:spLocks noGrp="1"/>
          </p:cNvSpPr>
          <p:nvPr>
            <p:ph type="title"/>
          </p:nvPr>
        </p:nvSpPr>
        <p:spPr>
          <a:xfrm>
            <a:off x="1636691" y="236337"/>
            <a:ext cx="2951480" cy="813434"/>
          </a:xfrm>
        </p:spPr>
        <p:txBody>
          <a:bodyPr>
            <a:normAutofit fontScale="90000"/>
          </a:bodyPr>
          <a:lstStyle/>
          <a:p>
            <a:r>
              <a:rPr lang="en-IN" dirty="0"/>
              <a:t>                      FLOWCHART</a:t>
            </a:r>
          </a:p>
        </p:txBody>
      </p:sp>
      <p:pic>
        <p:nvPicPr>
          <p:cNvPr id="4" name="Content Placeholder 3">
            <a:extLst>
              <a:ext uri="{FF2B5EF4-FFF2-40B4-BE49-F238E27FC236}">
                <a16:creationId xmlns:a16="http://schemas.microsoft.com/office/drawing/2014/main" id="{137F92F3-1A31-490D-831B-5B35FA2CF66B}"/>
              </a:ext>
            </a:extLst>
          </p:cNvPr>
          <p:cNvPicPr>
            <a:picLocks noGrp="1" noChangeAspect="1"/>
          </p:cNvPicPr>
          <p:nvPr>
            <p:ph idx="1"/>
          </p:nvPr>
        </p:nvPicPr>
        <p:blipFill>
          <a:blip r:embed="rId2"/>
          <a:stretch>
            <a:fillRect/>
          </a:stretch>
        </p:blipFill>
        <p:spPr>
          <a:xfrm>
            <a:off x="5324779" y="178139"/>
            <a:ext cx="6445581" cy="3422826"/>
          </a:xfrm>
          <a:prstGeom prst="rect">
            <a:avLst/>
          </a:prstGeom>
        </p:spPr>
      </p:pic>
      <p:pic>
        <p:nvPicPr>
          <p:cNvPr id="5" name="Picture 4">
            <a:extLst>
              <a:ext uri="{FF2B5EF4-FFF2-40B4-BE49-F238E27FC236}">
                <a16:creationId xmlns:a16="http://schemas.microsoft.com/office/drawing/2014/main" id="{D6E456A0-DE9C-4A2A-8F87-0FA2A91F328C}"/>
              </a:ext>
            </a:extLst>
          </p:cNvPr>
          <p:cNvPicPr>
            <a:picLocks noChangeAspect="1"/>
          </p:cNvPicPr>
          <p:nvPr/>
        </p:nvPicPr>
        <p:blipFill rotWithShape="1">
          <a:blip r:embed="rId3"/>
          <a:srcRect t="21075" b="65636"/>
          <a:stretch/>
        </p:blipFill>
        <p:spPr>
          <a:xfrm>
            <a:off x="6268367" y="3600965"/>
            <a:ext cx="4815130" cy="614134"/>
          </a:xfrm>
          <a:prstGeom prst="rect">
            <a:avLst/>
          </a:prstGeom>
        </p:spPr>
      </p:pic>
      <p:pic>
        <p:nvPicPr>
          <p:cNvPr id="11" name="Picture 10">
            <a:extLst>
              <a:ext uri="{FF2B5EF4-FFF2-40B4-BE49-F238E27FC236}">
                <a16:creationId xmlns:a16="http://schemas.microsoft.com/office/drawing/2014/main" id="{26F949A5-9D55-475F-9794-533DF5752808}"/>
              </a:ext>
            </a:extLst>
          </p:cNvPr>
          <p:cNvPicPr>
            <a:picLocks noChangeAspect="1"/>
          </p:cNvPicPr>
          <p:nvPr/>
        </p:nvPicPr>
        <p:blipFill rotWithShape="1">
          <a:blip r:embed="rId3"/>
          <a:srcRect t="45592"/>
          <a:stretch/>
        </p:blipFill>
        <p:spPr>
          <a:xfrm>
            <a:off x="6268367" y="4215099"/>
            <a:ext cx="4815130" cy="2514398"/>
          </a:xfrm>
          <a:prstGeom prst="rect">
            <a:avLst/>
          </a:prstGeom>
        </p:spPr>
      </p:pic>
    </p:spTree>
    <p:extLst>
      <p:ext uri="{BB962C8B-B14F-4D97-AF65-F5344CB8AC3E}">
        <p14:creationId xmlns:p14="http://schemas.microsoft.com/office/powerpoint/2010/main" val="395348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AD1A-8C58-43EF-93C5-57D4FF553BB6}"/>
              </a:ext>
            </a:extLst>
          </p:cNvPr>
          <p:cNvSpPr>
            <a:spLocks noGrp="1"/>
          </p:cNvSpPr>
          <p:nvPr>
            <p:ph type="title"/>
          </p:nvPr>
        </p:nvSpPr>
        <p:spPr/>
        <p:txBody>
          <a:bodyPr/>
          <a:lstStyle/>
          <a:p>
            <a:r>
              <a:rPr lang="en-IN" b="1"/>
              <a:t>BLOCK </a:t>
            </a:r>
            <a:r>
              <a:rPr lang="en-IN" b="1" dirty="0"/>
              <a:t>DIAGRAM</a:t>
            </a:r>
          </a:p>
        </p:txBody>
      </p:sp>
      <p:sp>
        <p:nvSpPr>
          <p:cNvPr id="3" name="Content Placeholder 2">
            <a:extLst>
              <a:ext uri="{FF2B5EF4-FFF2-40B4-BE49-F238E27FC236}">
                <a16:creationId xmlns:a16="http://schemas.microsoft.com/office/drawing/2014/main" id="{B115A8C2-A425-4903-8A2D-78E8A32AAFEA}"/>
              </a:ext>
            </a:extLst>
          </p:cNvPr>
          <p:cNvSpPr>
            <a:spLocks noGrp="1"/>
          </p:cNvSpPr>
          <p:nvPr>
            <p:ph idx="1"/>
          </p:nvPr>
        </p:nvSpPr>
        <p:spPr>
          <a:xfrm>
            <a:off x="838200" y="1825624"/>
            <a:ext cx="11068050" cy="4556125"/>
          </a:xfrm>
        </p:spPr>
        <p:txBody>
          <a:bodyPr/>
          <a:lstStyle/>
          <a:p>
            <a:endParaRPr lang="en-US" dirty="0"/>
          </a:p>
          <a:p>
            <a:pPr marL="0" indent="0">
              <a:buNone/>
            </a:pPr>
            <a:r>
              <a:rPr lang="en-IN" dirty="0"/>
              <a:t>                                </a:t>
            </a:r>
          </a:p>
        </p:txBody>
      </p:sp>
      <p:sp>
        <p:nvSpPr>
          <p:cNvPr id="54" name="Oval 53">
            <a:extLst>
              <a:ext uri="{FF2B5EF4-FFF2-40B4-BE49-F238E27FC236}">
                <a16:creationId xmlns:a16="http://schemas.microsoft.com/office/drawing/2014/main" id="{E54C77A5-D468-41AC-A43B-8DE2AFBC2A4C}"/>
              </a:ext>
            </a:extLst>
          </p:cNvPr>
          <p:cNvSpPr>
            <a:spLocks noChangeArrowheads="1"/>
          </p:cNvSpPr>
          <p:nvPr/>
        </p:nvSpPr>
        <p:spPr bwMode="auto">
          <a:xfrm>
            <a:off x="599829" y="2615010"/>
            <a:ext cx="1054100" cy="723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a:solidFill>
                  <a:srgbClr val="000000"/>
                </a:solidFill>
                <a:effectLst/>
                <a:latin typeface="Calibri" panose="020F0502020204030204" pitchFamily="34" charset="0"/>
                <a:ea typeface="Calibri" panose="020F0502020204030204" pitchFamily="34" charset="0"/>
              </a:rPr>
              <a:t>Numpad</a:t>
            </a:r>
          </a:p>
        </p:txBody>
      </p:sp>
      <p:sp>
        <p:nvSpPr>
          <p:cNvPr id="55" name="Oval 54">
            <a:extLst>
              <a:ext uri="{FF2B5EF4-FFF2-40B4-BE49-F238E27FC236}">
                <a16:creationId xmlns:a16="http://schemas.microsoft.com/office/drawing/2014/main" id="{3D386DEA-644C-435D-B0CD-A474DF54BA7D}"/>
              </a:ext>
            </a:extLst>
          </p:cNvPr>
          <p:cNvSpPr>
            <a:spLocks noChangeArrowheads="1"/>
          </p:cNvSpPr>
          <p:nvPr/>
        </p:nvSpPr>
        <p:spPr bwMode="auto">
          <a:xfrm>
            <a:off x="4575570" y="5647929"/>
            <a:ext cx="1130300" cy="8255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Servo</a:t>
            </a:r>
          </a:p>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motor</a:t>
            </a:r>
          </a:p>
        </p:txBody>
      </p:sp>
      <p:sp>
        <p:nvSpPr>
          <p:cNvPr id="58" name="Oval 57">
            <a:extLst>
              <a:ext uri="{FF2B5EF4-FFF2-40B4-BE49-F238E27FC236}">
                <a16:creationId xmlns:a16="http://schemas.microsoft.com/office/drawing/2014/main" id="{49D4D136-31BF-47FA-8BE7-6F251E8251CD}"/>
              </a:ext>
            </a:extLst>
          </p:cNvPr>
          <p:cNvSpPr>
            <a:spLocks noChangeArrowheads="1"/>
          </p:cNvSpPr>
          <p:nvPr/>
        </p:nvSpPr>
        <p:spPr bwMode="auto">
          <a:xfrm>
            <a:off x="2382639" y="4391421"/>
            <a:ext cx="1085850" cy="7493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Moisture</a:t>
            </a:r>
          </a:p>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sensor</a:t>
            </a:r>
          </a:p>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p:txBody>
      </p:sp>
      <p:sp>
        <p:nvSpPr>
          <p:cNvPr id="59" name="Rectangle 58">
            <a:extLst>
              <a:ext uri="{FF2B5EF4-FFF2-40B4-BE49-F238E27FC236}">
                <a16:creationId xmlns:a16="http://schemas.microsoft.com/office/drawing/2014/main" id="{D63E355E-2EDD-4DCE-92FB-41BA32F8C4F8}"/>
              </a:ext>
            </a:extLst>
          </p:cNvPr>
          <p:cNvSpPr>
            <a:spLocks noChangeArrowheads="1"/>
          </p:cNvSpPr>
          <p:nvPr/>
        </p:nvSpPr>
        <p:spPr bwMode="auto">
          <a:xfrm>
            <a:off x="4603154" y="3421856"/>
            <a:ext cx="1739900" cy="901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Arduino Uno</a:t>
            </a:r>
          </a:p>
        </p:txBody>
      </p:sp>
      <p:sp>
        <p:nvSpPr>
          <p:cNvPr id="60" name="Oval 59">
            <a:extLst>
              <a:ext uri="{FF2B5EF4-FFF2-40B4-BE49-F238E27FC236}">
                <a16:creationId xmlns:a16="http://schemas.microsoft.com/office/drawing/2014/main" id="{AE0FC8FF-5047-467B-8766-4712D5CFA10A}"/>
              </a:ext>
            </a:extLst>
          </p:cNvPr>
          <p:cNvSpPr>
            <a:spLocks noChangeArrowheads="1"/>
          </p:cNvSpPr>
          <p:nvPr/>
        </p:nvSpPr>
        <p:spPr bwMode="auto">
          <a:xfrm>
            <a:off x="9641681" y="4502050"/>
            <a:ext cx="996950" cy="50165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Relay</a:t>
            </a:r>
          </a:p>
        </p:txBody>
      </p:sp>
      <p:sp>
        <p:nvSpPr>
          <p:cNvPr id="62" name="Oval 61">
            <a:extLst>
              <a:ext uri="{FF2B5EF4-FFF2-40B4-BE49-F238E27FC236}">
                <a16:creationId xmlns:a16="http://schemas.microsoft.com/office/drawing/2014/main" id="{7295EF8D-075F-4DC2-9A30-8B251822F053}"/>
              </a:ext>
            </a:extLst>
          </p:cNvPr>
          <p:cNvSpPr>
            <a:spLocks noChangeArrowheads="1"/>
          </p:cNvSpPr>
          <p:nvPr/>
        </p:nvSpPr>
        <p:spPr bwMode="auto">
          <a:xfrm>
            <a:off x="8256587" y="4462066"/>
            <a:ext cx="1079500" cy="74295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LDR sensor</a:t>
            </a:r>
          </a:p>
        </p:txBody>
      </p:sp>
      <p:sp>
        <p:nvSpPr>
          <p:cNvPr id="63" name="Oval 62">
            <a:extLst>
              <a:ext uri="{FF2B5EF4-FFF2-40B4-BE49-F238E27FC236}">
                <a16:creationId xmlns:a16="http://schemas.microsoft.com/office/drawing/2014/main" id="{4A7DFDFA-B2C0-453B-A737-E465C1CFBC3B}"/>
              </a:ext>
            </a:extLst>
          </p:cNvPr>
          <p:cNvSpPr>
            <a:spLocks noChangeArrowheads="1"/>
          </p:cNvSpPr>
          <p:nvPr/>
        </p:nvSpPr>
        <p:spPr bwMode="auto">
          <a:xfrm>
            <a:off x="8307388" y="2463006"/>
            <a:ext cx="1054100" cy="7874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DHT11</a:t>
            </a:r>
          </a:p>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p:txBody>
      </p:sp>
      <p:sp>
        <p:nvSpPr>
          <p:cNvPr id="64" name="Oval 63">
            <a:extLst>
              <a:ext uri="{FF2B5EF4-FFF2-40B4-BE49-F238E27FC236}">
                <a16:creationId xmlns:a16="http://schemas.microsoft.com/office/drawing/2014/main" id="{B5A00623-FB2E-4F71-A178-BABC11C409B8}"/>
              </a:ext>
            </a:extLst>
          </p:cNvPr>
          <p:cNvSpPr>
            <a:spLocks noChangeArrowheads="1"/>
          </p:cNvSpPr>
          <p:nvPr/>
        </p:nvSpPr>
        <p:spPr bwMode="auto">
          <a:xfrm>
            <a:off x="6862415" y="5749331"/>
            <a:ext cx="1041400" cy="71755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MQ 2 Gas sensor</a:t>
            </a:r>
          </a:p>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p:txBody>
      </p:sp>
      <p:sp>
        <p:nvSpPr>
          <p:cNvPr id="65" name="Oval 64">
            <a:extLst>
              <a:ext uri="{FF2B5EF4-FFF2-40B4-BE49-F238E27FC236}">
                <a16:creationId xmlns:a16="http://schemas.microsoft.com/office/drawing/2014/main" id="{24E1EA28-3F9B-4CBD-97D3-F1BE9FCFE699}"/>
              </a:ext>
            </a:extLst>
          </p:cNvPr>
          <p:cNvSpPr>
            <a:spLocks noChangeArrowheads="1"/>
          </p:cNvSpPr>
          <p:nvPr/>
        </p:nvSpPr>
        <p:spPr bwMode="auto">
          <a:xfrm>
            <a:off x="9652795" y="2662188"/>
            <a:ext cx="996950" cy="50165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6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Relay</a:t>
            </a:r>
          </a:p>
        </p:txBody>
      </p:sp>
      <p:pic>
        <p:nvPicPr>
          <p:cNvPr id="67" name="Graphic 66" descr="Home">
            <a:extLst>
              <a:ext uri="{FF2B5EF4-FFF2-40B4-BE49-F238E27FC236}">
                <a16:creationId xmlns:a16="http://schemas.microsoft.com/office/drawing/2014/main" id="{158F86C6-3F00-47C0-AF37-BDD965C86EB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33900" y="2051890"/>
            <a:ext cx="1369966" cy="1369966"/>
          </a:xfrm>
          <a:prstGeom prst="rect">
            <a:avLst/>
          </a:prstGeom>
        </p:spPr>
      </p:pic>
      <p:pic>
        <p:nvPicPr>
          <p:cNvPr id="69" name="Graphic 68" descr="Bell">
            <a:extLst>
              <a:ext uri="{FF2B5EF4-FFF2-40B4-BE49-F238E27FC236}">
                <a16:creationId xmlns:a16="http://schemas.microsoft.com/office/drawing/2014/main" id="{CBC90119-98D8-4E52-9F47-E3F821CAB4B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39632" y="5112940"/>
            <a:ext cx="692151" cy="692151"/>
          </a:xfrm>
          <a:prstGeom prst="rect">
            <a:avLst/>
          </a:prstGeom>
        </p:spPr>
      </p:pic>
      <p:pic>
        <p:nvPicPr>
          <p:cNvPr id="71" name="Graphic 70" descr="Fence">
            <a:extLst>
              <a:ext uri="{FF2B5EF4-FFF2-40B4-BE49-F238E27FC236}">
                <a16:creationId xmlns:a16="http://schemas.microsoft.com/office/drawing/2014/main" id="{8A8B0533-D471-408C-9501-6AD9206B774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815" y="3056334"/>
            <a:ext cx="914400" cy="914400"/>
          </a:xfrm>
          <a:prstGeom prst="rect">
            <a:avLst/>
          </a:prstGeom>
        </p:spPr>
      </p:pic>
      <p:pic>
        <p:nvPicPr>
          <p:cNvPr id="73" name="Graphic 72" descr="Lightbulb and gear">
            <a:extLst>
              <a:ext uri="{FF2B5EF4-FFF2-40B4-BE49-F238E27FC236}">
                <a16:creationId xmlns:a16="http://schemas.microsoft.com/office/drawing/2014/main" id="{FFADC9AB-91C8-4D71-968A-2819335B289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70030" y="3675159"/>
            <a:ext cx="826891" cy="826891"/>
          </a:xfrm>
          <a:prstGeom prst="rect">
            <a:avLst/>
          </a:prstGeom>
        </p:spPr>
      </p:pic>
      <p:pic>
        <p:nvPicPr>
          <p:cNvPr id="75" name="Graphic 74" descr="Partial sun">
            <a:extLst>
              <a:ext uri="{FF2B5EF4-FFF2-40B4-BE49-F238E27FC236}">
                <a16:creationId xmlns:a16="http://schemas.microsoft.com/office/drawing/2014/main" id="{86AC2EED-A7DE-41E7-AE8D-985AF26BC6E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39137" y="1636117"/>
            <a:ext cx="914400" cy="914400"/>
          </a:xfrm>
          <a:prstGeom prst="rect">
            <a:avLst/>
          </a:prstGeom>
        </p:spPr>
      </p:pic>
      <p:pic>
        <p:nvPicPr>
          <p:cNvPr id="79" name="Graphic 78" descr="Flowers in pot">
            <a:extLst>
              <a:ext uri="{FF2B5EF4-FFF2-40B4-BE49-F238E27FC236}">
                <a16:creationId xmlns:a16="http://schemas.microsoft.com/office/drawing/2014/main" id="{A1687AD9-274F-4FB0-9C65-85C562BA683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82639" y="5029001"/>
            <a:ext cx="914400" cy="914400"/>
          </a:xfrm>
          <a:prstGeom prst="rect">
            <a:avLst/>
          </a:prstGeom>
        </p:spPr>
      </p:pic>
      <p:cxnSp>
        <p:nvCxnSpPr>
          <p:cNvPr id="81" name="Straight Connector 80">
            <a:extLst>
              <a:ext uri="{FF2B5EF4-FFF2-40B4-BE49-F238E27FC236}">
                <a16:creationId xmlns:a16="http://schemas.microsoft.com/office/drawing/2014/main" id="{07F6A183-95EA-4C19-BE60-952D2A608C21}"/>
              </a:ext>
            </a:extLst>
          </p:cNvPr>
          <p:cNvCxnSpPr>
            <a:stCxn id="54" idx="6"/>
          </p:cNvCxnSpPr>
          <p:nvPr/>
        </p:nvCxnSpPr>
        <p:spPr>
          <a:xfrm>
            <a:off x="1653929" y="2976960"/>
            <a:ext cx="2938968" cy="698199"/>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1F0CB002-3414-4B8C-857D-3DAC44E97E2E}"/>
              </a:ext>
            </a:extLst>
          </p:cNvPr>
          <p:cNvCxnSpPr>
            <a:stCxn id="58" idx="7"/>
          </p:cNvCxnSpPr>
          <p:nvPr/>
        </p:nvCxnSpPr>
        <p:spPr>
          <a:xfrm flipV="1">
            <a:off x="3309470" y="4088604"/>
            <a:ext cx="1266100" cy="412549"/>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5CEC744A-2184-4C12-B40B-DF95D925D03E}"/>
              </a:ext>
            </a:extLst>
          </p:cNvPr>
          <p:cNvCxnSpPr/>
          <p:nvPr/>
        </p:nvCxnSpPr>
        <p:spPr>
          <a:xfrm>
            <a:off x="5012928" y="433109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8703D1-72BD-4FC7-9215-7F19F7304235}"/>
              </a:ext>
            </a:extLst>
          </p:cNvPr>
          <p:cNvCxnSpPr/>
          <p:nvPr/>
        </p:nvCxnSpPr>
        <p:spPr>
          <a:xfrm>
            <a:off x="4933950" y="4331892"/>
            <a:ext cx="0" cy="131603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7482642-AE7F-4669-ADFA-93CC508D125D}"/>
              </a:ext>
            </a:extLst>
          </p:cNvPr>
          <p:cNvCxnSpPr>
            <a:endCxn id="64" idx="1"/>
          </p:cNvCxnSpPr>
          <p:nvPr/>
        </p:nvCxnSpPr>
        <p:spPr>
          <a:xfrm>
            <a:off x="5810250" y="4323556"/>
            <a:ext cx="1204674" cy="153085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06C753DE-E888-415E-9727-3D991EA5022F}"/>
              </a:ext>
            </a:extLst>
          </p:cNvPr>
          <p:cNvCxnSpPr>
            <a:endCxn id="63" idx="2"/>
          </p:cNvCxnSpPr>
          <p:nvPr/>
        </p:nvCxnSpPr>
        <p:spPr>
          <a:xfrm flipV="1">
            <a:off x="6353311" y="2856706"/>
            <a:ext cx="1954077" cy="705589"/>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86D44213-805B-47F5-AC3C-F03D2E0A6359}"/>
              </a:ext>
            </a:extLst>
          </p:cNvPr>
          <p:cNvCxnSpPr>
            <a:cxnSpLocks/>
            <a:endCxn id="65" idx="2"/>
          </p:cNvCxnSpPr>
          <p:nvPr/>
        </p:nvCxnSpPr>
        <p:spPr>
          <a:xfrm>
            <a:off x="9350374" y="2884859"/>
            <a:ext cx="302421" cy="28154"/>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85DD777-B7E4-46F4-9930-B4F094561272}"/>
              </a:ext>
            </a:extLst>
          </p:cNvPr>
          <p:cNvCxnSpPr>
            <a:endCxn id="62" idx="2"/>
          </p:cNvCxnSpPr>
          <p:nvPr/>
        </p:nvCxnSpPr>
        <p:spPr>
          <a:xfrm>
            <a:off x="6315076" y="4205584"/>
            <a:ext cx="1941511" cy="627957"/>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59BF9839-7EA3-49D1-8920-5959C02E78D0}"/>
              </a:ext>
            </a:extLst>
          </p:cNvPr>
          <p:cNvCxnSpPr>
            <a:stCxn id="62" idx="6"/>
          </p:cNvCxnSpPr>
          <p:nvPr/>
        </p:nvCxnSpPr>
        <p:spPr>
          <a:xfrm>
            <a:off x="9336087" y="4833541"/>
            <a:ext cx="305594" cy="0"/>
          </a:xfrm>
          <a:prstGeom prst="line">
            <a:avLst/>
          </a:prstGeom>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7AE44160-ACD8-4FDC-8AE6-5D26396B3780}"/>
              </a:ext>
            </a:extLst>
          </p:cNvPr>
          <p:cNvSpPr txBox="1"/>
          <p:nvPr/>
        </p:nvSpPr>
        <p:spPr>
          <a:xfrm>
            <a:off x="11167991" y="4568209"/>
            <a:ext cx="763551" cy="369332"/>
          </a:xfrm>
          <a:prstGeom prst="rect">
            <a:avLst/>
          </a:prstGeom>
          <a:noFill/>
        </p:spPr>
        <p:txBody>
          <a:bodyPr wrap="square" rtlCol="0">
            <a:spAutoFit/>
          </a:bodyPr>
          <a:lstStyle/>
          <a:p>
            <a:r>
              <a:rPr lang="en-IN" dirty="0"/>
              <a:t>Bulb</a:t>
            </a:r>
          </a:p>
        </p:txBody>
      </p:sp>
      <p:cxnSp>
        <p:nvCxnSpPr>
          <p:cNvPr id="107" name="Straight Connector 106">
            <a:extLst>
              <a:ext uri="{FF2B5EF4-FFF2-40B4-BE49-F238E27FC236}">
                <a16:creationId xmlns:a16="http://schemas.microsoft.com/office/drawing/2014/main" id="{27D7B23E-0F42-4284-AC30-081352B9B120}"/>
              </a:ext>
            </a:extLst>
          </p:cNvPr>
          <p:cNvCxnSpPr>
            <a:cxnSpLocks/>
            <a:stCxn id="65" idx="6"/>
          </p:cNvCxnSpPr>
          <p:nvPr/>
        </p:nvCxnSpPr>
        <p:spPr>
          <a:xfrm flipV="1">
            <a:off x="10649745" y="2905373"/>
            <a:ext cx="518246" cy="7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BDBAF97-F43A-497E-A7C3-D6C40E810346}"/>
              </a:ext>
            </a:extLst>
          </p:cNvPr>
          <p:cNvCxnSpPr>
            <a:cxnSpLocks/>
            <a:stCxn id="60" idx="6"/>
            <a:endCxn id="105" idx="1"/>
          </p:cNvCxnSpPr>
          <p:nvPr/>
        </p:nvCxnSpPr>
        <p:spPr>
          <a:xfrm>
            <a:off x="10638631" y="4752875"/>
            <a:ext cx="529360" cy="0"/>
          </a:xfrm>
          <a:prstGeom prst="line">
            <a:avLst/>
          </a:prstGeom>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1525F72A-8D91-464C-AD46-D05181E307F6}"/>
              </a:ext>
            </a:extLst>
          </p:cNvPr>
          <p:cNvSpPr txBox="1"/>
          <p:nvPr/>
        </p:nvSpPr>
        <p:spPr>
          <a:xfrm>
            <a:off x="10906464" y="2745244"/>
            <a:ext cx="1079500" cy="369332"/>
          </a:xfrm>
          <a:prstGeom prst="rect">
            <a:avLst/>
          </a:prstGeom>
          <a:noFill/>
        </p:spPr>
        <p:txBody>
          <a:bodyPr wrap="square" rtlCol="0">
            <a:spAutoFit/>
          </a:bodyPr>
          <a:lstStyle/>
          <a:p>
            <a:r>
              <a:rPr lang="en-IN" dirty="0"/>
              <a:t>     Fan</a:t>
            </a:r>
          </a:p>
        </p:txBody>
      </p:sp>
    </p:spTree>
    <p:extLst>
      <p:ext uri="{BB962C8B-B14F-4D97-AF65-F5344CB8AC3E}">
        <p14:creationId xmlns:p14="http://schemas.microsoft.com/office/powerpoint/2010/main" val="260865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4" name="Rectangle 56">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50DD3-011C-4A25-9070-CACB7E679FED}"/>
              </a:ext>
            </a:extLst>
          </p:cNvPr>
          <p:cNvSpPr>
            <a:spLocks noGrp="1"/>
          </p:cNvSpPr>
          <p:nvPr>
            <p:ph type="title"/>
          </p:nvPr>
        </p:nvSpPr>
        <p:spPr>
          <a:xfrm>
            <a:off x="3373045" y="486193"/>
            <a:ext cx="8131550" cy="1280890"/>
          </a:xfrm>
        </p:spPr>
        <p:txBody>
          <a:bodyPr>
            <a:normAutofit/>
          </a:bodyPr>
          <a:lstStyle/>
          <a:p>
            <a:r>
              <a:rPr lang="en-IN" b="1" dirty="0"/>
              <a:t>              WORKING PRINCIPLE</a:t>
            </a:r>
            <a:br>
              <a:rPr lang="en-IN" dirty="0"/>
            </a:br>
            <a:endParaRPr lang="en-IN" dirty="0"/>
          </a:p>
        </p:txBody>
      </p:sp>
      <p:sp>
        <p:nvSpPr>
          <p:cNvPr id="88" name="Rectangle 58">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62"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3"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4"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65"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66"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67"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68"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69"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0"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71"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2"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3"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75" name="Group 74">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76"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77"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78"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79"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80"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81"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82"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83"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84"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85"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86"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87"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89"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2137E9C-684E-4CB6-A591-813BBCED6D58}"/>
              </a:ext>
            </a:extLst>
          </p:cNvPr>
          <p:cNvSpPr>
            <a:spLocks noGrp="1"/>
          </p:cNvSpPr>
          <p:nvPr>
            <p:ph idx="1"/>
          </p:nvPr>
        </p:nvSpPr>
        <p:spPr>
          <a:xfrm>
            <a:off x="3373061" y="1289198"/>
            <a:ext cx="8718287" cy="5406242"/>
          </a:xfrm>
        </p:spPr>
        <p:txBody>
          <a:bodyPr>
            <a:normAutofit/>
          </a:bodyPr>
          <a:lstStyle/>
          <a:p>
            <a:pPr marL="0" indent="0" algn="just">
              <a:lnSpc>
                <a:spcPct val="150000"/>
              </a:lnSpc>
              <a:buNone/>
            </a:pPr>
            <a:r>
              <a:rPr lang="en-IN" sz="1600" dirty="0"/>
              <a:t>Home automation system comprises of Arduino and various sensors for automating the home appliances. Input data is received from the sensor and accordingly output is generated to automate the devices.</a:t>
            </a:r>
          </a:p>
          <a:p>
            <a:pPr marL="0" indent="0" algn="just">
              <a:lnSpc>
                <a:spcPct val="150000"/>
              </a:lnSpc>
              <a:buNone/>
            </a:pPr>
            <a:endParaRPr lang="en-IN" sz="1400" dirty="0"/>
          </a:p>
          <a:p>
            <a:pPr marL="0" indent="0" algn="just">
              <a:lnSpc>
                <a:spcPct val="150000"/>
              </a:lnSpc>
              <a:buNone/>
            </a:pPr>
            <a:r>
              <a:rPr lang="en-IN" sz="1600" dirty="0"/>
              <a:t>        The working of the home automation system is given below:-</a:t>
            </a:r>
          </a:p>
          <a:p>
            <a:pPr marL="0" indent="0" algn="just">
              <a:lnSpc>
                <a:spcPct val="150000"/>
              </a:lnSpc>
              <a:buNone/>
            </a:pPr>
            <a:endParaRPr lang="en-IN" sz="600" dirty="0"/>
          </a:p>
          <a:p>
            <a:pPr algn="just">
              <a:lnSpc>
                <a:spcPct val="150000"/>
              </a:lnSpc>
            </a:pPr>
            <a:r>
              <a:rPr lang="en-IN" sz="1600" dirty="0"/>
              <a:t> A numpad is attached to the door for security purpose. People need to enter the password correctly in order to open the door. </a:t>
            </a:r>
          </a:p>
          <a:p>
            <a:pPr marL="0" indent="0" algn="just">
              <a:lnSpc>
                <a:spcPct val="150000"/>
              </a:lnSpc>
              <a:buNone/>
            </a:pPr>
            <a:endParaRPr lang="en-IN" sz="200" dirty="0"/>
          </a:p>
          <a:p>
            <a:pPr lvl="0" algn="just" fontAlgn="base">
              <a:lnSpc>
                <a:spcPct val="150000"/>
              </a:lnSpc>
            </a:pPr>
            <a:r>
              <a:rPr lang="en-IN" sz="1600" dirty="0"/>
              <a:t>Moisture sensor is used for detecting moisture in the soil of plants. If value of moisture is below a certain value, automatically plant will get watered. </a:t>
            </a:r>
          </a:p>
          <a:p>
            <a:pPr algn="just">
              <a:lnSpc>
                <a:spcPct val="150000"/>
              </a:lnSpc>
            </a:pPr>
            <a:endParaRPr lang="en-IN" sz="1600" dirty="0"/>
          </a:p>
        </p:txBody>
      </p:sp>
    </p:spTree>
    <p:extLst>
      <p:ext uri="{BB962C8B-B14F-4D97-AF65-F5344CB8AC3E}">
        <p14:creationId xmlns:p14="http://schemas.microsoft.com/office/powerpoint/2010/main" val="95882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1634" y="704045"/>
            <a:ext cx="8915400" cy="4859628"/>
          </a:xfrm>
        </p:spPr>
        <p:txBody>
          <a:bodyPr>
            <a:normAutofit/>
          </a:bodyPr>
          <a:lstStyle/>
          <a:p>
            <a:pPr lvl="0" algn="just" fontAlgn="base">
              <a:lnSpc>
                <a:spcPct val="160000"/>
              </a:lnSpc>
            </a:pPr>
            <a:r>
              <a:rPr lang="en-IN" dirty="0"/>
              <a:t>LDR sensor is used for detecting the intensity of light. It is used to control the brightness of the bulb. Bulb is connected to Arduino with the help of relay. If the room is dark then it will automatically bright the room. </a:t>
            </a:r>
          </a:p>
          <a:p>
            <a:pPr lvl="0" algn="just" fontAlgn="base">
              <a:lnSpc>
                <a:spcPct val="160000"/>
              </a:lnSpc>
            </a:pPr>
            <a:r>
              <a:rPr lang="en-IN" dirty="0"/>
              <a:t>DHT11, a temperature and humidity sensor is used to detect the temperature and humidity value. If the temperature is greater than a threshold value then the fan will be switched on automatically. </a:t>
            </a:r>
          </a:p>
          <a:p>
            <a:pPr lvl="0" algn="just" fontAlgn="base">
              <a:lnSpc>
                <a:spcPct val="160000"/>
              </a:lnSpc>
            </a:pPr>
            <a:r>
              <a:rPr lang="en-IN" dirty="0"/>
              <a:t>Gas sensor MQ2 is used in the kitchen for detecting the gas leakage. The knob of the gas cylinder will be turned off using servo motor if there is some leakage of the gas.</a:t>
            </a:r>
          </a:p>
          <a:p>
            <a:pPr>
              <a:lnSpc>
                <a:spcPct val="160000"/>
              </a:lnSpc>
            </a:pPr>
            <a:endParaRPr lang="en-IN" dirty="0"/>
          </a:p>
        </p:txBody>
      </p:sp>
    </p:spTree>
    <p:extLst>
      <p:ext uri="{BB962C8B-B14F-4D97-AF65-F5344CB8AC3E}">
        <p14:creationId xmlns:p14="http://schemas.microsoft.com/office/powerpoint/2010/main" val="308080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8132-DF83-430F-9565-C7DA9980B9BF}"/>
              </a:ext>
            </a:extLst>
          </p:cNvPr>
          <p:cNvSpPr>
            <a:spLocks noGrp="1"/>
          </p:cNvSpPr>
          <p:nvPr>
            <p:ph type="title"/>
          </p:nvPr>
        </p:nvSpPr>
        <p:spPr>
          <a:xfrm>
            <a:off x="1897466" y="469563"/>
            <a:ext cx="8911687" cy="1280890"/>
          </a:xfrm>
        </p:spPr>
        <p:txBody>
          <a:bodyPr/>
          <a:lstStyle/>
          <a:p>
            <a:pPr algn="ctr"/>
            <a:r>
              <a:rPr lang="en-IN" b="1" dirty="0"/>
              <a:t>EXPERIMENTAL RESULT</a:t>
            </a:r>
            <a:br>
              <a:rPr lang="en-IN" dirty="0"/>
            </a:br>
            <a:endParaRPr lang="en-IN" dirty="0"/>
          </a:p>
        </p:txBody>
      </p:sp>
      <p:pic>
        <p:nvPicPr>
          <p:cNvPr id="4" name="Content Placeholder 3" descr="Diagram&#10;&#10;Description automatically generated">
            <a:extLst>
              <a:ext uri="{FF2B5EF4-FFF2-40B4-BE49-F238E27FC236}">
                <a16:creationId xmlns:a16="http://schemas.microsoft.com/office/drawing/2014/main" id="{8A28AB8D-2343-4755-9460-3EAEBC485FF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96225" y="1378038"/>
            <a:ext cx="9002333" cy="5138671"/>
          </a:xfrm>
          <a:prstGeom prst="rect">
            <a:avLst/>
          </a:prstGeom>
        </p:spPr>
      </p:pic>
    </p:spTree>
    <p:extLst>
      <p:ext uri="{BB962C8B-B14F-4D97-AF65-F5344CB8AC3E}">
        <p14:creationId xmlns:p14="http://schemas.microsoft.com/office/powerpoint/2010/main" val="115019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F684-41BB-4982-9F47-5F738DE27D0A}"/>
              </a:ext>
            </a:extLst>
          </p:cNvPr>
          <p:cNvSpPr>
            <a:spLocks noGrp="1"/>
          </p:cNvSpPr>
          <p:nvPr>
            <p:ph type="title"/>
          </p:nvPr>
        </p:nvSpPr>
        <p:spPr>
          <a:xfrm>
            <a:off x="1843391" y="624110"/>
            <a:ext cx="9383408" cy="1280890"/>
          </a:xfrm>
        </p:spPr>
        <p:txBody>
          <a:bodyPr>
            <a:normAutofit/>
          </a:bodyPr>
          <a:lstStyle/>
          <a:p>
            <a:r>
              <a:rPr lang="en-US" b="1" dirty="0">
                <a:solidFill>
                  <a:schemeClr val="tx1"/>
                </a:solidFill>
              </a:rPr>
              <a:t>                   ABSTRACT</a:t>
            </a:r>
            <a:endParaRPr lang="en-IN" b="1" dirty="0">
              <a:solidFill>
                <a:schemeClr val="tx1"/>
              </a:solidFill>
            </a:endParaRPr>
          </a:p>
        </p:txBody>
      </p:sp>
      <p:sp>
        <p:nvSpPr>
          <p:cNvPr id="3" name="Content Placeholder 2">
            <a:extLst>
              <a:ext uri="{FF2B5EF4-FFF2-40B4-BE49-F238E27FC236}">
                <a16:creationId xmlns:a16="http://schemas.microsoft.com/office/drawing/2014/main" id="{C6D9F8EF-7B41-435B-97AD-691C7B4D2C51}"/>
              </a:ext>
            </a:extLst>
          </p:cNvPr>
          <p:cNvSpPr>
            <a:spLocks noGrp="1"/>
          </p:cNvSpPr>
          <p:nvPr>
            <p:ph idx="1"/>
          </p:nvPr>
        </p:nvSpPr>
        <p:spPr>
          <a:xfrm>
            <a:off x="1843391" y="1570149"/>
            <a:ext cx="9383408" cy="4199586"/>
          </a:xfrm>
        </p:spPr>
        <p:txBody>
          <a:bodyPr>
            <a:normAutofit/>
          </a:bodyPr>
          <a:lstStyle/>
          <a:p>
            <a:pPr algn="just">
              <a:lnSpc>
                <a:spcPct val="150000"/>
              </a:lnSpc>
            </a:pPr>
            <a:r>
              <a:rPr lang="en-IN" dirty="0"/>
              <a:t>The main aim of the project is to develop a system that will provide smart control of home appliances and also provide security against the mishaps when the home host is not at home.</a:t>
            </a:r>
          </a:p>
          <a:p>
            <a:pPr algn="just">
              <a:lnSpc>
                <a:spcPct val="150000"/>
              </a:lnSpc>
            </a:pPr>
            <a:r>
              <a:rPr lang="en-IN" dirty="0"/>
              <a:t> My project presents a low cost flexible and reliable home automation system with additional security using Arduino microcontroller. </a:t>
            </a:r>
          </a:p>
          <a:p>
            <a:pPr algn="just">
              <a:lnSpc>
                <a:spcPct val="150000"/>
              </a:lnSpc>
            </a:pPr>
            <a:r>
              <a:rPr lang="en-IN" dirty="0"/>
              <a:t>It uses Internet of things to control human desired home appliances.</a:t>
            </a:r>
          </a:p>
        </p:txBody>
      </p:sp>
    </p:spTree>
    <p:extLst>
      <p:ext uri="{BB962C8B-B14F-4D97-AF65-F5344CB8AC3E}">
        <p14:creationId xmlns:p14="http://schemas.microsoft.com/office/powerpoint/2010/main" val="247187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31F50F-8911-4707-A955-E9AEA91BE356}"/>
              </a:ext>
            </a:extLst>
          </p:cNvPr>
          <p:cNvSpPr>
            <a:spLocks noGrp="1"/>
          </p:cNvSpPr>
          <p:nvPr>
            <p:ph type="title"/>
          </p:nvPr>
        </p:nvSpPr>
        <p:spPr>
          <a:xfrm>
            <a:off x="1843391" y="624110"/>
            <a:ext cx="9383408" cy="1280890"/>
          </a:xfrm>
        </p:spPr>
        <p:txBody>
          <a:bodyPr>
            <a:normAutofit/>
          </a:bodyPr>
          <a:lstStyle/>
          <a:p>
            <a:pPr>
              <a:lnSpc>
                <a:spcPct val="90000"/>
              </a:lnSpc>
            </a:pPr>
            <a:r>
              <a:rPr lang="en-IN" sz="2800" b="1" dirty="0">
                <a:solidFill>
                  <a:schemeClr val="bg1"/>
                </a:solidFill>
              </a:rPr>
              <a:t> </a:t>
            </a:r>
            <a:br>
              <a:rPr lang="en-IN" sz="2800" dirty="0">
                <a:solidFill>
                  <a:schemeClr val="bg1"/>
                </a:solidFill>
              </a:rPr>
            </a:br>
            <a:r>
              <a:rPr lang="en-IN" sz="2800" b="1" dirty="0">
                <a:solidFill>
                  <a:schemeClr val="bg1"/>
                </a:solidFill>
              </a:rPr>
              <a:t>ADVANTAGES OF HOME AUTOMATION SYSTEM</a:t>
            </a:r>
            <a:br>
              <a:rPr lang="en-IN" sz="2800" dirty="0">
                <a:solidFill>
                  <a:schemeClr val="bg1"/>
                </a:solidFill>
              </a:rPr>
            </a:br>
            <a:endParaRPr lang="en-IN" sz="2800" dirty="0">
              <a:solidFill>
                <a:schemeClr val="bg1"/>
              </a:solidFill>
            </a:endParaRPr>
          </a:p>
        </p:txBody>
      </p:sp>
      <p:sp>
        <p:nvSpPr>
          <p:cNvPr id="26"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B13A6528-5439-4536-96D9-233C84AA0B23}"/>
              </a:ext>
            </a:extLst>
          </p:cNvPr>
          <p:cNvGraphicFramePr>
            <a:graphicFrameLocks noGrp="1"/>
          </p:cNvGraphicFramePr>
          <p:nvPr>
            <p:ph idx="1"/>
            <p:extLst>
              <p:ext uri="{D42A27DB-BD31-4B8C-83A1-F6EECF244321}">
                <p14:modId xmlns:p14="http://schemas.microsoft.com/office/powerpoint/2010/main" val="2893037011"/>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445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38D5-42ED-4B9A-A5B5-B6B29DCC4FBB}"/>
              </a:ext>
            </a:extLst>
          </p:cNvPr>
          <p:cNvSpPr>
            <a:spLocks noGrp="1"/>
          </p:cNvSpPr>
          <p:nvPr>
            <p:ph type="title"/>
          </p:nvPr>
        </p:nvSpPr>
        <p:spPr>
          <a:xfrm>
            <a:off x="1495425" y="552450"/>
            <a:ext cx="10012470" cy="1352550"/>
          </a:xfrm>
        </p:spPr>
        <p:txBody>
          <a:bodyPr>
            <a:normAutofit fontScale="90000"/>
          </a:bodyPr>
          <a:lstStyle/>
          <a:p>
            <a:r>
              <a:rPr lang="en-IN" b="1"/>
              <a:t>DISADVANTAGES OF HOME AUTOMATION SYSTEM</a:t>
            </a:r>
            <a:br>
              <a:rPr lang="en-IN"/>
            </a:br>
            <a:endParaRPr lang="en-IN" dirty="0"/>
          </a:p>
        </p:txBody>
      </p:sp>
      <p:graphicFrame>
        <p:nvGraphicFramePr>
          <p:cNvPr id="5" name="Content Placeholder 2">
            <a:extLst>
              <a:ext uri="{FF2B5EF4-FFF2-40B4-BE49-F238E27FC236}">
                <a16:creationId xmlns:a16="http://schemas.microsoft.com/office/drawing/2014/main" id="{95C25BAF-A1A9-4E09-A85A-159D98E452F1}"/>
              </a:ext>
            </a:extLst>
          </p:cNvPr>
          <p:cNvGraphicFramePr>
            <a:graphicFrameLocks noGrp="1"/>
          </p:cNvGraphicFramePr>
          <p:nvPr>
            <p:ph idx="1"/>
            <p:extLst>
              <p:ext uri="{D42A27DB-BD31-4B8C-83A1-F6EECF244321}">
                <p14:modId xmlns:p14="http://schemas.microsoft.com/office/powerpoint/2010/main" val="4258607589"/>
              </p:ext>
            </p:extLst>
          </p:nvPr>
        </p:nvGraphicFramePr>
        <p:xfrm>
          <a:off x="1820655" y="1682071"/>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60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C76B38-3357-4605-BF3B-AE4FD489E36D}"/>
              </a:ext>
            </a:extLst>
          </p:cNvPr>
          <p:cNvSpPr>
            <a:spLocks noGrp="1"/>
          </p:cNvSpPr>
          <p:nvPr>
            <p:ph type="title"/>
          </p:nvPr>
        </p:nvSpPr>
        <p:spPr>
          <a:xfrm>
            <a:off x="1794897" y="624110"/>
            <a:ext cx="9712998" cy="1280890"/>
          </a:xfrm>
        </p:spPr>
        <p:txBody>
          <a:bodyPr>
            <a:normAutofit/>
          </a:bodyPr>
          <a:lstStyle/>
          <a:p>
            <a:r>
              <a:rPr lang="en-IN" b="1"/>
              <a:t>APPLICATIONS</a:t>
            </a:r>
            <a:br>
              <a:rPr lang="en-IN"/>
            </a:br>
            <a:endParaRPr lang="en-IN"/>
          </a:p>
        </p:txBody>
      </p:sp>
      <p:sp>
        <p:nvSpPr>
          <p:cNvPr id="20" name="Rectangle 19">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2FE7CD6C-8CCF-4830-805F-3741B049CB3D}"/>
              </a:ext>
            </a:extLst>
          </p:cNvPr>
          <p:cNvGraphicFramePr>
            <a:graphicFrameLocks noGrp="1"/>
          </p:cNvGraphicFramePr>
          <p:nvPr>
            <p:ph idx="1"/>
            <p:extLst>
              <p:ext uri="{D42A27DB-BD31-4B8C-83A1-F6EECF244321}">
                <p14:modId xmlns:p14="http://schemas.microsoft.com/office/powerpoint/2010/main" val="353760353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901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EF195-6B55-4422-BFCE-02F334F229E9}"/>
              </a:ext>
            </a:extLst>
          </p:cNvPr>
          <p:cNvSpPr>
            <a:spLocks noGrp="1"/>
          </p:cNvSpPr>
          <p:nvPr>
            <p:ph type="title"/>
          </p:nvPr>
        </p:nvSpPr>
        <p:spPr>
          <a:xfrm>
            <a:off x="1259893" y="3101093"/>
            <a:ext cx="2454052" cy="3029344"/>
          </a:xfrm>
        </p:spPr>
        <p:txBody>
          <a:bodyPr>
            <a:normAutofit/>
          </a:bodyPr>
          <a:lstStyle/>
          <a:p>
            <a:r>
              <a:rPr lang="en-IN" sz="3200" b="1">
                <a:solidFill>
                  <a:schemeClr val="bg1"/>
                </a:solidFill>
              </a:rPr>
              <a:t>FUTURE SCOPE OF THE PROJECT</a:t>
            </a:r>
            <a:endParaRPr lang="en-IN" sz="3200">
              <a:solidFill>
                <a:schemeClr val="bg1"/>
              </a:solidFill>
            </a:endParaRPr>
          </a:p>
        </p:txBody>
      </p:sp>
      <p:sp>
        <p:nvSpPr>
          <p:cNvPr id="16"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7"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C29E55D4-6EAC-4185-9B27-1D531FECD861}"/>
              </a:ext>
            </a:extLst>
          </p:cNvPr>
          <p:cNvGraphicFramePr>
            <a:graphicFrameLocks noGrp="1"/>
          </p:cNvGraphicFramePr>
          <p:nvPr>
            <p:ph idx="1"/>
            <p:extLst>
              <p:ext uri="{D42A27DB-BD31-4B8C-83A1-F6EECF244321}">
                <p14:modId xmlns:p14="http://schemas.microsoft.com/office/powerpoint/2010/main" val="155253031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615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C8658-113C-48A3-B2B3-CA4122D7C285}"/>
              </a:ext>
            </a:extLst>
          </p:cNvPr>
          <p:cNvSpPr>
            <a:spLocks noGrp="1"/>
          </p:cNvSpPr>
          <p:nvPr>
            <p:ph type="title"/>
          </p:nvPr>
        </p:nvSpPr>
        <p:spPr>
          <a:xfrm>
            <a:off x="1259893" y="3101093"/>
            <a:ext cx="2454052" cy="3029344"/>
          </a:xfrm>
        </p:spPr>
        <p:txBody>
          <a:bodyPr>
            <a:normAutofit/>
          </a:bodyPr>
          <a:lstStyle/>
          <a:p>
            <a:r>
              <a:rPr lang="en-IN" sz="2700" b="1">
                <a:solidFill>
                  <a:schemeClr val="bg1"/>
                </a:solidFill>
              </a:rPr>
              <a:t>CONCLUSION</a:t>
            </a:r>
            <a:br>
              <a:rPr lang="en-IN" sz="2700">
                <a:solidFill>
                  <a:schemeClr val="bg1"/>
                </a:solidFill>
              </a:rPr>
            </a:br>
            <a:endParaRPr lang="en-IN" sz="27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087A3E4-D9F4-4FF8-85EA-7E986C14DE66}"/>
              </a:ext>
            </a:extLst>
          </p:cNvPr>
          <p:cNvGraphicFramePr>
            <a:graphicFrameLocks noGrp="1"/>
          </p:cNvGraphicFramePr>
          <p:nvPr>
            <p:ph idx="1"/>
            <p:extLst>
              <p:ext uri="{D42A27DB-BD31-4B8C-83A1-F6EECF244321}">
                <p14:modId xmlns:p14="http://schemas.microsoft.com/office/powerpoint/2010/main" val="106222692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145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780B3A-3F9E-42BA-90AD-64FBE3503E1A}"/>
              </a:ext>
            </a:extLst>
          </p:cNvPr>
          <p:cNvGraphicFramePr>
            <a:graphicFrameLocks noGrp="1"/>
          </p:cNvGraphicFramePr>
          <p:nvPr>
            <p:ph idx="1"/>
            <p:extLst>
              <p:ext uri="{D42A27DB-BD31-4B8C-83A1-F6EECF244321}">
                <p14:modId xmlns:p14="http://schemas.microsoft.com/office/powerpoint/2010/main" val="191379110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66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4ABB-3736-4BF0-935F-8CCF1D2DBB6E}"/>
              </a:ext>
            </a:extLst>
          </p:cNvPr>
          <p:cNvSpPr>
            <a:spLocks noGrp="1"/>
          </p:cNvSpPr>
          <p:nvPr>
            <p:ph type="title"/>
          </p:nvPr>
        </p:nvSpPr>
        <p:spPr>
          <a:xfrm>
            <a:off x="1843391" y="624110"/>
            <a:ext cx="9383408" cy="1280890"/>
          </a:xfrm>
        </p:spPr>
        <p:txBody>
          <a:bodyPr>
            <a:normAutofit/>
          </a:bodyPr>
          <a:lstStyle/>
          <a:p>
            <a:r>
              <a:rPr lang="en-US" b="1" dirty="0">
                <a:solidFill>
                  <a:schemeClr val="tx1"/>
                </a:solidFill>
              </a:rPr>
              <a:t>                     INTRODUCTION</a:t>
            </a:r>
            <a:endParaRPr lang="en-IN" b="1" dirty="0">
              <a:solidFill>
                <a:schemeClr val="tx1"/>
              </a:solidFill>
            </a:endParaRPr>
          </a:p>
        </p:txBody>
      </p:sp>
      <p:graphicFrame>
        <p:nvGraphicFramePr>
          <p:cNvPr id="7" name="Content Placeholder 2">
            <a:extLst>
              <a:ext uri="{FF2B5EF4-FFF2-40B4-BE49-F238E27FC236}">
                <a16:creationId xmlns:a16="http://schemas.microsoft.com/office/drawing/2014/main" id="{B35A925C-1BBD-48E8-97D6-D2549F5B7FF5}"/>
              </a:ext>
            </a:extLst>
          </p:cNvPr>
          <p:cNvGraphicFramePr>
            <a:graphicFrameLocks noGrp="1"/>
          </p:cNvGraphicFramePr>
          <p:nvPr>
            <p:ph idx="1"/>
            <p:extLst>
              <p:ext uri="{D42A27DB-BD31-4B8C-83A1-F6EECF244321}">
                <p14:modId xmlns:p14="http://schemas.microsoft.com/office/powerpoint/2010/main" val="2074619457"/>
              </p:ext>
            </p:extLst>
          </p:nvPr>
        </p:nvGraphicFramePr>
        <p:xfrm>
          <a:off x="961013" y="1905000"/>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249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F76E-ADAD-48C3-82E1-10AFC3A39603}"/>
              </a:ext>
            </a:extLst>
          </p:cNvPr>
          <p:cNvSpPr>
            <a:spLocks noGrp="1"/>
          </p:cNvSpPr>
          <p:nvPr>
            <p:ph type="title"/>
          </p:nvPr>
        </p:nvSpPr>
        <p:spPr>
          <a:xfrm>
            <a:off x="1843391" y="624110"/>
            <a:ext cx="9383408" cy="1280890"/>
          </a:xfrm>
        </p:spPr>
        <p:txBody>
          <a:bodyPr>
            <a:normAutofit/>
          </a:bodyPr>
          <a:lstStyle/>
          <a:p>
            <a:r>
              <a:rPr lang="en-IN" b="1" dirty="0">
                <a:solidFill>
                  <a:schemeClr val="tx1"/>
                </a:solidFill>
              </a:rPr>
              <a:t>ELEMENTS OF HOME AUTOMATION SYSTEM</a:t>
            </a:r>
          </a:p>
        </p:txBody>
      </p:sp>
      <p:graphicFrame>
        <p:nvGraphicFramePr>
          <p:cNvPr id="5" name="Content Placeholder 2">
            <a:extLst>
              <a:ext uri="{FF2B5EF4-FFF2-40B4-BE49-F238E27FC236}">
                <a16:creationId xmlns:a16="http://schemas.microsoft.com/office/drawing/2014/main" id="{FA2F5442-AE8C-4247-9484-71A406910DAE}"/>
              </a:ext>
            </a:extLst>
          </p:cNvPr>
          <p:cNvGraphicFramePr>
            <a:graphicFrameLocks noGrp="1"/>
          </p:cNvGraphicFramePr>
          <p:nvPr>
            <p:ph idx="1"/>
            <p:extLst>
              <p:ext uri="{D42A27DB-BD31-4B8C-83A1-F6EECF244321}">
                <p14:modId xmlns:p14="http://schemas.microsoft.com/office/powerpoint/2010/main" val="3152504860"/>
              </p:ext>
            </p:extLst>
          </p:nvPr>
        </p:nvGraphicFramePr>
        <p:xfrm>
          <a:off x="1076922" y="2055042"/>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25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9"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0"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1"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2"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3"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4"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5"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6"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7"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8"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9"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0"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1"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2"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3"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4"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5"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6"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7"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8"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9"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37CB8C05-57A1-40FF-AA6C-478BED537ED1}"/>
              </a:ext>
            </a:extLst>
          </p:cNvPr>
          <p:cNvSpPr>
            <a:spLocks noGrp="1"/>
          </p:cNvSpPr>
          <p:nvPr>
            <p:ph type="title"/>
          </p:nvPr>
        </p:nvSpPr>
        <p:spPr>
          <a:xfrm>
            <a:off x="6483096" y="624110"/>
            <a:ext cx="5021516" cy="1280890"/>
          </a:xfrm>
        </p:spPr>
        <p:txBody>
          <a:bodyPr>
            <a:normAutofit/>
          </a:bodyPr>
          <a:lstStyle/>
          <a:p>
            <a:r>
              <a:rPr lang="en-IN" sz="3300" b="1" dirty="0"/>
              <a:t>        COMPONENTS</a:t>
            </a:r>
            <a:br>
              <a:rPr lang="en-IN" sz="3300" dirty="0"/>
            </a:br>
            <a:endParaRPr lang="en-IN" sz="3300" dirty="0"/>
          </a:p>
        </p:txBody>
      </p:sp>
      <p:sp>
        <p:nvSpPr>
          <p:cNvPr id="90"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C90311CC-55D8-45D1-9BB9-5A693CB9D185}"/>
              </a:ext>
            </a:extLst>
          </p:cNvPr>
          <p:cNvPicPr>
            <a:picLocks noChangeAspect="1"/>
          </p:cNvPicPr>
          <p:nvPr/>
        </p:nvPicPr>
        <p:blipFill rotWithShape="1">
          <a:blip r:embed="rId2"/>
          <a:srcRect l="10265" r="44269" b="-2"/>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63EC0020-0E2B-4BF2-99FA-8685B8B5455E}"/>
              </a:ext>
            </a:extLst>
          </p:cNvPr>
          <p:cNvSpPr>
            <a:spLocks noGrp="1"/>
          </p:cNvSpPr>
          <p:nvPr>
            <p:ph idx="1"/>
          </p:nvPr>
        </p:nvSpPr>
        <p:spPr>
          <a:xfrm>
            <a:off x="6438205" y="1492485"/>
            <a:ext cx="5268034" cy="5107855"/>
          </a:xfrm>
        </p:spPr>
        <p:txBody>
          <a:bodyPr>
            <a:noAutofit/>
          </a:bodyPr>
          <a:lstStyle/>
          <a:p>
            <a:pPr algn="just">
              <a:lnSpc>
                <a:spcPct val="160000"/>
              </a:lnSpc>
            </a:pPr>
            <a:r>
              <a:rPr lang="en-IN" sz="1200" dirty="0"/>
              <a:t>Arduino Uno </a:t>
            </a:r>
            <a:endParaRPr lang="en-IN" sz="1200" b="1" dirty="0"/>
          </a:p>
          <a:p>
            <a:pPr lvl="0" algn="just" fontAlgn="base">
              <a:lnSpc>
                <a:spcPct val="160000"/>
              </a:lnSpc>
            </a:pPr>
            <a:r>
              <a:rPr lang="en-IN" sz="1200" dirty="0"/>
              <a:t>Numpad </a:t>
            </a:r>
            <a:endParaRPr lang="en-IN" sz="1200" b="1" dirty="0"/>
          </a:p>
          <a:p>
            <a:pPr lvl="0" algn="just" fontAlgn="base">
              <a:lnSpc>
                <a:spcPct val="160000"/>
              </a:lnSpc>
            </a:pPr>
            <a:r>
              <a:rPr lang="en-IN" sz="1200" dirty="0"/>
              <a:t>DHT11 sensor</a:t>
            </a:r>
            <a:endParaRPr lang="en-IN" sz="1200" b="1" dirty="0"/>
          </a:p>
          <a:p>
            <a:pPr lvl="0" algn="just" fontAlgn="base">
              <a:lnSpc>
                <a:spcPct val="160000"/>
              </a:lnSpc>
            </a:pPr>
            <a:r>
              <a:rPr lang="en-IN" sz="1200" dirty="0"/>
              <a:t>Servo Motor</a:t>
            </a:r>
            <a:endParaRPr lang="en-IN" sz="1200" b="1" dirty="0"/>
          </a:p>
          <a:p>
            <a:pPr lvl="0" algn="just" fontAlgn="base">
              <a:lnSpc>
                <a:spcPct val="160000"/>
              </a:lnSpc>
            </a:pPr>
            <a:r>
              <a:rPr lang="en-IN" sz="1200" dirty="0"/>
              <a:t>MQ-2 sensor </a:t>
            </a:r>
            <a:endParaRPr lang="en-IN" sz="1200" b="1" dirty="0"/>
          </a:p>
          <a:p>
            <a:pPr lvl="0" algn="just" fontAlgn="base">
              <a:lnSpc>
                <a:spcPct val="160000"/>
              </a:lnSpc>
            </a:pPr>
            <a:r>
              <a:rPr lang="en-IN" sz="1200" dirty="0"/>
              <a:t>Breadboard </a:t>
            </a:r>
            <a:endParaRPr lang="en-IN" sz="1200" b="1" dirty="0"/>
          </a:p>
          <a:p>
            <a:pPr lvl="0" algn="just" fontAlgn="base">
              <a:lnSpc>
                <a:spcPct val="160000"/>
              </a:lnSpc>
            </a:pPr>
            <a:r>
              <a:rPr lang="en-IN" sz="1200" dirty="0"/>
              <a:t>LDR sensor</a:t>
            </a:r>
          </a:p>
          <a:p>
            <a:pPr lvl="0" algn="just" fontAlgn="base">
              <a:lnSpc>
                <a:spcPct val="160000"/>
              </a:lnSpc>
            </a:pPr>
            <a:r>
              <a:rPr lang="en-IN" sz="1200" dirty="0"/>
              <a:t>Relay</a:t>
            </a:r>
          </a:p>
          <a:p>
            <a:pPr lvl="0" algn="just" fontAlgn="base">
              <a:lnSpc>
                <a:spcPct val="160000"/>
              </a:lnSpc>
            </a:pPr>
            <a:r>
              <a:rPr lang="en-IN" sz="1200" dirty="0"/>
              <a:t>Bulb</a:t>
            </a:r>
          </a:p>
          <a:p>
            <a:pPr lvl="0" algn="just" fontAlgn="base">
              <a:lnSpc>
                <a:spcPct val="160000"/>
              </a:lnSpc>
            </a:pPr>
            <a:r>
              <a:rPr lang="en-IN" sz="1200" dirty="0"/>
              <a:t>Bread board</a:t>
            </a:r>
          </a:p>
          <a:p>
            <a:pPr lvl="0" algn="just" fontAlgn="base">
              <a:lnSpc>
                <a:spcPct val="160000"/>
              </a:lnSpc>
            </a:pPr>
            <a:r>
              <a:rPr lang="en-IN" sz="1200" dirty="0"/>
              <a:t>Connecting wires</a:t>
            </a:r>
          </a:p>
          <a:p>
            <a:pPr lvl="0" algn="just" fontAlgn="base">
              <a:lnSpc>
                <a:spcPct val="160000"/>
              </a:lnSpc>
            </a:pPr>
            <a:r>
              <a:rPr lang="en-IN" sz="1200" dirty="0"/>
              <a:t> USB cable</a:t>
            </a:r>
          </a:p>
          <a:p>
            <a:pPr marL="0" indent="0" algn="just">
              <a:lnSpc>
                <a:spcPct val="160000"/>
              </a:lnSpc>
              <a:buNone/>
            </a:pPr>
            <a:r>
              <a:rPr lang="en-IN" sz="900" b="1" dirty="0"/>
              <a:t> </a:t>
            </a:r>
            <a:endParaRPr lang="en-IN" sz="900" dirty="0"/>
          </a:p>
          <a:p>
            <a:pPr marL="0" indent="0" algn="just">
              <a:lnSpc>
                <a:spcPct val="160000"/>
              </a:lnSpc>
              <a:buNone/>
            </a:pPr>
            <a:endParaRPr lang="en-IN" sz="900" dirty="0"/>
          </a:p>
          <a:p>
            <a:pPr algn="just">
              <a:lnSpc>
                <a:spcPct val="160000"/>
              </a:lnSpc>
            </a:pPr>
            <a:endParaRPr lang="en-IN" sz="900" dirty="0"/>
          </a:p>
        </p:txBody>
      </p:sp>
    </p:spTree>
    <p:extLst>
      <p:ext uri="{BB962C8B-B14F-4D97-AF65-F5344CB8AC3E}">
        <p14:creationId xmlns:p14="http://schemas.microsoft.com/office/powerpoint/2010/main" val="217156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4C10-3529-4E81-AF0D-88F8DE2A7F78}"/>
              </a:ext>
            </a:extLst>
          </p:cNvPr>
          <p:cNvSpPr>
            <a:spLocks noGrp="1"/>
          </p:cNvSpPr>
          <p:nvPr>
            <p:ph type="title"/>
          </p:nvPr>
        </p:nvSpPr>
        <p:spPr>
          <a:xfrm>
            <a:off x="1683956" y="456685"/>
            <a:ext cx="4137059" cy="1280890"/>
          </a:xfrm>
        </p:spPr>
        <p:txBody>
          <a:bodyPr>
            <a:normAutofit/>
          </a:bodyPr>
          <a:lstStyle/>
          <a:p>
            <a:r>
              <a:rPr lang="en-IN" sz="3200" b="1" dirty="0"/>
              <a:t> Arduino Uno</a:t>
            </a:r>
          </a:p>
        </p:txBody>
      </p:sp>
      <p:sp>
        <p:nvSpPr>
          <p:cNvPr id="3" name="Content Placeholder 2">
            <a:extLst>
              <a:ext uri="{FF2B5EF4-FFF2-40B4-BE49-F238E27FC236}">
                <a16:creationId xmlns:a16="http://schemas.microsoft.com/office/drawing/2014/main" id="{25641ACA-DC50-42D9-8C65-13DC395CECA3}"/>
              </a:ext>
            </a:extLst>
          </p:cNvPr>
          <p:cNvSpPr>
            <a:spLocks noGrp="1"/>
          </p:cNvSpPr>
          <p:nvPr>
            <p:ph idx="1"/>
          </p:nvPr>
        </p:nvSpPr>
        <p:spPr>
          <a:xfrm>
            <a:off x="1683955" y="1439214"/>
            <a:ext cx="5502455" cy="4087826"/>
          </a:xfrm>
        </p:spPr>
        <p:txBody>
          <a:bodyPr>
            <a:normAutofit/>
          </a:bodyPr>
          <a:lstStyle/>
          <a:p>
            <a:pPr algn="just">
              <a:lnSpc>
                <a:spcPct val="150000"/>
              </a:lnSpc>
            </a:pPr>
            <a:r>
              <a:rPr lang="en-IN" dirty="0">
                <a:solidFill>
                  <a:srgbClr val="000000"/>
                </a:solidFill>
              </a:rPr>
              <a:t>A physical Input/output board with a programmable Integrated circuit</a:t>
            </a:r>
          </a:p>
          <a:p>
            <a:pPr algn="just">
              <a:lnSpc>
                <a:spcPct val="150000"/>
              </a:lnSpc>
            </a:pPr>
            <a:r>
              <a:rPr lang="en-IN" dirty="0">
                <a:solidFill>
                  <a:srgbClr val="000000"/>
                </a:solidFill>
              </a:rPr>
              <a:t>It contains on-board power supply, USB port to communicate with PC and a microcontroller chip.</a:t>
            </a:r>
          </a:p>
          <a:p>
            <a:pPr algn="just">
              <a:lnSpc>
                <a:spcPct val="150000"/>
              </a:lnSpc>
            </a:pPr>
            <a:r>
              <a:rPr lang="en-IN" dirty="0">
                <a:solidFill>
                  <a:srgbClr val="000000"/>
                </a:solidFill>
              </a:rPr>
              <a:t>It simplify the process of creating any control system by providing the standard board that can be programmed and connected to the system.</a:t>
            </a:r>
          </a:p>
          <a:p>
            <a:pPr marL="0" indent="0" algn="just">
              <a:lnSpc>
                <a:spcPct val="150000"/>
              </a:lnSpc>
              <a:buNone/>
            </a:pPr>
            <a:endParaRPr lang="en-IN" dirty="0">
              <a:solidFill>
                <a:srgbClr val="000000"/>
              </a:solidFill>
            </a:endParaRPr>
          </a:p>
        </p:txBody>
      </p:sp>
      <p:pic>
        <p:nvPicPr>
          <p:cNvPr id="34" name="Picture 33">
            <a:extLst>
              <a:ext uri="{FF2B5EF4-FFF2-40B4-BE49-F238E27FC236}">
                <a16:creationId xmlns:a16="http://schemas.microsoft.com/office/drawing/2014/main" id="{2481A1D8-5C5E-488C-B186-49101E8CC26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302320" y="1981200"/>
            <a:ext cx="4155131" cy="3545840"/>
          </a:xfrm>
          <a:prstGeom prst="rect">
            <a:avLst/>
          </a:prstGeom>
          <a:noFill/>
        </p:spPr>
      </p:pic>
    </p:spTree>
    <p:extLst>
      <p:ext uri="{BB962C8B-B14F-4D97-AF65-F5344CB8AC3E}">
        <p14:creationId xmlns:p14="http://schemas.microsoft.com/office/powerpoint/2010/main" val="230616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6D9-E42B-46BE-B90D-9DCD2DC83F7E}"/>
              </a:ext>
            </a:extLst>
          </p:cNvPr>
          <p:cNvSpPr>
            <a:spLocks noGrp="1"/>
          </p:cNvSpPr>
          <p:nvPr>
            <p:ph type="title"/>
          </p:nvPr>
        </p:nvSpPr>
        <p:spPr/>
        <p:txBody>
          <a:bodyPr/>
          <a:lstStyle/>
          <a:p>
            <a:r>
              <a:rPr lang="en-IN" dirty="0"/>
              <a:t>Sensors</a:t>
            </a:r>
          </a:p>
        </p:txBody>
      </p:sp>
      <p:sp>
        <p:nvSpPr>
          <p:cNvPr id="5" name="Content Placeholder 4">
            <a:extLst>
              <a:ext uri="{FF2B5EF4-FFF2-40B4-BE49-F238E27FC236}">
                <a16:creationId xmlns:a16="http://schemas.microsoft.com/office/drawing/2014/main" id="{DF2E5DD4-5CCF-458E-8BBB-E6DDF9D71033}"/>
              </a:ext>
            </a:extLst>
          </p:cNvPr>
          <p:cNvSpPr>
            <a:spLocks noGrp="1"/>
          </p:cNvSpPr>
          <p:nvPr>
            <p:ph idx="1"/>
          </p:nvPr>
        </p:nvSpPr>
        <p:spPr>
          <a:xfrm>
            <a:off x="2589212" y="1579809"/>
            <a:ext cx="8915400" cy="4099774"/>
          </a:xfrm>
        </p:spPr>
        <p:txBody>
          <a:bodyPr/>
          <a:lstStyle/>
          <a:p>
            <a:pPr algn="just">
              <a:lnSpc>
                <a:spcPct val="150000"/>
              </a:lnSpc>
            </a:pPr>
            <a:r>
              <a:rPr lang="en-US" dirty="0"/>
              <a:t>Sensor is a device that produces an output signal for the purpose of sensing a physical phenomenon.</a:t>
            </a:r>
          </a:p>
          <a:p>
            <a:pPr algn="just">
              <a:lnSpc>
                <a:spcPct val="150000"/>
              </a:lnSpc>
            </a:pPr>
            <a:r>
              <a:rPr lang="en-US" dirty="0"/>
              <a:t>It receives and responds to a signal</a:t>
            </a:r>
            <a:r>
              <a:rPr lang="en-IN" dirty="0"/>
              <a:t>.</a:t>
            </a:r>
          </a:p>
          <a:p>
            <a:pPr algn="just">
              <a:lnSpc>
                <a:spcPct val="150000"/>
              </a:lnSpc>
            </a:pPr>
            <a:r>
              <a:rPr lang="en-IN" dirty="0"/>
              <a:t>The signal must be produced by some form of energy like heat, light, motion or chemical rection.</a:t>
            </a:r>
          </a:p>
          <a:p>
            <a:pPr algn="just">
              <a:lnSpc>
                <a:spcPct val="150000"/>
              </a:lnSpc>
            </a:pPr>
            <a:r>
              <a:rPr lang="en-IN" dirty="0"/>
              <a:t>It converts the input signal into an analog or digital representation of the input signal.</a:t>
            </a:r>
            <a:endParaRPr lang="en-US" dirty="0"/>
          </a:p>
        </p:txBody>
      </p:sp>
    </p:spTree>
    <p:extLst>
      <p:ext uri="{BB962C8B-B14F-4D97-AF65-F5344CB8AC3E}">
        <p14:creationId xmlns:p14="http://schemas.microsoft.com/office/powerpoint/2010/main" val="15636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71907CE-C854-4190-9727-A5BA9ACD6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10CCD-C62D-4284-AD11-61261BC8CCBB}"/>
              </a:ext>
            </a:extLst>
          </p:cNvPr>
          <p:cNvSpPr>
            <a:spLocks noGrp="1"/>
          </p:cNvSpPr>
          <p:nvPr>
            <p:ph type="title"/>
          </p:nvPr>
        </p:nvSpPr>
        <p:spPr>
          <a:xfrm>
            <a:off x="649224" y="645106"/>
            <a:ext cx="3650279" cy="1259894"/>
          </a:xfrm>
        </p:spPr>
        <p:txBody>
          <a:bodyPr vert="horz" lIns="91440" tIns="45720" rIns="91440" bIns="45720" rtlCol="0">
            <a:normAutofit/>
          </a:bodyPr>
          <a:lstStyle/>
          <a:p>
            <a:r>
              <a:rPr lang="en-US" dirty="0"/>
              <a:t> </a:t>
            </a:r>
            <a:r>
              <a:rPr lang="en-US" b="1" dirty="0" err="1"/>
              <a:t>Numpad</a:t>
            </a:r>
            <a:r>
              <a:rPr lang="en-US" b="1" dirty="0"/>
              <a:t> </a:t>
            </a:r>
            <a:endParaRPr lang="en-US" dirty="0"/>
          </a:p>
        </p:txBody>
      </p:sp>
      <p:sp>
        <p:nvSpPr>
          <p:cNvPr id="16" name="Rectangle 15">
            <a:extLst>
              <a:ext uri="{FF2B5EF4-FFF2-40B4-BE49-F238E27FC236}">
                <a16:creationId xmlns:a16="http://schemas.microsoft.com/office/drawing/2014/main" id="{5A0C5A08-447D-4E23-AC6B-794597272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A21908CE-A916-4F40-AD1E-98DA81DB2E7D}"/>
              </a:ext>
            </a:extLst>
          </p:cNvPr>
          <p:cNvSpPr>
            <a:spLocks noGrp="1"/>
          </p:cNvSpPr>
          <p:nvPr>
            <p:ph idx="1"/>
          </p:nvPr>
        </p:nvSpPr>
        <p:spPr>
          <a:xfrm>
            <a:off x="649225" y="1840839"/>
            <a:ext cx="3650278" cy="3759253"/>
          </a:xfrm>
        </p:spPr>
        <p:txBody>
          <a:bodyPr vert="horz" lIns="91440" tIns="45720" rIns="91440" bIns="45720" rtlCol="0">
            <a:normAutofit/>
          </a:bodyPr>
          <a:lstStyle/>
          <a:p>
            <a:pPr algn="just">
              <a:lnSpc>
                <a:spcPct val="150000"/>
              </a:lnSpc>
              <a:spcAft>
                <a:spcPts val="1270"/>
              </a:spcAft>
            </a:pPr>
            <a:r>
              <a:rPr lang="en-IN" dirty="0"/>
              <a:t>It provides calculator-style efficiency for entering numbers.</a:t>
            </a:r>
          </a:p>
          <a:p>
            <a:pPr algn="just">
              <a:lnSpc>
                <a:spcPct val="150000"/>
              </a:lnSpc>
              <a:spcAft>
                <a:spcPts val="1270"/>
              </a:spcAft>
            </a:pPr>
            <a:r>
              <a:rPr lang="en-IN" dirty="0"/>
              <a:t> It is a great way to let users interact with the project. </a:t>
            </a:r>
            <a:endParaRPr lang="en-US" dirty="0"/>
          </a:p>
        </p:txBody>
      </p:sp>
      <p:sp>
        <p:nvSpPr>
          <p:cNvPr id="18" name="Rectangle 17">
            <a:extLst>
              <a:ext uri="{FF2B5EF4-FFF2-40B4-BE49-F238E27FC236}">
                <a16:creationId xmlns:a16="http://schemas.microsoft.com/office/drawing/2014/main" id="{1F08992A-39FB-4DC1-A09F-C56F38904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9543" y="645106"/>
            <a:ext cx="695357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20AEC6A-2E60-4E5E-911F-BBEBDAE36BE4}"/>
              </a:ext>
            </a:extLst>
          </p:cNvPr>
          <p:cNvPicPr>
            <a:picLocks noChangeAspect="1"/>
          </p:cNvPicPr>
          <p:nvPr/>
        </p:nvPicPr>
        <p:blipFill>
          <a:blip r:embed="rId2"/>
          <a:stretch>
            <a:fillRect/>
          </a:stretch>
        </p:blipFill>
        <p:spPr>
          <a:xfrm>
            <a:off x="5022989" y="1168400"/>
            <a:ext cx="2986709" cy="4559861"/>
          </a:xfrm>
          <a:prstGeom prst="rect">
            <a:avLst/>
          </a:prstGeom>
        </p:spPr>
      </p:pic>
      <p:pic>
        <p:nvPicPr>
          <p:cNvPr id="9" name="Picture 8">
            <a:extLst>
              <a:ext uri="{FF2B5EF4-FFF2-40B4-BE49-F238E27FC236}">
                <a16:creationId xmlns:a16="http://schemas.microsoft.com/office/drawing/2014/main" id="{186E2397-C388-4CE8-B0FB-964708BF5B3E}"/>
              </a:ext>
            </a:extLst>
          </p:cNvPr>
          <p:cNvPicPr>
            <a:picLocks noChangeAspect="1"/>
          </p:cNvPicPr>
          <p:nvPr/>
        </p:nvPicPr>
        <p:blipFill>
          <a:blip r:embed="rId3"/>
          <a:stretch>
            <a:fillRect/>
          </a:stretch>
        </p:blipFill>
        <p:spPr>
          <a:xfrm>
            <a:off x="8178194" y="1840839"/>
            <a:ext cx="3231200" cy="2851533"/>
          </a:xfrm>
          <a:prstGeom prst="rect">
            <a:avLst/>
          </a:prstGeom>
        </p:spPr>
      </p:pic>
      <p:sp>
        <p:nvSpPr>
          <p:cNvPr id="20" name="Freeform 11">
            <a:extLst>
              <a:ext uri="{FF2B5EF4-FFF2-40B4-BE49-F238E27FC236}">
                <a16:creationId xmlns:a16="http://schemas.microsoft.com/office/drawing/2014/main" id="{05E23455-2212-4BE9-9C96-AAEFE4467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40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4732-55EC-4DF5-BE4F-0ADAA9B0D9F0}"/>
              </a:ext>
            </a:extLst>
          </p:cNvPr>
          <p:cNvSpPr>
            <a:spLocks noGrp="1"/>
          </p:cNvSpPr>
          <p:nvPr>
            <p:ph type="title"/>
          </p:nvPr>
        </p:nvSpPr>
        <p:spPr>
          <a:xfrm>
            <a:off x="1687669" y="624110"/>
            <a:ext cx="4137059" cy="1280890"/>
          </a:xfrm>
        </p:spPr>
        <p:txBody>
          <a:bodyPr>
            <a:normAutofit/>
          </a:bodyPr>
          <a:lstStyle/>
          <a:p>
            <a:r>
              <a:rPr lang="en-IN" sz="3200" b="1"/>
              <a:t>Servo motor</a:t>
            </a:r>
            <a:br>
              <a:rPr lang="en-IN" sz="3200"/>
            </a:br>
            <a:endParaRPr lang="en-IN" sz="3200"/>
          </a:p>
        </p:txBody>
      </p:sp>
      <p:pic>
        <p:nvPicPr>
          <p:cNvPr id="5" name="Picture 4">
            <a:extLst>
              <a:ext uri="{FF2B5EF4-FFF2-40B4-BE49-F238E27FC236}">
                <a16:creationId xmlns:a16="http://schemas.microsoft.com/office/drawing/2014/main" id="{5CC6DC13-BD26-4ACE-8ACF-6E674A4CC40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417371" y="2052748"/>
            <a:ext cx="3505201" cy="2844801"/>
          </a:xfrm>
          <a:prstGeom prst="rect">
            <a:avLst/>
          </a:prstGeom>
          <a:noFill/>
        </p:spPr>
      </p:pic>
      <p:graphicFrame>
        <p:nvGraphicFramePr>
          <p:cNvPr id="7" name="Content Placeholder 2">
            <a:extLst>
              <a:ext uri="{FF2B5EF4-FFF2-40B4-BE49-F238E27FC236}">
                <a16:creationId xmlns:a16="http://schemas.microsoft.com/office/drawing/2014/main" id="{A51D09C8-85DB-4483-95E1-DFC5058DBAE2}"/>
              </a:ext>
            </a:extLst>
          </p:cNvPr>
          <p:cNvGraphicFramePr>
            <a:graphicFrameLocks noGrp="1"/>
          </p:cNvGraphicFramePr>
          <p:nvPr>
            <p:ph idx="1"/>
            <p:extLst>
              <p:ext uri="{D42A27DB-BD31-4B8C-83A1-F6EECF244321}">
                <p14:modId xmlns:p14="http://schemas.microsoft.com/office/powerpoint/2010/main" val="252958027"/>
              </p:ext>
            </p:extLst>
          </p:nvPr>
        </p:nvGraphicFramePr>
        <p:xfrm>
          <a:off x="1683956" y="1905000"/>
          <a:ext cx="4140772" cy="40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7349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24</TotalTime>
  <Words>1100</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Wisp</vt:lpstr>
      <vt:lpstr>      HOME AUTOMATION        SYSTEM</vt:lpstr>
      <vt:lpstr>                   ABSTRACT</vt:lpstr>
      <vt:lpstr>                     INTRODUCTION</vt:lpstr>
      <vt:lpstr>ELEMENTS OF HOME AUTOMATION SYSTEM</vt:lpstr>
      <vt:lpstr>        COMPONENTS </vt:lpstr>
      <vt:lpstr> Arduino Uno</vt:lpstr>
      <vt:lpstr>Sensors</vt:lpstr>
      <vt:lpstr> Numpad </vt:lpstr>
      <vt:lpstr>Servo motor </vt:lpstr>
      <vt:lpstr>Moisture sensor </vt:lpstr>
      <vt:lpstr>LDR(Light Dependent Resistor) sensor </vt:lpstr>
      <vt:lpstr>Temperature and Humidity sensor(DHT11) </vt:lpstr>
      <vt:lpstr>Relay </vt:lpstr>
      <vt:lpstr>Gas sensor (MQ-2)  </vt:lpstr>
      <vt:lpstr>                      FLOWCHART</vt:lpstr>
      <vt:lpstr>BLOCK DIAGRAM</vt:lpstr>
      <vt:lpstr>              WORKING PRINCIPLE </vt:lpstr>
      <vt:lpstr>PowerPoint Presentation</vt:lpstr>
      <vt:lpstr>EXPERIMENTAL RESULT </vt:lpstr>
      <vt:lpstr>  ADVANTAGES OF HOME AUTOMATION SYSTEM </vt:lpstr>
      <vt:lpstr>DISADVANTAGES OF HOME AUTOMATION SYSTEM </vt:lpstr>
      <vt:lpstr>APPLICATIONS </vt:lpstr>
      <vt:lpstr>FUTURE SCOPE OF THE PROJECT</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HOME AUTOMATION        SYSTEM</dc:title>
  <dc:creator>Nitya Narain</dc:creator>
  <cp:lastModifiedBy>Kumar, Abhishek (Cognizant)</cp:lastModifiedBy>
  <cp:revision>8</cp:revision>
  <dcterms:created xsi:type="dcterms:W3CDTF">2020-12-28T20:38:27Z</dcterms:created>
  <dcterms:modified xsi:type="dcterms:W3CDTF">2022-02-08T14:42:00Z</dcterms:modified>
</cp:coreProperties>
</file>