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handoutMasterIdLst>
    <p:handoutMasterId r:id="rId17"/>
  </p:handoutMasterIdLst>
  <p:sldIdLst>
    <p:sldId id="256" r:id="rId5"/>
    <p:sldId id="283" r:id="rId6"/>
    <p:sldId id="284" r:id="rId7"/>
    <p:sldId id="285" r:id="rId8"/>
    <p:sldId id="289" r:id="rId9"/>
    <p:sldId id="290" r:id="rId10"/>
    <p:sldId id="294" r:id="rId11"/>
    <p:sldId id="293" r:id="rId12"/>
    <p:sldId id="291" r:id="rId13"/>
    <p:sldId id="292" r:id="rId14"/>
    <p:sldId id="28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83"/>
            <p14:sldId id="284"/>
            <p14:sldId id="285"/>
            <p14:sldId id="289"/>
            <p14:sldId id="290"/>
            <p14:sldId id="294"/>
            <p14:sldId id="293"/>
            <p14:sldId id="291"/>
            <p14:sldId id="292"/>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665836-498E-4962-8EB0-CF37BD96CAB9}" v="236" dt="2023-09-16T13:14:56.1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281" autoAdjust="0"/>
  </p:normalViewPr>
  <p:slideViewPr>
    <p:cSldViewPr snapToGrid="0">
      <p:cViewPr varScale="1">
        <p:scale>
          <a:sx n="73" d="100"/>
          <a:sy n="73" d="100"/>
        </p:scale>
        <p:origin x="107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nerjee, Biplab (Cognizant)" userId="ca6dff3c-01ab-49e0-bd70-d92b8841707f" providerId="ADAL" clId="{FF665836-498E-4962-8EB0-CF37BD96CAB9}"/>
    <pc:docChg chg="undo custSel addSld delSld modSld delSection modSection">
      <pc:chgData name="Banerjee, Biplab (Cognizant)" userId="ca6dff3c-01ab-49e0-bd70-d92b8841707f" providerId="ADAL" clId="{FF665836-498E-4962-8EB0-CF37BD96CAB9}" dt="2023-09-16T13:19:04.998" v="1319" actId="20577"/>
      <pc:docMkLst>
        <pc:docMk/>
      </pc:docMkLst>
      <pc:sldChg chg="addSp delSp modSp">
        <pc:chgData name="Banerjee, Biplab (Cognizant)" userId="ca6dff3c-01ab-49e0-bd70-d92b8841707f" providerId="ADAL" clId="{FF665836-498E-4962-8EB0-CF37BD96CAB9}" dt="2023-09-16T12:15:23.394" v="607" actId="1076"/>
        <pc:sldMkLst>
          <pc:docMk/>
          <pc:sldMk cId="2471807738" sldId="256"/>
        </pc:sldMkLst>
        <pc:picChg chg="add del mod">
          <ac:chgData name="Banerjee, Biplab (Cognizant)" userId="ca6dff3c-01ab-49e0-bd70-d92b8841707f" providerId="ADAL" clId="{FF665836-498E-4962-8EB0-CF37BD96CAB9}" dt="2023-09-16T12:14:23.055" v="602" actId="478"/>
          <ac:picMkLst>
            <pc:docMk/>
            <pc:sldMk cId="2471807738" sldId="256"/>
            <ac:picMk id="1026" creationId="{4F21E648-4229-4F16-C97F-B18951548CC2}"/>
          </ac:picMkLst>
        </pc:picChg>
        <pc:picChg chg="add mod">
          <ac:chgData name="Banerjee, Biplab (Cognizant)" userId="ca6dff3c-01ab-49e0-bd70-d92b8841707f" providerId="ADAL" clId="{FF665836-498E-4962-8EB0-CF37BD96CAB9}" dt="2023-09-16T12:15:23.394" v="607" actId="1076"/>
          <ac:picMkLst>
            <pc:docMk/>
            <pc:sldMk cId="2471807738" sldId="256"/>
            <ac:picMk id="1026" creationId="{E812BB83-86EE-AFE6-C311-A8FE4D198AD7}"/>
          </ac:picMkLst>
        </pc:picChg>
      </pc:sldChg>
      <pc:sldChg chg="addSp modSp mod modTransition">
        <pc:chgData name="Banerjee, Biplab (Cognizant)" userId="ca6dff3c-01ab-49e0-bd70-d92b8841707f" providerId="ADAL" clId="{FF665836-498E-4962-8EB0-CF37BD96CAB9}" dt="2023-09-16T13:14:37.447" v="1197" actId="20577"/>
        <pc:sldMkLst>
          <pc:docMk/>
          <pc:sldMk cId="893025881" sldId="282"/>
        </pc:sldMkLst>
        <pc:spChg chg="mod">
          <ac:chgData name="Banerjee, Biplab (Cognizant)" userId="ca6dff3c-01ab-49e0-bd70-d92b8841707f" providerId="ADAL" clId="{FF665836-498E-4962-8EB0-CF37BD96CAB9}" dt="2023-09-16T13:14:37.447" v="1197" actId="20577"/>
          <ac:spMkLst>
            <pc:docMk/>
            <pc:sldMk cId="893025881" sldId="282"/>
            <ac:spMk id="3" creationId="{6105ED57-F356-E150-4733-4B3C65AF7FED}"/>
          </ac:spMkLst>
        </pc:spChg>
        <pc:picChg chg="add mod">
          <ac:chgData name="Banerjee, Biplab (Cognizant)" userId="ca6dff3c-01ab-49e0-bd70-d92b8841707f" providerId="ADAL" clId="{FF665836-498E-4962-8EB0-CF37BD96CAB9}" dt="2023-09-16T12:15:47.660" v="608"/>
          <ac:picMkLst>
            <pc:docMk/>
            <pc:sldMk cId="893025881" sldId="282"/>
            <ac:picMk id="2" creationId="{43610921-0773-21F2-3066-06B26F376014}"/>
          </ac:picMkLst>
        </pc:picChg>
      </pc:sldChg>
      <pc:sldChg chg="addSp delSp modSp mod modClrScheme chgLayout">
        <pc:chgData name="Banerjee, Biplab (Cognizant)" userId="ca6dff3c-01ab-49e0-bd70-d92b8841707f" providerId="ADAL" clId="{FF665836-498E-4962-8EB0-CF37BD96CAB9}" dt="2023-09-16T12:13:01.065" v="599" actId="255"/>
        <pc:sldMkLst>
          <pc:docMk/>
          <pc:sldMk cId="590174594" sldId="284"/>
        </pc:sldMkLst>
        <pc:spChg chg="add mod ord">
          <ac:chgData name="Banerjee, Biplab (Cognizant)" userId="ca6dff3c-01ab-49e0-bd70-d92b8841707f" providerId="ADAL" clId="{FF665836-498E-4962-8EB0-CF37BD96CAB9}" dt="2023-09-16T12:12:12.108" v="591" actId="404"/>
          <ac:spMkLst>
            <pc:docMk/>
            <pc:sldMk cId="590174594" sldId="284"/>
            <ac:spMk id="3" creationId="{14932C80-12CD-34D0-7132-95B376915136}"/>
          </ac:spMkLst>
        </pc:spChg>
        <pc:spChg chg="add mod">
          <ac:chgData name="Banerjee, Biplab (Cognizant)" userId="ca6dff3c-01ab-49e0-bd70-d92b8841707f" providerId="ADAL" clId="{FF665836-498E-4962-8EB0-CF37BD96CAB9}" dt="2023-09-16T12:13:01.065" v="599" actId="255"/>
          <ac:spMkLst>
            <pc:docMk/>
            <pc:sldMk cId="590174594" sldId="284"/>
            <ac:spMk id="4" creationId="{88D2D0FD-8E14-1E49-A23E-A28E32F362EA}"/>
          </ac:spMkLst>
        </pc:spChg>
        <pc:spChg chg="mod ord">
          <ac:chgData name="Banerjee, Biplab (Cognizant)" userId="ca6dff3c-01ab-49e0-bd70-d92b8841707f" providerId="ADAL" clId="{FF665836-498E-4962-8EB0-CF37BD96CAB9}" dt="2023-09-16T12:08:32.325" v="530" actId="700"/>
          <ac:spMkLst>
            <pc:docMk/>
            <pc:sldMk cId="590174594" sldId="284"/>
            <ac:spMk id="17" creationId="{2B32FC3C-BE2D-CDF7-C68A-11A6A07DD228}"/>
          </ac:spMkLst>
        </pc:spChg>
        <pc:graphicFrameChg chg="del mod">
          <ac:chgData name="Banerjee, Biplab (Cognizant)" userId="ca6dff3c-01ab-49e0-bd70-d92b8841707f" providerId="ADAL" clId="{FF665836-498E-4962-8EB0-CF37BD96CAB9}" dt="2023-09-16T12:07:55.260" v="523" actId="478"/>
          <ac:graphicFrameMkLst>
            <pc:docMk/>
            <pc:sldMk cId="590174594" sldId="284"/>
            <ac:graphicFrameMk id="26" creationId="{02BDD844-018E-9CE1-4ED6-B9E5E57904A6}"/>
          </ac:graphicFrameMkLst>
        </pc:graphicFrameChg>
      </pc:sldChg>
      <pc:sldChg chg="addSp delSp modSp mod">
        <pc:chgData name="Banerjee, Biplab (Cognizant)" userId="ca6dff3c-01ab-49e0-bd70-d92b8841707f" providerId="ADAL" clId="{FF665836-498E-4962-8EB0-CF37BD96CAB9}" dt="2023-09-15T10:52:06.078" v="462" actId="1582"/>
        <pc:sldMkLst>
          <pc:docMk/>
          <pc:sldMk cId="2018390912" sldId="285"/>
        </pc:sldMkLst>
        <pc:spChg chg="add del mod">
          <ac:chgData name="Banerjee, Biplab (Cognizant)" userId="ca6dff3c-01ab-49e0-bd70-d92b8841707f" providerId="ADAL" clId="{FF665836-498E-4962-8EB0-CF37BD96CAB9}" dt="2023-09-15T08:15:32.806" v="1"/>
          <ac:spMkLst>
            <pc:docMk/>
            <pc:sldMk cId="2018390912" sldId="285"/>
            <ac:spMk id="2" creationId="{8BB5BBB4-080A-7CE4-3BA3-532D9660FBFD}"/>
          </ac:spMkLst>
        </pc:spChg>
        <pc:spChg chg="add mod">
          <ac:chgData name="Banerjee, Biplab (Cognizant)" userId="ca6dff3c-01ab-49e0-bd70-d92b8841707f" providerId="ADAL" clId="{FF665836-498E-4962-8EB0-CF37BD96CAB9}" dt="2023-09-15T10:18:02.417" v="212" actId="1076"/>
          <ac:spMkLst>
            <pc:docMk/>
            <pc:sldMk cId="2018390912" sldId="285"/>
            <ac:spMk id="10" creationId="{FB53C311-A654-CC89-099A-FFC8DC5AD6D7}"/>
          </ac:spMkLst>
        </pc:spChg>
        <pc:spChg chg="mod">
          <ac:chgData name="Banerjee, Biplab (Cognizant)" userId="ca6dff3c-01ab-49e0-bd70-d92b8841707f" providerId="ADAL" clId="{FF665836-498E-4962-8EB0-CF37BD96CAB9}" dt="2023-09-15T10:18:16.226" v="258" actId="1038"/>
          <ac:spMkLst>
            <pc:docMk/>
            <pc:sldMk cId="2018390912" sldId="285"/>
            <ac:spMk id="14" creationId="{540F5810-D4D2-1A2F-F6A8-6E56052C7F52}"/>
          </ac:spMkLst>
        </pc:spChg>
        <pc:spChg chg="mod">
          <ac:chgData name="Banerjee, Biplab (Cognizant)" userId="ca6dff3c-01ab-49e0-bd70-d92b8841707f" providerId="ADAL" clId="{FF665836-498E-4962-8EB0-CF37BD96CAB9}" dt="2023-09-15T10:18:02.417" v="212" actId="1076"/>
          <ac:spMkLst>
            <pc:docMk/>
            <pc:sldMk cId="2018390912" sldId="285"/>
            <ac:spMk id="15" creationId="{F1399E71-DC1A-1A8B-FDCB-78A6A794D467}"/>
          </ac:spMkLst>
        </pc:spChg>
        <pc:spChg chg="mod">
          <ac:chgData name="Banerjee, Biplab (Cognizant)" userId="ca6dff3c-01ab-49e0-bd70-d92b8841707f" providerId="ADAL" clId="{FF665836-498E-4962-8EB0-CF37BD96CAB9}" dt="2023-09-15T10:18:02.417" v="212" actId="1076"/>
          <ac:spMkLst>
            <pc:docMk/>
            <pc:sldMk cId="2018390912" sldId="285"/>
            <ac:spMk id="16" creationId="{FFCBC535-9A45-99E1-1D45-99FF149A22B8}"/>
          </ac:spMkLst>
        </pc:spChg>
        <pc:spChg chg="mod">
          <ac:chgData name="Banerjee, Biplab (Cognizant)" userId="ca6dff3c-01ab-49e0-bd70-d92b8841707f" providerId="ADAL" clId="{FF665836-498E-4962-8EB0-CF37BD96CAB9}" dt="2023-09-15T10:18:02.417" v="212" actId="1076"/>
          <ac:spMkLst>
            <pc:docMk/>
            <pc:sldMk cId="2018390912" sldId="285"/>
            <ac:spMk id="17" creationId="{CD1A2FF4-ADA4-6FBD-1453-CA300F0E8550}"/>
          </ac:spMkLst>
        </pc:spChg>
        <pc:spChg chg="add mod">
          <ac:chgData name="Banerjee, Biplab (Cognizant)" userId="ca6dff3c-01ab-49e0-bd70-d92b8841707f" providerId="ADAL" clId="{FF665836-498E-4962-8EB0-CF37BD96CAB9}" dt="2023-09-15T10:18:02.417" v="212" actId="1076"/>
          <ac:spMkLst>
            <pc:docMk/>
            <pc:sldMk cId="2018390912" sldId="285"/>
            <ac:spMk id="20" creationId="{991302D4-8913-BBB1-66AB-65A63DAE0AE7}"/>
          </ac:spMkLst>
        </pc:spChg>
        <pc:spChg chg="mod">
          <ac:chgData name="Banerjee, Biplab (Cognizant)" userId="ca6dff3c-01ab-49e0-bd70-d92b8841707f" providerId="ADAL" clId="{FF665836-498E-4962-8EB0-CF37BD96CAB9}" dt="2023-09-15T10:18:02.417" v="212" actId="1076"/>
          <ac:spMkLst>
            <pc:docMk/>
            <pc:sldMk cId="2018390912" sldId="285"/>
            <ac:spMk id="21" creationId="{43DCA39C-087E-D4F0-12EE-F9A8415BDC7D}"/>
          </ac:spMkLst>
        </pc:spChg>
        <pc:spChg chg="mod">
          <ac:chgData name="Banerjee, Biplab (Cognizant)" userId="ca6dff3c-01ab-49e0-bd70-d92b8841707f" providerId="ADAL" clId="{FF665836-498E-4962-8EB0-CF37BD96CAB9}" dt="2023-09-15T10:18:02.417" v="212" actId="1076"/>
          <ac:spMkLst>
            <pc:docMk/>
            <pc:sldMk cId="2018390912" sldId="285"/>
            <ac:spMk id="22" creationId="{83C75170-56E9-4D25-06E5-6F3A8FE7B4BB}"/>
          </ac:spMkLst>
        </pc:spChg>
        <pc:spChg chg="mod">
          <ac:chgData name="Banerjee, Biplab (Cognizant)" userId="ca6dff3c-01ab-49e0-bd70-d92b8841707f" providerId="ADAL" clId="{FF665836-498E-4962-8EB0-CF37BD96CAB9}" dt="2023-09-15T10:18:02.417" v="212" actId="1076"/>
          <ac:spMkLst>
            <pc:docMk/>
            <pc:sldMk cId="2018390912" sldId="285"/>
            <ac:spMk id="23" creationId="{4AD91483-CE8C-A9F5-802A-2FADCDC49DD1}"/>
          </ac:spMkLst>
        </pc:spChg>
        <pc:spChg chg="mod">
          <ac:chgData name="Banerjee, Biplab (Cognizant)" userId="ca6dff3c-01ab-49e0-bd70-d92b8841707f" providerId="ADAL" clId="{FF665836-498E-4962-8EB0-CF37BD96CAB9}" dt="2023-09-15T10:18:02.417" v="212" actId="1076"/>
          <ac:spMkLst>
            <pc:docMk/>
            <pc:sldMk cId="2018390912" sldId="285"/>
            <ac:spMk id="46" creationId="{AC328F39-A9E3-884E-3689-E1AEAC2ABDD8}"/>
          </ac:spMkLst>
        </pc:spChg>
        <pc:spChg chg="mod">
          <ac:chgData name="Banerjee, Biplab (Cognizant)" userId="ca6dff3c-01ab-49e0-bd70-d92b8841707f" providerId="ADAL" clId="{FF665836-498E-4962-8EB0-CF37BD96CAB9}" dt="2023-09-15T10:18:02.417" v="212" actId="1076"/>
          <ac:spMkLst>
            <pc:docMk/>
            <pc:sldMk cId="2018390912" sldId="285"/>
            <ac:spMk id="49" creationId="{8E452897-7CFA-2CED-8901-F1051B148C61}"/>
          </ac:spMkLst>
        </pc:spChg>
        <pc:spChg chg="mod">
          <ac:chgData name="Banerjee, Biplab (Cognizant)" userId="ca6dff3c-01ab-49e0-bd70-d92b8841707f" providerId="ADAL" clId="{FF665836-498E-4962-8EB0-CF37BD96CAB9}" dt="2023-09-15T10:19:10.753" v="280" actId="1036"/>
          <ac:spMkLst>
            <pc:docMk/>
            <pc:sldMk cId="2018390912" sldId="285"/>
            <ac:spMk id="54" creationId="{29150EDB-7EB6-E354-0488-9BC82712CA83}"/>
          </ac:spMkLst>
        </pc:spChg>
        <pc:spChg chg="add mod">
          <ac:chgData name="Banerjee, Biplab (Cognizant)" userId="ca6dff3c-01ab-49e0-bd70-d92b8841707f" providerId="ADAL" clId="{FF665836-498E-4962-8EB0-CF37BD96CAB9}" dt="2023-09-15T09:59:52.681" v="188" actId="20577"/>
          <ac:spMkLst>
            <pc:docMk/>
            <pc:sldMk cId="2018390912" sldId="285"/>
            <ac:spMk id="61" creationId="{B83E4650-016E-3ED2-4AAC-AC5461C19D5A}"/>
          </ac:spMkLst>
        </pc:spChg>
        <pc:spChg chg="add mod">
          <ac:chgData name="Banerjee, Biplab (Cognizant)" userId="ca6dff3c-01ab-49e0-bd70-d92b8841707f" providerId="ADAL" clId="{FF665836-498E-4962-8EB0-CF37BD96CAB9}" dt="2023-09-15T08:31:30.402" v="55" actId="1036"/>
          <ac:spMkLst>
            <pc:docMk/>
            <pc:sldMk cId="2018390912" sldId="285"/>
            <ac:spMk id="62" creationId="{C648C347-8334-5FBD-3C18-44E795E43846}"/>
          </ac:spMkLst>
        </pc:spChg>
        <pc:spChg chg="add mod">
          <ac:chgData name="Banerjee, Biplab (Cognizant)" userId="ca6dff3c-01ab-49e0-bd70-d92b8841707f" providerId="ADAL" clId="{FF665836-498E-4962-8EB0-CF37BD96CAB9}" dt="2023-09-15T08:31:43.101" v="73" actId="14100"/>
          <ac:spMkLst>
            <pc:docMk/>
            <pc:sldMk cId="2018390912" sldId="285"/>
            <ac:spMk id="1024" creationId="{3A785961-A8E9-9308-B2EA-333066FC06A8}"/>
          </ac:spMkLst>
        </pc:spChg>
        <pc:spChg chg="add mod">
          <ac:chgData name="Banerjee, Biplab (Cognizant)" userId="ca6dff3c-01ab-49e0-bd70-d92b8841707f" providerId="ADAL" clId="{FF665836-498E-4962-8EB0-CF37BD96CAB9}" dt="2023-09-15T08:31:55.458" v="81" actId="20577"/>
          <ac:spMkLst>
            <pc:docMk/>
            <pc:sldMk cId="2018390912" sldId="285"/>
            <ac:spMk id="1027" creationId="{F932DE11-388A-ADDA-5BF2-8EA8A0650846}"/>
          </ac:spMkLst>
        </pc:spChg>
        <pc:spChg chg="add mod">
          <ac:chgData name="Banerjee, Biplab (Cognizant)" userId="ca6dff3c-01ab-49e0-bd70-d92b8841707f" providerId="ADAL" clId="{FF665836-498E-4962-8EB0-CF37BD96CAB9}" dt="2023-09-15T10:21:32.234" v="319" actId="313"/>
          <ac:spMkLst>
            <pc:docMk/>
            <pc:sldMk cId="2018390912" sldId="285"/>
            <ac:spMk id="1047" creationId="{39C667CF-2AB6-E7F2-7B29-EAC00E1521EA}"/>
          </ac:spMkLst>
        </pc:spChg>
        <pc:spChg chg="add mod">
          <ac:chgData name="Banerjee, Biplab (Cognizant)" userId="ca6dff3c-01ab-49e0-bd70-d92b8841707f" providerId="ADAL" clId="{FF665836-498E-4962-8EB0-CF37BD96CAB9}" dt="2023-09-15T10:28:42.634" v="376" actId="14100"/>
          <ac:spMkLst>
            <pc:docMk/>
            <pc:sldMk cId="2018390912" sldId="285"/>
            <ac:spMk id="1053" creationId="{67D63B94-E435-0F02-21BF-2596F5A59FE2}"/>
          </ac:spMkLst>
        </pc:spChg>
        <pc:spChg chg="add mod">
          <ac:chgData name="Banerjee, Biplab (Cognizant)" userId="ca6dff3c-01ab-49e0-bd70-d92b8841707f" providerId="ADAL" clId="{FF665836-498E-4962-8EB0-CF37BD96CAB9}" dt="2023-09-15T10:47:46.680" v="448" actId="1076"/>
          <ac:spMkLst>
            <pc:docMk/>
            <pc:sldMk cId="2018390912" sldId="285"/>
            <ac:spMk id="1055" creationId="{2F274A80-0F36-ECB9-23A9-D66C864E3B16}"/>
          </ac:spMkLst>
        </pc:spChg>
        <pc:spChg chg="add mod">
          <ac:chgData name="Banerjee, Biplab (Cognizant)" userId="ca6dff3c-01ab-49e0-bd70-d92b8841707f" providerId="ADAL" clId="{FF665836-498E-4962-8EB0-CF37BD96CAB9}" dt="2023-09-15T10:42:52.884" v="416" actId="242"/>
          <ac:spMkLst>
            <pc:docMk/>
            <pc:sldMk cId="2018390912" sldId="285"/>
            <ac:spMk id="1056" creationId="{72FA0CD4-7C72-1090-0E28-F38211881F2E}"/>
          </ac:spMkLst>
        </pc:spChg>
        <pc:picChg chg="add del mod">
          <ac:chgData name="Banerjee, Biplab (Cognizant)" userId="ca6dff3c-01ab-49e0-bd70-d92b8841707f" providerId="ADAL" clId="{FF665836-498E-4962-8EB0-CF37BD96CAB9}" dt="2023-09-15T08:15:32.806" v="1"/>
          <ac:picMkLst>
            <pc:docMk/>
            <pc:sldMk cId="2018390912" sldId="285"/>
            <ac:picMk id="3" creationId="{F5CE90E6-8A2D-9C88-6586-BE0622F2BDF2}"/>
          </ac:picMkLst>
        </pc:picChg>
        <pc:picChg chg="add mod">
          <ac:chgData name="Banerjee, Biplab (Cognizant)" userId="ca6dff3c-01ab-49e0-bd70-d92b8841707f" providerId="ADAL" clId="{FF665836-498E-4962-8EB0-CF37BD96CAB9}" dt="2023-09-15T10:18:02.417" v="212" actId="1076"/>
          <ac:picMkLst>
            <pc:docMk/>
            <pc:sldMk cId="2018390912" sldId="285"/>
            <ac:picMk id="12" creationId="{F14D74ED-6B87-176C-FCA7-81A76AFDB93A}"/>
          </ac:picMkLst>
        </pc:picChg>
        <pc:picChg chg="mod">
          <ac:chgData name="Banerjee, Biplab (Cognizant)" userId="ca6dff3c-01ab-49e0-bd70-d92b8841707f" providerId="ADAL" clId="{FF665836-498E-4962-8EB0-CF37BD96CAB9}" dt="2023-09-15T10:18:02.417" v="212" actId="1076"/>
          <ac:picMkLst>
            <pc:docMk/>
            <pc:sldMk cId="2018390912" sldId="285"/>
            <ac:picMk id="25" creationId="{D7E117BB-3048-A4AB-62FA-868FF6C2DDF6}"/>
          </ac:picMkLst>
        </pc:picChg>
        <pc:picChg chg="mod">
          <ac:chgData name="Banerjee, Biplab (Cognizant)" userId="ca6dff3c-01ab-49e0-bd70-d92b8841707f" providerId="ADAL" clId="{FF665836-498E-4962-8EB0-CF37BD96CAB9}" dt="2023-09-15T10:18:02.417" v="212" actId="1076"/>
          <ac:picMkLst>
            <pc:docMk/>
            <pc:sldMk cId="2018390912" sldId="285"/>
            <ac:picMk id="26" creationId="{FC467268-3C8C-91BE-D1E7-70861A91C4E0}"/>
          </ac:picMkLst>
        </pc:picChg>
        <pc:picChg chg="mod">
          <ac:chgData name="Banerjee, Biplab (Cognizant)" userId="ca6dff3c-01ab-49e0-bd70-d92b8841707f" providerId="ADAL" clId="{FF665836-498E-4962-8EB0-CF37BD96CAB9}" dt="2023-09-15T10:18:02.417" v="212" actId="1076"/>
          <ac:picMkLst>
            <pc:docMk/>
            <pc:sldMk cId="2018390912" sldId="285"/>
            <ac:picMk id="27" creationId="{BD93C7C6-7349-F1AE-86BF-77B7D9A31BF2}"/>
          </ac:picMkLst>
        </pc:picChg>
        <pc:picChg chg="del">
          <ac:chgData name="Banerjee, Biplab (Cognizant)" userId="ca6dff3c-01ab-49e0-bd70-d92b8841707f" providerId="ADAL" clId="{FF665836-498E-4962-8EB0-CF37BD96CAB9}" dt="2023-09-15T08:33:01.930" v="84" actId="478"/>
          <ac:picMkLst>
            <pc:docMk/>
            <pc:sldMk cId="2018390912" sldId="285"/>
            <ac:picMk id="28" creationId="{96F974D4-BCC1-A2C1-4EBF-8B7B70B7A38B}"/>
          </ac:picMkLst>
        </pc:picChg>
        <pc:picChg chg="mod">
          <ac:chgData name="Banerjee, Biplab (Cognizant)" userId="ca6dff3c-01ab-49e0-bd70-d92b8841707f" providerId="ADAL" clId="{FF665836-498E-4962-8EB0-CF37BD96CAB9}" dt="2023-09-15T10:18:02.417" v="212" actId="1076"/>
          <ac:picMkLst>
            <pc:docMk/>
            <pc:sldMk cId="2018390912" sldId="285"/>
            <ac:picMk id="29" creationId="{66FEAA65-4852-D45E-9C24-855C92E7A5DF}"/>
          </ac:picMkLst>
        </pc:picChg>
        <pc:picChg chg="mod">
          <ac:chgData name="Banerjee, Biplab (Cognizant)" userId="ca6dff3c-01ab-49e0-bd70-d92b8841707f" providerId="ADAL" clId="{FF665836-498E-4962-8EB0-CF37BD96CAB9}" dt="2023-09-15T10:18:02.417" v="212" actId="1076"/>
          <ac:picMkLst>
            <pc:docMk/>
            <pc:sldMk cId="2018390912" sldId="285"/>
            <ac:picMk id="30" creationId="{BB2FE77C-B76A-422C-79C0-7845EA95EF8C}"/>
          </ac:picMkLst>
        </pc:picChg>
        <pc:picChg chg="add mod">
          <ac:chgData name="Banerjee, Biplab (Cognizant)" userId="ca6dff3c-01ab-49e0-bd70-d92b8841707f" providerId="ADAL" clId="{FF665836-498E-4962-8EB0-CF37BD96CAB9}" dt="2023-09-15T08:28:40.722" v="25" actId="1076"/>
          <ac:picMkLst>
            <pc:docMk/>
            <pc:sldMk cId="2018390912" sldId="285"/>
            <ac:picMk id="45" creationId="{8F893EF4-99BF-04C7-E23F-4370AE0A4B41}"/>
          </ac:picMkLst>
        </pc:picChg>
        <pc:picChg chg="mod">
          <ac:chgData name="Banerjee, Biplab (Cognizant)" userId="ca6dff3c-01ab-49e0-bd70-d92b8841707f" providerId="ADAL" clId="{FF665836-498E-4962-8EB0-CF37BD96CAB9}" dt="2023-09-15T10:18:02.417" v="212" actId="1076"/>
          <ac:picMkLst>
            <pc:docMk/>
            <pc:sldMk cId="2018390912" sldId="285"/>
            <ac:picMk id="47" creationId="{F9E94546-B80B-5157-662B-6168D5107B67}"/>
          </ac:picMkLst>
        </pc:picChg>
        <pc:picChg chg="mod">
          <ac:chgData name="Banerjee, Biplab (Cognizant)" userId="ca6dff3c-01ab-49e0-bd70-d92b8841707f" providerId="ADAL" clId="{FF665836-498E-4962-8EB0-CF37BD96CAB9}" dt="2023-09-15T10:18:02.417" v="212" actId="1076"/>
          <ac:picMkLst>
            <pc:docMk/>
            <pc:sldMk cId="2018390912" sldId="285"/>
            <ac:picMk id="50" creationId="{71B679E3-F1CA-4821-6B97-EA39A80F32D2}"/>
          </ac:picMkLst>
        </pc:picChg>
        <pc:picChg chg="add mod">
          <ac:chgData name="Banerjee, Biplab (Cognizant)" userId="ca6dff3c-01ab-49e0-bd70-d92b8841707f" providerId="ADAL" clId="{FF665836-498E-4962-8EB0-CF37BD96CAB9}" dt="2023-09-15T10:46:06.618" v="429" actId="1037"/>
          <ac:picMkLst>
            <pc:docMk/>
            <pc:sldMk cId="2018390912" sldId="285"/>
            <ac:picMk id="1057" creationId="{718FFD14-2463-1FF6-024E-AC0DFE33D9FB}"/>
          </ac:picMkLst>
        </pc:picChg>
        <pc:cxnChg chg="add del mod">
          <ac:chgData name="Banerjee, Biplab (Cognizant)" userId="ca6dff3c-01ab-49e0-bd70-d92b8841707f" providerId="ADAL" clId="{FF665836-498E-4962-8EB0-CF37BD96CAB9}" dt="2023-09-15T08:15:32.806" v="1"/>
          <ac:cxnSpMkLst>
            <pc:docMk/>
            <pc:sldMk cId="2018390912" sldId="285"/>
            <ac:cxnSpMk id="5" creationId="{9F55D286-04A1-3395-9DFE-E5BE4CDCBB07}"/>
          </ac:cxnSpMkLst>
        </pc:cxnChg>
        <pc:cxnChg chg="add mod">
          <ac:chgData name="Banerjee, Biplab (Cognizant)" userId="ca6dff3c-01ab-49e0-bd70-d92b8841707f" providerId="ADAL" clId="{FF665836-498E-4962-8EB0-CF37BD96CAB9}" dt="2023-09-15T10:26:57.345" v="341" actId="14100"/>
          <ac:cxnSpMkLst>
            <pc:docMk/>
            <pc:sldMk cId="2018390912" sldId="285"/>
            <ac:cxnSpMk id="18" creationId="{6376A991-4D34-5C57-AD5F-A6FA5E86DE3D}"/>
          </ac:cxnSpMkLst>
        </pc:cxnChg>
        <pc:cxnChg chg="mod">
          <ac:chgData name="Banerjee, Biplab (Cognizant)" userId="ca6dff3c-01ab-49e0-bd70-d92b8841707f" providerId="ADAL" clId="{FF665836-498E-4962-8EB0-CF37BD96CAB9}" dt="2023-09-15T10:21:50.721" v="320" actId="14100"/>
          <ac:cxnSpMkLst>
            <pc:docMk/>
            <pc:sldMk cId="2018390912" sldId="285"/>
            <ac:cxnSpMk id="19" creationId="{1F346379-F949-DFE0-EB8C-0882410EE274}"/>
          </ac:cxnSpMkLst>
        </pc:cxnChg>
        <pc:cxnChg chg="add del mod">
          <ac:chgData name="Banerjee, Biplab (Cognizant)" userId="ca6dff3c-01ab-49e0-bd70-d92b8841707f" providerId="ADAL" clId="{FF665836-498E-4962-8EB0-CF37BD96CAB9}" dt="2023-09-15T08:18:07.514" v="18" actId="478"/>
          <ac:cxnSpMkLst>
            <pc:docMk/>
            <pc:sldMk cId="2018390912" sldId="285"/>
            <ac:cxnSpMk id="31" creationId="{C6A163B6-C24D-246F-F7DD-941B5CCEBEEF}"/>
          </ac:cxnSpMkLst>
        </pc:cxnChg>
        <pc:cxnChg chg="mod">
          <ac:chgData name="Banerjee, Biplab (Cognizant)" userId="ca6dff3c-01ab-49e0-bd70-d92b8841707f" providerId="ADAL" clId="{FF665836-498E-4962-8EB0-CF37BD96CAB9}" dt="2023-09-15T10:27:26.494" v="347" actId="14100"/>
          <ac:cxnSpMkLst>
            <pc:docMk/>
            <pc:sldMk cId="2018390912" sldId="285"/>
            <ac:cxnSpMk id="32" creationId="{F76A9BEC-4C1D-FFA0-F8AD-CB610ACB1D0D}"/>
          </ac:cxnSpMkLst>
        </pc:cxnChg>
        <pc:cxnChg chg="add mod">
          <ac:chgData name="Banerjee, Biplab (Cognizant)" userId="ca6dff3c-01ab-49e0-bd70-d92b8841707f" providerId="ADAL" clId="{FF665836-498E-4962-8EB0-CF37BD96CAB9}" dt="2023-09-15T10:18:02.417" v="212" actId="1076"/>
          <ac:cxnSpMkLst>
            <pc:docMk/>
            <pc:sldMk cId="2018390912" sldId="285"/>
            <ac:cxnSpMk id="34" creationId="{FDB612D5-3D9B-176C-768E-4049F5265772}"/>
          </ac:cxnSpMkLst>
        </pc:cxnChg>
        <pc:cxnChg chg="mod">
          <ac:chgData name="Banerjee, Biplab (Cognizant)" userId="ca6dff3c-01ab-49e0-bd70-d92b8841707f" providerId="ADAL" clId="{FF665836-498E-4962-8EB0-CF37BD96CAB9}" dt="2023-09-15T10:27:26.494" v="347" actId="14100"/>
          <ac:cxnSpMkLst>
            <pc:docMk/>
            <pc:sldMk cId="2018390912" sldId="285"/>
            <ac:cxnSpMk id="36" creationId="{F61955F4-ACF6-B8F9-02D0-E22593A0F2B2}"/>
          </ac:cxnSpMkLst>
        </pc:cxnChg>
        <pc:cxnChg chg="add mod">
          <ac:chgData name="Banerjee, Biplab (Cognizant)" userId="ca6dff3c-01ab-49e0-bd70-d92b8841707f" providerId="ADAL" clId="{FF665836-498E-4962-8EB0-CF37BD96CAB9}" dt="2023-09-15T10:18:02.417" v="212" actId="1076"/>
          <ac:cxnSpMkLst>
            <pc:docMk/>
            <pc:sldMk cId="2018390912" sldId="285"/>
            <ac:cxnSpMk id="37" creationId="{DA83D2DE-3037-8765-FFBA-81E028FED48C}"/>
          </ac:cxnSpMkLst>
        </pc:cxnChg>
        <pc:cxnChg chg="mod">
          <ac:chgData name="Banerjee, Biplab (Cognizant)" userId="ca6dff3c-01ab-49e0-bd70-d92b8841707f" providerId="ADAL" clId="{FF665836-498E-4962-8EB0-CF37BD96CAB9}" dt="2023-09-15T10:27:26.494" v="347" actId="14100"/>
          <ac:cxnSpMkLst>
            <pc:docMk/>
            <pc:sldMk cId="2018390912" sldId="285"/>
            <ac:cxnSpMk id="38" creationId="{E4523622-BEB8-CF5F-782C-FF51273E4F22}"/>
          </ac:cxnSpMkLst>
        </pc:cxnChg>
        <pc:cxnChg chg="del mod">
          <ac:chgData name="Banerjee, Biplab (Cognizant)" userId="ca6dff3c-01ab-49e0-bd70-d92b8841707f" providerId="ADAL" clId="{FF665836-498E-4962-8EB0-CF37BD96CAB9}" dt="2023-09-15T08:33:04.148" v="85" actId="478"/>
          <ac:cxnSpMkLst>
            <pc:docMk/>
            <pc:sldMk cId="2018390912" sldId="285"/>
            <ac:cxnSpMk id="40" creationId="{043964A1-7903-5D1C-FC09-FA9CB90BB7DE}"/>
          </ac:cxnSpMkLst>
        </pc:cxnChg>
        <pc:cxnChg chg="mod">
          <ac:chgData name="Banerjee, Biplab (Cognizant)" userId="ca6dff3c-01ab-49e0-bd70-d92b8841707f" providerId="ADAL" clId="{FF665836-498E-4962-8EB0-CF37BD96CAB9}" dt="2023-09-15T10:27:26.494" v="347" actId="14100"/>
          <ac:cxnSpMkLst>
            <pc:docMk/>
            <pc:sldMk cId="2018390912" sldId="285"/>
            <ac:cxnSpMk id="42" creationId="{65AB0AC7-4966-80DB-BBDA-576418DEA64F}"/>
          </ac:cxnSpMkLst>
        </pc:cxnChg>
        <pc:cxnChg chg="mod">
          <ac:chgData name="Banerjee, Biplab (Cognizant)" userId="ca6dff3c-01ab-49e0-bd70-d92b8841707f" providerId="ADAL" clId="{FF665836-498E-4962-8EB0-CF37BD96CAB9}" dt="2023-09-15T10:27:26.494" v="347" actId="14100"/>
          <ac:cxnSpMkLst>
            <pc:docMk/>
            <pc:sldMk cId="2018390912" sldId="285"/>
            <ac:cxnSpMk id="44" creationId="{C71CEF36-206D-56C3-2DD4-7B7CA38F8F7D}"/>
          </ac:cxnSpMkLst>
        </pc:cxnChg>
        <pc:cxnChg chg="mod">
          <ac:chgData name="Banerjee, Biplab (Cognizant)" userId="ca6dff3c-01ab-49e0-bd70-d92b8841707f" providerId="ADAL" clId="{FF665836-498E-4962-8EB0-CF37BD96CAB9}" dt="2023-09-15T10:27:26.494" v="347" actId="14100"/>
          <ac:cxnSpMkLst>
            <pc:docMk/>
            <pc:sldMk cId="2018390912" sldId="285"/>
            <ac:cxnSpMk id="48" creationId="{5B199C8C-BE45-B5EC-436B-2B40DEB9CBF7}"/>
          </ac:cxnSpMkLst>
        </pc:cxnChg>
        <pc:cxnChg chg="mod">
          <ac:chgData name="Banerjee, Biplab (Cognizant)" userId="ca6dff3c-01ab-49e0-bd70-d92b8841707f" providerId="ADAL" clId="{FF665836-498E-4962-8EB0-CF37BD96CAB9}" dt="2023-09-15T10:27:26.494" v="347" actId="14100"/>
          <ac:cxnSpMkLst>
            <pc:docMk/>
            <pc:sldMk cId="2018390912" sldId="285"/>
            <ac:cxnSpMk id="51" creationId="{B34F428E-34CB-C8C7-038D-B8BC51F6D529}"/>
          </ac:cxnSpMkLst>
        </pc:cxnChg>
        <pc:cxnChg chg="mod">
          <ac:chgData name="Banerjee, Biplab (Cognizant)" userId="ca6dff3c-01ab-49e0-bd70-d92b8841707f" providerId="ADAL" clId="{FF665836-498E-4962-8EB0-CF37BD96CAB9}" dt="2023-09-15T10:18:02.417" v="212" actId="1076"/>
          <ac:cxnSpMkLst>
            <pc:docMk/>
            <pc:sldMk cId="2018390912" sldId="285"/>
            <ac:cxnSpMk id="53" creationId="{D481DE6B-7DDB-3A47-1137-0825011353B3}"/>
          </ac:cxnSpMkLst>
        </pc:cxnChg>
        <pc:cxnChg chg="add mod">
          <ac:chgData name="Banerjee, Biplab (Cognizant)" userId="ca6dff3c-01ab-49e0-bd70-d92b8841707f" providerId="ADAL" clId="{FF665836-498E-4962-8EB0-CF37BD96CAB9}" dt="2023-09-15T10:51:14.292" v="454" actId="1582"/>
          <ac:cxnSpMkLst>
            <pc:docMk/>
            <pc:sldMk cId="2018390912" sldId="285"/>
            <ac:cxnSpMk id="55" creationId="{47C8A25D-967D-8A8F-227D-71CC5224E92B}"/>
          </ac:cxnSpMkLst>
        </pc:cxnChg>
        <pc:cxnChg chg="mod">
          <ac:chgData name="Banerjee, Biplab (Cognizant)" userId="ca6dff3c-01ab-49e0-bd70-d92b8841707f" providerId="ADAL" clId="{FF665836-498E-4962-8EB0-CF37BD96CAB9}" dt="2023-09-15T10:18:02.417" v="212" actId="1076"/>
          <ac:cxnSpMkLst>
            <pc:docMk/>
            <pc:sldMk cId="2018390912" sldId="285"/>
            <ac:cxnSpMk id="56" creationId="{F4E76DD3-2965-1FB8-8E70-4AF8C4343731}"/>
          </ac:cxnSpMkLst>
        </pc:cxnChg>
        <pc:cxnChg chg="add mod">
          <ac:chgData name="Banerjee, Biplab (Cognizant)" userId="ca6dff3c-01ab-49e0-bd70-d92b8841707f" providerId="ADAL" clId="{FF665836-498E-4962-8EB0-CF37BD96CAB9}" dt="2023-09-15T10:51:40.464" v="460"/>
          <ac:cxnSpMkLst>
            <pc:docMk/>
            <pc:sldMk cId="2018390912" sldId="285"/>
            <ac:cxnSpMk id="58" creationId="{41D1A758-04A1-C6D0-71EC-296154E9B00C}"/>
          </ac:cxnSpMkLst>
        </pc:cxnChg>
        <pc:cxnChg chg="mod">
          <ac:chgData name="Banerjee, Biplab (Cognizant)" userId="ca6dff3c-01ab-49e0-bd70-d92b8841707f" providerId="ADAL" clId="{FF665836-498E-4962-8EB0-CF37BD96CAB9}" dt="2023-09-15T10:18:26.092" v="259" actId="14100"/>
          <ac:cxnSpMkLst>
            <pc:docMk/>
            <pc:sldMk cId="2018390912" sldId="285"/>
            <ac:cxnSpMk id="59" creationId="{302FEE1C-4930-A431-5486-1E63F07458F3}"/>
          </ac:cxnSpMkLst>
        </pc:cxnChg>
        <pc:cxnChg chg="mod">
          <ac:chgData name="Banerjee, Biplab (Cognizant)" userId="ca6dff3c-01ab-49e0-bd70-d92b8841707f" providerId="ADAL" clId="{FF665836-498E-4962-8EB0-CF37BD96CAB9}" dt="2023-09-15T10:18:02.417" v="212" actId="1076"/>
          <ac:cxnSpMkLst>
            <pc:docMk/>
            <pc:sldMk cId="2018390912" sldId="285"/>
            <ac:cxnSpMk id="63" creationId="{A5660C9F-8F2F-3D38-BC43-E203D7369575}"/>
          </ac:cxnSpMkLst>
        </pc:cxnChg>
        <pc:cxnChg chg="mod">
          <ac:chgData name="Banerjee, Biplab (Cognizant)" userId="ca6dff3c-01ab-49e0-bd70-d92b8841707f" providerId="ADAL" clId="{FF665836-498E-4962-8EB0-CF37BD96CAB9}" dt="2023-09-15T10:18:02.417" v="212" actId="1076"/>
          <ac:cxnSpMkLst>
            <pc:docMk/>
            <pc:sldMk cId="2018390912" sldId="285"/>
            <ac:cxnSpMk id="1025" creationId="{808195D4-8118-3814-C949-7038822CE330}"/>
          </ac:cxnSpMkLst>
        </pc:cxnChg>
        <pc:cxnChg chg="mod">
          <ac:chgData name="Banerjee, Biplab (Cognizant)" userId="ca6dff3c-01ab-49e0-bd70-d92b8841707f" providerId="ADAL" clId="{FF665836-498E-4962-8EB0-CF37BD96CAB9}" dt="2023-09-15T10:18:02.417" v="212" actId="1076"/>
          <ac:cxnSpMkLst>
            <pc:docMk/>
            <pc:sldMk cId="2018390912" sldId="285"/>
            <ac:cxnSpMk id="1028" creationId="{7790CE41-B8BA-EC92-7FAF-F9A93791C43A}"/>
          </ac:cxnSpMkLst>
        </pc:cxnChg>
        <pc:cxnChg chg="add mod">
          <ac:chgData name="Banerjee, Biplab (Cognizant)" userId="ca6dff3c-01ab-49e0-bd70-d92b8841707f" providerId="ADAL" clId="{FF665836-498E-4962-8EB0-CF37BD96CAB9}" dt="2023-09-15T10:52:06.078" v="462" actId="1582"/>
          <ac:cxnSpMkLst>
            <pc:docMk/>
            <pc:sldMk cId="2018390912" sldId="285"/>
            <ac:cxnSpMk id="1030" creationId="{0A0AC010-1D57-013F-941D-EA35A95BE389}"/>
          </ac:cxnSpMkLst>
        </pc:cxnChg>
        <pc:cxnChg chg="mod">
          <ac:chgData name="Banerjee, Biplab (Cognizant)" userId="ca6dff3c-01ab-49e0-bd70-d92b8841707f" providerId="ADAL" clId="{FF665836-498E-4962-8EB0-CF37BD96CAB9}" dt="2023-09-15T10:18:02.417" v="212" actId="1076"/>
          <ac:cxnSpMkLst>
            <pc:docMk/>
            <pc:sldMk cId="2018390912" sldId="285"/>
            <ac:cxnSpMk id="1031" creationId="{E8136F61-ADC7-9C87-FC4A-7E8460AFAA82}"/>
          </ac:cxnSpMkLst>
        </pc:cxnChg>
        <pc:cxnChg chg="add mod">
          <ac:chgData name="Banerjee, Biplab (Cognizant)" userId="ca6dff3c-01ab-49e0-bd70-d92b8841707f" providerId="ADAL" clId="{FF665836-498E-4962-8EB0-CF37BD96CAB9}" dt="2023-09-15T10:51:56.396" v="461" actId="1582"/>
          <ac:cxnSpMkLst>
            <pc:docMk/>
            <pc:sldMk cId="2018390912" sldId="285"/>
            <ac:cxnSpMk id="1034" creationId="{A6CD7BBA-AD03-9BA0-31AD-85B2C40D8E50}"/>
          </ac:cxnSpMkLst>
        </pc:cxnChg>
        <pc:cxnChg chg="mod">
          <ac:chgData name="Banerjee, Biplab (Cognizant)" userId="ca6dff3c-01ab-49e0-bd70-d92b8841707f" providerId="ADAL" clId="{FF665836-498E-4962-8EB0-CF37BD96CAB9}" dt="2023-09-15T10:22:02.562" v="338" actId="14100"/>
          <ac:cxnSpMkLst>
            <pc:docMk/>
            <pc:sldMk cId="2018390912" sldId="285"/>
            <ac:cxnSpMk id="1042" creationId="{1559B99C-BFAF-2563-04D9-90013F5D5AAE}"/>
          </ac:cxnSpMkLst>
        </pc:cxnChg>
        <pc:cxnChg chg="add mod">
          <ac:chgData name="Banerjee, Biplab (Cognizant)" userId="ca6dff3c-01ab-49e0-bd70-d92b8841707f" providerId="ADAL" clId="{FF665836-498E-4962-8EB0-CF37BD96CAB9}" dt="2023-09-15T10:20:29.356" v="283" actId="693"/>
          <ac:cxnSpMkLst>
            <pc:docMk/>
            <pc:sldMk cId="2018390912" sldId="285"/>
            <ac:cxnSpMk id="1044" creationId="{5CFB4839-FC5F-A8CF-5BC6-2EC6F364D382}"/>
          </ac:cxnSpMkLst>
        </pc:cxnChg>
        <pc:cxnChg chg="add mod">
          <ac:chgData name="Banerjee, Biplab (Cognizant)" userId="ca6dff3c-01ab-49e0-bd70-d92b8841707f" providerId="ADAL" clId="{FF665836-498E-4962-8EB0-CF37BD96CAB9}" dt="2023-09-15T10:20:53.567" v="285" actId="108"/>
          <ac:cxnSpMkLst>
            <pc:docMk/>
            <pc:sldMk cId="2018390912" sldId="285"/>
            <ac:cxnSpMk id="1046" creationId="{2996B247-E64A-0D7B-9587-732BA561B211}"/>
          </ac:cxnSpMkLst>
        </pc:cxnChg>
        <pc:cxnChg chg="add mod">
          <ac:chgData name="Banerjee, Biplab (Cognizant)" userId="ca6dff3c-01ab-49e0-bd70-d92b8841707f" providerId="ADAL" clId="{FF665836-498E-4962-8EB0-CF37BD96CAB9}" dt="2023-09-15T10:45:44.584" v="422" actId="14100"/>
          <ac:cxnSpMkLst>
            <pc:docMk/>
            <pc:sldMk cId="2018390912" sldId="285"/>
            <ac:cxnSpMk id="1059" creationId="{8DB22D27-87DB-955B-EC17-79F86E9C0D94}"/>
          </ac:cxnSpMkLst>
        </pc:cxnChg>
        <pc:cxnChg chg="add mod">
          <ac:chgData name="Banerjee, Biplab (Cognizant)" userId="ca6dff3c-01ab-49e0-bd70-d92b8841707f" providerId="ADAL" clId="{FF665836-498E-4962-8EB0-CF37BD96CAB9}" dt="2023-09-15T10:46:06.618" v="429" actId="1037"/>
          <ac:cxnSpMkLst>
            <pc:docMk/>
            <pc:sldMk cId="2018390912" sldId="285"/>
            <ac:cxnSpMk id="1064" creationId="{46B85F7A-1EA3-B287-0E16-0BB4161BD4E3}"/>
          </ac:cxnSpMkLst>
        </pc:cxnChg>
      </pc:sldChg>
      <pc:sldChg chg="addSp delSp modSp del mod">
        <pc:chgData name="Banerjee, Biplab (Cognizant)" userId="ca6dff3c-01ab-49e0-bd70-d92b8841707f" providerId="ADAL" clId="{FF665836-498E-4962-8EB0-CF37BD96CAB9}" dt="2023-09-16T13:14:16.428" v="1181" actId="47"/>
        <pc:sldMkLst>
          <pc:docMk/>
          <pc:sldMk cId="2378308032" sldId="286"/>
        </pc:sldMkLst>
        <pc:picChg chg="add del mod">
          <ac:chgData name="Banerjee, Biplab (Cognizant)" userId="ca6dff3c-01ab-49e0-bd70-d92b8841707f" providerId="ADAL" clId="{FF665836-498E-4962-8EB0-CF37BD96CAB9}" dt="2023-09-16T11:50:38.046" v="465"/>
          <ac:picMkLst>
            <pc:docMk/>
            <pc:sldMk cId="2378308032" sldId="286"/>
            <ac:picMk id="3" creationId="{225EB48C-1F80-1256-4FE5-897E7BAD5DCE}"/>
          </ac:picMkLst>
        </pc:picChg>
        <pc:picChg chg="add del">
          <ac:chgData name="Banerjee, Biplab (Cognizant)" userId="ca6dff3c-01ab-49e0-bd70-d92b8841707f" providerId="ADAL" clId="{FF665836-498E-4962-8EB0-CF37BD96CAB9}" dt="2023-09-16T11:50:38.569" v="466" actId="478"/>
          <ac:picMkLst>
            <pc:docMk/>
            <pc:sldMk cId="2378308032" sldId="286"/>
            <ac:picMk id="8" creationId="{D35B095D-7D10-34C5-1B21-48837C819514}"/>
          </ac:picMkLst>
        </pc:picChg>
      </pc:sldChg>
      <pc:sldChg chg="del modNotesTx">
        <pc:chgData name="Banerjee, Biplab (Cognizant)" userId="ca6dff3c-01ab-49e0-bd70-d92b8841707f" providerId="ADAL" clId="{FF665836-498E-4962-8EB0-CF37BD96CAB9}" dt="2023-09-16T12:06:32.920" v="522" actId="47"/>
        <pc:sldMkLst>
          <pc:docMk/>
          <pc:sldMk cId="1270865773" sldId="287"/>
        </pc:sldMkLst>
      </pc:sldChg>
      <pc:sldChg chg="addSp delSp modSp del mod">
        <pc:chgData name="Banerjee, Biplab (Cognizant)" userId="ca6dff3c-01ab-49e0-bd70-d92b8841707f" providerId="ADAL" clId="{FF665836-498E-4962-8EB0-CF37BD96CAB9}" dt="2023-09-16T13:13:17.671" v="1180" actId="47"/>
        <pc:sldMkLst>
          <pc:docMk/>
          <pc:sldMk cId="3788088478" sldId="288"/>
        </pc:sldMkLst>
        <pc:spChg chg="mod">
          <ac:chgData name="Banerjee, Biplab (Cognizant)" userId="ca6dff3c-01ab-49e0-bd70-d92b8841707f" providerId="ADAL" clId="{FF665836-498E-4962-8EB0-CF37BD96CAB9}" dt="2023-09-16T12:45:53.215" v="688" actId="20577"/>
          <ac:spMkLst>
            <pc:docMk/>
            <pc:sldMk cId="3788088478" sldId="288"/>
            <ac:spMk id="2" creationId="{3EA683EA-823F-B9E7-C404-1F4E93107559}"/>
          </ac:spMkLst>
        </pc:spChg>
        <pc:spChg chg="del">
          <ac:chgData name="Banerjee, Biplab (Cognizant)" userId="ca6dff3c-01ab-49e0-bd70-d92b8841707f" providerId="ADAL" clId="{FF665836-498E-4962-8EB0-CF37BD96CAB9}" dt="2023-09-16T12:41:43.510" v="618" actId="3680"/>
          <ac:spMkLst>
            <pc:docMk/>
            <pc:sldMk cId="3788088478" sldId="288"/>
            <ac:spMk id="3" creationId="{237B616C-263C-21E3-5341-29CD9F32A401}"/>
          </ac:spMkLst>
        </pc:spChg>
        <pc:graphicFrameChg chg="add mod ord modGraphic">
          <ac:chgData name="Banerjee, Biplab (Cognizant)" userId="ca6dff3c-01ab-49e0-bd70-d92b8841707f" providerId="ADAL" clId="{FF665836-498E-4962-8EB0-CF37BD96CAB9}" dt="2023-09-16T12:48:20.386" v="782" actId="20577"/>
          <ac:graphicFrameMkLst>
            <pc:docMk/>
            <pc:sldMk cId="3788088478" sldId="288"/>
            <ac:graphicFrameMk id="4" creationId="{42316ECD-575E-8F2D-17CC-E614C10172E2}"/>
          </ac:graphicFrameMkLst>
        </pc:graphicFrameChg>
      </pc:sldChg>
      <pc:sldChg chg="new del">
        <pc:chgData name="Banerjee, Biplab (Cognizant)" userId="ca6dff3c-01ab-49e0-bd70-d92b8841707f" providerId="ADAL" clId="{FF665836-498E-4962-8EB0-CF37BD96CAB9}" dt="2023-09-16T11:51:16.863" v="468" actId="47"/>
        <pc:sldMkLst>
          <pc:docMk/>
          <pc:sldMk cId="2848825850" sldId="289"/>
        </pc:sldMkLst>
      </pc:sldChg>
      <pc:sldChg chg="addSp delSp modSp add mod">
        <pc:chgData name="Banerjee, Biplab (Cognizant)" userId="ca6dff3c-01ab-49e0-bd70-d92b8841707f" providerId="ADAL" clId="{FF665836-498E-4962-8EB0-CF37BD96CAB9}" dt="2023-09-16T11:51:56.905" v="495" actId="1038"/>
        <pc:sldMkLst>
          <pc:docMk/>
          <pc:sldMk cId="3247025734" sldId="289"/>
        </pc:sldMkLst>
        <pc:picChg chg="add mod">
          <ac:chgData name="Banerjee, Biplab (Cognizant)" userId="ca6dff3c-01ab-49e0-bd70-d92b8841707f" providerId="ADAL" clId="{FF665836-498E-4962-8EB0-CF37BD96CAB9}" dt="2023-09-16T11:51:56.905" v="495" actId="1038"/>
          <ac:picMkLst>
            <pc:docMk/>
            <pc:sldMk cId="3247025734" sldId="289"/>
            <ac:picMk id="3" creationId="{03F05D36-0A59-5543-603F-7DB4A3B4B8F1}"/>
          </ac:picMkLst>
        </pc:picChg>
        <pc:picChg chg="del">
          <ac:chgData name="Banerjee, Biplab (Cognizant)" userId="ca6dff3c-01ab-49e0-bd70-d92b8841707f" providerId="ADAL" clId="{FF665836-498E-4962-8EB0-CF37BD96CAB9}" dt="2023-09-16T11:51:25.289" v="470" actId="478"/>
          <ac:picMkLst>
            <pc:docMk/>
            <pc:sldMk cId="3247025734" sldId="289"/>
            <ac:picMk id="8" creationId="{D35B095D-7D10-34C5-1B21-48837C819514}"/>
          </ac:picMkLst>
        </pc:picChg>
      </pc:sldChg>
      <pc:sldChg chg="delSp modSp add mod">
        <pc:chgData name="Banerjee, Biplab (Cognizant)" userId="ca6dff3c-01ab-49e0-bd70-d92b8841707f" providerId="ADAL" clId="{FF665836-498E-4962-8EB0-CF37BD96CAB9}" dt="2023-09-16T12:06:26.855" v="521" actId="12"/>
        <pc:sldMkLst>
          <pc:docMk/>
          <pc:sldMk cId="605467186" sldId="290"/>
        </pc:sldMkLst>
        <pc:spChg chg="mod">
          <ac:chgData name="Banerjee, Biplab (Cognizant)" userId="ca6dff3c-01ab-49e0-bd70-d92b8841707f" providerId="ADAL" clId="{FF665836-498E-4962-8EB0-CF37BD96CAB9}" dt="2023-09-16T12:06:26.855" v="521" actId="12"/>
          <ac:spMkLst>
            <pc:docMk/>
            <pc:sldMk cId="605467186" sldId="290"/>
            <ac:spMk id="3" creationId="{28BB1DCA-AC95-7594-F271-A13A80C20F52}"/>
          </ac:spMkLst>
        </pc:spChg>
        <pc:spChg chg="del">
          <ac:chgData name="Banerjee, Biplab (Cognizant)" userId="ca6dff3c-01ab-49e0-bd70-d92b8841707f" providerId="ADAL" clId="{FF665836-498E-4962-8EB0-CF37BD96CAB9}" dt="2023-09-16T12:04:45.335" v="497" actId="478"/>
          <ac:spMkLst>
            <pc:docMk/>
            <pc:sldMk cId="605467186" sldId="290"/>
            <ac:spMk id="11" creationId="{DEB73FF3-EE8D-596D-382C-52F3E57EFB54}"/>
          </ac:spMkLst>
        </pc:spChg>
      </pc:sldChg>
      <pc:sldChg chg="modSp add mod">
        <pc:chgData name="Banerjee, Biplab (Cognizant)" userId="ca6dff3c-01ab-49e0-bd70-d92b8841707f" providerId="ADAL" clId="{FF665836-498E-4962-8EB0-CF37BD96CAB9}" dt="2023-09-16T13:17:35.212" v="1279" actId="20577"/>
        <pc:sldMkLst>
          <pc:docMk/>
          <pc:sldMk cId="3855196600" sldId="291"/>
        </pc:sldMkLst>
        <pc:spChg chg="mod">
          <ac:chgData name="Banerjee, Biplab (Cognizant)" userId="ca6dff3c-01ab-49e0-bd70-d92b8841707f" providerId="ADAL" clId="{FF665836-498E-4962-8EB0-CF37BD96CAB9}" dt="2023-09-16T13:13:02.238" v="1177" actId="20577"/>
          <ac:spMkLst>
            <pc:docMk/>
            <pc:sldMk cId="3855196600" sldId="291"/>
            <ac:spMk id="2" creationId="{3EA683EA-823F-B9E7-C404-1F4E93107559}"/>
          </ac:spMkLst>
        </pc:spChg>
        <pc:graphicFrameChg chg="mod modGraphic">
          <ac:chgData name="Banerjee, Biplab (Cognizant)" userId="ca6dff3c-01ab-49e0-bd70-d92b8841707f" providerId="ADAL" clId="{FF665836-498E-4962-8EB0-CF37BD96CAB9}" dt="2023-09-16T13:17:35.212" v="1279" actId="20577"/>
          <ac:graphicFrameMkLst>
            <pc:docMk/>
            <pc:sldMk cId="3855196600" sldId="291"/>
            <ac:graphicFrameMk id="4" creationId="{42316ECD-575E-8F2D-17CC-E614C10172E2}"/>
          </ac:graphicFrameMkLst>
        </pc:graphicFrameChg>
      </pc:sldChg>
      <pc:sldChg chg="modSp add mod">
        <pc:chgData name="Banerjee, Biplab (Cognizant)" userId="ca6dff3c-01ab-49e0-bd70-d92b8841707f" providerId="ADAL" clId="{FF665836-498E-4962-8EB0-CF37BD96CAB9}" dt="2023-09-16T13:19:04.998" v="1319" actId="20577"/>
        <pc:sldMkLst>
          <pc:docMk/>
          <pc:sldMk cId="1406978371" sldId="292"/>
        </pc:sldMkLst>
        <pc:spChg chg="mod">
          <ac:chgData name="Banerjee, Biplab (Cognizant)" userId="ca6dff3c-01ab-49e0-bd70-d92b8841707f" providerId="ADAL" clId="{FF665836-498E-4962-8EB0-CF37BD96CAB9}" dt="2023-09-16T13:13:06.162" v="1179" actId="20577"/>
          <ac:spMkLst>
            <pc:docMk/>
            <pc:sldMk cId="1406978371" sldId="292"/>
            <ac:spMk id="2" creationId="{3EA683EA-823F-B9E7-C404-1F4E93107559}"/>
          </ac:spMkLst>
        </pc:spChg>
        <pc:graphicFrameChg chg="modGraphic">
          <ac:chgData name="Banerjee, Biplab (Cognizant)" userId="ca6dff3c-01ab-49e0-bd70-d92b8841707f" providerId="ADAL" clId="{FF665836-498E-4962-8EB0-CF37BD96CAB9}" dt="2023-09-16T13:19:04.998" v="1319" actId="20577"/>
          <ac:graphicFrameMkLst>
            <pc:docMk/>
            <pc:sldMk cId="1406978371" sldId="292"/>
            <ac:graphicFrameMk id="4" creationId="{42316ECD-575E-8F2D-17CC-E614C10172E2}"/>
          </ac:graphicFrameMkLst>
        </pc:graphicFrameChg>
      </pc:sldChg>
      <pc:sldChg chg="modSp add mod">
        <pc:chgData name="Banerjee, Biplab (Cognizant)" userId="ca6dff3c-01ab-49e0-bd70-d92b8841707f" providerId="ADAL" clId="{FF665836-498E-4962-8EB0-CF37BD96CAB9}" dt="2023-09-16T13:18:47.033" v="1295" actId="20577"/>
        <pc:sldMkLst>
          <pc:docMk/>
          <pc:sldMk cId="831659164" sldId="293"/>
        </pc:sldMkLst>
        <pc:spChg chg="mod">
          <ac:chgData name="Banerjee, Biplab (Cognizant)" userId="ca6dff3c-01ab-49e0-bd70-d92b8841707f" providerId="ADAL" clId="{FF665836-498E-4962-8EB0-CF37BD96CAB9}" dt="2023-09-16T13:12:57.451" v="1175" actId="20577"/>
          <ac:spMkLst>
            <pc:docMk/>
            <pc:sldMk cId="831659164" sldId="293"/>
            <ac:spMk id="2" creationId="{3EA683EA-823F-B9E7-C404-1F4E93107559}"/>
          </ac:spMkLst>
        </pc:spChg>
        <pc:graphicFrameChg chg="modGraphic">
          <ac:chgData name="Banerjee, Biplab (Cognizant)" userId="ca6dff3c-01ab-49e0-bd70-d92b8841707f" providerId="ADAL" clId="{FF665836-498E-4962-8EB0-CF37BD96CAB9}" dt="2023-09-16T13:18:47.033" v="1295" actId="20577"/>
          <ac:graphicFrameMkLst>
            <pc:docMk/>
            <pc:sldMk cId="831659164" sldId="293"/>
            <ac:graphicFrameMk id="4" creationId="{42316ECD-575E-8F2D-17CC-E614C10172E2}"/>
          </ac:graphicFrameMkLst>
        </pc:graphicFrameChg>
      </pc:sldChg>
      <pc:sldChg chg="modSp add mod">
        <pc:chgData name="Banerjee, Biplab (Cognizant)" userId="ca6dff3c-01ab-49e0-bd70-d92b8841707f" providerId="ADAL" clId="{FF665836-498E-4962-8EB0-CF37BD96CAB9}" dt="2023-09-16T13:12:45.633" v="1173" actId="20577"/>
        <pc:sldMkLst>
          <pc:docMk/>
          <pc:sldMk cId="9294966" sldId="294"/>
        </pc:sldMkLst>
        <pc:graphicFrameChg chg="modGraphic">
          <ac:chgData name="Banerjee, Biplab (Cognizant)" userId="ca6dff3c-01ab-49e0-bd70-d92b8841707f" providerId="ADAL" clId="{FF665836-498E-4962-8EB0-CF37BD96CAB9}" dt="2023-09-16T13:12:45.633" v="1173" actId="20577"/>
          <ac:graphicFrameMkLst>
            <pc:docMk/>
            <pc:sldMk cId="9294966" sldId="294"/>
            <ac:graphicFrameMk id="4" creationId="{42316ECD-575E-8F2D-17CC-E614C10172E2}"/>
          </ac:graphicFrameMkLst>
        </pc:graphicFrameChg>
      </pc:sldChg>
    </pc:docChg>
  </pc:docChgLst>
  <pc:docChgLst>
    <pc:chgData name="Banerjee, Biplab (Cognizant)" userId="ca6dff3c-01ab-49e0-bd70-d92b8841707f" providerId="ADAL" clId="{B91C704E-1407-4CA3-889B-F690F27250A9}"/>
    <pc:docChg chg="undo custSel addSld delSld modSld modMainMaster modSection">
      <pc:chgData name="Banerjee, Biplab (Cognizant)" userId="ca6dff3c-01ab-49e0-bd70-d92b8841707f" providerId="ADAL" clId="{B91C704E-1407-4CA3-889B-F690F27250A9}" dt="2023-09-15T07:32:15.123" v="1629" actId="20577"/>
      <pc:docMkLst>
        <pc:docMk/>
      </pc:docMkLst>
      <pc:sldChg chg="del">
        <pc:chgData name="Banerjee, Biplab (Cognizant)" userId="ca6dff3c-01ab-49e0-bd70-d92b8841707f" providerId="ADAL" clId="{B91C704E-1407-4CA3-889B-F690F27250A9}" dt="2023-09-15T07:24:52.497" v="1511" actId="47"/>
        <pc:sldMkLst>
          <pc:docMk/>
          <pc:sldMk cId="1107001750" sldId="279"/>
        </pc:sldMkLst>
      </pc:sldChg>
      <pc:sldChg chg="del">
        <pc:chgData name="Banerjee, Biplab (Cognizant)" userId="ca6dff3c-01ab-49e0-bd70-d92b8841707f" providerId="ADAL" clId="{B91C704E-1407-4CA3-889B-F690F27250A9}" dt="2023-09-15T07:24:52.497" v="1511" actId="47"/>
        <pc:sldMkLst>
          <pc:docMk/>
          <pc:sldMk cId="2596833607" sldId="280"/>
        </pc:sldMkLst>
      </pc:sldChg>
      <pc:sldChg chg="addSp delSp modSp mod">
        <pc:chgData name="Banerjee, Biplab (Cognizant)" userId="ca6dff3c-01ab-49e0-bd70-d92b8841707f" providerId="ADAL" clId="{B91C704E-1407-4CA3-889B-F690F27250A9}" dt="2023-09-15T07:32:15.123" v="1629" actId="20577"/>
        <pc:sldMkLst>
          <pc:docMk/>
          <pc:sldMk cId="893025881" sldId="282"/>
        </pc:sldMkLst>
        <pc:spChg chg="add mod">
          <ac:chgData name="Banerjee, Biplab (Cognizant)" userId="ca6dff3c-01ab-49e0-bd70-d92b8841707f" providerId="ADAL" clId="{B91C704E-1407-4CA3-889B-F690F27250A9}" dt="2023-09-15T07:32:15.123" v="1629" actId="20577"/>
          <ac:spMkLst>
            <pc:docMk/>
            <pc:sldMk cId="893025881" sldId="282"/>
            <ac:spMk id="3" creationId="{6105ED57-F356-E150-4733-4B3C65AF7FED}"/>
          </ac:spMkLst>
        </pc:spChg>
        <pc:spChg chg="mod">
          <ac:chgData name="Banerjee, Biplab (Cognizant)" userId="ca6dff3c-01ab-49e0-bd70-d92b8841707f" providerId="ADAL" clId="{B91C704E-1407-4CA3-889B-F690F27250A9}" dt="2023-09-15T07:28:25.630" v="1575" actId="14100"/>
          <ac:spMkLst>
            <pc:docMk/>
            <pc:sldMk cId="893025881" sldId="282"/>
            <ac:spMk id="5" creationId="{00000000-0000-0000-0000-000000000000}"/>
          </ac:spMkLst>
        </pc:spChg>
        <pc:spChg chg="del">
          <ac:chgData name="Banerjee, Biplab (Cognizant)" userId="ca6dff3c-01ab-49e0-bd70-d92b8841707f" providerId="ADAL" clId="{B91C704E-1407-4CA3-889B-F690F27250A9}" dt="2023-09-15T07:27:40.570" v="1529" actId="478"/>
          <ac:spMkLst>
            <pc:docMk/>
            <pc:sldMk cId="893025881" sldId="282"/>
            <ac:spMk id="9" creationId="{00000000-0000-0000-0000-000000000000}"/>
          </ac:spMkLst>
        </pc:spChg>
        <pc:spChg chg="mod">
          <ac:chgData name="Banerjee, Biplab (Cognizant)" userId="ca6dff3c-01ab-49e0-bd70-d92b8841707f" providerId="ADAL" clId="{B91C704E-1407-4CA3-889B-F690F27250A9}" dt="2023-09-15T07:25:09.549" v="1524" actId="20577"/>
          <ac:spMkLst>
            <pc:docMk/>
            <pc:sldMk cId="893025881" sldId="282"/>
            <ac:spMk id="10" creationId="{00000000-0000-0000-0000-000000000000}"/>
          </ac:spMkLst>
        </pc:spChg>
        <pc:picChg chg="del">
          <ac:chgData name="Banerjee, Biplab (Cognizant)" userId="ca6dff3c-01ab-49e0-bd70-d92b8841707f" providerId="ADAL" clId="{B91C704E-1407-4CA3-889B-F690F27250A9}" dt="2023-09-15T07:25:22.934" v="1526" actId="478"/>
          <ac:picMkLst>
            <pc:docMk/>
            <pc:sldMk cId="893025881" sldId="282"/>
            <ac:picMk id="2" creationId="{00000000-0000-0000-0000-000000000000}"/>
          </ac:picMkLst>
        </pc:picChg>
        <pc:picChg chg="del">
          <ac:chgData name="Banerjee, Biplab (Cognizant)" userId="ca6dff3c-01ab-49e0-bd70-d92b8841707f" providerId="ADAL" clId="{B91C704E-1407-4CA3-889B-F690F27250A9}" dt="2023-09-15T07:27:38.473" v="1528" actId="478"/>
          <ac:picMkLst>
            <pc:docMk/>
            <pc:sldMk cId="893025881" sldId="282"/>
            <ac:picMk id="7" creationId="{00000000-0000-0000-0000-000000000000}"/>
          </ac:picMkLst>
        </pc:picChg>
        <pc:picChg chg="mod">
          <ac:chgData name="Banerjee, Biplab (Cognizant)" userId="ca6dff3c-01ab-49e0-bd70-d92b8841707f" providerId="ADAL" clId="{B91C704E-1407-4CA3-889B-F690F27250A9}" dt="2023-09-15T07:28:16.317" v="1574" actId="1035"/>
          <ac:picMkLst>
            <pc:docMk/>
            <pc:sldMk cId="893025881" sldId="282"/>
            <ac:picMk id="8" creationId="{00000000-0000-0000-0000-000000000000}"/>
          </ac:picMkLst>
        </pc:picChg>
        <pc:picChg chg="del">
          <ac:chgData name="Banerjee, Biplab (Cognizant)" userId="ca6dff3c-01ab-49e0-bd70-d92b8841707f" providerId="ADAL" clId="{B91C704E-1407-4CA3-889B-F690F27250A9}" dt="2023-09-15T07:25:18.500" v="1525" actId="478"/>
          <ac:picMkLst>
            <pc:docMk/>
            <pc:sldMk cId="893025881" sldId="282"/>
            <ac:picMk id="11" creationId="{00000000-0000-0000-0000-000000000000}"/>
          </ac:picMkLst>
        </pc:picChg>
      </pc:sldChg>
      <pc:sldChg chg="addSp delSp modSp mod">
        <pc:chgData name="Banerjee, Biplab (Cognizant)" userId="ca6dff3c-01ab-49e0-bd70-d92b8841707f" providerId="ADAL" clId="{B91C704E-1407-4CA3-889B-F690F27250A9}" dt="2023-09-13T08:50:21.189" v="297" actId="14826"/>
        <pc:sldMkLst>
          <pc:docMk/>
          <pc:sldMk cId="2069803008" sldId="283"/>
        </pc:sldMkLst>
        <pc:spChg chg="del">
          <ac:chgData name="Banerjee, Biplab (Cognizant)" userId="ca6dff3c-01ab-49e0-bd70-d92b8841707f" providerId="ADAL" clId="{B91C704E-1407-4CA3-889B-F690F27250A9}" dt="2023-09-13T08:31:29.324" v="1" actId="478"/>
          <ac:spMkLst>
            <pc:docMk/>
            <pc:sldMk cId="2069803008" sldId="283"/>
            <ac:spMk id="3" creationId="{9E6DC14B-DBB6-4ACF-BA53-D251EAD3CE2D}"/>
          </ac:spMkLst>
        </pc:spChg>
        <pc:spChg chg="del">
          <ac:chgData name="Banerjee, Biplab (Cognizant)" userId="ca6dff3c-01ab-49e0-bd70-d92b8841707f" providerId="ADAL" clId="{B91C704E-1407-4CA3-889B-F690F27250A9}" dt="2023-09-13T08:30:59.614" v="0" actId="478"/>
          <ac:spMkLst>
            <pc:docMk/>
            <pc:sldMk cId="2069803008" sldId="283"/>
            <ac:spMk id="4" creationId="{41D2BC79-E7F2-4BBF-A74F-3E0AF7A7A600}"/>
          </ac:spMkLst>
        </pc:spChg>
        <pc:spChg chg="add del mod">
          <ac:chgData name="Banerjee, Biplab (Cognizant)" userId="ca6dff3c-01ab-49e0-bd70-d92b8841707f" providerId="ADAL" clId="{B91C704E-1407-4CA3-889B-F690F27250A9}" dt="2023-09-13T08:32:21.758" v="54" actId="478"/>
          <ac:spMkLst>
            <pc:docMk/>
            <pc:sldMk cId="2069803008" sldId="283"/>
            <ac:spMk id="6" creationId="{05AAFB6F-3D94-7085-07C3-6360D0D97FEE}"/>
          </ac:spMkLst>
        </pc:spChg>
        <pc:spChg chg="add mod">
          <ac:chgData name="Banerjee, Biplab (Cognizant)" userId="ca6dff3c-01ab-49e0-bd70-d92b8841707f" providerId="ADAL" clId="{B91C704E-1407-4CA3-889B-F690F27250A9}" dt="2023-09-13T08:34:22.809" v="72" actId="1076"/>
          <ac:spMkLst>
            <pc:docMk/>
            <pc:sldMk cId="2069803008" sldId="283"/>
            <ac:spMk id="7" creationId="{2E6183DE-F92C-BEF5-CD71-79E7FC1E22C1}"/>
          </ac:spMkLst>
        </pc:spChg>
        <pc:spChg chg="add mod">
          <ac:chgData name="Banerjee, Biplab (Cognizant)" userId="ca6dff3c-01ab-49e0-bd70-d92b8841707f" providerId="ADAL" clId="{B91C704E-1407-4CA3-889B-F690F27250A9}" dt="2023-09-13T08:37:11.718" v="190" actId="20577"/>
          <ac:spMkLst>
            <pc:docMk/>
            <pc:sldMk cId="2069803008" sldId="283"/>
            <ac:spMk id="8" creationId="{6AA285EC-0BF6-FA5C-71BB-508A7C2392E9}"/>
          </ac:spMkLst>
        </pc:spChg>
        <pc:spChg chg="del">
          <ac:chgData name="Banerjee, Biplab (Cognizant)" userId="ca6dff3c-01ab-49e0-bd70-d92b8841707f" providerId="ADAL" clId="{B91C704E-1407-4CA3-889B-F690F27250A9}" dt="2023-09-13T08:31:29.324" v="1" actId="478"/>
          <ac:spMkLst>
            <pc:docMk/>
            <pc:sldMk cId="2069803008" sldId="283"/>
            <ac:spMk id="22" creationId="{429316F7-2E35-4591-ACA4-63F1C46AFF47}"/>
          </ac:spMkLst>
        </pc:spChg>
        <pc:spChg chg="mod">
          <ac:chgData name="Banerjee, Biplab (Cognizant)" userId="ca6dff3c-01ab-49e0-bd70-d92b8841707f" providerId="ADAL" clId="{B91C704E-1407-4CA3-889B-F690F27250A9}" dt="2023-09-13T08:35:22.202" v="77"/>
          <ac:spMkLst>
            <pc:docMk/>
            <pc:sldMk cId="2069803008" sldId="283"/>
            <ac:spMk id="80" creationId="{F60D8165-C962-496B-BA18-BAE6A08C60DD}"/>
          </ac:spMkLst>
        </pc:spChg>
        <pc:spChg chg="mod">
          <ac:chgData name="Banerjee, Biplab (Cognizant)" userId="ca6dff3c-01ab-49e0-bd70-d92b8841707f" providerId="ADAL" clId="{B91C704E-1407-4CA3-889B-F690F27250A9}" dt="2023-09-13T08:37:20.893" v="222" actId="20577"/>
          <ac:spMkLst>
            <pc:docMk/>
            <pc:sldMk cId="2069803008" sldId="283"/>
            <ac:spMk id="89" creationId="{9FC8C05B-946D-4915-A1D1-59E3957C1F2E}"/>
          </ac:spMkLst>
        </pc:spChg>
        <pc:spChg chg="del">
          <ac:chgData name="Banerjee, Biplab (Cognizant)" userId="ca6dff3c-01ab-49e0-bd70-d92b8841707f" providerId="ADAL" clId="{B91C704E-1407-4CA3-889B-F690F27250A9}" dt="2023-09-13T08:32:19.651" v="53" actId="478"/>
          <ac:spMkLst>
            <pc:docMk/>
            <pc:sldMk cId="2069803008" sldId="283"/>
            <ac:spMk id="107" creationId="{D1E3E659-4B39-4B3B-857D-E87DD151F77C}"/>
          </ac:spMkLst>
        </pc:spChg>
        <pc:spChg chg="mod">
          <ac:chgData name="Banerjee, Biplab (Cognizant)" userId="ca6dff3c-01ab-49e0-bd70-d92b8841707f" providerId="ADAL" clId="{B91C704E-1407-4CA3-889B-F690F27250A9}" dt="2023-09-13T08:34:50.063" v="74"/>
          <ac:spMkLst>
            <pc:docMk/>
            <pc:sldMk cId="2069803008" sldId="283"/>
            <ac:spMk id="132" creationId="{3099AF50-4A59-41FD-9F70-EB228C3763B0}"/>
          </ac:spMkLst>
        </pc:spChg>
        <pc:spChg chg="mod">
          <ac:chgData name="Banerjee, Biplab (Cognizant)" userId="ca6dff3c-01ab-49e0-bd70-d92b8841707f" providerId="ADAL" clId="{B91C704E-1407-4CA3-889B-F690F27250A9}" dt="2023-09-13T08:37:34.068" v="244" actId="20577"/>
          <ac:spMkLst>
            <pc:docMk/>
            <pc:sldMk cId="2069803008" sldId="283"/>
            <ac:spMk id="133" creationId="{9C3B2BFE-8F4A-43FF-B551-030136A7E91E}"/>
          </ac:spMkLst>
        </pc:spChg>
        <pc:spChg chg="mod">
          <ac:chgData name="Banerjee, Biplab (Cognizant)" userId="ca6dff3c-01ab-49e0-bd70-d92b8841707f" providerId="ADAL" clId="{B91C704E-1407-4CA3-889B-F690F27250A9}" dt="2023-09-13T08:36:45.253" v="115" actId="20577"/>
          <ac:spMkLst>
            <pc:docMk/>
            <pc:sldMk cId="2069803008" sldId="283"/>
            <ac:spMk id="134" creationId="{E9D7AEAC-9AC3-490C-B4A9-DD26ED4EE647}"/>
          </ac:spMkLst>
        </pc:spChg>
        <pc:spChg chg="mod">
          <ac:chgData name="Banerjee, Biplab (Cognizant)" userId="ca6dff3c-01ab-49e0-bd70-d92b8841707f" providerId="ADAL" clId="{B91C704E-1407-4CA3-889B-F690F27250A9}" dt="2023-09-13T08:36:52.398" v="139" actId="20577"/>
          <ac:spMkLst>
            <pc:docMk/>
            <pc:sldMk cId="2069803008" sldId="283"/>
            <ac:spMk id="135" creationId="{6665A4F1-CA8F-4D77-AB52-C98C3AD9165D}"/>
          </ac:spMkLst>
        </pc:spChg>
        <pc:spChg chg="mod">
          <ac:chgData name="Banerjee, Biplab (Cognizant)" userId="ca6dff3c-01ab-49e0-bd70-d92b8841707f" providerId="ADAL" clId="{B91C704E-1407-4CA3-889B-F690F27250A9}" dt="2023-09-13T08:36:08.921" v="101" actId="20577"/>
          <ac:spMkLst>
            <pc:docMk/>
            <pc:sldMk cId="2069803008" sldId="283"/>
            <ac:spMk id="136" creationId="{22B9989D-C7D5-4AA7-87A8-CE5C4973C83D}"/>
          </ac:spMkLst>
        </pc:spChg>
        <pc:spChg chg="mod">
          <ac:chgData name="Banerjee, Biplab (Cognizant)" userId="ca6dff3c-01ab-49e0-bd70-d92b8841707f" providerId="ADAL" clId="{B91C704E-1407-4CA3-889B-F690F27250A9}" dt="2023-09-13T08:37:52.636" v="245"/>
          <ac:spMkLst>
            <pc:docMk/>
            <pc:sldMk cId="2069803008" sldId="283"/>
            <ac:spMk id="137" creationId="{4237D231-38E9-46D9-A571-1AEAC0B3E056}"/>
          </ac:spMkLst>
        </pc:spChg>
        <pc:picChg chg="add mod modCrop">
          <ac:chgData name="Banerjee, Biplab (Cognizant)" userId="ca6dff3c-01ab-49e0-bd70-d92b8841707f" providerId="ADAL" clId="{B91C704E-1407-4CA3-889B-F690F27250A9}" dt="2023-09-13T08:42:26.749" v="291" actId="1076"/>
          <ac:picMkLst>
            <pc:docMk/>
            <pc:sldMk cId="2069803008" sldId="283"/>
            <ac:picMk id="9" creationId="{3EED8C52-43A5-5E99-36E0-28749B530C7B}"/>
          </ac:picMkLst>
        </pc:picChg>
        <pc:picChg chg="mod">
          <ac:chgData name="Banerjee, Biplab (Cognizant)" userId="ca6dff3c-01ab-49e0-bd70-d92b8841707f" providerId="ADAL" clId="{B91C704E-1407-4CA3-889B-F690F27250A9}" dt="2023-09-13T08:48:52.856" v="294" actId="14826"/>
          <ac:picMkLst>
            <pc:docMk/>
            <pc:sldMk cId="2069803008" sldId="283"/>
            <ac:picMk id="26" creationId="{E2B3D448-6C6E-457E-9101-6ED71063E0FF}"/>
          </ac:picMkLst>
        </pc:picChg>
        <pc:picChg chg="mod">
          <ac:chgData name="Banerjee, Biplab (Cognizant)" userId="ca6dff3c-01ab-49e0-bd70-d92b8841707f" providerId="ADAL" clId="{B91C704E-1407-4CA3-889B-F690F27250A9}" dt="2023-09-13T08:49:59.738" v="296" actId="14826"/>
          <ac:picMkLst>
            <pc:docMk/>
            <pc:sldMk cId="2069803008" sldId="283"/>
            <ac:picMk id="30" creationId="{C0AFC6B0-D191-4107-9CE8-6A62C8B6BF6E}"/>
          </ac:picMkLst>
        </pc:picChg>
        <pc:picChg chg="mod">
          <ac:chgData name="Banerjee, Biplab (Cognizant)" userId="ca6dff3c-01ab-49e0-bd70-d92b8841707f" providerId="ADAL" clId="{B91C704E-1407-4CA3-889B-F690F27250A9}" dt="2023-09-13T08:46:52.177" v="292" actId="14826"/>
          <ac:picMkLst>
            <pc:docMk/>
            <pc:sldMk cId="2069803008" sldId="283"/>
            <ac:picMk id="34" creationId="{001482E7-DB3D-4047-A6D3-8C7EB0F66DF1}"/>
          </ac:picMkLst>
        </pc:picChg>
        <pc:picChg chg="mod">
          <ac:chgData name="Banerjee, Biplab (Cognizant)" userId="ca6dff3c-01ab-49e0-bd70-d92b8841707f" providerId="ADAL" clId="{B91C704E-1407-4CA3-889B-F690F27250A9}" dt="2023-09-13T08:50:21.189" v="297" actId="14826"/>
          <ac:picMkLst>
            <pc:docMk/>
            <pc:sldMk cId="2069803008" sldId="283"/>
            <ac:picMk id="38" creationId="{0B81A210-11FF-46EA-AF83-A89425CF815D}"/>
          </ac:picMkLst>
        </pc:picChg>
      </pc:sldChg>
      <pc:sldChg chg="addSp delSp modSp new mod modClrScheme chgLayout">
        <pc:chgData name="Banerjee, Biplab (Cognizant)" userId="ca6dff3c-01ab-49e0-bd70-d92b8841707f" providerId="ADAL" clId="{B91C704E-1407-4CA3-889B-F690F27250A9}" dt="2023-09-15T04:47:37.933" v="350" actId="1038"/>
        <pc:sldMkLst>
          <pc:docMk/>
          <pc:sldMk cId="590174594" sldId="284"/>
        </pc:sldMkLst>
        <pc:spChg chg="del">
          <ac:chgData name="Banerjee, Biplab (Cognizant)" userId="ca6dff3c-01ab-49e0-bd70-d92b8841707f" providerId="ADAL" clId="{B91C704E-1407-4CA3-889B-F690F27250A9}" dt="2023-09-14T09:35:35.684" v="299" actId="700"/>
          <ac:spMkLst>
            <pc:docMk/>
            <pc:sldMk cId="590174594" sldId="284"/>
            <ac:spMk id="2" creationId="{B6BA2654-332C-E78C-5B4E-ABCA130BF512}"/>
          </ac:spMkLst>
        </pc:spChg>
        <pc:spChg chg="del mod ord">
          <ac:chgData name="Banerjee, Biplab (Cognizant)" userId="ca6dff3c-01ab-49e0-bd70-d92b8841707f" providerId="ADAL" clId="{B91C704E-1407-4CA3-889B-F690F27250A9}" dt="2023-09-14T09:35:35.684" v="299" actId="700"/>
          <ac:spMkLst>
            <pc:docMk/>
            <pc:sldMk cId="590174594" sldId="284"/>
            <ac:spMk id="3" creationId="{D9B291F2-CE5A-E90B-5319-B7BF009D1506}"/>
          </ac:spMkLst>
        </pc:spChg>
        <pc:spChg chg="del">
          <ac:chgData name="Banerjee, Biplab (Cognizant)" userId="ca6dff3c-01ab-49e0-bd70-d92b8841707f" providerId="ADAL" clId="{B91C704E-1407-4CA3-889B-F690F27250A9}" dt="2023-09-14T09:35:35.684" v="299" actId="700"/>
          <ac:spMkLst>
            <pc:docMk/>
            <pc:sldMk cId="590174594" sldId="284"/>
            <ac:spMk id="4" creationId="{6500CE5C-7A9E-3914-7914-EEAAD2E50F06}"/>
          </ac:spMkLst>
        </pc:spChg>
        <pc:spChg chg="del">
          <ac:chgData name="Banerjee, Biplab (Cognizant)" userId="ca6dff3c-01ab-49e0-bd70-d92b8841707f" providerId="ADAL" clId="{B91C704E-1407-4CA3-889B-F690F27250A9}" dt="2023-09-14T09:35:35.684" v="299" actId="700"/>
          <ac:spMkLst>
            <pc:docMk/>
            <pc:sldMk cId="590174594" sldId="284"/>
            <ac:spMk id="5" creationId="{E19082FE-F6DE-F3B1-2E52-26119292C98E}"/>
          </ac:spMkLst>
        </pc:spChg>
        <pc:spChg chg="del">
          <ac:chgData name="Banerjee, Biplab (Cognizant)" userId="ca6dff3c-01ab-49e0-bd70-d92b8841707f" providerId="ADAL" clId="{B91C704E-1407-4CA3-889B-F690F27250A9}" dt="2023-09-14T09:35:35.684" v="299" actId="700"/>
          <ac:spMkLst>
            <pc:docMk/>
            <pc:sldMk cId="590174594" sldId="284"/>
            <ac:spMk id="6" creationId="{D66F07A3-EA24-45CE-8F8B-52AE07A5310A}"/>
          </ac:spMkLst>
        </pc:spChg>
        <pc:spChg chg="del">
          <ac:chgData name="Banerjee, Biplab (Cognizant)" userId="ca6dff3c-01ab-49e0-bd70-d92b8841707f" providerId="ADAL" clId="{B91C704E-1407-4CA3-889B-F690F27250A9}" dt="2023-09-14T09:35:35.684" v="299" actId="700"/>
          <ac:spMkLst>
            <pc:docMk/>
            <pc:sldMk cId="590174594" sldId="284"/>
            <ac:spMk id="7" creationId="{A672232F-A9DB-497D-C04C-1ECB9A1C124F}"/>
          </ac:spMkLst>
        </pc:spChg>
        <pc:spChg chg="del">
          <ac:chgData name="Banerjee, Biplab (Cognizant)" userId="ca6dff3c-01ab-49e0-bd70-d92b8841707f" providerId="ADAL" clId="{B91C704E-1407-4CA3-889B-F690F27250A9}" dt="2023-09-14T09:35:35.684" v="299" actId="700"/>
          <ac:spMkLst>
            <pc:docMk/>
            <pc:sldMk cId="590174594" sldId="284"/>
            <ac:spMk id="8" creationId="{C51A9CA4-7C3F-2D32-1563-23CABC2F2B23}"/>
          </ac:spMkLst>
        </pc:spChg>
        <pc:spChg chg="del">
          <ac:chgData name="Banerjee, Biplab (Cognizant)" userId="ca6dff3c-01ab-49e0-bd70-d92b8841707f" providerId="ADAL" clId="{B91C704E-1407-4CA3-889B-F690F27250A9}" dt="2023-09-14T09:35:35.684" v="299" actId="700"/>
          <ac:spMkLst>
            <pc:docMk/>
            <pc:sldMk cId="590174594" sldId="284"/>
            <ac:spMk id="9" creationId="{F96E2193-52CB-0BE5-E91F-DE03DFEF8C0C}"/>
          </ac:spMkLst>
        </pc:spChg>
        <pc:spChg chg="del">
          <ac:chgData name="Banerjee, Biplab (Cognizant)" userId="ca6dff3c-01ab-49e0-bd70-d92b8841707f" providerId="ADAL" clId="{B91C704E-1407-4CA3-889B-F690F27250A9}" dt="2023-09-14T09:35:35.684" v="299" actId="700"/>
          <ac:spMkLst>
            <pc:docMk/>
            <pc:sldMk cId="590174594" sldId="284"/>
            <ac:spMk id="10" creationId="{DE3A4C68-8F3A-C7CE-FFFA-EA6AD9F9AEA1}"/>
          </ac:spMkLst>
        </pc:spChg>
        <pc:spChg chg="del">
          <ac:chgData name="Banerjee, Biplab (Cognizant)" userId="ca6dff3c-01ab-49e0-bd70-d92b8841707f" providerId="ADAL" clId="{B91C704E-1407-4CA3-889B-F690F27250A9}" dt="2023-09-14T09:35:35.684" v="299" actId="700"/>
          <ac:spMkLst>
            <pc:docMk/>
            <pc:sldMk cId="590174594" sldId="284"/>
            <ac:spMk id="11" creationId="{2F5BC69C-AEC3-465E-A57A-64CAACB9CA4C}"/>
          </ac:spMkLst>
        </pc:spChg>
        <pc:spChg chg="del">
          <ac:chgData name="Banerjee, Biplab (Cognizant)" userId="ca6dff3c-01ab-49e0-bd70-d92b8841707f" providerId="ADAL" clId="{B91C704E-1407-4CA3-889B-F690F27250A9}" dt="2023-09-14T09:35:35.684" v="299" actId="700"/>
          <ac:spMkLst>
            <pc:docMk/>
            <pc:sldMk cId="590174594" sldId="284"/>
            <ac:spMk id="12" creationId="{AB499D7A-454F-A1BC-ADF5-F763B6DD783D}"/>
          </ac:spMkLst>
        </pc:spChg>
        <pc:spChg chg="del">
          <ac:chgData name="Banerjee, Biplab (Cognizant)" userId="ca6dff3c-01ab-49e0-bd70-d92b8841707f" providerId="ADAL" clId="{B91C704E-1407-4CA3-889B-F690F27250A9}" dt="2023-09-14T09:35:35.684" v="299" actId="700"/>
          <ac:spMkLst>
            <pc:docMk/>
            <pc:sldMk cId="590174594" sldId="284"/>
            <ac:spMk id="13" creationId="{7BF99CC8-9BB8-24FC-A575-81AD9B04AA2F}"/>
          </ac:spMkLst>
        </pc:spChg>
        <pc:spChg chg="del">
          <ac:chgData name="Banerjee, Biplab (Cognizant)" userId="ca6dff3c-01ab-49e0-bd70-d92b8841707f" providerId="ADAL" clId="{B91C704E-1407-4CA3-889B-F690F27250A9}" dt="2023-09-14T09:35:35.684" v="299" actId="700"/>
          <ac:spMkLst>
            <pc:docMk/>
            <pc:sldMk cId="590174594" sldId="284"/>
            <ac:spMk id="14" creationId="{D9AF484E-7BF8-3C7B-1765-B2BFB4E9975E}"/>
          </ac:spMkLst>
        </pc:spChg>
        <pc:spChg chg="del">
          <ac:chgData name="Banerjee, Biplab (Cognizant)" userId="ca6dff3c-01ab-49e0-bd70-d92b8841707f" providerId="ADAL" clId="{B91C704E-1407-4CA3-889B-F690F27250A9}" dt="2023-09-14T09:35:35.684" v="299" actId="700"/>
          <ac:spMkLst>
            <pc:docMk/>
            <pc:sldMk cId="590174594" sldId="284"/>
            <ac:spMk id="15" creationId="{CCB9A544-4210-14EA-5F99-D3CDF1AAC24D}"/>
          </ac:spMkLst>
        </pc:spChg>
        <pc:spChg chg="del">
          <ac:chgData name="Banerjee, Biplab (Cognizant)" userId="ca6dff3c-01ab-49e0-bd70-d92b8841707f" providerId="ADAL" clId="{B91C704E-1407-4CA3-889B-F690F27250A9}" dt="2023-09-14T09:35:35.684" v="299" actId="700"/>
          <ac:spMkLst>
            <pc:docMk/>
            <pc:sldMk cId="590174594" sldId="284"/>
            <ac:spMk id="16" creationId="{F403685A-4231-21F8-4BF5-AD1DC6E725DF}"/>
          </ac:spMkLst>
        </pc:spChg>
        <pc:spChg chg="add mod ord">
          <ac:chgData name="Banerjee, Biplab (Cognizant)" userId="ca6dff3c-01ab-49e0-bd70-d92b8841707f" providerId="ADAL" clId="{B91C704E-1407-4CA3-889B-F690F27250A9}" dt="2023-09-14T09:36:50.739" v="338" actId="26606"/>
          <ac:spMkLst>
            <pc:docMk/>
            <pc:sldMk cId="590174594" sldId="284"/>
            <ac:spMk id="17" creationId="{2B32FC3C-BE2D-CDF7-C68A-11A6A07DD228}"/>
          </ac:spMkLst>
        </pc:spChg>
        <pc:spChg chg="add del mod ord">
          <ac:chgData name="Banerjee, Biplab (Cognizant)" userId="ca6dff3c-01ab-49e0-bd70-d92b8841707f" providerId="ADAL" clId="{B91C704E-1407-4CA3-889B-F690F27250A9}" dt="2023-09-14T09:36:50.739" v="338" actId="26606"/>
          <ac:spMkLst>
            <pc:docMk/>
            <pc:sldMk cId="590174594" sldId="284"/>
            <ac:spMk id="18" creationId="{786D5D40-1181-FABC-5AEA-D0B3AA2BAFD4}"/>
          </ac:spMkLst>
        </pc:spChg>
        <pc:spChg chg="add del mod">
          <ac:chgData name="Banerjee, Biplab (Cognizant)" userId="ca6dff3c-01ab-49e0-bd70-d92b8841707f" providerId="ADAL" clId="{B91C704E-1407-4CA3-889B-F690F27250A9}" dt="2023-09-14T09:36:47.348" v="335" actId="26606"/>
          <ac:spMkLst>
            <pc:docMk/>
            <pc:sldMk cId="590174594" sldId="284"/>
            <ac:spMk id="22" creationId="{786D5D40-1181-FABC-5AEA-D0B3AA2BAFD4}"/>
          </ac:spMkLst>
        </pc:spChg>
        <pc:graphicFrameChg chg="add del mod">
          <ac:chgData name="Banerjee, Biplab (Cognizant)" userId="ca6dff3c-01ab-49e0-bd70-d92b8841707f" providerId="ADAL" clId="{B91C704E-1407-4CA3-889B-F690F27250A9}" dt="2023-09-14T09:36:45.914" v="333" actId="26606"/>
          <ac:graphicFrameMkLst>
            <pc:docMk/>
            <pc:sldMk cId="590174594" sldId="284"/>
            <ac:graphicFrameMk id="20" creationId="{02BDD844-018E-9CE1-4ED6-B9E5E57904A6}"/>
          </ac:graphicFrameMkLst>
        </pc:graphicFrameChg>
        <pc:graphicFrameChg chg="add del mod">
          <ac:chgData name="Banerjee, Biplab (Cognizant)" userId="ca6dff3c-01ab-49e0-bd70-d92b8841707f" providerId="ADAL" clId="{B91C704E-1407-4CA3-889B-F690F27250A9}" dt="2023-09-14T09:36:50.526" v="337" actId="26606"/>
          <ac:graphicFrameMkLst>
            <pc:docMk/>
            <pc:sldMk cId="590174594" sldId="284"/>
            <ac:graphicFrameMk id="24" creationId="{C2CD7737-99D9-4AF2-38CB-AAAB80A13F01}"/>
          </ac:graphicFrameMkLst>
        </pc:graphicFrameChg>
        <pc:graphicFrameChg chg="add mod">
          <ac:chgData name="Banerjee, Biplab (Cognizant)" userId="ca6dff3c-01ab-49e0-bd70-d92b8841707f" providerId="ADAL" clId="{B91C704E-1407-4CA3-889B-F690F27250A9}" dt="2023-09-15T04:47:37.933" v="350" actId="1038"/>
          <ac:graphicFrameMkLst>
            <pc:docMk/>
            <pc:sldMk cId="590174594" sldId="284"/>
            <ac:graphicFrameMk id="26" creationId="{02BDD844-018E-9CE1-4ED6-B9E5E57904A6}"/>
          </ac:graphicFrameMkLst>
        </pc:graphicFrameChg>
      </pc:sldChg>
      <pc:sldChg chg="addSp delSp modSp new mod modClrScheme chgLayout">
        <pc:chgData name="Banerjee, Biplab (Cognizant)" userId="ca6dff3c-01ab-49e0-bd70-d92b8841707f" providerId="ADAL" clId="{B91C704E-1407-4CA3-889B-F690F27250A9}" dt="2023-09-15T06:35:56.339" v="898" actId="1035"/>
        <pc:sldMkLst>
          <pc:docMk/>
          <pc:sldMk cId="2018390912" sldId="285"/>
        </pc:sldMkLst>
        <pc:spChg chg="del mod ord">
          <ac:chgData name="Banerjee, Biplab (Cognizant)" userId="ca6dff3c-01ab-49e0-bd70-d92b8841707f" providerId="ADAL" clId="{B91C704E-1407-4CA3-889B-F690F27250A9}" dt="2023-09-15T04:56:35.261" v="352" actId="700"/>
          <ac:spMkLst>
            <pc:docMk/>
            <pc:sldMk cId="2018390912" sldId="285"/>
            <ac:spMk id="2" creationId="{50FDA21A-F5D0-A9AD-F314-700687DDE485}"/>
          </ac:spMkLst>
        </pc:spChg>
        <pc:spChg chg="del mod ord">
          <ac:chgData name="Banerjee, Biplab (Cognizant)" userId="ca6dff3c-01ab-49e0-bd70-d92b8841707f" providerId="ADAL" clId="{B91C704E-1407-4CA3-889B-F690F27250A9}" dt="2023-09-15T04:56:35.261" v="352" actId="700"/>
          <ac:spMkLst>
            <pc:docMk/>
            <pc:sldMk cId="2018390912" sldId="285"/>
            <ac:spMk id="3" creationId="{FD7EC664-59F1-4475-8D5B-A45EFE033CE8}"/>
          </ac:spMkLst>
        </pc:spChg>
        <pc:spChg chg="add mod ord">
          <ac:chgData name="Banerjee, Biplab (Cognizant)" userId="ca6dff3c-01ab-49e0-bd70-d92b8841707f" providerId="ADAL" clId="{B91C704E-1407-4CA3-889B-F690F27250A9}" dt="2023-09-15T06:30:51.324" v="829" actId="20577"/>
          <ac:spMkLst>
            <pc:docMk/>
            <pc:sldMk cId="2018390912" sldId="285"/>
            <ac:spMk id="4" creationId="{2D5325B0-8B49-5CFB-98F3-202E1D772090}"/>
          </ac:spMkLst>
        </pc:spChg>
        <pc:spChg chg="add del mod ord">
          <ac:chgData name="Banerjee, Biplab (Cognizant)" userId="ca6dff3c-01ab-49e0-bd70-d92b8841707f" providerId="ADAL" clId="{B91C704E-1407-4CA3-889B-F690F27250A9}" dt="2023-09-15T04:56:39.220" v="353" actId="478"/>
          <ac:spMkLst>
            <pc:docMk/>
            <pc:sldMk cId="2018390912" sldId="285"/>
            <ac:spMk id="5" creationId="{2D137F98-0E36-CE0F-01B1-90D07ADA5F28}"/>
          </ac:spMkLst>
        </pc:spChg>
        <pc:spChg chg="add mod">
          <ac:chgData name="Banerjee, Biplab (Cognizant)" userId="ca6dff3c-01ab-49e0-bd70-d92b8841707f" providerId="ADAL" clId="{B91C704E-1407-4CA3-889B-F690F27250A9}" dt="2023-09-15T06:34:52.008" v="883" actId="1038"/>
          <ac:spMkLst>
            <pc:docMk/>
            <pc:sldMk cId="2018390912" sldId="285"/>
            <ac:spMk id="6" creationId="{C68234C4-033A-37BF-5CB0-BF8E56FB0FEC}"/>
          </ac:spMkLst>
        </pc:spChg>
        <pc:spChg chg="add mod">
          <ac:chgData name="Banerjee, Biplab (Cognizant)" userId="ca6dff3c-01ab-49e0-bd70-d92b8841707f" providerId="ADAL" clId="{B91C704E-1407-4CA3-889B-F690F27250A9}" dt="2023-09-15T06:34:52.008" v="883" actId="1038"/>
          <ac:spMkLst>
            <pc:docMk/>
            <pc:sldMk cId="2018390912" sldId="285"/>
            <ac:spMk id="7" creationId="{7E56F32D-FC52-1A1F-7A0E-35ADF768ED47}"/>
          </ac:spMkLst>
        </pc:spChg>
        <pc:spChg chg="add mod">
          <ac:chgData name="Banerjee, Biplab (Cognizant)" userId="ca6dff3c-01ab-49e0-bd70-d92b8841707f" providerId="ADAL" clId="{B91C704E-1407-4CA3-889B-F690F27250A9}" dt="2023-09-15T05:34:21.672" v="492" actId="1038"/>
          <ac:spMkLst>
            <pc:docMk/>
            <pc:sldMk cId="2018390912" sldId="285"/>
            <ac:spMk id="14" creationId="{540F5810-D4D2-1A2F-F6A8-6E56052C7F52}"/>
          </ac:spMkLst>
        </pc:spChg>
        <pc:spChg chg="add mod">
          <ac:chgData name="Banerjee, Biplab (Cognizant)" userId="ca6dff3c-01ab-49e0-bd70-d92b8841707f" providerId="ADAL" clId="{B91C704E-1407-4CA3-889B-F690F27250A9}" dt="2023-09-15T06:10:17.739" v="630" actId="404"/>
          <ac:spMkLst>
            <pc:docMk/>
            <pc:sldMk cId="2018390912" sldId="285"/>
            <ac:spMk id="15" creationId="{F1399E71-DC1A-1A8B-FDCB-78A6A794D467}"/>
          </ac:spMkLst>
        </pc:spChg>
        <pc:spChg chg="add mod">
          <ac:chgData name="Banerjee, Biplab (Cognizant)" userId="ca6dff3c-01ab-49e0-bd70-d92b8841707f" providerId="ADAL" clId="{B91C704E-1407-4CA3-889B-F690F27250A9}" dt="2023-09-15T06:10:17.739" v="630" actId="404"/>
          <ac:spMkLst>
            <pc:docMk/>
            <pc:sldMk cId="2018390912" sldId="285"/>
            <ac:spMk id="16" creationId="{FFCBC535-9A45-99E1-1D45-99FF149A22B8}"/>
          </ac:spMkLst>
        </pc:spChg>
        <pc:spChg chg="add mod">
          <ac:chgData name="Banerjee, Biplab (Cognizant)" userId="ca6dff3c-01ab-49e0-bd70-d92b8841707f" providerId="ADAL" clId="{B91C704E-1407-4CA3-889B-F690F27250A9}" dt="2023-09-15T06:10:17.739" v="630" actId="404"/>
          <ac:spMkLst>
            <pc:docMk/>
            <pc:sldMk cId="2018390912" sldId="285"/>
            <ac:spMk id="17" creationId="{CD1A2FF4-ADA4-6FBD-1453-CA300F0E8550}"/>
          </ac:spMkLst>
        </pc:spChg>
        <pc:spChg chg="add del mod">
          <ac:chgData name="Banerjee, Biplab (Cognizant)" userId="ca6dff3c-01ab-49e0-bd70-d92b8841707f" providerId="ADAL" clId="{B91C704E-1407-4CA3-889B-F690F27250A9}" dt="2023-09-15T06:35:23.118" v="886" actId="478"/>
          <ac:spMkLst>
            <pc:docMk/>
            <pc:sldMk cId="2018390912" sldId="285"/>
            <ac:spMk id="20" creationId="{0D3009E7-6B4C-C6E1-7D86-C81D0B2118AA}"/>
          </ac:spMkLst>
        </pc:spChg>
        <pc:spChg chg="add mod">
          <ac:chgData name="Banerjee, Biplab (Cognizant)" userId="ca6dff3c-01ab-49e0-bd70-d92b8841707f" providerId="ADAL" clId="{B91C704E-1407-4CA3-889B-F690F27250A9}" dt="2023-09-15T06:18:42.075" v="724" actId="1035"/>
          <ac:spMkLst>
            <pc:docMk/>
            <pc:sldMk cId="2018390912" sldId="285"/>
            <ac:spMk id="21" creationId="{43DCA39C-087E-D4F0-12EE-F9A8415BDC7D}"/>
          </ac:spMkLst>
        </pc:spChg>
        <pc:spChg chg="add mod">
          <ac:chgData name="Banerjee, Biplab (Cognizant)" userId="ca6dff3c-01ab-49e0-bd70-d92b8841707f" providerId="ADAL" clId="{B91C704E-1407-4CA3-889B-F690F27250A9}" dt="2023-09-15T06:18:42.075" v="724" actId="1035"/>
          <ac:spMkLst>
            <pc:docMk/>
            <pc:sldMk cId="2018390912" sldId="285"/>
            <ac:spMk id="22" creationId="{83C75170-56E9-4D25-06E5-6F3A8FE7B4BB}"/>
          </ac:spMkLst>
        </pc:spChg>
        <pc:spChg chg="add mod">
          <ac:chgData name="Banerjee, Biplab (Cognizant)" userId="ca6dff3c-01ab-49e0-bd70-d92b8841707f" providerId="ADAL" clId="{B91C704E-1407-4CA3-889B-F690F27250A9}" dt="2023-09-15T06:18:42.075" v="724" actId="1035"/>
          <ac:spMkLst>
            <pc:docMk/>
            <pc:sldMk cId="2018390912" sldId="285"/>
            <ac:spMk id="23" creationId="{4AD91483-CE8C-A9F5-802A-2FADCDC49DD1}"/>
          </ac:spMkLst>
        </pc:spChg>
        <pc:spChg chg="add del mod">
          <ac:chgData name="Banerjee, Biplab (Cognizant)" userId="ca6dff3c-01ab-49e0-bd70-d92b8841707f" providerId="ADAL" clId="{B91C704E-1407-4CA3-889B-F690F27250A9}" dt="2023-09-15T06:13:15.927" v="679" actId="478"/>
          <ac:spMkLst>
            <pc:docMk/>
            <pc:sldMk cId="2018390912" sldId="285"/>
            <ac:spMk id="45" creationId="{70A826BA-A0AE-F7C2-667C-BE86B9644479}"/>
          </ac:spMkLst>
        </pc:spChg>
        <pc:spChg chg="add mod">
          <ac:chgData name="Banerjee, Biplab (Cognizant)" userId="ca6dff3c-01ab-49e0-bd70-d92b8841707f" providerId="ADAL" clId="{B91C704E-1407-4CA3-889B-F690F27250A9}" dt="2023-09-15T06:18:42.075" v="724" actId="1035"/>
          <ac:spMkLst>
            <pc:docMk/>
            <pc:sldMk cId="2018390912" sldId="285"/>
            <ac:spMk id="46" creationId="{AC328F39-A9E3-884E-3689-E1AEAC2ABDD8}"/>
          </ac:spMkLst>
        </pc:spChg>
        <pc:spChg chg="add mod">
          <ac:chgData name="Banerjee, Biplab (Cognizant)" userId="ca6dff3c-01ab-49e0-bd70-d92b8841707f" providerId="ADAL" clId="{B91C704E-1407-4CA3-889B-F690F27250A9}" dt="2023-09-15T06:18:54.287" v="733" actId="20577"/>
          <ac:spMkLst>
            <pc:docMk/>
            <pc:sldMk cId="2018390912" sldId="285"/>
            <ac:spMk id="49" creationId="{8E452897-7CFA-2CED-8901-F1051B148C61}"/>
          </ac:spMkLst>
        </pc:spChg>
        <pc:spChg chg="add mod">
          <ac:chgData name="Banerjee, Biplab (Cognizant)" userId="ca6dff3c-01ab-49e0-bd70-d92b8841707f" providerId="ADAL" clId="{B91C704E-1407-4CA3-889B-F690F27250A9}" dt="2023-09-15T06:21:47.993" v="759" actId="1037"/>
          <ac:spMkLst>
            <pc:docMk/>
            <pc:sldMk cId="2018390912" sldId="285"/>
            <ac:spMk id="54" creationId="{29150EDB-7EB6-E354-0488-9BC82712CA83}"/>
          </ac:spMkLst>
        </pc:spChg>
        <pc:spChg chg="add mod">
          <ac:chgData name="Banerjee, Biplab (Cognizant)" userId="ca6dff3c-01ab-49e0-bd70-d92b8841707f" providerId="ADAL" clId="{B91C704E-1407-4CA3-889B-F690F27250A9}" dt="2023-09-15T06:35:01.915" v="885" actId="1076"/>
          <ac:spMkLst>
            <pc:docMk/>
            <pc:sldMk cId="2018390912" sldId="285"/>
            <ac:spMk id="1033" creationId="{A6974C8A-DADB-AF5C-0461-FD59C7B548A0}"/>
          </ac:spMkLst>
        </pc:spChg>
        <pc:grpChg chg="add mod">
          <ac:chgData name="Banerjee, Biplab (Cognizant)" userId="ca6dff3c-01ab-49e0-bd70-d92b8841707f" providerId="ADAL" clId="{B91C704E-1407-4CA3-889B-F690F27250A9}" dt="2023-09-15T06:34:52.008" v="883" actId="1038"/>
          <ac:grpSpMkLst>
            <pc:docMk/>
            <pc:sldMk cId="2018390912" sldId="285"/>
            <ac:grpSpMk id="1037" creationId="{2EB7EE4C-B1FC-EDFC-4C46-E73665E794A5}"/>
          </ac:grpSpMkLst>
        </pc:grpChg>
        <pc:picChg chg="add mod">
          <ac:chgData name="Banerjee, Biplab (Cognizant)" userId="ca6dff3c-01ab-49e0-bd70-d92b8841707f" providerId="ADAL" clId="{B91C704E-1407-4CA3-889B-F690F27250A9}" dt="2023-09-15T06:34:52.008" v="883" actId="1038"/>
          <ac:picMkLst>
            <pc:docMk/>
            <pc:sldMk cId="2018390912" sldId="285"/>
            <ac:picMk id="9" creationId="{4C104617-3C89-2552-F648-F26CE711C2F2}"/>
          </ac:picMkLst>
        </pc:picChg>
        <pc:picChg chg="add mod">
          <ac:chgData name="Banerjee, Biplab (Cognizant)" userId="ca6dff3c-01ab-49e0-bd70-d92b8841707f" providerId="ADAL" clId="{B91C704E-1407-4CA3-889B-F690F27250A9}" dt="2023-09-15T06:34:52.008" v="883" actId="1038"/>
          <ac:picMkLst>
            <pc:docMk/>
            <pc:sldMk cId="2018390912" sldId="285"/>
            <ac:picMk id="11" creationId="{4C367382-D90B-54B6-D055-9C8FA617EDED}"/>
          </ac:picMkLst>
        </pc:picChg>
        <pc:picChg chg="add mod">
          <ac:chgData name="Banerjee, Biplab (Cognizant)" userId="ca6dff3c-01ab-49e0-bd70-d92b8841707f" providerId="ADAL" clId="{B91C704E-1407-4CA3-889B-F690F27250A9}" dt="2023-09-15T06:35:56.339" v="898" actId="1035"/>
          <ac:picMkLst>
            <pc:docMk/>
            <pc:sldMk cId="2018390912" sldId="285"/>
            <ac:picMk id="13" creationId="{E35B6509-52A7-15D1-6548-B26AC2E082D9}"/>
          </ac:picMkLst>
        </pc:picChg>
        <pc:picChg chg="add mod">
          <ac:chgData name="Banerjee, Biplab (Cognizant)" userId="ca6dff3c-01ab-49e0-bd70-d92b8841707f" providerId="ADAL" clId="{B91C704E-1407-4CA3-889B-F690F27250A9}" dt="2023-09-15T06:11:12.755" v="634" actId="1076"/>
          <ac:picMkLst>
            <pc:docMk/>
            <pc:sldMk cId="2018390912" sldId="285"/>
            <ac:picMk id="25" creationId="{D7E117BB-3048-A4AB-62FA-868FF6C2DDF6}"/>
          </ac:picMkLst>
        </pc:picChg>
        <pc:picChg chg="add mod">
          <ac:chgData name="Banerjee, Biplab (Cognizant)" userId="ca6dff3c-01ab-49e0-bd70-d92b8841707f" providerId="ADAL" clId="{B91C704E-1407-4CA3-889B-F690F27250A9}" dt="2023-09-15T06:12:31.050" v="651" actId="1036"/>
          <ac:picMkLst>
            <pc:docMk/>
            <pc:sldMk cId="2018390912" sldId="285"/>
            <ac:picMk id="26" creationId="{FC467268-3C8C-91BE-D1E7-70861A91C4E0}"/>
          </ac:picMkLst>
        </pc:picChg>
        <pc:picChg chg="add mod">
          <ac:chgData name="Banerjee, Biplab (Cognizant)" userId="ca6dff3c-01ab-49e0-bd70-d92b8841707f" providerId="ADAL" clId="{B91C704E-1407-4CA3-889B-F690F27250A9}" dt="2023-09-15T06:12:35.975" v="654" actId="1036"/>
          <ac:picMkLst>
            <pc:docMk/>
            <pc:sldMk cId="2018390912" sldId="285"/>
            <ac:picMk id="27" creationId="{BD93C7C6-7349-F1AE-86BF-77B7D9A31BF2}"/>
          </ac:picMkLst>
        </pc:picChg>
        <pc:picChg chg="add mod">
          <ac:chgData name="Banerjee, Biplab (Cognizant)" userId="ca6dff3c-01ab-49e0-bd70-d92b8841707f" providerId="ADAL" clId="{B91C704E-1407-4CA3-889B-F690F27250A9}" dt="2023-09-15T06:18:42.075" v="724" actId="1035"/>
          <ac:picMkLst>
            <pc:docMk/>
            <pc:sldMk cId="2018390912" sldId="285"/>
            <ac:picMk id="28" creationId="{96F974D4-BCC1-A2C1-4EBF-8B7B70B7A38B}"/>
          </ac:picMkLst>
        </pc:picChg>
        <pc:picChg chg="add mod">
          <ac:chgData name="Banerjee, Biplab (Cognizant)" userId="ca6dff3c-01ab-49e0-bd70-d92b8841707f" providerId="ADAL" clId="{B91C704E-1407-4CA3-889B-F690F27250A9}" dt="2023-09-15T06:18:42.075" v="724" actId="1035"/>
          <ac:picMkLst>
            <pc:docMk/>
            <pc:sldMk cId="2018390912" sldId="285"/>
            <ac:picMk id="29" creationId="{66FEAA65-4852-D45E-9C24-855C92E7A5DF}"/>
          </ac:picMkLst>
        </pc:picChg>
        <pc:picChg chg="add mod">
          <ac:chgData name="Banerjee, Biplab (Cognizant)" userId="ca6dff3c-01ab-49e0-bd70-d92b8841707f" providerId="ADAL" clId="{B91C704E-1407-4CA3-889B-F690F27250A9}" dt="2023-09-15T06:18:42.075" v="724" actId="1035"/>
          <ac:picMkLst>
            <pc:docMk/>
            <pc:sldMk cId="2018390912" sldId="285"/>
            <ac:picMk id="30" creationId="{BB2FE77C-B76A-422C-79C0-7845EA95EF8C}"/>
          </ac:picMkLst>
        </pc:picChg>
        <pc:picChg chg="add mod">
          <ac:chgData name="Banerjee, Biplab (Cognizant)" userId="ca6dff3c-01ab-49e0-bd70-d92b8841707f" providerId="ADAL" clId="{B91C704E-1407-4CA3-889B-F690F27250A9}" dt="2023-09-15T06:18:42.075" v="724" actId="1035"/>
          <ac:picMkLst>
            <pc:docMk/>
            <pc:sldMk cId="2018390912" sldId="285"/>
            <ac:picMk id="47" creationId="{F9E94546-B80B-5157-662B-6168D5107B67}"/>
          </ac:picMkLst>
        </pc:picChg>
        <pc:picChg chg="add mod">
          <ac:chgData name="Banerjee, Biplab (Cognizant)" userId="ca6dff3c-01ab-49e0-bd70-d92b8841707f" providerId="ADAL" clId="{B91C704E-1407-4CA3-889B-F690F27250A9}" dt="2023-09-15T06:18:48.934" v="726" actId="1076"/>
          <ac:picMkLst>
            <pc:docMk/>
            <pc:sldMk cId="2018390912" sldId="285"/>
            <ac:picMk id="50" creationId="{71B679E3-F1CA-4821-6B97-EA39A80F32D2}"/>
          </ac:picMkLst>
        </pc:picChg>
        <pc:picChg chg="add mod">
          <ac:chgData name="Banerjee, Biplab (Cognizant)" userId="ca6dff3c-01ab-49e0-bd70-d92b8841707f" providerId="ADAL" clId="{B91C704E-1407-4CA3-889B-F690F27250A9}" dt="2023-09-15T06:34:52.008" v="883" actId="1038"/>
          <ac:picMkLst>
            <pc:docMk/>
            <pc:sldMk cId="2018390912" sldId="285"/>
            <ac:picMk id="1026" creationId="{66C3A6D1-15AB-28E1-1182-3B0196CDD97B}"/>
          </ac:picMkLst>
        </pc:picChg>
        <pc:picChg chg="add mod">
          <ac:chgData name="Banerjee, Biplab (Cognizant)" userId="ca6dff3c-01ab-49e0-bd70-d92b8841707f" providerId="ADAL" clId="{B91C704E-1407-4CA3-889B-F690F27250A9}" dt="2023-09-15T06:34:52.008" v="883" actId="1038"/>
          <ac:picMkLst>
            <pc:docMk/>
            <pc:sldMk cId="2018390912" sldId="285"/>
            <ac:picMk id="1036" creationId="{92C067B7-45FC-A920-50B0-46F269D87EA1}"/>
          </ac:picMkLst>
        </pc:picChg>
        <pc:cxnChg chg="add mod">
          <ac:chgData name="Banerjee, Biplab (Cognizant)" userId="ca6dff3c-01ab-49e0-bd70-d92b8841707f" providerId="ADAL" clId="{B91C704E-1407-4CA3-889B-F690F27250A9}" dt="2023-09-15T06:35:36.299" v="890" actId="14100"/>
          <ac:cxnSpMkLst>
            <pc:docMk/>
            <pc:sldMk cId="2018390912" sldId="285"/>
            <ac:cxnSpMk id="19" creationId="{1F346379-F949-DFE0-EB8C-0882410EE274}"/>
          </ac:cxnSpMkLst>
        </pc:cxnChg>
        <pc:cxnChg chg="add">
          <ac:chgData name="Banerjee, Biplab (Cognizant)" userId="ca6dff3c-01ab-49e0-bd70-d92b8841707f" providerId="ADAL" clId="{B91C704E-1407-4CA3-889B-F690F27250A9}" dt="2023-09-15T06:11:51.076" v="641" actId="11529"/>
          <ac:cxnSpMkLst>
            <pc:docMk/>
            <pc:sldMk cId="2018390912" sldId="285"/>
            <ac:cxnSpMk id="32" creationId="{F76A9BEC-4C1D-FFA0-F8AD-CB610ACB1D0D}"/>
          </ac:cxnSpMkLst>
        </pc:cxnChg>
        <pc:cxnChg chg="add del">
          <ac:chgData name="Banerjee, Biplab (Cognizant)" userId="ca6dff3c-01ab-49e0-bd70-d92b8841707f" providerId="ADAL" clId="{B91C704E-1407-4CA3-889B-F690F27250A9}" dt="2023-09-15T06:11:58.613" v="643" actId="478"/>
          <ac:cxnSpMkLst>
            <pc:docMk/>
            <pc:sldMk cId="2018390912" sldId="285"/>
            <ac:cxnSpMk id="34" creationId="{5C0A5783-65FF-E1EE-DCF5-F6622F3D6E8F}"/>
          </ac:cxnSpMkLst>
        </pc:cxnChg>
        <pc:cxnChg chg="add mod">
          <ac:chgData name="Banerjee, Biplab (Cognizant)" userId="ca6dff3c-01ab-49e0-bd70-d92b8841707f" providerId="ADAL" clId="{B91C704E-1407-4CA3-889B-F690F27250A9}" dt="2023-09-15T06:12:31.050" v="651" actId="1036"/>
          <ac:cxnSpMkLst>
            <pc:docMk/>
            <pc:sldMk cId="2018390912" sldId="285"/>
            <ac:cxnSpMk id="36" creationId="{F61955F4-ACF6-B8F9-02D0-E22593A0F2B2}"/>
          </ac:cxnSpMkLst>
        </pc:cxnChg>
        <pc:cxnChg chg="add mod">
          <ac:chgData name="Banerjee, Biplab (Cognizant)" userId="ca6dff3c-01ab-49e0-bd70-d92b8841707f" providerId="ADAL" clId="{B91C704E-1407-4CA3-889B-F690F27250A9}" dt="2023-09-15T06:12:35.975" v="654" actId="1036"/>
          <ac:cxnSpMkLst>
            <pc:docMk/>
            <pc:sldMk cId="2018390912" sldId="285"/>
            <ac:cxnSpMk id="38" creationId="{E4523622-BEB8-CF5F-782C-FF51273E4F22}"/>
          </ac:cxnSpMkLst>
        </pc:cxnChg>
        <pc:cxnChg chg="add mod">
          <ac:chgData name="Banerjee, Biplab (Cognizant)" userId="ca6dff3c-01ab-49e0-bd70-d92b8841707f" providerId="ADAL" clId="{B91C704E-1407-4CA3-889B-F690F27250A9}" dt="2023-09-15T06:18:42.075" v="724" actId="1035"/>
          <ac:cxnSpMkLst>
            <pc:docMk/>
            <pc:sldMk cId="2018390912" sldId="285"/>
            <ac:cxnSpMk id="40" creationId="{043964A1-7903-5D1C-FC09-FA9CB90BB7DE}"/>
          </ac:cxnSpMkLst>
        </pc:cxnChg>
        <pc:cxnChg chg="add mod">
          <ac:chgData name="Banerjee, Biplab (Cognizant)" userId="ca6dff3c-01ab-49e0-bd70-d92b8841707f" providerId="ADAL" clId="{B91C704E-1407-4CA3-889B-F690F27250A9}" dt="2023-09-15T06:18:42.075" v="724" actId="1035"/>
          <ac:cxnSpMkLst>
            <pc:docMk/>
            <pc:sldMk cId="2018390912" sldId="285"/>
            <ac:cxnSpMk id="42" creationId="{65AB0AC7-4966-80DB-BBDA-576418DEA64F}"/>
          </ac:cxnSpMkLst>
        </pc:cxnChg>
        <pc:cxnChg chg="add mod">
          <ac:chgData name="Banerjee, Biplab (Cognizant)" userId="ca6dff3c-01ab-49e0-bd70-d92b8841707f" providerId="ADAL" clId="{B91C704E-1407-4CA3-889B-F690F27250A9}" dt="2023-09-15T06:18:42.075" v="724" actId="1035"/>
          <ac:cxnSpMkLst>
            <pc:docMk/>
            <pc:sldMk cId="2018390912" sldId="285"/>
            <ac:cxnSpMk id="44" creationId="{C71CEF36-206D-56C3-2DD4-7B7CA38F8F7D}"/>
          </ac:cxnSpMkLst>
        </pc:cxnChg>
        <pc:cxnChg chg="add mod">
          <ac:chgData name="Banerjee, Biplab (Cognizant)" userId="ca6dff3c-01ab-49e0-bd70-d92b8841707f" providerId="ADAL" clId="{B91C704E-1407-4CA3-889B-F690F27250A9}" dt="2023-09-15T06:18:42.075" v="724" actId="1035"/>
          <ac:cxnSpMkLst>
            <pc:docMk/>
            <pc:sldMk cId="2018390912" sldId="285"/>
            <ac:cxnSpMk id="48" creationId="{5B199C8C-BE45-B5EC-436B-2B40DEB9CBF7}"/>
          </ac:cxnSpMkLst>
        </pc:cxnChg>
        <pc:cxnChg chg="add mod">
          <ac:chgData name="Banerjee, Biplab (Cognizant)" userId="ca6dff3c-01ab-49e0-bd70-d92b8841707f" providerId="ADAL" clId="{B91C704E-1407-4CA3-889B-F690F27250A9}" dt="2023-09-15T06:18:48.934" v="726" actId="1076"/>
          <ac:cxnSpMkLst>
            <pc:docMk/>
            <pc:sldMk cId="2018390912" sldId="285"/>
            <ac:cxnSpMk id="51" creationId="{B34F428E-34CB-C8C7-038D-B8BC51F6D529}"/>
          </ac:cxnSpMkLst>
        </pc:cxnChg>
        <pc:cxnChg chg="add">
          <ac:chgData name="Banerjee, Biplab (Cognizant)" userId="ca6dff3c-01ab-49e0-bd70-d92b8841707f" providerId="ADAL" clId="{B91C704E-1407-4CA3-889B-F690F27250A9}" dt="2023-09-15T06:19:03.591" v="734" actId="11529"/>
          <ac:cxnSpMkLst>
            <pc:docMk/>
            <pc:sldMk cId="2018390912" sldId="285"/>
            <ac:cxnSpMk id="53" creationId="{D481DE6B-7DDB-3A47-1137-0825011353B3}"/>
          </ac:cxnSpMkLst>
        </pc:cxnChg>
        <pc:cxnChg chg="add mod">
          <ac:chgData name="Banerjee, Biplab (Cognizant)" userId="ca6dff3c-01ab-49e0-bd70-d92b8841707f" providerId="ADAL" clId="{B91C704E-1407-4CA3-889B-F690F27250A9}" dt="2023-09-15T06:22:21.762" v="761" actId="14100"/>
          <ac:cxnSpMkLst>
            <pc:docMk/>
            <pc:sldMk cId="2018390912" sldId="285"/>
            <ac:cxnSpMk id="56" creationId="{F4E76DD3-2965-1FB8-8E70-4AF8C4343731}"/>
          </ac:cxnSpMkLst>
        </pc:cxnChg>
        <pc:cxnChg chg="add mod">
          <ac:chgData name="Banerjee, Biplab (Cognizant)" userId="ca6dff3c-01ab-49e0-bd70-d92b8841707f" providerId="ADAL" clId="{B91C704E-1407-4CA3-889B-F690F27250A9}" dt="2023-09-15T06:22:54.971" v="765" actId="14100"/>
          <ac:cxnSpMkLst>
            <pc:docMk/>
            <pc:sldMk cId="2018390912" sldId="285"/>
            <ac:cxnSpMk id="59" creationId="{302FEE1C-4930-A431-5486-1E63F07458F3}"/>
          </ac:cxnSpMkLst>
        </pc:cxnChg>
        <pc:cxnChg chg="add">
          <ac:chgData name="Banerjee, Biplab (Cognizant)" userId="ca6dff3c-01ab-49e0-bd70-d92b8841707f" providerId="ADAL" clId="{B91C704E-1407-4CA3-889B-F690F27250A9}" dt="2023-09-15T06:23:05.780" v="766" actId="11529"/>
          <ac:cxnSpMkLst>
            <pc:docMk/>
            <pc:sldMk cId="2018390912" sldId="285"/>
            <ac:cxnSpMk id="63" creationId="{A5660C9F-8F2F-3D38-BC43-E203D7369575}"/>
          </ac:cxnSpMkLst>
        </pc:cxnChg>
        <pc:cxnChg chg="add">
          <ac:chgData name="Banerjee, Biplab (Cognizant)" userId="ca6dff3c-01ab-49e0-bd70-d92b8841707f" providerId="ADAL" clId="{B91C704E-1407-4CA3-889B-F690F27250A9}" dt="2023-09-15T06:24:23.509" v="767" actId="11529"/>
          <ac:cxnSpMkLst>
            <pc:docMk/>
            <pc:sldMk cId="2018390912" sldId="285"/>
            <ac:cxnSpMk id="1025" creationId="{808195D4-8118-3814-C949-7038822CE330}"/>
          </ac:cxnSpMkLst>
        </pc:cxnChg>
        <pc:cxnChg chg="add mod">
          <ac:chgData name="Banerjee, Biplab (Cognizant)" userId="ca6dff3c-01ab-49e0-bd70-d92b8841707f" providerId="ADAL" clId="{B91C704E-1407-4CA3-889B-F690F27250A9}" dt="2023-09-15T06:24:46.336" v="769" actId="14100"/>
          <ac:cxnSpMkLst>
            <pc:docMk/>
            <pc:sldMk cId="2018390912" sldId="285"/>
            <ac:cxnSpMk id="1028" creationId="{7790CE41-B8BA-EC92-7FAF-F9A93791C43A}"/>
          </ac:cxnSpMkLst>
        </pc:cxnChg>
        <pc:cxnChg chg="add">
          <ac:chgData name="Banerjee, Biplab (Cognizant)" userId="ca6dff3c-01ab-49e0-bd70-d92b8841707f" providerId="ADAL" clId="{B91C704E-1407-4CA3-889B-F690F27250A9}" dt="2023-09-15T06:25:00.192" v="770" actId="11529"/>
          <ac:cxnSpMkLst>
            <pc:docMk/>
            <pc:sldMk cId="2018390912" sldId="285"/>
            <ac:cxnSpMk id="1031" creationId="{E8136F61-ADC7-9C87-FC4A-7E8460AFAA82}"/>
          </ac:cxnSpMkLst>
        </pc:cxnChg>
        <pc:cxnChg chg="add mod">
          <ac:chgData name="Banerjee, Biplab (Cognizant)" userId="ca6dff3c-01ab-49e0-bd70-d92b8841707f" providerId="ADAL" clId="{B91C704E-1407-4CA3-889B-F690F27250A9}" dt="2023-09-15T06:35:56.339" v="898" actId="1035"/>
          <ac:cxnSpMkLst>
            <pc:docMk/>
            <pc:sldMk cId="2018390912" sldId="285"/>
            <ac:cxnSpMk id="1042" creationId="{1559B99C-BFAF-2563-04D9-90013F5D5AAE}"/>
          </ac:cxnSpMkLst>
        </pc:cxnChg>
      </pc:sldChg>
      <pc:sldChg chg="addSp delSp modSp add mod">
        <pc:chgData name="Banerjee, Biplab (Cognizant)" userId="ca6dff3c-01ab-49e0-bd70-d92b8841707f" providerId="ADAL" clId="{B91C704E-1407-4CA3-889B-F690F27250A9}" dt="2023-09-15T07:24:12.135" v="1480" actId="14100"/>
        <pc:sldMkLst>
          <pc:docMk/>
          <pc:sldMk cId="2378308032" sldId="286"/>
        </pc:sldMkLst>
        <pc:spChg chg="mod">
          <ac:chgData name="Banerjee, Biplab (Cognizant)" userId="ca6dff3c-01ab-49e0-bd70-d92b8841707f" providerId="ADAL" clId="{B91C704E-1407-4CA3-889B-F690F27250A9}" dt="2023-09-15T07:24:08.599" v="1479" actId="20577"/>
          <ac:spMkLst>
            <pc:docMk/>
            <pc:sldMk cId="2378308032" sldId="286"/>
            <ac:spMk id="4" creationId="{2D5325B0-8B49-5CFB-98F3-202E1D772090}"/>
          </ac:spMkLst>
        </pc:spChg>
        <pc:spChg chg="del">
          <ac:chgData name="Banerjee, Biplab (Cognizant)" userId="ca6dff3c-01ab-49e0-bd70-d92b8841707f" providerId="ADAL" clId="{B91C704E-1407-4CA3-889B-F690F27250A9}" dt="2023-09-15T06:14:31.204" v="693" actId="478"/>
          <ac:spMkLst>
            <pc:docMk/>
            <pc:sldMk cId="2378308032" sldId="286"/>
            <ac:spMk id="6" creationId="{C68234C4-033A-37BF-5CB0-BF8E56FB0FEC}"/>
          </ac:spMkLst>
        </pc:spChg>
        <pc:spChg chg="del">
          <ac:chgData name="Banerjee, Biplab (Cognizant)" userId="ca6dff3c-01ab-49e0-bd70-d92b8841707f" providerId="ADAL" clId="{B91C704E-1407-4CA3-889B-F690F27250A9}" dt="2023-09-15T06:14:31.204" v="693" actId="478"/>
          <ac:spMkLst>
            <pc:docMk/>
            <pc:sldMk cId="2378308032" sldId="286"/>
            <ac:spMk id="7" creationId="{7E56F32D-FC52-1A1F-7A0E-35ADF768ED47}"/>
          </ac:spMkLst>
        </pc:spChg>
        <pc:spChg chg="del">
          <ac:chgData name="Banerjee, Biplab (Cognizant)" userId="ca6dff3c-01ab-49e0-bd70-d92b8841707f" providerId="ADAL" clId="{B91C704E-1407-4CA3-889B-F690F27250A9}" dt="2023-09-15T06:14:31.204" v="693" actId="478"/>
          <ac:spMkLst>
            <pc:docMk/>
            <pc:sldMk cId="2378308032" sldId="286"/>
            <ac:spMk id="14" creationId="{540F5810-D4D2-1A2F-F6A8-6E56052C7F52}"/>
          </ac:spMkLst>
        </pc:spChg>
        <pc:spChg chg="del">
          <ac:chgData name="Banerjee, Biplab (Cognizant)" userId="ca6dff3c-01ab-49e0-bd70-d92b8841707f" providerId="ADAL" clId="{B91C704E-1407-4CA3-889B-F690F27250A9}" dt="2023-09-15T06:14:31.204" v="693" actId="478"/>
          <ac:spMkLst>
            <pc:docMk/>
            <pc:sldMk cId="2378308032" sldId="286"/>
            <ac:spMk id="15" creationId="{F1399E71-DC1A-1A8B-FDCB-78A6A794D467}"/>
          </ac:spMkLst>
        </pc:spChg>
        <pc:spChg chg="del">
          <ac:chgData name="Banerjee, Biplab (Cognizant)" userId="ca6dff3c-01ab-49e0-bd70-d92b8841707f" providerId="ADAL" clId="{B91C704E-1407-4CA3-889B-F690F27250A9}" dt="2023-09-15T06:14:31.204" v="693" actId="478"/>
          <ac:spMkLst>
            <pc:docMk/>
            <pc:sldMk cId="2378308032" sldId="286"/>
            <ac:spMk id="16" creationId="{FFCBC535-9A45-99E1-1D45-99FF149A22B8}"/>
          </ac:spMkLst>
        </pc:spChg>
        <pc:spChg chg="del">
          <ac:chgData name="Banerjee, Biplab (Cognizant)" userId="ca6dff3c-01ab-49e0-bd70-d92b8841707f" providerId="ADAL" clId="{B91C704E-1407-4CA3-889B-F690F27250A9}" dt="2023-09-15T06:14:31.204" v="693" actId="478"/>
          <ac:spMkLst>
            <pc:docMk/>
            <pc:sldMk cId="2378308032" sldId="286"/>
            <ac:spMk id="17" creationId="{CD1A2FF4-ADA4-6FBD-1453-CA300F0E8550}"/>
          </ac:spMkLst>
        </pc:spChg>
        <pc:spChg chg="del">
          <ac:chgData name="Banerjee, Biplab (Cognizant)" userId="ca6dff3c-01ab-49e0-bd70-d92b8841707f" providerId="ADAL" clId="{B91C704E-1407-4CA3-889B-F690F27250A9}" dt="2023-09-15T06:14:31.204" v="693" actId="478"/>
          <ac:spMkLst>
            <pc:docMk/>
            <pc:sldMk cId="2378308032" sldId="286"/>
            <ac:spMk id="20" creationId="{0D3009E7-6B4C-C6E1-7D86-C81D0B2118AA}"/>
          </ac:spMkLst>
        </pc:spChg>
        <pc:spChg chg="del">
          <ac:chgData name="Banerjee, Biplab (Cognizant)" userId="ca6dff3c-01ab-49e0-bd70-d92b8841707f" providerId="ADAL" clId="{B91C704E-1407-4CA3-889B-F690F27250A9}" dt="2023-09-15T06:14:31.204" v="693" actId="478"/>
          <ac:spMkLst>
            <pc:docMk/>
            <pc:sldMk cId="2378308032" sldId="286"/>
            <ac:spMk id="21" creationId="{43DCA39C-087E-D4F0-12EE-F9A8415BDC7D}"/>
          </ac:spMkLst>
        </pc:spChg>
        <pc:spChg chg="del">
          <ac:chgData name="Banerjee, Biplab (Cognizant)" userId="ca6dff3c-01ab-49e0-bd70-d92b8841707f" providerId="ADAL" clId="{B91C704E-1407-4CA3-889B-F690F27250A9}" dt="2023-09-15T06:14:31.204" v="693" actId="478"/>
          <ac:spMkLst>
            <pc:docMk/>
            <pc:sldMk cId="2378308032" sldId="286"/>
            <ac:spMk id="22" creationId="{83C75170-56E9-4D25-06E5-6F3A8FE7B4BB}"/>
          </ac:spMkLst>
        </pc:spChg>
        <pc:spChg chg="del">
          <ac:chgData name="Banerjee, Biplab (Cognizant)" userId="ca6dff3c-01ab-49e0-bd70-d92b8841707f" providerId="ADAL" clId="{B91C704E-1407-4CA3-889B-F690F27250A9}" dt="2023-09-15T06:14:31.204" v="693" actId="478"/>
          <ac:spMkLst>
            <pc:docMk/>
            <pc:sldMk cId="2378308032" sldId="286"/>
            <ac:spMk id="23" creationId="{4AD91483-CE8C-A9F5-802A-2FADCDC49DD1}"/>
          </ac:spMkLst>
        </pc:spChg>
        <pc:spChg chg="del">
          <ac:chgData name="Banerjee, Biplab (Cognizant)" userId="ca6dff3c-01ab-49e0-bd70-d92b8841707f" providerId="ADAL" clId="{B91C704E-1407-4CA3-889B-F690F27250A9}" dt="2023-09-15T06:14:31.204" v="693" actId="478"/>
          <ac:spMkLst>
            <pc:docMk/>
            <pc:sldMk cId="2378308032" sldId="286"/>
            <ac:spMk id="46" creationId="{AC328F39-A9E3-884E-3689-E1AEAC2ABDD8}"/>
          </ac:spMkLst>
        </pc:spChg>
        <pc:picChg chg="add del">
          <ac:chgData name="Banerjee, Biplab (Cognizant)" userId="ca6dff3c-01ab-49e0-bd70-d92b8841707f" providerId="ADAL" clId="{B91C704E-1407-4CA3-889B-F690F27250A9}" dt="2023-09-15T06:15:23.461" v="695" actId="478"/>
          <ac:picMkLst>
            <pc:docMk/>
            <pc:sldMk cId="2378308032" sldId="286"/>
            <ac:picMk id="3" creationId="{3B088335-872C-11D4-7DCF-A2B691BB81BF}"/>
          </ac:picMkLst>
        </pc:picChg>
        <pc:picChg chg="add mod">
          <ac:chgData name="Banerjee, Biplab (Cognizant)" userId="ca6dff3c-01ab-49e0-bd70-d92b8841707f" providerId="ADAL" clId="{B91C704E-1407-4CA3-889B-F690F27250A9}" dt="2023-09-15T07:24:12.135" v="1480" actId="14100"/>
          <ac:picMkLst>
            <pc:docMk/>
            <pc:sldMk cId="2378308032" sldId="286"/>
            <ac:picMk id="8" creationId="{D35B095D-7D10-34C5-1B21-48837C819514}"/>
          </ac:picMkLst>
        </pc:picChg>
        <pc:picChg chg="del">
          <ac:chgData name="Banerjee, Biplab (Cognizant)" userId="ca6dff3c-01ab-49e0-bd70-d92b8841707f" providerId="ADAL" clId="{B91C704E-1407-4CA3-889B-F690F27250A9}" dt="2023-09-15T06:14:31.204" v="693" actId="478"/>
          <ac:picMkLst>
            <pc:docMk/>
            <pc:sldMk cId="2378308032" sldId="286"/>
            <ac:picMk id="9" creationId="{4C104617-3C89-2552-F648-F26CE711C2F2}"/>
          </ac:picMkLst>
        </pc:picChg>
        <pc:picChg chg="del">
          <ac:chgData name="Banerjee, Biplab (Cognizant)" userId="ca6dff3c-01ab-49e0-bd70-d92b8841707f" providerId="ADAL" clId="{B91C704E-1407-4CA3-889B-F690F27250A9}" dt="2023-09-15T06:14:31.204" v="693" actId="478"/>
          <ac:picMkLst>
            <pc:docMk/>
            <pc:sldMk cId="2378308032" sldId="286"/>
            <ac:picMk id="11" creationId="{4C367382-D90B-54B6-D055-9C8FA617EDED}"/>
          </ac:picMkLst>
        </pc:picChg>
        <pc:picChg chg="del">
          <ac:chgData name="Banerjee, Biplab (Cognizant)" userId="ca6dff3c-01ab-49e0-bd70-d92b8841707f" providerId="ADAL" clId="{B91C704E-1407-4CA3-889B-F690F27250A9}" dt="2023-09-15T06:14:31.204" v="693" actId="478"/>
          <ac:picMkLst>
            <pc:docMk/>
            <pc:sldMk cId="2378308032" sldId="286"/>
            <ac:picMk id="13" creationId="{E35B6509-52A7-15D1-6548-B26AC2E082D9}"/>
          </ac:picMkLst>
        </pc:picChg>
        <pc:picChg chg="del">
          <ac:chgData name="Banerjee, Biplab (Cognizant)" userId="ca6dff3c-01ab-49e0-bd70-d92b8841707f" providerId="ADAL" clId="{B91C704E-1407-4CA3-889B-F690F27250A9}" dt="2023-09-15T06:14:31.204" v="693" actId="478"/>
          <ac:picMkLst>
            <pc:docMk/>
            <pc:sldMk cId="2378308032" sldId="286"/>
            <ac:picMk id="25" creationId="{D7E117BB-3048-A4AB-62FA-868FF6C2DDF6}"/>
          </ac:picMkLst>
        </pc:picChg>
        <pc:picChg chg="del">
          <ac:chgData name="Banerjee, Biplab (Cognizant)" userId="ca6dff3c-01ab-49e0-bd70-d92b8841707f" providerId="ADAL" clId="{B91C704E-1407-4CA3-889B-F690F27250A9}" dt="2023-09-15T06:14:31.204" v="693" actId="478"/>
          <ac:picMkLst>
            <pc:docMk/>
            <pc:sldMk cId="2378308032" sldId="286"/>
            <ac:picMk id="26" creationId="{FC467268-3C8C-91BE-D1E7-70861A91C4E0}"/>
          </ac:picMkLst>
        </pc:picChg>
        <pc:picChg chg="del">
          <ac:chgData name="Banerjee, Biplab (Cognizant)" userId="ca6dff3c-01ab-49e0-bd70-d92b8841707f" providerId="ADAL" clId="{B91C704E-1407-4CA3-889B-F690F27250A9}" dt="2023-09-15T06:14:31.204" v="693" actId="478"/>
          <ac:picMkLst>
            <pc:docMk/>
            <pc:sldMk cId="2378308032" sldId="286"/>
            <ac:picMk id="27" creationId="{BD93C7C6-7349-F1AE-86BF-77B7D9A31BF2}"/>
          </ac:picMkLst>
        </pc:picChg>
        <pc:picChg chg="del">
          <ac:chgData name="Banerjee, Biplab (Cognizant)" userId="ca6dff3c-01ab-49e0-bd70-d92b8841707f" providerId="ADAL" clId="{B91C704E-1407-4CA3-889B-F690F27250A9}" dt="2023-09-15T06:14:31.204" v="693" actId="478"/>
          <ac:picMkLst>
            <pc:docMk/>
            <pc:sldMk cId="2378308032" sldId="286"/>
            <ac:picMk id="28" creationId="{96F974D4-BCC1-A2C1-4EBF-8B7B70B7A38B}"/>
          </ac:picMkLst>
        </pc:picChg>
        <pc:picChg chg="del">
          <ac:chgData name="Banerjee, Biplab (Cognizant)" userId="ca6dff3c-01ab-49e0-bd70-d92b8841707f" providerId="ADAL" clId="{B91C704E-1407-4CA3-889B-F690F27250A9}" dt="2023-09-15T06:14:31.204" v="693" actId="478"/>
          <ac:picMkLst>
            <pc:docMk/>
            <pc:sldMk cId="2378308032" sldId="286"/>
            <ac:picMk id="29" creationId="{66FEAA65-4852-D45E-9C24-855C92E7A5DF}"/>
          </ac:picMkLst>
        </pc:picChg>
        <pc:picChg chg="del">
          <ac:chgData name="Banerjee, Biplab (Cognizant)" userId="ca6dff3c-01ab-49e0-bd70-d92b8841707f" providerId="ADAL" clId="{B91C704E-1407-4CA3-889B-F690F27250A9}" dt="2023-09-15T06:14:31.204" v="693" actId="478"/>
          <ac:picMkLst>
            <pc:docMk/>
            <pc:sldMk cId="2378308032" sldId="286"/>
            <ac:picMk id="30" creationId="{BB2FE77C-B76A-422C-79C0-7845EA95EF8C}"/>
          </ac:picMkLst>
        </pc:picChg>
        <pc:picChg chg="del">
          <ac:chgData name="Banerjee, Biplab (Cognizant)" userId="ca6dff3c-01ab-49e0-bd70-d92b8841707f" providerId="ADAL" clId="{B91C704E-1407-4CA3-889B-F690F27250A9}" dt="2023-09-15T06:14:31.204" v="693" actId="478"/>
          <ac:picMkLst>
            <pc:docMk/>
            <pc:sldMk cId="2378308032" sldId="286"/>
            <ac:picMk id="47" creationId="{F9E94546-B80B-5157-662B-6168D5107B67}"/>
          </ac:picMkLst>
        </pc:picChg>
        <pc:picChg chg="del">
          <ac:chgData name="Banerjee, Biplab (Cognizant)" userId="ca6dff3c-01ab-49e0-bd70-d92b8841707f" providerId="ADAL" clId="{B91C704E-1407-4CA3-889B-F690F27250A9}" dt="2023-09-15T06:14:31.204" v="693" actId="478"/>
          <ac:picMkLst>
            <pc:docMk/>
            <pc:sldMk cId="2378308032" sldId="286"/>
            <ac:picMk id="1026" creationId="{66C3A6D1-15AB-28E1-1182-3B0196CDD97B}"/>
          </ac:picMkLst>
        </pc:picChg>
        <pc:cxnChg chg="del">
          <ac:chgData name="Banerjee, Biplab (Cognizant)" userId="ca6dff3c-01ab-49e0-bd70-d92b8841707f" providerId="ADAL" clId="{B91C704E-1407-4CA3-889B-F690F27250A9}" dt="2023-09-15T06:14:31.204" v="693" actId="478"/>
          <ac:cxnSpMkLst>
            <pc:docMk/>
            <pc:sldMk cId="2378308032" sldId="286"/>
            <ac:cxnSpMk id="19" creationId="{1F346379-F949-DFE0-EB8C-0882410EE274}"/>
          </ac:cxnSpMkLst>
        </pc:cxnChg>
        <pc:cxnChg chg="del">
          <ac:chgData name="Banerjee, Biplab (Cognizant)" userId="ca6dff3c-01ab-49e0-bd70-d92b8841707f" providerId="ADAL" clId="{B91C704E-1407-4CA3-889B-F690F27250A9}" dt="2023-09-15T06:14:31.204" v="693" actId="478"/>
          <ac:cxnSpMkLst>
            <pc:docMk/>
            <pc:sldMk cId="2378308032" sldId="286"/>
            <ac:cxnSpMk id="32" creationId="{F76A9BEC-4C1D-FFA0-F8AD-CB610ACB1D0D}"/>
          </ac:cxnSpMkLst>
        </pc:cxnChg>
        <pc:cxnChg chg="del">
          <ac:chgData name="Banerjee, Biplab (Cognizant)" userId="ca6dff3c-01ab-49e0-bd70-d92b8841707f" providerId="ADAL" clId="{B91C704E-1407-4CA3-889B-F690F27250A9}" dt="2023-09-15T06:14:31.204" v="693" actId="478"/>
          <ac:cxnSpMkLst>
            <pc:docMk/>
            <pc:sldMk cId="2378308032" sldId="286"/>
            <ac:cxnSpMk id="36" creationId="{F61955F4-ACF6-B8F9-02D0-E22593A0F2B2}"/>
          </ac:cxnSpMkLst>
        </pc:cxnChg>
        <pc:cxnChg chg="del">
          <ac:chgData name="Banerjee, Biplab (Cognizant)" userId="ca6dff3c-01ab-49e0-bd70-d92b8841707f" providerId="ADAL" clId="{B91C704E-1407-4CA3-889B-F690F27250A9}" dt="2023-09-15T06:14:31.204" v="693" actId="478"/>
          <ac:cxnSpMkLst>
            <pc:docMk/>
            <pc:sldMk cId="2378308032" sldId="286"/>
            <ac:cxnSpMk id="38" creationId="{E4523622-BEB8-CF5F-782C-FF51273E4F22}"/>
          </ac:cxnSpMkLst>
        </pc:cxnChg>
        <pc:cxnChg chg="del">
          <ac:chgData name="Banerjee, Biplab (Cognizant)" userId="ca6dff3c-01ab-49e0-bd70-d92b8841707f" providerId="ADAL" clId="{B91C704E-1407-4CA3-889B-F690F27250A9}" dt="2023-09-15T06:14:31.204" v="693" actId="478"/>
          <ac:cxnSpMkLst>
            <pc:docMk/>
            <pc:sldMk cId="2378308032" sldId="286"/>
            <ac:cxnSpMk id="40" creationId="{043964A1-7903-5D1C-FC09-FA9CB90BB7DE}"/>
          </ac:cxnSpMkLst>
        </pc:cxnChg>
        <pc:cxnChg chg="del">
          <ac:chgData name="Banerjee, Biplab (Cognizant)" userId="ca6dff3c-01ab-49e0-bd70-d92b8841707f" providerId="ADAL" clId="{B91C704E-1407-4CA3-889B-F690F27250A9}" dt="2023-09-15T06:14:31.204" v="693" actId="478"/>
          <ac:cxnSpMkLst>
            <pc:docMk/>
            <pc:sldMk cId="2378308032" sldId="286"/>
            <ac:cxnSpMk id="42" creationId="{65AB0AC7-4966-80DB-BBDA-576418DEA64F}"/>
          </ac:cxnSpMkLst>
        </pc:cxnChg>
        <pc:cxnChg chg="del">
          <ac:chgData name="Banerjee, Biplab (Cognizant)" userId="ca6dff3c-01ab-49e0-bd70-d92b8841707f" providerId="ADAL" clId="{B91C704E-1407-4CA3-889B-F690F27250A9}" dt="2023-09-15T06:14:31.204" v="693" actId="478"/>
          <ac:cxnSpMkLst>
            <pc:docMk/>
            <pc:sldMk cId="2378308032" sldId="286"/>
            <ac:cxnSpMk id="44" creationId="{C71CEF36-206D-56C3-2DD4-7B7CA38F8F7D}"/>
          </ac:cxnSpMkLst>
        </pc:cxnChg>
        <pc:cxnChg chg="del">
          <ac:chgData name="Banerjee, Biplab (Cognizant)" userId="ca6dff3c-01ab-49e0-bd70-d92b8841707f" providerId="ADAL" clId="{B91C704E-1407-4CA3-889B-F690F27250A9}" dt="2023-09-15T06:14:31.204" v="693" actId="478"/>
          <ac:cxnSpMkLst>
            <pc:docMk/>
            <pc:sldMk cId="2378308032" sldId="286"/>
            <ac:cxnSpMk id="48" creationId="{5B199C8C-BE45-B5EC-436B-2B40DEB9CBF7}"/>
          </ac:cxnSpMkLst>
        </pc:cxnChg>
      </pc:sldChg>
      <pc:sldChg chg="addSp modSp new mod">
        <pc:chgData name="Banerjee, Biplab (Cognizant)" userId="ca6dff3c-01ab-49e0-bd70-d92b8841707f" providerId="ADAL" clId="{B91C704E-1407-4CA3-889B-F690F27250A9}" dt="2023-09-15T07:23:46.287" v="1462" actId="20577"/>
        <pc:sldMkLst>
          <pc:docMk/>
          <pc:sldMk cId="1270865773" sldId="287"/>
        </pc:sldMkLst>
        <pc:spChg chg="mod">
          <ac:chgData name="Banerjee, Biplab (Cognizant)" userId="ca6dff3c-01ab-49e0-bd70-d92b8841707f" providerId="ADAL" clId="{B91C704E-1407-4CA3-889B-F690F27250A9}" dt="2023-09-15T07:13:16.719" v="933" actId="313"/>
          <ac:spMkLst>
            <pc:docMk/>
            <pc:sldMk cId="1270865773" sldId="287"/>
            <ac:spMk id="2" creationId="{36BC6A3D-0346-95CA-EB95-3DBBCF06F3CD}"/>
          </ac:spMkLst>
        </pc:spChg>
        <pc:spChg chg="mod">
          <ac:chgData name="Banerjee, Biplab (Cognizant)" userId="ca6dff3c-01ab-49e0-bd70-d92b8841707f" providerId="ADAL" clId="{B91C704E-1407-4CA3-889B-F690F27250A9}" dt="2023-09-15T07:21:50.672" v="1437" actId="27636"/>
          <ac:spMkLst>
            <pc:docMk/>
            <pc:sldMk cId="1270865773" sldId="287"/>
            <ac:spMk id="3" creationId="{28BB1DCA-AC95-7594-F271-A13A80C20F52}"/>
          </ac:spMkLst>
        </pc:spChg>
        <pc:spChg chg="add mod">
          <ac:chgData name="Banerjee, Biplab (Cognizant)" userId="ca6dff3c-01ab-49e0-bd70-d92b8841707f" providerId="ADAL" clId="{B91C704E-1407-4CA3-889B-F690F27250A9}" dt="2023-09-15T07:23:11.317" v="1452" actId="11"/>
          <ac:spMkLst>
            <pc:docMk/>
            <pc:sldMk cId="1270865773" sldId="287"/>
            <ac:spMk id="4" creationId="{45830505-6655-91F7-CDB2-19A0A46913A2}"/>
          </ac:spMkLst>
        </pc:spChg>
        <pc:spChg chg="add mod">
          <ac:chgData name="Banerjee, Biplab (Cognizant)" userId="ca6dff3c-01ab-49e0-bd70-d92b8841707f" providerId="ADAL" clId="{B91C704E-1407-4CA3-889B-F690F27250A9}" dt="2023-09-15T07:23:46.287" v="1462" actId="20577"/>
          <ac:spMkLst>
            <pc:docMk/>
            <pc:sldMk cId="1270865773" sldId="287"/>
            <ac:spMk id="5" creationId="{EC5531AB-B1F7-5B79-2F34-B3AE2CA21B4B}"/>
          </ac:spMkLst>
        </pc:spChg>
      </pc:sldChg>
      <pc:sldChg chg="modSp new mod">
        <pc:chgData name="Banerjee, Biplab (Cognizant)" userId="ca6dff3c-01ab-49e0-bd70-d92b8841707f" providerId="ADAL" clId="{B91C704E-1407-4CA3-889B-F690F27250A9}" dt="2023-09-15T07:24:43.257" v="1510" actId="20577"/>
        <pc:sldMkLst>
          <pc:docMk/>
          <pc:sldMk cId="3788088478" sldId="288"/>
        </pc:sldMkLst>
        <pc:spChg chg="mod">
          <ac:chgData name="Banerjee, Biplab (Cognizant)" userId="ca6dff3c-01ab-49e0-bd70-d92b8841707f" providerId="ADAL" clId="{B91C704E-1407-4CA3-889B-F690F27250A9}" dt="2023-09-15T07:24:43.257" v="1510" actId="20577"/>
          <ac:spMkLst>
            <pc:docMk/>
            <pc:sldMk cId="3788088478" sldId="288"/>
            <ac:spMk id="2" creationId="{3EA683EA-823F-B9E7-C404-1F4E93107559}"/>
          </ac:spMkLst>
        </pc:spChg>
      </pc:sldChg>
      <pc:sldMasterChg chg="modSldLayout">
        <pc:chgData name="Banerjee, Biplab (Cognizant)" userId="ca6dff3c-01ab-49e0-bd70-d92b8841707f" providerId="ADAL" clId="{B91C704E-1407-4CA3-889B-F690F27250A9}" dt="2023-09-13T08:33:37.822" v="70" actId="1035"/>
        <pc:sldMasterMkLst>
          <pc:docMk/>
          <pc:sldMasterMk cId="946754946" sldId="2147483660"/>
        </pc:sldMasterMkLst>
        <pc:sldLayoutChg chg="addSp delSp modSp mod">
          <pc:chgData name="Banerjee, Biplab (Cognizant)" userId="ca6dff3c-01ab-49e0-bd70-d92b8841707f" providerId="ADAL" clId="{B91C704E-1407-4CA3-889B-F690F27250A9}" dt="2023-09-13T08:33:37.822" v="70" actId="1035"/>
          <pc:sldLayoutMkLst>
            <pc:docMk/>
            <pc:sldMasterMk cId="946754946" sldId="2147483660"/>
            <pc:sldLayoutMk cId="2812270821" sldId="2147483664"/>
          </pc:sldLayoutMkLst>
          <pc:spChg chg="del">
            <ac:chgData name="Banerjee, Biplab (Cognizant)" userId="ca6dff3c-01ab-49e0-bd70-d92b8841707f" providerId="ADAL" clId="{B91C704E-1407-4CA3-889B-F690F27250A9}" dt="2023-09-13T08:32:57.655" v="66" actId="478"/>
            <ac:spMkLst>
              <pc:docMk/>
              <pc:sldMasterMk cId="946754946" sldId="2147483660"/>
              <pc:sldLayoutMk cId="2812270821" sldId="2147483664"/>
              <ac:spMk id="2" creationId="{EB6F28C4-DD1C-4E63-87E8-D76D85414CE0}"/>
            </ac:spMkLst>
          </pc:spChg>
          <pc:spChg chg="add mod">
            <ac:chgData name="Banerjee, Biplab (Cognizant)" userId="ca6dff3c-01ab-49e0-bd70-d92b8841707f" providerId="ADAL" clId="{B91C704E-1407-4CA3-889B-F690F27250A9}" dt="2023-09-13T08:33:37.822" v="70" actId="1035"/>
            <ac:spMkLst>
              <pc:docMk/>
              <pc:sldMasterMk cId="946754946" sldId="2147483660"/>
              <pc:sldLayoutMk cId="2812270821" sldId="2147483664"/>
              <ac:spMk id="4" creationId="{9934F29B-A5EE-68BD-D3F0-D2552F4DF788}"/>
            </ac:spMkLst>
          </pc:spChg>
          <pc:spChg chg="add mod">
            <ac:chgData name="Banerjee, Biplab (Cognizant)" userId="ca6dff3c-01ab-49e0-bd70-d92b8841707f" providerId="ADAL" clId="{B91C704E-1407-4CA3-889B-F690F27250A9}" dt="2023-09-13T08:33:37.822" v="70" actId="1035"/>
            <ac:spMkLst>
              <pc:docMk/>
              <pc:sldMasterMk cId="946754946" sldId="2147483660"/>
              <pc:sldLayoutMk cId="2812270821" sldId="2147483664"/>
              <ac:spMk id="5" creationId="{8327777C-77E2-07C6-D1DB-5CCABFD94784}"/>
            </ac:spMkLst>
          </pc:spChg>
          <pc:spChg chg="add mod">
            <ac:chgData name="Banerjee, Biplab (Cognizant)" userId="ca6dff3c-01ab-49e0-bd70-d92b8841707f" providerId="ADAL" clId="{B91C704E-1407-4CA3-889B-F690F27250A9}" dt="2023-09-13T08:33:37.822" v="70" actId="1035"/>
            <ac:spMkLst>
              <pc:docMk/>
              <pc:sldMasterMk cId="946754946" sldId="2147483660"/>
              <pc:sldLayoutMk cId="2812270821" sldId="2147483664"/>
              <ac:spMk id="6" creationId="{83240520-7611-D89F-5EAB-061C7EBFBB3D}"/>
            </ac:spMkLst>
          </pc:spChg>
          <pc:spChg chg="add mod">
            <ac:chgData name="Banerjee, Biplab (Cognizant)" userId="ca6dff3c-01ab-49e0-bd70-d92b8841707f" providerId="ADAL" clId="{B91C704E-1407-4CA3-889B-F690F27250A9}" dt="2023-09-13T08:33:37.822" v="70" actId="1035"/>
            <ac:spMkLst>
              <pc:docMk/>
              <pc:sldMasterMk cId="946754946" sldId="2147483660"/>
              <pc:sldLayoutMk cId="2812270821" sldId="2147483664"/>
              <ac:spMk id="7" creationId="{9FF4A803-7EB3-B075-87CD-951B65362FEE}"/>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9/16/2023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9/16/2023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11</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9/16/2023</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Meet The Team 4-Up">
    <p:spTree>
      <p:nvGrpSpPr>
        <p:cNvPr id="1" name=""/>
        <p:cNvGrpSpPr/>
        <p:nvPr/>
      </p:nvGrpSpPr>
      <p:grpSpPr>
        <a:xfrm>
          <a:off x="0" y="0"/>
          <a:ext cx="0" cy="0"/>
          <a:chOff x="0" y="0"/>
          <a:chExt cx="0" cy="0"/>
        </a:xfrm>
      </p:grpSpPr>
      <p:sp>
        <p:nvSpPr>
          <p:cNvPr id="14" name="Picture Placeholder 9">
            <a:extLst>
              <a:ext uri="{FF2B5EF4-FFF2-40B4-BE49-F238E27FC236}">
                <a16:creationId xmlns:a16="http://schemas.microsoft.com/office/drawing/2014/main" id="{3987B23C-61B9-4A48-AD36-5E284812C449}"/>
              </a:ext>
            </a:extLst>
          </p:cNvPr>
          <p:cNvSpPr>
            <a:spLocks noGrp="1"/>
          </p:cNvSpPr>
          <p:nvPr>
            <p:ph type="pic" sz="quarter" idx="16" hasCustomPrompt="1"/>
          </p:nvPr>
        </p:nvSpPr>
        <p:spPr>
          <a:xfrm>
            <a:off x="3088220" y="2599422"/>
            <a:ext cx="1502806" cy="1502805"/>
          </a:xfrm>
          <a:prstGeom prst="ellipse">
            <a:avLst/>
          </a:prstGeom>
        </p:spPr>
        <p:txBody>
          <a:bodyPr/>
          <a:lstStyle>
            <a:lvl1pPr marL="0" indent="0" algn="ctr">
              <a:buNone/>
              <a:defRPr sz="2400">
                <a:solidFill>
                  <a:schemeClr val="bg1"/>
                </a:solidFill>
              </a:defRPr>
            </a:lvl1pPr>
          </a:lstStyle>
          <a:p>
            <a:r>
              <a:rPr lang="en-US" dirty="0"/>
              <a:t>Click to add photo</a:t>
            </a:r>
          </a:p>
        </p:txBody>
      </p:sp>
      <p:sp>
        <p:nvSpPr>
          <p:cNvPr id="10" name="Picture Placeholder 9">
            <a:extLst>
              <a:ext uri="{FF2B5EF4-FFF2-40B4-BE49-F238E27FC236}">
                <a16:creationId xmlns:a16="http://schemas.microsoft.com/office/drawing/2014/main" id="{CCBD4661-3D71-432B-9308-D2D085BDDDC2}"/>
              </a:ext>
            </a:extLst>
          </p:cNvPr>
          <p:cNvSpPr>
            <a:spLocks noGrp="1"/>
          </p:cNvSpPr>
          <p:nvPr>
            <p:ph type="pic" sz="quarter" idx="15" hasCustomPrompt="1"/>
          </p:nvPr>
        </p:nvSpPr>
        <p:spPr>
          <a:xfrm>
            <a:off x="5190425" y="2599420"/>
            <a:ext cx="1502806" cy="1502805"/>
          </a:xfrm>
          <a:prstGeom prst="ellipse">
            <a:avLst/>
          </a:prstGeom>
        </p:spPr>
        <p:txBody>
          <a:bodyPr/>
          <a:lstStyle>
            <a:lvl1pPr marL="0" indent="0" algn="ctr">
              <a:buNone/>
              <a:defRPr sz="2400">
                <a:solidFill>
                  <a:schemeClr val="bg1"/>
                </a:solidFill>
              </a:defRPr>
            </a:lvl1pPr>
          </a:lstStyle>
          <a:p>
            <a:r>
              <a:rPr lang="en-US" dirty="0"/>
              <a:t>Click to add photo</a:t>
            </a:r>
          </a:p>
        </p:txBody>
      </p:sp>
      <p:sp>
        <p:nvSpPr>
          <p:cNvPr id="17" name="Picture Placeholder 9">
            <a:extLst>
              <a:ext uri="{FF2B5EF4-FFF2-40B4-BE49-F238E27FC236}">
                <a16:creationId xmlns:a16="http://schemas.microsoft.com/office/drawing/2014/main" id="{F89712B5-4C74-4247-B444-43F116D582EB}"/>
              </a:ext>
            </a:extLst>
          </p:cNvPr>
          <p:cNvSpPr>
            <a:spLocks noGrp="1"/>
          </p:cNvSpPr>
          <p:nvPr>
            <p:ph type="pic" sz="quarter" idx="18" hasCustomPrompt="1"/>
          </p:nvPr>
        </p:nvSpPr>
        <p:spPr>
          <a:xfrm>
            <a:off x="7291629" y="2599420"/>
            <a:ext cx="1502806" cy="1502805"/>
          </a:xfrm>
          <a:prstGeom prst="ellipse">
            <a:avLst/>
          </a:prstGeom>
        </p:spPr>
        <p:txBody>
          <a:bodyPr/>
          <a:lstStyle>
            <a:lvl1pPr marL="0" indent="0" algn="ctr">
              <a:buNone/>
              <a:defRPr sz="2400">
                <a:solidFill>
                  <a:schemeClr val="bg1"/>
                </a:solidFill>
              </a:defRPr>
            </a:lvl1pPr>
          </a:lstStyle>
          <a:p>
            <a:r>
              <a:rPr lang="en-US" dirty="0"/>
              <a:t>Click to add photo</a:t>
            </a:r>
          </a:p>
        </p:txBody>
      </p:sp>
      <p:sp>
        <p:nvSpPr>
          <p:cNvPr id="16" name="Picture Placeholder 9">
            <a:extLst>
              <a:ext uri="{FF2B5EF4-FFF2-40B4-BE49-F238E27FC236}">
                <a16:creationId xmlns:a16="http://schemas.microsoft.com/office/drawing/2014/main" id="{33EE5A9D-21AC-4735-98D7-42551FA2C58E}"/>
              </a:ext>
            </a:extLst>
          </p:cNvPr>
          <p:cNvSpPr>
            <a:spLocks noGrp="1"/>
          </p:cNvSpPr>
          <p:nvPr>
            <p:ph type="pic" sz="quarter" idx="17" hasCustomPrompt="1"/>
          </p:nvPr>
        </p:nvSpPr>
        <p:spPr>
          <a:xfrm>
            <a:off x="9387443" y="2599420"/>
            <a:ext cx="1502806" cy="1502805"/>
          </a:xfrm>
          <a:prstGeom prst="ellipse">
            <a:avLst/>
          </a:prstGeom>
        </p:spPr>
        <p:txBody>
          <a:bodyPr/>
          <a:lstStyle>
            <a:lvl1pPr marL="0" indent="0" algn="ctr">
              <a:buNone/>
              <a:defRPr sz="2400">
                <a:solidFill>
                  <a:schemeClr val="bg1"/>
                </a:solidFill>
              </a:defRPr>
            </a:lvl1pPr>
          </a:lstStyle>
          <a:p>
            <a:r>
              <a:rPr lang="en-US" dirty="0"/>
              <a:t>Click to add photo</a:t>
            </a:r>
          </a:p>
        </p:txBody>
      </p:sp>
      <p:sp>
        <p:nvSpPr>
          <p:cNvPr id="18" name="Oval 17">
            <a:extLst>
              <a:ext uri="{FF2B5EF4-FFF2-40B4-BE49-F238E27FC236}">
                <a16:creationId xmlns:a16="http://schemas.microsoft.com/office/drawing/2014/main" id="{5EDBA775-4308-4BDB-B966-8167F3D04FF5}"/>
              </a:ext>
              <a:ext uri="{C183D7F6-B498-43B3-948B-1728B52AA6E4}">
                <adec:decorative xmlns:adec="http://schemas.microsoft.com/office/drawing/2017/decorative" val="1"/>
              </a:ext>
            </a:extLst>
          </p:cNvPr>
          <p:cNvSpPr/>
          <p:nvPr userDrawn="1"/>
        </p:nvSpPr>
        <p:spPr>
          <a:xfrm>
            <a:off x="2975041" y="2486242"/>
            <a:ext cx="1729165" cy="1729165"/>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BDDB0B0-BDCD-459F-AF20-19E1A7217639}"/>
              </a:ext>
              <a:ext uri="{C183D7F6-B498-43B3-948B-1728B52AA6E4}">
                <adec:decorative xmlns:adec="http://schemas.microsoft.com/office/drawing/2017/decorative" val="1"/>
              </a:ext>
            </a:extLst>
          </p:cNvPr>
          <p:cNvSpPr/>
          <p:nvPr userDrawn="1"/>
        </p:nvSpPr>
        <p:spPr>
          <a:xfrm>
            <a:off x="5077246" y="2486240"/>
            <a:ext cx="1729165" cy="1729165"/>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69A8E9D1-9673-42D1-A573-05CDC9EF884A}"/>
              </a:ext>
              <a:ext uri="{C183D7F6-B498-43B3-948B-1728B52AA6E4}">
                <adec:decorative xmlns:adec="http://schemas.microsoft.com/office/drawing/2017/decorative" val="1"/>
              </a:ext>
            </a:extLst>
          </p:cNvPr>
          <p:cNvSpPr/>
          <p:nvPr userDrawn="1"/>
        </p:nvSpPr>
        <p:spPr>
          <a:xfrm>
            <a:off x="7178450" y="2486240"/>
            <a:ext cx="1729165" cy="1729165"/>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52F851C1-89A7-44A6-8617-10C435FCD396}"/>
              </a:ext>
              <a:ext uri="{C183D7F6-B498-43B3-948B-1728B52AA6E4}">
                <adec:decorative xmlns:adec="http://schemas.microsoft.com/office/drawing/2017/decorative" val="1"/>
              </a:ext>
            </a:extLst>
          </p:cNvPr>
          <p:cNvSpPr/>
          <p:nvPr userDrawn="1"/>
        </p:nvSpPr>
        <p:spPr>
          <a:xfrm>
            <a:off x="9274264" y="2486240"/>
            <a:ext cx="1729165" cy="1729165"/>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 Placeholder 14">
            <a:extLst>
              <a:ext uri="{FF2B5EF4-FFF2-40B4-BE49-F238E27FC236}">
                <a16:creationId xmlns:a16="http://schemas.microsoft.com/office/drawing/2014/main" id="{11C9BE46-D000-4DE5-8AD9-6BFAD927A014}"/>
              </a:ext>
            </a:extLst>
          </p:cNvPr>
          <p:cNvSpPr>
            <a:spLocks noGrp="1"/>
          </p:cNvSpPr>
          <p:nvPr>
            <p:ph type="body" sz="quarter" idx="19" hasCustomPrompt="1"/>
          </p:nvPr>
        </p:nvSpPr>
        <p:spPr>
          <a:xfrm>
            <a:off x="2796727" y="4435583"/>
            <a:ext cx="2085792" cy="274650"/>
          </a:xfrm>
          <a:prstGeom prst="rect">
            <a:avLst/>
          </a:prstGeom>
        </p:spPr>
        <p:txBody>
          <a:bodyPr/>
          <a:lstStyle>
            <a:lvl1pPr marL="0" indent="0" algn="ctr">
              <a:buNone/>
              <a:defRPr sz="1200" cap="all" spc="200" baseline="0">
                <a:solidFill>
                  <a:schemeClr val="accent6"/>
                </a:solidFill>
                <a:latin typeface="+mj-lt"/>
              </a:defRPr>
            </a:lvl1pPr>
          </a:lstStyle>
          <a:p>
            <a:pPr lvl="0"/>
            <a:r>
              <a:rPr lang="en-US" dirty="0"/>
              <a:t>Add Name</a:t>
            </a:r>
          </a:p>
        </p:txBody>
      </p:sp>
      <p:sp>
        <p:nvSpPr>
          <p:cNvPr id="26" name="Text Placeholder 14">
            <a:extLst>
              <a:ext uri="{FF2B5EF4-FFF2-40B4-BE49-F238E27FC236}">
                <a16:creationId xmlns:a16="http://schemas.microsoft.com/office/drawing/2014/main" id="{5773EC03-0830-4EAE-A7B0-38902833DC2F}"/>
              </a:ext>
            </a:extLst>
          </p:cNvPr>
          <p:cNvSpPr>
            <a:spLocks noGrp="1"/>
          </p:cNvSpPr>
          <p:nvPr>
            <p:ph type="body" sz="quarter" idx="20" hasCustomPrompt="1"/>
          </p:nvPr>
        </p:nvSpPr>
        <p:spPr>
          <a:xfrm>
            <a:off x="2896865" y="4661551"/>
            <a:ext cx="1885516" cy="365125"/>
          </a:xfrm>
          <a:prstGeom prst="rect">
            <a:avLst/>
          </a:prstGeom>
        </p:spPr>
        <p:txBody>
          <a:bodyPr/>
          <a:lstStyle>
            <a:lvl1pPr marL="0" indent="0" algn="ctr">
              <a:lnSpc>
                <a:spcPct val="90000"/>
              </a:lnSpc>
              <a:spcBef>
                <a:spcPts val="0"/>
              </a:spcBef>
              <a:buNone/>
              <a:defRPr sz="1000" cap="none" spc="0" baseline="0">
                <a:solidFill>
                  <a:schemeClr val="bg1"/>
                </a:solidFill>
                <a:latin typeface="+mn-lt"/>
              </a:defRPr>
            </a:lvl1pPr>
          </a:lstStyle>
          <a:p>
            <a:pPr lvl="0"/>
            <a:r>
              <a:rPr lang="en-US" dirty="0"/>
              <a:t>Add title</a:t>
            </a:r>
          </a:p>
        </p:txBody>
      </p:sp>
      <p:sp>
        <p:nvSpPr>
          <p:cNvPr id="27" name="Text Placeholder 14">
            <a:extLst>
              <a:ext uri="{FF2B5EF4-FFF2-40B4-BE49-F238E27FC236}">
                <a16:creationId xmlns:a16="http://schemas.microsoft.com/office/drawing/2014/main" id="{32E4889E-0745-4713-90D8-432A681AFCE4}"/>
              </a:ext>
            </a:extLst>
          </p:cNvPr>
          <p:cNvSpPr>
            <a:spLocks noGrp="1"/>
          </p:cNvSpPr>
          <p:nvPr>
            <p:ph type="body" sz="quarter" idx="21" hasCustomPrompt="1"/>
          </p:nvPr>
        </p:nvSpPr>
        <p:spPr>
          <a:xfrm>
            <a:off x="4898932" y="4435583"/>
            <a:ext cx="2085792" cy="274650"/>
          </a:xfrm>
          <a:prstGeom prst="rect">
            <a:avLst/>
          </a:prstGeom>
        </p:spPr>
        <p:txBody>
          <a:bodyPr/>
          <a:lstStyle>
            <a:lvl1pPr marL="0" indent="0" algn="ctr">
              <a:buNone/>
              <a:defRPr sz="1200" cap="all" spc="200" baseline="0">
                <a:solidFill>
                  <a:schemeClr val="accent6"/>
                </a:solidFill>
                <a:latin typeface="+mj-lt"/>
              </a:defRPr>
            </a:lvl1pPr>
          </a:lstStyle>
          <a:p>
            <a:pPr lvl="0"/>
            <a:r>
              <a:rPr lang="en-US" dirty="0"/>
              <a:t>Add Name</a:t>
            </a:r>
          </a:p>
        </p:txBody>
      </p:sp>
      <p:sp>
        <p:nvSpPr>
          <p:cNvPr id="28" name="Text Placeholder 14">
            <a:extLst>
              <a:ext uri="{FF2B5EF4-FFF2-40B4-BE49-F238E27FC236}">
                <a16:creationId xmlns:a16="http://schemas.microsoft.com/office/drawing/2014/main" id="{BFD869E7-29DA-4FEB-AB84-1C1FC3ABAE30}"/>
              </a:ext>
            </a:extLst>
          </p:cNvPr>
          <p:cNvSpPr>
            <a:spLocks noGrp="1"/>
          </p:cNvSpPr>
          <p:nvPr>
            <p:ph type="body" sz="quarter" idx="22" hasCustomPrompt="1"/>
          </p:nvPr>
        </p:nvSpPr>
        <p:spPr>
          <a:xfrm>
            <a:off x="4999070" y="4661551"/>
            <a:ext cx="1885516" cy="365125"/>
          </a:xfrm>
          <a:prstGeom prst="rect">
            <a:avLst/>
          </a:prstGeom>
        </p:spPr>
        <p:txBody>
          <a:bodyPr/>
          <a:lstStyle>
            <a:lvl1pPr marL="0" indent="0" algn="ctr">
              <a:lnSpc>
                <a:spcPct val="90000"/>
              </a:lnSpc>
              <a:spcBef>
                <a:spcPts val="0"/>
              </a:spcBef>
              <a:buNone/>
              <a:defRPr sz="1000" cap="none" spc="0" baseline="0">
                <a:solidFill>
                  <a:schemeClr val="bg1"/>
                </a:solidFill>
                <a:latin typeface="+mn-lt"/>
              </a:defRPr>
            </a:lvl1pPr>
          </a:lstStyle>
          <a:p>
            <a:pPr lvl="0"/>
            <a:r>
              <a:rPr lang="en-US" dirty="0"/>
              <a:t>Add title</a:t>
            </a:r>
          </a:p>
        </p:txBody>
      </p:sp>
      <p:sp>
        <p:nvSpPr>
          <p:cNvPr id="30" name="Text Placeholder 14">
            <a:extLst>
              <a:ext uri="{FF2B5EF4-FFF2-40B4-BE49-F238E27FC236}">
                <a16:creationId xmlns:a16="http://schemas.microsoft.com/office/drawing/2014/main" id="{9E68119B-CDCA-4341-8772-2C5BF80B4E40}"/>
              </a:ext>
            </a:extLst>
          </p:cNvPr>
          <p:cNvSpPr>
            <a:spLocks noGrp="1"/>
          </p:cNvSpPr>
          <p:nvPr>
            <p:ph type="body" sz="quarter" idx="23" hasCustomPrompt="1"/>
          </p:nvPr>
        </p:nvSpPr>
        <p:spPr>
          <a:xfrm>
            <a:off x="7000136" y="4435751"/>
            <a:ext cx="2085792" cy="274650"/>
          </a:xfrm>
          <a:prstGeom prst="rect">
            <a:avLst/>
          </a:prstGeom>
        </p:spPr>
        <p:txBody>
          <a:bodyPr/>
          <a:lstStyle>
            <a:lvl1pPr marL="0" indent="0" algn="ctr">
              <a:buNone/>
              <a:defRPr sz="1200" cap="all" spc="200" baseline="0">
                <a:solidFill>
                  <a:schemeClr val="accent6"/>
                </a:solidFill>
                <a:latin typeface="+mj-lt"/>
              </a:defRPr>
            </a:lvl1pPr>
          </a:lstStyle>
          <a:p>
            <a:pPr lvl="0"/>
            <a:r>
              <a:rPr lang="en-US" dirty="0"/>
              <a:t>Add Name</a:t>
            </a:r>
          </a:p>
        </p:txBody>
      </p:sp>
      <p:sp>
        <p:nvSpPr>
          <p:cNvPr id="31" name="Text Placeholder 14">
            <a:extLst>
              <a:ext uri="{FF2B5EF4-FFF2-40B4-BE49-F238E27FC236}">
                <a16:creationId xmlns:a16="http://schemas.microsoft.com/office/drawing/2014/main" id="{303A31BF-223A-44A5-84FD-7281FF2E4CD4}"/>
              </a:ext>
            </a:extLst>
          </p:cNvPr>
          <p:cNvSpPr>
            <a:spLocks noGrp="1"/>
          </p:cNvSpPr>
          <p:nvPr>
            <p:ph type="body" sz="quarter" idx="24" hasCustomPrompt="1"/>
          </p:nvPr>
        </p:nvSpPr>
        <p:spPr>
          <a:xfrm>
            <a:off x="7100274" y="4661551"/>
            <a:ext cx="1885516" cy="365125"/>
          </a:xfrm>
          <a:prstGeom prst="rect">
            <a:avLst/>
          </a:prstGeom>
        </p:spPr>
        <p:txBody>
          <a:bodyPr/>
          <a:lstStyle>
            <a:lvl1pPr marL="0" indent="0" algn="ctr">
              <a:lnSpc>
                <a:spcPct val="90000"/>
              </a:lnSpc>
              <a:spcBef>
                <a:spcPts val="0"/>
              </a:spcBef>
              <a:buNone/>
              <a:defRPr sz="1000" cap="none" spc="0" baseline="0">
                <a:solidFill>
                  <a:schemeClr val="bg1"/>
                </a:solidFill>
                <a:latin typeface="+mn-lt"/>
              </a:defRPr>
            </a:lvl1pPr>
          </a:lstStyle>
          <a:p>
            <a:pPr lvl="0"/>
            <a:r>
              <a:rPr lang="en-US" dirty="0"/>
              <a:t>Add title</a:t>
            </a:r>
          </a:p>
        </p:txBody>
      </p:sp>
      <p:sp>
        <p:nvSpPr>
          <p:cNvPr id="32" name="Text Placeholder 14">
            <a:extLst>
              <a:ext uri="{FF2B5EF4-FFF2-40B4-BE49-F238E27FC236}">
                <a16:creationId xmlns:a16="http://schemas.microsoft.com/office/drawing/2014/main" id="{666E1F4A-0D75-4B8E-A181-DBEB50FB1D60}"/>
              </a:ext>
            </a:extLst>
          </p:cNvPr>
          <p:cNvSpPr>
            <a:spLocks noGrp="1"/>
          </p:cNvSpPr>
          <p:nvPr>
            <p:ph type="body" sz="quarter" idx="25" hasCustomPrompt="1"/>
          </p:nvPr>
        </p:nvSpPr>
        <p:spPr>
          <a:xfrm>
            <a:off x="9095950" y="4435583"/>
            <a:ext cx="2085792" cy="274650"/>
          </a:xfrm>
          <a:prstGeom prst="rect">
            <a:avLst/>
          </a:prstGeom>
        </p:spPr>
        <p:txBody>
          <a:bodyPr/>
          <a:lstStyle>
            <a:lvl1pPr marL="0" indent="0" algn="ctr">
              <a:buNone/>
              <a:defRPr sz="1200" cap="all" spc="200" baseline="0">
                <a:solidFill>
                  <a:schemeClr val="accent6"/>
                </a:solidFill>
                <a:latin typeface="+mj-lt"/>
              </a:defRPr>
            </a:lvl1pPr>
          </a:lstStyle>
          <a:p>
            <a:pPr lvl="0"/>
            <a:r>
              <a:rPr lang="en-US" dirty="0"/>
              <a:t>Add Name</a:t>
            </a:r>
          </a:p>
        </p:txBody>
      </p:sp>
      <p:sp>
        <p:nvSpPr>
          <p:cNvPr id="33" name="Text Placeholder 14">
            <a:extLst>
              <a:ext uri="{FF2B5EF4-FFF2-40B4-BE49-F238E27FC236}">
                <a16:creationId xmlns:a16="http://schemas.microsoft.com/office/drawing/2014/main" id="{5EAE80D5-B799-4807-8F81-22C4218233DF}"/>
              </a:ext>
            </a:extLst>
          </p:cNvPr>
          <p:cNvSpPr>
            <a:spLocks noGrp="1"/>
          </p:cNvSpPr>
          <p:nvPr>
            <p:ph type="body" sz="quarter" idx="26" hasCustomPrompt="1"/>
          </p:nvPr>
        </p:nvSpPr>
        <p:spPr>
          <a:xfrm>
            <a:off x="9196088" y="4661551"/>
            <a:ext cx="1885516" cy="365125"/>
          </a:xfrm>
          <a:prstGeom prst="rect">
            <a:avLst/>
          </a:prstGeom>
        </p:spPr>
        <p:txBody>
          <a:bodyPr/>
          <a:lstStyle>
            <a:lvl1pPr marL="0" indent="0" algn="ctr">
              <a:lnSpc>
                <a:spcPct val="90000"/>
              </a:lnSpc>
              <a:spcBef>
                <a:spcPts val="0"/>
              </a:spcBef>
              <a:buNone/>
              <a:defRPr sz="1000" cap="none" spc="0" baseline="0">
                <a:solidFill>
                  <a:schemeClr val="bg1"/>
                </a:solidFill>
                <a:latin typeface="+mn-lt"/>
              </a:defRPr>
            </a:lvl1pPr>
          </a:lstStyle>
          <a:p>
            <a:pPr lvl="0"/>
            <a:r>
              <a:rPr lang="en-US" dirty="0"/>
              <a:t>Add title</a:t>
            </a:r>
          </a:p>
        </p:txBody>
      </p:sp>
      <p:sp>
        <p:nvSpPr>
          <p:cNvPr id="39" name="Footer Placeholder 15">
            <a:extLst>
              <a:ext uri="{FF2B5EF4-FFF2-40B4-BE49-F238E27FC236}">
                <a16:creationId xmlns:a16="http://schemas.microsoft.com/office/drawing/2014/main" id="{6F4437FE-F08F-4311-B53A-88E2B729B745}"/>
              </a:ext>
            </a:extLst>
          </p:cNvPr>
          <p:cNvSpPr>
            <a:spLocks noGrp="1"/>
          </p:cNvSpPr>
          <p:nvPr>
            <p:ph type="ftr" sz="quarter" idx="3"/>
          </p:nvPr>
        </p:nvSpPr>
        <p:spPr>
          <a:xfrm rot="5400000">
            <a:off x="10541127" y="1408176"/>
            <a:ext cx="2770499" cy="365125"/>
          </a:xfrm>
          <a:prstGeom prst="rect">
            <a:avLst/>
          </a:prstGeom>
        </p:spPr>
        <p:txBody>
          <a:bodyPr anchor="ctr"/>
          <a:lstStyle>
            <a:lvl1pPr algn="r">
              <a:defRPr sz="900" cap="all" spc="400" baseline="0">
                <a:solidFill>
                  <a:schemeClr val="bg1"/>
                </a:solidFill>
                <a:latin typeface="+mj-lt"/>
              </a:defRPr>
            </a:lvl1pPr>
          </a:lstStyle>
          <a:p>
            <a:r>
              <a:rPr lang="en-US" dirty="0"/>
              <a:t>PRESENTATION TITLE</a:t>
            </a:r>
          </a:p>
        </p:txBody>
      </p:sp>
      <p:sp>
        <p:nvSpPr>
          <p:cNvPr id="40" name="Slide Number Placeholder 16">
            <a:extLst>
              <a:ext uri="{FF2B5EF4-FFF2-40B4-BE49-F238E27FC236}">
                <a16:creationId xmlns:a16="http://schemas.microsoft.com/office/drawing/2014/main" id="{D0901035-50AC-4DE0-9A34-AAA61EC10E16}"/>
              </a:ext>
            </a:extLst>
          </p:cNvPr>
          <p:cNvSpPr>
            <a:spLocks noGrp="1"/>
          </p:cNvSpPr>
          <p:nvPr>
            <p:ph type="sldNum" sz="quarter" idx="4"/>
          </p:nvPr>
        </p:nvSpPr>
        <p:spPr>
          <a:xfrm>
            <a:off x="11519019" y="3164804"/>
            <a:ext cx="545911" cy="580029"/>
          </a:xfrm>
          <a:prstGeom prst="rect">
            <a:avLst/>
          </a:prstGeom>
        </p:spPr>
        <p:txBody>
          <a:bodyPr anchor="ctr"/>
          <a:lstStyle>
            <a:lvl1pPr algn="r">
              <a:defRPr sz="1600">
                <a:solidFill>
                  <a:schemeClr val="accent6"/>
                </a:solidFill>
                <a:latin typeface="+mn-lt"/>
              </a:defRPr>
            </a:lvl1pPr>
          </a:lstStyle>
          <a:p>
            <a:pPr>
              <a:defRPr/>
            </a:pPr>
            <a:fld id="{8D1FC6F8-0BCD-47E9-9C64-690771D9C143}" type="slidenum">
              <a:rPr lang="en-US" smtClean="0"/>
              <a:pPr>
                <a:defRPr/>
              </a:pPr>
              <a:t>‹#›</a:t>
            </a:fld>
            <a:endParaRPr lang="en-US" dirty="0"/>
          </a:p>
        </p:txBody>
      </p:sp>
      <p:sp>
        <p:nvSpPr>
          <p:cNvPr id="41" name="Date Placeholder 14">
            <a:extLst>
              <a:ext uri="{FF2B5EF4-FFF2-40B4-BE49-F238E27FC236}">
                <a16:creationId xmlns:a16="http://schemas.microsoft.com/office/drawing/2014/main" id="{5FDD3145-ADE2-4744-AF2E-9C8074C85841}"/>
              </a:ext>
            </a:extLst>
          </p:cNvPr>
          <p:cNvSpPr>
            <a:spLocks noGrp="1"/>
          </p:cNvSpPr>
          <p:nvPr>
            <p:ph type="dt" sz="half" idx="2"/>
          </p:nvPr>
        </p:nvSpPr>
        <p:spPr>
          <a:xfrm rot="5400000">
            <a:off x="10595991" y="5074920"/>
            <a:ext cx="2647667" cy="365125"/>
          </a:xfrm>
          <a:prstGeom prst="rect">
            <a:avLst/>
          </a:prstGeom>
        </p:spPr>
        <p:txBody>
          <a:bodyPr anchor="ctr"/>
          <a:lstStyle>
            <a:lvl1pPr>
              <a:defRPr sz="900" spc="400" baseline="0">
                <a:solidFill>
                  <a:schemeClr val="bg1"/>
                </a:solidFill>
                <a:latin typeface="+mj-lt"/>
              </a:defRPr>
            </a:lvl1pPr>
          </a:lstStyle>
          <a:p>
            <a:pPr>
              <a:defRPr/>
            </a:pPr>
            <a:r>
              <a:rPr lang="en-US" cap="all" dirty="0"/>
              <a:t>May 21, 20XX</a:t>
            </a:r>
          </a:p>
        </p:txBody>
      </p:sp>
      <p:sp>
        <p:nvSpPr>
          <p:cNvPr id="4" name="Picture Placeholder 9">
            <a:extLst>
              <a:ext uri="{FF2B5EF4-FFF2-40B4-BE49-F238E27FC236}">
                <a16:creationId xmlns:a16="http://schemas.microsoft.com/office/drawing/2014/main" id="{9934F29B-A5EE-68BD-D3F0-D2552F4DF788}"/>
              </a:ext>
            </a:extLst>
          </p:cNvPr>
          <p:cNvSpPr>
            <a:spLocks noGrp="1"/>
          </p:cNvSpPr>
          <p:nvPr>
            <p:ph type="pic" sz="quarter" idx="27" hasCustomPrompt="1"/>
          </p:nvPr>
        </p:nvSpPr>
        <p:spPr>
          <a:xfrm>
            <a:off x="986015" y="2599420"/>
            <a:ext cx="1502806" cy="1502805"/>
          </a:xfrm>
          <a:prstGeom prst="ellipse">
            <a:avLst/>
          </a:prstGeom>
        </p:spPr>
        <p:txBody>
          <a:bodyPr/>
          <a:lstStyle>
            <a:lvl1pPr marL="0" indent="0" algn="ctr">
              <a:buNone/>
              <a:defRPr sz="2400">
                <a:solidFill>
                  <a:schemeClr val="bg1"/>
                </a:solidFill>
              </a:defRPr>
            </a:lvl1pPr>
          </a:lstStyle>
          <a:p>
            <a:r>
              <a:rPr lang="en-US" dirty="0"/>
              <a:t>Click to add photo</a:t>
            </a:r>
          </a:p>
        </p:txBody>
      </p:sp>
      <p:sp>
        <p:nvSpPr>
          <p:cNvPr id="5" name="Oval 4">
            <a:extLst>
              <a:ext uri="{FF2B5EF4-FFF2-40B4-BE49-F238E27FC236}">
                <a16:creationId xmlns:a16="http://schemas.microsoft.com/office/drawing/2014/main" id="{8327777C-77E2-07C6-D1DB-5CCABFD94784}"/>
              </a:ext>
              <a:ext uri="{C183D7F6-B498-43B3-948B-1728B52AA6E4}">
                <adec:decorative xmlns:adec="http://schemas.microsoft.com/office/drawing/2017/decorative" val="1"/>
              </a:ext>
            </a:extLst>
          </p:cNvPr>
          <p:cNvSpPr/>
          <p:nvPr userDrawn="1"/>
        </p:nvSpPr>
        <p:spPr>
          <a:xfrm>
            <a:off x="872836" y="2486240"/>
            <a:ext cx="1729165" cy="1729165"/>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14">
            <a:extLst>
              <a:ext uri="{FF2B5EF4-FFF2-40B4-BE49-F238E27FC236}">
                <a16:creationId xmlns:a16="http://schemas.microsoft.com/office/drawing/2014/main" id="{83240520-7611-D89F-5EAB-061C7EBFBB3D}"/>
              </a:ext>
            </a:extLst>
          </p:cNvPr>
          <p:cNvSpPr>
            <a:spLocks noGrp="1"/>
          </p:cNvSpPr>
          <p:nvPr>
            <p:ph type="body" sz="quarter" idx="28" hasCustomPrompt="1"/>
          </p:nvPr>
        </p:nvSpPr>
        <p:spPr>
          <a:xfrm>
            <a:off x="694522" y="4435581"/>
            <a:ext cx="2085792" cy="274650"/>
          </a:xfrm>
          <a:prstGeom prst="rect">
            <a:avLst/>
          </a:prstGeom>
        </p:spPr>
        <p:txBody>
          <a:bodyPr/>
          <a:lstStyle>
            <a:lvl1pPr marL="0" indent="0" algn="ctr">
              <a:buNone/>
              <a:defRPr sz="1200" cap="all" spc="200" baseline="0">
                <a:solidFill>
                  <a:schemeClr val="accent6"/>
                </a:solidFill>
                <a:latin typeface="+mj-lt"/>
              </a:defRPr>
            </a:lvl1pPr>
          </a:lstStyle>
          <a:p>
            <a:pPr lvl="0"/>
            <a:r>
              <a:rPr lang="en-US" dirty="0"/>
              <a:t>Add Name</a:t>
            </a:r>
          </a:p>
        </p:txBody>
      </p:sp>
      <p:sp>
        <p:nvSpPr>
          <p:cNvPr id="7" name="Text Placeholder 14">
            <a:extLst>
              <a:ext uri="{FF2B5EF4-FFF2-40B4-BE49-F238E27FC236}">
                <a16:creationId xmlns:a16="http://schemas.microsoft.com/office/drawing/2014/main" id="{9FF4A803-7EB3-B075-87CD-951B65362FEE}"/>
              </a:ext>
            </a:extLst>
          </p:cNvPr>
          <p:cNvSpPr>
            <a:spLocks noGrp="1"/>
          </p:cNvSpPr>
          <p:nvPr>
            <p:ph type="body" sz="quarter" idx="29" hasCustomPrompt="1"/>
          </p:nvPr>
        </p:nvSpPr>
        <p:spPr>
          <a:xfrm>
            <a:off x="794660" y="4661549"/>
            <a:ext cx="1885516" cy="365125"/>
          </a:xfrm>
          <a:prstGeom prst="rect">
            <a:avLst/>
          </a:prstGeom>
        </p:spPr>
        <p:txBody>
          <a:bodyPr/>
          <a:lstStyle>
            <a:lvl1pPr marL="0" indent="0" algn="ctr">
              <a:lnSpc>
                <a:spcPct val="90000"/>
              </a:lnSpc>
              <a:spcBef>
                <a:spcPts val="0"/>
              </a:spcBef>
              <a:buNone/>
              <a:defRPr sz="1000" cap="none" spc="0" baseline="0">
                <a:solidFill>
                  <a:schemeClr val="bg1"/>
                </a:solidFill>
                <a:latin typeface="+mn-lt"/>
              </a:defRPr>
            </a:lvl1pPr>
          </a:lstStyle>
          <a:p>
            <a:pPr lvl="0"/>
            <a:r>
              <a:rPr lang="en-US" dirty="0"/>
              <a:t>Add title</a:t>
            </a:r>
          </a:p>
        </p:txBody>
      </p:sp>
    </p:spTree>
    <p:extLst>
      <p:ext uri="{BB962C8B-B14F-4D97-AF65-F5344CB8AC3E}">
        <p14:creationId xmlns:p14="http://schemas.microsoft.com/office/powerpoint/2010/main" val="28122708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9/16/2023</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mailto:Sandya.Shanmugham@cognizant.com" TargetMode="External"/><Relationship Id="rId3" Type="http://schemas.openxmlformats.org/officeDocument/2006/relationships/hyperlink" Target="https://github.com/abhigangawane-cyber/TeamInnovators" TargetMode="External"/><Relationship Id="rId7" Type="http://schemas.openxmlformats.org/officeDocument/2006/relationships/hyperlink" Target="mailto:Abhijit.Gangawane@cognizant.co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mailto:biplab.banerjee@cognizant.com" TargetMode="External"/><Relationship Id="rId11" Type="http://schemas.openxmlformats.org/officeDocument/2006/relationships/image" Target="../media/image1.png"/><Relationship Id="rId5" Type="http://schemas.openxmlformats.org/officeDocument/2006/relationships/image" Target="../media/image20.png"/><Relationship Id="rId10" Type="http://schemas.openxmlformats.org/officeDocument/2006/relationships/hyperlink" Target="mailto:Ragasree.Paleti@cognizant.com" TargetMode="External"/><Relationship Id="rId4" Type="http://schemas.openxmlformats.org/officeDocument/2006/relationships/hyperlink" Target="http://go.microsoft.com/fwlink/?LinkId=617172" TargetMode="External"/><Relationship Id="rId9" Type="http://schemas.openxmlformats.org/officeDocument/2006/relationships/hyperlink" Target="mailto:Aravind.Aluri@cognizant.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O’Reilly Architectural Kata 2023</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Team Innovators</a:t>
            </a:r>
          </a:p>
        </p:txBody>
      </p:sp>
      <p:sp>
        <p:nvSpPr>
          <p:cNvPr id="5" name="TextBox 4">
            <a:extLst>
              <a:ext uri="{FF2B5EF4-FFF2-40B4-BE49-F238E27FC236}">
                <a16:creationId xmlns:a16="http://schemas.microsoft.com/office/drawing/2014/main" id="{1A0EC0AB-4429-852F-1B56-2662182B2FA0}"/>
              </a:ext>
            </a:extLst>
          </p:cNvPr>
          <p:cNvSpPr txBox="1"/>
          <p:nvPr/>
        </p:nvSpPr>
        <p:spPr>
          <a:xfrm>
            <a:off x="855620" y="3716906"/>
            <a:ext cx="2500604" cy="369332"/>
          </a:xfrm>
          <a:prstGeom prst="rect">
            <a:avLst/>
          </a:prstGeom>
          <a:noFill/>
        </p:spPr>
        <p:txBody>
          <a:bodyPr wrap="square" rtlCol="0">
            <a:spAutoFit/>
          </a:bodyPr>
          <a:lstStyle/>
          <a:p>
            <a:r>
              <a:rPr lang="en-IN" dirty="0">
                <a:solidFill>
                  <a:schemeClr val="bg1"/>
                </a:solidFill>
              </a:rPr>
              <a:t>September 2023</a:t>
            </a:r>
          </a:p>
        </p:txBody>
      </p:sp>
      <p:pic>
        <p:nvPicPr>
          <p:cNvPr id="1026" name="Picture 2" descr="Cognizant Logo and symbol, meaning, history, PNG">
            <a:extLst>
              <a:ext uri="{FF2B5EF4-FFF2-40B4-BE49-F238E27FC236}">
                <a16:creationId xmlns:a16="http://schemas.microsoft.com/office/drawing/2014/main" id="{E812BB83-86EE-AFE6-C311-A8FE4D198A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1786" y="5320705"/>
            <a:ext cx="2513140" cy="1413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683EA-823F-B9E7-C404-1F4E93107559}"/>
              </a:ext>
            </a:extLst>
          </p:cNvPr>
          <p:cNvSpPr>
            <a:spLocks noGrp="1"/>
          </p:cNvSpPr>
          <p:nvPr>
            <p:ph type="title"/>
          </p:nvPr>
        </p:nvSpPr>
        <p:spPr/>
        <p:txBody>
          <a:bodyPr/>
          <a:lstStyle/>
          <a:p>
            <a:r>
              <a:rPr lang="en-IN" dirty="0"/>
              <a:t>Architecture Decision Records (ADR 004)</a:t>
            </a:r>
          </a:p>
        </p:txBody>
      </p:sp>
      <p:graphicFrame>
        <p:nvGraphicFramePr>
          <p:cNvPr id="4" name="Table 4">
            <a:extLst>
              <a:ext uri="{FF2B5EF4-FFF2-40B4-BE49-F238E27FC236}">
                <a16:creationId xmlns:a16="http://schemas.microsoft.com/office/drawing/2014/main" id="{42316ECD-575E-8F2D-17CC-E614C10172E2}"/>
              </a:ext>
            </a:extLst>
          </p:cNvPr>
          <p:cNvGraphicFramePr>
            <a:graphicFrameLocks noGrp="1"/>
          </p:cNvGraphicFramePr>
          <p:nvPr>
            <p:ph sz="quarter" idx="10"/>
            <p:extLst>
              <p:ext uri="{D42A27DB-BD31-4B8C-83A1-F6EECF244321}">
                <p14:modId xmlns:p14="http://schemas.microsoft.com/office/powerpoint/2010/main" val="875473028"/>
              </p:ext>
            </p:extLst>
          </p:nvPr>
        </p:nvGraphicFramePr>
        <p:xfrm>
          <a:off x="668988" y="1474979"/>
          <a:ext cx="10776778" cy="4934965"/>
        </p:xfrm>
        <a:graphic>
          <a:graphicData uri="http://schemas.openxmlformats.org/drawingml/2006/table">
            <a:tbl>
              <a:tblPr firstRow="1" bandRow="1">
                <a:tableStyleId>{5C22544A-7EE6-4342-B048-85BDC9FD1C3A}</a:tableStyleId>
              </a:tblPr>
              <a:tblGrid>
                <a:gridCol w="2566215">
                  <a:extLst>
                    <a:ext uri="{9D8B030D-6E8A-4147-A177-3AD203B41FA5}">
                      <a16:colId xmlns:a16="http://schemas.microsoft.com/office/drawing/2014/main" val="526469492"/>
                    </a:ext>
                  </a:extLst>
                </a:gridCol>
                <a:gridCol w="8210563">
                  <a:extLst>
                    <a:ext uri="{9D8B030D-6E8A-4147-A177-3AD203B41FA5}">
                      <a16:colId xmlns:a16="http://schemas.microsoft.com/office/drawing/2014/main" val="1410697790"/>
                    </a:ext>
                  </a:extLst>
                </a:gridCol>
              </a:tblGrid>
              <a:tr h="986993">
                <a:tc>
                  <a:txBody>
                    <a:bodyPr/>
                    <a:lstStyle/>
                    <a:p>
                      <a:r>
                        <a:rPr lang="en-IN" b="0" dirty="0">
                          <a:solidFill>
                            <a:schemeClr val="bg1"/>
                          </a:solidFill>
                        </a:rPr>
                        <a:t>Title</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solidFill>
                  </a:tcPr>
                </a:tc>
                <a:tc>
                  <a:txBody>
                    <a:bodyPr/>
                    <a:lstStyle/>
                    <a:p>
                      <a:r>
                        <a:rPr lang="en-IN" sz="1400" b="0" dirty="0">
                          <a:solidFill>
                            <a:schemeClr val="tx1"/>
                          </a:solidFill>
                        </a:rPr>
                        <a:t>Use Infrastructure as code for deployment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13989126"/>
                  </a:ext>
                </a:extLst>
              </a:tr>
              <a:tr h="986993">
                <a:tc>
                  <a:txBody>
                    <a:bodyPr/>
                    <a:lstStyle/>
                    <a:p>
                      <a:r>
                        <a:rPr lang="en-IN" b="0" dirty="0">
                          <a:solidFill>
                            <a:schemeClr val="bg1"/>
                          </a:solidFill>
                        </a:rPr>
                        <a:t>Status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solidFill>
                  </a:tcPr>
                </a:tc>
                <a:tc>
                  <a:txBody>
                    <a:bodyPr/>
                    <a:lstStyle/>
                    <a:p>
                      <a:r>
                        <a:rPr lang="en-IN" sz="1400" b="0" dirty="0">
                          <a:solidFill>
                            <a:schemeClr val="tx1"/>
                          </a:solidFill>
                        </a:rPr>
                        <a:t>Proposed</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66309184"/>
                  </a:ext>
                </a:extLst>
              </a:tr>
              <a:tr h="986993">
                <a:tc>
                  <a:txBody>
                    <a:bodyPr/>
                    <a:lstStyle/>
                    <a:p>
                      <a:r>
                        <a:rPr lang="en-IN" b="0" dirty="0">
                          <a:solidFill>
                            <a:schemeClr val="bg1"/>
                          </a:solidFill>
                        </a:rPr>
                        <a:t>Context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solidFill>
                  </a:tcPr>
                </a:tc>
                <a:tc>
                  <a:txBody>
                    <a:bodyPr/>
                    <a:lstStyle/>
                    <a:p>
                      <a:r>
                        <a:rPr lang="en-US" sz="1400" b="0" dirty="0">
                          <a:solidFill>
                            <a:schemeClr val="tx1"/>
                          </a:solidFill>
                        </a:rPr>
                        <a:t>We need to decide how infrastructure changes will be made for the shared Microservices platform.</a:t>
                      </a:r>
                      <a:endParaRPr lang="en-IN" sz="1400" b="0" dirty="0">
                        <a:solidFill>
                          <a:schemeClr val="tx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713050515"/>
                  </a:ext>
                </a:extLst>
              </a:tr>
              <a:tr h="986993">
                <a:tc>
                  <a:txBody>
                    <a:bodyPr/>
                    <a:lstStyle/>
                    <a:p>
                      <a:r>
                        <a:rPr lang="en-IN" b="0" dirty="0">
                          <a:solidFill>
                            <a:schemeClr val="bg1"/>
                          </a:solidFill>
                        </a:rPr>
                        <a:t>Decision</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solidFill>
                  </a:tcPr>
                </a:tc>
                <a:tc>
                  <a:txBody>
                    <a:bodyPr/>
                    <a:lstStyle/>
                    <a:p>
                      <a:r>
                        <a:rPr lang="en-US" sz="1400" b="0" dirty="0">
                          <a:solidFill>
                            <a:schemeClr val="tx1"/>
                          </a:solidFill>
                        </a:rPr>
                        <a:t>We'll use the principle of infrastructure as code for all infrastructure changes.</a:t>
                      </a:r>
                      <a:endParaRPr lang="en-IN" sz="1400" b="0" dirty="0">
                        <a:solidFill>
                          <a:schemeClr val="tx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181966960"/>
                  </a:ext>
                </a:extLst>
              </a:tr>
              <a:tr h="986993">
                <a:tc>
                  <a:txBody>
                    <a:bodyPr/>
                    <a:lstStyle/>
                    <a:p>
                      <a:r>
                        <a:rPr lang="en-IN" b="0" dirty="0">
                          <a:solidFill>
                            <a:schemeClr val="bg1"/>
                          </a:solidFill>
                        </a:rPr>
                        <a:t>Consequences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solidFill>
                  </a:tcPr>
                </a:tc>
                <a:tc>
                  <a:txBody>
                    <a:bodyPr/>
                    <a:lstStyle/>
                    <a:p>
                      <a:r>
                        <a:rPr lang="en-US" sz="1400" b="0" dirty="0">
                          <a:solidFill>
                            <a:schemeClr val="tx1"/>
                          </a:solidFill>
                        </a:rPr>
                        <a:t>No manual infrastructure changes will be allowed. We'll need to invest in Azure DevOps tools and use CHEF/ARM language to treat infrastructure changes as code. There could be a learning curve.</a:t>
                      </a:r>
                      <a:endParaRPr lang="en-IN" sz="1400" b="0" dirty="0">
                        <a:solidFill>
                          <a:schemeClr val="tx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63514354"/>
                  </a:ext>
                </a:extLst>
              </a:tr>
            </a:tbl>
          </a:graphicData>
        </a:graphic>
      </p:graphicFrame>
    </p:spTree>
    <p:extLst>
      <p:ext uri="{BB962C8B-B14F-4D97-AF65-F5344CB8AC3E}">
        <p14:creationId xmlns:p14="http://schemas.microsoft.com/office/powerpoint/2010/main" val="1406978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Thank you</a:t>
            </a:r>
          </a:p>
        </p:txBody>
      </p:sp>
      <p:sp>
        <p:nvSpPr>
          <p:cNvPr id="5" name="Content Placeholder 4"/>
          <p:cNvSpPr>
            <a:spLocks noGrp="1"/>
          </p:cNvSpPr>
          <p:nvPr>
            <p:ph sz="half" idx="4294967295"/>
          </p:nvPr>
        </p:nvSpPr>
        <p:spPr>
          <a:xfrm>
            <a:off x="541611" y="2614427"/>
            <a:ext cx="4328969" cy="3978275"/>
          </a:xfrm>
        </p:spPr>
        <p:txBody>
          <a:bodyPr>
            <a:normAutofit/>
          </a:bodyPr>
          <a:lstStyle/>
          <a:p>
            <a:pPr marL="0" indent="0">
              <a:lnSpc>
                <a:spcPts val="3600"/>
              </a:lnSpc>
              <a:spcAft>
                <a:spcPts val="0"/>
              </a:spcAft>
              <a:buNone/>
            </a:pPr>
            <a:r>
              <a:rPr lang="en-US" sz="2000" dirty="0">
                <a:solidFill>
                  <a:srgbClr val="D24726"/>
                </a:solidFill>
                <a:latin typeface="Segoe UI Semibold" panose="020B0702040204020203" pitchFamily="34" charset="0"/>
                <a:cs typeface="Segoe UI Semibold" panose="020B0702040204020203" pitchFamily="34" charset="0"/>
              </a:rPr>
              <a:t>GitHub Repo</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Team Innovators GitHub Repo</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8" name="Picture 7" descr="Arrow pointing right with a hyperlink to the PowerPoint team blog. Select the image to visit the PowerPoint team blog ">
            <a:hlinkClick r:id="rId4" tooltip="Select here to visit the PowerPoint team blog."/>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09398" y="3165586"/>
            <a:ext cx="661940" cy="661940"/>
          </a:xfrm>
          <a:prstGeom prst="rect">
            <a:avLst/>
          </a:prstGeom>
        </p:spPr>
      </p:pic>
      <p:sp>
        <p:nvSpPr>
          <p:cNvPr id="3" name="Content Placeholder 4">
            <a:extLst>
              <a:ext uri="{FF2B5EF4-FFF2-40B4-BE49-F238E27FC236}">
                <a16:creationId xmlns:a16="http://schemas.microsoft.com/office/drawing/2014/main" id="{6105ED57-F356-E150-4733-4B3C65AF7FED}"/>
              </a:ext>
            </a:extLst>
          </p:cNvPr>
          <p:cNvSpPr txBox="1">
            <a:spLocks/>
          </p:cNvSpPr>
          <p:nvPr/>
        </p:nvSpPr>
        <p:spPr>
          <a:xfrm>
            <a:off x="5974640" y="2614427"/>
            <a:ext cx="4328969" cy="3978275"/>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ts val="3600"/>
              </a:lnSpc>
              <a:spcAft>
                <a:spcPts val="0"/>
              </a:spcAft>
            </a:pPr>
            <a:r>
              <a:rPr lang="en-US" sz="2000" dirty="0">
                <a:solidFill>
                  <a:srgbClr val="D24726"/>
                </a:solidFill>
                <a:latin typeface="Segoe UI Semibold" panose="020B0702040204020203" pitchFamily="34" charset="0"/>
                <a:cs typeface="Segoe UI Semibold" panose="020B0702040204020203" pitchFamily="34" charset="0"/>
              </a:rPr>
              <a:t>Team Contacts</a:t>
            </a:r>
            <a:endParaRPr lang="en-US" sz="2000" dirty="0">
              <a:latin typeface="Segoe UI Light" panose="020B0502040204020203" pitchFamily="34" charset="0"/>
              <a:cs typeface="Segoe UI Light" panose="020B0502040204020203" pitchFamily="34" charset="0"/>
            </a:endParaRPr>
          </a:p>
          <a:p>
            <a:pPr>
              <a:lnSpc>
                <a:spcPts val="3600"/>
              </a:lnSpc>
              <a:spcAft>
                <a:spcPts val="0"/>
              </a:spcAft>
            </a:pPr>
            <a:r>
              <a:rPr lang="en-US" sz="2000" u="sng" dirty="0">
                <a:latin typeface="Segoe UI Light" panose="020B0502040204020203" pitchFamily="34" charset="0"/>
                <a:cs typeface="Segoe UI Light" panose="020B0502040204020203" pitchFamily="34" charset="0"/>
                <a:hlinkClick r:id="rId6" tooltip="Visit the PowerPoint team blog"/>
              </a:rPr>
              <a:t>Biplab Banerjee</a:t>
            </a:r>
            <a:endParaRPr lang="en-US" sz="2000" u="sng" dirty="0">
              <a:latin typeface="Segoe UI Light" panose="020B0502040204020203" pitchFamily="34" charset="0"/>
              <a:cs typeface="Segoe UI Light" panose="020B0502040204020203" pitchFamily="34" charset="0"/>
            </a:endParaRPr>
          </a:p>
          <a:p>
            <a:pPr>
              <a:lnSpc>
                <a:spcPts val="3600"/>
              </a:lnSpc>
              <a:spcAft>
                <a:spcPts val="0"/>
              </a:spcAft>
            </a:pPr>
            <a:r>
              <a:rPr lang="en-US" sz="2000" u="sng" dirty="0">
                <a:latin typeface="Segoe UI Light" panose="020B0502040204020203" pitchFamily="34" charset="0"/>
                <a:cs typeface="Segoe UI Light" panose="020B0502040204020203" pitchFamily="34" charset="0"/>
                <a:hlinkClick r:id="rId7"/>
              </a:rPr>
              <a:t>Abhijit Gangawane</a:t>
            </a:r>
            <a:endParaRPr lang="en-US" sz="2000" u="sng" dirty="0">
              <a:latin typeface="Segoe UI Light" panose="020B0502040204020203" pitchFamily="34" charset="0"/>
              <a:cs typeface="Segoe UI Light" panose="020B0502040204020203" pitchFamily="34" charset="0"/>
            </a:endParaRPr>
          </a:p>
          <a:p>
            <a:pPr>
              <a:lnSpc>
                <a:spcPts val="3600"/>
              </a:lnSpc>
              <a:spcAft>
                <a:spcPts val="0"/>
              </a:spcAft>
            </a:pPr>
            <a:r>
              <a:rPr lang="en-US" sz="2000" u="sng" dirty="0">
                <a:latin typeface="Segoe UI Light" panose="020B0502040204020203" pitchFamily="34" charset="0"/>
                <a:cs typeface="Segoe UI Light" panose="020B0502040204020203" pitchFamily="34" charset="0"/>
                <a:hlinkClick r:id="rId8"/>
              </a:rPr>
              <a:t>Sandya Shanmugham</a:t>
            </a:r>
            <a:endParaRPr lang="en-US" sz="2000" u="sng" dirty="0">
              <a:latin typeface="Segoe UI Light" panose="020B0502040204020203" pitchFamily="34" charset="0"/>
              <a:cs typeface="Segoe UI Light" panose="020B0502040204020203" pitchFamily="34" charset="0"/>
            </a:endParaRPr>
          </a:p>
          <a:p>
            <a:pPr>
              <a:lnSpc>
                <a:spcPts val="3600"/>
              </a:lnSpc>
              <a:spcAft>
                <a:spcPts val="0"/>
              </a:spcAft>
            </a:pPr>
            <a:r>
              <a:rPr lang="en-US" sz="2000" u="sng" dirty="0">
                <a:latin typeface="Segoe UI Light" panose="020B0502040204020203" pitchFamily="34" charset="0"/>
                <a:cs typeface="Segoe UI Light" panose="020B0502040204020203" pitchFamily="34" charset="0"/>
                <a:hlinkClick r:id="rId9"/>
              </a:rPr>
              <a:t>Aravind Aluri</a:t>
            </a:r>
            <a:endParaRPr lang="en-US" sz="2000" u="sng" dirty="0">
              <a:latin typeface="Segoe UI Light" panose="020B0502040204020203" pitchFamily="34" charset="0"/>
              <a:cs typeface="Segoe UI Light" panose="020B0502040204020203" pitchFamily="34" charset="0"/>
            </a:endParaRPr>
          </a:p>
          <a:p>
            <a:pPr>
              <a:lnSpc>
                <a:spcPts val="3600"/>
              </a:lnSpc>
              <a:spcAft>
                <a:spcPts val="0"/>
              </a:spcAft>
            </a:pPr>
            <a:r>
              <a:rPr lang="en-US" sz="2000" u="sng" dirty="0">
                <a:latin typeface="Segoe UI Light" panose="020B0502040204020203" pitchFamily="34" charset="0"/>
                <a:cs typeface="Segoe UI Light" panose="020B0502040204020203" pitchFamily="34" charset="0"/>
                <a:hlinkClick r:id="rId10"/>
              </a:rPr>
              <a:t>Ragasree Paleti</a:t>
            </a:r>
            <a:endParaRPr lang="en-US" sz="2000" dirty="0">
              <a:latin typeface="Segoe UI Light" panose="020B0502040204020203" pitchFamily="34" charset="0"/>
              <a:cs typeface="Segoe UI Light" panose="020B0502040204020203" pitchFamily="34" charset="0"/>
            </a:endParaRPr>
          </a:p>
          <a:p>
            <a:pPr>
              <a:lnSpc>
                <a:spcPts val="3600"/>
              </a:lnSpc>
              <a:spcAft>
                <a:spcPts val="0"/>
              </a:spcAft>
            </a:pPr>
            <a:endParaRPr lang="en-US" sz="2000" dirty="0">
              <a:latin typeface="Segoe UI Light" panose="020B0502040204020203" pitchFamily="34" charset="0"/>
              <a:cs typeface="Segoe UI Light" panose="020B0502040204020203" pitchFamily="34" charset="0"/>
            </a:endParaRPr>
          </a:p>
          <a:p>
            <a:pPr>
              <a:lnSpc>
                <a:spcPts val="3600"/>
              </a:lnSpc>
              <a:spcAft>
                <a:spcPts val="0"/>
              </a:spcAft>
            </a:pPr>
            <a:endParaRPr lang="en-US" sz="2000" dirty="0">
              <a:latin typeface="Segoe UI Light" panose="020B0502040204020203" pitchFamily="34" charset="0"/>
              <a:cs typeface="Segoe UI Light" panose="020B0502040204020203" pitchFamily="34" charset="0"/>
            </a:endParaRPr>
          </a:p>
        </p:txBody>
      </p:sp>
      <p:pic>
        <p:nvPicPr>
          <p:cNvPr id="2" name="Picture 2" descr="Cognizant Logo and symbol, meaning, history, PNG">
            <a:extLst>
              <a:ext uri="{FF2B5EF4-FFF2-40B4-BE49-F238E27FC236}">
                <a16:creationId xmlns:a16="http://schemas.microsoft.com/office/drawing/2014/main" id="{43610921-0773-21F2-3066-06B26F37601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81786" y="5320705"/>
            <a:ext cx="2513140" cy="1413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Placeholder 37" descr="User with solid fill">
            <a:extLst>
              <a:ext uri="{FF2B5EF4-FFF2-40B4-BE49-F238E27FC236}">
                <a16:creationId xmlns:a16="http://schemas.microsoft.com/office/drawing/2014/main" id="{0B81A210-11FF-46EA-AF83-A89425CF815D}"/>
              </a:ext>
            </a:extLst>
          </p:cNvPr>
          <p:cNvPicPr>
            <a:picLocks noGrp="1" noChangeAspect="1"/>
          </p:cNvPicPr>
          <p:nvPr>
            <p:ph type="pic" sz="quarter" idx="17"/>
          </p:nvPr>
        </p:nvPicPr>
        <p:blipFill>
          <a:blip r:embed="rId2">
            <a:extLst>
              <a:ext uri="{96DAC541-7B7A-43D3-8B79-37D633B846F1}">
                <asvg:svgBlip xmlns:asvg="http://schemas.microsoft.com/office/drawing/2016/SVG/main" r:embed="rId3"/>
              </a:ext>
            </a:extLst>
          </a:blip>
          <a:srcRect/>
          <a:stretch/>
        </p:blipFill>
        <p:spPr>
          <a:xfrm>
            <a:off x="9387443" y="2599420"/>
            <a:ext cx="1502806" cy="1502805"/>
          </a:xfrm>
        </p:spPr>
      </p:pic>
      <p:pic>
        <p:nvPicPr>
          <p:cNvPr id="34" name="Picture Placeholder 33">
            <a:extLst>
              <a:ext uri="{FF2B5EF4-FFF2-40B4-BE49-F238E27FC236}">
                <a16:creationId xmlns:a16="http://schemas.microsoft.com/office/drawing/2014/main" id="{001482E7-DB3D-4047-A6D3-8C7EB0F66DF1}"/>
              </a:ext>
            </a:extLst>
          </p:cNvPr>
          <p:cNvPicPr>
            <a:picLocks noGrp="1" noChangeAspect="1"/>
          </p:cNvPicPr>
          <p:nvPr>
            <p:ph type="pic" sz="quarter" idx="18"/>
          </p:nvPr>
        </p:nvPicPr>
        <p:blipFill rotWithShape="1">
          <a:blip r:embed="rId4"/>
          <a:srcRect/>
          <a:stretch/>
        </p:blipFill>
        <p:spPr>
          <a:xfrm>
            <a:off x="7291629" y="2599420"/>
            <a:ext cx="1502806" cy="1502805"/>
          </a:xfrm>
        </p:spPr>
      </p:pic>
      <p:sp>
        <p:nvSpPr>
          <p:cNvPr id="80" name="Text Placeholder 79">
            <a:extLst>
              <a:ext uri="{FF2B5EF4-FFF2-40B4-BE49-F238E27FC236}">
                <a16:creationId xmlns:a16="http://schemas.microsoft.com/office/drawing/2014/main" id="{F60D8165-C962-496B-BA18-BAE6A08C60DD}"/>
              </a:ext>
            </a:extLst>
          </p:cNvPr>
          <p:cNvSpPr>
            <a:spLocks noGrp="1"/>
          </p:cNvSpPr>
          <p:nvPr>
            <p:ph type="body" sz="quarter" idx="19"/>
          </p:nvPr>
        </p:nvSpPr>
        <p:spPr>
          <a:xfrm>
            <a:off x="2796727" y="4435583"/>
            <a:ext cx="2085792" cy="274650"/>
          </a:xfrm>
        </p:spPr>
        <p:txBody>
          <a:bodyPr>
            <a:normAutofit fontScale="85000" lnSpcReduction="20000"/>
          </a:bodyPr>
          <a:lstStyle/>
          <a:p>
            <a:r>
              <a:rPr lang="en-US" dirty="0"/>
              <a:t>SANDYA Shanmugham​​</a:t>
            </a:r>
          </a:p>
        </p:txBody>
      </p:sp>
      <p:sp>
        <p:nvSpPr>
          <p:cNvPr id="89" name="Text Placeholder 88">
            <a:extLst>
              <a:ext uri="{FF2B5EF4-FFF2-40B4-BE49-F238E27FC236}">
                <a16:creationId xmlns:a16="http://schemas.microsoft.com/office/drawing/2014/main" id="{9FC8C05B-946D-4915-A1D1-59E3957C1F2E}"/>
              </a:ext>
            </a:extLst>
          </p:cNvPr>
          <p:cNvSpPr>
            <a:spLocks noGrp="1"/>
          </p:cNvSpPr>
          <p:nvPr>
            <p:ph type="body" sz="quarter" idx="20"/>
          </p:nvPr>
        </p:nvSpPr>
        <p:spPr>
          <a:xfrm>
            <a:off x="2896865" y="4661551"/>
            <a:ext cx="1885516" cy="365125"/>
          </a:xfrm>
        </p:spPr>
        <p:txBody>
          <a:bodyPr>
            <a:normAutofit lnSpcReduction="10000"/>
          </a:bodyPr>
          <a:lstStyle/>
          <a:p>
            <a:r>
              <a:rPr lang="en-US" dirty="0">
                <a:solidFill>
                  <a:schemeClr val="bg2">
                    <a:lumMod val="25000"/>
                  </a:schemeClr>
                </a:solidFill>
              </a:rPr>
              <a:t>Manager – Software Engineering</a:t>
            </a:r>
          </a:p>
        </p:txBody>
      </p:sp>
      <p:sp>
        <p:nvSpPr>
          <p:cNvPr id="132" name="Text Placeholder 131">
            <a:extLst>
              <a:ext uri="{FF2B5EF4-FFF2-40B4-BE49-F238E27FC236}">
                <a16:creationId xmlns:a16="http://schemas.microsoft.com/office/drawing/2014/main" id="{3099AF50-4A59-41FD-9F70-EB228C3763B0}"/>
              </a:ext>
            </a:extLst>
          </p:cNvPr>
          <p:cNvSpPr>
            <a:spLocks noGrp="1"/>
          </p:cNvSpPr>
          <p:nvPr>
            <p:ph type="body" sz="quarter" idx="21"/>
          </p:nvPr>
        </p:nvSpPr>
        <p:spPr>
          <a:xfrm>
            <a:off x="4898932" y="4435583"/>
            <a:ext cx="2085792" cy="274650"/>
          </a:xfrm>
        </p:spPr>
        <p:txBody>
          <a:bodyPr>
            <a:normAutofit fontScale="85000" lnSpcReduction="20000"/>
          </a:bodyPr>
          <a:lstStyle/>
          <a:p>
            <a:r>
              <a:rPr lang="en-US" dirty="0"/>
              <a:t>ARAVIND ALURI</a:t>
            </a:r>
          </a:p>
        </p:txBody>
      </p:sp>
      <p:sp>
        <p:nvSpPr>
          <p:cNvPr id="133" name="Text Placeholder 132">
            <a:extLst>
              <a:ext uri="{FF2B5EF4-FFF2-40B4-BE49-F238E27FC236}">
                <a16:creationId xmlns:a16="http://schemas.microsoft.com/office/drawing/2014/main" id="{9C3B2BFE-8F4A-43FF-B551-030136A7E91E}"/>
              </a:ext>
            </a:extLst>
          </p:cNvPr>
          <p:cNvSpPr>
            <a:spLocks noGrp="1"/>
          </p:cNvSpPr>
          <p:nvPr>
            <p:ph type="body" sz="quarter" idx="22"/>
          </p:nvPr>
        </p:nvSpPr>
        <p:spPr>
          <a:xfrm>
            <a:off x="4999070" y="4661551"/>
            <a:ext cx="1885516" cy="365125"/>
          </a:xfrm>
        </p:spPr>
        <p:txBody>
          <a:bodyPr/>
          <a:lstStyle/>
          <a:p>
            <a:r>
              <a:rPr lang="en-US" dirty="0">
                <a:solidFill>
                  <a:schemeClr val="bg2">
                    <a:lumMod val="25000"/>
                  </a:schemeClr>
                </a:solidFill>
              </a:rPr>
              <a:t>Lead Software Engineer</a:t>
            </a:r>
          </a:p>
        </p:txBody>
      </p:sp>
      <p:sp>
        <p:nvSpPr>
          <p:cNvPr id="134" name="Text Placeholder 133">
            <a:extLst>
              <a:ext uri="{FF2B5EF4-FFF2-40B4-BE49-F238E27FC236}">
                <a16:creationId xmlns:a16="http://schemas.microsoft.com/office/drawing/2014/main" id="{E9D7AEAC-9AC3-490C-B4A9-DD26ED4EE647}"/>
              </a:ext>
            </a:extLst>
          </p:cNvPr>
          <p:cNvSpPr>
            <a:spLocks noGrp="1"/>
          </p:cNvSpPr>
          <p:nvPr>
            <p:ph type="body" sz="quarter" idx="23"/>
          </p:nvPr>
        </p:nvSpPr>
        <p:spPr>
          <a:xfrm>
            <a:off x="7000136" y="4435751"/>
            <a:ext cx="2085792" cy="274650"/>
          </a:xfrm>
        </p:spPr>
        <p:txBody>
          <a:bodyPr>
            <a:normAutofit fontScale="85000" lnSpcReduction="20000"/>
          </a:bodyPr>
          <a:lstStyle/>
          <a:p>
            <a:r>
              <a:rPr lang="en-US" dirty="0"/>
              <a:t>Abhijit Gangawane</a:t>
            </a:r>
          </a:p>
        </p:txBody>
      </p:sp>
      <p:sp>
        <p:nvSpPr>
          <p:cNvPr id="135" name="Text Placeholder 134">
            <a:extLst>
              <a:ext uri="{FF2B5EF4-FFF2-40B4-BE49-F238E27FC236}">
                <a16:creationId xmlns:a16="http://schemas.microsoft.com/office/drawing/2014/main" id="{6665A4F1-CA8F-4D77-AB52-C98C3AD9165D}"/>
              </a:ext>
            </a:extLst>
          </p:cNvPr>
          <p:cNvSpPr>
            <a:spLocks noGrp="1"/>
          </p:cNvSpPr>
          <p:nvPr>
            <p:ph type="body" sz="quarter" idx="24"/>
          </p:nvPr>
        </p:nvSpPr>
        <p:spPr>
          <a:xfrm>
            <a:off x="7100274" y="4661551"/>
            <a:ext cx="1885516" cy="365125"/>
          </a:xfrm>
        </p:spPr>
        <p:txBody>
          <a:bodyPr/>
          <a:lstStyle/>
          <a:p>
            <a:r>
              <a:rPr lang="en-US" dirty="0">
                <a:solidFill>
                  <a:schemeClr val="bg2">
                    <a:lumMod val="25000"/>
                  </a:schemeClr>
                </a:solidFill>
              </a:rPr>
              <a:t>Senior Software Engineer</a:t>
            </a:r>
          </a:p>
        </p:txBody>
      </p:sp>
      <p:sp>
        <p:nvSpPr>
          <p:cNvPr id="136" name="Text Placeholder 135">
            <a:extLst>
              <a:ext uri="{FF2B5EF4-FFF2-40B4-BE49-F238E27FC236}">
                <a16:creationId xmlns:a16="http://schemas.microsoft.com/office/drawing/2014/main" id="{22B9989D-C7D5-4AA7-87A8-CE5C4973C83D}"/>
              </a:ext>
            </a:extLst>
          </p:cNvPr>
          <p:cNvSpPr>
            <a:spLocks noGrp="1"/>
          </p:cNvSpPr>
          <p:nvPr>
            <p:ph type="body" sz="quarter" idx="25"/>
          </p:nvPr>
        </p:nvSpPr>
        <p:spPr>
          <a:xfrm>
            <a:off x="9095950" y="4435583"/>
            <a:ext cx="2085792" cy="274650"/>
          </a:xfrm>
        </p:spPr>
        <p:txBody>
          <a:bodyPr>
            <a:normAutofit fontScale="85000" lnSpcReduction="20000"/>
          </a:bodyPr>
          <a:lstStyle/>
          <a:p>
            <a:r>
              <a:rPr lang="en-US" dirty="0"/>
              <a:t>Ragasree Paleti</a:t>
            </a:r>
          </a:p>
        </p:txBody>
      </p:sp>
      <p:sp>
        <p:nvSpPr>
          <p:cNvPr id="137" name="Text Placeholder 136">
            <a:extLst>
              <a:ext uri="{FF2B5EF4-FFF2-40B4-BE49-F238E27FC236}">
                <a16:creationId xmlns:a16="http://schemas.microsoft.com/office/drawing/2014/main" id="{4237D231-38E9-46D9-A571-1AEAC0B3E056}"/>
              </a:ext>
            </a:extLst>
          </p:cNvPr>
          <p:cNvSpPr>
            <a:spLocks noGrp="1"/>
          </p:cNvSpPr>
          <p:nvPr>
            <p:ph type="body" sz="quarter" idx="26"/>
          </p:nvPr>
        </p:nvSpPr>
        <p:spPr>
          <a:xfrm>
            <a:off x="9196088" y="4661551"/>
            <a:ext cx="1885516" cy="365125"/>
          </a:xfrm>
        </p:spPr>
        <p:txBody>
          <a:bodyPr/>
          <a:lstStyle/>
          <a:p>
            <a:r>
              <a:rPr lang="en-US" dirty="0">
                <a:solidFill>
                  <a:schemeClr val="bg2">
                    <a:lumMod val="25000"/>
                  </a:schemeClr>
                </a:solidFill>
              </a:rPr>
              <a:t>Lead Software Engineer</a:t>
            </a:r>
          </a:p>
        </p:txBody>
      </p:sp>
      <p:pic>
        <p:nvPicPr>
          <p:cNvPr id="26" name="Picture Placeholder 25">
            <a:extLst>
              <a:ext uri="{FF2B5EF4-FFF2-40B4-BE49-F238E27FC236}">
                <a16:creationId xmlns:a16="http://schemas.microsoft.com/office/drawing/2014/main" id="{E2B3D448-6C6E-457E-9101-6ED71063E0FF}"/>
              </a:ext>
            </a:extLst>
          </p:cNvPr>
          <p:cNvPicPr>
            <a:picLocks noGrp="1" noChangeAspect="1"/>
          </p:cNvPicPr>
          <p:nvPr>
            <p:ph type="pic" sz="quarter" idx="16"/>
          </p:nvPr>
        </p:nvPicPr>
        <p:blipFill rotWithShape="1">
          <a:blip r:embed="rId5"/>
          <a:srcRect/>
          <a:stretch/>
        </p:blipFill>
        <p:spPr>
          <a:xfrm>
            <a:off x="3088220" y="2599422"/>
            <a:ext cx="1502806" cy="1502805"/>
          </a:xfrm>
        </p:spPr>
      </p:pic>
      <p:pic>
        <p:nvPicPr>
          <p:cNvPr id="30" name="Picture Placeholder 29">
            <a:extLst>
              <a:ext uri="{FF2B5EF4-FFF2-40B4-BE49-F238E27FC236}">
                <a16:creationId xmlns:a16="http://schemas.microsoft.com/office/drawing/2014/main" id="{C0AFC6B0-D191-4107-9CE8-6A62C8B6BF6E}"/>
              </a:ext>
            </a:extLst>
          </p:cNvPr>
          <p:cNvPicPr>
            <a:picLocks noGrp="1" noChangeAspect="1"/>
          </p:cNvPicPr>
          <p:nvPr>
            <p:ph type="pic" sz="quarter" idx="15"/>
          </p:nvPr>
        </p:nvPicPr>
        <p:blipFill rotWithShape="1">
          <a:blip r:embed="rId6"/>
          <a:srcRect/>
          <a:stretch/>
        </p:blipFill>
        <p:spPr>
          <a:xfrm>
            <a:off x="5190425" y="2599420"/>
            <a:ext cx="1502806" cy="1502805"/>
          </a:xfrm>
        </p:spPr>
      </p:pic>
      <p:sp>
        <p:nvSpPr>
          <p:cNvPr id="2" name="Title 7">
            <a:extLst>
              <a:ext uri="{FF2B5EF4-FFF2-40B4-BE49-F238E27FC236}">
                <a16:creationId xmlns:a16="http://schemas.microsoft.com/office/drawing/2014/main" id="{FD342B8C-A032-1AB2-A30F-E25B8A144880}"/>
              </a:ext>
            </a:extLst>
          </p:cNvPr>
          <p:cNvSpPr txBox="1">
            <a:spLocks/>
          </p:cNvSpPr>
          <p:nvPr/>
        </p:nvSpPr>
        <p:spPr>
          <a:xfrm>
            <a:off x="521207" y="448056"/>
            <a:ext cx="6877119" cy="640080"/>
          </a:xfrm>
          <a:prstGeom prst="rect">
            <a:avLst/>
          </a:prstGeom>
        </p:spPr>
        <p:txBody>
          <a:bodyPr vert="horz" lIns="91440" tIns="45720" rIns="91440" bIns="45720" rtlCol="0" anchor="b" anchorCtr="0">
            <a:noAutofit/>
          </a:bodyPr>
          <a:lstStyle>
            <a:lvl1pPr>
              <a:spcBef>
                <a:spcPct val="0"/>
              </a:spcBef>
              <a:buNone/>
              <a:defRPr sz="2800">
                <a:solidFill>
                  <a:schemeClr val="bg2">
                    <a:lumMod val="25000"/>
                  </a:schemeClr>
                </a:solidFill>
                <a:latin typeface="Segoe UI Light" panose="020B0502040204020203" pitchFamily="34" charset="0"/>
                <a:ea typeface="+mj-ea"/>
                <a:cs typeface="Segoe UI Light" panose="020B0502040204020203" pitchFamily="34" charset="0"/>
              </a:defRPr>
            </a:lvl1pPr>
          </a:lstStyle>
          <a:p>
            <a:r>
              <a:rPr lang="en-US" dirty="0"/>
              <a:t>Meet the Team</a:t>
            </a:r>
          </a:p>
        </p:txBody>
      </p:sp>
      <p:sp>
        <p:nvSpPr>
          <p:cNvPr id="7" name="Text Placeholder 79">
            <a:extLst>
              <a:ext uri="{FF2B5EF4-FFF2-40B4-BE49-F238E27FC236}">
                <a16:creationId xmlns:a16="http://schemas.microsoft.com/office/drawing/2014/main" id="{2E6183DE-F92C-BEF5-CD71-79E7FC1E22C1}"/>
              </a:ext>
            </a:extLst>
          </p:cNvPr>
          <p:cNvSpPr txBox="1">
            <a:spLocks/>
          </p:cNvSpPr>
          <p:nvPr/>
        </p:nvSpPr>
        <p:spPr>
          <a:xfrm>
            <a:off x="710935" y="4435581"/>
            <a:ext cx="2085792" cy="274650"/>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150000"/>
              </a:lnSpc>
              <a:spcBef>
                <a:spcPts val="1000"/>
              </a:spcBef>
              <a:spcAft>
                <a:spcPts val="1200"/>
              </a:spcAft>
              <a:buFontTx/>
              <a:buNone/>
              <a:defRPr lang="en-US" sz="1200" kern="1200" cap="all" spc="200" baseline="0">
                <a:solidFill>
                  <a:schemeClr val="accent6"/>
                </a:solidFill>
                <a:latin typeface="+mj-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IN"/>
              <a:t>BIPLAB BANERJEE​​</a:t>
            </a:r>
            <a:endParaRPr lang="en-IN" dirty="0"/>
          </a:p>
        </p:txBody>
      </p:sp>
      <p:sp>
        <p:nvSpPr>
          <p:cNvPr id="8" name="Text Placeholder 88">
            <a:extLst>
              <a:ext uri="{FF2B5EF4-FFF2-40B4-BE49-F238E27FC236}">
                <a16:creationId xmlns:a16="http://schemas.microsoft.com/office/drawing/2014/main" id="{6AA285EC-0BF6-FA5C-71BB-508A7C2392E9}"/>
              </a:ext>
            </a:extLst>
          </p:cNvPr>
          <p:cNvSpPr txBox="1">
            <a:spLocks/>
          </p:cNvSpPr>
          <p:nvPr/>
        </p:nvSpPr>
        <p:spPr>
          <a:xfrm>
            <a:off x="811073" y="4661549"/>
            <a:ext cx="1885516" cy="36512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0"/>
              </a:spcBef>
              <a:spcAft>
                <a:spcPts val="1200"/>
              </a:spcAft>
              <a:buFontTx/>
              <a:buNone/>
              <a:defRPr lang="en-US" sz="1000" kern="1200" cap="none" spc="0" baseline="0">
                <a:solidFill>
                  <a:schemeClr val="bg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IN" dirty="0">
                <a:solidFill>
                  <a:schemeClr val="bg2">
                    <a:lumMod val="25000"/>
                  </a:schemeClr>
                </a:solidFill>
              </a:rPr>
              <a:t>Associate Director – Software Engineering</a:t>
            </a:r>
          </a:p>
        </p:txBody>
      </p:sp>
      <p:pic>
        <p:nvPicPr>
          <p:cNvPr id="9" name="Picture Placeholder 25">
            <a:extLst>
              <a:ext uri="{FF2B5EF4-FFF2-40B4-BE49-F238E27FC236}">
                <a16:creationId xmlns:a16="http://schemas.microsoft.com/office/drawing/2014/main" id="{3EED8C52-43A5-5E99-36E0-28749B530C7B}"/>
              </a:ext>
            </a:extLst>
          </p:cNvPr>
          <p:cNvPicPr>
            <a:picLocks noChangeAspect="1"/>
          </p:cNvPicPr>
          <p:nvPr/>
        </p:nvPicPr>
        <p:blipFill rotWithShape="1">
          <a:blip r:embed="rId7"/>
          <a:srcRect l="1119" t="1610" r="1119" b="21772"/>
          <a:stretch/>
        </p:blipFill>
        <p:spPr>
          <a:xfrm>
            <a:off x="993990" y="2599420"/>
            <a:ext cx="1519682" cy="1554480"/>
          </a:xfrm>
          <a:prstGeom prst="ellipse">
            <a:avLst/>
          </a:prstGeom>
        </p:spPr>
      </p:pic>
    </p:spTree>
    <p:extLst>
      <p:ext uri="{BB962C8B-B14F-4D97-AF65-F5344CB8AC3E}">
        <p14:creationId xmlns:p14="http://schemas.microsoft.com/office/powerpoint/2010/main" val="2069803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2B32FC3C-BE2D-CDF7-C68A-11A6A07DD228}"/>
              </a:ext>
            </a:extLst>
          </p:cNvPr>
          <p:cNvSpPr>
            <a:spLocks noGrp="1"/>
          </p:cNvSpPr>
          <p:nvPr>
            <p:ph type="title"/>
          </p:nvPr>
        </p:nvSpPr>
        <p:spPr/>
        <p:txBody>
          <a:bodyPr anchor="b">
            <a:normAutofit/>
          </a:bodyPr>
          <a:lstStyle/>
          <a:p>
            <a:r>
              <a:rPr lang="en-IN" dirty="0"/>
              <a:t>Functional Requirements</a:t>
            </a:r>
          </a:p>
        </p:txBody>
      </p:sp>
      <p:sp>
        <p:nvSpPr>
          <p:cNvPr id="3" name="Content Placeholder 2">
            <a:extLst>
              <a:ext uri="{FF2B5EF4-FFF2-40B4-BE49-F238E27FC236}">
                <a16:creationId xmlns:a16="http://schemas.microsoft.com/office/drawing/2014/main" id="{14932C80-12CD-34D0-7132-95B376915136}"/>
              </a:ext>
            </a:extLst>
          </p:cNvPr>
          <p:cNvSpPr>
            <a:spLocks noGrp="1"/>
          </p:cNvSpPr>
          <p:nvPr>
            <p:ph sz="quarter" idx="10"/>
          </p:nvPr>
        </p:nvSpPr>
        <p:spPr>
          <a:xfrm>
            <a:off x="539495" y="1435608"/>
            <a:ext cx="6124063" cy="4974336"/>
          </a:xfrm>
        </p:spPr>
        <p:txBody>
          <a:bodyPr>
            <a:noAutofit/>
          </a:bodyPr>
          <a:lstStyle/>
          <a:p>
            <a:pPr marL="0" marR="0">
              <a:spcBef>
                <a:spcPts val="0"/>
              </a:spcBef>
              <a:spcAft>
                <a:spcPts val="0"/>
              </a:spcAft>
            </a:pPr>
            <a:r>
              <a:rPr lang="en-IN" sz="2600" b="1" dirty="0">
                <a:effectLst/>
                <a:latin typeface="Calibri" panose="020F0502020204030204" pitchFamily="34" charset="0"/>
              </a:rPr>
              <a:t>Requirements</a:t>
            </a:r>
            <a:endParaRPr lang="en-IN" sz="2600" dirty="0">
              <a:effectLst/>
              <a:latin typeface="Calibri" panose="020F0502020204030204" pitchFamily="34" charset="0"/>
            </a:endParaRPr>
          </a:p>
          <a:p>
            <a:pPr marL="285750" indent="-285750" rtl="0" fontAlgn="ctr">
              <a:spcBef>
                <a:spcPts val="0"/>
              </a:spcBef>
              <a:spcAft>
                <a:spcPts val="0"/>
              </a:spcAft>
              <a:buFont typeface="Arial" panose="020B0604020202020204" pitchFamily="34" charset="0"/>
              <a:buChar char="•"/>
            </a:pPr>
            <a:r>
              <a:rPr lang="en-IN" dirty="0">
                <a:effectLst/>
                <a:latin typeface="Calibri" panose="020F0502020204030204" pitchFamily="34" charset="0"/>
              </a:rPr>
              <a:t>Poll email looking for travel-related emails</a:t>
            </a:r>
          </a:p>
          <a:p>
            <a:pPr marL="285750" indent="-285750" rtl="0" fontAlgn="ctr">
              <a:spcBef>
                <a:spcPts val="0"/>
              </a:spcBef>
              <a:spcAft>
                <a:spcPts val="0"/>
              </a:spcAft>
              <a:buFont typeface="Arial" panose="020B0604020202020204" pitchFamily="34" charset="0"/>
              <a:buChar char="•"/>
            </a:pPr>
            <a:r>
              <a:rPr lang="en-IN" dirty="0">
                <a:effectLst/>
                <a:latin typeface="Calibri" panose="020F0502020204030204" pitchFamily="34" charset="0"/>
              </a:rPr>
              <a:t>Filter and whitelist certain emails</a:t>
            </a:r>
          </a:p>
          <a:p>
            <a:pPr marL="285750" indent="-285750" rtl="0" fontAlgn="ctr">
              <a:spcBef>
                <a:spcPts val="0"/>
              </a:spcBef>
              <a:spcAft>
                <a:spcPts val="0"/>
              </a:spcAft>
              <a:buFont typeface="Arial" panose="020B0604020202020204" pitchFamily="34" charset="0"/>
              <a:buChar char="•"/>
            </a:pPr>
            <a:r>
              <a:rPr lang="en-IN" dirty="0">
                <a:effectLst/>
                <a:latin typeface="Calibri" panose="020F0502020204030204" pitchFamily="34" charset="0"/>
              </a:rPr>
              <a:t>The system must interface with the agency’s existing airline, hotel, and car rental interface system to update travel details (delays, cancellations, updates, gate changes, etc.). Updates must be in the app within 5 minutes of an update (better than the competition)</a:t>
            </a:r>
          </a:p>
          <a:p>
            <a:pPr marL="285750" indent="-285750" rtl="0" fontAlgn="ctr">
              <a:spcBef>
                <a:spcPts val="0"/>
              </a:spcBef>
              <a:spcAft>
                <a:spcPts val="0"/>
              </a:spcAft>
              <a:buFont typeface="Arial" panose="020B0604020202020204" pitchFamily="34" charset="0"/>
              <a:buChar char="•"/>
            </a:pPr>
            <a:r>
              <a:rPr lang="en-IN" dirty="0">
                <a:effectLst/>
                <a:latin typeface="Calibri" panose="020F0502020204030204" pitchFamily="34" charset="0"/>
              </a:rPr>
              <a:t>Customers should be able to add, update, or delete existing reservations manually as well.</a:t>
            </a:r>
          </a:p>
          <a:p>
            <a:pPr marL="285750" indent="-285750" rtl="0" fontAlgn="ctr">
              <a:spcBef>
                <a:spcPts val="0"/>
              </a:spcBef>
              <a:spcAft>
                <a:spcPts val="0"/>
              </a:spcAft>
              <a:buFont typeface="Arial" panose="020B0604020202020204" pitchFamily="34" charset="0"/>
              <a:buChar char="•"/>
            </a:pPr>
            <a:r>
              <a:rPr lang="en-IN" dirty="0">
                <a:effectLst/>
                <a:latin typeface="Calibri" panose="020F0502020204030204" pitchFamily="34" charset="0"/>
              </a:rPr>
              <a:t>Items in the dashboard should be able to be grouped by trip, and once the trip is complete, the items should automatically be removed from the dashboard.</a:t>
            </a:r>
          </a:p>
          <a:p>
            <a:pPr marL="285750" indent="-285750" rtl="0" fontAlgn="ctr">
              <a:spcBef>
                <a:spcPts val="0"/>
              </a:spcBef>
              <a:spcAft>
                <a:spcPts val="0"/>
              </a:spcAft>
              <a:buFont typeface="Arial" panose="020B0604020202020204" pitchFamily="34" charset="0"/>
              <a:buChar char="•"/>
            </a:pPr>
            <a:r>
              <a:rPr lang="en-IN" dirty="0">
                <a:effectLst/>
                <a:latin typeface="Calibri" panose="020F0502020204030204" pitchFamily="34" charset="0"/>
              </a:rPr>
              <a:t>Users should also be able to share their trip information by interfacing with standard social media sites or allowing targeted people to view your trip.</a:t>
            </a:r>
          </a:p>
          <a:p>
            <a:pPr marL="285750" indent="-285750" rtl="0" fontAlgn="ctr">
              <a:spcBef>
                <a:spcPts val="0"/>
              </a:spcBef>
              <a:spcAft>
                <a:spcPts val="0"/>
              </a:spcAft>
              <a:buFont typeface="Arial" panose="020B0604020202020204" pitchFamily="34" charset="0"/>
              <a:buChar char="•"/>
            </a:pPr>
            <a:r>
              <a:rPr lang="en-IN" dirty="0">
                <a:effectLst/>
                <a:latin typeface="Calibri" panose="020F0502020204030204" pitchFamily="34" charset="0"/>
              </a:rPr>
              <a:t>Richest user interface possible across all deployment platforms</a:t>
            </a:r>
          </a:p>
          <a:p>
            <a:pPr marL="285750" indent="-285750" rtl="0" fontAlgn="ctr">
              <a:spcBef>
                <a:spcPts val="0"/>
              </a:spcBef>
              <a:spcAft>
                <a:spcPts val="0"/>
              </a:spcAft>
              <a:buFont typeface="Arial" panose="020B0604020202020204" pitchFamily="34" charset="0"/>
              <a:buChar char="•"/>
            </a:pPr>
            <a:r>
              <a:rPr lang="en-IN" dirty="0">
                <a:effectLst/>
                <a:latin typeface="Calibri" panose="020F0502020204030204" pitchFamily="34" charset="0"/>
              </a:rPr>
              <a:t>Provide end-of-year summary reports for users with a wide range of metrics about their travel usage</a:t>
            </a:r>
          </a:p>
          <a:p>
            <a:pPr marL="285750" indent="-285750" rtl="0" fontAlgn="ctr">
              <a:spcBef>
                <a:spcPts val="0"/>
              </a:spcBef>
              <a:spcAft>
                <a:spcPts val="0"/>
              </a:spcAft>
              <a:buFont typeface="Arial" panose="020B0604020202020204" pitchFamily="34" charset="0"/>
              <a:buChar char="•"/>
            </a:pPr>
            <a:r>
              <a:rPr lang="en-IN" dirty="0">
                <a:effectLst/>
                <a:latin typeface="Calibri" panose="020F0502020204030204" pitchFamily="34" charset="0"/>
              </a:rPr>
              <a:t>Road Warrior gathers analytical data from users' trips for various purposes - travel trends, locations, airline and hotel vendor preferences, cancellation and update frequency, and so on.</a:t>
            </a:r>
            <a:endParaRPr lang="en-IN" sz="1100" dirty="0">
              <a:effectLst/>
              <a:latin typeface="Calibri" panose="020F0502020204030204" pitchFamily="34" charset="0"/>
            </a:endParaRPr>
          </a:p>
        </p:txBody>
      </p:sp>
      <p:sp>
        <p:nvSpPr>
          <p:cNvPr id="4" name="Content Placeholder 2">
            <a:extLst>
              <a:ext uri="{FF2B5EF4-FFF2-40B4-BE49-F238E27FC236}">
                <a16:creationId xmlns:a16="http://schemas.microsoft.com/office/drawing/2014/main" id="{88D2D0FD-8E14-1E49-A23E-A28E32F362EA}"/>
              </a:ext>
            </a:extLst>
          </p:cNvPr>
          <p:cNvSpPr txBox="1">
            <a:spLocks/>
          </p:cNvSpPr>
          <p:nvPr/>
        </p:nvSpPr>
        <p:spPr>
          <a:xfrm>
            <a:off x="7398326" y="1535457"/>
            <a:ext cx="4006229" cy="4974336"/>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0" marR="0">
              <a:spcBef>
                <a:spcPts val="0"/>
              </a:spcBef>
              <a:spcAft>
                <a:spcPts val="0"/>
              </a:spcAft>
            </a:pPr>
            <a:r>
              <a:rPr lang="en-IN" sz="2100" b="1" dirty="0">
                <a:effectLst/>
                <a:latin typeface="Calibri" panose="020F0502020204030204" pitchFamily="34" charset="0"/>
              </a:rPr>
              <a:t>Additional Context</a:t>
            </a:r>
            <a:endParaRPr lang="en-IN" sz="2100" dirty="0">
              <a:effectLst/>
              <a:latin typeface="Calibri" panose="020F0502020204030204" pitchFamily="34" charset="0"/>
            </a:endParaRPr>
          </a:p>
          <a:p>
            <a:pPr marL="285750" indent="-285750" rtl="0" fontAlgn="ctr">
              <a:spcBef>
                <a:spcPts val="0"/>
              </a:spcBef>
              <a:spcAft>
                <a:spcPts val="0"/>
              </a:spcAft>
              <a:buFont typeface="Arial" panose="020B0604020202020204" pitchFamily="34" charset="0"/>
              <a:buChar char="•"/>
            </a:pPr>
            <a:r>
              <a:rPr lang="en-IN" dirty="0">
                <a:effectLst/>
                <a:latin typeface="Calibri" panose="020F0502020204030204" pitchFamily="34" charset="0"/>
              </a:rPr>
              <a:t>must integrate seamlessly with existing travel systems (i.e., SABRE, APOLLO)</a:t>
            </a:r>
          </a:p>
          <a:p>
            <a:pPr marL="285750" indent="-285750" rtl="0" fontAlgn="ctr">
              <a:spcBef>
                <a:spcPts val="0"/>
              </a:spcBef>
              <a:spcAft>
                <a:spcPts val="0"/>
              </a:spcAft>
              <a:buFont typeface="Arial" panose="020B0604020202020204" pitchFamily="34" charset="0"/>
              <a:buChar char="•"/>
            </a:pPr>
            <a:r>
              <a:rPr lang="en-IN" dirty="0">
                <a:effectLst/>
                <a:latin typeface="Calibri" panose="020F0502020204030204" pitchFamily="34" charset="0"/>
              </a:rPr>
              <a:t>Must integrate with preferred travel agency for quick problem resolution (help me!)</a:t>
            </a:r>
          </a:p>
          <a:p>
            <a:pPr marL="285750" indent="-285750" rtl="0" fontAlgn="ctr">
              <a:spcBef>
                <a:spcPts val="0"/>
              </a:spcBef>
              <a:spcAft>
                <a:spcPts val="0"/>
              </a:spcAft>
              <a:buFont typeface="Arial" panose="020B0604020202020204" pitchFamily="34" charset="0"/>
              <a:buChar char="•"/>
            </a:pPr>
            <a:r>
              <a:rPr lang="en-IN" dirty="0">
                <a:effectLst/>
                <a:latin typeface="Calibri" panose="020F0502020204030204" pitchFamily="34" charset="0"/>
              </a:rPr>
              <a:t>must work internationally</a:t>
            </a:r>
            <a:endParaRPr lang="en-IN" sz="1700" dirty="0">
              <a:effectLst/>
              <a:latin typeface="Calibri" panose="020F0502020204030204" pitchFamily="34" charset="0"/>
            </a:endParaRPr>
          </a:p>
          <a:p>
            <a:pPr marL="0" marR="0">
              <a:spcBef>
                <a:spcPts val="0"/>
              </a:spcBef>
              <a:spcAft>
                <a:spcPts val="0"/>
              </a:spcAft>
            </a:pPr>
            <a:r>
              <a:rPr lang="en-IN" sz="1800" dirty="0">
                <a:effectLst/>
                <a:latin typeface="Calibri" panose="020F0502020204030204" pitchFamily="34" charset="0"/>
              </a:rPr>
              <a:t> </a:t>
            </a:r>
          </a:p>
          <a:p>
            <a:pPr marL="0" marR="0">
              <a:spcBef>
                <a:spcPts val="0"/>
              </a:spcBef>
              <a:spcAft>
                <a:spcPts val="0"/>
              </a:spcAft>
            </a:pPr>
            <a:r>
              <a:rPr lang="en-IN" sz="2100" b="1" dirty="0">
                <a:effectLst/>
                <a:latin typeface="Calibri" panose="020F0502020204030204" pitchFamily="34" charset="0"/>
              </a:rPr>
              <a:t>Technical Requirements</a:t>
            </a:r>
            <a:endParaRPr lang="en-IN" sz="2100" dirty="0">
              <a:effectLst/>
              <a:latin typeface="Calibri" panose="020F0502020204030204" pitchFamily="34" charset="0"/>
            </a:endParaRPr>
          </a:p>
          <a:p>
            <a:pPr marL="285750" indent="-285750" rtl="0" fontAlgn="ctr">
              <a:spcBef>
                <a:spcPts val="0"/>
              </a:spcBef>
              <a:spcAft>
                <a:spcPts val="0"/>
              </a:spcAft>
              <a:buFont typeface="Arial" panose="020B0604020202020204" pitchFamily="34" charset="0"/>
              <a:buChar char="•"/>
            </a:pPr>
            <a:r>
              <a:rPr lang="en-IN" dirty="0">
                <a:effectLst/>
                <a:latin typeface="Calibri" panose="020F0502020204030204" pitchFamily="34" charset="0"/>
              </a:rPr>
              <a:t>Users must be able to access the system at all times (max 5 minutes per month of unplanned downtime</a:t>
            </a:r>
          </a:p>
          <a:p>
            <a:pPr marL="285750" indent="-285750" rtl="0" fontAlgn="ctr">
              <a:spcBef>
                <a:spcPts val="0"/>
              </a:spcBef>
              <a:spcAft>
                <a:spcPts val="0"/>
              </a:spcAft>
              <a:buFont typeface="Arial" panose="020B0604020202020204" pitchFamily="34" charset="0"/>
              <a:buChar char="•"/>
            </a:pPr>
            <a:r>
              <a:rPr lang="en-IN" dirty="0">
                <a:effectLst/>
                <a:latin typeface="Calibri" panose="020F0502020204030204" pitchFamily="34" charset="0"/>
              </a:rPr>
              <a:t>Travel updates must be presented in the app within 5 minutes of generation by the source</a:t>
            </a:r>
          </a:p>
          <a:p>
            <a:pPr marL="285750" indent="-285750" rtl="0" fontAlgn="ctr">
              <a:spcBef>
                <a:spcPts val="0"/>
              </a:spcBef>
              <a:spcAft>
                <a:spcPts val="0"/>
              </a:spcAft>
              <a:buFont typeface="Arial" panose="020B0604020202020204" pitchFamily="34" charset="0"/>
              <a:buChar char="•"/>
            </a:pPr>
            <a:r>
              <a:rPr lang="en-IN" dirty="0">
                <a:effectLst/>
                <a:latin typeface="Calibri" panose="020F0502020204030204" pitchFamily="34" charset="0"/>
              </a:rPr>
              <a:t>Response time from web (800ms) and mobile (First-</a:t>
            </a:r>
            <a:r>
              <a:rPr lang="en-IN" dirty="0" err="1">
                <a:effectLst/>
                <a:latin typeface="Calibri" panose="020F0502020204030204" pitchFamily="34" charset="0"/>
              </a:rPr>
              <a:t>contentful</a:t>
            </a:r>
            <a:r>
              <a:rPr lang="en-IN" dirty="0">
                <a:effectLst/>
                <a:latin typeface="Calibri" panose="020F0502020204030204" pitchFamily="34" charset="0"/>
              </a:rPr>
              <a:t> paint of under 1.4 sec)</a:t>
            </a:r>
          </a:p>
        </p:txBody>
      </p:sp>
    </p:spTree>
    <p:extLst>
      <p:ext uri="{BB962C8B-B14F-4D97-AF65-F5344CB8AC3E}">
        <p14:creationId xmlns:p14="http://schemas.microsoft.com/office/powerpoint/2010/main" val="590174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5325B0-8B49-5CFB-98F3-202E1D772090}"/>
              </a:ext>
            </a:extLst>
          </p:cNvPr>
          <p:cNvSpPr>
            <a:spLocks noGrp="1"/>
          </p:cNvSpPr>
          <p:nvPr>
            <p:ph type="title"/>
          </p:nvPr>
        </p:nvSpPr>
        <p:spPr/>
        <p:txBody>
          <a:bodyPr/>
          <a:lstStyle/>
          <a:p>
            <a:r>
              <a:rPr lang="en-IN" dirty="0"/>
              <a:t>The Road Warrior – Logical Architecture</a:t>
            </a:r>
          </a:p>
        </p:txBody>
      </p:sp>
      <p:sp>
        <p:nvSpPr>
          <p:cNvPr id="7" name="TextBox 6">
            <a:extLst>
              <a:ext uri="{FF2B5EF4-FFF2-40B4-BE49-F238E27FC236}">
                <a16:creationId xmlns:a16="http://schemas.microsoft.com/office/drawing/2014/main" id="{7E56F32D-FC52-1A1F-7A0E-35ADF768ED47}"/>
              </a:ext>
            </a:extLst>
          </p:cNvPr>
          <p:cNvSpPr txBox="1"/>
          <p:nvPr/>
        </p:nvSpPr>
        <p:spPr>
          <a:xfrm>
            <a:off x="460861" y="2610280"/>
            <a:ext cx="988640" cy="307777"/>
          </a:xfrm>
          <a:prstGeom prst="rect">
            <a:avLst/>
          </a:prstGeom>
          <a:noFill/>
        </p:spPr>
        <p:txBody>
          <a:bodyPr wrap="square" rtlCol="0">
            <a:spAutoFit/>
          </a:bodyPr>
          <a:lstStyle/>
          <a:p>
            <a:r>
              <a:rPr lang="en-IN" sz="1400" dirty="0"/>
              <a:t>Frontends</a:t>
            </a:r>
          </a:p>
        </p:txBody>
      </p:sp>
      <p:grpSp>
        <p:nvGrpSpPr>
          <p:cNvPr id="1037" name="Group 1036">
            <a:extLst>
              <a:ext uri="{FF2B5EF4-FFF2-40B4-BE49-F238E27FC236}">
                <a16:creationId xmlns:a16="http://schemas.microsoft.com/office/drawing/2014/main" id="{2EB7EE4C-B1FC-EDFC-4C46-E73665E794A5}"/>
              </a:ext>
            </a:extLst>
          </p:cNvPr>
          <p:cNvGrpSpPr/>
          <p:nvPr/>
        </p:nvGrpSpPr>
        <p:grpSpPr>
          <a:xfrm>
            <a:off x="574582" y="2894298"/>
            <a:ext cx="988640" cy="1656766"/>
            <a:chOff x="484857" y="1903445"/>
            <a:chExt cx="988640" cy="1656766"/>
          </a:xfrm>
        </p:grpSpPr>
        <p:sp>
          <p:nvSpPr>
            <p:cNvPr id="6" name="Rectangle 5">
              <a:extLst>
                <a:ext uri="{FF2B5EF4-FFF2-40B4-BE49-F238E27FC236}">
                  <a16:creationId xmlns:a16="http://schemas.microsoft.com/office/drawing/2014/main" id="{C68234C4-033A-37BF-5CB0-BF8E56FB0FEC}"/>
                </a:ext>
              </a:extLst>
            </p:cNvPr>
            <p:cNvSpPr>
              <a:spLocks/>
            </p:cNvSpPr>
            <p:nvPr/>
          </p:nvSpPr>
          <p:spPr>
            <a:xfrm>
              <a:off x="625152" y="1903445"/>
              <a:ext cx="623020" cy="165676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4C104617-3C89-2552-F648-F26CE711C2F2}"/>
                </a:ext>
              </a:extLst>
            </p:cNvPr>
            <p:cNvPicPr>
              <a:picLocks noChangeAspect="1"/>
            </p:cNvPicPr>
            <p:nvPr/>
          </p:nvPicPr>
          <p:blipFill>
            <a:blip r:embed="rId2">
              <a:clrChange>
                <a:clrFrom>
                  <a:srgbClr val="FFFFFF"/>
                </a:clrFrom>
                <a:clrTo>
                  <a:srgbClr val="FFFFFF">
                    <a:alpha val="0"/>
                  </a:srgbClr>
                </a:clrTo>
              </a:clrChange>
            </a:blip>
            <a:stretch>
              <a:fillRect/>
            </a:stretch>
          </p:blipFill>
          <p:spPr>
            <a:xfrm flipV="1">
              <a:off x="668191" y="1988047"/>
              <a:ext cx="555347" cy="501948"/>
            </a:xfrm>
            <a:prstGeom prst="rect">
              <a:avLst/>
            </a:prstGeom>
          </p:spPr>
        </p:pic>
        <p:pic>
          <p:nvPicPr>
            <p:cNvPr id="11" name="Picture 10">
              <a:extLst>
                <a:ext uri="{FF2B5EF4-FFF2-40B4-BE49-F238E27FC236}">
                  <a16:creationId xmlns:a16="http://schemas.microsoft.com/office/drawing/2014/main" id="{4C367382-D90B-54B6-D055-9C8FA617EDED}"/>
                </a:ext>
              </a:extLst>
            </p:cNvPr>
            <p:cNvPicPr>
              <a:picLocks noChangeAspect="1"/>
            </p:cNvPicPr>
            <p:nvPr/>
          </p:nvPicPr>
          <p:blipFill>
            <a:blip r:embed="rId3">
              <a:clrChange>
                <a:clrFrom>
                  <a:srgbClr val="FFFFFF"/>
                </a:clrFrom>
                <a:clrTo>
                  <a:srgbClr val="FFFFFF">
                    <a:alpha val="0"/>
                  </a:srgbClr>
                </a:clrTo>
              </a:clrChange>
            </a:blip>
            <a:stretch>
              <a:fillRect/>
            </a:stretch>
          </p:blipFill>
          <p:spPr>
            <a:xfrm flipV="1">
              <a:off x="679313" y="2513780"/>
              <a:ext cx="539327" cy="491268"/>
            </a:xfrm>
            <a:prstGeom prst="rect">
              <a:avLst/>
            </a:prstGeom>
          </p:spPr>
        </p:pic>
        <p:pic>
          <p:nvPicPr>
            <p:cNvPr id="1026" name="Picture 2" descr="Notes: Advanced Node.js Concepts by Stephen Grider - DEV Community">
              <a:extLst>
                <a:ext uri="{FF2B5EF4-FFF2-40B4-BE49-F238E27FC236}">
                  <a16:creationId xmlns:a16="http://schemas.microsoft.com/office/drawing/2014/main" id="{66C3A6D1-15AB-28E1-1182-3B0196CDD97B}"/>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V="1">
              <a:off x="484857" y="3005048"/>
              <a:ext cx="988640" cy="494320"/>
            </a:xfrm>
            <a:prstGeom prst="rect">
              <a:avLst/>
            </a:prstGeom>
            <a:noFill/>
            <a:extLst>
              <a:ext uri="{909E8E84-426E-40DD-AFC4-6F175D3DCCD1}">
                <a14:hiddenFill xmlns:a14="http://schemas.microsoft.com/office/drawing/2010/main">
                  <a:solidFill>
                    <a:srgbClr val="FFFFFF"/>
                  </a:solidFill>
                </a14:hiddenFill>
              </a:ext>
            </a:extLst>
          </p:spPr>
        </p:pic>
      </p:grpSp>
      <p:pic>
        <p:nvPicPr>
          <p:cNvPr id="13" name="Graphic 12" descr="Smart Phone with solid fill">
            <a:extLst>
              <a:ext uri="{FF2B5EF4-FFF2-40B4-BE49-F238E27FC236}">
                <a16:creationId xmlns:a16="http://schemas.microsoft.com/office/drawing/2014/main" id="{E35B6509-52A7-15D1-6548-B26AC2E08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95407" y="3716553"/>
            <a:ext cx="914400" cy="914400"/>
          </a:xfrm>
          <a:prstGeom prst="rect">
            <a:avLst/>
          </a:prstGeom>
        </p:spPr>
      </p:pic>
      <p:sp>
        <p:nvSpPr>
          <p:cNvPr id="14" name="Rectangle 13">
            <a:extLst>
              <a:ext uri="{FF2B5EF4-FFF2-40B4-BE49-F238E27FC236}">
                <a16:creationId xmlns:a16="http://schemas.microsoft.com/office/drawing/2014/main" id="{540F5810-D4D2-1A2F-F6A8-6E56052C7F52}"/>
              </a:ext>
            </a:extLst>
          </p:cNvPr>
          <p:cNvSpPr/>
          <p:nvPr/>
        </p:nvSpPr>
        <p:spPr>
          <a:xfrm>
            <a:off x="4639830" y="1918214"/>
            <a:ext cx="495009" cy="36506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IN" dirty="0">
                <a:solidFill>
                  <a:schemeClr val="tx1"/>
                </a:solidFill>
              </a:rPr>
              <a:t>API Gateway</a:t>
            </a:r>
          </a:p>
        </p:txBody>
      </p:sp>
      <p:sp>
        <p:nvSpPr>
          <p:cNvPr id="15" name="Rectangle 14">
            <a:extLst>
              <a:ext uri="{FF2B5EF4-FFF2-40B4-BE49-F238E27FC236}">
                <a16:creationId xmlns:a16="http://schemas.microsoft.com/office/drawing/2014/main" id="{F1399E71-DC1A-1A8B-FDCB-78A6A794D467}"/>
              </a:ext>
            </a:extLst>
          </p:cNvPr>
          <p:cNvSpPr/>
          <p:nvPr/>
        </p:nvSpPr>
        <p:spPr>
          <a:xfrm>
            <a:off x="6592857" y="2032309"/>
            <a:ext cx="1863499" cy="3825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vert="horz" rtlCol="0" anchor="t"/>
          <a:lstStyle/>
          <a:p>
            <a:pPr algn="ctr"/>
            <a:r>
              <a:rPr lang="en-IN" sz="1400" dirty="0">
                <a:solidFill>
                  <a:schemeClr val="tx1"/>
                </a:solidFill>
              </a:rPr>
              <a:t>Hotels Service</a:t>
            </a:r>
          </a:p>
        </p:txBody>
      </p:sp>
      <p:sp>
        <p:nvSpPr>
          <p:cNvPr id="16" name="Rectangle 15">
            <a:extLst>
              <a:ext uri="{FF2B5EF4-FFF2-40B4-BE49-F238E27FC236}">
                <a16:creationId xmlns:a16="http://schemas.microsoft.com/office/drawing/2014/main" id="{FFCBC535-9A45-99E1-1D45-99FF149A22B8}"/>
              </a:ext>
            </a:extLst>
          </p:cNvPr>
          <p:cNvSpPr/>
          <p:nvPr/>
        </p:nvSpPr>
        <p:spPr>
          <a:xfrm>
            <a:off x="6592857" y="2571150"/>
            <a:ext cx="1863499" cy="3825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vert="horz" rtlCol="0" anchor="t"/>
          <a:lstStyle/>
          <a:p>
            <a:pPr algn="ctr"/>
            <a:r>
              <a:rPr lang="en-IN" sz="1400" dirty="0">
                <a:solidFill>
                  <a:schemeClr val="tx1"/>
                </a:solidFill>
              </a:rPr>
              <a:t>Cars Service</a:t>
            </a:r>
          </a:p>
        </p:txBody>
      </p:sp>
      <p:sp>
        <p:nvSpPr>
          <p:cNvPr id="17" name="Rectangle 16">
            <a:extLst>
              <a:ext uri="{FF2B5EF4-FFF2-40B4-BE49-F238E27FC236}">
                <a16:creationId xmlns:a16="http://schemas.microsoft.com/office/drawing/2014/main" id="{CD1A2FF4-ADA4-6FBD-1453-CA300F0E8550}"/>
              </a:ext>
            </a:extLst>
          </p:cNvPr>
          <p:cNvSpPr/>
          <p:nvPr/>
        </p:nvSpPr>
        <p:spPr>
          <a:xfrm>
            <a:off x="6592857" y="3096893"/>
            <a:ext cx="1863499" cy="3825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vert="horz" rtlCol="0" anchor="t"/>
          <a:lstStyle/>
          <a:p>
            <a:pPr algn="ctr"/>
            <a:r>
              <a:rPr lang="en-IN" sz="1400" dirty="0">
                <a:solidFill>
                  <a:schemeClr val="tx1"/>
                </a:solidFill>
              </a:rPr>
              <a:t>Flights Service</a:t>
            </a:r>
          </a:p>
        </p:txBody>
      </p:sp>
      <p:cxnSp>
        <p:nvCxnSpPr>
          <p:cNvPr id="19" name="Straight Arrow Connector 18">
            <a:extLst>
              <a:ext uri="{FF2B5EF4-FFF2-40B4-BE49-F238E27FC236}">
                <a16:creationId xmlns:a16="http://schemas.microsoft.com/office/drawing/2014/main" id="{1F346379-F949-DFE0-EB8C-0882410EE274}"/>
              </a:ext>
            </a:extLst>
          </p:cNvPr>
          <p:cNvCxnSpPr>
            <a:cxnSpLocks/>
            <a:stCxn id="1036" idx="3"/>
          </p:cNvCxnSpPr>
          <p:nvPr/>
        </p:nvCxnSpPr>
        <p:spPr>
          <a:xfrm flipV="1">
            <a:off x="2291401" y="2978900"/>
            <a:ext cx="2331892" cy="3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43DCA39C-087E-D4F0-12EE-F9A8415BDC7D}"/>
              </a:ext>
            </a:extLst>
          </p:cNvPr>
          <p:cNvSpPr/>
          <p:nvPr/>
        </p:nvSpPr>
        <p:spPr>
          <a:xfrm>
            <a:off x="6592857" y="5392322"/>
            <a:ext cx="1863499" cy="32014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vert="horz" rtlCol="0" anchor="t"/>
          <a:lstStyle/>
          <a:p>
            <a:pPr algn="ctr"/>
            <a:r>
              <a:rPr lang="en-IN" sz="1400" dirty="0">
                <a:solidFill>
                  <a:schemeClr val="tx1"/>
                </a:solidFill>
              </a:rPr>
              <a:t>Notification Service</a:t>
            </a:r>
          </a:p>
        </p:txBody>
      </p:sp>
      <p:sp>
        <p:nvSpPr>
          <p:cNvPr id="22" name="Rectangle 21">
            <a:extLst>
              <a:ext uri="{FF2B5EF4-FFF2-40B4-BE49-F238E27FC236}">
                <a16:creationId xmlns:a16="http://schemas.microsoft.com/office/drawing/2014/main" id="{83C75170-56E9-4D25-06E5-6F3A8FE7B4BB}"/>
              </a:ext>
            </a:extLst>
          </p:cNvPr>
          <p:cNvSpPr/>
          <p:nvPr/>
        </p:nvSpPr>
        <p:spPr>
          <a:xfrm>
            <a:off x="6592857" y="4323598"/>
            <a:ext cx="1863499" cy="3825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vert="horz" rtlCol="0" anchor="t"/>
          <a:lstStyle/>
          <a:p>
            <a:pPr algn="ctr"/>
            <a:r>
              <a:rPr lang="en-IN" sz="1400" dirty="0">
                <a:solidFill>
                  <a:schemeClr val="tx1"/>
                </a:solidFill>
              </a:rPr>
              <a:t>Partner Service</a:t>
            </a:r>
          </a:p>
        </p:txBody>
      </p:sp>
      <p:sp>
        <p:nvSpPr>
          <p:cNvPr id="23" name="Rectangle 22">
            <a:extLst>
              <a:ext uri="{FF2B5EF4-FFF2-40B4-BE49-F238E27FC236}">
                <a16:creationId xmlns:a16="http://schemas.microsoft.com/office/drawing/2014/main" id="{4AD91483-CE8C-A9F5-802A-2FADCDC49DD1}"/>
              </a:ext>
            </a:extLst>
          </p:cNvPr>
          <p:cNvSpPr/>
          <p:nvPr/>
        </p:nvSpPr>
        <p:spPr>
          <a:xfrm>
            <a:off x="6592857" y="4857960"/>
            <a:ext cx="1863499" cy="3825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vert="horz" rtlCol="0" anchor="t"/>
          <a:lstStyle/>
          <a:p>
            <a:pPr algn="ctr"/>
            <a:r>
              <a:rPr lang="en-IN" sz="1400" dirty="0">
                <a:solidFill>
                  <a:schemeClr val="tx1"/>
                </a:solidFill>
              </a:rPr>
              <a:t>Customer Service</a:t>
            </a:r>
          </a:p>
        </p:txBody>
      </p:sp>
      <p:pic>
        <p:nvPicPr>
          <p:cNvPr id="25" name="Graphic 24" descr="Database outline">
            <a:extLst>
              <a:ext uri="{FF2B5EF4-FFF2-40B4-BE49-F238E27FC236}">
                <a16:creationId xmlns:a16="http://schemas.microsoft.com/office/drawing/2014/main" id="{D7E117BB-3048-A4AB-62FA-868FF6C2DDF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07336" y="1967335"/>
            <a:ext cx="495009" cy="495009"/>
          </a:xfrm>
          <a:prstGeom prst="rect">
            <a:avLst/>
          </a:prstGeom>
        </p:spPr>
      </p:pic>
      <p:pic>
        <p:nvPicPr>
          <p:cNvPr id="26" name="Graphic 25" descr="Database outline">
            <a:extLst>
              <a:ext uri="{FF2B5EF4-FFF2-40B4-BE49-F238E27FC236}">
                <a16:creationId xmlns:a16="http://schemas.microsoft.com/office/drawing/2014/main" id="{FC467268-3C8C-91BE-D1E7-70861A91C4E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07335" y="2515738"/>
            <a:ext cx="495009" cy="495009"/>
          </a:xfrm>
          <a:prstGeom prst="rect">
            <a:avLst/>
          </a:prstGeom>
        </p:spPr>
      </p:pic>
      <p:pic>
        <p:nvPicPr>
          <p:cNvPr id="27" name="Graphic 26" descr="Database outline">
            <a:extLst>
              <a:ext uri="{FF2B5EF4-FFF2-40B4-BE49-F238E27FC236}">
                <a16:creationId xmlns:a16="http://schemas.microsoft.com/office/drawing/2014/main" id="{BD93C7C6-7349-F1AE-86BF-77B7D9A31BF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07336" y="3037591"/>
            <a:ext cx="495009" cy="495009"/>
          </a:xfrm>
          <a:prstGeom prst="rect">
            <a:avLst/>
          </a:prstGeom>
        </p:spPr>
      </p:pic>
      <p:pic>
        <p:nvPicPr>
          <p:cNvPr id="29" name="Graphic 28" descr="Database outline">
            <a:extLst>
              <a:ext uri="{FF2B5EF4-FFF2-40B4-BE49-F238E27FC236}">
                <a16:creationId xmlns:a16="http://schemas.microsoft.com/office/drawing/2014/main" id="{66FEAA65-4852-D45E-9C24-855C92E7A5D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07336" y="4798315"/>
            <a:ext cx="495009" cy="495009"/>
          </a:xfrm>
          <a:prstGeom prst="rect">
            <a:avLst/>
          </a:prstGeom>
        </p:spPr>
      </p:pic>
      <p:pic>
        <p:nvPicPr>
          <p:cNvPr id="30" name="Graphic 29" descr="Database outline">
            <a:extLst>
              <a:ext uri="{FF2B5EF4-FFF2-40B4-BE49-F238E27FC236}">
                <a16:creationId xmlns:a16="http://schemas.microsoft.com/office/drawing/2014/main" id="{BB2FE77C-B76A-422C-79C0-7845EA95EF8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07335" y="5309394"/>
            <a:ext cx="495009" cy="495009"/>
          </a:xfrm>
          <a:prstGeom prst="rect">
            <a:avLst/>
          </a:prstGeom>
        </p:spPr>
      </p:pic>
      <p:cxnSp>
        <p:nvCxnSpPr>
          <p:cNvPr id="32" name="Straight Connector 31">
            <a:extLst>
              <a:ext uri="{FF2B5EF4-FFF2-40B4-BE49-F238E27FC236}">
                <a16:creationId xmlns:a16="http://schemas.microsoft.com/office/drawing/2014/main" id="{F76A9BEC-4C1D-FFA0-F8AD-CB610ACB1D0D}"/>
              </a:ext>
            </a:extLst>
          </p:cNvPr>
          <p:cNvCxnSpPr>
            <a:stCxn id="15" idx="3"/>
            <a:endCxn id="25" idx="1"/>
          </p:cNvCxnSpPr>
          <p:nvPr/>
        </p:nvCxnSpPr>
        <p:spPr>
          <a:xfrm flipV="1">
            <a:off x="8456356" y="2214840"/>
            <a:ext cx="548640" cy="8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61955F4-ACF6-B8F9-02D0-E22593A0F2B2}"/>
              </a:ext>
            </a:extLst>
          </p:cNvPr>
          <p:cNvCxnSpPr>
            <a:stCxn id="16" idx="3"/>
            <a:endCxn id="26" idx="1"/>
          </p:cNvCxnSpPr>
          <p:nvPr/>
        </p:nvCxnSpPr>
        <p:spPr>
          <a:xfrm>
            <a:off x="8456356" y="2762428"/>
            <a:ext cx="548640" cy="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4523622-BEB8-CF5F-782C-FF51273E4F22}"/>
              </a:ext>
            </a:extLst>
          </p:cNvPr>
          <p:cNvCxnSpPr>
            <a:stCxn id="17" idx="3"/>
            <a:endCxn id="27" idx="1"/>
          </p:cNvCxnSpPr>
          <p:nvPr/>
        </p:nvCxnSpPr>
        <p:spPr>
          <a:xfrm flipV="1">
            <a:off x="8456356" y="3285096"/>
            <a:ext cx="548640" cy="3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5AB0AC7-4966-80DB-BBDA-576418DEA64F}"/>
              </a:ext>
            </a:extLst>
          </p:cNvPr>
          <p:cNvCxnSpPr>
            <a:stCxn id="23" idx="3"/>
            <a:endCxn id="29" idx="1"/>
          </p:cNvCxnSpPr>
          <p:nvPr/>
        </p:nvCxnSpPr>
        <p:spPr>
          <a:xfrm flipV="1">
            <a:off x="8456356" y="5045820"/>
            <a:ext cx="548640" cy="3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71CEF36-206D-56C3-2DD4-7B7CA38F8F7D}"/>
              </a:ext>
            </a:extLst>
          </p:cNvPr>
          <p:cNvCxnSpPr>
            <a:stCxn id="21" idx="3"/>
            <a:endCxn id="30" idx="1"/>
          </p:cNvCxnSpPr>
          <p:nvPr/>
        </p:nvCxnSpPr>
        <p:spPr>
          <a:xfrm>
            <a:off x="8456356" y="5552394"/>
            <a:ext cx="548640" cy="4505"/>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AC328F39-A9E3-884E-3689-E1AEAC2ABDD8}"/>
              </a:ext>
            </a:extLst>
          </p:cNvPr>
          <p:cNvSpPr/>
          <p:nvPr/>
        </p:nvSpPr>
        <p:spPr>
          <a:xfrm>
            <a:off x="6592857" y="5887331"/>
            <a:ext cx="1863499" cy="32014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vert="horz" rtlCol="0" anchor="t"/>
          <a:lstStyle/>
          <a:p>
            <a:pPr algn="ctr"/>
            <a:r>
              <a:rPr lang="en-IN" sz="1400" dirty="0">
                <a:solidFill>
                  <a:schemeClr val="tx1"/>
                </a:solidFill>
              </a:rPr>
              <a:t>Reporting Service</a:t>
            </a:r>
          </a:p>
        </p:txBody>
      </p:sp>
      <p:pic>
        <p:nvPicPr>
          <p:cNvPr id="47" name="Graphic 46" descr="Database outline">
            <a:extLst>
              <a:ext uri="{FF2B5EF4-FFF2-40B4-BE49-F238E27FC236}">
                <a16:creationId xmlns:a16="http://schemas.microsoft.com/office/drawing/2014/main" id="{F9E94546-B80B-5157-662B-6168D5107B6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07335" y="5804403"/>
            <a:ext cx="495009" cy="495009"/>
          </a:xfrm>
          <a:prstGeom prst="rect">
            <a:avLst/>
          </a:prstGeom>
        </p:spPr>
      </p:pic>
      <p:cxnSp>
        <p:nvCxnSpPr>
          <p:cNvPr id="48" name="Straight Connector 47">
            <a:extLst>
              <a:ext uri="{FF2B5EF4-FFF2-40B4-BE49-F238E27FC236}">
                <a16:creationId xmlns:a16="http://schemas.microsoft.com/office/drawing/2014/main" id="{5B199C8C-BE45-B5EC-436B-2B40DEB9CBF7}"/>
              </a:ext>
            </a:extLst>
          </p:cNvPr>
          <p:cNvCxnSpPr>
            <a:stCxn id="46" idx="3"/>
            <a:endCxn id="47" idx="1"/>
          </p:cNvCxnSpPr>
          <p:nvPr/>
        </p:nvCxnSpPr>
        <p:spPr>
          <a:xfrm>
            <a:off x="8456356" y="6047403"/>
            <a:ext cx="548640" cy="4505"/>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8E452897-7CFA-2CED-8901-F1051B148C61}"/>
              </a:ext>
            </a:extLst>
          </p:cNvPr>
          <p:cNvSpPr/>
          <p:nvPr/>
        </p:nvSpPr>
        <p:spPr>
          <a:xfrm>
            <a:off x="6592857" y="3689078"/>
            <a:ext cx="1863499" cy="3825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vert="horz" rtlCol="0" anchor="t"/>
          <a:lstStyle/>
          <a:p>
            <a:pPr algn="ctr"/>
            <a:r>
              <a:rPr lang="en-IN" sz="1400" dirty="0">
                <a:solidFill>
                  <a:schemeClr val="tx1"/>
                </a:solidFill>
              </a:rPr>
              <a:t>Booking Service</a:t>
            </a:r>
          </a:p>
        </p:txBody>
      </p:sp>
      <p:pic>
        <p:nvPicPr>
          <p:cNvPr id="50" name="Graphic 49" descr="Database outline">
            <a:extLst>
              <a:ext uri="{FF2B5EF4-FFF2-40B4-BE49-F238E27FC236}">
                <a16:creationId xmlns:a16="http://schemas.microsoft.com/office/drawing/2014/main" id="{71B679E3-F1CA-4821-6B97-EA39A80F32D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07336" y="3629776"/>
            <a:ext cx="495009" cy="495009"/>
          </a:xfrm>
          <a:prstGeom prst="rect">
            <a:avLst/>
          </a:prstGeom>
        </p:spPr>
      </p:pic>
      <p:cxnSp>
        <p:nvCxnSpPr>
          <p:cNvPr id="51" name="Straight Connector 50">
            <a:extLst>
              <a:ext uri="{FF2B5EF4-FFF2-40B4-BE49-F238E27FC236}">
                <a16:creationId xmlns:a16="http://schemas.microsoft.com/office/drawing/2014/main" id="{B34F428E-34CB-C8C7-038D-B8BC51F6D529}"/>
              </a:ext>
            </a:extLst>
          </p:cNvPr>
          <p:cNvCxnSpPr>
            <a:stCxn id="49" idx="3"/>
            <a:endCxn id="50" idx="1"/>
          </p:cNvCxnSpPr>
          <p:nvPr/>
        </p:nvCxnSpPr>
        <p:spPr>
          <a:xfrm flipV="1">
            <a:off x="8456356" y="3877281"/>
            <a:ext cx="548640" cy="3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D481DE6B-7DDB-3A47-1137-0825011353B3}"/>
              </a:ext>
            </a:extLst>
          </p:cNvPr>
          <p:cNvCxnSpPr>
            <a:stCxn id="49" idx="1"/>
            <a:endCxn id="21" idx="1"/>
          </p:cNvCxnSpPr>
          <p:nvPr/>
        </p:nvCxnSpPr>
        <p:spPr>
          <a:xfrm rot="10800000" flipV="1">
            <a:off x="6592857" y="3880356"/>
            <a:ext cx="12700" cy="1672038"/>
          </a:xfrm>
          <a:prstGeom prst="bentConnector3">
            <a:avLst>
              <a:gd name="adj1" fmla="val 1800000"/>
            </a:avLst>
          </a:prstGeom>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29150EDB-7EB6-E354-0488-9BC82712CA83}"/>
              </a:ext>
            </a:extLst>
          </p:cNvPr>
          <p:cNvSpPr txBox="1"/>
          <p:nvPr/>
        </p:nvSpPr>
        <p:spPr>
          <a:xfrm>
            <a:off x="6069854" y="4039330"/>
            <a:ext cx="582461" cy="261610"/>
          </a:xfrm>
          <a:prstGeom prst="rect">
            <a:avLst/>
          </a:prstGeom>
          <a:noFill/>
        </p:spPr>
        <p:txBody>
          <a:bodyPr wrap="square" rtlCol="0">
            <a:spAutoFit/>
          </a:bodyPr>
          <a:lstStyle/>
          <a:p>
            <a:pPr algn="ctr"/>
            <a:r>
              <a:rPr lang="en-IN" sz="1100" dirty="0"/>
              <a:t>Event</a:t>
            </a:r>
          </a:p>
        </p:txBody>
      </p:sp>
      <p:cxnSp>
        <p:nvCxnSpPr>
          <p:cNvPr id="56" name="Connector: Elbow 55">
            <a:extLst>
              <a:ext uri="{FF2B5EF4-FFF2-40B4-BE49-F238E27FC236}">
                <a16:creationId xmlns:a16="http://schemas.microsoft.com/office/drawing/2014/main" id="{F4E76DD3-2965-1FB8-8E70-4AF8C4343731}"/>
              </a:ext>
            </a:extLst>
          </p:cNvPr>
          <p:cNvCxnSpPr>
            <a:stCxn id="15" idx="1"/>
            <a:endCxn id="46" idx="1"/>
          </p:cNvCxnSpPr>
          <p:nvPr/>
        </p:nvCxnSpPr>
        <p:spPr>
          <a:xfrm rot="10800000" flipV="1">
            <a:off x="6592857" y="2223587"/>
            <a:ext cx="12700" cy="3823816"/>
          </a:xfrm>
          <a:prstGeom prst="bentConnector3">
            <a:avLst>
              <a:gd name="adj1" fmla="val 6502047"/>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02FEE1C-4930-A431-5486-1E63F07458F3}"/>
              </a:ext>
            </a:extLst>
          </p:cNvPr>
          <p:cNvCxnSpPr>
            <a:cxnSpLocks/>
          </p:cNvCxnSpPr>
          <p:nvPr/>
        </p:nvCxnSpPr>
        <p:spPr>
          <a:xfrm>
            <a:off x="5134839" y="3995920"/>
            <a:ext cx="6343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5660C9F-8F2F-3D38-BC43-E203D7369575}"/>
              </a:ext>
            </a:extLst>
          </p:cNvPr>
          <p:cNvCxnSpPr>
            <a:endCxn id="16" idx="1"/>
          </p:cNvCxnSpPr>
          <p:nvPr/>
        </p:nvCxnSpPr>
        <p:spPr>
          <a:xfrm>
            <a:off x="5769140" y="2762428"/>
            <a:ext cx="8237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5" name="Straight Connector 1024">
            <a:extLst>
              <a:ext uri="{FF2B5EF4-FFF2-40B4-BE49-F238E27FC236}">
                <a16:creationId xmlns:a16="http://schemas.microsoft.com/office/drawing/2014/main" id="{808195D4-8118-3814-C949-7038822CE330}"/>
              </a:ext>
            </a:extLst>
          </p:cNvPr>
          <p:cNvCxnSpPr>
            <a:endCxn id="17" idx="1"/>
          </p:cNvCxnSpPr>
          <p:nvPr/>
        </p:nvCxnSpPr>
        <p:spPr>
          <a:xfrm>
            <a:off x="5769140" y="3285095"/>
            <a:ext cx="823717" cy="30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8" name="Straight Connector 1027">
            <a:extLst>
              <a:ext uri="{FF2B5EF4-FFF2-40B4-BE49-F238E27FC236}">
                <a16:creationId xmlns:a16="http://schemas.microsoft.com/office/drawing/2014/main" id="{7790CE41-B8BA-EC92-7FAF-F9A93791C43A}"/>
              </a:ext>
            </a:extLst>
          </p:cNvPr>
          <p:cNvCxnSpPr>
            <a:cxnSpLocks/>
            <a:endCxn id="23" idx="1"/>
          </p:cNvCxnSpPr>
          <p:nvPr/>
        </p:nvCxnSpPr>
        <p:spPr>
          <a:xfrm flipV="1">
            <a:off x="5769140" y="5049238"/>
            <a:ext cx="823717" cy="81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1" name="Straight Connector 1030">
            <a:extLst>
              <a:ext uri="{FF2B5EF4-FFF2-40B4-BE49-F238E27FC236}">
                <a16:creationId xmlns:a16="http://schemas.microsoft.com/office/drawing/2014/main" id="{E8136F61-ADC7-9C87-FC4A-7E8460AFAA82}"/>
              </a:ext>
            </a:extLst>
          </p:cNvPr>
          <p:cNvCxnSpPr/>
          <p:nvPr/>
        </p:nvCxnSpPr>
        <p:spPr>
          <a:xfrm>
            <a:off x="5769140" y="3786465"/>
            <a:ext cx="823716" cy="0"/>
          </a:xfrm>
          <a:prstGeom prst="line">
            <a:avLst/>
          </a:prstGeom>
        </p:spPr>
        <p:style>
          <a:lnRef idx="1">
            <a:schemeClr val="accent1"/>
          </a:lnRef>
          <a:fillRef idx="0">
            <a:schemeClr val="accent1"/>
          </a:fillRef>
          <a:effectRef idx="0">
            <a:schemeClr val="accent1"/>
          </a:effectRef>
          <a:fontRef idx="minor">
            <a:schemeClr val="tx1"/>
          </a:fontRef>
        </p:style>
      </p:cxnSp>
      <p:sp>
        <p:nvSpPr>
          <p:cNvPr id="1033" name="TextBox 1032">
            <a:extLst>
              <a:ext uri="{FF2B5EF4-FFF2-40B4-BE49-F238E27FC236}">
                <a16:creationId xmlns:a16="http://schemas.microsoft.com/office/drawing/2014/main" id="{A6974C8A-DADB-AF5C-0461-FD59C7B548A0}"/>
              </a:ext>
            </a:extLst>
          </p:cNvPr>
          <p:cNvSpPr txBox="1"/>
          <p:nvPr/>
        </p:nvSpPr>
        <p:spPr>
          <a:xfrm rot="16200000">
            <a:off x="-1673667" y="3610101"/>
            <a:ext cx="4126354" cy="276628"/>
          </a:xfrm>
          <a:prstGeom prst="rect">
            <a:avLst/>
          </a:prstGeom>
          <a:noFill/>
        </p:spPr>
        <p:txBody>
          <a:bodyPr wrap="square">
            <a:spAutoFit/>
          </a:bodyPr>
          <a:lstStyle/>
          <a:p>
            <a:pPr rtl="0" fontAlgn="ctr">
              <a:spcBef>
                <a:spcPts val="0"/>
              </a:spcBef>
              <a:spcAft>
                <a:spcPts val="0"/>
              </a:spcAft>
            </a:pPr>
            <a:r>
              <a:rPr lang="en-IN" sz="1200" dirty="0">
                <a:latin typeface="Calibri" panose="020F0502020204030204" pitchFamily="34" charset="0"/>
              </a:rPr>
              <a:t>R</a:t>
            </a:r>
            <a:r>
              <a:rPr lang="en-IN" sz="1200" dirty="0">
                <a:effectLst/>
                <a:latin typeface="Calibri" panose="020F0502020204030204" pitchFamily="34" charset="0"/>
              </a:rPr>
              <a:t>ichest user interface possible across all deployment platforms</a:t>
            </a:r>
          </a:p>
        </p:txBody>
      </p:sp>
      <p:pic>
        <p:nvPicPr>
          <p:cNvPr id="1036" name="Graphic 1035" descr="Internet outline">
            <a:extLst>
              <a:ext uri="{FF2B5EF4-FFF2-40B4-BE49-F238E27FC236}">
                <a16:creationId xmlns:a16="http://schemas.microsoft.com/office/drawing/2014/main" id="{92C067B7-45FC-A920-50B0-46F269D87EA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77001" y="2525582"/>
            <a:ext cx="914400" cy="914400"/>
          </a:xfrm>
          <a:prstGeom prst="rect">
            <a:avLst/>
          </a:prstGeom>
        </p:spPr>
      </p:pic>
      <p:cxnSp>
        <p:nvCxnSpPr>
          <p:cNvPr id="1042" name="Straight Arrow Connector 1041">
            <a:extLst>
              <a:ext uri="{FF2B5EF4-FFF2-40B4-BE49-F238E27FC236}">
                <a16:creationId xmlns:a16="http://schemas.microsoft.com/office/drawing/2014/main" id="{1559B99C-BFAF-2563-04D9-90013F5D5AAE}"/>
              </a:ext>
            </a:extLst>
          </p:cNvPr>
          <p:cNvCxnSpPr>
            <a:cxnSpLocks/>
          </p:cNvCxnSpPr>
          <p:nvPr/>
        </p:nvCxnSpPr>
        <p:spPr>
          <a:xfrm>
            <a:off x="2099604" y="4173753"/>
            <a:ext cx="25402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FB53C311-A654-CC89-099A-FFC8DC5AD6D7}"/>
              </a:ext>
            </a:extLst>
          </p:cNvPr>
          <p:cNvSpPr/>
          <p:nvPr/>
        </p:nvSpPr>
        <p:spPr>
          <a:xfrm>
            <a:off x="6592856" y="1493960"/>
            <a:ext cx="1863499" cy="3825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vert="horz" rtlCol="0" anchor="t"/>
          <a:lstStyle/>
          <a:p>
            <a:pPr algn="ctr"/>
            <a:r>
              <a:rPr lang="en-IN" sz="1400" dirty="0">
                <a:solidFill>
                  <a:schemeClr val="tx1"/>
                </a:solidFill>
              </a:rPr>
              <a:t>Search Service</a:t>
            </a:r>
          </a:p>
        </p:txBody>
      </p:sp>
      <p:pic>
        <p:nvPicPr>
          <p:cNvPr id="12" name="Graphic 11" descr="Database outline">
            <a:extLst>
              <a:ext uri="{FF2B5EF4-FFF2-40B4-BE49-F238E27FC236}">
                <a16:creationId xmlns:a16="http://schemas.microsoft.com/office/drawing/2014/main" id="{F14D74ED-6B87-176C-FCA7-81A76AFDB9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07335" y="1428986"/>
            <a:ext cx="495009" cy="495009"/>
          </a:xfrm>
          <a:prstGeom prst="rect">
            <a:avLst/>
          </a:prstGeom>
        </p:spPr>
      </p:pic>
      <p:cxnSp>
        <p:nvCxnSpPr>
          <p:cNvPr id="18" name="Straight Connector 17">
            <a:extLst>
              <a:ext uri="{FF2B5EF4-FFF2-40B4-BE49-F238E27FC236}">
                <a16:creationId xmlns:a16="http://schemas.microsoft.com/office/drawing/2014/main" id="{6376A991-4D34-5C57-AD5F-A6FA5E86DE3D}"/>
              </a:ext>
            </a:extLst>
          </p:cNvPr>
          <p:cNvCxnSpPr>
            <a:stCxn id="10" idx="3"/>
            <a:endCxn id="12" idx="1"/>
          </p:cNvCxnSpPr>
          <p:nvPr/>
        </p:nvCxnSpPr>
        <p:spPr>
          <a:xfrm flipV="1">
            <a:off x="8456355" y="1676491"/>
            <a:ext cx="548640" cy="8747"/>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91302D4-8913-BBB1-66AB-65A63DAE0AE7}"/>
              </a:ext>
            </a:extLst>
          </p:cNvPr>
          <p:cNvSpPr/>
          <p:nvPr/>
        </p:nvSpPr>
        <p:spPr>
          <a:xfrm>
            <a:off x="6474092" y="1956368"/>
            <a:ext cx="2078160" cy="1644598"/>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4" name="Connector: Elbow 33">
            <a:extLst>
              <a:ext uri="{FF2B5EF4-FFF2-40B4-BE49-F238E27FC236}">
                <a16:creationId xmlns:a16="http://schemas.microsoft.com/office/drawing/2014/main" id="{FDB612D5-3D9B-176C-768E-4049F5265772}"/>
              </a:ext>
            </a:extLst>
          </p:cNvPr>
          <p:cNvCxnSpPr>
            <a:stCxn id="10" idx="1"/>
          </p:cNvCxnSpPr>
          <p:nvPr/>
        </p:nvCxnSpPr>
        <p:spPr>
          <a:xfrm rot="10800000" flipV="1">
            <a:off x="6069854" y="1685238"/>
            <a:ext cx="523002" cy="77710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A83D2DE-3037-8765-FFBA-81E028FED48C}"/>
              </a:ext>
            </a:extLst>
          </p:cNvPr>
          <p:cNvCxnSpPr/>
          <p:nvPr/>
        </p:nvCxnSpPr>
        <p:spPr>
          <a:xfrm>
            <a:off x="6069854" y="2462344"/>
            <a:ext cx="4042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5" name="Graphic 44" descr="Boardroom outline">
            <a:extLst>
              <a:ext uri="{FF2B5EF4-FFF2-40B4-BE49-F238E27FC236}">
                <a16:creationId xmlns:a16="http://schemas.microsoft.com/office/drawing/2014/main" id="{8F893EF4-99BF-04C7-E23F-4370AE0A4B4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416459" y="4654451"/>
            <a:ext cx="914400" cy="914400"/>
          </a:xfrm>
          <a:prstGeom prst="rect">
            <a:avLst/>
          </a:prstGeom>
        </p:spPr>
      </p:pic>
      <p:cxnSp>
        <p:nvCxnSpPr>
          <p:cNvPr id="55" name="Straight Arrow Connector 54">
            <a:extLst>
              <a:ext uri="{FF2B5EF4-FFF2-40B4-BE49-F238E27FC236}">
                <a16:creationId xmlns:a16="http://schemas.microsoft.com/office/drawing/2014/main" id="{47C8A25D-967D-8A8F-227D-71CC5224E92B}"/>
              </a:ext>
            </a:extLst>
          </p:cNvPr>
          <p:cNvCxnSpPr>
            <a:cxnSpLocks/>
            <a:stCxn id="45" idx="3"/>
          </p:cNvCxnSpPr>
          <p:nvPr/>
        </p:nvCxnSpPr>
        <p:spPr>
          <a:xfrm>
            <a:off x="2330859" y="5111651"/>
            <a:ext cx="229243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41D1A758-04A1-C6D0-71EC-296154E9B00C}"/>
              </a:ext>
            </a:extLst>
          </p:cNvPr>
          <p:cNvCxnSpPr>
            <a:cxnSpLocks/>
          </p:cNvCxnSpPr>
          <p:nvPr/>
        </p:nvCxnSpPr>
        <p:spPr>
          <a:xfrm flipV="1">
            <a:off x="5134839" y="4490221"/>
            <a:ext cx="1439913" cy="674238"/>
          </a:xfrm>
          <a:prstGeom prst="bentConnector3">
            <a:avLst>
              <a:gd name="adj1" fmla="val 36131"/>
            </a:avLst>
          </a:prstGeom>
          <a:ln w="1905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B83E4650-016E-3ED2-4AAC-AC5461C19D5A}"/>
              </a:ext>
            </a:extLst>
          </p:cNvPr>
          <p:cNvSpPr txBox="1"/>
          <p:nvPr/>
        </p:nvSpPr>
        <p:spPr>
          <a:xfrm>
            <a:off x="778861" y="5422068"/>
            <a:ext cx="2318187" cy="1015663"/>
          </a:xfrm>
          <a:prstGeom prst="rect">
            <a:avLst/>
          </a:prstGeom>
          <a:noFill/>
        </p:spPr>
        <p:txBody>
          <a:bodyPr wrap="square">
            <a:spAutoFit/>
          </a:bodyPr>
          <a:lstStyle/>
          <a:p>
            <a:r>
              <a:rPr lang="en-US" sz="1200" b="0" i="0" dirty="0">
                <a:effectLst/>
                <a:latin typeface="-apple-system"/>
              </a:rPr>
              <a:t>Updates the Hotels' database with availability, onboard new hotels, update prices, </a:t>
            </a:r>
            <a:r>
              <a:rPr lang="fr-FR" sz="1200" b="0" i="0" dirty="0">
                <a:effectLst/>
                <a:latin typeface="-apple-system"/>
              </a:rPr>
              <a:t>travel details (delays, cancellations, updates, gate changes, etc.)</a:t>
            </a:r>
            <a:endParaRPr lang="en-IN" sz="1200" dirty="0"/>
          </a:p>
        </p:txBody>
      </p:sp>
      <p:sp>
        <p:nvSpPr>
          <p:cNvPr id="62" name="TextBox 61">
            <a:extLst>
              <a:ext uri="{FF2B5EF4-FFF2-40B4-BE49-F238E27FC236}">
                <a16:creationId xmlns:a16="http://schemas.microsoft.com/office/drawing/2014/main" id="{C648C347-8334-5FBD-3C18-44E795E43846}"/>
              </a:ext>
            </a:extLst>
          </p:cNvPr>
          <p:cNvSpPr txBox="1"/>
          <p:nvPr/>
        </p:nvSpPr>
        <p:spPr>
          <a:xfrm>
            <a:off x="1507432" y="2468515"/>
            <a:ext cx="726037" cy="261610"/>
          </a:xfrm>
          <a:prstGeom prst="rect">
            <a:avLst/>
          </a:prstGeom>
          <a:noFill/>
        </p:spPr>
        <p:txBody>
          <a:bodyPr wrap="square" rtlCol="0">
            <a:spAutoFit/>
          </a:bodyPr>
          <a:lstStyle/>
          <a:p>
            <a:pPr algn="ctr"/>
            <a:r>
              <a:rPr lang="en-IN" sz="1100" dirty="0"/>
              <a:t>Website</a:t>
            </a:r>
          </a:p>
        </p:txBody>
      </p:sp>
      <p:sp>
        <p:nvSpPr>
          <p:cNvPr id="1024" name="TextBox 1023">
            <a:extLst>
              <a:ext uri="{FF2B5EF4-FFF2-40B4-BE49-F238E27FC236}">
                <a16:creationId xmlns:a16="http://schemas.microsoft.com/office/drawing/2014/main" id="{3A785961-A8E9-9308-B2EA-333066FC06A8}"/>
              </a:ext>
            </a:extLst>
          </p:cNvPr>
          <p:cNvSpPr txBox="1"/>
          <p:nvPr/>
        </p:nvSpPr>
        <p:spPr>
          <a:xfrm>
            <a:off x="1722386" y="4663639"/>
            <a:ext cx="1278766" cy="261610"/>
          </a:xfrm>
          <a:prstGeom prst="rect">
            <a:avLst/>
          </a:prstGeom>
          <a:noFill/>
        </p:spPr>
        <p:txBody>
          <a:bodyPr wrap="square" rtlCol="0">
            <a:spAutoFit/>
          </a:bodyPr>
          <a:lstStyle/>
          <a:p>
            <a:pPr algn="ctr"/>
            <a:r>
              <a:rPr lang="en-IN" sz="1100" dirty="0"/>
              <a:t>Partners Domain</a:t>
            </a:r>
          </a:p>
        </p:txBody>
      </p:sp>
      <p:sp>
        <p:nvSpPr>
          <p:cNvPr id="1027" name="TextBox 1026">
            <a:extLst>
              <a:ext uri="{FF2B5EF4-FFF2-40B4-BE49-F238E27FC236}">
                <a16:creationId xmlns:a16="http://schemas.microsoft.com/office/drawing/2014/main" id="{F932DE11-388A-ADDA-5BF2-8EA8A0650846}"/>
              </a:ext>
            </a:extLst>
          </p:cNvPr>
          <p:cNvSpPr txBox="1"/>
          <p:nvPr/>
        </p:nvSpPr>
        <p:spPr>
          <a:xfrm>
            <a:off x="1500852" y="3506963"/>
            <a:ext cx="726037" cy="261610"/>
          </a:xfrm>
          <a:prstGeom prst="rect">
            <a:avLst/>
          </a:prstGeom>
          <a:noFill/>
        </p:spPr>
        <p:txBody>
          <a:bodyPr wrap="square" rtlCol="0">
            <a:spAutoFit/>
          </a:bodyPr>
          <a:lstStyle/>
          <a:p>
            <a:pPr algn="ctr"/>
            <a:r>
              <a:rPr lang="en-IN" sz="1100" dirty="0"/>
              <a:t>Mobile</a:t>
            </a:r>
          </a:p>
        </p:txBody>
      </p:sp>
      <p:cxnSp>
        <p:nvCxnSpPr>
          <p:cNvPr id="1030" name="Connector: Elbow 1029">
            <a:extLst>
              <a:ext uri="{FF2B5EF4-FFF2-40B4-BE49-F238E27FC236}">
                <a16:creationId xmlns:a16="http://schemas.microsoft.com/office/drawing/2014/main" id="{0A0AC010-1D57-013F-941D-EA35A95BE389}"/>
              </a:ext>
            </a:extLst>
          </p:cNvPr>
          <p:cNvCxnSpPr>
            <a:cxnSpLocks/>
            <a:stCxn id="22" idx="3"/>
            <a:endCxn id="25" idx="3"/>
          </p:cNvCxnSpPr>
          <p:nvPr/>
        </p:nvCxnSpPr>
        <p:spPr>
          <a:xfrm flipV="1">
            <a:off x="8456356" y="2214840"/>
            <a:ext cx="945989" cy="2300036"/>
          </a:xfrm>
          <a:prstGeom prst="bentConnector3">
            <a:avLst>
              <a:gd name="adj1" fmla="val 124165"/>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34" name="Connector: Elbow 1033">
            <a:extLst>
              <a:ext uri="{FF2B5EF4-FFF2-40B4-BE49-F238E27FC236}">
                <a16:creationId xmlns:a16="http://schemas.microsoft.com/office/drawing/2014/main" id="{A6CD7BBA-AD03-9BA0-31AD-85B2C40D8E50}"/>
              </a:ext>
            </a:extLst>
          </p:cNvPr>
          <p:cNvCxnSpPr>
            <a:cxnSpLocks/>
            <a:stCxn id="22" idx="3"/>
            <a:endCxn id="27" idx="3"/>
          </p:cNvCxnSpPr>
          <p:nvPr/>
        </p:nvCxnSpPr>
        <p:spPr>
          <a:xfrm flipV="1">
            <a:off x="8456356" y="3285096"/>
            <a:ext cx="945989" cy="1229780"/>
          </a:xfrm>
          <a:prstGeom prst="bentConnector3">
            <a:avLst>
              <a:gd name="adj1" fmla="val 124165"/>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44" name="Connector: Elbow 1043">
            <a:extLst>
              <a:ext uri="{FF2B5EF4-FFF2-40B4-BE49-F238E27FC236}">
                <a16:creationId xmlns:a16="http://schemas.microsoft.com/office/drawing/2014/main" id="{5CFB4839-FC5F-A8CF-5BC6-2EC6F364D382}"/>
              </a:ext>
            </a:extLst>
          </p:cNvPr>
          <p:cNvCxnSpPr/>
          <p:nvPr/>
        </p:nvCxnSpPr>
        <p:spPr>
          <a:xfrm rot="10800000">
            <a:off x="2330860" y="3096893"/>
            <a:ext cx="4243893" cy="2615572"/>
          </a:xfrm>
          <a:prstGeom prst="bentConnector3">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046" name="Connector: Elbow 1045">
            <a:extLst>
              <a:ext uri="{FF2B5EF4-FFF2-40B4-BE49-F238E27FC236}">
                <a16:creationId xmlns:a16="http://schemas.microsoft.com/office/drawing/2014/main" id="{2996B247-E64A-0D7B-9587-732BA561B211}"/>
              </a:ext>
            </a:extLst>
          </p:cNvPr>
          <p:cNvCxnSpPr/>
          <p:nvPr/>
        </p:nvCxnSpPr>
        <p:spPr>
          <a:xfrm rot="10800000">
            <a:off x="2091560" y="4323599"/>
            <a:ext cx="4483193" cy="1388867"/>
          </a:xfrm>
          <a:prstGeom prst="bentConnector3">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1047" name="TextBox 1046">
            <a:extLst>
              <a:ext uri="{FF2B5EF4-FFF2-40B4-BE49-F238E27FC236}">
                <a16:creationId xmlns:a16="http://schemas.microsoft.com/office/drawing/2014/main" id="{39C667CF-2AB6-E7F2-7B29-EAC00E1521EA}"/>
              </a:ext>
            </a:extLst>
          </p:cNvPr>
          <p:cNvSpPr txBox="1"/>
          <p:nvPr/>
        </p:nvSpPr>
        <p:spPr>
          <a:xfrm>
            <a:off x="4247951" y="5695772"/>
            <a:ext cx="1278766" cy="430887"/>
          </a:xfrm>
          <a:prstGeom prst="rect">
            <a:avLst/>
          </a:prstGeom>
          <a:noFill/>
        </p:spPr>
        <p:txBody>
          <a:bodyPr wrap="square" rtlCol="0">
            <a:spAutoFit/>
          </a:bodyPr>
          <a:lstStyle/>
          <a:p>
            <a:pPr algn="ctr"/>
            <a:r>
              <a:rPr lang="en-IN" sz="1100" dirty="0"/>
              <a:t>Near real-time notifications</a:t>
            </a:r>
          </a:p>
        </p:txBody>
      </p:sp>
      <p:sp>
        <p:nvSpPr>
          <p:cNvPr id="1053" name="TextBox 1052">
            <a:extLst>
              <a:ext uri="{FF2B5EF4-FFF2-40B4-BE49-F238E27FC236}">
                <a16:creationId xmlns:a16="http://schemas.microsoft.com/office/drawing/2014/main" id="{67D63B94-E435-0F02-21BF-2596F5A59FE2}"/>
              </a:ext>
            </a:extLst>
          </p:cNvPr>
          <p:cNvSpPr txBox="1"/>
          <p:nvPr/>
        </p:nvSpPr>
        <p:spPr>
          <a:xfrm>
            <a:off x="9248216" y="5438042"/>
            <a:ext cx="1058939" cy="430887"/>
          </a:xfrm>
          <a:prstGeom prst="rect">
            <a:avLst/>
          </a:prstGeom>
          <a:noFill/>
        </p:spPr>
        <p:txBody>
          <a:bodyPr wrap="square" rtlCol="0">
            <a:spAutoFit/>
          </a:bodyPr>
          <a:lstStyle/>
          <a:p>
            <a:pPr algn="ctr"/>
            <a:r>
              <a:rPr lang="en-IN" sz="1100" dirty="0"/>
              <a:t>Notification store</a:t>
            </a:r>
          </a:p>
        </p:txBody>
      </p:sp>
      <p:sp>
        <p:nvSpPr>
          <p:cNvPr id="1055" name="TextBox 1054">
            <a:extLst>
              <a:ext uri="{FF2B5EF4-FFF2-40B4-BE49-F238E27FC236}">
                <a16:creationId xmlns:a16="http://schemas.microsoft.com/office/drawing/2014/main" id="{2F274A80-0F36-ECB9-23A9-D66C864E3B16}"/>
              </a:ext>
            </a:extLst>
          </p:cNvPr>
          <p:cNvSpPr txBox="1"/>
          <p:nvPr/>
        </p:nvSpPr>
        <p:spPr>
          <a:xfrm>
            <a:off x="10167680" y="1801138"/>
            <a:ext cx="1874233" cy="1200329"/>
          </a:xfrm>
          <a:prstGeom prst="rect">
            <a:avLst/>
          </a:prstGeom>
          <a:noFill/>
        </p:spPr>
        <p:txBody>
          <a:bodyPr wrap="square">
            <a:spAutoFit/>
          </a:bodyPr>
          <a:lstStyle/>
          <a:p>
            <a:r>
              <a:rPr lang="en-US" sz="1200" b="0" i="0" dirty="0">
                <a:solidFill>
                  <a:srgbClr val="000000"/>
                </a:solidFill>
                <a:effectLst/>
                <a:latin typeface="STIXGeneral-Regular"/>
              </a:rPr>
              <a:t>Machine-learning (ML) techniques are primarily used in various ways to improve the accuracy rate in detection, analysis, and prediction processes.</a:t>
            </a:r>
            <a:endParaRPr lang="en-IN" sz="1200" dirty="0"/>
          </a:p>
        </p:txBody>
      </p:sp>
      <p:sp>
        <p:nvSpPr>
          <p:cNvPr id="1056" name="Rectangle 1055">
            <a:extLst>
              <a:ext uri="{FF2B5EF4-FFF2-40B4-BE49-F238E27FC236}">
                <a16:creationId xmlns:a16="http://schemas.microsoft.com/office/drawing/2014/main" id="{72FA0CD4-7C72-1090-0E28-F38211881F2E}"/>
              </a:ext>
            </a:extLst>
          </p:cNvPr>
          <p:cNvSpPr/>
          <p:nvPr/>
        </p:nvSpPr>
        <p:spPr>
          <a:xfrm>
            <a:off x="10319855" y="3046444"/>
            <a:ext cx="1294076" cy="8308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r>
              <a:rPr lang="en-IN" sz="1100" dirty="0">
                <a:solidFill>
                  <a:schemeClr val="tx1"/>
                </a:solidFill>
              </a:rPr>
              <a:t>Recommendation Engine</a:t>
            </a:r>
          </a:p>
        </p:txBody>
      </p:sp>
      <p:pic>
        <p:nvPicPr>
          <p:cNvPr id="1057" name="Graphic 1056" descr="Database outline">
            <a:extLst>
              <a:ext uri="{FF2B5EF4-FFF2-40B4-BE49-F238E27FC236}">
                <a16:creationId xmlns:a16="http://schemas.microsoft.com/office/drawing/2014/main" id="{718FFD14-2463-1FF6-024E-AC0DFE33D9F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18288" y="4124785"/>
            <a:ext cx="495009" cy="495009"/>
          </a:xfrm>
          <a:prstGeom prst="rect">
            <a:avLst/>
          </a:prstGeom>
        </p:spPr>
      </p:pic>
      <p:cxnSp>
        <p:nvCxnSpPr>
          <p:cNvPr id="1059" name="Connector: Elbow 1058">
            <a:extLst>
              <a:ext uri="{FF2B5EF4-FFF2-40B4-BE49-F238E27FC236}">
                <a16:creationId xmlns:a16="http://schemas.microsoft.com/office/drawing/2014/main" id="{8DB22D27-87DB-955B-EC17-79F86E9C0D94}"/>
              </a:ext>
            </a:extLst>
          </p:cNvPr>
          <p:cNvCxnSpPr>
            <a:cxnSpLocks/>
            <a:stCxn id="49" idx="2"/>
            <a:endCxn id="1056" idx="1"/>
          </p:cNvCxnSpPr>
          <p:nvPr/>
        </p:nvCxnSpPr>
        <p:spPr>
          <a:xfrm rot="5400000" flipH="1" flipV="1">
            <a:off x="8617345" y="2369125"/>
            <a:ext cx="609771" cy="2795248"/>
          </a:xfrm>
          <a:prstGeom prst="bentConnector4">
            <a:avLst>
              <a:gd name="adj1" fmla="val -18529"/>
              <a:gd name="adj2" fmla="val 7005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4" name="Straight Connector 1063">
            <a:extLst>
              <a:ext uri="{FF2B5EF4-FFF2-40B4-BE49-F238E27FC236}">
                <a16:creationId xmlns:a16="http://schemas.microsoft.com/office/drawing/2014/main" id="{46B85F7A-1EA3-B287-0E16-0BB4161BD4E3}"/>
              </a:ext>
            </a:extLst>
          </p:cNvPr>
          <p:cNvCxnSpPr>
            <a:stCxn id="1056" idx="2"/>
            <a:endCxn id="1057" idx="0"/>
          </p:cNvCxnSpPr>
          <p:nvPr/>
        </p:nvCxnSpPr>
        <p:spPr>
          <a:xfrm flipH="1">
            <a:off x="10965793" y="3877282"/>
            <a:ext cx="1100" cy="2475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8390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5325B0-8B49-5CFB-98F3-202E1D772090}"/>
              </a:ext>
            </a:extLst>
          </p:cNvPr>
          <p:cNvSpPr>
            <a:spLocks noGrp="1"/>
          </p:cNvSpPr>
          <p:nvPr>
            <p:ph type="title"/>
          </p:nvPr>
        </p:nvSpPr>
        <p:spPr/>
        <p:txBody>
          <a:bodyPr/>
          <a:lstStyle/>
          <a:p>
            <a:r>
              <a:rPr lang="en-IN" dirty="0"/>
              <a:t>Data flow diagram</a:t>
            </a:r>
          </a:p>
        </p:txBody>
      </p:sp>
      <p:pic>
        <p:nvPicPr>
          <p:cNvPr id="3" name="Picture 2">
            <a:extLst>
              <a:ext uri="{FF2B5EF4-FFF2-40B4-BE49-F238E27FC236}">
                <a16:creationId xmlns:a16="http://schemas.microsoft.com/office/drawing/2014/main" id="{03F05D36-0A59-5543-603F-7DB4A3B4B8F1}"/>
              </a:ext>
            </a:extLst>
          </p:cNvPr>
          <p:cNvPicPr>
            <a:picLocks noChangeAspect="1"/>
          </p:cNvPicPr>
          <p:nvPr/>
        </p:nvPicPr>
        <p:blipFill>
          <a:blip r:embed="rId2"/>
          <a:stretch>
            <a:fillRect/>
          </a:stretch>
        </p:blipFill>
        <p:spPr>
          <a:xfrm>
            <a:off x="1523996" y="1349357"/>
            <a:ext cx="9154512" cy="5451490"/>
          </a:xfrm>
          <a:prstGeom prst="rect">
            <a:avLst/>
          </a:prstGeom>
        </p:spPr>
      </p:pic>
    </p:spTree>
    <p:extLst>
      <p:ext uri="{BB962C8B-B14F-4D97-AF65-F5344CB8AC3E}">
        <p14:creationId xmlns:p14="http://schemas.microsoft.com/office/powerpoint/2010/main" val="3247025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C6A3D-0346-95CA-EB95-3DBBCF06F3CD}"/>
              </a:ext>
            </a:extLst>
          </p:cNvPr>
          <p:cNvSpPr>
            <a:spLocks noGrp="1"/>
          </p:cNvSpPr>
          <p:nvPr>
            <p:ph type="title"/>
          </p:nvPr>
        </p:nvSpPr>
        <p:spPr/>
        <p:txBody>
          <a:bodyPr/>
          <a:lstStyle/>
          <a:p>
            <a:r>
              <a:rPr lang="en-IN" dirty="0"/>
              <a:t>Architectural Characteristics</a:t>
            </a:r>
          </a:p>
        </p:txBody>
      </p:sp>
      <p:sp>
        <p:nvSpPr>
          <p:cNvPr id="3" name="Content Placeholder 2">
            <a:extLst>
              <a:ext uri="{FF2B5EF4-FFF2-40B4-BE49-F238E27FC236}">
                <a16:creationId xmlns:a16="http://schemas.microsoft.com/office/drawing/2014/main" id="{28BB1DCA-AC95-7594-F271-A13A80C20F52}"/>
              </a:ext>
            </a:extLst>
          </p:cNvPr>
          <p:cNvSpPr>
            <a:spLocks noGrp="1"/>
          </p:cNvSpPr>
          <p:nvPr>
            <p:ph sz="quarter" idx="10"/>
          </p:nvPr>
        </p:nvSpPr>
        <p:spPr>
          <a:xfrm>
            <a:off x="539496" y="1435607"/>
            <a:ext cx="3267394" cy="5091317"/>
          </a:xfrm>
        </p:spPr>
        <p:txBody>
          <a:bodyPr>
            <a:normAutofit fontScale="92500" lnSpcReduction="20000"/>
          </a:bodyPr>
          <a:lstStyle/>
          <a:p>
            <a:pPr>
              <a:spcBef>
                <a:spcPts val="0"/>
              </a:spcBef>
              <a:spcAft>
                <a:spcPts val="600"/>
              </a:spcAft>
            </a:pPr>
            <a:r>
              <a:rPr lang="en-IN" b="1" dirty="0"/>
              <a:t>Scalability and Elasticity</a:t>
            </a:r>
          </a:p>
          <a:p>
            <a:pPr>
              <a:spcBef>
                <a:spcPts val="0"/>
              </a:spcBef>
              <a:spcAft>
                <a:spcPts val="600"/>
              </a:spcAft>
            </a:pPr>
            <a:r>
              <a:rPr lang="en-US" dirty="0"/>
              <a:t>Handles peak booking periods and increasing user traffic.</a:t>
            </a:r>
            <a:endParaRPr lang="en-IN" dirty="0"/>
          </a:p>
          <a:p>
            <a:pPr marL="457200" lvl="1">
              <a:spcBef>
                <a:spcPts val="0"/>
              </a:spcBef>
              <a:buFont typeface="+mj-lt"/>
              <a:buAutoNum type="alphaLcPeriod"/>
            </a:pPr>
            <a:r>
              <a:rPr lang="en-US" dirty="0"/>
              <a:t>Load balancing to distribute incoming traffic across multiple servers.</a:t>
            </a:r>
            <a:endParaRPr lang="en-IN" dirty="0"/>
          </a:p>
          <a:p>
            <a:pPr marL="457200" lvl="1">
              <a:spcBef>
                <a:spcPts val="0"/>
              </a:spcBef>
              <a:buFont typeface="+mj-lt"/>
              <a:buAutoNum type="alphaLcPeriod"/>
            </a:pPr>
            <a:r>
              <a:rPr lang="en-US" dirty="0"/>
              <a:t>Cloud-based services will adapt to changing demands.</a:t>
            </a:r>
          </a:p>
          <a:p>
            <a:pPr marL="457200" lvl="1">
              <a:spcBef>
                <a:spcPts val="0"/>
              </a:spcBef>
              <a:buFont typeface="+mj-lt"/>
              <a:buAutoNum type="alphaLcPeriod"/>
            </a:pPr>
            <a:r>
              <a:rPr lang="en-US" dirty="0"/>
              <a:t>Database scaling issues – Use nightly batch to remove and archive older rows (reservations, hotels/flights/cars)</a:t>
            </a:r>
          </a:p>
          <a:p>
            <a:pPr marL="457200" lvl="1">
              <a:spcBef>
                <a:spcPts val="0"/>
              </a:spcBef>
              <a:buFont typeface="+mj-lt"/>
              <a:buAutoNum type="alphaLcPeriod"/>
            </a:pPr>
            <a:r>
              <a:rPr lang="en-US" dirty="0"/>
              <a:t>Use caching</a:t>
            </a:r>
          </a:p>
          <a:p>
            <a:pPr marL="457200" lvl="1">
              <a:spcBef>
                <a:spcPts val="0"/>
              </a:spcBef>
            </a:pPr>
            <a:r>
              <a:rPr lang="en-US" dirty="0"/>
              <a:t>For more popular hotels, cache the inventory information. Use database CDC. Whenever inventory changes, cache is invalidated and updated with new inventory</a:t>
            </a:r>
          </a:p>
          <a:p>
            <a:pPr marL="457200" lvl="1">
              <a:spcBef>
                <a:spcPts val="0"/>
              </a:spcBef>
            </a:pPr>
            <a:r>
              <a:rPr lang="en-US" dirty="0"/>
              <a:t>For all hotels/flights/Cars, cache static data like features, hotel details etc.</a:t>
            </a:r>
          </a:p>
          <a:p>
            <a:pPr lvl="1" indent="0">
              <a:spcBef>
                <a:spcPts val="0"/>
              </a:spcBef>
              <a:buNone/>
            </a:pPr>
            <a:endParaRPr lang="en-IN" b="1" dirty="0"/>
          </a:p>
          <a:p>
            <a:pPr marL="457200" lvl="1">
              <a:spcBef>
                <a:spcPts val="0"/>
              </a:spcBef>
              <a:buFont typeface="+mj-lt"/>
              <a:buAutoNum type="alphaLcPeriod"/>
            </a:pPr>
            <a:endParaRPr lang="en-IN" dirty="0"/>
          </a:p>
        </p:txBody>
      </p:sp>
      <p:sp>
        <p:nvSpPr>
          <p:cNvPr id="4" name="Content Placeholder 2">
            <a:extLst>
              <a:ext uri="{FF2B5EF4-FFF2-40B4-BE49-F238E27FC236}">
                <a16:creationId xmlns:a16="http://schemas.microsoft.com/office/drawing/2014/main" id="{45830505-6655-91F7-CDB2-19A0A46913A2}"/>
              </a:ext>
            </a:extLst>
          </p:cNvPr>
          <p:cNvSpPr txBox="1">
            <a:spLocks/>
          </p:cNvSpPr>
          <p:nvPr/>
        </p:nvSpPr>
        <p:spPr>
          <a:xfrm>
            <a:off x="4666737" y="1435608"/>
            <a:ext cx="3264408" cy="2448560"/>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spcBef>
                <a:spcPts val="0"/>
              </a:spcBef>
              <a:spcAft>
                <a:spcPts val="600"/>
              </a:spcAft>
            </a:pPr>
            <a:r>
              <a:rPr lang="en-IN" b="1" dirty="0"/>
              <a:t>Performance</a:t>
            </a:r>
          </a:p>
          <a:p>
            <a:pPr>
              <a:spcBef>
                <a:spcPts val="0"/>
              </a:spcBef>
              <a:spcAft>
                <a:spcPts val="600"/>
              </a:spcAft>
            </a:pPr>
            <a:r>
              <a:rPr lang="en-US" dirty="0"/>
              <a:t>Optimized database queries and caching mechanisms to reduce page load time.</a:t>
            </a:r>
            <a:endParaRPr lang="en-IN" dirty="0"/>
          </a:p>
          <a:p>
            <a:pPr marL="457200" lvl="1">
              <a:spcBef>
                <a:spcPts val="0"/>
              </a:spcBef>
              <a:buFont typeface="+mj-lt"/>
              <a:buAutoNum type="alphaLcPeriod"/>
            </a:pPr>
            <a:r>
              <a:rPr lang="en-US" dirty="0"/>
              <a:t>Content Delivery Networks (CDNs) to serve static assets quickly.</a:t>
            </a:r>
          </a:p>
          <a:p>
            <a:pPr lvl="2" indent="0">
              <a:spcBef>
                <a:spcPts val="0"/>
              </a:spcBef>
              <a:buNone/>
            </a:pPr>
            <a:endParaRPr lang="en-IN" dirty="0"/>
          </a:p>
        </p:txBody>
      </p:sp>
      <p:sp>
        <p:nvSpPr>
          <p:cNvPr id="5" name="Content Placeholder 2">
            <a:extLst>
              <a:ext uri="{FF2B5EF4-FFF2-40B4-BE49-F238E27FC236}">
                <a16:creationId xmlns:a16="http://schemas.microsoft.com/office/drawing/2014/main" id="{EC5531AB-B1F7-5B79-2F34-B3AE2CA21B4B}"/>
              </a:ext>
            </a:extLst>
          </p:cNvPr>
          <p:cNvSpPr txBox="1">
            <a:spLocks/>
          </p:cNvSpPr>
          <p:nvPr/>
        </p:nvSpPr>
        <p:spPr>
          <a:xfrm>
            <a:off x="8388096" y="1435608"/>
            <a:ext cx="3264408" cy="1744472"/>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spcBef>
                <a:spcPts val="0"/>
              </a:spcBef>
              <a:spcAft>
                <a:spcPts val="600"/>
              </a:spcAft>
            </a:pPr>
            <a:r>
              <a:rPr lang="en-IN" b="1" dirty="0"/>
              <a:t>Reliability and Availability</a:t>
            </a:r>
          </a:p>
          <a:p>
            <a:pPr>
              <a:spcBef>
                <a:spcPts val="0"/>
              </a:spcBef>
              <a:spcAft>
                <a:spcPts val="600"/>
              </a:spcAft>
            </a:pPr>
            <a:r>
              <a:rPr lang="en-US" dirty="0"/>
              <a:t>Redundant fault-tolerant system..</a:t>
            </a:r>
            <a:endParaRPr lang="en-IN" dirty="0"/>
          </a:p>
          <a:p>
            <a:pPr marL="457200" lvl="1">
              <a:spcBef>
                <a:spcPts val="0"/>
              </a:spcBef>
              <a:buFont typeface="+mj-lt"/>
              <a:buAutoNum type="alphaLcPeriod"/>
            </a:pPr>
            <a:r>
              <a:rPr lang="en-US" dirty="0"/>
              <a:t>Distributed systems to minimize downtime.</a:t>
            </a:r>
            <a:endParaRPr lang="en-IN" dirty="0"/>
          </a:p>
        </p:txBody>
      </p:sp>
      <p:sp>
        <p:nvSpPr>
          <p:cNvPr id="6" name="Content Placeholder 2">
            <a:extLst>
              <a:ext uri="{FF2B5EF4-FFF2-40B4-BE49-F238E27FC236}">
                <a16:creationId xmlns:a16="http://schemas.microsoft.com/office/drawing/2014/main" id="{8D4C1448-05E0-ACEB-35B6-91F4C6FE8F80}"/>
              </a:ext>
            </a:extLst>
          </p:cNvPr>
          <p:cNvSpPr txBox="1">
            <a:spLocks/>
          </p:cNvSpPr>
          <p:nvPr/>
        </p:nvSpPr>
        <p:spPr>
          <a:xfrm>
            <a:off x="4663751" y="4615942"/>
            <a:ext cx="3267394" cy="2526792"/>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spcBef>
                <a:spcPts val="0"/>
              </a:spcBef>
              <a:spcAft>
                <a:spcPts val="600"/>
              </a:spcAft>
            </a:pPr>
            <a:r>
              <a:rPr lang="en-US" b="1" dirty="0"/>
              <a:t>Security</a:t>
            </a:r>
          </a:p>
          <a:p>
            <a:pPr>
              <a:spcBef>
                <a:spcPts val="0"/>
              </a:spcBef>
              <a:spcAft>
                <a:spcPts val="600"/>
              </a:spcAft>
            </a:pPr>
            <a:r>
              <a:rPr lang="en-US" dirty="0"/>
              <a:t>Protects user data and payment information with strong encryption.</a:t>
            </a:r>
          </a:p>
          <a:p>
            <a:pPr marL="457200" lvl="1">
              <a:spcBef>
                <a:spcPts val="0"/>
              </a:spcBef>
              <a:buFont typeface="+mj-lt"/>
              <a:buAutoNum type="alphaLcPeriod"/>
            </a:pPr>
            <a:r>
              <a:rPr lang="en-US" dirty="0"/>
              <a:t>User authentication (MFA)</a:t>
            </a:r>
          </a:p>
        </p:txBody>
      </p:sp>
      <p:sp>
        <p:nvSpPr>
          <p:cNvPr id="7" name="Content Placeholder 2">
            <a:extLst>
              <a:ext uri="{FF2B5EF4-FFF2-40B4-BE49-F238E27FC236}">
                <a16:creationId xmlns:a16="http://schemas.microsoft.com/office/drawing/2014/main" id="{1980DFCE-4F1C-A85A-CFC9-6B7463FBA750}"/>
              </a:ext>
            </a:extLst>
          </p:cNvPr>
          <p:cNvSpPr txBox="1">
            <a:spLocks/>
          </p:cNvSpPr>
          <p:nvPr/>
        </p:nvSpPr>
        <p:spPr>
          <a:xfrm>
            <a:off x="4663751" y="3066288"/>
            <a:ext cx="3267394" cy="1635760"/>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spcBef>
                <a:spcPts val="0"/>
              </a:spcBef>
              <a:spcAft>
                <a:spcPts val="600"/>
              </a:spcAft>
            </a:pPr>
            <a:r>
              <a:rPr lang="en-US" b="1" dirty="0"/>
              <a:t>User Experience</a:t>
            </a:r>
          </a:p>
          <a:p>
            <a:pPr>
              <a:spcBef>
                <a:spcPts val="0"/>
              </a:spcBef>
              <a:spcAft>
                <a:spcPts val="600"/>
              </a:spcAft>
            </a:pPr>
            <a:r>
              <a:rPr lang="en-US" dirty="0"/>
              <a:t>User-friendly interface with easy navigation.</a:t>
            </a:r>
          </a:p>
          <a:p>
            <a:pPr marL="457200" lvl="1">
              <a:spcBef>
                <a:spcPts val="0"/>
              </a:spcBef>
              <a:buFont typeface="+mj-lt"/>
              <a:buAutoNum type="alphaLcPeriod"/>
            </a:pPr>
            <a:r>
              <a:rPr lang="en-US" dirty="0"/>
              <a:t>Search and filtering options.</a:t>
            </a:r>
          </a:p>
          <a:p>
            <a:pPr marL="457200" lvl="1">
              <a:spcBef>
                <a:spcPts val="0"/>
              </a:spcBef>
              <a:buFont typeface="+mj-lt"/>
              <a:buAutoNum type="alphaLcPeriod"/>
            </a:pPr>
            <a:r>
              <a:rPr lang="en-US" dirty="0"/>
              <a:t>Personalized recommendations</a:t>
            </a:r>
          </a:p>
        </p:txBody>
      </p:sp>
      <p:sp>
        <p:nvSpPr>
          <p:cNvPr id="9" name="Content Placeholder 2">
            <a:extLst>
              <a:ext uri="{FF2B5EF4-FFF2-40B4-BE49-F238E27FC236}">
                <a16:creationId xmlns:a16="http://schemas.microsoft.com/office/drawing/2014/main" id="{95F788B1-2926-34C9-2435-F9411FA1A5DF}"/>
              </a:ext>
            </a:extLst>
          </p:cNvPr>
          <p:cNvSpPr txBox="1">
            <a:spLocks/>
          </p:cNvSpPr>
          <p:nvPr/>
        </p:nvSpPr>
        <p:spPr>
          <a:xfrm>
            <a:off x="8388096" y="3066288"/>
            <a:ext cx="3267394" cy="2526792"/>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spcBef>
                <a:spcPts val="0"/>
              </a:spcBef>
              <a:spcAft>
                <a:spcPts val="600"/>
              </a:spcAft>
            </a:pPr>
            <a:r>
              <a:rPr lang="en-US" b="1" dirty="0"/>
              <a:t>Payment Processing:</a:t>
            </a:r>
          </a:p>
          <a:p>
            <a:pPr>
              <a:spcBef>
                <a:spcPts val="0"/>
              </a:spcBef>
              <a:spcAft>
                <a:spcPts val="600"/>
              </a:spcAft>
            </a:pPr>
            <a:r>
              <a:rPr lang="en-US" dirty="0"/>
              <a:t>Secure payment gateways.</a:t>
            </a:r>
          </a:p>
          <a:p>
            <a:pPr marL="457200" lvl="1">
              <a:spcBef>
                <a:spcPts val="0"/>
              </a:spcBef>
              <a:buFont typeface="+mj-lt"/>
              <a:buAutoNum type="alphaLcPeriod"/>
            </a:pPr>
            <a:r>
              <a:rPr lang="en-US" dirty="0"/>
              <a:t>Stores payment data securely and follows compliance standards..</a:t>
            </a:r>
          </a:p>
          <a:p>
            <a:pPr marL="457200" lvl="1">
              <a:spcBef>
                <a:spcPts val="0"/>
              </a:spcBef>
              <a:buFont typeface="+mj-lt"/>
              <a:buAutoNum type="alphaLcPeriod"/>
            </a:pPr>
            <a:r>
              <a:rPr lang="en-US" dirty="0"/>
              <a:t>Multiple payment options to accommodate user preferences.</a:t>
            </a:r>
          </a:p>
          <a:p>
            <a:pPr lvl="1" indent="0">
              <a:spcBef>
                <a:spcPts val="0"/>
              </a:spcBef>
              <a:buFont typeface="Arial" panose="020B0604020202020204" pitchFamily="34" charset="0"/>
              <a:buNone/>
            </a:pPr>
            <a:endParaRPr lang="en-US" b="1" dirty="0"/>
          </a:p>
          <a:p>
            <a:pPr marL="457200" lvl="1">
              <a:spcBef>
                <a:spcPts val="0"/>
              </a:spcBef>
              <a:buFont typeface="+mj-lt"/>
              <a:buAutoNum type="alphaLcPeriod"/>
            </a:pPr>
            <a:endParaRPr lang="en-US" dirty="0"/>
          </a:p>
        </p:txBody>
      </p:sp>
      <p:sp>
        <p:nvSpPr>
          <p:cNvPr id="10" name="Content Placeholder 2">
            <a:extLst>
              <a:ext uri="{FF2B5EF4-FFF2-40B4-BE49-F238E27FC236}">
                <a16:creationId xmlns:a16="http://schemas.microsoft.com/office/drawing/2014/main" id="{7191F24F-5A89-3446-7B21-8A7F9298B1FB}"/>
              </a:ext>
            </a:extLst>
          </p:cNvPr>
          <p:cNvSpPr txBox="1">
            <a:spLocks/>
          </p:cNvSpPr>
          <p:nvPr/>
        </p:nvSpPr>
        <p:spPr>
          <a:xfrm>
            <a:off x="8385110" y="5300472"/>
            <a:ext cx="3264408" cy="1744472"/>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spcBef>
                <a:spcPts val="0"/>
              </a:spcBef>
              <a:spcAft>
                <a:spcPts val="600"/>
              </a:spcAft>
            </a:pPr>
            <a:r>
              <a:rPr lang="en-IN" b="1" dirty="0"/>
              <a:t>Mobile Compatibility</a:t>
            </a:r>
          </a:p>
          <a:p>
            <a:pPr>
              <a:spcBef>
                <a:spcPts val="0"/>
              </a:spcBef>
              <a:spcAft>
                <a:spcPts val="600"/>
              </a:spcAft>
            </a:pPr>
            <a:r>
              <a:rPr lang="en-US" dirty="0"/>
              <a:t>Responsive and mobile-friendly website</a:t>
            </a:r>
            <a:endParaRPr lang="en-IN" dirty="0"/>
          </a:p>
        </p:txBody>
      </p:sp>
    </p:spTree>
    <p:extLst>
      <p:ext uri="{BB962C8B-B14F-4D97-AF65-F5344CB8AC3E}">
        <p14:creationId xmlns:p14="http://schemas.microsoft.com/office/powerpoint/2010/main" val="605467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683EA-823F-B9E7-C404-1F4E93107559}"/>
              </a:ext>
            </a:extLst>
          </p:cNvPr>
          <p:cNvSpPr>
            <a:spLocks noGrp="1"/>
          </p:cNvSpPr>
          <p:nvPr>
            <p:ph type="title"/>
          </p:nvPr>
        </p:nvSpPr>
        <p:spPr/>
        <p:txBody>
          <a:bodyPr/>
          <a:lstStyle/>
          <a:p>
            <a:r>
              <a:rPr lang="en-IN" dirty="0"/>
              <a:t>Architecture Decision Records (ADR 001)</a:t>
            </a:r>
          </a:p>
        </p:txBody>
      </p:sp>
      <p:graphicFrame>
        <p:nvGraphicFramePr>
          <p:cNvPr id="4" name="Table 4">
            <a:extLst>
              <a:ext uri="{FF2B5EF4-FFF2-40B4-BE49-F238E27FC236}">
                <a16:creationId xmlns:a16="http://schemas.microsoft.com/office/drawing/2014/main" id="{42316ECD-575E-8F2D-17CC-E614C10172E2}"/>
              </a:ext>
            </a:extLst>
          </p:cNvPr>
          <p:cNvGraphicFramePr>
            <a:graphicFrameLocks noGrp="1"/>
          </p:cNvGraphicFramePr>
          <p:nvPr>
            <p:ph sz="quarter" idx="10"/>
            <p:extLst>
              <p:ext uri="{D42A27DB-BD31-4B8C-83A1-F6EECF244321}">
                <p14:modId xmlns:p14="http://schemas.microsoft.com/office/powerpoint/2010/main" val="235640115"/>
              </p:ext>
            </p:extLst>
          </p:nvPr>
        </p:nvGraphicFramePr>
        <p:xfrm>
          <a:off x="668988" y="1474979"/>
          <a:ext cx="10776778" cy="4934965"/>
        </p:xfrm>
        <a:graphic>
          <a:graphicData uri="http://schemas.openxmlformats.org/drawingml/2006/table">
            <a:tbl>
              <a:tblPr firstRow="1" bandRow="1">
                <a:tableStyleId>{5C22544A-7EE6-4342-B048-85BDC9FD1C3A}</a:tableStyleId>
              </a:tblPr>
              <a:tblGrid>
                <a:gridCol w="2566215">
                  <a:extLst>
                    <a:ext uri="{9D8B030D-6E8A-4147-A177-3AD203B41FA5}">
                      <a16:colId xmlns:a16="http://schemas.microsoft.com/office/drawing/2014/main" val="526469492"/>
                    </a:ext>
                  </a:extLst>
                </a:gridCol>
                <a:gridCol w="8210563">
                  <a:extLst>
                    <a:ext uri="{9D8B030D-6E8A-4147-A177-3AD203B41FA5}">
                      <a16:colId xmlns:a16="http://schemas.microsoft.com/office/drawing/2014/main" val="1410697790"/>
                    </a:ext>
                  </a:extLst>
                </a:gridCol>
              </a:tblGrid>
              <a:tr h="986993">
                <a:tc>
                  <a:txBody>
                    <a:bodyPr/>
                    <a:lstStyle/>
                    <a:p>
                      <a:r>
                        <a:rPr lang="en-IN" b="0" dirty="0">
                          <a:solidFill>
                            <a:schemeClr val="bg1"/>
                          </a:solidFill>
                        </a:rPr>
                        <a:t>Title</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solidFill>
                  </a:tcPr>
                </a:tc>
                <a:tc>
                  <a:txBody>
                    <a:bodyPr/>
                    <a:lstStyle/>
                    <a:p>
                      <a:r>
                        <a:rPr lang="en-US" sz="1400" b="0" dirty="0">
                          <a:solidFill>
                            <a:schemeClr val="tx1"/>
                          </a:solidFill>
                        </a:rPr>
                        <a:t>Choose High-Level Architecture Pattern for Road Warrior app</a:t>
                      </a:r>
                      <a:endParaRPr lang="en-IN" sz="1400" b="0" dirty="0">
                        <a:solidFill>
                          <a:schemeClr val="tx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13989126"/>
                  </a:ext>
                </a:extLst>
              </a:tr>
              <a:tr h="986993">
                <a:tc>
                  <a:txBody>
                    <a:bodyPr/>
                    <a:lstStyle/>
                    <a:p>
                      <a:r>
                        <a:rPr lang="en-IN" b="0" dirty="0">
                          <a:solidFill>
                            <a:schemeClr val="bg1"/>
                          </a:solidFill>
                        </a:rPr>
                        <a:t>Status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solidFill>
                  </a:tcPr>
                </a:tc>
                <a:tc>
                  <a:txBody>
                    <a:bodyPr/>
                    <a:lstStyle/>
                    <a:p>
                      <a:r>
                        <a:rPr lang="en-IN" sz="1400" b="0" dirty="0">
                          <a:solidFill>
                            <a:schemeClr val="tx1"/>
                          </a:solidFill>
                        </a:rPr>
                        <a:t>Proposed</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66309184"/>
                  </a:ext>
                </a:extLst>
              </a:tr>
              <a:tr h="986993">
                <a:tc>
                  <a:txBody>
                    <a:bodyPr/>
                    <a:lstStyle/>
                    <a:p>
                      <a:r>
                        <a:rPr lang="en-IN" b="0" dirty="0">
                          <a:solidFill>
                            <a:schemeClr val="bg1"/>
                          </a:solidFill>
                        </a:rPr>
                        <a:t>Context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solidFill>
                  </a:tcPr>
                </a:tc>
                <a:tc>
                  <a:txBody>
                    <a:bodyPr/>
                    <a:lstStyle/>
                    <a:p>
                      <a:r>
                        <a:rPr lang="en-US" sz="1400" b="0" dirty="0">
                          <a:solidFill>
                            <a:schemeClr val="tx1"/>
                          </a:solidFill>
                        </a:rPr>
                        <a:t>We need to choose a high-level architecture pattern that helps us go to market fast and allows us to make future changes easily.</a:t>
                      </a:r>
                      <a:endParaRPr lang="en-IN" sz="1400" b="0" dirty="0">
                        <a:solidFill>
                          <a:schemeClr val="tx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713050515"/>
                  </a:ext>
                </a:extLst>
              </a:tr>
              <a:tr h="986993">
                <a:tc>
                  <a:txBody>
                    <a:bodyPr/>
                    <a:lstStyle/>
                    <a:p>
                      <a:r>
                        <a:rPr lang="en-IN" b="0" dirty="0">
                          <a:solidFill>
                            <a:schemeClr val="bg1"/>
                          </a:solidFill>
                        </a:rPr>
                        <a:t>Decision</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solidFill>
                  </a:tcPr>
                </a:tc>
                <a:tc>
                  <a:txBody>
                    <a:bodyPr/>
                    <a:lstStyle/>
                    <a:p>
                      <a:r>
                        <a:rPr lang="en-US" sz="1400" b="0" dirty="0">
                          <a:solidFill>
                            <a:schemeClr val="tx1"/>
                          </a:solidFill>
                        </a:rPr>
                        <a:t>We can either go with high-level architecture pattern as a Modular Monolith or Microservices. After doing proper due diligence, we have decided to go with a Microservices based architecture.</a:t>
                      </a:r>
                      <a:endParaRPr lang="en-IN" sz="1400" b="0" dirty="0">
                        <a:solidFill>
                          <a:schemeClr val="tx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181966960"/>
                  </a:ext>
                </a:extLst>
              </a:tr>
              <a:tr h="986993">
                <a:tc>
                  <a:txBody>
                    <a:bodyPr/>
                    <a:lstStyle/>
                    <a:p>
                      <a:r>
                        <a:rPr lang="en-IN" b="0" dirty="0">
                          <a:solidFill>
                            <a:schemeClr val="bg1"/>
                          </a:solidFill>
                        </a:rPr>
                        <a:t>Consequences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solidFill>
                  </a:tcPr>
                </a:tc>
                <a:tc>
                  <a:txBody>
                    <a:bodyPr/>
                    <a:lstStyle/>
                    <a:p>
                      <a:r>
                        <a:rPr lang="en-US" sz="1400" b="0" dirty="0">
                          <a:solidFill>
                            <a:schemeClr val="tx1"/>
                          </a:solidFill>
                        </a:rPr>
                        <a:t>We will have to deal with some of the complexities that comes with Microservices.</a:t>
                      </a:r>
                      <a:endParaRPr lang="en-IN" sz="1400" b="0" dirty="0">
                        <a:solidFill>
                          <a:schemeClr val="tx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63514354"/>
                  </a:ext>
                </a:extLst>
              </a:tr>
            </a:tbl>
          </a:graphicData>
        </a:graphic>
      </p:graphicFrame>
    </p:spTree>
    <p:extLst>
      <p:ext uri="{BB962C8B-B14F-4D97-AF65-F5344CB8AC3E}">
        <p14:creationId xmlns:p14="http://schemas.microsoft.com/office/powerpoint/2010/main" val="9294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683EA-823F-B9E7-C404-1F4E93107559}"/>
              </a:ext>
            </a:extLst>
          </p:cNvPr>
          <p:cNvSpPr>
            <a:spLocks noGrp="1"/>
          </p:cNvSpPr>
          <p:nvPr>
            <p:ph type="title"/>
          </p:nvPr>
        </p:nvSpPr>
        <p:spPr/>
        <p:txBody>
          <a:bodyPr/>
          <a:lstStyle/>
          <a:p>
            <a:r>
              <a:rPr lang="en-IN" dirty="0"/>
              <a:t>Architecture Decision Records (ADR 002)</a:t>
            </a:r>
          </a:p>
        </p:txBody>
      </p:sp>
      <p:graphicFrame>
        <p:nvGraphicFramePr>
          <p:cNvPr id="4" name="Table 4">
            <a:extLst>
              <a:ext uri="{FF2B5EF4-FFF2-40B4-BE49-F238E27FC236}">
                <a16:creationId xmlns:a16="http://schemas.microsoft.com/office/drawing/2014/main" id="{42316ECD-575E-8F2D-17CC-E614C10172E2}"/>
              </a:ext>
            </a:extLst>
          </p:cNvPr>
          <p:cNvGraphicFramePr>
            <a:graphicFrameLocks noGrp="1"/>
          </p:cNvGraphicFramePr>
          <p:nvPr>
            <p:ph sz="quarter" idx="10"/>
            <p:extLst>
              <p:ext uri="{D42A27DB-BD31-4B8C-83A1-F6EECF244321}">
                <p14:modId xmlns:p14="http://schemas.microsoft.com/office/powerpoint/2010/main" val="2164012656"/>
              </p:ext>
            </p:extLst>
          </p:nvPr>
        </p:nvGraphicFramePr>
        <p:xfrm>
          <a:off x="668988" y="1474979"/>
          <a:ext cx="10776778" cy="4934965"/>
        </p:xfrm>
        <a:graphic>
          <a:graphicData uri="http://schemas.openxmlformats.org/drawingml/2006/table">
            <a:tbl>
              <a:tblPr firstRow="1" bandRow="1">
                <a:tableStyleId>{5C22544A-7EE6-4342-B048-85BDC9FD1C3A}</a:tableStyleId>
              </a:tblPr>
              <a:tblGrid>
                <a:gridCol w="2566215">
                  <a:extLst>
                    <a:ext uri="{9D8B030D-6E8A-4147-A177-3AD203B41FA5}">
                      <a16:colId xmlns:a16="http://schemas.microsoft.com/office/drawing/2014/main" val="526469492"/>
                    </a:ext>
                  </a:extLst>
                </a:gridCol>
                <a:gridCol w="8210563">
                  <a:extLst>
                    <a:ext uri="{9D8B030D-6E8A-4147-A177-3AD203B41FA5}">
                      <a16:colId xmlns:a16="http://schemas.microsoft.com/office/drawing/2014/main" val="1410697790"/>
                    </a:ext>
                  </a:extLst>
                </a:gridCol>
              </a:tblGrid>
              <a:tr h="986993">
                <a:tc>
                  <a:txBody>
                    <a:bodyPr/>
                    <a:lstStyle/>
                    <a:p>
                      <a:r>
                        <a:rPr lang="en-IN" b="0" dirty="0">
                          <a:solidFill>
                            <a:schemeClr val="bg1"/>
                          </a:solidFill>
                        </a:rPr>
                        <a:t>Title</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solidFill>
                  </a:tcPr>
                </a:tc>
                <a:tc>
                  <a:txBody>
                    <a:bodyPr/>
                    <a:lstStyle/>
                    <a:p>
                      <a:r>
                        <a:rPr lang="en-IN" sz="1400" b="0" dirty="0">
                          <a:solidFill>
                            <a:schemeClr val="tx1"/>
                          </a:solidFill>
                        </a:rPr>
                        <a:t>Decide on the Microservice Ownership</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13989126"/>
                  </a:ext>
                </a:extLst>
              </a:tr>
              <a:tr h="986993">
                <a:tc>
                  <a:txBody>
                    <a:bodyPr/>
                    <a:lstStyle/>
                    <a:p>
                      <a:r>
                        <a:rPr lang="en-IN" b="0" dirty="0">
                          <a:solidFill>
                            <a:schemeClr val="bg1"/>
                          </a:solidFill>
                        </a:rPr>
                        <a:t>Status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solidFill>
                  </a:tcPr>
                </a:tc>
                <a:tc>
                  <a:txBody>
                    <a:bodyPr/>
                    <a:lstStyle/>
                    <a:p>
                      <a:r>
                        <a:rPr lang="en-IN" sz="1400" b="0" dirty="0">
                          <a:solidFill>
                            <a:schemeClr val="tx1"/>
                          </a:solidFill>
                        </a:rPr>
                        <a:t>Proposed</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66309184"/>
                  </a:ext>
                </a:extLst>
              </a:tr>
              <a:tr h="986993">
                <a:tc>
                  <a:txBody>
                    <a:bodyPr/>
                    <a:lstStyle/>
                    <a:p>
                      <a:r>
                        <a:rPr lang="en-IN" b="0" dirty="0">
                          <a:solidFill>
                            <a:schemeClr val="bg1"/>
                          </a:solidFill>
                        </a:rPr>
                        <a:t>Context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solidFill>
                  </a:tcPr>
                </a:tc>
                <a:tc>
                  <a:txBody>
                    <a:bodyPr/>
                    <a:lstStyle/>
                    <a:p>
                      <a:r>
                        <a:rPr lang="en-US" sz="1400" b="0" dirty="0">
                          <a:solidFill>
                            <a:schemeClr val="tx1"/>
                          </a:solidFill>
                        </a:rPr>
                        <a:t>We need to decide on the development teams' structure and how they own/manage the microservices.</a:t>
                      </a:r>
                      <a:endParaRPr lang="en-IN" sz="1400" b="0" dirty="0">
                        <a:solidFill>
                          <a:schemeClr val="tx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713050515"/>
                  </a:ext>
                </a:extLst>
              </a:tr>
              <a:tr h="986993">
                <a:tc>
                  <a:txBody>
                    <a:bodyPr/>
                    <a:lstStyle/>
                    <a:p>
                      <a:r>
                        <a:rPr lang="en-IN" b="0" dirty="0">
                          <a:solidFill>
                            <a:schemeClr val="bg1"/>
                          </a:solidFill>
                        </a:rPr>
                        <a:t>Decision</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solidFill>
                  </a:tcPr>
                </a:tc>
                <a:tc>
                  <a:txBody>
                    <a:bodyPr/>
                    <a:lstStyle/>
                    <a:p>
                      <a:r>
                        <a:rPr lang="en-US" sz="1400" b="0" dirty="0">
                          <a:solidFill>
                            <a:schemeClr val="tx1"/>
                          </a:solidFill>
                        </a:rPr>
                        <a:t>Each team will own one (or more) microservices. A microservice cannot be owned by more than one team. A single team owns decision making responsibility for its microservices and can operate it autonomously within the constraints of the system.</a:t>
                      </a:r>
                      <a:endParaRPr lang="en-IN" sz="1400" b="0" dirty="0">
                        <a:solidFill>
                          <a:schemeClr val="tx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181966960"/>
                  </a:ext>
                </a:extLst>
              </a:tr>
              <a:tr h="986993">
                <a:tc>
                  <a:txBody>
                    <a:bodyPr/>
                    <a:lstStyle/>
                    <a:p>
                      <a:r>
                        <a:rPr lang="en-IN" b="0" dirty="0">
                          <a:solidFill>
                            <a:schemeClr val="bg1"/>
                          </a:solidFill>
                        </a:rPr>
                        <a:t>Consequences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solidFill>
                  </a:tcPr>
                </a:tc>
                <a:tc>
                  <a:txBody>
                    <a:bodyPr/>
                    <a:lstStyle/>
                    <a:p>
                      <a:r>
                        <a:rPr lang="en-US" sz="1400" b="0" dirty="0">
                          <a:solidFill>
                            <a:schemeClr val="tx1"/>
                          </a:solidFill>
                        </a:rPr>
                        <a:t>Constraining and bounding ownership will help teams move faster but will put added pressure on establishing the right team boundaries. If team boundaries are formed poorly, this will result in an unacceptable level of cross-team coordination.</a:t>
                      </a:r>
                      <a:endParaRPr lang="en-IN" sz="1400" b="0" dirty="0">
                        <a:solidFill>
                          <a:schemeClr val="tx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63514354"/>
                  </a:ext>
                </a:extLst>
              </a:tr>
            </a:tbl>
          </a:graphicData>
        </a:graphic>
      </p:graphicFrame>
    </p:spTree>
    <p:extLst>
      <p:ext uri="{BB962C8B-B14F-4D97-AF65-F5344CB8AC3E}">
        <p14:creationId xmlns:p14="http://schemas.microsoft.com/office/powerpoint/2010/main" val="831659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683EA-823F-B9E7-C404-1F4E93107559}"/>
              </a:ext>
            </a:extLst>
          </p:cNvPr>
          <p:cNvSpPr>
            <a:spLocks noGrp="1"/>
          </p:cNvSpPr>
          <p:nvPr>
            <p:ph type="title"/>
          </p:nvPr>
        </p:nvSpPr>
        <p:spPr/>
        <p:txBody>
          <a:bodyPr/>
          <a:lstStyle/>
          <a:p>
            <a:r>
              <a:rPr lang="en-IN" dirty="0"/>
              <a:t>Architecture Decision Records (ADR 003)</a:t>
            </a:r>
          </a:p>
        </p:txBody>
      </p:sp>
      <p:graphicFrame>
        <p:nvGraphicFramePr>
          <p:cNvPr id="4" name="Table 4">
            <a:extLst>
              <a:ext uri="{FF2B5EF4-FFF2-40B4-BE49-F238E27FC236}">
                <a16:creationId xmlns:a16="http://schemas.microsoft.com/office/drawing/2014/main" id="{42316ECD-575E-8F2D-17CC-E614C10172E2}"/>
              </a:ext>
            </a:extLst>
          </p:cNvPr>
          <p:cNvGraphicFramePr>
            <a:graphicFrameLocks noGrp="1"/>
          </p:cNvGraphicFramePr>
          <p:nvPr>
            <p:ph sz="quarter" idx="10"/>
            <p:extLst>
              <p:ext uri="{D42A27DB-BD31-4B8C-83A1-F6EECF244321}">
                <p14:modId xmlns:p14="http://schemas.microsoft.com/office/powerpoint/2010/main" val="3659206738"/>
              </p:ext>
            </p:extLst>
          </p:nvPr>
        </p:nvGraphicFramePr>
        <p:xfrm>
          <a:off x="668988" y="1474979"/>
          <a:ext cx="10776778" cy="4934965"/>
        </p:xfrm>
        <a:graphic>
          <a:graphicData uri="http://schemas.openxmlformats.org/drawingml/2006/table">
            <a:tbl>
              <a:tblPr firstRow="1" bandRow="1">
                <a:tableStyleId>{5C22544A-7EE6-4342-B048-85BDC9FD1C3A}</a:tableStyleId>
              </a:tblPr>
              <a:tblGrid>
                <a:gridCol w="2566215">
                  <a:extLst>
                    <a:ext uri="{9D8B030D-6E8A-4147-A177-3AD203B41FA5}">
                      <a16:colId xmlns:a16="http://schemas.microsoft.com/office/drawing/2014/main" val="526469492"/>
                    </a:ext>
                  </a:extLst>
                </a:gridCol>
                <a:gridCol w="8210563">
                  <a:extLst>
                    <a:ext uri="{9D8B030D-6E8A-4147-A177-3AD203B41FA5}">
                      <a16:colId xmlns:a16="http://schemas.microsoft.com/office/drawing/2014/main" val="1410697790"/>
                    </a:ext>
                  </a:extLst>
                </a:gridCol>
              </a:tblGrid>
              <a:tr h="986993">
                <a:tc>
                  <a:txBody>
                    <a:bodyPr/>
                    <a:lstStyle/>
                    <a:p>
                      <a:r>
                        <a:rPr lang="en-IN" b="0" dirty="0">
                          <a:solidFill>
                            <a:schemeClr val="bg1"/>
                          </a:solidFill>
                        </a:rPr>
                        <a:t>Title</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solidFill>
                  </a:tcPr>
                </a:tc>
                <a:tc>
                  <a:txBody>
                    <a:bodyPr/>
                    <a:lstStyle/>
                    <a:p>
                      <a:r>
                        <a:rPr lang="en-IN" sz="1400" b="0" dirty="0">
                          <a:solidFill>
                            <a:schemeClr val="tx1"/>
                          </a:solidFill>
                        </a:rPr>
                        <a:t>Host Microservices in Microsoft Azure</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13989126"/>
                  </a:ext>
                </a:extLst>
              </a:tr>
              <a:tr h="986993">
                <a:tc>
                  <a:txBody>
                    <a:bodyPr/>
                    <a:lstStyle/>
                    <a:p>
                      <a:r>
                        <a:rPr lang="en-IN" b="0" dirty="0">
                          <a:solidFill>
                            <a:schemeClr val="bg1"/>
                          </a:solidFill>
                        </a:rPr>
                        <a:t>Status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solidFill>
                  </a:tcPr>
                </a:tc>
                <a:tc>
                  <a:txBody>
                    <a:bodyPr/>
                    <a:lstStyle/>
                    <a:p>
                      <a:r>
                        <a:rPr lang="en-IN" sz="1400" b="0" dirty="0">
                          <a:solidFill>
                            <a:schemeClr val="tx1"/>
                          </a:solidFill>
                        </a:rPr>
                        <a:t>Proposed</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66309184"/>
                  </a:ext>
                </a:extLst>
              </a:tr>
              <a:tr h="986993">
                <a:tc>
                  <a:txBody>
                    <a:bodyPr/>
                    <a:lstStyle/>
                    <a:p>
                      <a:r>
                        <a:rPr lang="en-IN" b="0" dirty="0">
                          <a:solidFill>
                            <a:schemeClr val="bg1"/>
                          </a:solidFill>
                        </a:rPr>
                        <a:t>Context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solidFill>
                  </a:tcPr>
                </a:tc>
                <a:tc>
                  <a:txBody>
                    <a:bodyPr/>
                    <a:lstStyle/>
                    <a:p>
                      <a:r>
                        <a:rPr lang="en-US" sz="1400" b="0" dirty="0">
                          <a:solidFill>
                            <a:schemeClr val="tx1"/>
                          </a:solidFill>
                        </a:rPr>
                        <a:t>We'll be hosting Microservices in a cloud platform, but we'll need to decide which cloud platform to use.</a:t>
                      </a:r>
                      <a:endParaRPr lang="en-IN" sz="1400" b="0" dirty="0">
                        <a:solidFill>
                          <a:schemeClr val="tx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713050515"/>
                  </a:ext>
                </a:extLst>
              </a:tr>
              <a:tr h="986993">
                <a:tc>
                  <a:txBody>
                    <a:bodyPr/>
                    <a:lstStyle/>
                    <a:p>
                      <a:r>
                        <a:rPr lang="en-IN" b="0" dirty="0">
                          <a:solidFill>
                            <a:schemeClr val="bg1"/>
                          </a:solidFill>
                        </a:rPr>
                        <a:t>Decision</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solidFill>
                  </a:tcPr>
                </a:tc>
                <a:tc>
                  <a:txBody>
                    <a:bodyPr/>
                    <a:lstStyle/>
                    <a:p>
                      <a:r>
                        <a:rPr lang="en-US" sz="1400" b="0" dirty="0">
                          <a:solidFill>
                            <a:schemeClr val="tx1"/>
                          </a:solidFill>
                        </a:rPr>
                        <a:t>We'll use Azure and its managed cloud services for up and running Road Warrior system. We’ve done due diligence with all the major cloud providers and have decided to use Azure.</a:t>
                      </a:r>
                      <a:endParaRPr lang="en-IN" sz="1400" b="0" dirty="0">
                        <a:solidFill>
                          <a:schemeClr val="tx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181966960"/>
                  </a:ext>
                </a:extLst>
              </a:tr>
              <a:tr h="986993">
                <a:tc>
                  <a:txBody>
                    <a:bodyPr/>
                    <a:lstStyle/>
                    <a:p>
                      <a:r>
                        <a:rPr lang="en-IN" b="0" dirty="0">
                          <a:solidFill>
                            <a:schemeClr val="bg1"/>
                          </a:solidFill>
                        </a:rPr>
                        <a:t>Consequences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solidFill>
                  </a:tcPr>
                </a:tc>
                <a:tc>
                  <a:txBody>
                    <a:bodyPr/>
                    <a:lstStyle/>
                    <a:p>
                      <a:r>
                        <a:rPr lang="en-US" sz="1400" b="0" dirty="0">
                          <a:solidFill>
                            <a:schemeClr val="tx1"/>
                          </a:solidFill>
                        </a:rPr>
                        <a:t>Using Microsoft Azure will result in a significant amount of vendor lock-in. This greatly reduces the portability of the solution. However, using Azure managed services will reduce some of the complexity of the solution.</a:t>
                      </a:r>
                      <a:endParaRPr lang="en-IN" sz="1400" b="0" dirty="0">
                        <a:solidFill>
                          <a:schemeClr val="tx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63514354"/>
                  </a:ext>
                </a:extLst>
              </a:tr>
            </a:tbl>
          </a:graphicData>
        </a:graphic>
      </p:graphicFrame>
    </p:spTree>
    <p:extLst>
      <p:ext uri="{BB962C8B-B14F-4D97-AF65-F5344CB8AC3E}">
        <p14:creationId xmlns:p14="http://schemas.microsoft.com/office/powerpoint/2010/main" val="3855196600"/>
      </p:ext>
    </p:extLst>
  </p:cSld>
  <p:clrMapOvr>
    <a:masterClrMapping/>
  </p:clrMapOvr>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563EE24-83AF-4B4D-B45B-11D1ECD4364A}">
  <ds:schemaRefs>
    <ds:schemaRef ds:uri="http://schemas.microsoft.com/sharepoint/v3/contenttype/forms"/>
  </ds:schemaRefs>
</ds:datastoreItem>
</file>

<file path=customXml/itemProps3.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{01844CBF-9A5B-4188-95E1-0AE693250D02}tf10001108_win32</Template>
  <TotalTime>3546</TotalTime>
  <Words>1057</Words>
  <Application>Microsoft Office PowerPoint</Application>
  <PresentationFormat>Widescreen</PresentationFormat>
  <Paragraphs>140</Paragraphs>
  <Slides>11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-apple-system</vt:lpstr>
      <vt:lpstr>Arial</vt:lpstr>
      <vt:lpstr>Calibri</vt:lpstr>
      <vt:lpstr>Segoe UI</vt:lpstr>
      <vt:lpstr>Segoe UI Light</vt:lpstr>
      <vt:lpstr>Segoe UI Semibold</vt:lpstr>
      <vt:lpstr>STIXGeneral-Regular</vt:lpstr>
      <vt:lpstr>Custom</vt:lpstr>
      <vt:lpstr>O’Reilly Architectural Kata 2023</vt:lpstr>
      <vt:lpstr>PowerPoint Presentation</vt:lpstr>
      <vt:lpstr>Functional Requirements</vt:lpstr>
      <vt:lpstr>The Road Warrior – Logical Architecture</vt:lpstr>
      <vt:lpstr>Data flow diagram</vt:lpstr>
      <vt:lpstr>Architectural Characteristics</vt:lpstr>
      <vt:lpstr>Architecture Decision Records (ADR 001)</vt:lpstr>
      <vt:lpstr>Architecture Decision Records (ADR 002)</vt:lpstr>
      <vt:lpstr>Architecture Decision Records (ADR 003)</vt:lpstr>
      <vt:lpstr>Architecture Decision Records (ADR 004)</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O’Reilly Architectural Kata 2023</dc:title>
  <dc:creator>Banerjee, Biplab (Cognizant)</dc:creator>
  <cp:keywords/>
  <cp:lastModifiedBy>Banerjee, Biplab (Cognizant)</cp:lastModifiedBy>
  <cp:revision>1</cp:revision>
  <dcterms:created xsi:type="dcterms:W3CDTF">2023-09-13T08:21:20Z</dcterms:created>
  <dcterms:modified xsi:type="dcterms:W3CDTF">2023-09-16T13:19:09Z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