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9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2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70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3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9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5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0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41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5FD5-D7CF-E7BF-7531-299E3D54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5F16-AC6C-5F3A-0A7F-55AD3476A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EF79-EDC0-71B4-F30F-766FAD58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A0FC4-42A9-4A5A-0082-FD2F5C5C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2B23-E256-3AA8-FFBF-7F733CF3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2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4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9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0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3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8B162C-AEFF-4DAF-B4D3-359392EB4EC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D1D1F7-8466-4824-B46B-75D4F9C80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91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EA1-CC02-9891-AB59-ADFDCB11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76" y="198149"/>
            <a:ext cx="10515600" cy="1320550"/>
          </a:xfrm>
        </p:spPr>
        <p:txBody>
          <a:bodyPr/>
          <a:lstStyle/>
          <a:p>
            <a:pPr algn="ctr"/>
            <a:r>
              <a:rPr lang="en-US" dirty="0"/>
              <a:t>Cafe Sales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42726-E1F0-BE5F-6FA2-78F6DE05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447136"/>
            <a:ext cx="10353762" cy="5041127"/>
          </a:xfrm>
        </p:spPr>
        <p:txBody>
          <a:bodyPr>
            <a:noAutofit/>
          </a:bodyPr>
          <a:lstStyle/>
          <a:p>
            <a:r>
              <a:rPr lang="en-IN" dirty="0"/>
              <a:t>1. Top Performing Products</a:t>
            </a:r>
          </a:p>
          <a:p>
            <a:r>
              <a:rPr lang="en-IN" dirty="0"/>
              <a:t>- Salads (6.4K) and Sandwiches (4.8K) lead sales.</a:t>
            </a:r>
          </a:p>
          <a:p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Action: Launch combo deals (</a:t>
            </a:r>
            <a:r>
              <a:rPr lang="en-IN" dirty="0" err="1"/>
              <a:t>Salad+Juice</a:t>
            </a:r>
            <a:r>
              <a:rPr lang="en-IN" dirty="0"/>
              <a:t>, </a:t>
            </a:r>
            <a:r>
              <a:rPr lang="en-IN" dirty="0" err="1"/>
              <a:t>Sandwich+Coffee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2. Low Performing Products</a:t>
            </a:r>
          </a:p>
          <a:p>
            <a:r>
              <a:rPr lang="en-IN" dirty="0"/>
              <a:t>- Cookies (1.2K) and Tea (1.7K) underperform.</a:t>
            </a:r>
          </a:p>
          <a:p>
            <a:r>
              <a:rPr lang="en-IN" dirty="0">
                <a:sym typeface="Wingdings" panose="05000000000000000000" pitchFamily="2" charset="2"/>
              </a:rPr>
              <a:t>  </a:t>
            </a:r>
            <a:r>
              <a:rPr lang="en-IN" dirty="0"/>
              <a:t>Action: Bundle with coffee/tea, improve presentation, add flavours.</a:t>
            </a:r>
          </a:p>
          <a:p>
            <a:endParaRPr lang="en-IN" dirty="0"/>
          </a:p>
          <a:p>
            <a:r>
              <a:rPr lang="en-IN" dirty="0"/>
              <a:t>3. Order Types</a:t>
            </a:r>
          </a:p>
          <a:p>
            <a:r>
              <a:rPr lang="en-IN" dirty="0"/>
              <a:t>- In-store (13.5K) vs Takeaway (14.1K) are nearly balanced.</a:t>
            </a:r>
          </a:p>
          <a:p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Action: Better takeaway packaging, in-store loyalty offers.</a:t>
            </a:r>
          </a:p>
        </p:txBody>
      </p:sp>
    </p:spTree>
    <p:extLst>
      <p:ext uri="{BB962C8B-B14F-4D97-AF65-F5344CB8AC3E}">
        <p14:creationId xmlns:p14="http://schemas.microsoft.com/office/powerpoint/2010/main" val="3139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D83A-336A-8811-F320-26E12A3B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1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Cafe Sales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8D0DD-2F0B-6166-A2A3-C6BEC8F8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677"/>
            <a:ext cx="10515600" cy="465612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4. Monthly Trends</a:t>
            </a:r>
          </a:p>
          <a:p>
            <a:r>
              <a:rPr lang="en-US" sz="2400" dirty="0"/>
              <a:t>- Sales steady (~2.2K–2.4K/month), dip in May (1.8K).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Action: Seasonal specials, festival promotions.</a:t>
            </a:r>
          </a:p>
          <a:p>
            <a:endParaRPr lang="en-US" sz="2400" dirty="0"/>
          </a:p>
          <a:p>
            <a:r>
              <a:rPr lang="en-US" sz="2400" dirty="0"/>
              <a:t>5. Payment Modes</a:t>
            </a:r>
          </a:p>
          <a:p>
            <a:r>
              <a:rPr lang="en-US" sz="2400" dirty="0"/>
              <a:t>- Cash, Credit Card, Digital Wallets (breakdown missing).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Action: Wallet cashback, credit card discounts.</a:t>
            </a:r>
          </a:p>
          <a:p>
            <a:endParaRPr lang="en-US" sz="2400" dirty="0"/>
          </a:p>
          <a:p>
            <a:r>
              <a:rPr lang="en-US" sz="2400" dirty="0"/>
              <a:t>6. Customer Experience</a:t>
            </a:r>
          </a:p>
          <a:p>
            <a:r>
              <a:rPr lang="en-US" sz="2400" dirty="0"/>
              <a:t>- Avg rating 3.5/5, impacts loyalty.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Action: Collect feedback, improve service &amp; quality.</a:t>
            </a:r>
          </a:p>
        </p:txBody>
      </p:sp>
    </p:spTree>
    <p:extLst>
      <p:ext uri="{BB962C8B-B14F-4D97-AF65-F5344CB8AC3E}">
        <p14:creationId xmlns:p14="http://schemas.microsoft.com/office/powerpoint/2010/main" val="296059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BCA78-12C5-DD91-819A-08C7FEB7D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61C-E8EF-F3DA-56BC-50892442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Cafe Sales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5590-9107-74C0-730F-8B30660E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61"/>
            <a:ext cx="10515600" cy="4902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achieve better sales in upcoming years, the cafe should: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Leverage top products with combo deals. </a:t>
            </a:r>
          </a:p>
          <a:p>
            <a:r>
              <a:rPr lang="en-US" sz="2400" dirty="0"/>
              <a:t>Revamp low-performing items with bundling and new flavors.  </a:t>
            </a:r>
          </a:p>
          <a:p>
            <a:r>
              <a:rPr lang="en-US" sz="2400" dirty="0"/>
              <a:t>Balance in-store vs takeaway growth with tailored offers.  </a:t>
            </a:r>
          </a:p>
          <a:p>
            <a:r>
              <a:rPr lang="en-US" sz="2400" dirty="0"/>
              <a:t>Use seasonal campaigns to avoid dips.  </a:t>
            </a:r>
          </a:p>
          <a:p>
            <a:r>
              <a:rPr lang="en-US" sz="2400" dirty="0"/>
              <a:t>Optimize payment mode promotions for convenience.  </a:t>
            </a:r>
          </a:p>
          <a:p>
            <a:r>
              <a:rPr lang="en-US" sz="2400" dirty="0"/>
              <a:t>Focus on customer experience to build loyalty and increase repeat orders. </a:t>
            </a:r>
          </a:p>
        </p:txBody>
      </p:sp>
    </p:spTree>
    <p:extLst>
      <p:ext uri="{BB962C8B-B14F-4D97-AF65-F5344CB8AC3E}">
        <p14:creationId xmlns:p14="http://schemas.microsoft.com/office/powerpoint/2010/main" val="1415217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</TotalTime>
  <Words>247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Calisto MT</vt:lpstr>
      <vt:lpstr>Wingdings</vt:lpstr>
      <vt:lpstr>Wingdings 2</vt:lpstr>
      <vt:lpstr>Slate</vt:lpstr>
      <vt:lpstr>Cafe Sales Analysis</vt:lpstr>
      <vt:lpstr>Cafe Sales Analysis</vt:lpstr>
      <vt:lpstr>Cafe Sales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Rajani V.rao</dc:creator>
  <cp:lastModifiedBy>Rajani V.rao</cp:lastModifiedBy>
  <cp:revision>1</cp:revision>
  <dcterms:created xsi:type="dcterms:W3CDTF">2025-09-25T15:20:17Z</dcterms:created>
  <dcterms:modified xsi:type="dcterms:W3CDTF">2025-09-25T15:32:39Z</dcterms:modified>
</cp:coreProperties>
</file>