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4:50:04.4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11417 2322 193 0,'0'0'143'0,"0"0"-62"0,0 0-16 16,0 0 0-16,0 0 23 15,0 0-41-15,-6-75 33 16,6 62-32-16,0-1 7 16,0 2 33-16,0-2-39 15,0 4 14-15,0-1-6 16,0 4-40-16,0 3 36 16,0 1-24-16,0 3-22 15,0 0 18-15,0 0-21 16,0 0-7-16,0 5 3 15,0 22-18-15,6 13 14 0,10 14 4 16,-3 9 0-16,1 10 23 16,-1 8-17-16,-7 4 6 15,-1-4 1-15,-1-6-3 16,-4-11-4-16,0-14-6 16,0-14 0-16,0-10-2 15,0-7 8-15,0-11-6 16,3-6 0-16,-3-2 13 15,2 0-12-15,3 0-1 16,1 0 4-16,-1-17 6 16,-1 3-5-16,0 2-5 15,-4 2 0-15,2 3 6 0,-2 2-8 16,0-1 2-16,0 4 0 16,0 0-3-16,0 2 3 15,0 0 0-15,0 0 0 16,-2 0-16-16,-11 0 12 15,-3 0 2-15,3 2 2 16,0 4-7-16,1 2 7 16,6-4 0-16,6 1-2 15,0-5 3-15,0 0-3 16,0 0 2-16,0 0-18 16,0 0 11-16,23 0 7 15,10 0 35-15,7 0-5 16,7-5-30-16,1 1 11 15,0 0-11-15,-2 2 3 16,-1 0-5-16,-7 2 2 0,-7 0 0 16,-9 0-1-16,-9 0 3 15,-5 0-12-15,-8 0 1 16,0 0-71-16,0 0 31 16,0 0-52-16,-5 0-46 15,-8 0-108-15,0-10-276 16</inkml:trace>
  <inkml:trace contextRef="#ctx0" brushRef="#br0" timeOffset="296.83">11551 2634 682 0,'0'0'227'15,"0"0"-111"-15,0 0-23 16,0 0 4-16,0 0-79 16,0 0 17-16,0 0-15 15,125-24-8-15,-81 19-10 16,-4 2-2-16,-3-2 0 0,-4-2-3 15,-8 2-2-15,-10-2-81 16,-4 2 0 0,-9-4-91-16,-2 0-52 0,0-7-312 15</inkml:trace>
  <inkml:trace contextRef="#ctx0" brushRef="#br0" timeOffset="559.19">11542 2254 672 0,'0'0'132'0,"0"0"-36"15,0 0-6-15,0 0-9 0,0 0-30 16,0 0-30 0,-23-30-21-16,46 30 0 0,12-2 4 15,8 0 12-15,1-3-13 16,-5 2 12-16,-6 1-15 15,-7 0 0-15,-5 0-18 16,-7-1-11-16,-8 1 14 16,-4 2-36-16,-2 0-97 15,0 0-87-15,0 0-356 16</inkml:trace>
  <inkml:trace contextRef="#ctx0" brushRef="#br0" timeOffset="2268.34">12040 2624 141 0,'0'0'78'0,"0"0"41"15,0 0 1-15,0 0-25 16,0 0 22-16,0 0-26 15,-3-60-29-15,3 52 57 16,0 3-47-16,0 0-13 16,0 1 21-16,0 1-45 15,0 1 17-15,0 2-14 16,0-3-24-16,0 3 37 0,0 0-43 16,0-2-3-1,0 2 17-15,0 0-7 0,0 0-15 16,0 0 0-16,0 0 1 15,0 7-15-15,0 17 14 16,0 10 0-16,0 8-7 16,0 4 12-16,3 2-5 15,-1-2 0-15,-2-6 8 16,0-5-8-16,0-10 0 16,0-6 0-16,0-8-8 15,0-6 18-15,0-5-10 16,0 0 3-16,0-7 4 0,0-19 10 15,8-8-17-15,3-4 0 16,3 0-21-16,1 0 24 16,-1-1-3-16,3 4 0 15,-1 5 8-15,0 3-15 16,0 8 7-16,-6 5 0 16,-3 5-7-16,0 5 15 15,-5 3-9-15,1 1 1 16,-1 0-6-16,0 0-13 15,2 0 15-15,-2 8 4 16,3 12-10-16,-3 10 19 16,0 5-9-16,1 8 0 15,-1-3 1-15,-2-7-1 0,2-4 0 16,1-12 0-16,1-4-4 16,-2-6 11-16,0-6-14 15,3-1 5-15,-1 0-14 16,6-4 14-16,5-18-1 15,3-6 2-15,1-6-14 16,2-3 8-16,-3-1 7 16,-3 1 0-16,-1 1 2 15,-3 5 2-15,-1 8-4 16,-2 5 0-16,-4 8-2 16,-2 5 8-16,-2 3-12 15,0 2 6-15,0 0-27 0,0 0 18 16,0 0 3-1,0 14 6-15,3 10-4 0,3 8 6 16,3 5-2-16,7-2 0 16,4 2 7-16,4-5-7 15,1-9 0-15,1-6 0 16,-1-11-9-16,-2-6 16 16,-2 0-14-16,2-18 2 15,-1-16-72-15,-2-9-28 16,-4-3-83-16,-5 0 40 15,-7-2-55-15,-4-1-87 16,0 0 35-16</inkml:trace>
  <inkml:trace contextRef="#ctx0" brushRef="#br0" timeOffset="2552.17">12703 2312 16 0,'0'0'140'0,"0"0"-9"16,0 0 64-16,0 0-32 0,0 0-37 16,0 0-19-16,-11-90-25 15,11 90-1-15,0 0-42 16,0 0-15-16,0 0 17 15,0 0-39-15,0 0 7 16,0 8-9-16,0 19-5 16,0 18 5-16,0 13 6 15,0 17-5-15,0 15 36 16,0 12-25-16,0 6 20 16,0 4-4-16,0-3-21 15,0-3 8-15,0-6-15 16,-6-8 0-16,1-8 2 0,3-15 3 15,-2-20-5-15,1-14 0 16,3-19-39-16,0-16-58 16,0 0-23-16,0-31-55 15,0-13-394-15</inkml:trace>
  <inkml:trace contextRef="#ctx0" brushRef="#br0" timeOffset="2837.56">12584 2721 681 0,'0'0'224'0,"0"0"-89"15,0 0-25-15,0 0-59 0,0 0-11 16,0 0-40-16,35-184 16 16,-6 175-11-16,0 6-5 15,0 3 6-15,2 0-10 16,-7 16 4-16,-1 9-25 15,-13 6 24-15,-6 3-11 16,-4-1 12-16,-6 2 19 16,-18-5-18-16,-7-4 29 15,0-8-30-15,6-7 0 16,7-4-2-16,7-7-112 16,9 0-94-16,2-7-75 15</inkml:trace>
  <inkml:trace contextRef="#ctx0" brushRef="#br0" timeOffset="4375.76">12906 2731 627 0,'0'0'161'16,"0"0"-76"-16,0 0 22 15,0 0 23-15,0 0-110 16,0 0 0-16,69-64-6 15,-51 28-9-15,-2-8-1 16,-3-4 18-16,-2-1-19 16,1 3 27-16,-1 0-28 15,-3 4-2-15,2 0 0 16,-8 1 5-16,-2 7-5 0,0 5 0 16,0 10 3-16,0 9 19 15,0 5-21-15,0 5 4 16,0 0-5-16,-2 0-13 15,-8 0 9-15,2 13 0 16,-3 10 4-16,1 7-8 16,4 6 9-16,1 8-1 15,1 10 0-15,2 5 1 16,2 4-1-16,-2 3 0 16,2 1 1-16,0-1 0 0,0-11 0 15,0-2-1 1,0-11 0-16,0-12 0 0,0-9-3 15,0-12 3-15,6-9-27 16,1 0 20-16,4-2-53 16,7-22 49-16,4-12 11 15,7-10-63-15,0-6 11 16,5-1 19-16,-3 4 33 16,-2 9 7-16,-4 8 2 15,-8 10 0-15,-5 10 25 16,-8 5-32-16,0 7 29 15,-4 0-31-15,0 0-14 16,0 10 2-16,0 14 11 16,0 9 1-16,-4 4 37 15,-8 4-32-15,6 1 21 0,1 0-16 16,5-2-3 0,0-6 9-16,0-4-14 0,0-7-2 15,13-11 0-15,1-3 8 16,-1-9-8-16,3 0 2 15,3-2 15-15,0-17 1 16,1-7-18-16,0-5-5 16,-4-4 2-16,-3-2-30 15,-6-3 18-15,-5 1 8 16,-2 0-11-16,0 3 10 16,-9 5 8-16,-11 8 0 15,-4 4-5-15,-1 12 17 0,-4 2-13 16,2 5 1-1,5 0 0-15,4 0-18 0,5 14 17 16,4 7 1-16,2 5 20 16,7 3-11-16,0 6-3 15,0-3 16-15,7-3-18 16,17-4 20-16,5-7-18 16,3-8-10-16,-1-8 4 15,-2-2 0-15,-2 0 29 16,0-16-11-16,-3-12-17 15,0-4 13-15,-2-5-14 16,-1 3-23-16,-2 1 19 16,-3 3-12-16,-3 4 16 15,-3 7 0-15,-4 6 4 16,-3 6-15-16,-3 5 11 0,0 2-6 16,0 0-9-16,0 0 7 15,0 14 8-15,-5 6 0 16,5 6 4-16,0 1-8 15,0 1 4-15,13-3 0 16,8 2-6-16,1-7 11 16,0-4-10-16,-2-9-10 15,-2-4-19-15,-5-3 30 16,-2-6-2-16,1-21 6 16,-4-6-4-16,4-3 2 0,-5-3 2 15,1 3 1 1,1 4 5-16,-5 4 40 0,2 3-19 15,-4 8 2-15,-2 3 34 16,0 6-36-16,0 4 8 16,0 1-25-16,0 3-7 15,0 0-6-15,0 0 1 16,0 9 2-16,0 14-23 16,0 6 29-16,-5 9-6 15,0 11 0-15,3 6 6 16,2 8-10-16,0 7 4 15,0 6 0-15,0 4-1 16,0 2 1-16,0 1 0 16,7-4 0-16,4-2 2 15,-2-11-3-15,-1-10 1 0,-2-9 0 16,-4-11-5 0,-2-11 13-16,0-4-9 0,0-7 1 15,0-6 0-15,-2-2 8 16,-12-4-3-16,-1-2 10 15,-8 0 27-15,1 0-38 16,2-10 8-16,2-10 6 16,2-6-6-16,5-9 41 15,5-8-53-15,3-8 1 16,3-5 1-16,0-6-2 16,18-5-4-16,6-3 3 15,3 1-34-15,2-5 23 16,-2 5-80-16,0 5-98 15,-4 2-171-15</inkml:trace>
  <inkml:trace contextRef="#ctx0" brushRef="#br0" timeOffset="5178.35">14025 2578 312 0,'0'0'303'0,"0"0"-185"16,0 0-27-16,0 0-4 15,0 0 26-15,0 0-24 16,0-7-74-16,13 0 19 0,1 2-11 16,1-3-7-16,4-4 21 15,1-1-37-15,-3 1 0 16,1-1 7-16,-2-4-6 15,-5 0-1-15,-2-4 0 16,-3 3 4-16,-1-1 0 16,0 6-4-16,-5 1 0 15,0 4-1-15,0 4-22 16,0 2 4-16,0 2-13 16,-5 0 32-16,-13 0-5 15,0 12 5-15,-4 4 0 16,2 7-12-16,0 6 20 0,3 5-9 15,5 5 1-15,5 1 0 16,5 2 11-16,2-4-10 16,0-4 6-16,0-8 15 15,13-3-14-15,5-9 2 16,7-5-10-16,0-9 3 16,6 0 18-16,2-6-19 15,5-20 4-15,-3-9-6 16,3-4-14-16,-1-7-1 15,-4 1 15-15,-2 6 0 16,-4 2 0-16,-5 7 0 16,-6 5 0-16,-3 4 3 15,-7 5 7-15,-1 4-10 0,-5 3 0 16,0 0 9 0,0 3-10-16,0 0 1 0,-9 2 0 15,-2 4-9-15,-5 0 9 16,1 0 0-16,-6 0-1 15,2 2 0-15,-4 14-7 16,3 5 7-16,1 4 1 16,0 3-4-16,5 6 5 15,8 6-1-15,6 2 0 16,0 0 12-16,2 1-6 16,25-11 4-16,12-4 15 15,9-10 30-15,-1-10-26 0,-5-8 4 16,-6 0-1-1,-9-16-27-15,-5-18-1 0,-5-6-4 16,-3-6 0-16,-7-1-2 16,-3 6-89-16,-4-2-62 15,0 7-209-15</inkml:trace>
  <inkml:trace contextRef="#ctx0" brushRef="#br0" timeOffset="6085.83">15643 2051 129 0,'0'0'260'0,"0"0"-105"16,0 0-22-16,0 0-56 15,0 0-23-15,0 0-35 16,6 9 13-16,-6 23-23 16,0 14 53-16,-12 10-33 15,-11 9 20-15,-4 10-15 16,-6 0-15-16,-2 6 16 15,-1-7-29-15,1-6-4 16,6-11 4-16,6-20 2 16,6-14-7-16,9-11-1 15,6-12-56-15,2 0-29 16,0-16-7-16,0-18-112 0,5-10-80 16,8-6-24-16</inkml:trace>
  <inkml:trace contextRef="#ctx0" brushRef="#br0" timeOffset="6340.68">15501 2244 212 0,'0'0'312'16,"0"0"-93"-16,0 0-64 16,0 0-26-16,0 0-52 15,0 0 9-15,82-210-39 16,-72 201 6-16,-4 7-17 16,1 2-31-16,1 0 0 15,4 6-5-15,1 22-44 16,3 14 40-16,-1 18-4 0,1 11 8 15,-5 4 16 1,-2 4-13-16,0-3 9 0,-2-4-8 16,-1-5-4-16,-4-11 0 15,1-14-38-15,-3-14-37 16,0-13 8-16,0-10-54 16,0-5-72-16,0 0-86 15</inkml:trace>
  <inkml:trace contextRef="#ctx0" brushRef="#br0" timeOffset="7068.26">15516 2534 896 0,'0'0'170'16,"0"0"-100"-16,0 0-9 0,0 0-53 15,0 0 50-15,0 0-56 16,172-72 19-16,-123 45-18 15,0 1-3-15,-5-7-11 16,-1 1-43-16,-5 2 5 16,-7 1 11-16,-4 3-32 15,-9 2 20-15,-7 2 38 16,-4 5-2-16,-5-2 14 16,-2 8 26-16,0 2 2 15,0 4 37-15,0 3-37 0,0 2-6 16,0 0-11-1,0 0-7-15,0 0-8 0,0 5 1 16,0 13 3-16,-2 12-2 16,-5 5 2-16,-1 7 0 15,-2 4 0-15,1 2 5 16,1-1-5-16,1-1 0 16,2 1 0-16,3-2 5 15,2-7-5-15,0-8 0 16,0-11-5-16,0-10 5 15,9-9-26-15,11-4 3 16,9-33 23-16,4-13 0 16,1-10-12-16,-8-2 12 15,-3 2 15-15,-5 0-15 16,-5-3 11-16,1 5-5 0,-3 5-4 16,-5 6 36-16,1 11-19 15,0 10 23-15,-5 10 11 16,0 7-40-16,1 8 11 15,-3-1-19-15,0 2 7 16,0 0-24-16,0 0 7 16,0 18 5-16,0 13-11 15,-3 8 19-15,-6 10-8 16,0 4 0-16,1 5 1 16,-3 2 5-16,3 1-6 15,2-6 0-15,4-4-7 16,2-7 14-16,0-5-11 0,0-13 4 15,2-8 0-15,6-10-16 16,6-7 14-16,4-1-5 16,6-3-16-16,5-24-61 15,5-5-35-15,-3-5-128 16,-9 0-359-16</inkml:trace>
  <inkml:trace contextRef="#ctx0" brushRef="#br0" timeOffset="7265.67">15963 2421 551 0,'0'0'359'0,"0"0"-157"0,0 0-76 16,0 0-55 0,0 0-62-16,0 0 14 0,151-104 7 15,-97 76-27-15,-3 5-6 16,-4 4-52-16,-7 6-69 15,-9 6-83-15,-6 6-277 16</inkml:trace>
  <inkml:trace contextRef="#ctx0" brushRef="#br0" timeOffset="8013.24">16322 2578 200 0,'0'0'184'0,"0"0"-30"0,0 0-30 16,0 0 0-16,0 0-13 16,0 0 19-16,6-4-29 15,11-19-60-15,6-10 10 16,2-1-32-16,-1-4-13 16,3 1 7-16,0-2-5 15,-5 3-8-15,-2 4 10 16,-7 8-2-16,-5 10 56 15,-6 7-34-15,-2 6-7 16,0 1 2-16,0 0-20 16,0 0-9-16,-2 5 4 15,-17 14 0-15,1 1-14 16,5-1 14-16,7-2-35 0,6-2 4 16,0-8-58-16,0 1 23 15,15 0-1-15,3 0-78 16,-1 4 52-16,-1 0 23 15,-3 3 50-15,1-1 8 16,-1 1 16-16,-3 2-4 16,-4 2 29-16,1 8 3 15,-5 1 28-15,-2 4-4 16,4-6-27-16,-2-3 5 16,4-6-29-16,0-10 3 15,3-7 8-15,4 0 0 16,3-5 54-16,-1-17-52 0,3-2-17 15,-7-5 15-15,1 0-10 16,-6-4-6-16,3-1 0 16,-2-1 6-16,0 2-13 15,1 3 7-15,-3 2 0 16,1 8 12-16,-1 3-7 16,-3 12 27-16,-2 3 4 15,0 2-19-15,0 0 15 16,0 0-32-16,0 0 0 15,0 0-12-15,0 0 6 16,0 17 6-16,-7 10 0 16,-2 3 9-16,3 5-3 15,4 6 0-15,2-1 3 0,0-2 16 16,0-7-16-16,17-9-9 16,1-8 0-16,3-12 14 15,2-2-31-15,4-14 12 16,2-25-84-16,-2-7-14 15,-2-6-237-15,-9-2-431 16</inkml:trace>
  <inkml:trace contextRef="#ctx0" brushRef="#br0" timeOffset="8257.1">16818 2007 598 0,'0'0'149'16,"0"0"-92"-16,0 0 9 0,0 0-54 15,0 0 6-15,0 0-18 16,-51 48 5-16,65-48 48 16,-1 0 75-16,1-4-42 15,-6-10-11-15,-1 0-54 16,-3 2 9-16,-4 3-28 16,0 6-2-16,0 1-2 15,0 2-45-15,0 0-102 16,-2 10 10-16,-7 8-85 15,-1 3-337-15</inkml:trace>
  <inkml:trace contextRef="#ctx0" brushRef="#br0" timeOffset="10175.92">16952 2462 475 0,'0'0'213'0,"0"0"-67"16,0 0-74-16,0 0-6 15,0 0 3-15,0 0-56 16,70-108 23-16,-62 73-20 16,-1-6-13-16,-1-2 17 15,2-4-17-15,-2-8-3 16,-2-3 0-16,-1 0 7 0,-1-3-7 15,-2 12 0-15,0 9 6 16,0 11 9-16,0 14-8 16,0 8 22-16,0 5 9 15,0 2-32-15,0 0-1 16,0 0-5-16,0 0-2 16,0 5-12-16,0 16 15 15,-5 16-1-15,1 11 0 16,0 15 3-16,2 6-3 15,2 1 0-15,0 1 5 16,0-8-7-16,0 0 2 16,0-7 0-16,0-6-1 0,0-4 5 15,0-12-4 1,0-7 0-16,0-13 1 0,8-10-15 16,5-4 1-16,8-9 13 15,-1-17-14-15,2-8 9 16,0 0 5-16,-4-2 0 15,2 0-4-15,2 0-6 16,-3 6 10-16,-2 4 0 16,-3 8 22-16,-8 7-19 15,-1 8 17-15,-3 3-20 16,-2 0-4-16,0 1 2 16,0 22-11-16,0 4 13 15,0 8-2-15,0-1 6 16,0 4-4-16,0-4 0 0,0 0 2 15,0-6-4 1,0-6 2-16,0-8 0 0,9-5-2 16,4-9-1-16,0 0 2 15,5-3-2-15,-2-19-26 16,0-4-3-16,-6 1-22 16,2-4-17-16,-1 3 71 15,1 0-12-15,1 5 12 16,0 7 18-16,-4 5 13 15,-2 3 33-15,-3 4-35 16,-2 2-12-16,0 0-16 16,3 0 11-16,-1 17-12 15,1 6 8-15,0 0-5 16,1 3 10-16,-2-1-13 16,5-1 0-16,-2-6 2 0,0-6 7 15,-3-1-9-15,0-8 0 16,-1-3 5-16,-1 0 14 15,5 0-19-15,0-15-1 16,1-14-3-16,-1-3-46 16,-1-6 18-16,0-2 6 15,-6 0 24-15,0 2 2 16,0 6 2-16,0 12 32 16,0 7 16-16,0 9-38 15,-8 4 22-15,-7 0-34 0,-1 17 3 16,-3 7-12-16,2 1 9 15,2 1 0-15,6-1 0 16,2-1 4 0,5 2-8-16,2 1 1 0,0 0 3 15,0-3-15-15,16-6 8 16,-3-6-9-16,5-8 15 16,0-4-30-16,2 0 31 15,3-20 9-15,0-8-9 16,0 0-5-16,-1-2-61 15,1 2 16-15,-4 0 44 16,0 3 2-16,-6 8 4 16,-2 4 32-16,-4 9 0 0,-1 4 18 15,-1 0-50 1,-1 0 5-16,3 20-16 0,-2 6 26 16,-3 3-6-16,-2-1-8 15,0 0 4-15,0-6 14 16,0-4-19-16,0-4 2 15,0-5 0-15,0-6 7 16,0-1-9-16,0-2 13 16,0 0-11-16,0-2 33 15,4-16-35-15,3-4 0 16,2-2-2-16,2-5-19 16,6 0 13-16,-1 0 3 0,5 0 5 15,-4 5 1 1,-3 5-1-16,-3 9 0 0,-5 7 19 15,-2 3-14-15,2 0-8 16,-4 0 3-16,2 1-1 16,1 16-6-16,-1 3 7 15,0 3 0-15,1 6 19 16,-3-2-17-16,5-1 26 16,-3-1-3-16,3-7-18 15,2-6 32-15,2-6-39 16,2-4 0-16,6-2 26 15,2-2-23-15,2-22 8 16,-5-8-11-16,-7-4-81 16,-9-3 16-16,-2-4-136 15,-2-3-309-15</inkml:trace>
  <inkml:trace contextRef="#ctx0" brushRef="#br0" timeOffset="10355.81">17356 2133 537 0,'0'0'260'0,"0"0"-233"16,0 0 10-16,0 0-33 16,0 0-4-16,0 0-23 15,-2-10-171-15,0-9-410 16</inkml:trace>
  <inkml:trace contextRef="#ctx0" brushRef="#br0" timeOffset="10531.71">17093 1961 1025 0,'0'0'177'0,"0"0"-116"15,0 0-59-15,0 0 56 16,0 0-50-16,0 0 1 15,249-31-9-15,-195 24-43 16,-7 2-37-16,-9 0-125 16,-9-3-158-16</inkml:trace>
  <inkml:trace contextRef="#ctx0" brushRef="#br0" timeOffset="11598.1">18910 1976 397 0,'0'0'268'16,"0"0"-134"-16,0 0 3 15,0 0-34-15,0 0-49 16,0 0 10-16,0-53-14 15,0 51-6-15,0-1 28 16,0 3-50-16,0 0-7 16,0 0-15-16,0 21-39 15,4 19 39-15,10 15 2 16,-3 12-2-16,-3 5 24 0,4-1-19 16,-6-10-5-16,-1-3 0 15,-3-17 9-15,-2-10-9 16,0-10 0-16,0-10 1 15,0-11-9-15,0 0-55 16,-2-5 33-16,-7-22 3 16,-3-10-90-16,6-10-52 15,6 1-31-15,0-12-140 16,0-4 176-16,0-2 125 16,0 6 39-16,0 12 219 15,2 14 26-15,2 18-78 16,-2 8-1-16,1 6-82 0,2 0-51 15,4 0-33-15,3 26-22 16,5 12 9-16,-2 8 26 16,3 5-8-16,4-1-5 15,-2-11 6-15,0-2-13 16,-1-11-22-16,-4-8-78 16,-1-9-22-16,-2-9-92 15,-1 0-50-15</inkml:trace>
  <inkml:trace contextRef="#ctx0" brushRef="#br0" timeOffset="12071.83">19300 1935 25 0,'0'0'601'16,"0"0"-440"-16,0 0-161 16,0 0-2-16,0 0 2 0,0 0 11 15,-14 60 32-15,-1-28-32 16,-1 1 34-16,1-1-11 15,-8 3 0-15,0 4 4 16,-3 1-32-16,-2 0 15 16,3-2-20-16,2-6 4 15,7-6 7-15,8-8-6 16,3-10-6-16,5-8 0 16,0 0 7-16,0-12-7 15,7-18 16-15,11-8 4 0,5-4-16 16,-2-3-3-16,6-1-1 15,0 0 0-15,0 2 8 16,-3 8 11 0,-4 9 12-16,-4 6-5 0,-5 11 39 15,-7 6-21-15,-2 4-3 16,3 0-23-16,0 0-18 16,1 0-12-16,5 18 5 15,1 10 7-15,-1 12 16 16,-1 8-9-16,0 4-1 15,-1 3 4-15,-5-6 2 16,-2-4-12-16,-2-7 0 16,0-6-27-16,0-8-48 15,0-6-76-15,2-11-44 16,6-7-142-16,0 0-105 0</inkml:trace>
  <inkml:trace contextRef="#ctx0" brushRef="#br0" timeOffset="14628.37">19545 2254 253 0,'0'0'346'16,"0"0"-158"-16,0 0-78 16,0 0 21-16,0 0-66 15,0 0-21-15,2-44-17 16,-2 44-17-16,0 0-13 16,0 0 3-16,0 0-14 15,0 0 8-15,0 7 12 16,0 15-6-16,-6 7 16 0,3 3-7 15,3 2-9-15,0-5 0 16,0 0 4-16,0-5 7 16,11-5-11-16,0-4-5 15,1-7 5-15,-4-2-32 16,3-6-11-16,-3 0 14 16,0 0 14-16,-3-6 6 15,-3-12-64-15,-2-4 32 16,0-7 29-16,0 0 1 15,0-5 11-15,-5 1 19 16,-5 6 17-16,-2 0 49 16,1 12-46-16,2 6 4 15,0 9 11-15,0 0-47 0,-2 0-7 16,0 9 7 0,2 2-3-16,3 3 34 0,6-4-38 15,0-1 2-15,0-4-2 16,0 2 1-16,6-5-1 15,12 0 15-15,6-2-8 16,5 0 14-16,4 0-7 16,4 0-14-16,3-11-19 15,-1 2-41-15,4 2 1 16,-1 4-42-16,-4 1-52 16,-7-1 80-16,-6 3-3 15,-9 0 68-15,-5 0-9 0,-3 0 28 16,0 3-11-1,-4 4 40-15,-2 4-25 0,0-1-2 16,-2-1-13-16,0 2 0 16,0-4 13-16,0 0-12 15,0-5 33-15,0-2 3 16,0 0 4-16,0 0 22 16,0 0-13-16,-4 0-12 15,0-2 4-15,-1-10-41 16,-4-5 16-16,0 0-17 15,0-2 5-15,0 4 16 16,0 3-3-16,1 3 4 16,-2 8 9-16,2-1-28 15,-5 2-5-15,1 0 2 16,-1 5-2-16,-3 18-6 0,1 3 8 16,-1 8 0-16,5 4-7 15,7-2 8-15,4 1-2 16,0-4-13-1,12-5 12-15,11-8 2 0,0-8 0 16,-2-12 4-16,4 0 14 16,2-23 13-16,0-18-5 15,-5-8-26-15,0-4 0 16,-6-10 14-16,-5-4-14 16,-2-8 0-16,-7 1 18 15,1 5-16-15,-3 13 18 16,0 17 4-16,0 13-12 0,0 11 34 15,0 8-37 1,0 4-2-16,0 3-3 0,0 0-4 16,0 0-4-16,0 0-16 15,0 21 20-15,0 9-10 16,0 7 10-16,-10 9 0 16,3 12 6-16,1 0 2 15,2 9-8-15,4 0 0 16,0-9 5-16,0-4-9 15,10-8 4-15,11-9 0 16,4-14-10-16,-2-7 8 16,2-9-4-16,-5-7 6 15,1 0 0-15,-2-7 6 16,2-13-6-16,-1-4 0 16,-5-4-12-16,1 3-1 0,-1-2-2 15,1 3-51-15,-3 1-10 16,-4 2 41-16,-4 2 6 15,-3 1 29-15,-2 2-10 16,0 2 19-16,0 1-9 16,-9 2 3-16,-4 5 6 15,4 6-14-15,-3 0 5 16,4 0 0-16,-1 0-5 16,0 9 16-16,2 2-11 15,3 6 5-15,-1 6-1 16,1 7 19-16,4 9-19 0,0 5 7 15,0 0 18 1,0-2-20-16,9-2 3 0,6-6-10 16,3-6 3-16,-2-9-2 15,-3-10-3-15,-4-9 0 16,5 0 13-16,-1-16 14 16,7-22-19-16,5-10-8 15,-2-4 0-15,-4-3-18 16,-5-3 19-16,-4-1-1 15,-5-6 13-15,-3 5 2 16,-2 4-15-16,0 8 23 16,0 14-23-16,0 10 31 15,0 12-28-15,0 7-2 16,0 5-2-16,0 0-6 0,0 0-6 16,0 0 2-16,-9 9 11 15,1 8 8-15,-4 8-8 16,3 13 0-16,1 10-5 15,0 11 10-15,4 4-5 16,4 0 0-16,0-5 5 16,0-8-2-16,14-10-3 15,1-10 0-15,1-10-12 16,-1-10 10-16,1-8 2 16,8-2-7-16,1 0 25 15,4-18-5-15,-3-10-13 16,1-6-14-16,0-6 4 0,-2-9-15 15,0-2 11-15,-6-7 12 16,-5-5 2-16,-5 2 4 16,-7 8-4-16,0 11 0 15,-2 14 25-15,0 16-23 16,0 5 8-16,0 6-10 16,0 1-6-16,0 0 2 15,0 0-19-15,0 0 18 16,-2 15-10-16,-7 8 20 15,2 10-5-15,0 6 0 16,3 11 9-16,0 6-13 16,4 5 4-16,0-1 0 15,0-4 6-15,8-3 1 0,8-12-7 16,-1-7 0 0,4-10 11-16,-4-5-21 0,-4-12 10 15,0-5 0-15,0-2 16 16,5-6-15-16,2-18 12 15,4-12-13-15,0-4-6 16,1-2 4-16,-6 0 2 16,-1 3 0-16,-3 12 6 15,-3 6 1-15,-6 11-7 16,-2 6 6-16,-2 3 4 16,0 1-20-16,0 0 7 15,0 0-29-15,0 3 29 0,0 16 2 16,0 3 1-1,0 4 0-15,0 2 5 0,9 0-5 16,0-1 0-16,2-1 2 16,-2-3-1-16,0-7 4 15,0-8-5-15,2-6 0 16,0-2-10-16,5 0 10 16,4-10 2-16,0-14 14 15,2 0-16-15,-1-4 0 16,-6 0 0-16,3 1-1 15,-5 1 9-15,-1 5-5 16,-4 7-3-16,-1 3 3 16,-5 8 15-16,0 3-17 15,0 0-1-15,0 0 0 16,3 7-39-16,2 18 38 0,0 1 1 16,-1-2 0-16,1 1 4 15,0-4 0-15,0-3-4 16,-1-6 0-16,-2-4 4 15,1-2-4-15,-3-4 0 16,3-2 3-16,2 0-6 16,3 0 15-16,4-4-6 15,4-13-6-15,0-4-5 16,1-5 5-16,2-2 0 16,-3-1 3-16,-3 5-1 15,-1 6 8-15,-6 4-10 16,-3 9 7-16,-3 5 6 0,0 0-20 15,5 0 7-15,0 8-21 16,2 16 20-16,4 3-6 16,-2 5 7-16,0 3 0 15,3-1 5-15,-3-6-5 16,2-5 0-16,-1-4 2 16,1-9 2-16,0-6-4 15,5-4-25-15,4 0-39 16,5-21-79-16,0-8-158 15,2-3-230-15</inkml:trace>
  <inkml:trace contextRef="#ctx0" brushRef="#br0" timeOffset="15362.95">21830 2215 439 0,'0'0'265'0,"0"0"-157"16,0 0-19-16,0 0-40 0,0 0-27 15,0 0-16-15,0 0 4 16,6-5-1-16,-6 5 44 15,0 0 3-15,0-4 36 16,0-3-32-16,-4-1-3 16,-9-3-38-16,-6-2-11 15,0 1 6-15,1 2-12 16,2 3 2-16,1 2 2 16,-1 5-6-16,3 0 0 15,0 0 0-15,1 6-2 0,1 8 2 16,5 4 0-16,0 5 0 15,6 0-4-15,0 4 7 16,0-1-3-16,0 0 0 16,8-6-4-16,5-5-5 15,1-4-29-15,-1-9 0 16,5-2 38-16,-1 0 0 16,1-22 18-16,-3-7-8 15,2-3-4-15,-9 1 30 16,1 0 4-16,0 1-21 15,-4 11 26-15,1 4-36 16,-1 7 4-16,-3 7-1 16,0-2 0-16,-2 3-14 0,0 0 2 15,2 0-3 1,0 0-13-16,3 12 16 0,2 15-1 16,-1 9-2-16,-1 12-10 15,-1 8 13-15,-2 10 0 16,3 8 6-16,0 7 1 15,1 2-7-15,3 3 0 16,3-7 0-16,-4-11 8 16,1-7-8-16,-5-12 0 15,-4-13 0-15,0-12-9 16,0-8 9-16,0-9 0 16,0-5-6-16,0-2-2 15,0 0 8-15,0 0 27 16,-13-9-4-16,-5-14 19 0,-1-12-40 15,-2-6 3-15,5-8 0 16,10-9 12-16,6-11-17 16,0-6 0-16,22-10 5 15,7 3 0-15,5 4-5 16,-3 11-6-16,-2 14 3 16,-9 11-61-16,-9 13 16 15,-11 12-102-15,0 3-199 16,-13 4-474-16</inkml:trace>
  <inkml:trace contextRef="#ctx0" brushRef="#br0" timeOffset="15681.77">21397 1764 155 0,'0'0'670'0,"0"0"-617"16,0 0-46-16,0 0 42 15,0 0 11-15,0 0-36 16,27 215 2-16,-4-192-9 16,-8-16-14-16,3-7 60 15,-7-2 4-15,-3-26 4 0,-1-9-70 16,-7 0 28-1,0 6-5-15,-2 6-21 0,-18 7-6 16,-2 11 2-16,-5 7-64 16,-4 0-33-16,0 21-175 15,-1 8-470-15</inkml:trace>
  <inkml:trace contextRef="#ctx0" brushRef="#br0" timeOffset="87922.05">10811 3374 162 0,'0'0'225'0,"0"0"-110"0,0 0-75 16,0 0-27-16,0 0-9 15,0 0-4-15,-2 0-18 16,2 0-88-16,0 0-170 16</inkml:trace>
  <inkml:trace contextRef="#ctx0" brushRef="#br0" timeOffset="89882.66">10615 3333 7 0,'0'0'21'16,"0"0"-19"-16,0 0 5 0,0 0 17 15,0 0 20-15,0 0 15 16,-10 0-30-16,10 0 15 16,-2 0 2-16,2 0-37 15,0 0 16-15,0 0-13 16,0 0-10-16,-2 0 17 16,-2 0-13-16,-1 0-3 15,1 0 23-15,0 0-23 16,2 0 17-16,2 0 2 15,0 0-15-15,0 0 25 16,0 0-22-16,0 0-3 16,0 0 6-16,0 0-13 15,0 0-10-15,0 0-10 0,0 0 12 16,0 0 8-16,4 1 24 16,0 2-21-16,3-3 17 15,-1 0-17-15,2 1 10 16,3 2 12-16,1-2-16 15,5 2 32-15,0-3-41 16,1 0 0-16,2 2 15 16,-2 0-5-16,0-1-10 15,-3 1 0-15,1 1 6 16,-1-3-2-16,1 0-4 16,-1 0 0-16,4 0 3 15,-1 0 8-15,-3 0-11 0,3 0 0 16,-3 0 8-16,1 0 10 15,2 0-18-15,-4 0 0 16,3 0 10-16,-3 0 4 16,3 0-14-16,-1 0 0 15,-1 0 3-15,-1 0 14 16,1 0-17-16,-1 0 0 16,1 0 7-16,-1 0 9 15,-1 0-16-15,3 0 0 16,-1 0 5-16,1 0-2 15,2 0-3-15,-2 0 0 16,-1 0 10-16,1 0-5 16,-1 0-5-16,3 0 1 0,-3 0 5 15,4 0 12-15,-1 0-18 16,-3 0 0-16,-1 1 3 16,1-1 7-16,-1 3-10 15,1-2 0-15,1-1 2 16,-1 0-1-16,6 0-1 15,-2 0 0-15,3 0 12 16,1 0 1-16,2 0-13 16,2 0 0-16,-4 0 8 15,0 0-1-15,-5 0-7 16,-3 0 0-16,-3 0-6 16,-1 0 13-16,-3 0-7 0,2 0 0 15,1 0 4 1,-3 0-6-16,6 0 2 15,-1 0 0-15,1 0-1 0,-1 0 9 16,2 0-8-16,1 0 0 16,0 0 8-16,0 0-8 15,-4 0 0-15,5 0 0 16,-5 0-8-16,5 0 15 16,-2 0-7-16,1 0 0 15,2 0 11-15,-1 0-17 16,4 0 6-16,-2 0 0 15,-1 0-5-15,5 0 15 16,-1 0-10-16,2 0 0 16,5 0 5-16,2 0-6 15,1 0 1-15,1 0 0 0,-4 0-7 16,-2 0 11 0,-7 0-4-16,-5-1 0 0,1 1 10 15,-5 0-19-15,1 0 9 16,-4 0 0-16,1-3-2 15,1 2 9-15,-2 1-7 16,1-3 0-16,5 3 10 16,-1-2-19-16,1 1 9 15,-1 1 0-15,5 0-7 16,1 0 14-16,6 0-7 16,2 0 0-16,2 0-29 15,0 0 26-15,2 0-42 0,-2 0-37 16,2 0-50-1,-2 0-82-15,0 0-97 0</inkml:trace>
  <inkml:trace contextRef="#ctx0" brushRef="#br0" timeOffset="91661.1">12871 3338 7 0,'0'0'18'16,"0"0"33"-16,0 0-30 16,0 0 14-16,0 0 0 15,0 0-26-15,0 0 25 16,-11 0-8-16,11 0 8 15,0 0 26-15,-2 0-52 16,2 0-1-16,-3 0-6 16,3 0 11-16,-5 0-4 0,1 0 8 15,-3 0-8-15,-1 0 31 16,0 0-35-16,2 0 2 16,2 0 24-16,4 0-30 15,-3 0 36-15,3 0-16 16,0 0-3-16,0 0 14 15,0 0-31-15,0 0 0 16,0 0 7-16,0 0 1 16,0 0 2-16,0 0-8 15,0 0 5-15,7 0 13 16,7 0-19-16,3-1-1 16,6-5 42-16,-1 3-39 15,3-1 13-15,-1 1-16 0,-2 1 0 16,1 2 5-16,-1 0-5 15,-2 0 0-15,2 0-5 16,-3 0 9-16,0 0-4 16,1 0 0-1,1 0 6-15,0 0-5 0,2 0-1 16,-1 0 0-16,5 0-6 16,-3 0 16-16,1 0-10 15,-1 0 0-15,1 0 6 16,0 0-20-16,-1 0 14 15,0 0 0-15,1 0 3 16,-2 0 2-16,-1 0-5 0,-5 0 0 16,-1 0 7-16,-1-3-12 15,-1 1 5-15,-1 2 0 16,-2 0-4-16,1 0 5 16,-3 0-2-16,-1 0-5 15,2 0 6-15,3 0 6 16,3 0-6-16,-3 0 0 15,3 0-11-15,-5 0-88 16,4 2-59-16,1 3-25 16,-1-5-67-16</inkml:trace>
  <inkml:trace contextRef="#ctx0" brushRef="#br0" timeOffset="94464.18">13954 3326 25 0,'0'0'51'15,"0"0"18"-15,0 0-27 16,0 0-7-16,0 0-9 16,0 0-18-16,0 0 34 15,0 0-41-15,-4 0 31 16,-3 0-23-16,0 0 1 15,1 0 3-15,1 0-13 0,1 0 1 16,-1 0 6-16,3 0-7 16,-1 0 0-16,1 0 7 15,2 0 4-15,0 0-11 16,0 0 18-16,0 0-1 16,0 0 25-16,0 0-30 15,0 0-1-15,0 0 49 16,0 0-44-16,0 0 17 15,5 0-14-15,4 0 7 16,2 0 0-16,-2 0-26 16,2-2 0-16,-2 1 0 15,0-1 2-15,0 0-2 0,0-1 0 16,2 3 0-16,0-2 13 16,2 1-13-16,0-2 0 15,1 2 2-15,-1-2 6 16,1-1-8-16,-1 0 0 15,1 2 4-15,-1 0-8 32,-2 0 4-32,0 1 0 0,0-2-1 0,1 2 4 15,-1-2-3 1,2 3 0-16,-2-2 3 16,2 0-6-16,1 0 3 0,1 2 0 15,-1-3-5-15,1 3 14 16,-1 0-9-16,-1-2 0 15,2-1 8-15,4 1-22 0,-1 0 15 16,-3 2-1-16,1 0 8 16,1-2 3-16,2 1-11 15,1 1 0-15,-1-3 9 16,2 3-12-16,-1 0 3 16,-3-2 0-16,4 2 4 15,-4-2 3-15,-1 2-7 16,1 0 0-16,4-2 7 15,-3 2-8-15,1 0 1 16,4-2 0-16,-3 2-4 16,5 0 14-16,-3 0-10 15,0 0 0-15,-1 0 3 0,-4 0-8 16,5 0 5-16,1 0 0 16,2 0-3-16,-2 0 12 15,4 0-9-15,-2 0 0 16,0 0 7-16,-1 0-10 15,-2 0 3-15,-2 0 0 16,3 0-10-16,-6 0 16 16,1 0-6-16,1 0 0 15,-4 0 8-15,3 0-14 16,1 0 6-16,2-2 0 16,-1 0 2-16,2 0 1 15,-4-2-3-15,2 4 0 0,-2-2 5 16,2 2-13-16,0 0 8 15,2 0 0-15,3 0-6 16,-1-2 13-16,1 2-7 16,0-1 0-16,3 1 5 15,1 0-13-15,0-3 8 16,2 3 0-16,-2-2-2 16,0 0 11-16,2 2-9 15,3-1 0-15,-3 1 8 16,3 0-16-16,-3-3 8 15,-2 3 0-15,-1 0-3 16,1-2 6-16,6 2-3 16,-2 0 1-16,0-2 11 15,1 2-14-15,1-2 2 0,-1-1 0 16,1 3 1-16,-2 0 1 16,2-3-2-16,-4 3 2 15,0-2 11-15,0 2-16 16,-2-2 3-16,3 2 0 15,-3-2 5-15,0 2 2 16,-1-2-7-16,1 1 5 16,0 1 8-16,2-3-9 15,-2 1-4-15,0 0 2 16,-2 0 1-16,2 2 2 16,-2 0-5-16,0 0 0 0,2 0 7 15,2-2-13 1,0 2 6-16,0-2 0 0,0 2 3 15,-2-1 4 1,2 1-7-16,1-3 0 0,-1 0 0 16,0 3 0-16,0-1 0 15,0-1 2-15,-4 0-4 16,0 0 4-16,-4 0-2 16,-2 0 0-16,2-1 7 15,-1 0-11-15,1 1 4 16,-2 0 0-16,2 2-3 15,-3-2 10-15,2-1-7 0,1 3 0 16,1-3 8 0,1 1-8-16,2 0 0 0,0 0 1 15,1 0 0 1,1 0 2-16,2 0-3 0,0 0 0 16,3-1 5-16,0 3-7 15,-3-1 2-15,-2 1 0 16,-5 0 3-16,0-2 1 15,1 2-4-15,0-2 0 16,0 0 4-16,1 0-4 16,-2-1 0-16,-1 1 6 15,4-1-3-15,-3 1-3 16,1 2 0-16,2-2-2 16,4 0 9-16,0-1-8 15,5 3 1-15,-1 0 0 16,-1-3 2-16,-3 1 0 15,0 2-2-15,4-2 0 0,-1 0 5 16,4-1-5-16,-2 2 0 16,-1-1 2-16,-1 0 18 15,-1-2-13-15,0 0-7 16,-1 0 5-16,1 0 4 16,0 2-9-16,6-2 0 15,-1 2 4-15,1-1-1 16,-3 0 3-16,0 1-6 15,0-2 0-15,-5-1 5 16,0 5-9-16,0-5 4 16,1 1 0-16,-3 1-2 15,2-1 9-15,4 3-7 0,1-2 1 16,1 2 12-16,2 1-14 16,-1-2 1-16,1 0 0 15,2 2 0-15,3-2 1 16,1-1-1-16,0 1 0 15,0 0 3-15,-5 1-3 16,1-3 0-16,-3 2 4 16,1 0-1-16,-6-1-3 15,0 0 0-15,-1 1-1 16,3-3 13-16,3 2-12 16,3 1 0-16,1-3 2 15,-3 1 2-15,2 3-1 16,-1-2-3-16,0 2 0 15,1-2-1-15,-2 1 1 16,1 2 0-16,3-1 3 0,-1-1 0 16,3 2-3-16,1-2 0 15,2 2 0-15,-2 0 10 16,-1 0-13-16,-1 0 3 16,1 0 0-16,-3-3 2 15,0 3 2-15,3-2-4 16,-3 0 0-16,3-2 0 15,-3 3-1-15,1-1 1 16,-3-1 0-16,-2 3 7 16,-1-2-7-16,0 2 0 0,-4-2-2 15,1 1 4-15,-1 1-2 16,0-2 0-16,5 2 3 16,5 0-3-16,1-2 3 15,-4 2-3-15,-2 0 0 16,-6-3 2-16,-3 3-2 15,-2-2 0-15,-4 1 6 16,-2 1-5-16,-3-4 4 16,-3 4-5-16,1-3 0 15,-1-1 19-15,-1 3-17 16,1-4-2-16,1 3 7 16,-3 0-1-16,0 1-5 15,-1-1-1-15,-1 0 0 0,-3-1 4 16,0 1-4-16,-2 2 0 15,-1-2 4-15,1 2-5 16,0-2 2-16,6-1-1 16,-5 3 0-16,1-2-3 15,2-1-2-15,3 3-16 16,5 0-66-16,4 0-3 16,2 0-126-16,3 0-165 15</inkml:trace>
  <inkml:trace contextRef="#ctx0" brushRef="#br0" timeOffset="95927.11">21997 2914 49 0,'0'0'50'0,"0"0"-27"16,0 0 15-16,0 0 18 0,0 0-55 15,0 0 8-15,0 0-2 16,-7 0-4-16,7 0 16 16,0 0-4-16,0 0 15 15,0 0 46-15,0 0-40 16,0-2 5-16,0 2-35 16,0-3 11-16,0 1 9 15,2-2-26-15,3 1 0 16,-3-2 40-16,-2 3-36 15,2 2 23-15,-2 0 14 16,0 0-18-16,0-2 29 16,0 2-30-16,0 0-1 0,0 0 35 15,0 0-55-15,0 0 20 16,0 0-6-16,0 0-14 16,3 0 33-1,-1 0-34-15,2 0 1 0,10 0-6 16,8 0 10-16,11 0-5 15,12-3 31-15,7-2-30 16,-4 1 9-16,1 0-10 16,-4-2 0-16,-5 2-10 15,-6-2 13-15,-7 2-3 16,-10 3 0-16,-9-2 5 16,-5 1-6-16,-3 2 1 15,0-2 0-15,0 2 49 16,0 0-47-16,0 0 26 0,0 0-14 15,0 0-5-15,0 0-3 16,0 0-6-16,0 0-13 16,0 0-61-16,0 0-224 15,0 0-234-15</inkml:trace>
  <inkml:trace contextRef="#ctx0" brushRef="#br0" timeOffset="99687.2">10530 1814 1 0,'0'0'54'0,"0"0"-8"15,0 0 20-15,0 0-11 16,0 0-26-16,0 0-5 16,0 0-24-16,0-8-8 15,0 8-2-15,0 0-21 16,0 0 25-16,0 0-2 16,0 0 16-16,0 0-8 15,-2 0 17-15,2 0 18 16,-2 0 29-16,0-1-45 15,-3-2-15-15,0 2 13 0,1-2-17 16,-1 3 0 0,-1-2 13-16,-1 2-6 0,-2 0-10 15,0 0 6-15,-2 0 10 16,2 0-8-16,-2 0 14 16,2 0-17-16,0 0 8 15,2 0-3-15,1 0 29 16,4 0-13-16,0 0-1 15,2 0 32-15,0 0-28 16,0 0-4-16,0 0 8 16,0 0-23-16,0 0 12 15,0 0-19-15,0 0 0 16,0 0 19-16,0-2-9 16,0 2 21-16,6-2-18 15,1 1-6-15,4-1 11 0,4 0-18 16,4-3 0-1,2 3 23-15,8-1-23 0,-2-1 0 16,2 1 4-16,0-1 8 16,0 4-2-16,0 0-10 15,-2 0 0-15,0 0-3 16,0 0 15-16,0 0-12 16,2 0 0-16,0 0 3 15,0-2 2-15,2 1-5 16,-2 1 0-16,2-3 1 15,-3 1 13-15,1 2-14 16,0 0 0-16,2 0 7 16,1 0-12-16,2 0 5 15,4 0 0-15,1 0 13 0,4 0-7 16,1 0-1-16,4 0-5 16,-4 0 7-16,0 0-7 15,-3 0 0-15,-6 0 0 16,1 0 5-16,-5 0-2 15,0 0-3-15,0 0 0 16,3 0 8-16,-5 0-3 16,0 0-5-16,2 0 0 15,2 0 15-15,0 0-2 16,6 0-13-16,-3-2 0 16,3-2 14-16,-1 3-13 15,3 1-1-15,1-3 0 16,1 1 2-16,-1 0 6 0,2 1-8 15,-3-2 0-15,1 3 8 16,-3-2-11-16,2 0 3 16,-1 2 0-16,3-2 0 15,-1 2 11-15,0-1-11 16,-1-1 0-16,-2 0 10 16,-1-1-15-16,-2 3 5 15,0-4 0-15,0 2 3 16,3 1 4-16,3-1-7 15,6-1 0-15,1 1 12 16,0 0-7-16,2 0-5 16,-1-1 0-16,-2 0 1 0,1 1 1 15,0 2-2-15,2-2 0 16,1 2 15-16,2-4-19 16,-2 0 4-16,0-1 0 15,0 0-1-15,-4 1 7 16,-3 2-6-16,-1-4 0 15,-1 4 8-15,-3 0-10 16,4 0 2-16,-1 2 0 16,1-3-6-16,6 3 14 15,1 0-8-15,4-3 1 16,3 1 18-16,5 0-16 16,1 0-3-16,6 0 0 15,3 0 9-15,5 0-1 0,10 0-8 16,5-2 0-16,3 0 12 15,2 0-12-15,-5 1 0 16,-1 3 5-16,-8 0-22 16,-10 0-2-16,-14 0-49 15,-19 0-95-15,-12 0-299 16</inkml:trace>
  <inkml:trace contextRef="#ctx0" brushRef="#br0" timeOffset="103606.65">15209 1627 68 0,'0'0'58'0,"0"0"-36"16,0 0-17-16,0 0 21 15,0 0-5-15,0 0-16 16,-18 0 22-16,16 0-27 15,-1 0 7-15,3 0 2 16,-2 0-1-16,2 0 0 16,0 0 24-16,-2 0-9 15,2 0 32-15,-2 0-39 16,2 0 15-16,0 0 7 16,0 0-35-16,0 0 27 15,0 0 0-15,0 0-8 16,0 0 23-16,0 0-39 0,0 0-6 15,0 0 19-15,0 0-17 16,6 0 13-16,6 0 14 16,3 0-22-16,4 0 18 15,0-5-19-15,4 3-5 16,-1-2 22-16,3 1-15 16,2-2-5-16,2 1 1 15,-1 1 5-15,4 0-2 16,-4 1-7-16,1 0 0 15,0 2-8-15,-2 0 15 16,2 0-7-16,-2-2 0 16,2 0 12-16,-2 0-12 0,-1-2 1 15,6 4-1-15,-3-3 12 16,4 2 2-16,3-1-14 16,-1 2 0-16,6 0 9 15,3 0-7-15,1 0 11 16,1 0-13-16,-1 0 9 15,2 0 1-15,0 0-10 16,-3 0 0-16,1 0 4 16,-3 0-1-16,2 0-3 15,1 0 0-15,-1 0-4 16,-1 0 18-16,-3 0-17 16,-2 0 3-16,-3 0 0 15,2 0 6-15,-4 0-6 0,3 0 0 16,-3 0-10-16,3 0 19 15,-1 0-9-15,4 0 0 16,-4 0 3-16,7 0 0 16,-1 0-3-16,-1 0 0 15,-3-4 0-15,-3 2 6 16,-1-1-6-16,-4 3 0 16,0-3 3-16,2 1 3 15,-2 0-6-15,0 0 0 16,5-1 6-16,1 1 9 15,6-1-14-15,-1 1-1 16,5 0 3-16,-3 0 4 0,0-1-7 16,-4 2 0-1,2 1-8-15,-4-3 16 0,-1 2-8 16,1 1 0-16,-2-3 4 16,-1 2 0-16,3-1-4 15,-1 0 0-15,3 0-6 16,0 0 18-16,0-1-12 15,0 1 0-15,0 1 2 16,-3-1 3-16,2-2-5 16,0 1 0-16,-1 3-6 15,1-2 19-15,1 1-16 16,-1-1 3-16,0 2 0 16,-1-4 9-16,1 4-9 0,2-3 0 15,1 0 0 1,0-1 7-16,3 0-7 15,1 0 0-15,1 0 5 0,3 1-5 16,-3 2 0-16,4-3 0 16,-4 2 0-16,-1-1 6 15,-1 1-6-15,-1 0 0 16,2 1 5-16,1-1-6 16,5 0 1-16,-2 2 0 15,1-2-5-15,0-1 14 16,-2 1-9-16,2 0 0 15,-2 1 1-15,0 1 2 16,-1-2-3-16,2 0 0 16,-2-3-1-16,1 1 13 0,-3 0-12 15,3 0 0-15,0 0 8 16,2 2-1-16,1-2-7 16,-2 3 0-16,1-1-6 15,0-3 12-15,2 1-6 16,3 1 0-16,-2-1 8 15,-4-1-12-15,2 3 4 16,0-1 0-16,0 0 0 16,-1-1 4-16,0 0-4 15,-2 0 0-15,4 0 9 16,0 3-10-16,3-4 1 16,2 3 0-16,-3 0-5 15,2 1 19-15,-1-1-14 0,0 0 0 16,2-1 4-16,-1 1 17 15,4 0-21-15,-7 0 0 16,4 1 2-16,-2-4 8 16,0 3-10-16,2-2 0 15,-2 1 8-15,0 0-6 16,2-1-2-16,-2 2 0 16,-4 0-2-16,2 0 14 15,2 0-12-15,-3 0 0 16,-4-1 9-16,-2 0-8 15,-8 1-1-15,-1 0 0 16,-5 2-4-16,-2 0 6 16,-2-2-2-16,0 2 0 15,2 0 9-15,2 0-12 0,4 0 3 16,3 0 0-16,-2 0-5 16,-3 0 11-16,-6 0-6 15,-5 0 0-15,-1 0 6 16,-8 0-5-16,-5 0-1 15,4 0 0-15,-3 0-8 16,-5 0 17-16,0 0-9 16,-2-2 0-16,2 2 10 15,2 0-3-15,1 0-7 16,1-1 0-16,2 1-3 16,1-2 10-16,-1-1-7 15,4 3 0-15,-1-2 9 16,1 2-16-16,1 0 7 0,1-2 0 15,-3 2-3-15,-4 0 11 16,1 0-8-16,-6 0 0 16,-2 0 9-16,-2 0-14 15,0 0 5-15,0 0 0 16,0 0 10-16,0-2-3 16,0 2-7-16,0 0 0 15,0 0 13-15,0 0-21 16,0 0 8-16,0 0 0 15,0 0-3-15,0 0 9 16,0 0-6-16,0 0 0 16,0 0 6-16,0 0-19 0,0 0 13 15,0 0 0-15,0 0-14 16,2 0 19-16,0 0-5 16,3 0 0-16,-5 0 9 15,2 0-16-15,-2 4 7 16,2 1 0-16,0 0-8 15,0 1 16-15,-2 0-8 16,3 2 0-16,0 1 6 16,1 0-12-16,0-1 6 15,0 3 0-15,1 0-4 16,-3 1 9-16,2-2-5 16,2 2 0-16,-2-1 7 15,0 1-14-15,0-3 7 0,-1 2 0 16,-1-1-5-1,0-1 10-15,0 2-5 0,0-2 0 16,0 3-2-16,-2 0-5 16,0 2 7-16,0 1 0 15,0 2-4-15,0 0 7 16,0-1-3-16,0 2 0 16,4 0 5-16,-2-4-10 15,0 2 5-15,0 1 0 16,2-6 2-16,-1 3-2 15,-1 0 0-15,0-2 0 16,0 2 11-16,-2 1-13 16,2 0 2-16,-2 1 0 15,0 0-3-15,0 2 8 0,0 1-5 16,0-3 0-16,2 2 4 16,-2 2-4-16,2 0 0 15,4 1 1-15,-4-2 1 16,2-1 1-16,-2-2-3 15,3 0 0-15,-3-2 6 16,0 2-6-16,0 1 0 16,-2 4 2-16,2 1-2 15,0 4 3-15,1 0-3 16,0-1 0-16,-1-2 5 16,-2 0-5-16,0-1 0 0,0 0 1 15,2-2 4 1,0 0-2-16,0-4-3 0,1 2 0 15,1 0 6-15,0 2-6 16,-2 0 0-16,3 1 0 16,-3 0-3-16,3-3 5 15,-3-2-2-15,0-1 0 16,-2-1 3-16,5-3-5 16,-5 3 2-16,2 0 0 15,0 2 1-15,-2 2 1 16,2 1-2-16,-2-2 0 15,0 0 0-15,0-2 0 16,0-1 0-16,0-2 0 16,0 3 1-16,0-3-1 0,0-2 0 15,0-1-1 1,0 0 3-16,0 1-2 0,0-4 0 16,0 1 3-16,0-2-6 15,0-1 6-15,0-1-3 16,0-1 0-16,0 1-4 15,0-1 2-15,0 2 2 16,0-2 0-16,0 2 1 16,0 2 0-16,0-2-1 15,0 0 0-15,0-1 5 16,0 4-6-16,0-2 1 16,0 2 0-16,0-1 1 15,0 0-1-15,0 2 0 16,0-1-1-16,0-2 7 15,0 2-6-15,0-7 0 0,-2 5 0 16,0-3-17-16,2-2 7 16,-2 2 10-16,0-2-5 15,-1 0 7-15,-1 3-5 16,2-3 3-16,-1 1 0 16,1-1 4-16,-3 0-4 15,1 0 0-15,-5 2-8 16,1-2 9-16,-6 0-1 15,-1 0 0-15,-3 0 17 16,-3 0-25-16,-4 0 14 16,4 0-6-16,-8 0 0 15,0 0 4-15,0 0-4 0,0 0 0 16,0 0 1-16,-7 0-13 16,-1 0-66-16,-13 11-134 15,-4 0-59-15,-4-1-336 16</inkml:trace>
  <inkml:trace contextRef="#ctx0" brushRef="#br0" timeOffset="106300.89">10447 1784 5 0,'0'0'15'16,"0"0"16"-16,0 0 0 15,0 0-21-15,0 0 14 16,0 0 1-16,0 0-15 16,0-4 28-16,0 2-16 15,0 2 5-15,0-1 28 16,0 1-23-16,0 0 13 15,0 0-6-15,0 0-27 16,-2-2 26-16,0 2-38 16,0 0-12-16,-5-2 12 15,3-1 11-15,-5 1-2 0,4 2 17 16,3-2-22-16,0 2 52 16,2 0-17-16,0 0-2 15,0 0 20-15,0 0-45 16,0 0 1-16,0 0-13 15,0 0 7-15,0 0-15 16,0 0 8-16,0 0-19 16,0 0 16-16,0 9 3 15,-4 0 0-15,1 3-4 16,1 5 4-16,0-2 3 16,2 6-2-16,0 2 6 15,-2 3 12-15,2 6 7 16,0-1 2-16,0 1-28 0,0 2 15 15,0-1-15-15,0 2 20 16,0 1-18-16,0 2 27 16,0 1-22-16,0-3-3 15,0-2-1-15,0-5 17 16,0-2-19-16,0-1-1 16,0-2 1-16,0-2 22 15,0 0-11-15,0 0-8 16,0 0 3-16,0 2 7 15,0 3 3-15,0 1-17 16,0 2 0-16,0-1 14 16,0-3-4-16,0 1-10 0,0-1 0 15,0-2 8-15,0 1-4 16,0 0-4-16,0 1 0 16,0 2 12-16,0-3-6 15,0 2-6-15,0-1 2 16,0 0 9-16,0-3-5 15,0-4-6-15,-3-1 0 16,3 0 8-16,-2-3-7 16,2-4-1-16,0 3 0 15,0-3 5-15,0 3-5 16,0-2 0-16,0 0 2 16,0 0-12-16,0 1 10 15,0-4 0-15,0-1-3 0,0-2-7 16,0 0 6-1,0-2 1-15,0 2 3 0,0 1 18 16,2 0-14-16,1 1-4 16,-3 3 0-16,2 0 8 15,-2-1-8-15,0-4 0 16,0 2 0-16,0-4 6 16,0-2-3-16,2 2-3 15,-2-2 0-15,2 0 5 16,1 2-9-16,-3 0 4 15,2 0 0-15,-2 0-2 16,0 2 9-16,0-2-7 0,0 0 0 16,0 0 3-1,0-4-6-15,0 5 3 0,0-3 0 16,2-2 2-16,-2 3 0 16,0-1-2-16,2-2 0 15,-2 2-16-15,2 0 15 16,-2-2-14-16,2 0 15 15,-2 0-8-15,3 0 7 16,-3 0 1-16,0 0 0 16,2 3 9-16,0-2-9 15,5 3 0-15,-2 0 11 16,1 2-7-16,-2 1-2 16,1-3-2-16,-3-3 0 0,3 1 10 15,-3 1-10 1,0-3 0-16,1 2 0 0,-1 0-3 15,-2-2 3-15,2 0 0 16,-2 1 0-16,2-1 12 16,-2 2-12-16,0 0 0 15,0-2 0-15,0 0 6 16,0 0-6-16,0 0 0 16,2 0-1-16,0 3 5 15,-2 0-4-15,3 1 0 16,-1 0 5-16,-2 3-10 15,2-1 7-15,0-1-2 16,-2 2 0-16,2-3 9 16,-2-1-9-16,0 2 0 0,0-3 3 15,3-1 1 1,-1-1-4-16,1 0 0 0,-3 0 0 16,2 0 11-16,2 0-11 15,7 0 13-15,5 0 8 16,7 0 19-16,2-8-39 15,4 1 2-15,0 0-3 16,-4 6-24-16,2 1-21 16,-2 0-46-16,-3 0-128 15,-4 0-228-15</inkml:trace>
  <inkml:trace contextRef="#ctx0" brushRef="#br0" timeOffset="139913.09">1330 5316 149 0,'0'0'149'0,"0"0"-56"16,0 0 15-16,0 0-1 16,0 0-42-16,0 0 16 15,0 0-44-15,0 0-9 16,0 0 38-16,0 0-50 16,0 0 27-16,0 0-11 15,0 0-22-15,0 0 37 16,0 0-42-16,0 0-5 0,0 0 11 15,0 0 1 1,0 0-12-16,0 0 8 0,-2-2-7 16,2-8 16-1,-4-5-17-15,2 1 0 0,-1 0 20 16,1-4-6-16,2 3-5 16,-3 3 21-16,3 4-25 15,0 3 44-15,0 1-37 16,0 4 0-16,0 0 15 15,0-1-25-15,0 1-2 16,0 0 0-16,0 0 4 16,0 0-19-16,0 5 13 15,0 20-20-15,8 11 16 16,0 7-2-16,1 10 8 16,-5-1 0-16,-1 3 0 0,-3-8 12 15,2-9-12-15,-2-7-10 16,0-10 8-16,0-7-79 15,0-3 11-15,0-8-35 16,0-3-87-16,0 0 14 16,0-15-189-16</inkml:trace>
  <inkml:trace contextRef="#ctx0" brushRef="#br0" timeOffset="140435.5">1295 5366 408 0,'0'0'220'16,"0"0"-87"-16,0 0-17 16,0 0-67-16,0 0 7 0,0 0-15 15,-14-102-31-15,21 76-6 16,9 1-4-16,2 1 0 16,3 2 0-16,2 5 15 15,-3 6 4-15,-2 5 3 16,-2 6-21-16,-6 0-2 15,1 10-17-15,-3 14-32 16,-6 8 49-16,-2 4-4 16,0 3 10-16,-2 1 8 15,-19 0 1-15,1-6-14 16,1-4 0-16,2-12 15 16,9-8-17-16,1-6 2 15,7-4 0-15,0 0-13 0,0 0 13 16,9-4-59-16,14-1 55 15,3 5 4-15,10 0-8 16,4 5 8-16,-7 11 0 16,-6 1-12-16,-11 3-11 15,-12-5-5-15,-4 5 19 16,0 0 6-16,-20 4 3 16,-13 2 13-16,-9-3 0 15,-4-1 32-15,0-5-45 16,3-6 28-16,6-3 6 15,10-4-29-15,8-2 41 16,9-2-22-16,5 0-15 0,5 0 6 16,0-14-15-16,0-4-157 15,21 0-116-15,6-3-358 16</inkml:trace>
  <inkml:trace contextRef="#ctx0" brushRef="#br0" timeOffset="143211.66">1625 5390 164 0,'0'0'149'16,"0"0"18"-16,0 0-38 16,0 0-39-16,0 0-4 15,0 0-46-15,0-53 45 16,0 52-39-16,0-1-1 16,0 2 22-16,0 0-50 15,0 0 4-15,0 0-17 16,0 0-4-16,0 0-10 15,0 0-23-15,0 12 33 0,0 12-10 16,0 8 18-16,0 0-8 16,0 1 1-16,0 0 17 15,0-1-20-15,0-2 2 16,0 3 0-16,0-6 2 16,0-3 3-16,0-4-5 15,0-8 0-15,0-8-34 16,0-4 30-16,9 0-40 15,6-16 44-15,5-14-61 16,3-7 60-16,-4-5-17 16,-1 5 7-16,-5 3 11 15,-3 6 0-15,-1 8 16 16,-5 6-2-16,2 4 29 16,0 5-32-16,-4 5 6 15,0-3-17-15,-2 3 7 0,0 0-14 16,0 0 7-16,0 0-17 15,0 0 17-15,0 0-30 16,0 0 29-16,2 8-6 16,2 4 8-16,1 4-1 15,1 4 0-15,-2 2 4 16,2 7-12-16,-2-4 6 16,0 3 2-16,1-2-2 15,-1-1 12-15,0-3-9 16,1-7-1-16,0-5 1 0,-1-3 6 15,3-7-3 1,1 0-4-16,8-7 62 16,2-16-4-16,2-10-34 0,-2 1-24 15,0-2 3-15,-2 0-2 16,1-2 4-16,-1 2-5 16,-3-2 0-16,1 4 1 15,-1 6-1-15,-7 6 0 16,-4 12 3-16,-2 6-16 15,0 2 11-15,0 0-12 16,0 0-10-16,-4 8-6 16,-11 10 30-16,1 5 0 15,3 0 7-15,5-3-3 16,6 0-2-16,0 0-4 16,4 1 2-16,21 2-16 0,-1-2 16 15,2 0 0 1,-7-3 3-16,-6-4-8 0,-8 0 5 15,-5-1-2-15,0 0-1 16,-5 1-20-16,-19 2 23 16,-7-4 0-16,-4-1 10 15,6-5-11-15,4-6 8 16,6 0-7-16,9 0 14 16,0 0-10-16,10-4 45 15,0-2-11-15,0 2-9 16,0 1 22-16,0 3-41 15,0 0-4-15,0 0-6 0,0 0-7 16,0 0 6 0,0 0 1-16,14 0 4 0,-1 0 15 15,3 4-14-15,1 5-5 16,1-4 0-16,3-1 9 16,0 1-9-16,0-5 0 15,-1 0-19-15,2-2 14 16,-2-16-20-16,-2-8 20 15,0-2-1-15,-2-7-30 16,-3 1 36-16,1 3 0 16,-4 2 0-16,-1 7 1 15,-3 4 14-15,2 6-15 16,-6 6 8-16,-2 3 3 16,0 3-14-16,0 0 3 15,0 0-43-15,0 0 37 0,0 3-18 16,0 15 24-16,0 8 0 15,0 0 12-15,0 3-12 16,0-2 0-16,0 1 0 16,0-2 6-16,0-1-6 15,0-3 0-15,0-2-2 16,0-6 6-16,2-5-15 16,0-2-8-16,3-5-23 15,3-2 23-15,2-4-25 16,5-26 44-16,3-9 0 15,-1 2 15-15,0-2-12 16,-5 10 8-16,0 6-10 0,-1 5 38 16,-4 8-35-16,-1 4-1 15,4 6-3-15,-4 0 1 16,3 0-2-16,2 8-7 16,-4 12-14-16,-1 7 9 15,-1-1 13-15,-5 3 0 16,0 0 0-16,0-6 10 15,0 0-10-15,0-5 0 16,0-4 6-16,0-9 0 16,0-3-3-16,0-2-3 15,0 0 0-15,0-9-5 16,0-16-14-16,2-6-128 0,10-1 62 16,3-1 59-16,3 3-23 15,-1 4 49-15,4 4 23 16,-3 6 0-16,3 2 29 15,0 6 1-15,-3 4-28 16,1 4 2-16,-5 0-27 16,-3 0-6-16,3 6 3 15,-5 8-22-15,-3 3 25 16,3 4-2-16,-5 2 15 16,-4-4 3-16,3 5-12 15,-1-4 17-15,1-2-4 16,1-4-5-16,-2-3-4 15,2-8-6-15,3-1 5 0,-1-2 15 16,6 0-18-16,3-7 24 16,1-13-18-16,2-4 5 15,0-2-15-15,-2 1 0 16,-3 1 10-16,-2 4-26 16,-2 2 16-16,-2 2 0 15,-3-2-7-15,0 3 17 16,-4 4-10-16,2 1 0 15,-2 4 6-15,0-2 9 16,0 2-8-16,0 1 1 16,0 2-8-16,-6 1-16 15,-3 0 16-15,-2 2 0 16,0-2 1-16,2 2-9 0,0 0 11 16,4 0-3-1,1 0 0-15,0 0-12 0,1 0 11 16,1 16-4-16,2 12 5 15,0 6-13-15,0 4 13 16,0 5 0-16,0-2-1 16,0 1 5-16,0-6-6 15,0-5 2-15,9-12-25 16,0-6 11-16,2-11-24 16,2-2 38-16,8-10 34 15,3-18-5-15,1-7-22 16,-3 2-7-16,2-1 5 0,-3-1 8 15,3 5-13 1,-4 5 0-16,2 2-1 0,-3 11 7 16,-2 6-17-16,-1 6-9 15,-5 0 6-15,-3 4-18 16,0 16 32-16,-8 2-37 16,0 2 20-16,0 0 17 15,-10-2 4-15,-9 0-4 16,-4-5-4-16,3-7-11 15,1-6 15-15,2-4 0 16,4 0 22-16,4-3-21 16,2-11 34-16,7 0 3 15,0 2-4-15,0 2 35 16,0 6-28-16,0 3-27 16,0 1-14-16,0 0-1 0,0 0 1 15,7 0-1 1,5 11 13-16,-2 5-22 0,-1 8 13 15,3 1-3-15,-1 1 0 16,-1-1 8-16,2-2-5 16,-1-7-3-16,3-7 9 15,5-6-15-15,8-3 8 16,9-15-2-16,1-19 50 16,2-8-37-16,-6-4-16 15,-2 0 3-15,-4-2 0 16,0-2 22-16,-5 2-22 15,0-1 0-15,-1 10-9 0,-8 8 22 16,-7 9-26 0,-3 15 13-16,-3 4-30 0,0 3 21 15,0 0-27-15,-9 21 11 16,-11 7 4-16,-2 4 25 16,6-2-6-16,7-6 2 15,9 1 0-15,0 1-22 16,0-1 20-16,13 5 2 15,1 0 7-15,1-2 3 16,-3-3-10-16,-6-6 0 16,-2-5-2-16,-4-6-14 15,0-2 13-15,-15-2 3 16,-30-4-26-16,-19 0 17 16,-19 0-219-16,-4-4-337 15</inkml:trace>
  <inkml:trace contextRef="#ctx0" brushRef="#br0" timeOffset="143386.57">2566 5247 1063 0,'0'0'202'0,"0"0"-202"16,0 0 0-16,0 0-32 15,0 0-327-15,0 0-191 16</inkml:trace>
  <inkml:trace contextRef="#ctx0" brushRef="#br0" timeOffset="144622.04">4248 5504 149 0,'0'0'162'15,"0"0"-92"-15,0 0 5 16,0 0-4-16,0 0 28 16,0 0-10-16,0 21-63 15,0-21 20-15,0 0-22 16,0 0-19-16,0 0 31 16,0 0 0-16,0 0 76 15,0-12 37-15,0-19-142 0,7-5 8 16,-3-8-15-16,-4 2 13 15,0 2 8-15,0 8-21 16,0 5 3-16,0 13 68 16,0 9-64-16,0 3 31 15,0 2-38-15,0 0-16 16,0 12 8-16,0 15-6 16,0 8 14-16,0-3-2 15,0-4 5-15,4-7-6 16,4-4-3-16,-2-8-35 0,1 0 36 15,1-7-34 1,6-2 2-16,4 0 29 16,8 0-20-16,6-11 22 0,1-4-21 15,-2 4 21-15,-4 2-7 16,-9 5 13-16,-7 4 0 16,-3 0-20-16,-6 0 0 15,-2 0-6-15,2 18 18 16,-2 3 16-16,0 11 6 15,0-1-13-15,0 1 0 16,4-3 26-16,-2-5-13 16,5-2-14-16,-1-9 4 15,2 0 3-15,0-8 8 16,1-3-15-16,5-2 0 0,-1 0 48 16,5-6-39-16,-1-13 6 15,2-4-15-15,0-3 5 16,-3-2-23-16,-3 0 17 15,-1 1 1 1,-6 4-3-16,-1 3 20 0,-1 5-17 16,-2 1 0-16,-2 2 7 15,0 7-14-15,0-1 10 16,0 2-3-16,0 2 0 16,0-1-5-16,-2 3 5 15,-2 0-7-15,-3 0 7 16,3 0-3-16,-3 0 3 15,0 0 0-15,3 9-13 0,-1 9 11 16,3 6 2-16,0 3 0 16,2-1 3-16,0-1-24 15,0-4 12-15,15-6 9 16,8-2-6-16,1-9 9 16,5-4-3-16,0 0 51 15,0 0-51-15,0-13-68 16,0-5-182-16,-2 0-294 15</inkml:trace>
  <inkml:trace contextRef="#ctx0" brushRef="#br0" timeOffset="145187.78">5069 5434 345 0,'0'0'289'0,"0"0"-168"15,0 0-39-15,0 0-1 0,0 0-37 16,0 0-32-16,0-54 33 15,0 44-36-15,-7-2 24 16,-2 2-24-16,-2-1-8 16,0 3 33-16,-5 3-34 15,1 1 0-15,1 1 5 16,-1 3 2-16,-1 0-9 16,-4 3 2-16,0 17 0 15,-1 8-12-15,2 4 12 16,3 0 0-16,3 0-8 15,6 3 15-15,4-6-14 16,3 3 2-16,0-4-13 0,0-1 9 16,8-10-29-16,5-4-5 15,3-9 37-15,-1-4-46 16,1 0 52-16,-1-17 29 16,3-12-22-16,0-8-7 15,0 1 0-15,-3 2 2 16,1 5 55-16,-1 3-25 15,-1 3 2-15,-1 7 18 16,-6 9-36-16,0 0 29 16,-5 5-37-16,-2 2-4 15,0 0-8-15,0 0-17 16,2 20-4-16,0 8 23 16,3 10 2-16,-1 8 26 0,0 12-19 15,-1 11-3 1,-3 5 10-16,0 0-9 0,0-4-5 15,0-8 13-15,0-13-1 16,0-16-1-16,0-12-11 16,0-13-55-16,13-8-40 15,10-7-55-15,1-27-75 16</inkml:trace>
  <inkml:trace contextRef="#ctx0" brushRef="#br0" timeOffset="146397.91">5272 5363 120 0,'0'0'187'0,"0"0"-42"16,0 0-5-16,0 0-39 15,0 0-65-15,0 0 37 16,0-9-19-16,0 4 2 16,0 2 46-16,0-1-83 15,0-1 35-15,0 4-5 0,0-1-39 16,0 2 26 0,0 0-36-16,0 0 0 15,0 0-10-15,0 6-24 0,0 17 34 16,0 9-8-16,0 3 17 15,0 2-17-15,0 2 8 16,0 0 0-16,2-8 3 16,4-4 2-16,5-10-10 15,-1-6-2-15,1-10-11 16,-1-1 18-16,6 0 12 16,2-22-9-16,4-10-6 15,1-5-8-15,-1-5 9 16,-2-4-8-16,-2 7 18 15,-7 5-8-15,-2 8 0 16,-4 8 0-16,-1 6 44 0,-4 5-38 16,2 6 6-16,-2 1-12 15,0 0-13-15,0 0-26 16,0 6-5-16,0 12 44 16,0 5 6-16,-6-3 4 15,1 6-3-15,2 3-7 16,3 0 13-16,0-2-19 15,0 4 6-15,0-4 0 16,0-5 0-16,14-1 0 16,-1-12 0-16,3-5-7 15,1-4 22-15,4 0 2 16,-1-12-2-16,-2-6-14 16,-2-3-2-16,-3-2-20 0,-4 3-5 15,-2-2 8-15,-3 0 16 16,5-2 2-16,0-1 0 15,2 2 5-15,-2 5 24 16,-3 4-24-16,-1 4 21 16,-2 5-9-16,-3 3-3 15,0 2-28-15,0 0 10 16,0 0-56-16,0 0 54 16,0 17 6-16,-3-1 1 15,-2 2-1-15,3 3 13 16,2 2-16-16,0 0 3 15,0 4 0-15,0-3 1 0,12 0 2 16,-2-2-3 0,4-8 0-16,1-6-18 0,4-8 18 15,0 0 21-15,6-10-9 16,-3-14 32-16,-1-6-41 16,-6 2 6-16,1-2-9 15,-3-2 13-15,0-2 2 16,1-1 1-16,-6 4 2 15,4-1 53-15,-5 10-44 16,-3 8 9-16,-4 9-31 16,0 5-5-16,0 0-5 15,0 0-28-15,0 0 33 16,0 15-15-16,0 0 15 16,-2 3-32-16,2-3 4 15,0-1-35-15,0-4 47 0,0 0-15 16,0 2-8-16,0-5 31 15,11 4-89-15,5 1 97 16,1 2 6-16,1 4 6 16,-5 0-12-16,1 1 0 15,-3 0 0-15,1-5-4 16,-4-1 14-16,-1-6 0 16,-3-2 19-16,2-5-19 15,4 0 30-15,3 0 12 16,-2-12-44-16,-2-11-8 15,-2 0-11-15,-7-2-122 0,0-3-88 16,0-4-390-16</inkml:trace>
  <inkml:trace contextRef="#ctx0" brushRef="#br0" timeOffset="146671.76">5882 5025 288 0,'0'0'99'0,"0"0"19"16,0 0-20-16,0 0-74 15,0 0 60-15,0 0 6 16,11 92 36-16,1-92-2 0,-6-2-29 16,-1-12 14-16,-5 2-69 15,0-4-17-15,0 2-13 16,-5 4 5-16,-11 4-12 15,-6 2-3-15,-4 4-45 16,-1 0-14-16,2 22-67 16,11 4-104-16,14-6-195 15</inkml:trace>
  <inkml:trace contextRef="#ctx0" brushRef="#br0" timeOffset="148176.76">6219 5348 6 0,'0'0'427'0,"0"0"-248"16,0 0-44-16,0 0-99 15,0 0 0-15,0 0 25 16,33 10-60-16,-24-10 38 15,1 0-10-15,-2 0-9 16,-1 0 45-16,1 0-42 16,0 0 0-16,0-7-10 15,-1 0 3-15,-1-5-22 16,2 0 6-16,-8-3-11 0,2 3 0 16,-2 3-33-16,0 3 44 15,0 3-18-15,0 3 18 16,-8 0-5-16,-4 0 5 15,-1 0 0-15,-6 7-1 16,3 9 1-16,3 3 0 16,-5 6-5-16,3 1 13 15,3 1-8-15,4 2 0 16,5 0 10-16,3-3-5 16,0-1-5-16,0-4-10 15,14-4 7-15,6-7 3 16,4-3 0-16,5-7 14 15,5 0-3-15,-1-17 32 0,-2-7-43 16,-4-4 0-16,-6 0-5 16,-6-2-12-16,-1 2 17 15,-4 2 0-15,1 2 4 16,-1 6 41-16,-4 6-41 16,1 4 14-16,-7 6-5 15,2 2-12-15,-2 0-2 16,0 2-19-16,0 19-44 15,0 8 60-15,0 3 4 16,0 0 13-16,0-2-1 16,0-2 0-16,0-8-12 15,0-3 0-15,0-8 5 16,4-2-7-16,-2-7 2 0,4 0 0 16,2 0 5-1,3-7 2-15,5-16 12 0,1-6-19 16,2-3-47-16,1 0 45 15,-1 2-30-15,2 5 32 16,-3 8-3-16,-7 7 13 16,-2 6-10-16,-5 4 0 15,-2 0-26-15,1 17 8 16,-1 9-34-16,-2 8 52 16,0-1 24-16,0 1-13 15,0-2-3-15,0-6-1 16,0-8 3-16,0-6 6 15,0-5-16-15,0-7 0 16,0 0 13-16,0 0-6 16,2 0-7-16,7-14 0 0,6-15-14 15,3-3-4-15,5 0 18 16,0-2 0-16,-2 6-12 16,2 1 12-16,-5 8 0 15,-3 5 7-15,-4 6 4 16,-4 3 41-16,0 4-52 15,-3 1 6-15,-2 0-17 16,5 0 11-16,0 9 0 16,0 5-7-16,1 7 7 15,-1-1 22-15,2 0-22 0,2 2 0 16,0-3 33-16,1-2-32 16,-2-5 30-16,1-2 10 15,1-6-20-15,1-1 50 16,3-3-61-16,1 0 19 15,6-5 12-15,-1-13-33 16,3-5-16-16,-3 0-8 16,-4 2-125-16,-5-2-3 15,-1 3-245-15</inkml:trace>
  <inkml:trace contextRef="#ctx0" brushRef="#br0" timeOffset="149382.57">7187 5358 135 0,'0'0'186'0,"0"0"-81"16,0 0 45-16,0 0-4 0,0 0-84 15,0 0-38-15,0 5 61 16,0 0-28-16,0-3-1 16,6 0-49-16,3 0 11 15,5-2 14-15,-1 0-26 16,0 0 7-16,3 0 17 15,-6 0-20-15,2-6-14 16,-3-8 4-16,-7-3-55 16,-2 2 26-16,0 0-59 15,0 4 88-15,0 3-8 0,-7 2 1 16,-6 3 6 0,0 3-12-16,-6 0 13 0,2 0 1 15,-6 7-1-15,4 9 0 16,1 2 1-16,0 2 17 15,7 3-3-15,0 4 12 16,4 4-8-16,7-2 4 16,0 3-23-16,0-1 0 15,2-6 18-15,12-1-18 16,6-5-6-16,-1-8-11 16,0-3 34-16,0-5-20 15,-1-3 27-15,1 0-24 16,4-15 0-16,2-11-15 15,4-2 15-15,2-2 0 16,-4 2 1-16,0 2 5 0,-7 2-6 16,-2 4 0-16,-4 9 17 15,-6 4-3-15,-4 5-5 16,-1 2-9-16,-3 0-12 16,0 4 5-16,2 18-52 15,-2 7 47-15,0 0 12 16,0 0 10-16,2-3 14 15,0-3-24-15,0-2 4 16,-2-7 6-16,0-5-10 16,0-2 0-16,3-6 3 15,0-1-3-15,3 0 0 16,5-1 0-16,5-22 28 0,1-8-28 16,4-1-27-16,-3-2 23 15,-3 8-9-15,-1 1 26 16,-3 6-9-16,-3 10 18 15,-3 4-10-15,2 2 36 16,-3 3-48-16,3 0 6 16,1 0-3-16,2 0 14 15,1 0-17-15,4 10 25 16,-1 4-7-16,3 4 37 16,-3-2-55-16,-3 4 0 15,3-4 7-15,-3 0 1 16,1-4-8-16,0-6 0 15,1-1 3-15,3-5 20 0,4 0-23 16,4-17 1-16,1-12 15 16,0-4-5-16,-3-7-22 15,-4 0-7-15,-4-4-32 16,-6-3 42-16,-6 3-18 16,-2 0 26-16,0 2 19 15,0 1-4-15,0 4-3 16,0 4 14-16,0 10-20 15,-4 7 60-15,2 9-61 16,2 0-5-16,-2 7 0 16,2 0 0-16,0 0-4 15,-2 0-5-15,-3 0 9 0,-4 10-14 16,-4 10 14-16,-3 8 0 16,3 8-14-1,-1 6 24-15,1 12-15 0,0 3 5 16,1 3 0-16,3-2-5 15,7 0 5-15,2-9 0 16,0-3-20-16,0-13 13 16,11-11 5-16,7-7 2 15,2-8 0-15,0-7 9 16,5 0 25-16,2-7-19 16,4-16 2-16,2-7-17 15,3-4-46-15,-3-2-63 16,-8 4-16-16,-5 4-64 15,-11 5-89-15,-7 0-194 16</inkml:trace>
  <inkml:trace contextRef="#ctx0" brushRef="#br0" timeOffset="149605.44">7812 5235 129 0,'0'0'790'0,"0"0"-597"15,0 0-58-15,0 0-11 16,0 0-109-16,0 0 10 16,103-37-13-16,-56 33-7 15,-4 4 21-15,-6 0-26 16,-3 0-13-16,-7 0 6 0,-7 0-117 16,-9 0-62-16,-7 2-104 15,-4-2-425-15</inkml:trace>
  <inkml:trace contextRef="#ctx0" brushRef="#br0" timeOffset="154199.94">8998 5444 59 0,'0'0'123'0,"0"0"-87"15,0 0 4-15,0 0-15 16,0 0 28-16,0 0 20 16,0 0-23-16,0 0 15 15,0 0-18-15,0 0-39 16,0 0 28-16,0 0-5 16,-4 0-6-16,-3 0 6 15,1 0-22-15,-1-2-3 16,-2 1 10-16,0-2-15 15,-2 1 12-15,-3 2-13 16,2 0 0-16,-5 0 15 0,7 0-13 16,-1-2 20-16,1 2 4 15,2-2 4-15,3 2 21 16,1-2-36-16,2 2-6 16,0 0 24-16,2 0-25 15,0 0-5-15,0 0 3 16,0 0-5-16,0 0 33 15,0 0-34-15,0 0 1 16,0 0 34-16,0 0-32 16,0 0 2-16,0 0-5 15,0 0-7-15,0 0 7 0,0 0 0 16,0 0 0-16,4 0 29 16,3-2-28-16,-1 0 25 15,0 0-22 1,2-1 3-16,-2 0 12 0,1 1-19 15,1-2 0-15,2 1 1 16,3 0 6-16,-2 1-7 16,3-2 0-16,-1 2 3 15,1-1-3-15,-4 3 0 16,3-3 0-16,1-1-3 16,-1 2 7-16,1-2-4 15,-1 0 0-15,3 1 8 16,-3 2-14-16,3-1 6 15,-1 2 0-15,3 0-3 0,3 0 7 16,5 0-4-16,-2 0 0 16,6-2 4-16,-4-2-2 15,1 1-2-15,-2 3 0 16,-6 0-6-16,2 0 13 16,-3 0-7-16,-1 0 0 15,-3 0 2-15,1 0-6 16,-1 0 4-16,1 0 0 15,-1 0-8-15,-1 0 18 16,0 0-10-16,1 0 0 16,1 0 2-16,1 0 0 15,1 0-2-15,2 0 0 16,-1 0-8-16,-1 0 15 0,-1 3-7 16,2-1 0-16,0 0 1 15,2 0-3-15,2-2 2 16,5 0 0-16,2 0 0 15,2 0 15-15,2 0-15 16,0 0 0-16,2 0 6 16,-9 0-1-16,-2 0-5 15,-1 0 0-15,0 0-9 16,-4 0 18-16,1 0-9 16,1 0 0-16,0 0 4 15,4 0-2-15,4 0-2 16,0 0 0-16,0 0-2 15,0 0 11-15,0 0-9 16,2 0 0-16,3 0 2 16,-1 0-4-16,0 0 2 0,1 0 0 15,-5 0-7-15,-5 3 16 16,-1 0-9-16,-3 1 0 16,2-3 2-16,0-1-1 15,3 0-1-15,4 0 0 16,2 0-4-16,1 0 8 15,-3 0-4-15,-3 0 0 16,-2 0 4-16,-1 0-8 16,-5 0 4-16,-1 0 0 15,-3 0-5-15,-1 0 10 0,-1 0-5 16,-4 0 0-16,-1 0 5 16,-3 0-4-16,-4 0-1 15,0 0 0-15,0 0-9 16,0 0 3-16,0 0 6 15,0 0 0-15,0 0 5 16,0 0 10-16,0-1-15 16,0 1 0-16,0 0 2 15,0 0-2-15,0-2-9 16,0 2-4-16,0-5 13 16,-6 0 17-16,-7-7-5 15,-5-4-10-15,-5-4 9 16,4 0-1-16,-2 0-10 0,5-1 0 15,3 7 3 1,2 2 0-16,4 5 0 0,3 3-3 16,2 1 23-16,2 3-11 15,0 0-12-15,0 0 0 16,0 0-22-16,0 0 18 16,0 14-20-16,9 7 24 15,6 1 23-15,3 0-20 16,0 0-3-16,2-7 0 15,1-3 2-15,-4-3-2 16,1-7 0-16,-3-2 4 16,-3 0 21-16,-1 0-15 0,-3 0-10 15,-6 0 0 1,1 0 8-16,-3-2-21 0,0 2 13 16,0 0-5-16,0 0-9 15,0 0-10-15,-3 5 10 16,-10 12 13-16,-7 5 2 15,-1 4 19-15,-4-1-20 16,2-4 0-16,7-7 2 16,8-6 9-16,3-2-22 15,5-6 0-15,0 0-102 16,0-2-71-16,11-22-546 16</inkml:trace>
  <inkml:trace contextRef="#ctx0" brushRef="#br0" timeOffset="157393.95">11614 5554 51 0,'0'0'231'0,"0"0"-31"0,0 0-51 16,0 0-81-16,0 0 27 16,0 0-24-16,0 0-14 15,0 0 47-15,0 0-45 16,4 0 9-16,3-2 6 15,6-16-60-15,5-5 17 16,2-9-14-16,4-3-10 16,-2-7 10-16,1-4-17 0,0-5 0 15,-8-2-3 1,-4-1 19-16,-8 1-16 0,-3 0 0 16,0 0 0-16,0 5-3 15,-10 6 3-15,-3 4 0 16,1 8-3-16,1 4 12 15,3 7-9-15,-1 6 0 16,2 2 6-16,0 6-14 16,5 0 8-16,0 3 0 15,0 2-1-15,2 0-27 16,-2 0 20-16,-3 0-6 16,1 0 14-16,-3 9-8 15,0 16 8-15,1 8 0 16,3 13-6-16,3 10 14 15,0 12-8-15,0 8 0 16,0 5 3-16,7 4 2 16,2-1-5-16,0-5 0 0,-2-8-4 15,3-20 13-15,4-15-11 16,1-16 2-16,6-16 0 16,6-4 5-16,0-7 6 15,2-24 8-15,-1-5-19 16,-1-3-47-16,-5-5-15 15,-4 5-77-15,-3-1-176 16,-1 3-382-16</inkml:trace>
  <inkml:trace contextRef="#ctx0" brushRef="#br0" timeOffset="158106.99">12111 5314 53 0,'0'0'201'16,"0"0"-141"-16,0 0-19 16,0 0 31-16,0 0 15 15,0 0-36-15,0 3-17 16,0-3-24-16,0 0-4 16,0 0 3-16,0 0 11 15,0 3 22-15,0-3-18 16,0 0 42-16,0 0 9 0,0 0 5 15,0-6-25 1,-3-6-52-16,1-1 3 0,0 2 20 16,-2-1-21-16,-2 3 15 15,4 1 5-15,-4 1-25 16,2-2 38-16,-3 4-36 16,3 1-2-16,-2 1 0 15,0 3-7-15,-3 0 7 16,1 0 0-16,-6 0 1 15,1 17-9-15,-3 4 8 16,3 6 0-16,1 3-7 16,1 2 15-16,3 2-8 15,-1 0 0-15,4 3 7 16,-2-4-4-16,5-3-3 0,0-9 0 16,2-8-13-16,0-6 5 15,0-7-56-15,0 0-45 16,9-12 109-16,9-13 0 15,2-3-35-15,-7 3 14 16,0 2 6-16,1 0 20 16,-3 6-5-16,5 3 21 15,-5 4 8-15,-1 4 53 16,0 6-45-16,-3 0-24 16,-1 4-13-16,-2 22 8 15,4 4-8-15,-4 3 28 16,0-1-23-16,3-9 22 15,1-7-27-15,6-9 0 0,4-7 45 16,11 0 1 0,4-20 41-16,6-13-65 0,-4-6-11 15,-6-2-3-15,-8 3-8 16,-6 4 0-16,-9 6-23 16,-6 4-40-16,0 3-12 15,0 8-92-15,-11 1-203 16</inkml:trace>
  <inkml:trace contextRef="#ctx0" brushRef="#br0" timeOffset="158416.76">11462 5199 644 0,'0'0'266'16,"0"0"-62"-16,0 0-135 16,0 0-48-16,0 0 4 15,0 0-12-15,332-146 28 16,-238 120-41-16,-12 6-15 15,-20 8-14-15,-17 10-70 16,-16 2-53-16,-18 0-97 0,-9 14-190 16,-2 2 139-16</inkml:trace>
  <inkml:trace contextRef="#ctx0" brushRef="#br0" timeOffset="159890.96">12306 5404 99 0,'0'0'266'0,"0"0"-99"0,0 0 10 16,0 0-97-16,0 0 23 15,0 0-57-15,2-64-19 16,12 34 27-16,-1-6-49 15,3-3 21-15,-5-2 3 16,1-6-24-16,-3 4 14 16,-5 0-19-16,-2 5 0 15,-2 6 10-15,0 10-2 16,0 10-8-16,0 5 7 16,0 7-2-16,0 0 1 15,0 0-6-15,0 0-9 16,0 0-4-16,0 0-7 15,0 7 20-15,0 9 0 0,-4 6 4 16,-3 6-2-16,3 4-2 16,-4 10 0-16,2 4-6 15,0 5 15-15,1 2-9 16,3 2 0-16,2-6 6 16,0 0 9-16,0-8-14 15,0-8-1-15,9-7 16 16,-1-8-9-16,4-8-14 15,-1-6-15-15,7-4 22 16,2 0 25-16,6-19-8 16,3-8-11-16,0-6 9 15,3 1-5-15,-1-3-16 0,-4 0 6 16,-5 4-41-16,-9 2 37 16,-3 4-35-16,-8 6 13 15,-2 5 25-15,0 5-4 16,0 2 3-16,0 3 2 15,-2 4 0-15,-8 0-4 16,-1 0 4-16,0 0 0 16,-2 0-9-16,2 7 15 15,1 6-6-15,-1 8 0 16,5 0 3-16,0 9-4 16,-2 2 1-16,4 5 0 15,-1 1-5-15,3-2 13 16,0-5-8-16,2-6 0 15,0-7-5-15,0-8 5 16,0-4 0-16,0-6-22 0,11 0 19 16,5 0 3-16,7-20 30 15,0-10-30-15,4-2 0 16,0 0 11-16,0 3-11 16,-5 4 0-16,0 6 1 15,-2 12 0-15,-6 0-1 16,-1 7 0-16,-6 0-19 15,-1 3 9-15,-4 20-25 16,-2 0 35-16,0 7 0 16,0 4 15-16,0 0 2 15,0-4-6-15,0-3-5 16,-4-9 8-16,2-6-14 0,0-9 0 16,2-1 3-16,0-2 11 15,0 0-4-15,0 0 19 16,0-17-28-16,0-5-1 15,16-4-7-15,-1-6 7 16,5 3-13-16,3 0 16 16,-4 8-3-16,0 3 0 15,-7 6 1-15,-2 5-1 16,-6 7 0-16,1 0-3 16,-1 0-16-16,2 3 19 15,1 13 0-15,-2 6 0 16,0 4 3-16,1 0 15 15,1 0-18-15,2-4 0 16,2-4 0-16,2-6 0 16,3-5 0-16,-1-6 8 0,3-1 0 15,3 0 28-15,0-17-36 16,4-12 3-16,-5-7-6 16,0-3-14-16,-4 0 12 15,-8-1 0-15,2-4 5 16,-8-5 5-16,0-1-3 15,-2 1-2-15,0 3 48 16,0 11-41-16,0 9 22 16,-2 10-3-16,-3 6-23 15,3 8 31-15,0 2-34 0,2 0 0 16,0 0 1-16,0 0-1 16,0 0-2-16,-3 0 2 15,-3 12 0-15,-3 16-18 16,3 9 18-16,-4 9 0 15,4 3-8-15,4 6 19 16,-1 3-11-16,3 0 0 16,0 0 2-16,0-7 6 15,0-5-8-15,0-18 0 16,11-10-20-16,1-8 16 16,3-10 4-16,6 0 23 15,1 0-2-15,6-21-6 16,1-7-15-16,-2-4-90 0,-4-3-10 15,-9 3-180-15,-14 3-218 16</inkml:trace>
  <inkml:trace contextRef="#ctx0" brushRef="#br0" timeOffset="160096.84">13060 5329 170 0,'0'0'402'0,"0"0"-144"16,0 0-48-16,0 0-13 15,0 0-134-15,0 0-36 16,58-54-5-16,-15 36-16 16,1 3 36-16,-2 1-40 15,-9 6-1-15,-6 4 5 16,-9 1-6-16,-7 3-37 0,-3 0-75 16,-4 0-125-16,-4 0-148 15</inkml:trace>
  <inkml:trace contextRef="#ctx0" brushRef="#br0" timeOffset="163438.47">14061 5610 241 0,'0'0'224'0,"0"0"-7"16,0 0-156-16,0 0 1 16,0 0-28-16,0 0-6 15,0 0 35-15,0 0-23 16,0 0 34-16,0-10 33 15,0-4-72-15,0-6 4 16,12-5-22-16,1-8-10 0,3-5 13 16,1-2-19-16,1-4-1 15,2 2 0-15,-2 2 7 16,-3 6-7-16,-1 6 0 16,-3 10 6-16,-5 5-3 15,-3 8 4-15,-3 5-7 16,0 0 0-16,0 0-29 15,0 0 23-15,0 2 0 16,0 10 12-16,0-1 0 16,0 1-6-16,0 6 0 15,0 3 0-15,13 2-33 16,5 6 28-16,-3-3-29 0,2 2 24 16,-11-4-12-16,-2-4 22 15,-4-4 0-15,0-4-3 16,0-5-14-16,-10-2 11 15,-4-5 12-15,-4 0-6 16,2 0 48-16,3-5-31 16,2-12 12-16,2 1 3 15,2 0-15-15,3 2 37 16,4 2-25-16,0 2-19 16,0 3 29-16,0 4-36 15,0 1-3-15,0 0 0 16,0 2-13-16,4 0 13 15,-1 0 0-15,3 0 0 0,3 2 16 16,2 14-15-16,0 4-1 16,0-2 0-16,-1 2 8 15,0-4-16-15,1-4-1 16,1-5-9-16,1-7 7 16,3 0-49-16,3-3 60 15,6-20 0-15,0-9-16 16,0-3-7-16,-5 3 2 15,-5 2 21-15,-2 4 6 16,-1 6 6-16,-6 6-8 16,1 6 3-16,-3 4 2 15,-1 4-11-15,-1 0 2 0,3 0-12 16,-3 0-7-16,-2 18 7 16,2 1 6-16,-2 4-2 15,0-1 16-15,2 2 0 16,2-4-8-16,3-3 2 15,5 0-6-15,-2-5 15 16,1-4-11-16,3-2 0 16,-5-3-15-16,3-3 15 15,-4 0 15-15,3-7-10 16,-1-13-10-16,-2-6-29 16,1-4-5-16,-5 0 38 15,3 0-30-15,-7-2 31 16,0 4 0-16,0 1 1 15,0 5 30-15,0 6-25 16,-9 5 19-16,0 4 1 0,1 7-15 16,-4 0-9-16,-1 0-2 15,1 12 1-15,4 8-14 16,3 1 13-16,1 2 0 16,4 3-1-16,0 3 9 15,0 1-10-15,0-4 2 16,13 0 0-16,5-6-12 15,3-6 16-15,0-7-8 16,2-2-5-16,1-5 9 16,3 0 42-16,0-8-37 15,-1-12 2-15,1-6-14 16,2-2 8-16,2-6-1 0,-4 2 3 16,-2 1 6-16,-7 5-10 15,-5 8 1-15,-7 4 0 16,-1 7 10-16,-3 3-5 15,-2 4-5-15,0 0 0 16,0 0-41-16,0 0 27 16,0 4 2-16,-2 13 12 15,-9 7 24-15,0 3-24 16,1 1 0-16,4 2-2 16,4-2 13-16,2 2-19 15,0-4 8-15,0-4 0 16,0-6-3-16,8-4 3 15,4-6-9-15,1-6 8 0,3 0 1 16,4 0-20 0,0-22 17-16,0-4-6 0,2-2-13 15,3-3 22-15,-3 2 0 16,1 0-6-16,-4 1 13 16,-1 2-7-16,-2 7 3 15,-7 3-1-15,-2 5 45 16,-3 7-46-16,-4 4 25 15,0 0-26-15,0 0-8 16,0 0-33-16,0 18 31 16,-13 8 10-16,-1 1 22 15,3 1-22-15,5-1 0 0,6 0 0 16,0-1 4 0,0-2-4-16,8-2 0 0,13-5-4 15,0-5-1-15,4-7 10 16,4-5-3-16,-2 0 24 15,0-17-15-15,-2-9-4 16,-8-3-7-16,-3-3 7 16,-3-2-19-16,-5 0 18 15,-2-3-6-15,2 5 0 16,-4 6 8-16,2 8 6 16,-4 6 5-16,2 7-3 15,-2 2 28-15,0 3-44 16,0 0-20-16,0 0 18 15,0 4-12-15,-2 12 12 16,-2 2 2-16,4-2-65 0,0 0 20 16,0-1-42-16,11-4 15 15,9 3 45-15,2-2-25 16,-2 4-8-16,0 0 16 16,2 2 30-16,-4-1 5 15,0-2 9-15,0 0 0 16,-4 3 19-16,-4-2-15 15,1 0 38-15,-1-2-14 16,-4-2-5-16,-1-4 35 16,-1-4-53-16,2-2 14 15,4-2 33-15,3 0-27 16,5-6 14-16,4-16-36 0,2-5 7 16,1 0-20-16,2-1-31 15,-2 1-9-15,-4 4 36 16,0 5-12-16,-5 4 26 15,-8 7 5-15,-3 4 2 16,-1 3 51-16,-4 0-37 16,0 0-7-16,2 0-14 15,0 0 12-15,-2 7-12 16,0 7 0-16,0 1 9 16,0-4 8-16,0-4-16 15,0-3 1-15,0-2-2 16,0-2-29-16,0 1 29 15,0-1 2-15,-4 0-2 0,0 0 27 16,-3 0-27-16,1-11 0 16,-2-6-6-16,2 1 14 15,2 0-8-15,1 3 0 16,1 3 7-16,0 2-2 16,2 4-4-16,0 4-1 15,-2 0 0-15,2 0-2 16,-2 0-2-16,-3 0-8 15,-2 2 7-15,-2 11-10 16,1 6 15-16,-2 2 0 16,1 4-7-16,5-1 6 15,2 3-1-15,2-1 0 0,0-2 2 16,0-4-1-16,9-6 1 16,11-2 0-16,7-12 6 15,6 0 8-15,5 0 32 16,5-19-45-16,-6-9 14 15,-1-4-9-15,-7-5-6 16,-6 2 0-16,-8-4 24 16,-4 7-16-16,-2 4-8 15,-7 7 7-15,-2 4-2 16,0 9 42-16,0 7-47 16,0 1 8-16,0 0-16 15,0 0-19-15,0 12 27 16,0 7-1-16,0 1 5 15,-4 4-2-15,0 1-2 16,1 3 0-16,3 2-3 0,0 0 7 16,0-2-4-16,0-5 0 15,0-3 1-15,0-5-10 16,7-4 9-16,2-8-7 16,7-3 3-16,1 0 8 15,3-8 11-15,0-13-15 16,-2-2 0-16,-2 0-4 15,-3 3 4-15,-2 1 0 16,3 0-2-16,1 4 4 16,1 3-2-16,-3 2 0 15,-1 3 1-15,-6 5-15 16,-4 0 14-16,-2 2 0 0,2 0-21 16,-2 0 24-16,2 4-3 15,3 8 9-15,1 0-3 16,0 4 14-16,0-3-20 15,0 3 0-15,-1-3-2 16,1 2 11-16,2-1-9 16,-4-6 0-16,0-2 6 15,-1-3-6-15,-1-3 0 16,0 0 0-16,6 0 9 16,6-5 2-16,4-16-11 15,2 0 0-15,-2-4 14 16,2 0-14-16,-2-3 0 15,0 1 0-15,-3 3-19 0,-4 8 31 16,-3 4-12-16,-4 3 0 16,-2 9 6-16,-2 0-11 15,2 0 5-15,-2 0-9 16,4 20-7-16,1 6 32 16,1 7-12-16,4 4 1 15,-2-1 2-15,1-4 10 16,5-8-17-16,-1-7 0 15,3-4-9-15,1-11 23 16,2-2-28-16,3-2 14 16,-3-23-60-16,0-9-41 15,-2 1-122-15,-1-4-114 0,-1 6-132 16</inkml:trace>
  <inkml:trace contextRef="#ctx0" brushRef="#br0" timeOffset="164173.03">16821 5147 87 0,'0'0'188'15,"0"0"72"-15,0 0-54 16,0 0-77-16,0 0-29 15,0 0-100-15,0 0 0 16,37-9 13-16,-35 30-4 16,2-1 37-16,-4-5-44 15,2-6 10-15,-2-4 34 16,2-4-46-16,-2-1 11 16,0 0 4-16,0 0-5 15,0 0 2-15,0 0-12 16,-2 0 0-16,-14-1 17 0,-3-9-13 15,0-3 8 1,3 1-12-16,1 1 13 0,3-1-2 16,3 5-6-16,3 3 0 15,2 3 43-15,-1 1-43 16,0 0-10-16,-1 0-1 16,-3 12-2-16,-2 9 8 15,4 6 0-15,0 0 7 16,5 4-23-16,2-3 20 15,0-2-8-15,0-7 4 16,14-2-25-16,-1-9 17 16,0-6-9-16,-1-2 17 15,1 0-11-15,0-12 22 16,3-10-11-16,4-9 1 0,-3 1 11 16,-1 2 14-16,-1 3-17 15,-3 4 16-15,-3 5 42 16,-3 7-54-16,-4 2 35 15,4 7-38-15,-4 0 8 16,2 0-36-16,3 16 11 16,-3 16 7-16,5 10-7 15,-2 11 14-15,2 5-7 16,-3 7 0-16,3 6 7 16,-2 6-6-16,0-4-1 15,-1 2 0-15,-6-5-8 16,0-10 8-16,0-12 0 15,0-9-1-15,-11-15 6 0,2-8-8 16,2-9 3 0,1-5 0-16,2-2 8 0,-1 0-3 15,-4 0 18-15,-6 0 11 16,-6-20-29-16,-6-9 22 16,6-12-27-16,5-10 0 15,11-12-2-15,5-12 9 16,0-5-7-16,21-3 0 15,-2 2 10-15,4 7-26 16,-5 10 4-16,-3 9-48 16,-6 13-15-16,-9 8-230 15,0 6-508-15</inkml:trace>
  <inkml:trace contextRef="#ctx0" brushRef="#br0" timeOffset="164485.04">16335 4795 531 0,'0'0'105'16,"0"0"-105"-16,0 0 0 15,0 0 50-15,0 0-16 16,0 0 0-16,62 47 32 0,-31-47-45 16,-8 0 15-16,-8-8-36 15,-12-3-10-15,-3 0-9 16,-10 8-45-16,-19 3 64 16,-2 0 0-16,-4 14-40 15,3 5-202-15,3 2-163 16</inkml:trace>
  <inkml:trace contextRef="#ctx0" brushRef="#br0" timeOffset="167162.79">16357 4775 42 0,'0'0'101'16,"0"0"4"-16,0 0-30 15,0 0 16-15,0 0-46 0,0 0 1 16,0 0 48-16,7-21-22 16,-7 19-33-16,0 2 22 15,0 0-36-15,0 0-9 16,0 0 16-16,0 0-23 15,0 0 27-15,0 0 13 16,0 0-21-16,0 0 20 16,0-2-39-16,0 2 4 15,0 0-11-15,0 0 4 16,-2 0-12-16,2 0 5 16,-3 0 1-16,-1 0-12 15,0 0 12-15,-4 0 0 16,4 13-4-16,0-1 7 15,4 0-3-15,0-1 0 0,0 3-8 16,0 2 8-16,0-2 0 16,4 4 8-16,6-1-8 15,-2-3 0-15,3-2-8 16,-1-8 3-16,0 0-35 16,3-4 31-16,1 0-13 15,-1-4 10-15,1-12-8 16,-7-3-33-16,-3 0 3 15,-4 2-16-15,0 2 43 16,0-1 16-16,0 3 14 16,0 3 3-16,0 0 13 15,-2 2-18-15,-5 0 32 16,-2 2-18-16,-4-2-2 0,-3 0 27 16,-4 3-37-16,-2 0-7 15,-1 3 2-15,8 2 9 16,1-2-11-16,8 2 0 15,3 0 7-15,3 0-18 16,0 0-20-16,3 0-139 16,13 0-283-16</inkml:trace>
  <inkml:trace contextRef="#ctx0" brushRef="#br0" timeOffset="184096.33">19045 5162 119 0,'0'0'109'0,"0"0"-49"16,0 0 41-16,0 0 21 16,0 0-27-16,0 0-7 15,-40-31-46-15,36 31-24 16,2 0 32-16,0 0-44 16,-1 0 43-16,3 0 14 15,0 0-36-15,0 0 37 16,0 0-31-16,0 0-6 0,0 0 15 15,0 0-33-15,0 0-9 16,0 0 0-16,0 0 1 16,-2 0-2-16,0 0 1 15,2 0 0-15,0 0-15 16,0 0-35-16,4 5 0 16,18 9 50-16,9 7 4 15,6-1 24-15,0-2-28 16,3-2 3-16,-9-1 10 15,-6-8-7-15,-14-2-6 16,-6-3 0-16,-5-2-3 16,0 0-9-16,0 0-10 15,0 0 22-15,-7 0 49 0,-4 0-43 16,-2 0-6-16,5 0 0 16,2-5 13-16,4 3-15 15,2 2 2-15,-2 0 0 16,2 0 0-16,-2 0 3 15,-1 0-3-15,-5 0 0 16,-6 0-13-16,-3 14 13 16,-4 7 2-16,-1 2 0 15,1-3 20-15,8-1-16 16,7-7-6-16,4-5 0 16,2 5-25-16,0-1-164 15,0-2-302-15</inkml:trace>
  <inkml:trace contextRef="#ctx0" brushRef="#br0" timeOffset="185836.31">17547 5320 55 0,'0'0'168'15,"0"0"-133"-15,0 0-35 16,0 0-15-16,0 0 9 16,0 0 6-16,-13 0 40 15,4 0-28-15,-2 0 20 16,-2 0-4-16,-3 0 10 0,0 0 11 15,1 5-20-15,-1 2-2 16,3-2 8-16,0 2-27 16,1-2 18-1,6 0-12-15,-1-3-11 0,3 0 35 16,2 0-2-16,2-2-1 16,0 0 24-16,0 0-30 15,0 0 26-15,0 0 12 16,0 0-27-16,0 0-1 15,2 0-39-15,11 0 2 16,7 0 36-16,5 0-27 16,3 0-4-16,4-6-5 15,1 1 6-15,1 0-1 0,1-2-4 16,5 2-3 0,5-3 6-16,1 1 4 0,4 0-10 15,-2-1 0-15,2-1 0 16,1 4 10-16,-2-1-10 15,0-1 0-15,1 3-2 16,-4 0 1-16,1 1 1 16,-1-4 0-16,-1-1 11 15,-3 1-10-15,-2-2-1 16,-3 1 0-16,-4 0 0 16,-2 4 12-16,-6 2-12 15,-3 0 0-15,0 2 0 16,-2 0 4-16,2 0-4 15,-2 0 0-15,3 0-4 0,2-1 12 16,-2-1-8-16,6-3 0 16,0 2 5-16,3 1 13 15,-5-3-18-15,2 3 0 16,-7 2-1-16,-1 0-2 16,0 0 3-16,-3-2 0 15,0 2 6-15,0-3 2 16,0 1-4-16,-5-1-4 15,-2 1 8-15,-2 0-1 16,-2 2-7-16,-1 0 0 16,1 0 8-16,2 0-10 0,0-2 2 15,2 0 0 1,5-2-7-16,-1 3-4 0,5 1-83 16,5-3-227-1</inkml:trace>
  <inkml:trace contextRef="#ctx0" brushRef="#br0" timeOffset="186430.97">18833 5198 37 0,'0'0'55'0,"0"0"-16"16,0 0-13-16,0 0 31 16,0 0 8-16,0 0-5 15,12-16-42-15,-10 16 16 16,0-3 17-16,-2 1-30 16,0 0 50-16,2 0-37 15,-2-1-23-15,0-1 32 0,0 0-34 16,3 4-2-1,-1-3-7-15,0 3-5 0,2-2-25 16,2 2-140-16,2-2 9 16,1 2 94-16,-1-2-13 15,0-1 5-15</inkml:trace>
  <inkml:trace contextRef="#ctx0" brushRef="#br0" timeOffset="187118.24">18833 5198 41 0,'83'-69'47'0,"-83"69"-24"16,0 0 4-16,0 0 11 15,0 0-30-15,0 0 21 16,0-37 41-16,0 34 29 16,0 1 16-16,0 0-46 15,0 0 20-15,0-2-12 16,0 0-45-16,-2-2 24 0,0 3 4 16,2-4-43-16,0 1 14 15,0 2-23-15,0 1-2 16,0 3 18-16,0 0-16 15,0 0 21-15,0 0-28 16,0 0 11-16,0 0 20 16,0 0-29-16,0-3 10 15,0 3-13-15,0 0 9 16,0 0 2-16,0 0-9 16,-2-2-2-16,2 0 41 15,0 2-35-15,-3 0-6 16,3 0 0-16,0 0 11 0,0 0-26 15,0 0-1-15,7 0 11 16,15 0-6-16,5 4 22 16,4 10-6-16,1-2-5 15,-3-2 3-15,-3 3 3 16,-4-4-6-16,-2 1 0 16,1 0-11-16,-6 0 15 15,3-2-4-15,-5-2 0 16,1-1 6-16,-3 0-6 15,-3-1 0-15,-3-1 0 16,-2-2-5-16,-3-1 8 16,0 3-3-16,0-3 0 15,2 0 6-15,-2 0-6 0,0 0 0 16,0 0 0-16,0 0-6 16,0 0 13-16,0 0-7 15,0 0 0-15,0 0-4 16,0 0-9-16,0 1 13 15,0-1 0-15,0 0-4 16,0 0 4-16,0 0-7 16,0 0 3-16,0 3 3 15,0 0-3-15,-2 8-33 16,-14 4 37-16,-7 7 21 16,-4 9-17-16,6 1 6 15,0-2-10-15,13-4-3 0,8-10-66 16,0-16-302-16</inkml:trace>
  <inkml:trace contextRef="#ctx0" brushRef="#br0" timeOffset="188601.98">19957 5027 244 0,'0'0'153'16,"0"0"-21"-16,0 0-86 0,0 0 46 15,0 0-25-15,0 0-15 16,0 0 25-16,-15-28-67 16,-1 28 8-16,-4 0 7 15,0 6-21-15,-5 12 32 16,0 5-12-16,2 0-16 16,2 0 28-16,8 0-36 15,4-2 9-15,9-7-9 16,0-5-13-16,0-2-6 15,18-3 19-15,11-4 12 16,4 0 54-16,7 0-64 16,-2 1-1-16,-4 5-2 15,-10 1 8-15,-13 3-15 16,-6-3 7-16,-5 1-40 0,0 0 12 16,-7 3 29-16,-13 1 18 15,-9-3 3-15,-4 1-18 16,-1-3 17-16,1-6-2 15,4-1-9-15,4 0 31 16,5 0-26-16,5-10 10 16,3-5 4-16,8 1-21 15,4 2-14-15,0 4 5 16,0 3-31-16,0 3 9 16,14 2-123-16,15 0-47 15,6 0-73-15,1-7-240 16</inkml:trace>
  <inkml:trace contextRef="#ctx0" brushRef="#br0" timeOffset="189570.46">20135 4826 514 0,'0'0'190'0,"0"0"-42"16,0 0-28-16,0 0-32 16,0 0-47-16,0 0 25 0,8-54-24 15,-6 54-28 1,-2 0 25-16,0 0-39 0,0 0-1 16,4 0-5-16,-2 19-24 15,3 6 29-15,-3 9 1 16,-2 8 0-16,0 5 9 15,0 2-8-15,0 0-1 16,0-5 5-16,0-1 1 16,0-12-6-16,0-1 0 15,0-6 5-15,0-4-2 16,0-4-3-16,0-2-7 16,0-6 3-16,0-1-56 15,0-7 15-15,0 0-17 16,10 0 33-16,2 0 8 0,1-10 0 15,3-9-44-15,-1-1 51 16,4-2 0-16,0 1 14 16,-1-2 7-16,1 5 3 15,-2 2 60-15,-3 2-56 16,-4 7 6-16,1 4 7 16,-1 1-21-16,1 2 6 15,-3 0-12-15,2 0 5 16,-4 8-18-16,1 2 13 15,-5 4 0-15,2-2-3 16,-2 2 15-16,4 0-12 16,0 0 0-16,-1 2 6 15,1-1-3-15,-2-3-3 0,6-5 0 16,-4-2-3 0,1-2 1-16,-3-3 0 0,3 0-7 15,2 0 9-15,4-15-13 16,3-14 18-16,2 0-5 15,4 0 16-15,-1 1-15 16,-4 7 32-16,1 2 10 16,-3 3-27-16,-5 5 35 15,-2 6-48-15,-3 3 5 16,-3 2-8-16,-2 0-10 16,2 2-3-16,0 16 7 15,0 6 6-15,0 2-4 0,6 4 4 16,1 2 0-1,3 0 0-15,2-4 10 0,1-3-10 16,2-10 0-16,-2-2 9 16,-1-8 2-16,-4-5-11 15,-1 0 0-15,-2 0 21 16,-2-5-9-16,-5-20-12 16,0-6 0-16,0-10 3 15,-14-1-10-15,-8-2 7 16,0 9 0-16,-3 8 10 15,5 11 1-15,-2 13-13 16,2 3 2-16,-1 3-22 16,4 23 16-16,1 4-54 15,7 6-43-15,9-1-59 16,0-6-148-16,5-7-196 0</inkml:trace>
  <inkml:trace contextRef="#ctx0" brushRef="#br0" timeOffset="190371.53">20818 5304 39 0,'0'0'206'16,"0"0"-31"-16,0 0-73 16,0 0-3-16,0 0 21 15,0 0-65-15,66-119-23 16,-61 91 45-16,-3 2-12 0,-2 4 32 15,0 5-27-15,0 3-26 16,0 3 40-16,0 7-58 16,0 2-4-16,0 2-18 15,0 0-4-15,0 0-16 16,0 5 12-16,-7 8-1 16,3 0-2-16,4-1-44 15,0-7-11-15,0 3 16 16,2-1-49-16,13-2 95 15,8-1 8-15,2-4-5 16,4 0-6-16,-2 0-5 16,-3 0 8-16,-2 0 2 15,-4 0 11-15,-5 5-13 0,-3 7 6 16,-2 5 7-16,-1 5-19 16,-3 5 16-16,4-3 13 15,-2-3 3-15,3-7-14 16,-3-5-12-16,4-5 0 15,-2-4 4-15,3 0 50 16,1 0-35-16,5-10-14 16,4-12 12-16,-1-9-17 15,1 0-10-15,0-8-1 16,-4-1 8-16,-3-2-13 16,-3-2 10-16,-2-4 6 15,-6 2 1-15,-3 2 29 0,0 6 6 16,0 6-5-16,0 7-22 15,0 9 29-15,0 6-38 16,0 6 2-16,-3 2 2 16,1 2 0-16,2 0-7 15,0 0 3-15,0 0-4 16,-3 0-13-16,1 0 17 16,0 11 0-16,0 10-10 15,-3 4 17-15,1 7-7 16,-2 6 0-16,-2 3 6 15,2 6-7-15,1-3 1 16,5-4 0-16,0-4-14 16,0-8 14-16,0-8 0 15,3-4-2-15,8-8 4 16,-2-2-15-16,2-4 6 0,0-2 7 16,5 0-23-16,0 0-20 15,1-13-21-15,1-8-64 16,-1-3-68-16,-7 0-174 15</inkml:trace>
  <inkml:trace contextRef="#ctx0" brushRef="#br0" timeOffset="190572.41">21201 5041 296 0,'0'0'354'0,"0"0"-143"15,0 0-15-15,0 0-26 16,0 0-77-16,0 0-8 0,-26-24-85 15,52 4 5-15,5-6-9 16,5 2 15-16,2 2-22 16,0 1 2-16,-3 8-103 15,-4 6-47-15,-6 5-154 16,-7 2-318-16</inkml:trace>
  <inkml:trace contextRef="#ctx0" brushRef="#br0" timeOffset="191482.89">21495 5182 237 0,'0'0'291'0,"0"0"-138"0,0 0-81 16,0 0-37-16,0 0-15 15,0 0-13-15,60-90-14 16,-51 53-5-16,-2-1 12 15,0-3 0-15,-3 2 16 16,-2-2-11-16,1 5 20 16,-3 2-15-16,0 4 31 15,0 9-25-15,0 2-13 16,0 9 33-16,0 6-28 16,0 2-14-16,0 2 6 15,0 0-25-15,0 0 21 0,-3 9-7 16,-3 8 11-16,2 4-1 15,1 2 12-15,3 8-1 16,0 5 13-16,0 10-17 16,0 6 20-16,0 0-26 15,0 0 4-15,0-10 8 16,0-6-8-16,0-11-4 16,3-11 0-16,1-7-7 15,0-4-1-15,3-3 7 16,1 0 1-16,4 0 41 15,-1-10-41-15,3-9-9 16,-1-3-21-16,3-4-16 16,1 1 37-16,3-6-3 0,1-1 12 15,-4 4 10 1,-1 3-3-16,-5 12 18 0,-7 9 13 16,-2 2-35-16,-2 2-3 15,0 0-3-15,0 10-31 16,0 11 25-16,0 6 18 15,0-3-8-15,0-2 8 16,0-3-3-16,3-4 5 16,4-5-11-16,0-3 12 15,-1-6-4-15,0 1-8 16,3-2 2-16,5 0 29 16,-1 0-30-16,3-14 14 0,-1-7-15 15,3-4-20 1,1-5 6-16,-4-4-7 0,1-2 21 15,-3 4 1-15,0 4 12 16,-4 7 30-16,-2 7-5 16,-5 9 2-16,-2 1 44 15,0 4-77-15,0 0-6 16,0 0-1-16,0 0-27 16,0 0 21-16,0 8-10 15,0 3 16-15,0 2 14 16,0 3-14-16,2 3 0 15,14 4-2-15,1 5 14 16,2-1-2-16,-2-1-10 16,-1-3 2-16,-5-7-9 15,-7-6 7-15,-4-1-4 0,0-4-4 16,-15-1-43-16,-18-4 48 16,-5 0-78-16,-3 0-58 15,-1-18-32-15,2-10-346 16</inkml:trace>
  <inkml:trace contextRef="#ctx0" brushRef="#br0" timeOffset="191742.74">21754 4809 374 0,'0'0'246'0,"0"0"-208"15,0 0 63-15,0 0-30 16,0 0 16-16,0 0-8 15,109 10-51-15,-82-10 13 0,-9 0-9 16,-5-5-24-16,-4-4 21 16,-6-5-29-16,-3 1-21 15,0 5 6-15,-8 1 1 16,-11 5 4-16,-6 2 10 16,0 0 0-16,5 3-14 15,9 8-58-15,9 2-71 16,2-5-209-16</inkml:trace>
  <inkml:trace contextRef="#ctx0" brushRef="#br0" timeOffset="192284.98">22222 4772 375 0,'0'0'192'16,"0"0"-83"-16,0 0-23 15,0 0 29-15,0 0-55 16,0 0-21-16,-4-78 49 16,4 62-22-16,0 2 8 15,0 2 22-15,0 2-72 16,-3 4 16-16,3 4-4 15,0 0-30-15,0 2 23 16,0 0-29-16,0 0-2 16,0 0-2-16,0 8-27 15,0 16 31-15,0 12 0 0,5 7 9 16,3 6-2-16,2 1-7 16,-6 3 0-16,3 1 0 15,-3-6 7-15,-2-6-7 16,3-12 0-16,-5-7-35 15,2-11-5-15,-2-3-103 16,0-5-36-16,0-4-58 16,0 0-267-16</inkml:trace>
  <inkml:trace contextRef="#ctx0" brushRef="#br0" timeOffset="193012.56">22131 4988 404 0,'0'0'393'0,"0"0"-193"0,0 0-21 15,0 0-110-15,0 0-46 16,0 0-2-16,68-63-16 16,-34 51 12-16,-3 2-17 15,-2-1 3-15,-4 1 23 16,-5 0-23-16,-3 1-3 16,-3-1 7-16,-1-1 2 15,-1 3-9-15,-1 2 0 16,-5 2-9-16,2 4-2 15,-2 0-20-15,-2 0-5 16,1 0 30-16,-1 10-28 16,0 12 16-16,-4 6 8 0,0 4 10 15,0 7 7 1,0-6-6-16,0 2-1 0,0-9 0 16,0-6 6-16,0-4-6 15,2-6 0-15,-2-1 3 16,0-6-14-16,0-3 2 15,6 0-10-15,0 0 14 16,5-18-27-16,3-5-16 16,3-9-13-16,1 3 22 15,0 0 28-15,0 8 11 16,-5 5 0-16,1 7 29 16,-6 2-16-16,-1 7 14 15,0 0-27-15,-4 0-1 16,-1 22-24-16,0 4 25 0,-2 3 0 15,0 5 21-15,0-9-17 16,0-3 17-16,0-6-10 16,0-6-7-16,0-2 12 15,0-4-7-15,0-4-5 16,0 0-3-16,2 0 18 16,4 0-11-16,1-18-3 15,7-4 13-15,-1-8-36 16,3 1 4-16,-1-3 14 15,-1 6-2-15,1 5 11 16,-1 7-9-16,-1 3 24 16,-2 6-18-16,0 5 34 15,-4 0-22-15,-1 0 0 0,3 14 4 16,1 10-19 0,0 8 7-16,2 2-6 0,-1-3 4 15,2-6-9-15,1-4 1 16,5-9-86-16,4-3-44 15,-1-9-212-15,-1 0-223 16</inkml:trace>
  <inkml:trace contextRef="#ctx0" brushRef="#br0" timeOffset="193582.65">23084 4925 139 0,'0'0'259'0,"0"0"-88"16,0 0-59-16,0 0-5 15,0 0-88-15,0 0-1 0,-42-62-18 16,22 62 26-16,0 11 10 16,2 6-32-16,5 5 12 15,4 0-3-15,2 4-8 16,3 1-5-16,4 5 0 16,0-6-11-16,0-6 11 15,0-8 0-15,0-9-11 16,14-3 11-16,-1 0 23 15,2-18 12-15,-1-11-24 16,-1 2-7-16,-2-1 22 16,-2 2-14-16,0 3 34 15,-2 9 21-15,-3 5-33 16,1 5 25-16,-1 1-56 0,0 3 7 16,1 0-20-16,4 9 10 15,0 17 0-15,0 14-11 16,-1 10 12-16,4 10-1 15,-3 8 0-15,-1 4 3 16,0 1-3-16,-4 1 0 16,-2-4 0-16,-2-4-13 15,0-5 28-15,0-13-19 16,0-12 4-16,-2-9-8 16,-12-10-27-16,3-10 35 15,-3-7 0-15,1 0 37 16,-2-15 23-16,-1-24-17 0,1-8-25 15,6-11-16-15,4-8 22 16,5-7-14-16,0-1-10 16,14-4 1-16,12 1 15 15,3 4-25-15,0 3 9 16,-2 11-76-16,-7 9-70 16,-13 11-177-16</inkml:trace>
  <inkml:trace contextRef="#ctx0" brushRef="#br0" timeOffset="193751.55">22728 4676 351 0,'0'0'682'0,"0"0"-580"15,0 0-102-15,0 0-34 16,0 0-167-16,0 0-159 15</inkml:trace>
  <inkml:trace contextRef="#ctx0" brushRef="#br0" timeOffset="194744.98">23663 4937 110 0,'0'0'87'0,"0"0"-1"16,0 0 18-16,0 0 2 16,0 0-12-16,0 0 3 15,-124-26-36-15,111 24 1 16,4 0 51-16,5 2-44 16,4 0 6-16,0 0 10 15,0-3-59-15,26 3 0 16,21 0-22-16,18 0 18 15,17 0 17-15,10-1-26 16,14-3-13-16,2-4 0 16,-4-1 12-16,-12 1-18 15,-25 1 6-15,-18 3 0 0,-23 1-18 16,-13 1 28-16,-7 2-13 16,-6 0 3-16,0 0-11 15,0 0-1-15,0 0 12 16,0 0 0-16,0 0 41 15,0 0-22-15,-10-2-19 16,-5-4 4-16,-3-2 10 16,-2-1-4-16,-2-1-10 15,-3-1 0-15,-2 1 2 16,0 4 3-16,1 2-5 16,6 4 0-16,6 0 8 15,10 0-10-15,4 0 2 0,0 0-32 16,12 0 23-16,19 0 6 15,4 3 3-15,1 4 12 16,-3 5-5-16,-10 2-2 16,-10 8-5-16,-7 9-3 15,-6 11-11-15,0 8-8 16,-13 4 22-16,-7 0 37 16,3-6-34-16,5-6 23 15,7-7-26-15,3-10-33 16,2-7-81-16,0-15-297 15</inkml:trace>
  <inkml:trace contextRef="#ctx0" brushRef="#br0" timeOffset="195848.35">24826 5003 374 0,'0'0'167'16,"0"0"-92"-16,0 0-54 0,0 0 0 15,0 0-12-15,0 0 6 16,4-96-2-16,-4 73-6 15,0 4 53-15,0 0-22 16,0 7 14-16,0 2 24 16,0 2-34-16,0 4 0 15,2 4-2-15,-2 0-39 16,0 0 9-16,0 0-10 16,0 0-24-16,0 12 17 15,0 17-5-15,0 7 12 0,0 5 0 16,0 4 10-1,2-3-7-15,1-6-3 0,1-8 0 16,0-10-10 0,6-6 7-16,-2-4 1 0,5-8-19 15,6 0 42-15,1-6-7 16,5-20-14-16,-2-8-43 16,0-2 6-16,-3 2-36 15,-2 4 50-15,-4 7 20 16,1 6 3-16,-4 7 10 15,0 3 7-15,-4 7 11 16,-1 0 23-16,2 0-50 16,-2 15 1-16,-2 6 12 15,-1 6-9-15,-3 2 26 16,0-2-9-16,0-1-22 0,0-8 14 16,0-6-3-16,0-4-11 15,0-4 0-15,0-4 14 16,0 0-8-16,2 0 5 15,4-2-8-15,4-16 5 16,-2-8-8-16,5-3-23 16,-1 0 6-16,-1 3 8 15,3 3-10-15,-1 4 29 16,-2 4-10-16,3 5 47 16,-6 5-40-16,1 3 13 15,-2 2 10-15,0 0-21 16,-1 0 22-16,1 7-14 0,0 10 9 15,0 3 21-15,-3 2-45 16,2-2 17-16,3 3-15 16,3-4 10-16,-4-6-11 15,-1-4-3-15,2-4-9 16,-2-5 7-16,2 0-72 16,-5-3-2-16,0-28-161 15,-4-8-461-15</inkml:trace>
  <inkml:trace contextRef="#ctx0" brushRef="#br0" timeOffset="196143.71">25111 4625 568 0,'0'0'149'0,"0"0"-104"15,0 0 5-15,0 0-10 16,0 0 1-16,0 0 55 15,12 97-51-15,-4-97 32 16,-1 0-4-16,-3-5-51 16,-4-7 3-16,0-5-25 15,0 0-7-15,-7 2-4 16,-5 1 17-16,-2 6-6 16,3 4 0-16,-1 4-63 15,6 0 36-15,3 0-45 16,3 12-22-16,0 5 4 15,16-5-96-15,11 3-100 0,-1-7-99 16</inkml:trace>
  <inkml:trace contextRef="#ctx0" brushRef="#br0" timeOffset="196492.51">25449 4587 627 0,'0'0'203'15,"0"0"-70"-15,0 0-23 16,0 0-56-16,0 0 20 16,0 0-26-16,21-45-27 15,-21 45 48-15,0 0-59 16,0 0 2-16,0 0-12 0,0 0 1 16,0 0-4-16,0 8-4 15,0 12 7-15,0 3 4 16,0 6-2-16,0 1-2 15,0 2 0-15,0 1 7 16,0 6-7-16,0 1 0 16,0 2 2-16,0 1 1 15,0-6-3-15,2-2 0 16,0-5-3-16,2-10 11 16,1-8-13-16,2-4 5 15,2-4-59-15,-1-4-55 16,4 0-62-16,-3-2-153 0</inkml:trace>
  <inkml:trace contextRef="#ctx0" brushRef="#br0" timeOffset="196697.4">25432 4846 873 0,'0'0'252'0,"0"0"-168"16,0 0 8-16,0 0-29 15,0 0-56-15,0 0 35 16,75-27-31-16,-48 17-8 16,-2-1 18-16,2 4-21 15,-2-4-45-15,4 3-75 16,0 2-129-16,0 1-226 16</inkml:trace>
  <inkml:trace contextRef="#ctx0" brushRef="#br0" timeOffset="198194.54">25744 4871 217 0,'0'0'223'15,"0"0"-107"-15,0 0-64 16,0 0-27-16,0 0-15 16,0 0 3-16,-13 13 56 15,13-13 8-15,0 0 59 0,9 0 9 16,4 0-94-16,5-10 3 15,2-1-38-15,0-6-8 16,2 4 13-16,1-8-21 16,-2 1-4-16,-2 0 2 15,-7 0-33-15,-2 4 28 16,-8 2 7-16,-2 6-16 16,0 2 14-16,0 6-21 15,0 0 23-15,-14 0 3 16,-5 0 1-16,-6 6-4 15,3 10 0-15,2 4 0 16,4 2-14-16,5 4 14 16,4 4 0-16,5 5-4 0,2-2 11 15,0 1-7 1,5-5 0-16,12-7 7 0,2-6-1 16,-2-8 5-16,3-8-6 15,-2 0 38-15,6-5-38 16,1-20 17-16,2-8-20 15,0 2 12-15,-1-6-14 16,-6 8 0-16,-2-2 0 16,-4 8 1-16,-7 7 6 15,-3 4 40-15,-4 5-1 16,0 3-31-16,0 4 44 16,0 0-59-16,0 0-4 15,0 0 2-15,0 0-58 16,0 4 60-16,-2 12-7 0,0 3 7 15,2 2-31-15,0 0-88 16,0 1 18-16,2 0 1 16,6-3-13-16,-1 6 83 15,-7-1 21-15,0 0 3 16,0-2 0-16,4 0 9 16,4-4-3-16,2-3 28 15,9-8-16-15,-2-3 32 16,3-4 27-16,-5 0-39 15,-3 0 16-15,-5 0-33 16,-3-4-1-16,0-8-3 16,-4 0 5-16,2-2-21 15,0-2 5-15,4-7 0 16,0 0 17-16,3 0-15 16,5 0-2-16,-6 5 4 0,1 6 10 15,-5 2-5-15,1 6 10 16,-3 1-18-16,-2 3 25 15,0 0-26-15,0 0-14 16,0 0 14-16,0 17-2 16,0 1 2-16,5 5 8 15,-1 1-7-15,5 1 21 16,7 1-22-16,1-4 0 16,6-3 11-16,-3-2-4 15,-2-9 3-15,0-6-7 0,-3-2 5 16,-1-2-1-16,1-20-7 15,-1-8-43-15,-3-2 28 16,-3 2-23 0,0-1 38-16,-4 3 0 0,-2 5 3 15,-2 1 17-15,0 7-6 16,0 5 7-16,0 6 61 16,0 4-60-16,0 0-4 15,0 0-18-15,0 0 12 16,0 9-30-16,0 6 17 15,0 4-1-15,0-3-8 16,5-5 2-16,15-1 8 16,2-6 17-16,2-1-14 15,1-3 28-15,-2 0-31 16,-4 0 0-16,-3-4-2 0,-1-9 0 16,-1-1 0-16,1 1 2 15,-1-4 0-15,-1 3-12 16,-4 0 12-16,0 6 0 15,-4 2-6-15,-5 5 0 16,0-2 6-16,0 3 6 16,0 0 0-16,0 0 29 15,0 0-35-15,0 0 0 16,0 0-12-16,0 0-4 16,0 0 10-16,0 0 5 15,0 0 1-15,-5 0 16 16,-1 0-16-16,0 0 0 0,4 0 1 15,0 0 8-15,2 0-9 16,-2 0 0-16,2 0 7 16,0 0 4-16,0 0-11 15,0 0 0-15,0 0-3 16,0 0 9-16,0 0-7 16,0 0 1-16,0 0-15 15,0 13 4-15,0 8-4 16,0 9 15-16,0 5-4 15,0-5 9-15,0-6-5 16,0-7 0-16,16-12-4 16,3-5 4-16,8-8 9 15,2-24-9-15,-4-6-42 16,-7-5-146-16,-13 4-212 16</inkml:trace>
  <inkml:trace contextRef="#ctx0" brushRef="#br0" timeOffset="198342.45">26736 4564 674 0,'0'0'285'0,"0"0"-192"15,0 0-1-15,0 0-65 16,0 0-22-16,0 0-5 16,-22-12-214-16,22 15-214 15</inkml:trace>
  <inkml:trace contextRef="#ctx0" brushRef="#br0" timeOffset="200041.8">26901 4795 72 0,'0'0'383'15,"0"0"-114"-15,0 0-88 16,0 0-77-16,0 0-42 16,0 0-28-16,33 0-12 15,-15 0 8-15,-3 0-10 16,4 0-18-16,-6 0 1 0,-2-3 3 15,-2-2 3-15,-3-7-9 16,-1 3-5-16,-5-3 4 16,0 1-66-16,0 4 44 15,0 0 23-15,0 0 0 16,0 2 28-16,-5 5-27 16,-1-3 2-16,-3 3-1 15,3 0 1-15,-6 0-6 16,1 0 2-16,3 8 1 15,-4 6 1-15,3 2-1 16,3 4 0-16,2 4 17 16,-4 8-2-16,2 3-14 15,3 2-1-15,3-2 4 16,0 1-6-16,5-4 4 0,13-12-2 16,1-4 3-16,6-14 20 15,-2-2-8-15,-1 0-5 16,0-21 5-16,-4-8-30 15,2-5 2-15,-4 0 13 16,-2 3-15-16,-4 6 32 16,-1 4-17-16,-5 8 22 15,2 4-17-15,-2 4 47 16,0 2-38-16,-2 3-5 16,-2 0-9-16,0 0-5 15,0 3-5-15,0 12 10 0,0 4 0 16,0 0-2-16,0 5 2 15,0 3 0-15,0-1-2 16,5-4 2-16,3 2 0 16,2-4-2-16,5-6 9 15,3-4-14-15,2-8 7 16,2-2 0-16,-1-4-1 16,-6-20-25-16,-1-4-7 15,-4-7 9-15,2 3 0 16,-3 0 19-16,-3 2 5 15,1 8 0-15,-3 9 41 16,3 4-35-16,-4 7 30 16,-1 2-16-16,0 0-11 0,-2 0-18 15,4 14 9 1,-2 12 0-16,3 5 6 0,3 1 5 16,2 0-5-16,1-2-6 15,3-6 10-15,-1-3 4 16,-3-10-14-16,-2-5 0 15,-4-4 6-15,-2-2-4 16,-2 0-4-16,0-22-36 16,5-10-31-16,-3-6 68 15,2-2-56-15,-4 0-1 16,0 6 54-16,0 6 8 16,0 10 21-16,0 6 39 15,0 9-23-15,0 1 75 16,0 2-92-16,0 0-12 0,0 0-24 15,0 2-8-15,0 13 20 16,0-2 0-16,0 1-13 16,10 0-6-16,5-1 19 15,5-4 0-15,0-3-13 16,2-4-5-16,-1-2 15 16,-4 0-15-16,1 0-21 15,-5-13 37-15,1 1-29 16,-1-2 31-16,-4 0-21 15,0 4 26-15,-7 3-5 16,3 3 2-16,-5 4-1 16,0 0 34-16,0 0-35 15,0 0 0-15,0 0-19 16,2 8-3-16,-2 5 22 0,2 3 17 16,-2 4-13-16,0 2 39 15,0 1-42-15,0 4-1 16,0-1 16-16,0-3-7 15,0-2-9-15,0-9 0 16,0-4 10-16,0-6-8 16,4-2-2-16,8 0 0 15,3-5 64-15,5-12-51 16,1-7-11-16,-4 0-2 16,1-4 7-16,-3 2 8 15,-1 1-15-15,-3 3 0 16,-2 4 3-16,-5 4 12 0,-1 7-15 15,-3 0 17-15,0 6-5 16,0 1-8-16,0 0-4 16,0 0 0-16,0 0-4 15,0 0 6-15,0 0-4 16,0 0-2-16,0 0-18 16,0 0 6-16,0 0 16 15,0 0 0-15,0 0-11 16,0 0 17-16,0 0-12 15,0 4-10-15,0 0-45 16,-5-1-21-16,-4 1-71 16,1-1-67-16,1-3-155 15</inkml:trace>
  <inkml:trace contextRef="#ctx0" brushRef="#br0" timeOffset="200452.79">27775 4782 99 0,'0'0'111'16,"0"0"23"-16,0 0 3 15,0 0 64-15,0 0-58 16,0 0-22-16,60-111 15 16,-60 102-48-16,0 3-22 15,0 4-3-15,0 2-60 16,0 0 16-16,-11 0-19 0,-7 0 3 15,-2 17-7-15,-4 0 4 16,-3 5 0-16,-4 0-6 16,0 0 10-16,4-1-4 15,9-4 0-15,11-2-30 16,7 1 14-16,9-1-36 16,28 5 52-16,13 4 17 15,1 1-16-15,-9-2 5 16,-15-8-1-16,-14-5 11 15,-13-3 6-15,0 6-18 16,-17 0 13-16,-19 4 64 16,-7 3-62-16,-12 1 0 15,-8 2-18-15,1 3 4 16,4 0-10-16,14 0-109 16,19-14-245-16</inkml:trace>
  <inkml:trace contextRef="#ctx0" brushRef="#br0" timeOffset="202446.87">26147 5458 28 0,'-4'0'249'15,"0"0"-128"-15,1 0-59 16,3 0 32-16,0-5 38 16,0 2-50-16,0-1 37 15,0-1-46-15,0 0-17 16,-2-3 42-16,2 1-50 15,0-2 17-15,-2 1-18 16,2-1-36-16,-2 0 31 16,0 1-42-16,2 4 3 0,0 0 23 15,0 4-10-15,0 0-13 16,0 0-3-16,0 0 7 16,0 0-3-16,0 0-4 15,0 0-1-15,0 0-20 16,0 25 20-16,0 12 1 15,0 10 0-15,0 15 6 16,0 3-6-16,0 7 0 16,6 3 0-16,3 0-8 15,-1 0 17-15,2-3-9 16,-3-6 0-16,-1-3 8 16,0-8-14-16,-2-6 6 0,-2-11 0 15,-2-12-1-15,0-7 6 16,0-10-5-16,0-5 0 15,0-1 9-15,0-3-2 16,0 0-6-16,0 0-1 16,-6-3 25-16,-9-10-14 15,-3-3-11-15,1-1 0 16,-4 1 2-16,4 0-1 16,1 0-1-16,3 2 0 15,4 2 2-15,2-1 16 16,3 6-18-16,2-1 14 15,2 4-11-15,0 2 26 16,0 2-29-16,0 0 0 0,0 0-2 16,0 0 3-16,0 0-2 15,0 9-1-15,6 18 2 16,12 4-6-16,0 2 6 16,2-8 0-16,-3-5-10 15,-1-13 12-15,-3-7-2 16,3 0 0-16,-3-6 12 15,3-18-4-15,-3-6-8 16,-1-2 0-16,-3-2-9 16,2 0 9-16,2 2-23 15,0 1-17-15,8 4-103 16,-1 0-142-16,0 6-458 16</inkml:trace>
  <inkml:trace contextRef="#ctx0" brushRef="#br0" timeOffset="204779.09">24808 6953 225 0,'0'0'151'16,"0"0"-27"-16,0 0 18 16,0 0-14-16,0 0 3 15,0 0-58-15,0 0 21 16,0-44-54-16,0 42 0 15,0 1 41-15,-3 1-70 16,3 0 19-16,-4 0-30 0,-7 0 10 16,-7 0-10-1,-4 21 0-15,-2 8 0 0,3 9-12 16,11 6 12-16,4 6 0 16,6-2-2-16,0-2 17 15,16-7-12-15,13-10-3 16,3-9 0-16,3-17 0 15,3-3 17-15,3-16-15 16,-4-20-2-16,-10-7-24 16,-12-3 18-16,-11-2-11 15,-4 4 5-15,-8 0-9 16,-23 6 13-16,-7 8 8 16,3 9 14-16,1 9-3 15,2 12-11-15,4 0 0 0,3 0 0 16,7 11-16-16,7 10 3 15,9-2-71-15,2-1-50 16,0-3-143-16,15-4-81 16</inkml:trace>
  <inkml:trace contextRef="#ctx0" brushRef="#br0" timeOffset="205296.63">25173 6725 332 0,'0'0'117'0,"0"0"-44"0,0 0-22 16,0 0-10-16,0 0 29 15,0 0-63-15,60-68 8 16,-55 61 17-16,-3 0-6 16,-2-5 28-16,0 0-28 15,0 0-2-15,0-3 39 16,0 4-58-16,0-4 16 15,-7 4-1-15,-1-1-6 16,-3 1-1-16,-1 4-13 16,3 2 0-16,3 2 17 15,4 3-11-15,2 0-6 16,-2 0 0-16,-4 0-16 16,2 15 11-16,-5 12 5 0,1 9 0 15,0 8-2-15,0 6 12 16,-1 10-10-16,3 6 0 15,-2 5 9-15,6 5-3 16,0 0 2-16,2 3-6 16,-2-6 20-16,0-5-12 15,-1-7-2-15,-1-11-7 16,0-10 13-16,-3-12-18 16,0-12 4-16,5-5 0 15,0-10 13-15,-1-1 2 16,3 0-15-16,0 0 63 15,-4 0-48-15,-2-8 13 16,1-10-28-16,0-6-71 16,3 2 24-16,2 0-145 15,0 2-132-15</inkml:trace>
  <inkml:trace contextRef="#ctx0" brushRef="#br0" timeOffset="205480.25">24957 7122 671 0,'0'0'248'0,"0"0"-124"15,0 0-82-15,0 0-31 16,0 0-3-16,0 0-8 16,278-144-50-16,-208 122-36 15,-10 0-139-15,-15-3-136 0</inkml:trace>
  <inkml:trace contextRef="#ctx0" brushRef="#br0" timeOffset="205839.04">25510 6705 280 0,'0'0'273'0,"0"0"-101"16,0 0-30-16,0 0-50 15,0 0-27-15,0 0-3 16,0 0-55-16,-13-66 17 15,11 63-24-15,-1 3 7 16,-3 0 4-16,-2 0-3 16,-2 0-8-16,-3 0 0 0,-1 21-8 15,3 13-1-15,1 8 9 16,6 13 0-16,4 11 6 16,0 7-5-16,0 4 13 15,2 3-6-15,6-1 8 16,-4-7-5-16,-2-11-11 15,-2-6 0-15,0-11 4 16,0-7 5-16,0-14-9 16,-8-4 0-16,0-12-8 15,4-3 1-15,4-4-70 16,0 0-15-16,0 0 34 16,0-20-167-16,0-10-454 0</inkml:trace>
  <inkml:trace contextRef="#ctx0" brushRef="#br0" timeOffset="206587.74">25310 7118 649 0,'0'0'186'16,"0"0"-68"-16,0 0-44 16,0 0-32-16,0 0-27 15,0 0 5-15,166-80-11 16,-125 64-9-16,-5-2 1 15,-10 2 3-15,-6 0 4 16,-4-3-8-16,-10 4 0 0,-3-3 13 16,-3 2-23-1,0 0 10-15,0 3 0 0,0 1-16 16,-7 5 13-16,3 0 3 16,2 5-4-16,-3 2-14 15,0 0 3-15,-4 0-10 16,3 0 25-16,-3 0 5 15,0 0-3-15,0 11-2 16,0 6 0-16,2 8 6 16,3 7-6-16,1 6 0 15,3 3 5-15,0-2 29 16,10-1-32-16,9-8 5 16,11-9 0-16,1-10 5 15,2-8 0-15,0-3-3 0,-1-4-6 16,-3-21 20-16,-5-4-16 15,-3-6-7-15,-6 0 0 16,-8 6 17-16,0-2-8 16,-5 10 4-16,0 1-8 15,0 5 30-15,0 8-28 16,-2 0 17-16,2 7-15 16,-2 0 4-16,0 0-22 15,0 0 9-15,0 0-13 16,0 3-7-16,0 8 11 15,0 7-25-15,0-4 16 16,0 3-53-16,9-1 35 0,14-4-39 16,1 2-53-16,-1-3 92 15,-6 0-11-15,-3-1 47 16,-5-2-1-16,-1 2 14 16,0-1 5-16,0 1 24 15,1-2-7-15,0-1 45 16,5-1-47-16,-1-6 16 15,1 0 30-15,1 0-38 16,3-8 28-16,-1-10-49 16,1-6-18-16,-2 0 36 15,-5 2-37-15,-2 6-1 16,-7 5 0-16,-2 8-106 16,0 1-73-16,0 2-430 0</inkml:trace>
  <inkml:trace contextRef="#ctx0" brushRef="#br0" timeOffset="209537.27">24776 7503 287 0,'0'0'100'0,"0"0"-96"15,0 0 5-15,0 0-7 0,0 0 8 16,0 0 95-16,0 0-2 15,-182 0-9-15,175 0-12 16,5 0-52-16,2 0 9 16,0 0-11-16,0 0-4 15,0 0 44-15,9 0-51 16,26 0 13-16,23 0 64 16,29-4-76-16,19-7 23 15,18-2-24-15,16 3-15 16,7 0 11-16,7 0-6 15,-2 0-7-15,-5 2 3 16,-14-2 4-16,-21 0-7 0,-23 2 0 16,-31 2 8-16,-22 2 12 15,-16 1-12-15,-15 3 31 16,-5-3 26-16,0-3-37 16,0 3 18-16,2-6-45 15,2 1 15-15,-2 4-12 16,-2 0-4-16,0 2-10 15,0 2-9-15,0 0-116 16,0 0-58-16,-6 0-237 16,-21 13-17-16</inkml:trace>
  <inkml:trace contextRef="#ctx0" brushRef="#br0" timeOffset="210127.71">24602 7597 101 0,'0'0'56'0,"0"0"-53"15,0 0 15-15,0 0-18 16,0 0 4-16,0 0 38 15,-124 18 47-15,119-18 30 0,3 0-23 16,0 0 0-16,0 0 16 16,2 0-46-16,0 0 15 15,0 0 6-15,0 0-54 16,0 0 11-16,27-4-8 16,10-5-31-16,17-1 6 15,13 0 0-15,9 2 4 16,10 1-2-16,13 0-2 15,14-1-8-15,13-3-3 16,9 2 5-16,6-3 0 16,1-2-5-16,-6 0 0 15,-11 0 12-15,-21 1 3 16,-19 1-13-16,-27 6 2 16,-22 0-1-16,-14 2 64 15,-13 2-48-15,-5 2 12 0,-2-2 17 16,-2 2-42-16,0 0 29 15,0-1-18-15,0 1-12 16,0 0 17-16,0 0-22 16,0 0 0-16,0 0-1 15,0 0 0-15,0 0 0 16,0 0 1-16,0 0-1 16,0 0-12-16,0 0-42 15,0 0-37-15,0 0-24 16,0 9-80-16,0 3-78 15,0-7-334-15</inkml:trace>
  <inkml:trace contextRef="#ctx0" brushRef="#br0" timeOffset="213907.32">2801 4328 35 0,'0'0'133'16,"0"0"-46"-16,0 0 13 15,0 0-49-15,0 0 35 16,0 0 9-16,0-11-38 16,0 7 5-16,0-4-24 15,0-1 25-15,0 0 19 16,0-3-26-16,0 1 2 15,0 0-13-15,-2-1-14 16,0-3 24-16,0 0-43 0,2-1 22 16,0 1 15-16,0-1-32 15,0 2 38-15,0 1-32 16,0 3-19-16,0 1 47 16,0 4-44-16,0 5 12 15,0-3-4-15,0 3-4 16,0 0-11-16,0 0 0 15,0 0 3-15,0 0-13 16,0 0 10-16,0 0 0 16,0 0-7-16,0 4-10 15,0 19 17-15,6 8-1 16,2 10 1-16,0-1-5 16,-1 2 5-16,1-3 0 0,-3-8 0 15,2-1 8-15,-2-5-8 16,-1-4 0-16,0-5 5 15,-2-2-5-15,-2-6 0 16,0-3 0-16,2-5-2 16,-2 0-32-16,0 0 29 15,0 0-12-15,0 0-22 16,0 0 26-16,0 0-52 16,0 0 27-16,0 0-1 15,-2-14-118-15,-15-3 86 16,-3 2 21-16,-1-3 50 15,4 2 29-15,1 2 21 0,5 2 22 16,7 3 34-16,2 3-55 16,2 1 37-16,0 2-49 15,0-3-37-15,10 0-3 16,22 0 13-16,7-2-12 16,9 2 1-16,-4 0-1 15,-3 2-36-15,-6-2 1 16,-4-1-44-16,-6 4 36 15,-8-1-27-15,-7-1 28 16,-4 2 26-16,-4-3-12 16,-2-2 24-16,0-4-3 15,0-5-6-15,0 2 5 16,0-3 16-16,0 4-3 0,-2 0 38 16,0 4-26-16,-2 0 25 15,-1 2 0-15,0 1-18 16,3 4 46-16,0-4-68 15,0 4 7-15,0 1 27 16,2-1-30-16,0 3 32 16,0 0-10-16,0 0-23 15,0 0-1-15,0 0-4 16,0 7-7-16,-3 15 0 16,1 10 0-16,-2 6 7 15,0 2 0-15,-2 2 5 16,4 0-15-16,-2 0 10 0,2-4-91 15,0-2-14 1,2-6-82-16,0-9-64 0,0-14-168 16</inkml:trace>
  <inkml:trace contextRef="#ctx0" brushRef="#br0" timeOffset="214258.7">3250 4213 402 0,'0'0'212'16,"0"0"-95"-16,0 0 16 15,0 0-48-15,0 0-20 16,0 0 13-16,0-33-49 16,0 33 17-16,0 0-7 0,0 0-14 15,0 0 16-15,0 0-41 16,0 5-2-16,0 17-11 15,0 9 18-15,0 4-5 16,0-1 0-16,0 1 7 16,0 0-12-16,0-3 5 15,0-4 0-15,-3-4 0 16,1-5 8-16,2-7-17 16,0-7-7-16,0-3-28 15,0-2 17-15,0 0-36 16,0 0-46-16,0 0 42 15,7-16-130-15,-1-4-154 0</inkml:trace>
  <inkml:trace contextRef="#ctx0" brushRef="#br0" timeOffset="-214711.33">3208 4317 53 0,'0'0'355'0,"0"0"-184"16,0 0-20-16,0 0-19 15,0 0-32-15,0 0-23 16,-50-118 3-16,50 99-56 15,21-7-11-15,2 4-13 16,6 3 0-16,0 5 20 16,3 2-20-16,-1 6 0 15,-2 3-1-15,0 3 8 16,-2 0-7-16,-5 3 0 16,-4 11-12-16,-5 1 5 15,-4 2-24-15,-7 1-7 0,-2 0 14 16,0 1-29-1,-6 4 42-15,-14-3 11 0,-2 0 3 16,1-4 18-16,4-4-21 16,5-6 0-16,6-4 4 15,1 1 15-15,5-3-14 16,0 0 12-16,0 0-9 16,0 0 47-16,0 0-47 15,0 0 2-15,0 0 13 16,0 0-14-16,0 0-3 15,0 0-6-15,0 0 7 16,0 0-7-16,0 0 0 0,0 0 0 16,0 0 0-16,0 0 6 15,0 0-8-15,0 5 2 16,7 5-15-16,11 10 15 16,4 8 4-16,7 2-2 15,2 2 7-15,-2-4-1 16,-4-4-8-16,-5-7 0 15,-5-6-8-15,-5-3-39 16,-4-6-97-16,-1-2-111 16,-3 0-166-16</inkml:trace>
  <inkml:trace contextRef="#ctx0" brushRef="#br0" timeOffset="-214254.03">3295 4325 49 0,'0'0'121'0,"0"0"41"15,0 0-6-15,0 0-15 16,0 0-19-16,0 0-47 16,-3-20 19-16,3 20-38 15,0 0-48-15,0 0-8 16,-5 0-19-16,-8 14 19 16,-7 9-2-16,0 0 11 15,-2 1-18-15,8-6-43 0,10-8-149 16,4-10-209-16</inkml:trace>
  <inkml:trace contextRef="#ctx0" brushRef="#br0" timeOffset="-213451.5">4382 4134 267 0,'0'0'183'0,"0"0"-92"15,0 0 35-15,0 0-57 16,0 0-6-16,0 0-20 15,16-12-27-15,-16 3 28 0,0-1 1 16,0-5-1-16,0 1 16 16,-7 0-43-16,-2 0-12 15,2 2 36-15,1 3-34 16,1 7 10-16,1-3-17 16,2 5 10-16,-1-2 13 15,3 2-14-15,0 0-6 16,-2 0 0-16,-1 0-3 15,1 0 0-15,-4 18-13 16,-3 12 13-16,0 12 1 16,0 9 11-16,3 5-12 15,1 8 29-15,1 4-18 16,2 0-7-16,0-1-4 0,2-8 8 16,-4-8 3-1,2-9-11-15,0-12 0 0,0-10 0 16,2-10 7-16,0-6-14 15,0-4-61-15,0 0-15 16,0 0 40-16,-2-16-104 16,-11-8-205-16,-8-2-45 15</inkml:trace>
  <inkml:trace contextRef="#ctx0" brushRef="#br0" timeOffset="-212118.95">4034 4421 209 0,'0'0'408'0,"0"0"-174"0,0 0-58 15,0 0-43 1,0 0-20-16,0 0-107 0,38-67 11 16,14 52 1-16,14 1-14 15,7 2-8-15,4 0-28 16,-8 0-30-16,-11 0 6 16,-15-1-15-16,-18-1 30 15,-9 5 31-15,-7-3-16 16,-7 0 26-16,-2-2 0 15,0-2 1-15,0-3 6 16,0 4 7-16,0-1-9 16,-2 3 26-16,-4 3-19 15,1 2 7-15,1 5 28 16,2 0-41-16,2 2 41 16,-2 1-39-16,2 0 3 0,0 0-3 15,-2 0-8-15,-2 0 0 16,-2 18-11-16,-1 11 11 15,-1 14-9-15,-2 11 9 16,2 8 0-16,-1 1 16 16,5 3-6-16,-1-11-6 15,5-8-4-15,0-16 16 16,0-11-32-16,7-9 16 16,8-9 0-16,1-2 26 15,1 0-18-15,4-16 9 16,-3-6-17-16,-1-4-50 15,4-4 31-15,-4-2-33 0,3 1 49 16,-2 4-20 0,0 4 29-16,-4 5-6 0,-6 4 15 15,-1 7-13-15,-3 4 38 16,-4 1-40-16,2 2 0 16,-2 0-8-16,0 0-10 15,3 8 4-15,-1 9 7 16,1 2 7-16,-1 4-4 15,2 2 4-15,-2 0 0 16,7-2 21-16,-3-1-9 16,4-1-12-16,1-1 0 15,-3-5 6-15,2-4-4 16,1-5-2-16,5-6 0 16,3 0 35-16,2-4-35 15,-3-12 17-15,-3-5-17 0,-6 2-31 16,-9-3 19-16,0 0-40 15,0-2-12-15,-11 2 55 16,-14 0-9-16,-2-1 14 16,3 8 4-16,0 4 0 15,1 5 32-15,7 6-31 16,3 0 1-16,7 0 37 16,4 0-35-16,2 0 13 15,0 0-7-15,0-2-4 16,21-2 8-16,6-2 14 0,6 0-22 15,4 0-12-15,-2-2 6 16,1 2-13-16,-5-2 5 16,-2 0-31-16,-9 1 36 15,-7 2-22-15,-6 1 25 16,-3 4-4-16,-4 0 4 16,0 0-16-16,0 0-4 15,0 14 20-15,0 8 12 16,0 2-10-16,0 3-2 15,0-1 24-15,0 1-16 16,-4-3-3-16,0-1-3 16,4-5 5-16,0-6 7 15,0-5-14-15,0-2 0 16,0-5 6-16,4 0 12 16,8-2 0-16,3-16-18 0,1-4 11 15,-1-1-6 1,1-1-5-16,-3 2 0 0,3 3-3 15,-3 0 15-15,-2 7-12 16,-4 4 0-16,-2 3 3 16,-1 5 18-16,-4 0-21 15,4 0-6-15,0 0-3 16,5 7-3-16,5 11 12 16,1 1 1-16,3-2 5 15,5 1 13-15,-2-4-19 16,2-6 0-16,-5-2 15 15,-5-6 1-15,-1 0-10 0,-3 0 23 16,-1-14-13 0,2-12 34-16,-6-2-46 0,-2-6 4 15,-2 0 2-15,0 0 2 16,0 5-14-16,-14 8 2 16,4 5-10-16,1 8 1 15,2 3-32-15,4 5-61 16,3 0-40-16,0 0-248 15,0 0-232-15</inkml:trace>
  <inkml:trace contextRef="#ctx0" brushRef="#br0" timeOffset="-211905.51">5528 4081 87 0,'0'0'763'0,"0"0"-579"15,0 0-115-15,0 0-64 0,0 0 0 16,0 0 0-16,182 114-5 16,-157-45 0-16,-23 9-13 15,-6 5 0-15,-45-4 6 16,-27-1-26-16,-19-1-46 16,-24-6-70-16,-17-9-310 15</inkml:trace>
  <inkml:trace contextRef="#ctx0" brushRef="#br0" timeOffset="-211081.96">2587 4064 62 0,'0'0'162'0,"0"0"-75"0,0 0 30 15,0 0-20-15,0 0-14 16,0 0 20-1,0-58-39-15,0 58-20 0,0 0 44 16,0 0-59-16,0 0 11 16,0 0-38-16,-2 0 14 15,-11 8-13-15,-5 19-3 16,-7 8 0-16,2 13 21 16,0 13-11-16,5 11 16 15,9 10 0-15,9 2-24 16,0-1 26-16,17-11-28 15,22-8 0-15,17-12-9 16,15-10 11-16,18-10-4 0,7-16-101 16,-3-16-193-16</inkml:trace>
  <inkml:trace contextRef="#ctx0" brushRef="#br0" timeOffset="-203768.5">1107 10038 3 0,'-7'-16'79'0,"5"2"1"16,-2 0-4-16,2-2 9 15,2 3 9-15,-2 1 22 16,2-2 2-16,0 1-47 16,0-6 18-16,0 4 9 15,0-1-42-15,0 1 4 0,0 5 12 16,-3 1-49 0,-1 4 61-16,2 1-53 0,2 4-17 15,0 0 26-15,0 0-30 16,0 0-5-16,0 0-5 15,0 0-8-15,0 0-9 16,0 27 5-16,0 8 12 16,0 9-16-16,0 2 28 15,0-5-12-15,2-3 0 16,-2-1 3-16,0-6-11 16,0-3 8-16,0-3 0 15,0-5-7-15,0-4 14 16,0-6-7-16,0-5 0 15,0-1 8-15,0-1 2 16,0-3-10-16,0 1 0 0,0 2-14 16,0-3 32-16,0 0-18 15,0 0 0-15,0 0 14 16,0 0 5-16,0 0-19 16,0 0 0-16,0 0-15 15,0 0 18-15,0 2-8 16,0 0 1-16,0 1-59 15,0 8 41-15,0-3-28 16,-7 1 31-16,-6 3 3 16,-8-4-3-16,2 1 19 15,3-1-4-15,3-6 8 16,9-2 13-16,4 0-4 0,0 0 35 16,0 0 53-16,0 0-88 15,6 0 15-15,17-7-28 16,6-2 0-16,8 3 3 15,7 1-3-15,4 5 0 16,0 0 7-16,-3 0-3 16,-5 0-8-16,-9 0-20 15,-8 0-46-15,-10 0 23 16,-8 0-56-16,-3 0-21 16,-2 0 9-16,0 0-89 15,-5-1-67-15,-12-10-1 16</inkml:trace>
  <inkml:trace contextRef="#ctx0" brushRef="#br0" timeOffset="-203532.64">1156 10080 390 0,'0'0'206'16,"0"0"-87"-16,0 0-6 15,0 0 1-15,0 0-67 16,0 0 14-16,-31-20-45 15,31 16-2-15,16 0-6 16,8-5-8-16,12 0 0 16,0 3 28-16,-1 0-20 15,-3 4-16-15,-6 2-10 0,-8 0-82 16,-4 0-24 0,-12 0-124-16,-2 0-53 0</inkml:trace>
  <inkml:trace contextRef="#ctx0" brushRef="#br0" timeOffset="-203340.21">1032 9835 306 0,'0'0'353'16,"0"0"-112"-16,0 0-103 16,0 0-10-16,0 0-93 15,0 0-33-15,35-39-2 16,12 39 12-16,6 0 6 15,1 0-36-15,-3 0-44 16,3 7-51-16,-5 5-135 0,-4-4-132 16</inkml:trace>
  <inkml:trace contextRef="#ctx0" brushRef="#br0" timeOffset="-202334.79">1520 10098 25 0,'0'0'181'0,"0"0"-28"16,0 0-40-16,0 0 24 16,0 0-65-16,0 0 26 15,0-62-45-15,0 54 8 16,0 2 24-16,0 0-71 15,0 4 21-15,0 2 4 0,0 0-28 16,0 0 34-16,0 0-45 16,0 0 2-16,0 0-14 15,0 6-23-15,0 17 30 16,0 10 3-16,0 6 4 16,-2 0 7-16,-1 3-9 15,-1 1 0-15,0-3 0 16,2-3 8-16,-2-4-8 15,2-13 0-15,0-8 0 16,2-8-14-16,0-4-2 16,0 0 16-16,0-11 11 15,18-16-11-15,3-9-31 0,5-5 9 16,1 4-48-16,-5-3 42 16,1 3-31-16,-8 5 24 15,1 4 20-15,-5 6 9 16,-3 8 6-16,2 4 0 15,-4 6-29-15,1 1 28 16,-1 3 1-16,0 0 0 16,0 7-7-16,0 9 15 15,1 7-3-15,-3 1-3 16,4-2 3-16,-6 2-7 16,0-2 5-16,0-3-3 15,0-4 20-15,1-6-13 16,-1 0-7-16,0-7 1 15,0-2 3-15,0 0-1 16,0 0-3-16,4 0 0 0,2 0 19 16,3-13-16-16,3-11-6 15,3-1-2-15,-1-6-9 16,-1-3-2-16,1 4 16 16,-7 7 0-16,0 2 20 15,-2 7-12-15,-3 5 19 16,-1 6 14-16,-3 3-27 15,0 0 17-15,0 0-31 16,0 0 0-16,0 0-11 16,0 0-19-16,0 3 30 15,0 14 18-15,2 5-5 16,4 6 45-16,3 2-36 0,3 2-15 16,-2-1 22-16,4-4-29 15,1-6 0-15,2-5-1 16,0-11 6-16,5-5-10 15,1 0-3-15,1-7-36 16,5-18-74-16,-5-5-182 16,-1-1-236-16</inkml:trace>
  <inkml:trace contextRef="#ctx0" brushRef="#br0" timeOffset="-202035.96">2195 9893 66 0,'0'0'382'16,"0"0"-159"-16,0 0-86 15,0 0-16-15,0 0-49 0,0 0 36 16,-20-65-84 0,20 65 14-16,0 0-25 0,0 0-5 15,0 0-16-15,0 2 4 16,0 26 3-16,0 18-18 16,0 14 38-16,0 14-7 15,0 10-6-15,0 11 1 16,0 4 15-16,0 3-22 15,-4 2 0-15,-10-11 1 16,3-7 11-16,0-15-12 16,4-15 0-16,5-16 6 15,2-14-19-15,0-10-69 0,0-12-115 16,4-4 39 0,12-2-9-16,0-30-243 0</inkml:trace>
  <inkml:trace contextRef="#ctx0" brushRef="#br0" timeOffset="-201762.34">2159 10162 585 0,'0'0'163'16,"0"0"-61"-16,0 0-28 15,0 0-69-15,0 0 11 16,0 0-11-16,156-119-2 15,-122 119 7-15,-3 7 3 16,-9 15-13-16,-8 7 0 0,-12 5-35 16,-2-5 21-16,-4 3-11 15,-21-6 25-15,-6-1 29 16,-2-5-10-16,2-8-27 16,6-6 8-16,2-6-157 15,13 0-110-15,8-15-216 16</inkml:trace>
  <inkml:trace contextRef="#ctx0" brushRef="#br0" timeOffset="-200304.41">2487 10190 291 0,'0'0'200'0,"0"0"-113"16,0 0 28-16,0 0-90 15,0 0-7-15,0 0-18 16,69-135 18-16,-59 96-4 16,-4-3 11-16,-1-5-7 15,-1-2 61-15,0 4-42 16,-2 5 32-16,-2 7-14 16,0 8-34-16,0 7 15 15,0 8-27-15,0 4-6 16,0 4 12-16,0 2-15 15,0 0-7-15,0 0 5 0,0 0-20 16,0 0 20-16,0 0 2 16,-6 0 0-16,-3 0 6 15,0 4-3-15,2 7-3 16,1 1 0-16,1 2-3 16,1-2-10-16,2 8 10 15,2 1 3-15,0 9-18 16,0 8 34-16,0 5-16 15,0 1 0-15,0 7 8 16,2 2-14-16,7 3 6 16,1 0 0-16,-2-1 3 15,-2-9 1-15,-1-9-4 0,-3-11 0 16,2-11 10-16,0-9-26 16,4-6-12-16,1 0 28 15,3-9 66-15,2-12-63 16,6-5 6-16,0 0-9 15,1-2 8-15,-2-1-24 16,-1 0 16-16,1-2 0 16,-7 8 0-16,1 0 4 15,-1 8-4-15,-5 4 9 16,-1 5 10-16,-4 3-24 16,-2 3 5-16,0 0-6 15,0 0-6-15,0 0-33 16,0 11 45-16,0 7 0 0,0 2 7 15,0 2-10 1,0 2 3-16,-4 5 0 0,4 0 18 16,0 2-18-16,0 1 9 15,0-3-9-15,0-6 14 16,12-7-29-16,1-6 15 16,2-10 0-16,3 0 29 15,0-3-26-15,-1-17 17 16,-3 1-20-16,-5 0-6 15,-5 2 0-15,-4-5-41 16,0-1 12-16,0-2 35 16,-2-1-45-16,-11-1 45 15,1 5 1-15,2 6 14 16,1 10-28-16,-1 5 13 0,2 1 0 16,-3 0-11-16,-3 0 11 15,3 11 0-15,5 5 0 16,-2 0 4-16,6 2-14 15,2 2 7-15,0 1 3 16,0-1-5-16,5-1 17 16,11-2-12-16,4-7 8 15,-1-6 12-15,4-4-20 16,-3 0 26-16,2 0-15 16,-2-12 6-16,-1-7-17 15,-2-3-16-15,-1-2-8 16,-1-6-4-16,-3 2 18 15,-4-2 10-15,-1 7 0 0,-5 2 3 16,0 10 2-16,-2 6 19 16,0 5-24-16,0 0-1 15,0 2-29-15,0 18 23 16,0 4 7-16,0 2 3 16,0-3 7-16,0-4-10 15,0-1 0-15,0-4-1 16,5 0-4-16,2-3 5 15,4-7 0-15,2-4 9 16,3 0-2-16,6 0-7 16,0-18 0-16,3-5-33 15,-3-4 17-15,-1-4-15 0,-6 1 15 16,-4-2 16-16,-4 6 0 16,-3 2 40-16,1 2 14 15,-3 6-13-15,-2 6 15 16,0 2-18-16,2 6-11 15,-2 2 33-15,0 0-55 16,0 0-2-16,0 0-3 16,2 0-28-16,-2 12 24 15,0 14 0-15,0 9 4 16,0 8 0-16,0 9 4 16,-2 6-4-16,-5 14 0 15,-1 7 11-15,-2 4-11 16,2 2 0-16,1-6 6 15,1-11-4-15,-2-10 6 16,6-11-8-16,2-12 0 0,0-13-11 16,0-7-30-16,4-10-52 15,12-5-44-15,3-4-18 16,0-26-260-16</inkml:trace>
  <inkml:trace contextRef="#ctx0" brushRef="#br0" timeOffset="-199538.73">3357 10261 587 0,'0'0'335'0,"0"0"-223"16,0 0-75-16,0 0 18 15,0 0-52-15,0 0-1 16,84-65 22-16,-57 54-17 15,-2-1-7-15,-5-1 0 16,-3 0 14-16,-1-2-11 16,-3 0-3-16,-1-1 2 15,-6-1-3-15,-1 2 3 16,-1-2-4-16,-4 3-9 16,0 2-44-16,0 0 37 15,0 4 4-15,0 4-28 16,-11-1 34-16,-3 5-7 15,-3 0 15-15,1 0-9 0,1 0 18 16,-1 2-9-16,1 10 0 16,1-1 0-16,3 3 19 15,2 2-11-15,2 6-5 16,3 2 15-16,4 5-5 16,0-4-1-16,0-1-4 15,4-2-1-15,12-8 0 16,1-2-7-16,8-7 0 15,2-5 23-15,0 0-16 16,4 0 40-16,0-12-39 16,-2-11-2-16,0 2 11 15,-2-5-16-15,0 1-1 0,-6-1 0 16,0 2 9-16,-3 2-10 16,-5 3 1-16,-4 2 0 15,-4 5-3-15,-5 2 3 16,0 3 0-16,0 2-5 15,0 1-24-15,0 2 23 16,-12 0-19-16,-1 2 25 16,-1 0-4-16,1 0 5 15,-1 0-1-15,-1 13 0 16,2 1-13-16,2 7 13 16,2 2 0-16,5 3-1 15,4 3-12-15,0 1 13 16,2 1 0-16,20-5 13 0,6-6-11 15,7-6 32 1,2-9 4-16,1-5-18 0,-5 0 29 16,-1-24-45-16,-8-10 5 15,-8-5-9-15,-7-4-64 16,-9 2-8-16,0 9-95 16,0 3-417-16</inkml:trace>
  <inkml:trace contextRef="#ctx0" brushRef="#br0" timeOffset="-197993.94">820 10555 135 0,'0'0'129'0,"0"0"-25"16,0 0-3-16,0 0-46 15,0 0-13-15,0 0-18 16,-9 9-18-16,9-8 50 15,0-1-35-15,-2 0 24 16,2 0 5-16,0 0-38 16,0 0 38-16,0 0 3 0,0 0-6 15,0 0 32 1,0 0-64-16,0 0 2 0,0 0 16 16,6 0-26-1,10 0 13-15,0 0 10 0,8 0-25 16,1 0 10-16,1 0-14 15,5 0-1-15,2 0 3 16,6 0 10-16,-1 0-13 16,2-1 0-16,0-3 7 15,2-1-5-15,0 1-2 16,1 3 0-16,-1-1-1 16,1-3 7-16,6 4-6 15,0-6 0-15,5 3 2 16,6-2 4-16,0 0-6 15,-3 0 0-15,3 3-1 0,-4 0 7 16,-6 3-6-16,-8 0 0 16,-4 0 4-16,-6 0-5 15,-3 0 1-15,-4 0 0 16,7 0-1-16,2 0 16 16,4-2-15-16,6-6 3 15,3 1 11-15,1 0-11 16,2 0-3-16,-5 4 0 15,-3 1 0-15,0 0 2 16,-3 2-2-16,0 0 0 16,1 0 4-16,1 0-2 15,7 0-2-15,0-2 0 0,2 0-2 16,2 1 4 0,2-4-2-16,4-1 0 0,4-3 0 15,7-3 0-15,5 1 0 16,3-3 0-16,0 2-1 15,-9 2 11-15,-3-1-10 16,-7 2 0-16,-4 4 5 16,-6-4-5-16,-1 1 0 15,-2 2 0-15,0 2-2 16,-3-1 19-16,5 2-17 16,1-1 0-16,2-1 10 15,1 3 8-15,0-1-15 16,-6 1-3-16,-3 0 0 15,-4 0 12-15,-5-1-12 16,-4 2 0-16,-6-3 6 0,-9 1 28 16,-6 0-32-16,-4 3 14 15,1-2 32-15,-1 0-46 16,4 0 24-16,0-2-26 16,1 2 12-16,-5 0-12 15,-4 2 0-15,0 0-43 16,0 0-71-16,-9 16-294 15,-17-2-261-15</inkml:trace>
  <inkml:trace contextRef="#ctx0" brushRef="#br0" timeOffset="-194160.42">2547 11684 82 0,'0'0'141'0,"0"0"14"15,0 0 1-15,0 0-68 16,0 0-22-16,0 0-31 16,27-60 29-16,-24 51-1 15,-3 4-36-15,0 1 66 16,0-1-58-16,0 2 8 16,0 1 3-16,0 0-29 15,0 0 38-15,0 2-49 16,0 0-5-16,0 0-1 0,0 0-9 15,0 0 1 1,0 0-6-16,0 0 14 0,0 9 3 16,-7 11-3-16,-3 3 2 15,4 5-3-15,-1 5 7 16,5 1-6-16,0 0 0 16,2 4 3-16,0-2-1 15,0 0-2-15,15-4-1 16,8-6-11-16,8-10 24 15,7-8-1-15,7-8 26 16,1 0-14-16,-3-3 27 16,-8-18-47-16,-3-2-1 15,-8-2-1-15,-4-3 7 16,-6-3-8-16,-8 4 0 0,-2-4 6 16,-4-1-27-1,0 2 21-15,0-2 0 0,-6 0-20 16,-7 0 21-16,-3-2-1 15,-2 0 0-15,1 6 9 16,-2 6-36-16,4 7 23 16,1 10-15-16,1 3 2 15,-5 2-1-15,-1 0 18 16,-4 7 0-16,-4 14 12 16,0-1-17-16,5 4 5 15,-2 2 0-15,8 2-8 16,1 3 10-16,1 1-4 15,8-3-1-15,3 1-6 0,3 0-4 16,0-3 4-16,7-1 9 16,11-6 16-16,6-3-16 15,5-8 0-15,7-7 18 16,4-2-15-16,0-2 27 16,-5-20-30-16,-3-2-1 15,-8-2-14-15,-1-1-18 16,-5 1 20-16,-5 1 7 15,-2 4 4-15,1 8-7 16,-8 4 9-16,-2 6 0 16,-2 0 6-16,0 3-6 15,0 0-1-15,0 0-9 0,0 0-24 16,0 15 27 0,0 4-11-16,0 8 18 0,0 0 8 15,0 0 7-15,0-1-12 16,0-4-3-16,0-2 13 15,2-4-1-15,0-2-12 16,-2-8 0-16,5-2 1 16,-3-4 10-16,2 0-11 15,6-2 24-15,1-15-20 16,5-10 11-16,-1-1-15 16,-3 2-15-16,0-2 8 15,-3 2-7-15,5 1 14 16,-3 4 0-16,2 1 2 15,1 3-11-15,-1 3 9 16,3 4 0-16,-6 5-12 0,2 2 12 16,-5 3-2-16,-1 0 1 15,1 5-8-15,-1 13-8 16,2 1 14-16,-4 5 3 16,2 0-1-16,1 1 13 15,2-2-12-15,-2 0 0 16,2-5 10-16,-1-6 1 15,2-4-11-15,-2-5 0 16,1-3 41-16,7 0-41 16,7 0 59-16,3-14-37 15,5-5-10-15,0-7-24 16,-2-1 3-16,-2 4-71 0,-9 0-33 16,-12 2-210-16</inkml:trace>
  <inkml:trace contextRef="#ctx0" brushRef="#br0" timeOffset="-193117.02">3876 11314 486 0,'0'0'163'0,"0"0"-7"0,0 0-25 16,0 0-54-16,0 0-1 16,0 0-59-16,0 0-10 15,0-21-4-15,0 21-3 16,0 4-5-16,0 18 5 16,0 9 0-16,0 9 11 15,0 7-11-15,0 10 0 16,0-1 7-16,0 2 2 15,0-10-9-15,0-4 0 16,0-7 11-16,0-7-13 16,-2-8 2-16,2-6 0 0,0-9 0 15,0-5 8 1,0 1-8-16,0-3 20 0,0 0-10 16,0 0 65-1,0-3-24-15,0-13-26 0,7-6-15 16,1-1-1-16,6-4-9 15,1 4 0-15,6-1-8 16,-2 1-2-16,6 3 4 16,-1 6-15-16,1 6 2 15,0 4 4-15,-6 4 2 16,0 0 7-16,-9 0-1 16,0 16-9-16,-6 5 0 15,-4 3-26-15,0-1 41 16,-4 4-35-16,-16-4 36 15,-9 0 9-15,-3-7-2 0,-3-2 5 16,-1-4-12 0,5-6 0-16,2-4 47 0,7 0-32 15,6 0 26-15,3-2 7 16,4-6-44-16,2 1 21 16,4 4-25-16,3 1-17 15,0 2-2-15,0 0-87 16,0 0-33-16,3 0-207 15,10 0-76-15</inkml:trace>
  <inkml:trace contextRef="#ctx0" brushRef="#br0" timeOffset="-192585.73">4306 11558 134 0,'0'0'288'16,"0"0"-161"-16,0 0 30 15,0 0-76-15,0 0 12 16,0 0-16-16,0-8-52 0,0 8 18 15,0 0-28 1,0 0-14-16,-10 0 43 0,-2 5-39 16,-3 8 6-16,-1 5-9 15,-3 6 9-15,2 2 19 16,-1 9-10-16,5-3-11 16,4 2 10-16,7-4-19 15,2-4-1-15,0-2-2 16,15-4 6-16,12-6 3 15,4-5 15-15,5-9-8 16,1 0 32-16,4-11-42 16,-3-15 11-16,-7-6-14 15,-8-1 18-15,-13 0-28 16,-7-2 10-16,-3 4 0 0,0 2-6 16,-13 7 6-16,-8 10 0 15,-1 8-1-15,-2 4-7 16,-8 2-10-16,-6 26 6 15,-2 6-49-15,5 0 5 16,6-3-74-16,15-9-62 16,14-17-178-16</inkml:trace>
  <inkml:trace contextRef="#ctx0" brushRef="#br0" timeOffset="-191123.76">4705 11659 117 0,'0'0'202'0,"0"0"-131"15,0 0-53-15,0 0-10 16,0 0-8-16,0 0 16 15,27-5-15-15,-23 5 6 16,3 5 16-16,-3-4 19 0,2 1 17 16,-2 3-47-16,-2 0-10 15,0 2 19-15,0-4-18 16,3 1-3-16,-5-1 0 16,0-3 11-16,0 0-11 15,0 0 43-15,0 0 38 16,0 0 19-16,0-13-86 15,0-1 8-15,0 0-22 16,-5-1 20-16,-3-3-20 16,0 4 0-16,2-3 5 15,-3 5-27-15,0 0 8 16,0 0 14-16,-2 4 43 0,0 0-39 16,0 5 4-16,-2-3-8 15,3 6 2-15,1 0-3 16,1 0 1-16,1 0 0 15,-2 3-4-15,-4 14-12 16,4-2 11-16,-3 9-1 16,4 4 6-16,3 2-10 15,1 6 13-15,0-2-3 16,1 0 0-16,3 1 10 16,0-7-21-16,0-2 10 15,0-6 1-15,0-8 8 16,0-5-8-16,0-4-32 0,0-3 16 15,0 0 16-15,3 0 8 16,-1-8-8-16,2-12-22 16,5-4 21-16,7-6-15 15,3 0 5-15,2 0 3 16,-1 4 16-16,-7 5 3 16,-2 7-1-16,-2 6-3 15,-4 6 40-15,-3 2-46 16,-2 0-1-16,2 0-4 15,0 11 4-15,0 6 5 16,3 1 15-16,1-1-11 16,4 1 30-16,-4 2-15 15,5 0 5-15,-1-1-2 0,0-2-25 16,3-5 17-16,-1-9-11 16,1-3-8-16,3 0 49 15,-1-3-17-15,4-16 0 16,-4 0-12-16,-1-3-14 15,-4-2 1-15,-1-2-7 16,-4-1 0-16,-3 1 18 16,1 2-5-16,-3 4 10 15,0 6 26-15,0 5-44 16,0 9 43-16,0-3-48 16,0 3-17-16,0 0 11 15,0 0-4-15,0 0 10 16,-5 10 0-16,5 3-3 0,0-4-19 15,0 1-29-15,0-2-18 16,5-4 50-16,12-2-20 16,5-2 20-16,1 0-12 15,-1 0-34-15,-2 0 10 16,-6 0-4-16,-1 0 46 16,-5 0-8-16,0 0 22 15,0 0-1-15,-1 13 20 16,-1 6-8-16,-1 5 48 15,0 3-25-15,-1-3-9 16,-2-2 24-16,1-4-28 16,1-10 13-16,0-5 9 0,1-3-28 15,4 0 74 1,4 0-28-16,8-11-37 16,3-11-2-16,0-3-23 0,3 1-4 15,-5-1-66-15,-1 0-117 16,-4 4-87-16,1 2-368 15</inkml:trace>
  <inkml:trace contextRef="#ctx0" brushRef="#br0" timeOffset="-189622.82">5478 11644 223 0,'0'0'121'0,"0"0"-109"16,0 0-9-16,0 0 8 15,0 0 0-15,0 0-3 16,-4 6 17-16,2-6-3 16,0 0 68-16,-1 0-9 15,3 0 0-15,-4 0 2 16,0 0-13-16,-5 0-50 15,-3-2 36-15,2-8-43 16,-4 0 16-16,1 3 13 16,2-1-41-16,1 3 36 15,0 1-19-15,1 1-5 0,-1 3 10 16,4 0-17-16,-3 0-6 16,3 0 0-16,-2 3-11 15,0 14 7-15,-1 2 2 16,-3 8 2-16,2 0 34 15,-1 1-26-15,5 3 10 16,4-9-8-16,2-3 1 16,0-4-11-16,0-10 8 15,14-2-2-15,7-3 38 16,2 0 16-16,4-20-30 16,2-6-16-16,-2-6-4 15,0-4-13-15,-4-5 3 16,-2-3 0-16,-3-2-12 0,-3 0 13 15,-5 0-1 1,-6 0 0-16,-4 2-10 0,0 5 7 16,0 7 3-16,-2 6 0 15,-4 10 8-15,0 6-8 16,4 6 0-16,0 4-1 16,2 0 17-16,0 0-16 15,0 0 0-15,0 0-1 16,-4 0-12-16,0 0 2 15,-3 10 11-15,1 10-7 16,-2 8 11-16,2 2-7 16,-1 9 3-16,3-2 0 0,0 8-3 15,-1-3 3 1,2-1 0-16,1-4-2 0,2-3 10 16,0-1-18-16,0-6 10 15,2-3 0-15,12-4 3 16,1-6 3-16,-3-5-6 15,-1-4 4-15,-5 0 5 16,4-5-7-16,-2 0-2 16,1 0 4-16,1 0 15 15,0-9-8-15,1-5-11 16,3-4 0-16,1-1 8 16,3-8-11-16,0 1 3 15,2 0-8-15,-4 3-2 16,-1 2 11-16,-4 5-1 0,-3 7 0 15,-4 6 4-15,-2 1-5 16,-2 2 1-16,2 0-3 16,0 0-11-16,3 14 3 15,-1 11 11-15,3 1 0 16,-4 6-6-16,1-6 3 16,-2 1 3-16,2-5 0 15,-2-5-1-15,1-5 8 16,-1-7-7-16,0-5 0 15,2 0 9-15,4 0-9 16,3 0 5-16,1-8-2 16,2-10 14-16,1-2-12 15,-1 3-5-15,-1-4 0 0,3 1 6 16,-5 3-7-16,3 0 1 16,-3 7 0-16,-5 3-5 15,1 4 5-15,-2 3 0 16,-1 0-1-16,1 0-22 15,1 6 22-15,1 14-2 16,0 3 3-16,0 1-9 16,-3-1 9-16,0-3 0 15,3-1 0-15,-5-9 7 16,0-5-9-16,0-2 2 16,-2-3 0-16,3 0 19 15,2 0-16-15,3-4 26 0,1-17-26 16,3 0 11-16,-2-5-19 15,1-3 5-15,5 3-10 16,-1-2-4-16,4 1 13 16,-1 4 1-16,-3 6 0 15,-4-1 5-15,-4 11-5 16,-2 3 0-16,-5 4 0 16,2 0-14-16,0 0 5 15,0 17 9-15,2 2-8 16,-4 3 3-16,3 4 5 15,1 0 0-15,3 2 1 16,2 2 18-16,4-8-12 16,-1-4 1-16,-2-5-5 0,1-9 15 15,3-3-17 1,-1-1 7-16,3 0-5 0,-1-1 25 16,3-12-28-16,-5-3-13 15,6 0-20-15,1-2-111 16,2 0-72-16,2 2-225 15</inkml:trace>
  <inkml:trace contextRef="#ctx0" brushRef="#br0" timeOffset="-188716.41">6489 11594 163 0,'0'0'61'16,"0"0"-21"-16,0 0 62 15,0 0 25-15,0 0-59 16,0 0 33-16,0 0-23 0,8 0-8 15,-8 0 35-15,0 0-30 16,0 0-7-16,0 0-17 16,0 0-39-16,0-2 36 15,0-8-28-15,0-4-12 16,-4 1 1-16,-7 1-4 16,2-1-5-16,0 3 14 15,0 4-9-15,2 3 8 16,1 3-13-16,-3 0 11 15,-5 0-16-15,1 3 5 16,-2 12 0-16,-1 4-2 16,3 1-4-16,-1 6 6 15,5-5 0-15,5 4 0 0,4-3-3 16,0-4 7 0,0-2-4-16,4-5 11 0,16-4 0 15,2-4 9-15,1-3-11 16,-5 0-2-16,-1 0 19 15,-3-7-25-15,-3-7-1 16,0-3 4-16,1-3 7 16,-4-1-11-16,1-2 0 15,1 2 5-15,-4-1 8 16,-2 2-7-16,1 4 25 16,-3 6-13-16,0 2-8 15,0 7 3-15,-2-2-13 0,0 3 3 16,0 0-15-1,0 0 12-15,0 8 0 0,0 18-9 16,0 12 9-16,0 11-1 16,2 5 1-16,-2 8 0 15,6 1 0-15,-4 2 2 16,2-3-2-16,0-2 0 16,-2-2 2-16,1-5-5 15,-1-7 3-15,0-4 0 16,-2-7-3-16,0-4 7 15,0-7-4-15,0-9 1 16,0-2 12-16,0-6-13 16,0-4 0-16,0-3 4 15,0 0 8-15,0 0-5 16,0 0-5-16,0 0-1 0,0 0 13 16,-7 0-12-1,-1 0-2-15,-6 0 7 0,1 0 4 16,-3 0-5-16,-1-10-6 15,-2-12 0-15,1-7 17 16,1-6-17-16,1-8 0 16,3-5 0-16,2-6-3 15,6-4 3-15,5 0 0 16,0 0-6-16,0 2 7 16,18 4-10-16,7 1 5 15,-1 4-20-15,0 4 18 16,1 5-36-16,-5 6-9 0,-5 4-36 15,-5 5-36-15,-8 0-27 16,-2 5-65-16,0 1-288 16</inkml:trace>
  <inkml:trace contextRef="#ctx0" brushRef="#br0" timeOffset="-188510.53">6090 11035 293 0,'0'0'981'0,"0"0"-816"0,0 0-138 16,0 0 19-16,0 0-46 16,0 0-24-16,-8-41-8 15,16 55-232-15,-6 1-544 16</inkml:trace>
  <inkml:trace contextRef="#ctx0" brushRef="#br0" timeOffset="-185363.43">2589 12290 54 0,'0'0'25'0,"0"0"-11"16,0 0 34-16,0 0-10 16,0 0-12-16,0 0 0 15,-4-8-25-15,2 6 20 16,-2 1-21-16,-1 1 2 16,-1 0-9-16,-4 0 9 15,4 0-2-15,-1 0 1 16,1 0 6-16,-4 0-1 15,4 0 11-15,-1 0 8 16,1 0 44-16,-2 0-28 16,4 0-10-16,-2 0 7 15,-3 0-35-15,-3 0 18 16,-1 0-6-16,0 0-13 16,-5 1 38-16,2 1-38 0,1 0 16 15,1 0 6-15,1-2-17 16,2 2 14-16,2-2 11 15,2 0-29-15,1 2 58 16,4-2-50-16,2 0 5 16,0 3-2-16,0-3-2 15,0 0-4-15,0 0-3 16,0 0 0-16,0 0-10 16,0 3-13-16,0-1 18 15,0 0 6-15,0-2 9 16,0 2-15-16,0-2 27 0,0 0-1 15,8 3 37-15,1-3-55 16,5 3 14-16,1-1 2 16,1 0-18-16,4-2 29 15,2 0-12-15,0 0-22 16,3 0 41-16,0 0-41 16,2 0 16-16,-1 0-15 15,3-4 12-15,0 1-14 16,2-2 0-16,-2 3 2 15,0 0-8-15,-2 2 6 16,-7 0 0-16,0 0-1 16,0 0 4-16,0 0-3 15,3 0 0-15,-4 0 3 0,0 0 6 16,-7 0-4-16,5 0-5 16,-5 0 1-16,2 0 14 15,-1 0-15-15,0 0 0 16,6 0 1-16,-3 0 16 15,3 0-11-15,4 0-6 16,1 0 10-16,3 0 5 16,2 0-15-16,2 0 0 15,1-3 4-15,-1 3-5 16,-2-3 7-16,-2 1-6 16,-1-2 0-16,0 0 13 15,-3 3-13-15,-1-5 0 16,-2 5 11-16,2-1-1 15,1-1-9-15,4 2-1 0,4 1 0 16,5-2 11-16,-1 0-11 16,3-2 0-16,-2 2 1 15,-2 0 5-15,-1 0-2 16,-2 2-4-16,-2-5 0 16,-4 5 16-16,-2-3-16 15,0 1 0-15,0 2 2 16,-1-2 1-16,0 0-1 15,2 2-2-15,1 0 0 16,4-3 7-16,4 3-7 16,3 0 0-16,2-5 3 15,0 3 18-15,-4-2-16 16,1 2-5-16,-4 2 0 0,-2 0 7 16,0 0-7-16,-2 0 0 15,0 0 2-15,-3 0-5 16,3 0 7-16,2 0-4 15,2 0 0-15,2 0 7 16,4-1-7-16,-4-2 0 16,0 1 0-16,-1 2 1 15,-1-2-1-15,0 2 0 16,0 0 0-16,-2 0 0 16,-2 0 0-16,2 0 0 15,0 0 2-15,2 0-3 16,3 0 3-16,1 0-2 0,1-2 0 15,-1-1 8-15,4 2-8 16,-2-1 0-16,3-3 3 16,5 4 2-16,-1 1-2 15,4-2-3-15,2 2 0 16,2 0 1-16,2 0-1 16,-1 0 0-16,2 0 1 15,3 0 2-15,2 0-3 16,3 0 0-16,4 0-1 15,4 3 8-15,3 2-8 16,6-2 1-16,1 0 0 16,-2-1 1-16,6 2 0 15,-4 0-1-15,-8 4 0 16,-2 0-1-16,-9 1 0 0,-6 0 1 16,0-1 0-16,-4 0 6 15,-6-1-1-15,-1-2-5 16,-12 1 4-16,-4-3 17 15,-8 2-17-15,-2-1-4 16,0-1 6-16,-4-3 19 16,3 3-14-16,0-1-11 15,-1-2 0-15,2 2 18 16,-4-2-18-16,-4 2 0 16,-2-2 3-16,-7 4-8 15,-2 0 5-15,0 11-19 16,-20 4-48-16,-33 13-101 0,-27 4-26 15,-24-10-243-15</inkml:trace>
  <inkml:trace contextRef="#ctx0" brushRef="#br0" timeOffset="-147738.8">1192 13392 18 0,'0'0'133'0,"0"0"-29"15,0 0-26-15,0 0-22 16,0 0 2-16,0 0-25 15,0 0 25-15,0 0 47 16,0 0-44-16,0 0 12 16,0 0-9-16,0 0-27 15,0 0 3-15,0 0-40 16,0 0 0-16,0 0-8 16,0 3-7-16,0 3 3 0,0 2 12 15,-7 1 0-15,-1 0 4 16,1 1-4-16,2-4 0 15,1-2 22-15,1-1-7 16,3-3-15-16,0 0 1 16,0 0 5-16,0 0 37 15,0-9 37-15,12-14-23 16,6-4-46-16,4 1 1 16,-2 0-12-16,-4 3 0 15,0 2 6-15,-6 1-7 16,-1 3 1-16,-5 3 0 15,2 4-1-15,-4 5 9 16,-2 2-8-16,0 3 0 0,0 0 6 16,0 0-15-16,0 0 9 15,0 0 0-15,0 0-17 16,0 0 0-16,0 0 17 16,0 0-7-16,0 0 0 15,0 0 4-15,0 4 3 16,0 6 0-16,0 6-12 15,-2 4 16-15,2 2-4 16,0 5 0-16,0-3 0 16,0-4 15-16,0-5-15 15,0 0 0-15,0-7 2 16,4-2-1-16,5-4-1 0,6-2 0 16,5 0 0-16,5 0 43 15,2-8-43 1,0-8-16-16,-6-3-30 15,-5 0-129-15,-7-5-229 0</inkml:trace>
  <inkml:trace contextRef="#ctx0" brushRef="#br0" timeOffset="-147556.03">1277 13124 710 0,'0'0'225'0,"0"0"-143"16,0 0-48-16,0 0-1 16,0 0-33-16,0 0-48 0,-13 9-109 15,13 8-98-15,0 4-37 16</inkml:trace>
  <inkml:trace contextRef="#ctx0" brushRef="#br0" timeOffset="-147033.33">1468 13180 72 0,'0'0'303'0,"0"0"-114"15,0 0-77-15,0 0 31 16,0 0-30-16,0 0-52 16,-21-4 5-16,21 4-48 15,0-2 26-15,0 2-16 0,0 0-26 16,0 0 42-16,0 0-44 16,8 0-21-16,17 19 21 15,6 9 0-15,2 5 15 16,-8 8-15-16,-10 7 13 15,-13 8-21-15,-2 2 8 16,-6-2 0-16,-21-3-3 16,-2-10 11-16,2-6-8 15,6-13 0-15,7-12 7 16,7-8-22-16,5-4-43 0,2 0-97 16,0-23-102-1</inkml:trace>
  <inkml:trace contextRef="#ctx0" brushRef="#br0" timeOffset="-143999.34">2494 13237 36 0,'0'0'75'0,"0"0"17"15,0 0-38-15,0 0 58 16,0 0-73-16,0 0-10 16,12-25 34-16,-12 21-52 15,0-1 22-15,0-4 21 16,0-1-46-16,0 2 55 16,0-2-39-16,0-2-6 15,0 0 45-15,0 0-33 16,0 3 31-16,0 1-11 15,0-4-23-15,0 5 38 16,0 3-43-16,0-2-19 16,0 4 52-16,0 2-45 15,0-2 5-15,0 2-15 0,0 0 3 16,0 0 12-16,0 0-15 16,0 0-10-16,0 0-5 15,0 4-4-15,0 13 19 16,0 10 0-16,0 4 13 15,0 6-10-15,0 6-3 16,0 5 0-16,2-1-8 16,0 3 14-16,0-4-6 15,-2-11 0-15,0-9-2 16,0-9-23-16,2-8 21 0,0-9-36 16,0 0 5-1,1 0-96-15,-1 0 77 0,-2-12 4 16,4-14-155-1,-2-6-176-15</inkml:trace>
  <inkml:trace contextRef="#ctx0" brushRef="#br0" timeOffset="-143924.39">2494 13237 245 0</inkml:trace>
  <inkml:trace contextRef="#ctx0" brushRef="#br0" timeOffset="-143699.34">2494 13237 245 0,'-17'-97'177'0,"17"97"-7"0,0 0-61 0,0 0-7 0,0 0-4 16,0 0-32-16,-39-39-3 15,39 39-51-15,0 0-6 16,7 0-12-16,19 0 17 16,15 7-11-16,15 18 0 0,1 8 20 15,-3 6-35-15,-7 5 15 16,-16 5-52-16,-18 4 48 16,-11-3-46-16,-2-4 39 15,-6-5-6-15,-23-7 34 16,-9-7-18-16,-2-3 1 15,-1-8 0-15,6-5-2 16,8-7-8-16,10-4-71 16,5 0-57-16,12-12-100 15,0-14-205-15</inkml:trace>
  <inkml:trace contextRef="#ctx0" brushRef="#br0" timeOffset="-141568.2">2900 13280 148 0,'0'0'120'0,"0"0"-1"15,0 0-63-15,0 0 62 16,0 0-16-16,0 0-29 15,7-27-13-15,-7 27-18 16,0 0 7-16,0 0-49 0,0 0 27 16,-5 3-29-1,-7 17 2-15,0 6 0 0,-2 6-7 16,5 5 12-16,-2 1-5 16,7-4 7-16,4-1 3 15,0-6 1-15,0-7-11 16,6-4 0-16,14-6-17 15,4-10 27-15,3 0-10 16,5-6 36-16,-3-15-30 16,-3-5 6-16,-5-1-12 15,-8-1-68-15,-9 2-2 16,-4 0-38-16,0 2 0 0,-11 2 43 16,-9-2 65-1,-3 5 5-15,4 10 13 0,-1 5 21 16,-1 4 17-16,0 0-44 15,0 13-6-15,3 6 7 16,5 3-8-16,4 0 14 16,7 2-19-16,2-2 0 15,0-1-1-15,15-1-14 16,14-5 15-16,9-7 0 16,5-8 15-16,-1 0 31 15,3-14-46-15,-5-15-20 16,-5-4-3-16,-8-4-77 15,-4 8 57-15,-6 5 41 16,-3 8 2-16,-3 8 27 16,-3 4 5-16,4 1-2 0,-1 3-6 15,3 0-10-15,-1 0-1 16,1 0 33-16,-4 11-28 16,1 4 40-16,-1 4-43 15,-2-1-5-15,-3-2 21 16,-3-2-30-16,-2-8-2 15,0-2-5-15,0 0 6 16,0-4 4-16,0 0 6 16,0 0-10-16,0 0 0 15,0 0-17-15,0 0 17 16,-7-14 0-16,-1-4-45 16,3 0 40-16,0 4-17 0,5 2 22 15,-2 2 15 1,2 6-1-16,-4 2-8 0,2 2-6 15,-1 0 14-15,-1 0-24 16,-2 0 10-16,-4 0 0 16,1 0-19-16,-5 0 18 15,4 11 1-15,-3 6 0 16,-1 3 4-16,1 4-12 16,1 2 11-16,1 0-3 15,7 0 13-15,0-2 8 16,4-1-21-16,0-6 0 15,0 0 1-15,19-8-2 16,8-6 2-16,6-3 10 16,6 0 37-16,1-9-40 15,-3-17-12-15,-3-2 4 0,-7-2-62 16,-9 4 44-16,-7 3-9 16,-5 6 27-16,-1 0 6 15,-2 5 8-15,-1 3 1 16,-2 1 8-16,0 4-13 15,0 4 41-15,0 0-51 16,0 0-10-16,0 0-10 16,0 0-31-16,0 0 51 15,-5 1 13-15,-4 12-1 16,-4 1 1-16,4 2-13 16,2 4 0-16,2 2-2 15,5 2 23-15,0 0-21 0,0-2 0 16,0-4 14-16,0-2-12 15,9-8-2-15,1-6-16 16,0-2-4-16,11 0 40 16,0-17 4-16,8-10-24 15,1-4-13-15,-6-1 11 16,-1 1-32-16,-5 1 29 16,-5 4-15-16,-7 4 40 15,-1 4-18-15,-3 6 40 16,0 5-23-16,-2 7 40 15,0 0-37-15,0 0-20 16,0 0-4-16,0 0-33 16,0 11 28-16,0 8-11 0,-2 5 36 15,-5 5-12-15,5 0-6 16,2 2 0-16,0-3-3 16,0-2 14-16,0-6-11 15,7-6 0-15,0-4 2 16,2-6-9-16,-3-4 7 15,5 0 0-15,5-2 25 16,5-14-17-16,0-7-15 16,2 2 7-16,-3-4-41 15,-3-1 39-15,-1-1-20 16,0 5 22-16,0 1 7 16,-6 6 8-16,2 5 3 0,-5 1 5 15,-1 6-18 1,-4 3 13-16,-2 0-18 0,0 0-14 15,0 8 1-15,0 10-14 16,2 2 27-16,-2 4-3 16,0 0 12-16,0 0-7 15,0-2-2-15,0-4 0 16,0-2-1-16,0-4 11 16,0-4-10-16,3-3 0 15,-3-4 4-15,0-1 0 16,4 0-4-16,1 0 0 15,6-21 22-15,2-10-22 16,5-3 0-16,0 0-1 16,4 3-2-16,-2 10-3 15,-5 3 6-15,-1 6 0 0,-5 5-16 16,-3 7 16-16,2 0 0 16,-2 0-4-16,1 10 4 15,-1 13-22-15,-4 2 22 16,1 1 0-16,-3 3-11 15,0-3 20-15,0-3-9 16,0-6 0-16,0-8 10 16,0-4-11-16,0-5 1 15,0 0 0-15,0 0 24 16,0 0-11-16,0-2-2 0,7-15-11 16,2-6-11-1,6-5-3-15,3-6 4 0,5-2-13 16,-1 0 8-16,-2 3 7 15,0 8 8-15,-3 7 0 16,-3 7 9-16,-3 5 28 16,-5 4-37-16,0 2 10 15,-6 0-29-15,2 4 15 16,-2 16-7-16,0 9 9 16,0 3 2-16,0 2 11 15,0-3-11-15,2 0 0 16,2-4 37-16,3-10-25 15,-1-5-7-15,4-6-5 16,3-6 1-16,5 0 25 16,4 0-26-16,0-3-10 0,-1-10-34 15,-8-6-264-15</inkml:trace>
  <inkml:trace contextRef="#ctx0" brushRef="#br0" timeOffset="-140420.23">4487 13339 343 0,'0'0'172'16,"0"0"-65"-16,0 0-1 15,0 0-73-15,0 0 1 16,0 0-26-16,-2 2 4 16,2 0 19-16,2-2 1 0,4 0-5 15,5 0 44 1,1 0-68-16,-1 0 21 0,-3 0-23 15,4 0 13-15,-5-4-5 16,-1-2-9-16,-2-2-16 16,-1-1-1-16,0 0-21 15,-3 0-11-15,0-1 35 16,0 5 13-16,0 1-9 16,0 0 10-16,-3 4-32 15,-6 0 27-15,-4 0 10 16,-3 1-4-16,1 14-1 15,-3 3 7-15,5-1-6 16,-1 6-1-16,1 0 0 0,8 4 18 16,3-1-2-1,2-1 1-15,0 1-17 0,2-5 9 16,16-7-9-16,2-5 3 16,1-6-3-16,-2-3 39 15,-1 0-26-15,-1-1-13 16,2-18 0-16,-1-5-11 15,-1-5-3-15,8-3 11 16,0-2 3-16,4 1 1 16,-3 5 19-16,-4 3-20 15,-2 7 14-15,-7 9-4 16,-3 4 22-16,-6 5-32 0,1 0 8 16,-5 5-22-1,0 17 1-15,0 6 13 0,0 0-7 16,0-2 22-16,0-4 1 15,0-4-16-15,0-3 0 16,0-2 4-16,0-6 7 16,0-7-11-16,0 0 0 15,0 0 9-15,0 0 32 16,0-20-41-16,4-1-54 16,5-5 49-16,2 0-31 15,7 2 21-15,2 2 14 16,-2 4 1-16,-1 8 20 15,-3 3-11-15,-1 7-6 16,-4 0-5-16,1 4 2 16,-4 16 0-16,1 6 0 0,1 3 5 15,0 0 3-15,0-2-8 16,1-3 0-16,0-6 16 16,0-6-3-16,2-6-13 15,3-6 5-15,1 0 6 16,5-6 14-16,3-14-25 15,-6-7 4-15,1-7 0 16,-5-1-4-16,-1-3-4 16,-1-1-9-16,-5-1 2 15,1 1 4-15,-3 0 7 16,1 3 0-16,-5 7 0 16,0 2 15-16,0 8-15 0,0 10 20 15,0 4-20-15,0 2 41 16,0 3-41-16,0 0 3 15,0 0 6-15,0 0-8 16,0 0-2-16,0 0-5 16,0 12-2-16,-2 10-3 15,-7 10 11-15,-2 9 0 16,0 6-9-16,4 5 15 16,0 3-6-16,7 1 0 15,0-2 6-15,0-4 8 16,0-6-6-16,7-10-2 15,9-12 24-15,-1-10-17 16,7-12-13-16,7 0 20 16,5-5-18-16,3-20 14 15,0-5-16-15,-8-2-74 0,-10 2-3 16,-3 2-185-16,-7 0-205 16</inkml:trace>
  <inkml:trace contextRef="#ctx0" brushRef="#br0" timeOffset="-140207.35">5137 13272 619 0,'0'0'248'0,"0"0"-92"0,0 0-74 16,0 0-65-1,0 0 9-15,0 0-20 0,204-65 2 16,-171 52 5-16,-6 5-5 15,-10 2-8-15,-9 5 0 16,-6 1-39-16,-2 0-80 16,0 0-413-16</inkml:trace>
  <inkml:trace contextRef="#ctx0" brushRef="#br0" timeOffset="-138805.06">5597 13333 166 0,'0'0'141'0,"0"0"-40"16,0 0-95-1,0 0-3-15,0 0-6 0,0 0 15 16,5 8 7-16,-3-3 1 16,-2-5-19-16,2 0 41 15,-2 0-15-15,0 0 48 16,0 0 13-16,0 0-55 15,0 0 47-15,0 0-50 16,0 0-24-16,0-9 10 16,0 1-8-16,0 0-2 15,-7-2 22-15,2-3-26 16,1 3 36-16,-2 1-23 0,1 2-12 16,-3 1 45-1,-2 3-46-15,1-2 1 0,1 3-3 16,-2 2-24-16,4 0 24 15,-1 0-2-15,1 0 16 16,-2 0-24-16,0 0 13 16,-1 5-3-16,-3 9 0 15,-1 4-8-15,5 1-3 16,-2 8 11-16,4 1 0 16,3 0-12-16,3 2 18 15,0-5-6-15,0-2 0 16,0-5 4-16,3-6-13 15,3-4-27-15,4-8-9 16,3 0 37-16,3-3 8 0,1-14 30 16,1-5-30-16,-3 0 4 15,-3-2-20-15,-1 0 16 16,3 0 0-16,-3 2-11 16,-1 2 22-16,4 3-11 15,-3 3 40-15,-4 10-35 16,-3 3 37-16,-1 1-37 15,-1 0 5-15,0 12-20 16,3 12 10-16,-1 1 0 16,2 4 4-16,4-5 12 15,-1-5-6-15,-1-6-10 16,1-6 0-16,-2-2 6 16,0-3 1-16,4-2-7 0,0 0 9 15,7-12 4 1,2-15 1-16,-1-4-14 0,0-7 0 15,-3 1 7-15,-3 0-1 16,-3-1-6-16,2 1 0 16,-3 1 16-16,-5 0 6 15,1 0-22-15,-5 6 8 16,0 2 8-16,0 8-14 16,0 3-2-16,0 10 0 15,0 2 23-15,0 5-18 16,0 0-5-16,0 0 2 15,0 0-6-15,0 0 4 16,0 0-13-16,0 15 8 16,0 9-3-16,-5 7-4 15,-3 4 12-15,-1 8 0 0,-1 4-2 16,4 5 4-16,2 3-2 16,-1-3 0-16,5-7 13 15,0-6-26-15,0-9 13 16,0-7 0-16,11-10-8 15,7-5 20-15,2-8-12 16,7 0 0-16,2 0 11 16,0-12-25-16,-3-6-23 15,-1-2-71-15,-2-2-91 16,-8-2-282-16</inkml:trace>
  <inkml:trace contextRef="#ctx0" brushRef="#br0" timeOffset="-138594.15">5731 13266 454 0,'0'0'283'15,"0"0"-29"-15,0 0-114 16,0 0-54-16,0 0-65 16,0 0-7-16,151-107 12 15,-97 81-26-15,-8 1 10 16,-6 6-4-16,-5 5-6 15,-12 11-9-15,-4 3-133 16,-11 0-199-16,-6 17-74 16</inkml:trace>
  <inkml:trace contextRef="#ctx0" brushRef="#br0" timeOffset="-137246.55">6011 13418 55 0,'0'0'180'0,"0"0"-31"0,0 0-48 15,0 0-21-15,0 0-46 16,0 0 4-16,42-47-11 15,-32 31-18-15,-1 0 20 16,-3 0 12-16,1 2-37 16,-2 0 49-16,-3 2-44 15,0 1 3-15,3 2-1 16,-3 2 5-16,2 5-4 16,-2 1 15-16,0-1-19 15,-2 2 4-15,2 0-12 16,-2 0-11-16,0 10 11 15,0 12-8-15,0 4 8 16,0-1 10-16,0 1-8 16,0-2 35-16,0-1-34 15,0-5 8-15,0-4-6 0,0-6 11 16,0-2-16-16,8-6 0 16,-2 0 2-16,5 0 20 15,3-8-20-15,1-16 8 16,1-5-6-16,2 0 12 15,-2 0-16-15,3 4 0 16,-1 3 1-16,3 3 64 16,-4 5-51-16,-3 7 7 15,-3 2-21-15,-3 5 5 16,-3 0-11-16,0 0 5 0,-1 19-1 16,-4 4-18-16,0 5 26 15,0 1-6-15,0-3 0 16,0-2 16-1,0-4-16-15,2-4 0 0,3-6 0 16,-1-2 0-16,5-3 7 16,2-5-7-16,2 0 5 15,3 0 13-15,2 0-13 16,0-15-5-16,-3-2 4 16,-3-9-24-16,-1 1 20 15,-7-5-9-15,-2-2 4 16,-2 2-58-16,0-1 34 15,0 5-15-15,-9 6 15 16,-6 6 19-16,1 6-20 16,-1 8-4-16,-1 0 18 0,1 3 18 15,-3 14-2-15,2 8 0 16,1 3 2-16,2 3 34 16,1 5-25-16,6 3 11 15,3-2-2-15,3-4-2 16,0-5-16-16,0-8-2 15,7-10 1-15,7-8-3 16,1-2 11-16,1 0 6 16,3-18-7-16,-3-6-8 15,2-4-1-15,2 0-16 16,0-2 14-16,2-2-15 16,1 2 22-16,-1 3-4 0,1 8 0 15,-4 4 6-15,-1 7-12 16,-5 4 6-16,-1 4 0 15,-5 0-1-15,-3 4 1 16,-4 21 0-16,0 4 19 16,0 3-14-16,0 2 23 15,-11-5-28-15,4-7 9 16,2-8 3-16,5-4-7 16,-2-6-5-16,2-4 0 15,0 0 18-15,0 0-17 16,0 0 17-16,4-14-7 15,13-8 9-15,0-2-17 16,1-4-3-16,2 2 0 0,0-1 4 16,0 1-4-1,-2 7 0-15,0 2 0 0,-4 5-5 16,-1 5 10-16,-7 7-5 16,-2 0 0-16,0 0-19 15,-2 0 16-15,-2 9-10 16,0 13 13-16,0 7-8 15,0 3 16-15,0-2-8 16,0-2 11-16,0-9 9 16,0-7-19-16,4-7 8 15,11-5-6-15,5 0 71 16,10-2-45-16,-1-16-14 0,0-2-15 16,-3-4-1-1,-4-3-12-15,-4 5-61 0,-3 0-51 16,-5 0-42-16,-8 2-297 15</inkml:trace>
  <inkml:trace contextRef="#ctx0" brushRef="#br0" timeOffset="-136942.83">6413 12913 481 0,'0'0'68'15,"0"0"-39"-15,0 0 14 16,0 0-15-16,0 0-21 16,0 0 48-16,13 95 3 15,3-95-31-15,-8 0 37 16,-8-6-57-16,0-4 12 15,0 0-19-15,-4-1-33 16,-9 11 6-16,-1 0 20 16,1 0-45-16,-2 17-106 15,-1 7-184-15</inkml:trace>
  <inkml:trace contextRef="#ctx0" brushRef="#br0" timeOffset="-134652.46">994 14837 70 0,'0'0'42'15,"0"0"2"-15,0 0 14 16,0 0 27-16,0 0 14 16,0 0 15-16,0 9-31 15,0-9-18-15,0 5-48 16,0-3 1-16,0 0 7 15,0 0-20-15,0-2 6 16,0 0 2-16,0 0 18 0,0 0 63 16,0 0 0-1,11-16-4-15,5-6-64 0,-1 0-5 16,1 0-21-16,-5 1 0 16,-3 6 7-16,2-4-6 15,-4 7 3-15,-1 0-4 16,-3 7 2-16,0-4 12 15,-2 7-2-15,0 2-5 16,0 0-4-16,0 0-6 16,0 0-1-16,0 0-18 15,0 0 7-15,0 6 10 16,0 16 5-16,0 0 0 16,0 6 8-16,0 2-4 0,0-3-4 15,0-5 0-15,0-4-2 16,0-4 1-16,0-6 1 15,2-6 0-15,3-2-21 16,4 0 17-16,4-4 8 16,5-16 30-16,0-6-34 15,0-3-20-15,-5 4 2 16,-1-1-3-16,-6-1 13 16,-2 9-8-16,-4 5 16 15,3 2 0-15,-1 5 28 16,-2 0-28-16,0 2 20 15,0-1 0-15,2 4-18 16,-2-1 32-16,0 0-28 16,0 2 10-16,0 0-12 0,0 0-4 15,0 0-5-15,0 0-1 16,0 0-4-16,0 8-4 16,0 10 14-16,0 6 0 15,6 4-3-15,4 2 15 16,1 3-6-16,-3-3-4 15,4-9 2-15,-1-6 6 16,1-6 3-16,3-7-13 16,1-2 17-16,-3 0 17 15,0 0-5-15,-4-7-29 16,-2-7-7-16,-3 0-41 16,-4-2-103-16,0 2-100 0,0-10-230 15</inkml:trace>
  <inkml:trace contextRef="#ctx0" brushRef="#br0" timeOffset="-134377.62">1123 14436 862 0,'0'0'174'0,"0"0"-112"15,0 0-2-15,0 0 0 16,0 0-60-16,0 0-11 16,-6-21-30-16,6 21-91 15,0 0-91-15,0 7-185 16,0 3 5-16</inkml:trace>
  <inkml:trace contextRef="#ctx0" brushRef="#br0" timeOffset="-134165.74">1123 14436 272 0,'87'18'344'0,"-87"-18"-216"0,0 0-2 15,0 0-15-15,0 0-18 16,0 0-64-16,11-64 23 16,-11 57-18-16,2 6-33 15,-2 1-1-15,0 0-3 16,0 0-123-16,0 15-189 16,0 6-173-16</inkml:trace>
  <inkml:trace contextRef="#ctx0" brushRef="#br0" timeOffset="-133399.61">1430 14592 3 0,'0'0'181'0,"0"0"11"16,0 0-50-1,0 0-3-15,0 0-41 0,0 0-18 16,-10-56 9-16,8 54-9 16,-1 2-14-16,1 0 32 15,-1 0-53-15,3 0-5 16,-2 0-4-16,2 0-30 15,0 0 7-15,-2 0-13 16,2 0 9-16,-2 0-13 16,2 0 4-16,0 0 0 15,0 0 0-15,0 0-13 16,0 0-1-16,0 0-12 0,14 18 12 16,5 17 14-1,3 11 3-15,-1 5 2 0,-10 7-5 16,-7 7-22-16,-4 0 18 15,-9 0-16-15,-22-7 20 16,-9-6-2-16,2-12 8 16,4-14 1-16,10-7 3 15,11-10-1-15,8-5-9 16,3-4 0-16,2 0-2 16,0 0 0-16,0 0-86 15,0-8-314-15</inkml:trace>
  <inkml:trace contextRef="#ctx0" brushRef="#br0" timeOffset="-124870.06">2460 14524 209 0,'0'0'121'0,"0"0"-37"16,0 0-16-16,0 0 18 16,0 0-13-16,0 0-43 15,0 0-7-15,0 0-6 16,0 0 11-16,0 0 29 16,0 0-25-16,0 0 31 15,0 0-25-15,-2-12-30 16,0-6-4-16,0 2-4 0,2-4 0 15,0-1-1 1,0-1 18-16,0 2-17 0,0 2 4 16,0 5-3-16,0-1 34 15,0 1 4-15,0 4-21 16,0 0 37-16,2 6-43 16,-2-4 19-16,2 5-28 15,-2 2 6-15,2 0-18 16,1 0 0-16,3 2 0 15,2 26-22-15,0 17 36 16,-1 21-5-16,-3 12 7 16,-4 12 4-16,0 2-11 15,0-7 0-15,0-8 0 16,0-11 7-16,0-17-7 16,0-14 0-16,4-15-2 0,2-13-69 15,-2-7 23-15,4 0-173 16,3-7 104-16,-1-20-173 15</inkml:trace>
  <inkml:trace contextRef="#ctx0" brushRef="#br0" timeOffset="-124542.25">2454 14558 426 0,'0'0'202'0,"0"0"-34"15,0 0-54-15,0 0-28 0,0 0-21 16,0 0-39-16,-47-208-26 16,74 187-6-16,6 8-4 15,6 4 7-15,-2 9 6 16,-1 0 3-16,-9 4-6 16,-5 18-16-16,-11 7 13 15,-9 9-35-15,-2 8 38 16,0 5-3-16,-29 4 0 15,-6-7 3-15,-11-3 13 16,2 1 1-16,4-11-9 16,2-3-5-16,11-7-60 15,10-6-50-15,10-6-49 16,7-3-38-16,0-5-30 16,7-1 7-16</inkml:trace>
  <inkml:trace contextRef="#ctx0" brushRef="#br0" timeOffset="-123388.28">2637 14815 87 0,'0'0'130'0,"0"0"-4"15,0 0-20-15,0 0 52 16,0 0-50-16,0 0-61 16,13-8 7-16,-11-1 0 15,3 8-14-15,-5-3 50 16,0-1-57-16,0 5 3 15,0 0-12-15,0 0-17 16,0 0-8-16,0 0 1 0,0 0 0 16,0 0-18-1,0 0 0-15,-3 14 18 0,-1 13 11 16,-1-1 3-16,5 6-5 16,0-3-9-16,0 0 2 15,0-3 7-15,9-2-4 16,9-8-6-16,5-7 1 15,1-4-2-15,0-5 2 16,5 0 45-16,-2-17-29 16,-4-3 18-16,-1-6-34 15,-7 1-10-15,-3-3-13 16,-8-4-86-16,-4-2-14 16,0 2 26-16,-2-4 5 15,-20 1 36-15,-3 7 24 0,2 7 32 16,2 6 18-16,0 7-18 15,5 8 40-15,-1 0-28 16,-3 0 16-16,2 16 34 16,0 12-42-16,7-1 22 15,4 4 3-15,7 1-45 16,0 3 29-16,7-3-29 16,20-6 9-16,4-5-27 15,3-10 8-15,3-11 10 16,3 0 75-16,-2-23-57 15,-2-9 20-15,-9-6-38 0,-3-1 10 16,-6-2-27 0,-5 4 14-16,-3 0 3 0,-6 2 0 15,0 4 10-15,-1-3 2 16,-3 6 10-16,0 2 15 16,0 8 8-16,0 4-31 15,0 5 8-15,0 9 2 16,2 0-14-16,-2 0-5 15,2 0-5-15,-2 0 4 16,0 0-18-16,0 0-1 16,0 3-17-16,0 15 23 15,0 10 16-15,0 8-7 16,0 1 0-16,0 6 1 16,0-2-10-16,0 7 9 15,0-3 0-15,0 1-5 0,0-1 11 16,0-7 1-16,0-6-7 15,2-6 1-15,2-9-2 16,8-8 1-16,1-7-20 16,10-2 8-16,3 0 12 15,4-8 2-15,-1-12-2 16,-3-1-30-16,-2-2 26 16,-6-7-24-16,1 2 28 15,-2-4-6-15,-3 2-12 16,-3-5 14-16,-3 7 4 15,0 10-2-15,-6 4 1 16,0 6 2-16,0 7 7 0,-2 1-8 16,0 0-24-16,0 0 16 15,0 0 6-15,0 0 2 16,0 0 16-16,0 0-6 16,0 0-9-16,0 0-1 15,0 0-50-15,0 0 27 16,0 11 22-16,0 9 1 15,0 7 3-15,0 0 9 16,0 6 4-16,0-3 4 16,4 0-10-16,7-7-4 15,3-4-6-15,1-5 0 16,3-6-17-16,2-8 23 16,0 0-6-16,1-9 0 15,1-16-159-15,-5-9-98 0,0-9-290 16</inkml:trace>
  <inkml:trace contextRef="#ctx0" brushRef="#br0" timeOffset="-123093.45">3493 14405 474 0,'0'0'135'16,"0"0"-100"-16,0 0-21 15,0 0 21-15,0 0-12 16,0 0-19-16,-59 136 58 15,59-116-62-15,0-11 4 0,0-4 7 16,0-5 1-16,0 0 89 16,9-11 1-16,-4-12-54 15,0-6-16-15,-5-5-32 16,0 4-11-16,-2 5 2 16,-17 10-2-16,1 8 8 15,1 7 3-15,-1 0 0 16,5 12-17-16,2 14 12 15,6 11-93-15,5 4 10 16,0 4-118-16,2-7-156 16</inkml:trace>
  <inkml:trace contextRef="#ctx0" brushRef="#br0" timeOffset="-121798.2">3600 14739 126 0,'0'0'355'16,"0"0"-180"-16,0 0-78 16,0 0-22-16,0 0-6 15,0 0-52-15,6 0 5 16,-6 0 2-16,0 0-22 16,0 0 15-16,0 0-17 15,0 10-3-15,0 3-10 16,0 0 20-16,3-4-7 0,-3-3 0 15,2-6 10 1,-2 0-10-16,0 0 12 0,0 0-2 16,0 0 31-16,0-2 22 15,0-14-39-15,0-2-24 16,0-2 0-16,-5 3 0 16,3-4 0-16,-2 4 0 15,2 2 2-15,-1 3 4 16,3 2-6-16,0 6 25 15,0 2-22-15,-2 2 27 16,2 0-30-16,-3 0-7 16,-1 0 2-16,-5 4-27 15,1 15 32-15,-6 6 0 16,5 3 4-16,1 2-4 16,2 0 0-16,4-2 7 15,2 1-13-15,0-12 7 0,0-5-1 16,4-1 0-16,13-8-16 15,1 0 16-15,1-3 9 16,6 0 24-16,0-10 8 16,-1-12-39-16,-2-2 3 15,0 0-5-15,-1-1 5 16,-6-5-14-16,-1 7 8 16,-3 2 1-16,-5 5 4 15,2 8-3-15,-6 0-1 16,-2 3 13-16,0 4-3 15,0 1-16-15,0 0 6 0,0 0-25 16,0 0 18 0,0 0-34-16,0 16 41 0,0 8-1 15,0 4 12-15,0-2-11 16,0 1 0-16,0 1 2 16,0-6 2-16,0 0-3 15,0-4-1-15,0-8 0 16,8-2-12-16,5-4 12 15,6-4 4-15,5 0 5 16,5-3 31-16,7-16-37 16,1-4-3-16,-1-2 0 15,-7 1-41-15,-4-1 40 16,-9 5-6-16,-8-2-1 16,-1 0-16-16,-3 5 22 15,-2 0 0-15,-2 1-7 0,0 3-33 16,0 4 36-16,0-1-17 15,0 4-7-15,0 4 8 16,-4 2 20-16,-5 0 0 16,-2 0-1-16,-2 15-24 15,2 4 23-15,-1 9 4 16,1 4 0-16,3-2-9 16,-2 4 14-16,4 1-5 15,1-7 31-15,5 2-31 16,0-7 22-16,0 0-22 15,2-9 0-15,17-7-16 16,4-7 33-16,6 0 51 0,6-20-16 16,-2-4-50-16,0 1 16 15,-1-5-18-15,-3-2 4 16,-2-2-16-16,-4 2 8 16,-2-2 4-16,-5 1-7 15,-5 3 5-15,-3 6 2 16,-6 8 24-16,-2 6-17 15,0 8-7-15,0 0-20 16,-4 0 20-16,-11 8-11 16,-3 10 16-16,5 0-5 15,3 3 0-15,4-4 0 16,1 1-18-16,5 2 18 16,0 3-3-16,0 4 2 15,0 1 1-15,9 3 0 16,7-4 14-16,-3-6-10 0,-7-3 28 15,-6-9-32-15,0 0 0 16,0-9-5-16,0 0 9 16,0 0-4-16,-6 0 0 15,-9-4-2-15,-8-15-44 16,1-2-175-16,-3-5-289 16</inkml:trace>
  <inkml:trace contextRef="#ctx0" brushRef="#br0" timeOffset="-121626.29">3939 14391 960 0,'0'0'253'16,"0"0"-232"-16,0 0-21 15,0 0-9-15,0 0-146 16,0 0-170-16</inkml:trace>
  <inkml:trace contextRef="#ctx0" brushRef="#br0" timeOffset="-119916.11">1007 16150 6 0,'0'0'292'0,"0"0"-190"16,0 0-57-16,0 0 7 15,0 0-8-15,0 0 48 16,0-8-24-16,0 2 5 16,0 3 3-16,0-6-58 15,0-3 15-15,0 2-14 16,2-5-14-16,0-2 1 16,3-5 4-16,-2 3-10 15,-1-7 0-15,2 9 11 16,0-1-11-16,-1 4 20 15,-1 10 25-15,0-1 17 16,-2 1-45-16,0 4-3 0,0 0-14 16,0 0-1-16,0 0 1 15,0 0 0-15,0 0 1 16,0 0-9-16,0 0 8 16,0 0-8-16,0 0 7 15,0 9-32-15,0 9 33 16,0 8 0-16,0 2 7 15,-2 2-4-15,2-2-2 16,0-2-1-16,0-4 0 16,0-8-4-16,0-6-3 15,0-4 5-15,0-2-31 16,2-2 26-16,7 0 8 16,2-4-1-16,2-20 8 0,3-2-8 15,-5-10-6 1,0 8-8-16,3-2 14 0,-3 8-9 15,3-1 12-15,-2 5-3 16,-3 5 11-16,1 4-8 16,-6 4 9-16,-4 0-1 15,0 5-10-15,0 0 33 16,0 0-33-16,0 0-1 16,0 0 0-16,0 0-34 15,0 5 8-15,0 14 10 16,0 7 16-16,0 5 34 15,0 1-30-15,0-4 0 0,0-2 7 16,0-4-3 0,0-11-3-16,0-4-5 0,2-3 5 15,0-4-16-15,5 0 11 16,2 0 0-16,4-14 36 16,6-9-33-16,-2-2-6 15,1-3-13-15,-1-3-39 16,-3 6 23-16,-1 2-7 15,-6 4 39-15,0 1-10 16,-3 6 29-16,1-3 2 16,-1 3 8-16,0 7-27 15,-1 0 42-15,-3 5-43 16,0 0 16-16,0 0-17 16,0 0-1-16,0 0-1 15,0 0-11-15,0 0-19 0,0 5 32 16,0 16 0-16,0 7 25 15,2 3 8-15,5 9-33 16,2-8 25-16,-1-2-22 16,2-2-1-16,-6-10 18 15,3-10-20-15,-5-5-10 16,0-3-75-16,2-1-65 16,-4-24-255-16</inkml:trace>
  <inkml:trace contextRef="#ctx0" brushRef="#br0" timeOffset="-119739.21">1480 15717 789 0,'0'0'322'0,"0"0"-259"16,0 0-62-16,0 0 9 15,0 0-20-15,0 0-90 16,-23 10-13-16,-8 8-47 15,-6-2-226-15</inkml:trace>
  <inkml:trace contextRef="#ctx0" brushRef="#br0" timeOffset="-119562.33">1156 15775 777 0,'0'0'436'0,"0"0"-329"15,0 0-56-15,0 0-51 16,0 0 21-16,0 0-48 16,0-12-18-16,0 12-124 15,-2 7-152-15,-16 2-183 16</inkml:trace>
  <inkml:trace contextRef="#ctx0" brushRef="#br0" timeOffset="-119378.42">884 15825 1019 0,'0'0'226'0,"0"0"-165"16,0 0-61-16,0 0-1 16,0 0-13-16,0 0-21 15,0 0-137-15,0 14 6 16,0 2-252-16</inkml:trace>
  <inkml:trace contextRef="#ctx0" brushRef="#br0" timeOffset="-118624.85">1515 15855 168 0,'0'0'157'16,"0"0"-39"-16,0 0 31 16,0 0-15-16,0 0-45 15,0 0 20-15,-29-12-28 16,29 12-19-16,0 0 29 15,0 0-68-15,0 0-16 0,0 0-7 16,11 0-55 0,10 12 55-16,8 12 23 0,0 10-17 15,-9 10-6-15,-11 12 0 16,-9 11-12-16,-5 3 9 16,-28 3 6-16,-14-8 4 15,-3-14-7-15,10-12-60 16,11-20-145-16,14-19-244 15</inkml:trace>
  <inkml:trace contextRef="#ctx0" brushRef="#br0" timeOffset="-114332.31">2409 15807 9 0,'0'0'77'16,"0"0"-1"-16,0 0 9 16,0 0 24-16,0 0-3 15,0 0 22-15,0 0-19 16,0 0-23-16,0-5-18 16,0-4-48-16,0-1 7 15,0 2-2-15,0 0-21 16,0-1 16-16,0-5-8 15,0 1-11-15,-2-1 43 16,2 2-30-16,0 2 7 0,0 2 18 16,0 1-33-16,0 4 26 15,0 3-4-15,0-4-14 16,0 4 39-16,0 0-51 16,-2 0 7-16,2 0 8 15,0 0-9-15,0 0 8 16,0 0-4-16,0 0-3 15,0 0-3-15,0 0-6 16,0 0-16-16,0 22-1 16,0 10 3-16,0 4 14 15,0 8 0-15,0 0 0 16,2 0 5-16,2-2-5 16,1-1 0-16,-3-6-1 0,-2-4-55 15,0-5 19-15,0-9-17 16,0-6-33-16,0 1 21 15,0-9-71-15,0 4-15 16,0-7-45-16,0 0-12 16,0-7 12-16</inkml:trace>
  <inkml:trace contextRef="#ctx0" brushRef="#br0" timeOffset="-111161.12">2405 15887 216 0,'0'0'201'0,"0"0"-28"0,0 0-15 16,0 0-73-16,0 0 10 16,0 0-27-16,-16-138-51 15,16 120 56 1,7-4-51-16,6 4-18 0,3 0 0 16,4-1 19-16,0 3-22 15,2 6-1-15,-3 7 5 16,-2 3-23-16,-1 0 18 15,-3 12-5-15,1 10 3 16,-3 5-32-16,-3 4 34 16,-6 1 0-16,-2-4 8 15,0 2-9-15,0-4 5 16,-6-4-5-16,-7-3 1 0,-1-10-46 16,3-1 41-1,5-4 2-15,6-4 3 0,0 0 16 16,0 0-5-16,0 0-7 15,6 0 3-15,11-8 1 16,4 4-13-16,1 4 5 16,-7 0 0-16,-3 4-3 15,-3 10-8-15,-7 8-22 16,-2 0 30-16,0 4-2 16,0 3 0-16,-18 0 2 15,-4-4-8-15,-2-1 11 16,-1 0 2-16,4-13 1 15,8 0-3-15,5-11 11 16,4 0-8-16,-2 0 40 0,4 0 0 16,0-18 7-16,0-1-47 15,2 7 32-15,0 3 3 16,-2 1-33-16,-1 6 35 16,3 0-7-16,0 0-33 15,0 2 22-15,0 0-22 16,0 0-2-16,0 0 1 15,-2 0-13-15,2 0 9 16,0 0 5-16,0 0-18 16,0 14 8-16,2-2-7 15,11 2 11-15,3 0-8 16,3-7-5-16,-2 4 16 16,3-7-9-16,5-4 12 0,-1 0-11 15,7-18 11-15,-2-12-4 16,-2-6-5-16,-5 0-15 15,-5 1 24-15,-9 7 0 16,-4 3 0-16,1 4-2 16,-3 9 8-16,0 2-6 15,0 7 1-15,-2 3 11 16,0-5-11-16,0 5-1 16,0 0-5-16,0 0-17 15,0 0 2-15,0 0 14 16,0 6-4-16,0 14 15 15,0-2-5-15,0 10 0 0,0 2 2 16,2 2-7 0,-2 1 12-16,6 1-7 0,-2-2 0 15,0-1 7-15,5-8-10 16,3-5 3-16,-4-6-25 16,1-12-17-16,5 0 27 15,-1-14-8-15,5-16 18 16,-3-6-115-16,-4 0 69 15,-4 0 6-15,0 10-5 16,-3-1 39-16,3 9 7 16,-3 0 4-16,3 0 24 15,0 4-17-15,-1 0 39 16,3 6-11-16,-5 0-16 16,-1 6 31-16,-3 2-34 15,0 0-3-15,0 0-13 0,0 0-51 16,0 2 51-16,0 14-1 15,0 8 6-15,0 3 9 16,0 4-8-16,0 5-6 16,0 1 10-16,7-4-1 15,-1-4-1-15,1-9-8 16,-1-11 7-16,0-4-6 16,0-5 11-16,1 0 14 15,1 0 27-15,6-8-39 16,-1-10 10-16,-1-4-24 15,3-5-8-15,3-4 5 16,-3-1-41-16,4-4 19 0,-4 5 8 16,1-1-26-16,-3 6 43 15,-7 8 0-15,-1 4 0 16,-5 10 15-16,0 4 19 16,0 0 16-16,0 0-50 15,0 0-36-15,-14 6 36 16,-1 11 0-16,-1 0 7 15,6-2-13-15,5 2 6 16,5-3-6-16,0 6-14 16,13 4 7-16,18 3 9 15,3 1 4-15,-3-2 0 16,-9-1 27-16,-11-6-27 16,-9-5-8-16,-2-1 4 0,0-4-20 15,0-6 24-15,-8-3 6 16,-7 0-5-16,-6-3 32 15,1-15-32-15,5 0 7 16,1-1-1-16,3 7-1 16,7-5 25-16,2 11-3 15,2 2 10-15,0 4 29 16,0-4-50-16,0 4 2 16,0 0-6-16,0 0-3 15,0 0-8-15,2 0-2 16,11 12 0-16,5 2 1 15,-1 0 3-15,1-4-4 0,-5-2 0 16,3-4 14-16,-5-4-14 16,1 0 0-16,3 0 0 15,1-8 0-15,-1-10-11 16,6-8-12-16,-3-6 3 16,1 0-51-16,0-4 35 15,-4-3 7-15,-1 11 29 16,-6 3 0-16,1 4 11 15,-5 9-10-15,1 8 31 16,-2-2-31-16,1 6 14 16,0 0-15-16,0 0-43 15,5 0 38-15,1 0 5 16,-2 2 15-16,-1 10-12 0,-1 10 3 16,-4-2-6-1,4 11 0-15,-6-5 3 0,2-1 1 16,-2-4 8-16,0-5-12 15,0-12 0-15,0 1 4 16,0-5-4-16,0 0 0 16,2 0 7-16,0 0-17 15,-2 0 0-15,5 0-5 16,1 0 10-16,6-17-24 16,7-10 8-16,4 0 0 15,1-4 21-15,-1 4-9 16,-1 8 11-16,-8 5-2 0,-6 6 17 15,-1 8-14 1,-5 0-3-16,2 0-7 0,-1 6 5 16,-1 14-14-1,1 4 26-15,-3 2-10 0,0-3 19 16,0-1-7-16,0-5-10 16,0 2-2-16,0-15 0 15,0 2 5-15,0-3-5 16,0-3-2-16,0 0-1 15,0 0-7-15,0 0 10 16,4-9 0-16,2-14-76 16,5-3 4-16,1 4 4 15,1 0 63-15,3 8 2 16,-1-4-14-16,1 6 17 16,1 3 0-16,-1 0 5 0,-3 3 7 15,-1 6-11 1,-5 0-1-16,-1 0 1 0,-4 0 13 15,3 15 4-15,-3-1 9 16,3 5-12-16,-3 1 27 16,2 2-38-16,-1 0 2 15,-1-4 8-15,0 0-1 16,2-4-12-16,1-1 0 16,-1-9 2-16,5-4-6 15,4 0 17-15,4 0-8 16,0-4 18-16,3-10-14 15,-5-7-18-15,1 2 8 0,-5 1-14 16,-1 0-3-16,-4-3-1 16,1 3 11-16,-1 1-4 15,-2 3-41-15,4-1 50 16,-6 7 2-16,0-1 0 16,-2 4-15-16,0 1 12 15,0 1-17-15,0 1 2 16,0-3 18-16,0 5 22 15,-4 0-22-15,-4 0 4 16,2 0-6-16,0 0 2 16,-3 0-3-16,1 14 0 15,2 4-12-15,-1 1 15 16,1 7 4-16,2 1 1 0,-2 4 23 16,4 0-26-16,2 0 13 15,0-9-14-15,0-4 4 16,2-4-5-16,10-4 0 15,3-6 24-15,4-4-6 16,1-4-8-16,-1-18 14 16,2-6-9-16,-1-2-6 15,-5 2-9-15,6-4 1 16,1 5 4-16,4 1 8 16,3 9-8-16,-2 2-5 15,0 7 0-15,-7 8-6 16,-7 0-4-16,-3 0 7 15,-8 0-17-15,-2 16 16 16,0 2-36-16,0 2 40 0,-14 2-26 16,-3 0 52-16,-4-4-21 15,1-4-5-15,5-1 0 16,3-8 22-16,3-5-17 16,7 0 3-16,2 0 39 15,0 0 9-15,0 0-4 16,0-2-32-16,0-1 11 15,0 3 31-15,0 0-62 16,0 0-6-16,5 0 1 16,5 0 10-16,6 0 1 15,5 3-6-15,-2-3 6 16,6 0 3-16,0 0 0 16,-3-3-8-16,5-15-1 0,-5 0-11 15,5-8-3 1,-1-3-24-16,-3 3 0 0,0-4 34 15,-2 2-19-15,-3-4 23 16,-5 6 1-16,-5 10 15 16,-8 9-4-16,0 7-9 15,0 0-3-15,0 0 0 16,-6 7-21-16,-9 15 21 16,-3 0 0-16,5 5 9 15,9-10-23-15,4 1 14 16,0 0 0-16,15 1 30 15,5 0-28-15,-5-1 22 0,-3-2-18 16,-12 1 0 0,0-4-12-16,0-3-8 0,-22 3 2 15,-16-10 5-15,-14-1-47 16,-8-2-90-16,-6 0-86 16,3-14-310-16</inkml:trace>
  <inkml:trace contextRef="#ctx0" brushRef="#br0" timeOffset="-111002.21">3854 15721 1362 0,'0'0'49'0,"0"0"-28"15,0 0-21-15,0 0-81 0,0 0-145 16,0 0-351-16</inkml:trace>
  <inkml:trace contextRef="#ctx0" brushRef="#br0" timeOffset="-110051.77">5225 15458 154 0,'0'0'249'16,"0"0"-99"-16,0 0-53 15,0 0-21-15,0 0 7 16,0 0-37-16,58-68 45 15,-56 64-23-15,-2 1-12 16,0 3 41-16,0 0-57 16,0 0 2-16,0 0-42 15,0 0-12-15,0 0 9 16,-9 0-5-16,-9 17 8 0,-5 5 23 16,0 6-18-1,-2 6-5-15,2 4 0 0,6 6 4 16,10 5-12-16,7-3 8 15,0-2 0-15,4-4-4 16,18-10 4-16,7-12 0 16,5-12-7-16,7-6 19 15,-2-2 19-15,-3-25-26 16,-3-8 4-16,-8-5-18 16,-10-4 7-16,-5-4-15 15,-8 2 13-15,-2-4-31 16,0 5 32-16,-12 9-9 0,-7 10 7 15,-4 9 2 1,1 12 3-16,-7 5-4 0,-5 5-2 16,-1 27-9-16,-3 3-84 15,7 14-92-15,10-3-70 16,13 2-95-16</inkml:trace>
  <inkml:trace contextRef="#ctx0" brushRef="#br0" timeOffset="-109235.22">5499 15841 209 0,'0'0'181'16,"0"0"-112"-16,0 0-30 0,0 0 32 15,0 0 37-15,0 0-53 16,103-154-30-16,-95 121 29 15,1-2-40-15,-2 9 50 16,-5 3 8-16,-2 14-13 16,0 0 21-16,0 5-74 15,0 4 9-15,0 0-30 16,-2 0 17-16,-9 13-2 16,-2 5 0-16,5-1 1 15,6 2-12-15,2-6 11 16,0-3 0-16,0-1-4 15,12-2 11-15,5-7-7 0,6 0 0 16,2 0-12 0,1-16 6-16,0-3-39 0,1-4-27 15,-6 2 56-15,-9 7 2 16,-2 5 14-16,-6 4 65 16,-1 3-46-16,-3 2 11 15,0 0-30-15,0 0-27 16,0 17 23-16,0 8 8 15,0 3 25-15,0 4-10 16,-5-2-15-16,3-4 24 16,2-2-25-16,0-6-1 15,0-2 16-15,0-2-6 16,13-6-12-16,5-1 0 16,2-7 14-16,7 0 3 15,-1-7-17-15,3-13 1 0,-2-2-8 16,-4-2-10-16,-8-2 4 15,-3 0 4-15,-4-1-31 16,-1 8 38-16,-1-2-11 16,0 6 13-16,0 2 21 15,-4 4-6-15,0 5 17 16,1-1-19-16,-3 5 1 16,0 0-6-16,0 0-8 15,0 0 1-15,0 0-12 16,0 0 10-16,0 0-8 15,0 0 8-15,0 0-5 16,-7 9 6-16,-3 10 2 0,0 6 3 16,3 7 47-16,7 0-46 15,0-1 17-15,0-4 3 16,4-5-18-16,15-10 9 16,-2-6-17-16,8-6 0 15,-3 0 28-15,0-9-28 16,0-18-63-16,-8-4-57 15,-7-8-175-15,-5-3-313 16</inkml:trace>
  <inkml:trace contextRef="#ctx0" brushRef="#br0" timeOffset="-108962.39">6078 15334 345 0,'0'0'276'0,"0"0"-206"16,0 0-30-1,0 0-10-15,0 0 10 0,0 0 1 16,-35 134-37-16,35-129 65 16,6-5-19-16,4 0 80 15,-2-15-37-15,1-7-92 16,-7-5 15-16,-2 1-16 16,0 3 0-16,0 0-15 15,-4 6 9-15,-5 5 4 16,1 6-5-16,0 6-10 15,2 0-5-15,-1 9-44 0,1 22-35 16,-2 5-44-16,8 4-278 16</inkml:trace>
  <inkml:trace contextRef="#ctx0" brushRef="#br0" timeOffset="-107736.08">6246 15654 254 0,'0'0'218'0,"0"0"-95"16,0 0-59-1,0 0-39-15,0 0 34 0,0 0-50 16,73-21 35-16,-57 15-8 15,-5-6-24-15,-3 0 39 16,0-4-51-16,-4-1 17 16,1-1-14-16,-5 0 12 15,0 4-15-15,0 1 0 16,0 5 0-16,0 3-6 16,0 1-18-16,0 2 24 15,-5 2-14-15,-7 0 37 16,-3 0-26-16,-1 14 3 0,-1 6 0 15,-1 5 49 1,-3 7-24-16,2-4 19 0,1 3-5 16,9 4-32-16,5-8 27 15,4-4-34-15,0-5 0 16,0-6 13-16,0-7-6 16,11-2-7-16,11-3 31 15,1 0-29-15,0-8 33 16,0-14-35-16,0-6-17 15,1 2 2-15,-2-4-79 16,-2 2 81-16,-4 5 5 16,-5 6 16-16,0 8 7 15,-2 1-13-15,-2 7 3 16,-3 1-6-16,1 0 1 16,1 4 0-16,-1 15 9 0,0 8-9 15,-3 0 38 1,-2 4-27-16,0 0-9 0,0-4 32 15,0-5-28-15,2-10-5 16,0-6-1-16,0-3 17 16,-2-3-8-16,2 0 0 15,3 0-5-15,1-12 16 16,6-9-20-16,3-4-1 16,3-7-4-16,3 6-39 15,-4-3 39-15,3 9-17 16,-5 3 22-16,-3 9-17 15,-3 7 20-15,2 1-6 0,0 0-11 16,0 0 5-16,0 19 9 16,-1 8 0-16,-4 2 5 15,1 0 39-15,-5 0-44 16,0-3 21-16,0-6-21 16,0-3 14-16,1-8-13 15,-1-3-1-15,-2-6 0 16,5 0 27-16,-1 0-22 15,7 0 12-15,3-23-17 16,3-6-21-16,3 0 14 16,1-7-6-16,-2 0 13 15,0 0-5-15,-4 0 11 16,-4 5-6-16,-4 1 0 16,-3 2 9-16,-2 6 13 0,3-3-20 15,-5 2 0-15,0 3 7 16,0-3-2-16,0 4-7 15,0 0 1-15,0-1 17 16,-3 3-19-16,-3 5 1 16,2 2 0-16,-1 6 10 15,5 4-3-15,0-4-7 16,-2 4 0-16,2 0 3 16,-2 0-13-16,-5 0-22 15,0 4 32-15,1 18-11 16,-1 10 18-16,7 9-7 15,0 4 6-15,0 11 1 16,0 2 23-16,0-4-19 16,0 3-9-16,5-7 17 0,-3-8-10 15,-2-8-9-15,2-12 0 16,-2-13 11-16,2-3-9 16,2-6-2-16,6 0 0 15,3-7 12-15,9-18-12 16,5-2-46-16,-3-4-39 15,1 0-88-15,-9 0-198 16</inkml:trace>
  <inkml:trace contextRef="#ctx0" brushRef="#br0" timeOffset="-107521.2">6738 15516 778 0,'0'0'242'0,"0"0"-133"15,0 0 46-15,0 0-92 16,0 0-58-16,0 0 39 16,131-86-34-16,-97 74-5 15,-7 2-5-15,0 4-8 16,-1 6-16-16,1 0-131 16,2 0-104-16,-2 4-62 15,0 8-167-15</inkml:trace>
  <inkml:trace contextRef="#ctx0" brushRef="#br0" timeOffset="-106570.75">7253 15583 129 0,'0'0'283'0,"0"0"-108"0,0 0-67 16,0 0 6-16,0 0-80 15,0 0 19-15,0 0 0 16,0 0-35-16,0 0 31 15,0 0-19-15,0 0-10 16,0 0 38-16,0 0-54 16,0-3 12-16,0-2-13 15,0-9 5-15,0 1 6 16,0 3-14-16,0-6 0 0,-4 2-1 16,0 5 7-1,-2 0-9-15,2 3 3 0,0 4-10 16,-5 2 10-16,-2 0-16 15,-5 0 16-15,1 6 0 16,-3 13 11-16,2 3-11 16,3 1 1-16,0 5 8 15,1 3 14-15,6-1-21 16,1-6-1-16,5-2 13 16,0-6-3-16,0-7-11 15,0-2 0-15,7-5 10 16,9-2 0-16,1 0-3 0,1 0-7 15,0-12 23 1,-2-11-16-16,-1-4-7 0,3 5 0 16,2-4 13-1,-2 2-13-15,-2 12 0 0,-3-1 0 16,-9 12 7-16,0 1-7 16,-2 0 0-16,-2 0-8 15,4 18 6-15,0 4-5 16,-2 4 7-16,5-2 0 15,1-6 7-15,2-1 5 16,1-8-11-16,2-4 6 16,0-5 3-16,3 0 8 15,2 0-18-15,-3-9 4 16,3-9 5-16,0-4-5 0,0-4-8 16,-2-3-9-16,1-1-18 15,-5 2 25-15,-4-6-5 16,-3 3 11-16,-3-1-6 15,-2-3 14-15,0 3-8 16,0 2 1-16,0 6 9 16,-7 6 12-16,3 7-20 15,0 8 0-15,2 3 13 16,2 0-4-16,0 0-11 16,0 0 0-16,0 0-2 15,-3 0-14-15,0 0 16 16,-1 6 0-16,-2 11-3 15,-1 6 12-15,3 5-9 0,-4 5 0 16,6 8 12-16,0 3 6 16,0-2-17-16,2 1 0 15,0-3 28-15,0-7-17 16,2-2-12-16,12-9 0 16,1-13 16-16,3 0-15 15,7-9-1-15,0 0 0 16,-2 0 13-16,0-18-13 15,-5-4-12-15,-5 0-24 16,-9-2-63-16,-4 2-12 16,0 0-106-16,0 0-168 15,-24-1-76-15</inkml:trace>
  <inkml:trace contextRef="#ctx0" brushRef="#br0" timeOffset="-106387.85">7413 15448 201 0,'0'0'305'0,"0"0"-55"16,0 0-74-16,0 0 20 15,0 0-24-15,0 0-110 16,17-65-25-16,31 39-34 16,6-6 2-16,-1 1 16 15,-6 4-13-15,-6 10-16 16,-15 7-5-16,-8 3-51 16,-7 7-52-16,-6 0-152 15,-3 17-68-15,-2 3-67 16</inkml:trace>
  <inkml:trace contextRef="#ctx0" brushRef="#br0" timeOffset="-105169.61">7656 15516 112 0,'0'0'171'0,"0"0"-60"16,0 0-21-16,0 0 46 15,0 0 36-15,0 0-75 16,-6 4-50-16,6-8 26 15,0 0-10-15,0 0 0 16,0 3-30-16,0-4-13 16,0 2 11-16,0 3-23 15,0 0-4-15,0 0-4 16,0 0-26-16,0 8 25 16,0 9-8-16,0 2 9 0,0 0-7 15,4 2 17-15,3-3-10 16,2 0 0-16,-2-4 7 15,-1-2-3-15,-1-3-4 16,1-9 0-16,4 0 19 16,0 0-13-16,4-3 5 15,1-11-11-15,-1-8-7 16,2 0 2-16,0-1-35 16,-1 1 9-16,-1 4 26 15,-4 4-8-15,1 2 13 16,-1 7 0-16,-4-4 6 15,-1 9 2-15,-1 0-8 0,0 0 0 16,3 0 3-16,0 18 4 16,2 3 14-16,-5 2 0 15,5 4-15-15,-2-1 29 16,0-3-35-16,1-4 0 16,1-5 27-16,-2-6-17 15,2-4 0-15,0 0 10 16,2-4-15-16,2 0 38 15,3 0-43-15,-3-16 1 16,0-3-6-16,1-3 1 16,-1-2-25-16,-1-6-18 15,-6 2-29-15,-6 2 51 16,0 2-37-16,0 9 9 16,-16-4 47-16,-1 11-24 0,-3 8 25 15,-5 0-3-15,1 0 8 16,-3 12 12-16,3 6-7 15,1 5 6-15,3 0 44 16,2 7-43-16,4-2 18 16,8 3-12-16,6-9-16 15,0-1 19-15,0-6-19 16,20-5-2-16,1-3 28 16,0-7-20-16,2 0 1 15,2-7-4-15,2-13 4 16,-4-6 3-16,2-2-12 15,-2 3 0-15,-1 2-12 16,-3 4 4-16,2 3 3 0,-5 6 1 16,-3 2 6-16,-2 4-13 15,-4 4 11-15,0 0-2 16,-3 0-16-16,-2 16 11 16,-2 11 7-16,0 0 4 15,0 4 6-15,0-7 3 16,0 2-13-16,0-12 0 15,0-2 6-15,0-6 2 16,2-3-8-16,0-3 7 16,3 0-5-16,6 0 47 15,2-9-44-15,6-9-2 16,-2-4 4-16,-1-4 0 16,-1 2-7-16,3-2 0 0,1 3-11 15,-4 1 0-15,1 5 11 16,-1 2 0-16,-4 7-5 15,-2 5 9-15,-4 3-8 16,-3 0 4-16,2 0-8 16,0 11-11-16,1 12 19 15,-3 4 0-15,-2 0 15 16,0 0-11-16,0 4 20 16,3-9 1-16,-1 2-20 15,0-6 30-15,5-1-32 16,1-12 0-16,8-5 42 15,4 0-37-15,9 0 30 0,2-22-31 16,0-7 2-16,0 0-18 16,-8-3 6-16,-5 0-45 15,-7-3 15-15,-9 8-95 16,-2-4-46-16,0-1-294 16</inkml:trace>
  <inkml:trace contextRef="#ctx0" brushRef="#br0" timeOffset="-104993.71">8061 15170 1030 0,'0'0'257'0,"0"0"-197"0,0 0-60 15,0 0-17-15,0 0-17 16,0 0-221-16,-48 66-442 15</inkml:trace>
  <inkml:trace contextRef="#ctx0" brushRef="#br0" timeOffset="-100189.79">1132 17124 99 0,'0'0'77'16,"0"0"-37"-16,0 0-1 16,0 0 0-16,0 0 3 15,0 0-8-15,0 0 16 16,0 0 34-16,0 0 7 0,0 0 12 15,0 0-72-15,-3-4-13 16,1-1 43-16,0 1-16 16,-2-1-20-16,4 2-1 15,0-4-14-15,-2 7 37 16,2-3-29-16,0 3-16 16,0 0 38-16,0 0-19 15,0 0 10-15,0 0 6 16,0 0-29-16,0 0 10 15,0 0-18-15,0 0 2 16,0 0-4-16,0 0 2 16,0 0-4-16,0 3 2 0,0 12-8 15,0 7 10 1,0-1 0-16,0 4 2 0,0-4-2 16,-2-2 0-16,2-3 0 15,0-7-1-15,0 0 8 16,0-4-7-16,0-5 0 15,0 0 2-15,0 0-14 16,0 0 7-16,0 0-85 16,0 0-13-16,10-14-90 15,-3-7-251-15</inkml:trace>
  <inkml:trace contextRef="#ctx0" brushRef="#br0" timeOffset="-99959.92">1050 16946 636 0,'0'0'183'0,"0"0"-138"16,0 0 87-16,0 0-50 16,0 0-38-16,0 0 11 15,-18-40-46-15,18 34 15 16,0 1-24-16,0 2 2 15,0 3-9-15,0 0-37 16,0 0-85-16,0 0-124 16,2 18-186-16</inkml:trace>
  <inkml:trace contextRef="#ctx0" brushRef="#br0" timeOffset="-99386.09">1254 17133 112 0,'0'0'380'0,"0"0"-258"15,0 0-3-15,0 0-4 16,0 0-52-16,0 0 4 16,0-13-22-16,0 12-29 15,0 1 34-15,0 0-17 16,2-4 7-16,-2 4 19 16,2 0-35-16,2-4 8 15,-4 4-25-15,0 0 5 16,0 0-22-16,0 0 10 15,2 0-24-15,2 13 12 16,-2 10-15-16,3 3 27 16,-1 1 0-16,0 0 5 0,4-5-10 15,-6-4 5-15,-2-8 0 16,0-6 0-16,0 0 0 16,0-4 9-16,0 0 3 15,2 0 23-15,0-10 64 16,5-16-87-16,-3-4-9 15,5-3 3-15,-2 3 3 16,-3 7-9-16,3-4 0 16,-1 10 1-16,1 2-7 15,-2 3 1-15,-3 7 5 16,2-4-2-16,-1 9-43 16,-1-3-10-16,0 3-24 15,-2 0-72-15,0 0-193 0,0 7-114 16</inkml:trace>
  <inkml:trace contextRef="#ctx0" brushRef="#br0" timeOffset="-99095.25">1441 16973 493 0,'0'0'194'0,"0"0"-48"16,0 0 23-16,0 0-87 16,0 0-15-16,0 0-67 15,12-19 11-15,8 19-11 0,6 19 5 16,5 12-1-16,-4 17-4 16,-13 6-3-16,-14 13-10 15,0 1 25-15,-16-2-12 16,-13-8 4-16,-2-10 9 15,2-12-26-15,7-12-36 16,8-7-159-16,10-17-217 16</inkml:trace>
  <inkml:trace contextRef="#ctx0" brushRef="#br0" timeOffset="-91443.28">2467 17038 95 0,'0'0'87'0,"0"0"-14"16,0 0-24-16,0 0 62 15,0 0-64-15,0 0 33 16,0 0 18-16,0-26-39 16,0 26 14-16,0-4-32 15,0 0-18-15,0-1 30 0,-2-4-24 16,0 1-8-16,2 2 2 16,-3-2-13-16,3 1 48 15,0 0-48-15,0 3 25 16,0 4 6-16,0-4-39 15,0 4 22-15,0 0-13 16,0 0-7-16,0 0 12 16,0 0-16-16,0 0-3 15,0 0-5-15,0 18-14 16,0 17 22-16,0 0 0 16,0 10 4-16,0 0 2 15,0 0-6-15,0-5 0 16,0-5-2-16,0-12 11 0,0-9-18 15,0-5-22-15,0-9-45 16,0 0 3-16,5 0-57 16,3-20 52-16,-2-9-246 15,-6-3 35-15</inkml:trace>
  <inkml:trace contextRef="#ctx0" brushRef="#br0" timeOffset="-91380.32">2467 17038 38 0</inkml:trace>
  <inkml:trace contextRef="#ctx0" brushRef="#br0" timeOffset="-91204.42">2467 17038 38 0,'-25'28'223'0,"25"-28"17"0,0 0-59 0,0 0-67 15,0 0-33-15,0 0-9 16,-35-156-17-16,37 141-25 16,12 3-13-16,3 3-9 0,1 4 0 15,5 5-8-15,-4 0 1 16,2 0 2-16,-3 14-4 16,-7 9 1-16,-5 3-16 15,-6 3-9-15,0 4 28 16,-13-5-3-16,-16 2 4 15,0-3 11-15,0-8-30 16,9-2 2-16,7-8-122 16,8-9-65-16,5 0-209 15</inkml:trace>
  <inkml:trace contextRef="#ctx0" brushRef="#br0" timeOffset="-89614.76">2608 17205 257 0,'0'0'330'0,"0"0"-194"0,0 0-13 15,0 0-83-15,0 0-17 16,0 0 19-16,116-36-42 16,-97 28 1-16,2-2 13 15,-3-4-7-15,-1-3-7 16,-1 0 13-16,-3-2 1 15,1 1 27-15,-3 4-24 16,-7 0-10-16,-4 7 11 0,0 2-18 16,0 1 0-16,0 4-13 15,0-2 7-15,-8 2-18 16,-6 0-26-16,-2 0 50 16,-2 0-12-16,3 0 24 15,-3 2-14-15,3 7 2 16,1 5 0-16,3 3 14 15,2 10-11-15,6-1 9 16,3 10-11-16,0-4 1 16,0-3-3-16,12 0 1 15,9-7-1-15,-2-10-2 16,1-10 0-16,1-2 3 16,0 0 97-16,2-10-77 0,2-13-6 15,-1-4-14 1,-2-7-16-16,-4 5 5 0,-7-1-26 15,-5 2 25-15,-6 6-2 16,0 5 14-16,0 5 18 16,0 5 37-16,0 3-23 15,0 4 12-15,0 0-44 16,0 0-16-16,0 0 9 16,0 6 2-16,0 11 2 15,0 0-11-15,0 2-46 16,0-1 59-16,14 4-41 15,1-8 1-15,-1-5 40 16,-1 0-50-16,1-5 51 16,-3-4 1-16,-7 0 7 0,-2 4-10 15,-2 0 2-15,0-2-38 16,0 5 32-16,0 4-23 16,0 1 29-16,0-2 24 15,3-2-17-15,2-4 17 16,1 0-21-16,1-2 20 15,-1 2-23-15,1-4 12 16,2 0-12-16,2 0 38 16,5 0-36-16,4-6 34 15,4-6-36-15,3-6 0 16,0-1 7-16,0-6-5 16,-8 1-2-16,-3-7 0 15,-5-1 13-15,-1 3 0 0,-8-4-4 16,0 1 10-1,-2 2 16-15,2 9-34 0,0 2 10 16,1 11 4-16,-3 6-15 16,2-3 21-16,-2 5-21 15,0 0-2-15,0 0-9 16,0 5-23-16,0 10 9 16,2 6 17-16,-2 7 8 15,2 2 2-15,-2 7-2 16,0 2 0-16,0 2-10 15,0-5 6-15,0-4 4 16,-2-2 29-16,-5-8-23 0,1-4 21 16,-1-4-27-1,4-7 1-15,3-2 13 0,0-5-4 16,0 0-4-16,0 0 17 16,0-17-11-16,19-6 11 15,3-3-22-15,0-4-1 16,7 2 0-16,0-3-42 15,2 4 19-15,2 0 10 16,-4 6 13-16,-6 10-8 16,-11 3 8-16,-10 4 0 15,-2 4-9-15,0 0-9 16,-10 0-94-16,-17 16 61 16,-4-2 15-16,-2 4-5 15,6-8 29-15,8 3 12 16,9-8-8-16,6 8 8 0,4-4-4 15,0 4-17-15,0 5 21 16,20-4 10-16,7 0-4 16,0-2 4-16,2-3-10 15,-2 0-15-15,-6-6-81 16,0-3-147-16,-6 0 3 16,3-7 43-16,0-12 90 15,-1-2 107-15,2-2 43 16,-6 0 61-16,-2 0-1 15,-2-3-51-15,-3 4 49 16,-1 5-2-16,-3 6 29 16,-2-1-12-16,0 8-9 0,0 4-60 15,0 0 21 1,0 0-68-16,0 0 9 0,0 0-23 16,0 8 4-16,0 2 10 15,0 6 0-15,0-2 10 16,0 0-16-16,0 4 6 15,5 4 0-15,6 0 20 16,0-3-5-16,1-1-1 16,-6-6 27-16,-2-6-38 15,-2-6 22-15,-2 3-17 16,0 6 5-16,-6-4-13 16,-14 12 51-16,0-7-40 15,2-2 4-15,9-2-15 0,7-3-12 16,2-3-125-16,2 0-44 15,32-9-235-15</inkml:trace>
  <inkml:trace contextRef="#ctx0" brushRef="#br0" timeOffset="-89052.24">4425 16731 585 0,'0'0'177'16,"0"0"-25"-16,0 0-22 15,0 0-18-15,0 0-72 16,0 0-21-16,15-10-19 16,-15 20-18-16,-9 26 18 15,-18 17 6-15,-13 5 34 16,-9 14 38-16,-5 0-51 15,2 4-13-15,2-1 25 16,10-11-28-16,11-8-11 16,13-16 0-16,14-8-15 0,2-18-53 15,27-14-115-15,15 0-118 16,7-22-403-16</inkml:trace>
  <inkml:trace contextRef="#ctx0" brushRef="#br0" timeOffset="-88482.08">4694 16918 707 0,'0'0'140'0,"0"0"15"0,0 0-60 16,0 0-31-1,0 0 8-15,0 0-71 0,0-12 19 16,0 12-20-16,-2 0 4 16,-3 23-4-16,1 2 0 15,-5 8 12-15,3 0 26 16,1-1-32-16,0-4 16 16,1 3-12-16,-1-4-3 15,3-4 8-15,-4-7-15 16,4-7 0-16,-1-4-7 15,1-5 24-15,0 0-17 16,2 0 15-16,0 0-15 16,0-8 46-16,4-14-46 15,16-6 0-15,5 1-8 0,4 10 8 16,0 2-14-16,2 7 7 16,-2 4 6-16,-2 4-16 15,-7 0 4-15,-7 12-9 16,-9 7 19-16,-4 3-35 15,0-4 23-15,-8 3-3 16,-15-2 18-16,-4-1 6 16,-4-4-6-16,2-7 0 15,2-2 24-15,3-5-19 16,4 0 7-16,4 0 0 16,3 0-8-16,2-12 13 15,7 2-17-15,1 6-9 16,3-4-8-16,0 4-84 15,0 2-74-15,16 2-163 0,9-4-378 16</inkml:trace>
  <inkml:trace contextRef="#ctx0" brushRef="#br0" timeOffset="-86186.05">4950 17089 861 0,'0'0'237'0,"0"0"-164"16,0 0-32-16,0 0 27 0,0 0-66 15,0 0 17-15,0 0-15 16,216-55 4-16,-199 52-3 16,-7-6-3-16,-3 3-2 15,-3-2 1-15,1-1-1 16,-2 0-8-16,-3-1-45 15,0 3-6-15,0 2 57 16,0-2-73-16,0 0 6 16,-17 7 67-16,2 0 2 15,-3 0-3-15,3 0 3 16,1 0 0-16,3 0 15 16,-3 4-6-16,1 11-8 15,2 2 25-15,0 9-23 0,0 3 12 16,-1 0 9-1,4 3-23-15,1-5 35 0,5-6-36 16,2-2 11-16,0-6-32 16,0-4 32-16,7-9-11 15,15 0 25-15,5 0-4 16,4-9-19-16,0-12-2 16,-4-2-46-16,-1-4 9 15,3-4-57-15,-2 4 80 16,-2 1 14-16,-1 7 0 15,-1 6 12-15,-8 8-2 16,-3 1-4-16,-6 4-5 0,-4 0-1 16,-2 18 0-1,0 8 14-15,0 2-1 0,0 3 32 16,0-4-32-16,0-5 6 16,0 1 20-16,0-5-33 15,0-6 2-15,0-7-5 31,0 0 5-31,0-5 0 0,0 0-8 16,0 0-7-16,0-5-10 0,3-12-13 31,14-10-23-31,1 4 51 0,5 1-7 16,1 0-1-16,0-1 10 0,-1 5 0 16,-3 4 6-16,-5 6 2 0,-3 4 10 15,-6 4-5 1,-1 0-10-16,-3 0 28 0,0 0-30 15,0 9 7 1,-2 8 51-16,4-3-56 0,0 3 21 16,0 0-9-16,2 2-15 15,1-6 22-15,-1 1-22 16,-1-9 0-16,0-1 1 16,-1-4 15-16,7 0-16 15,5 0 21-15,6 0-15 16,0-13 20-16,3 3-26 15,-5-7 0-15,0 2-11 0,0-1-3 16,-5 2 4 0,-3 0-4-16,-5 2-4 0,-5 3 12 15,-2 0-32-15,0-1 9 16,0 2 27-16,0 3-12 16,0-4 8-16,-9 6 6 15,-1-2 0-15,0 3-20 16,-1 2 20-16,-1 0 0 15,1 0-6-15,1 0 6 16,-2 0-3-16,1 14 1 16,5 8 2-16,3 7 42 15,3-4-17-15,0 3-5 16,0-2 14-16,13 1-20 16,8-13-12-16,0-2-1 15,2-6 0-15,4-6 26 0,2 0-27 16,0-18 2-1,2-10 22-15,-2-6-19 0,-4-3-5 16,-4-3 0-16,-3 1 13 16,-4-7-15-16,-5 5 2 15,0 1 0-15,-3 5 4 16,2 8 4-16,-4 5-8 16,-2 8 0-16,-2 5 5 15,0 9-16-15,0 0 11 16,0 0 0-16,0 0-14 15,0 0-4-15,0 9 18 16,-2 8-3-16,-8 12 12 0,-3 5-16 16,3 12 7-1,-4 2 0-15,1 10 12 0,-1 6 0 16,1 6-8-16,-1 2 8 16,3 5-8-16,2-6 25 15,7-10-29-15,2-6 5 16,0-16 15-16,0-16-9 15,11-9-11-15,-4-10 13 16,2-4-11-16,4 0 38 16,5 0-16-16,6-22-23 15,3-1 13-15,-2-3-14 16,-5-2-4-16,-7-4-20 16,-7-2-22-16,-6 3 39 15,0-6-30-15,-23 7 10 16,-8-2 22-16,-6 6-37 15,2 3 29-15,3 9-2 0,6 1 1 16,8 5 9-16,7 4 5 16,8-6 0-16,3-3 58 15,0-5-48-15,25 1 7 16,4-6-17-16,2 5 6 16,0 4-5-16,-2 0-1 15,-6 2 0-15,-6 6-7 16,-1-2 10-16,-3 4-3 15,1-1 0-15,-3 5-5 16,3 0-3-16,-3 0 2 16,-3 0 6-16,4 0-13 0,1 9 8 15,0 9 5-15,1 1 0 16,-1-6 6-16,1 3-10 16,-1-10 4-16,1 3 0 15,-1-9-1-15,1 0 18 16,1 0-17-16,3-10 0 15,-3-12 14-15,1-1-14 16,-5 1 0-16,-3-3-6 16,0-4-11-16,1-5-1 15,-1-2 12-15,-1-8 5 16,2 4-2-16,-2 3 1 16,-3 6 2-16,0 9 0 15,-4 3-6-15,0 10 12 0,0 5-6 16,0-1 0-16,3 5 4 15,-3 0-17-15,0 0 13 16,0 0-18-16,0 0 10 16,0 22-7-16,0 7 15 15,-9 10 3-15,0 5 7 16,0 5 1-16,0 1-10 16,5-6-1-16,4 1 32 15,0-6-29-15,0-7 14 16,0-6-10-16,0-16 5 15,0-1-11-15,10-9-1 16,11 0 0-16,6 0 28 0,2-22-22 16,4-5-6-1,-2-5 0-15,-4-3 10 0,-2 9-22 16,-8-6 12-16,-7 9 0 16,-6 7-13-16,-4 2 13 15,0 9 0-15,0-4-3 16,-2 9-15-16,-16 0 6 15,-7 0-10-15,-2 9 2 16,6 8 12-16,4-2-13 16,13-1 21-16,4 3 0 15,0-5-21-15,0 3 17 16,9 2 4-16,7 1 0 16,1 0 33-16,-1 1-26 15,-3-2-1-15,-3-5-6 16,-6 3 17-16,-4-8-22 15,0 3 5-15,0-1 0 0,0-4 0 16,-16-1 0-16,-3-4-1 16,-4 0-6-16,0-4-78 15,-1-13-44-15,-1-12-258 16</inkml:trace>
  <inkml:trace contextRef="#ctx0" brushRef="#br0" timeOffset="-85968.18">6444 16802 1082 0,'0'0'251'0,"0"0"-209"16,0 0-22-16,0 0-11 16,0 0-9-16,0 0 0 15,250-66-8-15,-233 61 7 16,-8 5-24-16,-7-3-9 15,-2 3-6-15,0 0-150 16,-26 0-107-16,-5-2-252 16</inkml:trace>
  <inkml:trace contextRef="#ctx0" brushRef="#br0" timeOffset="-85826.26">6123 16731 1025 0,'0'0'212'0,"0"0"-154"16,0 0-58-16,0 0-10 16,0 0-135-16,0 0-382 15</inkml:trace>
  <inkml:trace contextRef="#ctx0" brushRef="#br0" timeOffset="5902.61">6961 12250 14 0,'0'0'25'0,"0"0"-16"15,0 0 7-15,0 0-7 16,0 0 5-16,0 0 16 16,0 0-27-16,0 0-1 15,0 0-4-15,0 0-7 16,2 0 9-16,0 0 1 15,6 0-1-15,0 0-6 16,1 2-100-16</inkml:trace>
  <inkml:trace contextRef="#ctx0" brushRef="#br0" timeOffset="8722.11">6961 12250 69 0,'62'6'134'0,"-62"-6"-41"0,0 0 8 16,0 0-37-16,0 0-23 15,0 0 5-15,0 0-36 16,0 0 1-16,0 0-8 16,0 0 8-16,0 0-9 15,0 0-2-15,0 0 7 16,0 0 46-16,0 0-27 16,0 0 17-16,0 0 2 15,0 0-10-15,0 0 34 0,0 0-12 16,0 0-10-16,0 0 38 15,0-9-59-15,-2-16-3 16,-2-3-8-16,2-6-11 16,-1-4 34-16,3-4-30 15,0-3-4-15,0-1 8 16,0-2-3-16,0 4-9 16,0 0 0-16,0 2 16 15,0-2-12-15,0 2-4 16,5-3 0-16,-5 0 5 15,2-1 9-15,-2 0-14 16,0 3 3-16,0 5 11 0,0 6-7 16,0 6-7-1,0 3 0-15,0 6 25 16,0 0-20-16,0 2-1 0,0 1-4 16,0 0 15-16,0-1-9 15,0 3-6-15,0 0 0 16,0 0 9-16,0-1 1 15,0 4-10-15,0 1 0 16,0 0 12-16,0 0-13 16,0 2 1-16,0-2 0 15,0 2 2-15,0-4 8 16,0 1-10-16,0-4 0 0,0 0 12 16,0-4-15-1,0 2 3-15,0 1 0 0,0-4-4 16,0 4 12-16,0 1-8 15,0-3 0-15,0-1 11 16,0 2-18-16,0-5 7 16,0 1 0-16,0 1-6 15,0 0 14-15,0-1-8 16,0 0 0-16,0 0 8 16,0-4-13-16,0 1 5 15,0 1 0-15,0 0-7 16,0 4 15-16,0-3-8 15,0 5 0-15,0-2 12 16,0 2-19-16,0-1 7 16,0 0 0-16,0 2-7 0,0 0 17 15,0 3-10 1,0 1 0-16,0 2 9 0,0 3-17 16,0 0 8-16,0 1 0 15,0 3-7-15,0 1 17 16,0 0-10-16,0 0 0 15,0 0 8-15,0 0-20 16,0 0 12-16,0 0 0 16,0 0-18-16,0 0 17 15,0 0 1-15,0 0-3 16,0 0 3-16,0 0-11 16,0 0 11-16,0 0 0 15,-4 0-19-15,-7 0 29 16,-7 0-10-16,-5 0 0 0,-1 0 10 15,0 0-11-15,-1 0 1 16,0 1 0-16,-2 1-6 16,0 3 16-16,4-1-10 15,-2-1 0-15,2 4 2 16,1-3-6-16,-2 0 4 16,4 1 0-16,-3 2-8 15,1-2 21-15,2 2-13 16,-4 0 0-16,-3-2 5 15,0 1-11-15,-4 0 6 16,-1 0 0-16,-1 0-7 0,-2 0 14 16,1 0-7-16,-1-3 0 15,0 4 8-15,-2-3-15 16,-1-1 7-16,0 0 0 16,0-3-8-16,2 2 14 15,7-2-6-15,0 0 0 16,2 2 6-16,-1-2-13 15,-6 0 7-15,1 0 0 16,-5 0-11-16,-4 0 18 16,-3 0-7-16,-3 0 0 15,-2 0 7-15,-1 0-13 16,-2 2 6-16,1 0 0 16,-1 0-10-16,-1 0 19 15,1 0-9-15,-1 1 0 0,3-3 4 16,4 3-9-16,2-1 5 15,8 0 0-15,1 0-8 16,3 1 21-16,4-1-13 16,0 5 0-16,6-3 1 15,-4 3-5-15,1 0 4 16,-6 1 0-16,1 3-10 16,2-2 21-16,-4 1-11 15,-1 0 0-15,-3-2 3 16,-8 2-9-16,-4-2 6 15,-9 2 0-15,-6 0-7 16,-8-1 13-16,-6-1-10 16,2-3 4-16,1-1 0 0,-4-1-9 15,4-1 9-15,-6-2 0 16,3 0-9-16,0 0 16 16,4 1-7-16,1 1 0 15,2 0 4-15,1 3-6 16,2-2 2-16,-1 3 0 15,2 2-9-15,-3 1 19 16,6-1-10-16,1-1 0 16,5 1 5-16,5-4-7 15,0 1 2-15,-1-1 0 16,0 0-9-16,-2 0 21 16,1 2-12-16,-3-2 0 15,0 1 0-15,3 0 0 16,3-1 0-16,8-1 0 0,5-1-15 15,10-2 26-15,8 0-11 16,2 0 0-16,4 0 4 16,4 0 0-16,2 0-4 15,2 0 0-15,5 0-11 16,0 0 20-16,0 0-9 16,-1 0 0-16,3 0 3 15,-2 0-6-15,-3 0 3 16,1 0 0-16,0 0-10 15,-5 0 20-15,2 0-10 16,-2 0 0-16,3 0 3 0,-1 0-4 16,0 0 1-1,2 0 0-15,-1 0-8 0,1 0 20 16,1 0-12-16,0 0 0 16,0-5 5-16,-2-1-2 15,2-2-3-15,2 2 0 16,2-1-8-16,0 3 17 15,0 3-9-15,0-2 0 16,0 3 7-16,-2 0-8 16,2 0 1-16,0 0 0 15,0 0-8-15,0 0 16 16,0 0-9-16,0 0 1 0,0 0-7 16,-3 0-15-1,1 13 11-15,-2 9 11 0,-2 10-18 16,-2 4 24-16,2 0-6 15,3 4 0-15,3-2 0 16,0 0-14-16,0 2 14 16,0 4 0-16,0 0-6 15,0 3 17-15,0-1-11 16,0-5 0-16,0 3 3 16,0-5-5-16,0-3 2 15,0 0 0-15,0-5-7 16,0-2 14-16,0-3-7 15,0 1 0-15,0-4 3 16,0 2-7-16,0-3 4 16,0 1 0-16,0 0-5 0,0 3 12 15,0 2-7-15,0 0 0 16,0-3 2-16,0 2-6 16,0-3 4-16,0 3 0 15,0-1-7-15,0-1 16 16,0 3-9-16,-2-1 0 15,0-1 2-15,0 2-6 16,0-4 4-16,0 0 0 16,0 0-5-16,-1-5 13 15,3 2-10-15,0-5 2 16,0-2 0-16,0-4-10 16,0 0 10-16,0-3 0 0,0-2-7 15,0 2 13-15,0-4-6 16,0 1 0-16,0-2 1 15,0 3-4-15,0-4 3 16,0 1 0-16,0 0-4 16,0-2 12-16,0 2-8 15,0-2 0-15,0 2 1 16,0-2 1-16,0 0-2 16,0 0 0-16,0 0 1 15,0 0 14-15,0 0-15 16,0 0 0-16,0 0 6 15,0 0 10-15,0 0-16 16,0 0 0-16,0-6-11 16,0 0 8-16,0-2 3 15,-3 5 0-15,1-2 3 0,0 1-3 16,2 1 0-16,0-2 0 16,0-1-9-16,-2 5 18 15,2-4-9-15,0 2 0 16,0 3 0-16,0-3-12 15,0 3 12-15,0 0 0 16,0 0-12-16,0 0-15 16,0 0-5-16,16 0 0 15,19 0 32-15,19-2 23 16,19 0-3-16,8 0-20 16,1 2 0-16,-4 4-103 15,-16 9-281-15</inkml:trace>
  <inkml:trace contextRef="#ctx0" brushRef="#br0" timeOffset="10860.19">7661 11615 162 0,'0'0'117'0,"0"0"-104"16,0 0 8-16,0 0 49 0,0 0 18 16,0 0 21-16,0 0-43 15,-65-2-23-15,63-1 55 16,0 3-15-16,2 0-6 16,0 0-6-16,0 0-43 15,0 0 15-15,0 0-22 16,0 0-20-16,0 0 40 15,0 0-37-15,0 0 12 16,0 0-9-16,0 0-7 16,0 0-2-16,6 0-4 15,21 0 6-15,16-2 24 16,24 0-17-16,22-3 1 16,22-2 19-16,19-1-15 15,5 0-11-15,13-2-1 0,1 0 11 16,1 0-7-16,-1 0-4 15,-9 2 0-15,-6 0-3 16,-9 3 10-16,-17 2-7 16,-13 0 0-16,-20 3 3 15,-14-1 1-15,-20-1-4 16,-9 0 0-16,-12 0-3 16,-4 2 18-16,-5-2-15 15,-5-3 1-15,4 5 7 16,-6-3 14-16,5 1-16 15,0 2-6-15,-3 0 0 16,2 0 8-16,-4 0-12 0,0 0 4 16,-2 0 0-16,0 0-4 15,-2 0 4-15,0 0 0 16,0 0 0-16,0 0 7 16,0 0-7-16,0 0 0 15,0 0 1-15,0 0-3 16,0 0 5-16,0 0-3 15,0-2 0-15,0 2 4 16,0 0-4-16,0 0 0 16,0 0 2-16,0-8 4 15,0-6-6-15,-4-8 0 16,-7-8-4-16,-7 0 25 16,-2 2-22-16,-2 2 1 0,-3 4 0 15,1 4-7 1,-5 5 7-16,0 7 0 0,-2 5 0 15,-1 1-2-15,5 0 1 16,8 0 1-16,5 0 0 16,10 5-9-16,4 3 9 15,0 7 0-15,2 3-5 16,27 3-10-16,9 0 15 16,9-2 0-16,3-2 2 15,-2-6 11-15,-11 1-1 16,-10 1-12-16,-11-1 0 15,-9 4-15-15,-7 4 12 16,0 6-13-16,-9 8 16 16,-20 2 3-16,-2 2 5 15,2-2 15-15,2-2-13 0,7-6 10 16,7 0-19-16,5 0-1 16,8 2-20-16,0 1-10 15,19-3-188-15,14-8-195 16</inkml:trace>
  <inkml:trace contextRef="#ctx0" brushRef="#br0" timeOffset="13276.39">10877 10551 73 0,'0'0'83'0,"0"0"28"16,0 0-45-16,0 0 25 16,0 0 33-16,0 0-15 15,0 0 10-15,-93-17-48 16,93 17-2-16,0 0 34 15,0-3-102-15,22 1 33 16,28-2-3-16,23 1-28 16,21-4 69-16,3 2-72 15,-5-2 3-15,-9 1 11 16,-15 4 0-16,-10-3-14 0,-10 5 0 16,-13-1 5-1,-10 0-28-15,-12-2 22 0,-9 3-56 16,-4 0 25-16,0 0-123 15,0 0-27-15,-27 0-110 16,-6 5 96-16</inkml:trace>
  <inkml:trace contextRef="#ctx0" brushRef="#br0" timeOffset="13503.26">11174 10551 167 0,'0'0'143'15,"0"0"27"-15,0 0-17 16,0 0-101-16,0 0-16 16,0 0-19-16,-13 50-4 0,6 3 79 15,-6 8-45-15,-8 8 5 16,-2 7-31-16,-4 3-13 16,0-3 6-16,4-6-14 15,8-8-19-15,12-9-62 16,3-15-127-16,3-19-211 15</inkml:trace>
  <inkml:trace contextRef="#ctx0" brushRef="#br0" timeOffset="14099.72">11334 11122 85 0,'0'0'158'15,"0"0"-76"-15,0 0-18 16,0 0-44-16,0 0-1 16,0 0 39-16,-42 35 36 15,40-35 72-15,2-4-39 16,0-18-97-16,0-6 20 16,0-4-41-16,0-7-6 15,0 0 5-15,0-1 2 16,-6-1-10-16,4 3 0 15,-1 8 7-15,3 8 27 16,-3 5-13-16,3 10 14 16,0 5 29-16,0 2-57 0,0 0-11 15,-2 4 4-15,2 20 0 16,0 3-1-16,0 0 1 16,0 1 0-16,0-4-8 15,0-1 9-15,0-5-7 16,8-6-1-16,9-9-36 15,10-3 43-15,4 0 0 16,9-7-15-16,-2-15-6 16,0-5-43-16,-7 1 32 15,-6 4 9-15,-10 5 23 16,-5 10 19-16,-8 5-8 16,-2 2 25-16,0 0-36 15,0 12 7-15,-8 14-7 0,-5 6 31 16,5 2-29-16,-2-1 56 15,6-3-58-15,2-2 14 16,2-8-2-16,0-2 3 16,0-8-16-16,14-2 2 15,5-5-1-15,10-3 31 16,0 0-31-16,4 0-42 16,1-7-59-16,-7-11-175 15,-1-6-178-15</inkml:trace>
  <inkml:trace contextRef="#ctx0" brushRef="#br0" timeOffset="16663.64">11930 10917 242 0,'0'0'232'0,"0"0"-53"16,0 0-89-16,0 0 19 16,0 0-74-16,0 0-6 15,9-17-29-15,-9 17 0 16,0 0-7-16,0 0 8 15,0 0-1-15,0 0 0 16,0 0 6-16,0 0-6 16,0-1 0-16,0 1 1 15,0-2-10-15,0-7 22 16,0-1-8-16,-7-5 28 16,1-2-21-16,-3-1-12 0,-3 4 0 15,4 2 7-15,1 3-3 16,0 2-4-16,2 1 0 15,1 6-15-15,-2 0-5 16,-5 0 20-16,-1 4 0 16,-1 14 6-16,-1 6-19 15,1 1 31-15,-1 10-18 16,3 1 19-16,1 2-10 16,2 5 2-16,4-7-11 15,4-2 20-15,0-10-12 16,0-8-8-16,0-7 0 15,0-6-9-15,4-3 9 16,8 0 0-16,3 0 37 0,8-12-32 16,1-14 24-16,5-6-26 15,-4-6-3-15,-1 0 0 16,-4 5 15-16,-6 8-15 16,-1 4 9-16,-6 7-3 15,-1 6 43-15,-3 2-39 16,-1 5-10-16,-2 1 0 15,0 0 5-15,0 0-14 16,0 0-9-16,0 0 18 16,0 17-8-16,0 7 11 15,0 3-3-15,0 1 0 16,0-1 6-16,0-3-6 0,9-3 0 16,0-5 8-1,-1-7-7-15,2-4-1 0,1-5 0 16,7 0 10-16,-1 0 11 15,1-18-26-15,3-12 5 16,-2-5-7-16,2 2-12 16,-1-3 19-16,-3 1 0 15,-1 9 0-15,-3 2 19 16,1 8-19-16,-7 5 7 16,-1 6 1-16,-6 5 5 15,0 0-13-15,0 0-12 16,0 7 4-16,0 18-15 15,0 1 23-15,-2 2 0 16,-2 4 6-16,-1-2-2 0,5 3-3 16,-2 1-1-16,2-6 0 15,0-4 5-15,0-6-5 16,0-7 0-16,0-8-3 16,0-3-18-16,0 0 19 15,15-9 2-15,6-20 0 16,6-9 0-16,-2 0 0 15,0-1 0-15,0 7 3 16,-5 6-4-16,0 9 7 16,-2 4-6-16,-5 6 4 15,-4 7 7-15,0 0-14 16,-2 0 3-16,-3 17-8 16,-2 7-18-16,-2 6 33 0,0 1-7 15,0 1 0 1,0-4 7-16,0-2-20 0,-2-4 13 15,-2-7 0-15,1-4 7 16,3-5-6-16,0-3-2 16,0-3-3-16,0 0-17 15,0 0 20-15,0-13 1 16,16-15-63-16,6-6 55 16,3-4-21-16,6-2 29 15,-2 6-8-15,0 3 24 16,-4 9-10-16,-5 8 17 15,-9 6-20-15,-3 6 26 16,-3 2-28-16,0 0-1 16,-1 0 0-16,1 8-14 0,-3 12 14 15,-2 6 0-15,0 0 7 16,0 5 33-16,0-2-34 16,0 0 2-16,2-3 6 15,5-9 5-15,-1-4-16 16,4-6-3-16,3-7 0 15,7 0 42-15,5-7-40 16,2-20 3-16,-2-4-5 16,0-4 10-16,-5-1-11 15,-1 2 1-15,-11 3 0 16,1 0-6-16,-5 6 13 16,-2 11-7-16,1 3 0 15,-3 5 22-15,0 4-26 0,0 2 4 16,0 0 0-16,0 0-22 15,0 0 21-15,0 0-15 16,0 6 8-16,0 16 8 16,0 4-3-16,0 6 3 15,2 2 0-15,5 4 0 16,0 1 2-16,-1-6-2 16,1-2 0-16,-3-11 10 15,1-6-13-15,0-7 3 16,-3-7 0-16,9 0-12 15,5-3 24-15,5-23-18 16,6-10 6-16,2-4-31 16,-2-1 21-16,-2 3 9 0,-1 6 1 15,-1 6-3-15,-6 8 24 16,-1 9-21-16,-3 9 0 16,1 0 11-16,-3 0-22 15,-3 21 11-15,-3 5 0 16,-3 6-8-16,-2 3 19 15,0-1-11-15,0-4 0 16,0-4 24-16,0-7-30 16,0-6 6-16,0-4 0 15,0-2-5-15,0-5 12 16,0-2-7-16,0 0 0 16,0-2 15-16,0-25-38 0,12-8 3 15,7-7 20 1,4-1-31-16,-3 5 37 0,-3 6-6 15,2 8 0-15,-3 6 22 16,-3 8-8-16,0 4-1 16,-2 4-11-16,-4 2 22 15,4 0-13-15,-4 8-11 16,0 14 23-16,-1 8-14 16,-4 2 33-16,5 4-42 15,0-2 7-15,0-2 4 16,1-7 1-16,-1-5-12 15,-1-9 0-15,4-4 8 0,3-7-32 16,5 0 9 0,11-2-43-16,2-17-4 0,0 0-88 15,-2 1 32-15,-4-1 68 16,-6 1 47-16,-2 0 1 16,-5 1 4-16,2 2 11 15,-1 1 77-15,1 2-72 16,-5 2 29-16,-3 3-9 15,-6 2-27-15,0-2 20 16,-2 0-31-16,-16 1 0 16,-4 2-5-16,-2 4 12 15,-3 0-7-15,2 0 0 16,-2 18 2-16,6 7-12 16,0 7 10-16,5-1 0 15,5 3 3-15,7-2 11 0,4-5-14 16,0-5 0-16,0-8 14 15,0-7-37-15,0-7-7 16,11 0 30-16,5-5-10 16,3-22 22-16,4-2-12 15,-1-3 0-15,1 1 13 16,-6 5-5-16,-1 6-7 16,-3 6 6-16,-2 6 53 15,-6 7-55-15,0 1 15 16,-1 0-20-16,2 11-2 15,3 17-15-15,-1 10 17 16,-2 4 0-16,-2 7 1 16,5 1 24-16,1 4-25 0,3 4 10 15,-3 2 5-15,4 7 10 16,-1-2-25-16,-5-2 0 16,-4-9 5-16,-4-6 7 15,0-12-12-15,0-9 0 16,-16-8 12-16,1-7 1 15,-6-8-13-15,-1-1 0 16,-3-3 24-16,-6 0-9 16,0-15-15-16,2-8 0 15,3-8 8-15,5-11 3 16,5-9-11-16,10-7 0 16,6-8 2-16,0 0 13 0,9-1-15 15,11 4 0-15,7 3 11 16,-3 2-19-16,-4 0 8 15,-4 3-41-15,-10 9 33 16,-6 6-137-16,0 6-27 16,-24-4-309-16</inkml:trace>
  <inkml:trace contextRef="#ctx0" brushRef="#br0" timeOffset="16833.54">13120 10287 1075 0,'0'0'68'0,"0"0"6"0,0 0-4 15,0 0-70-15,0 0-32 16,0 0-137-16,-71 6-312 16</inkml:trace>
  <inkml:trace contextRef="#ctx0" brushRef="#br0" timeOffset="16981.46">12609 10507 81 0,'0'0'0'0</inkml:trace>
  <inkml:trace contextRef="#ctx0" brushRef="#br0" timeOffset="18000.05">10887 11504 92 0,'0'0'153'0,"0"0"-52"15,0 0-25-15,0 0 44 16,0 0-7-16,0 0-43 16,-16-10-2-16,16 10-64 15,0 0 29-15,0-2 28 16,0-5-13-16,14 2 72 0,10-7-110 16,12 0-1-1,6 2 49-15,10 0-54 0,10 1 16 16,7 4-19-16,18-3 13 15,11-1 24-15,20 0-37 16,18-6 5-16,13-2 19 16,25-1-11-16,17-3-14 15,17 1 0-15,10 4 10 16,1 0 6-16,-5 8-16 16,-4 3 0-16,-8 2 14 15,-3 3-5-15,-5 0-9 16,-9 0 0-16,-11 0 8 15,-18 0-7-15,-22 0-1 16,-28 0 0-16,-29 0 1 0,-31 4 14 16,-19-4-15-16,-19 0 19 15,-3 0-18-15,-5 0 68 16,0 0-62-16,0 0-3 16,0 0 20-16,0 0-18 15,0 0-12-15,-5 11-50 16,-16-2-251-16,-6 2-279 15</inkml:trace>
  <inkml:trace contextRef="#ctx0" brushRef="#br0" timeOffset="19679.99">10200 13064 279 0,'0'0'232'0,"0"0"-138"15,0 0 7-15,0 0-6 16,0 0 20-16,0 0-12 0,-4 0-58 16,4-18-10-16,0-4-35 15,0-6 6-15,8-2 19 16,-1 0-20-16,2-5-5 16,0 6 0-16,-5 4 5 15,3 3-5-15,-5 8 0 16,0 7 4-16,-2 0-5 15,0 7 1-15,0 0 0 16,0 0-6-16,0 0-18 16,0 0 22-16,0 0-10 15,0 4 9-15,0 13-5 16,-8 2 16-16,-3 8 11 16,4 5 15-16,2 4-30 0,5 0 31 15,0 0-25 1,0-6-9-16,3-9 13 0,14-6-14 15,6-10 0-15,0-5 30 16,0 0-30-16,0-25-11 16,-5-13-135-16,-5-8-215 15,-9-7-308-15</inkml:trace>
  <inkml:trace contextRef="#ctx0" brushRef="#br0" timeOffset="19824.91">10175 12575 730 0,'0'0'268'0,"0"0"-181"16,0 0-38 0,0 0-49-16,0 0-10 0,0 0-30 15,-22 4-219-15,34 24 20 16,5-1-236-16</inkml:trace>
  <inkml:trace contextRef="#ctx0" brushRef="#br0" timeOffset="20054.77">10360 12814 558 0,'0'0'262'0,"0"0"-94"16,0 0-46-16,0 0-100 16,0 0 10-16,0 0-10 15,54 9-22-15,-25 32 19 0,-2 15-19 16,-10 9 0-16,-14 5-10 15,-3 5 5-15,-7-11 5 16,-17-4 0-16,-7-12-16 16,-1-7 16-16,4-15-163 15,3-18-176-15</inkml:trace>
  <inkml:trace contextRef="#ctx0" brushRef="#br0" timeOffset="20713.78">10987 12685 37 0,'0'0'199'0,"0"0"-47"15,0 0 34-15,0 0-12 16,0 0-19-16,0 0 25 16,-76-43-87-16,79 40-5 15,23-7-28-15,19-2-57 16,17-4 28-16,7-1-16 15,5 4-5-15,-5 3-1 16,-9-1-3-16,-13 8-9 16,-13-1 3-16,-19 4-94 15,-9 0-47-15,-6 0-54 16,0 0-59-16,-21 7 48 0,-8 4-76 16</inkml:trace>
  <inkml:trace contextRef="#ctx0" brushRef="#br0" timeOffset="20915.08">11228 12605 195 0,'0'0'201'0,"0"0"-29"16,0 0-25-16,0 0-29 15,0 0-46-15,0 0-27 16,-11 16 14-16,8 4-50 16,-1 12 69-16,-3 10-4 15,-1 6-71-15,-4 8 29 16,1 3-32-16,2 0 5 15,0-2-18-15,2-8-29 16,5-10-74-16,2-15-144 0,0-17-239 16</inkml:trace>
  <inkml:trace contextRef="#ctx0" brushRef="#br0" timeOffset="21330.4">11319 12922 699 0,'0'0'249'0,"0"0"-157"16,0 0-43-16,0 0-48 16,0 0 23-16,0 0-3 15,63-14-14-15,-45 7 12 16,-5-1-9-16,0-2-10 16,-1-1 0-16,0-3 16 0,0-2-34 15,-3-1 18-15,-1-1-41 16,-3 0 37-16,-1 2-62 15,-4 2 42-15,0 2-13 16,0 4-43-16,0 2 70 16,-9 4 0-16,-8 2 20 15,-1 0-11-15,-5 2 15 16,2 14-14-16,0 5 37 16,3 5-23-16,7 1 51 15,5 8-27-15,4-2-6 16,2 1 44-16,0-3-72 15,0-2 33-15,8-5-5 0,5-4-23 16,6-9 19 0,3-8-28-16,2-3 1 0,5 0-8 15,7-27 7-15,4-11-126 16,0-4-64-16,3-3-199 16</inkml:trace>
  <inkml:trace contextRef="#ctx0" brushRef="#br0" timeOffset="22561.47">11754 12804 332 0,'0'0'179'0,"0"0"-143"16,0 0 51-16,0 0 35 15,0 0-78-15,0 0 4 16,0 15-8-16,0-6-23 16,0 0 28-16,0-3-19 15,0 2-24-15,0-1 10 0,-3-3-1 16,1-2-11-16,2-2 0 15,0 0 17-15,0 0-5 16,-2 0-11-16,-2-2 0 16,-3-17 28-16,0-1-10 15,3 2-19-15,-1 4 0 16,-1 7 17-16,2-2-4 16,-1 7-3-16,-4 1-9 15,0 1-2-15,-2 0-2 16,-1 0 3-16,-1 5 0 0,-3 11 5 15,3 2-9 1,0 6 4-16,-3 5 0 0,2 4 16 16,4 6-4-16,-1-1-5 15,7-4-7-15,4-4 9 16,0-13-31-16,0-8 22 16,6-5 0-16,17-4 32 15,3 0-32-15,5-20 25 16,3-14-25-16,-5-2 6 15,-3-3-18-15,-4 0-5 16,-1 3 7-16,-8 5-18 16,-4 9 41-16,-2 8-13 15,-3 6 18-15,-4 6-17 16,0 2 39-16,0 0-40 16,0 0-15-16,0 20-1 0,0 6 22 15,0 5-6 1,0 1 2-16,-4 4 12 0,0-2-2 15,4-3-12-15,0-2 0 16,0-9 2-16,0-6 6 16,0-10-8-16,6-4 0 15,9 0 7-15,1-21 28 16,7-10-35-16,-4-10-20 16,2 2 8-16,-4 3-32 15,-1 5 37-15,-5 8 4 16,3 6 6-16,-6 8-4 15,1 4 1-15,-4 5 0 0,-3 0-3 16,-2 0-16 0,3 19 19-16,-3 5 14 0,0 1-13 15,0 1 45-15,0 1-43 16,0-5 0-16,0-5 14 16,0 0-6-16,0-9-11 15,-3-2 0-15,3-4 6 16,0-2 4-16,0 0-8 15,3-12-2-15,12-12 7 16,3-7 3-16,1 2-10 16,2 2 0-16,-3 4 0 15,-3 4-3-15,-1 8 3 16,-5 2 0-16,-5 9-15 0,0 0 2 16,0 0 6-1,-1 0 0-15,2 11 5 0,-5 9-8 16,2 4 10-16,-2 3 0 15,0-1 8-15,0 1 8 16,0-5-16-16,0-4 0 16,0-8 4-16,0-6 0 15,2-4-4-15,5 0 0 16,6-2-4-16,3-20 4 16,2-6-14-16,1-3-2 15,2 2 8-15,-2 0-5 16,-3 8 13-16,0 3 0 0,-3 4 30 15,-4 7-26 1,-5 5 33-16,2 2-29 0,-4 0 8 16,0 13-16-1,2 12 2-15,-4 4 3 0,2 0 36 16,0-5-33-16,3-3 13 16,-1-3-6-16,6-8-9 15,1-2 17-15,7-6-23 16,1-2 0-16,6 0 17 15,-3-8 0-15,-2-10-21 16,-4-8 4-16,-3-2-43 16,-4-2 15-16,-4-1-101 15,-5 4-65-15,0 2-198 16</inkml:trace>
  <inkml:trace contextRef="#ctx0" brushRef="#br0" timeOffset="23940.05">12933 12811 195 0,'0'0'407'16,"0"0"-227"-16,0 0-73 15,0 0 18-15,0 0-118 16,0 0 30-16,16-56-27 0,-7 32-1 15,-3-2 6-15,1-6-15 16,-3-2 0 0,-1-2 4-16,-1-1 6 0,3 1-10 15,-5 3 0-15,4 0 4 16,-2 10-1-16,0 4-3 16,-2 9 0-16,2 7 1 15,-2 0 11-15,0 3-12 16,0 0 0-16,0 0-23 15,0 0 13-15,0 6-5 16,0 14 15-16,0 5 8 16,0 5 5-16,-4 5-9 15,-7 5 11-15,4 3-12 16,-2-1 47-16,3 0-47 16,4 0 5-16,2-3 27 0,0-4-23 15,0-3-13 1,0-5 1-16,10-8 0 0,9-5-19 15,0-10 22-15,6-4-3 16,4-4 45-16,4-26-39 16,0-5 15-16,-4-4-21 15,-2 1 7-15,-4 2 0 16,-5 0-7-16,-7 4-19 16,-3 2-1-16,-3 5-14 15,-5 5 30-15,0 8-20 16,0 5-30-16,-5 2 35 15,-12 5-9-15,-3 0 17 0,-1 0-17 16,2 12 34 0,1 8-6-16,5 5 0 0,1 0 5 15,6 9 9-15,3-2 1 16,3 6 15-16,0-1 34 16,0 2-60-16,7-6 21 15,7-6-25-15,-3-10 5 16,2-8-23-16,1-9 25 15,1 0-7-15,5-9 51 16,3-13-35-16,-2-8-16 16,4-4 0-16,-3 1-5 15,1-6-19-15,-6 3 16 16,-3 4 8-16,-3 4-3 0,-2 10 21 16,0 6-18-1,-5 8 22-15,1 4-16 0,-3 0-10 16,0 0 4-16,0 10 0 15,0 11-20-15,1 4 39 16,-3 3-19-16,2-1 0 16,3-3 11-16,-1-4 7 15,-2-5-18-15,3-7 0 16,-5-5-3-16,2 0 17 16,2-3-14-16,1 0 21 15,4-8 8-15,0-13 26 16,4-8-55-16,1-3 0 15,-6 0-8-15,3-2 12 16,-1 4-8-16,-6 5 4 0,0 11-38 16,-4 7 26-16,0 4-130 15,0 3-64-15,0 0-300 16</inkml:trace>
  <inkml:trace contextRef="#ctx0" brushRef="#br0" timeOffset="24651.64">13562 12685 765 0,'0'0'216'0,"0"0"-167"16,0 0-38-16,0 0 7 16,0 0 27-16,0 0-43 0,71 22 38 15,-46-20-39-15,-3-2 27 16,0 0 30-16,-4 0-53 15,-3 0 19-15,-1-9-24 16,-3-2 6-16,1-5-18 16,-6-2 11-16,-2-3-51 15,-2 6 39-15,-2 3-34 16,0 4 40-16,0 2 7 16,0 4-4-16,0 2-23 15,-8 0 18-15,-8 0 9 16,-6 10 0-16,-2 11-1 15,1 6 1-15,0 1 7 0,6 4-5 16,5 0 57-16,6 0-34 16,6 2-1-16,0-4-11 15,18-5 3-15,13-9-16 16,3-13 28-16,3-3-23 16,3-5 26-16,1-24-31 15,-3-9 0-15,-5-1 0 16,-2-5-8-16,-8 1 3 15,-1 1 5-15,-7-3-3 16,-4-3-19-16,3 3 22 16,-5 0 0-16,-1 5-1 15,0 7 3-15,-2 11-2 16,-4 10 0-16,-2 7 9 16,0 5-25-16,0 0 16 15,0 0-31-15,0 0 29 0,-8 17 0 16,-8 5 2-1,-2 3 0-15,0 8 4 0,-2 9 6 16,2 8-4-16,2 6 11 16,3 2 21-16,7-2-33 15,4-3 22-15,2-12-9 16,0-7-14-16,15-12 32 16,10-12-31-16,6-10-5 15,6 0 30-15,9-30-14 16,2-14-22-16,-1-8 6 15,0 0-62-15,-9 2 10 16,-4 2-166-16,-9 2-264 0</inkml:trace>
  <inkml:trace contextRef="#ctx0" brushRef="#br0" timeOffset="25612.35">14638 12647 369 0,'0'0'233'16,"0"0"-141"0,0 0-19-16,0 0-1 0,0 0-13 15,0 0 21-15,56-131-54 16,-52 123 11-16,-2 6 31 16,1 2-61-16,-3 0 35 15,0 0-42-15,0 5-7 16,0 17-1-16,-5 7 14 15,-3 5-6-15,1-1 9 16,3-3 7-16,1-4-10 16,3-4-6-16,0-6 9 15,0-1-8-15,0-10-1 16,5-1 0-16,6-4 18 16,5 0-14-16,1-4 18 15,8-20-22-15,2-6-6 0,4-4-8 16,0 0-8-16,-4 6 19 15,-2 8-4-15,-6 8-6 16,-5 3 8-16,-5 9 5 16,-1 0-14-16,-3 0-3 15,-3 17 9-15,-2 5 8 16,0 4 8-16,0-2-3 16,0 0 21-16,-2-6-6 15,-3-4-14-15,5-4 31 16,0-3-35-16,0-4-2 0,0-3 4 15,0 0 5 1,0 0 11-16,14-8-20 0,6-12-25 16,0-6 17-16,3-3-58 15,-2 2 25-15,2 1 40 16,-5 6-21-16,-1 6 22 16,-7 4 7-16,-2 8-1 15,-3 2 29-15,-1 0-35 16,-2 0 0-16,3 15 30 15,-2 6-18-15,1-1 22 16,-4-1-11-16,4 0-11 16,-2-3 38-16,3-2-46 15,3-5 4-15,2-2-6 16,3-2 21-16,5-5-23 16,2 0 0-16,0 0-20 0,-5-23 6 15,-1-5-182-15,-5-8-155 16</inkml:trace>
  <inkml:trace contextRef="#ctx0" brushRef="#br0" timeOffset="25878.21">15111 12272 279 0,'0'0'458'15,"0"0"-367"-15,0 0-26 16,0 0 2-16,0 0-39 15,0 0 37-15,-14 108-38 16,41-108-8-16,-7 0 35 0,-9 0-53 16,-6-16 28-16,-5-2 11 15,0 0-32-15,-5 4-3 16,-16 8-5-16,-2 6 0 16,1 0-8-16,-1 2 8 15,6 16-24-15,5 5-69 16,10-6-177-16,2-9-348 15</inkml:trace>
  <inkml:trace contextRef="#ctx0" brushRef="#br0" timeOffset="27862.75">15556 12615 191 0,'0'0'115'15,"0"0"-46"-15,0 0 60 16,0 0-3-16,0 0-52 15,0 0 34-15,39-6-49 16,-37 6 20-16,0-2 3 16,-2 0-53-16,0-2 30 15,0-1-9-15,0 0-41 16,0-3 14-16,0-2-14 16,0-2-9-16,0-1 0 0,-8 3 0 15,-4 2 0 1,1 0 0-16,-1 4 1 0,-1 2 2 15,-2 2 7-15,-1 0-10 16,-2 0 0-16,3 13 7 16,1 6-10-16,3 6 3 15,0 5 0-15,5 0 13 16,3-2-13-16,3 0 0 16,0-8-3-16,0-6 9 15,5-6-8-15,8-8 2 16,7 0 0-16,2-14 52 15,5-20-47-15,0-10 7 16,-3-6-12-16,-1-1 12 16,-8 3-16-16,1 1 4 0,-3 1 0 15,-3 5-4-15,-4 5 18 16,-2 9-14-16,1 6 0 16,-3 9 18-16,0 6-20 15,-2 4 2-15,0 2 0 16,0 0-9-16,0 0-3 15,0 8 12-15,0 11-14 16,-4 2 28-16,-3 4-14 16,3 4 0-16,2 3 0 15,0 4 5-15,2 4 2 16,0-3-7-16,0-1 0 16,0-5 18-16,0-4-26 15,0-5 8-15,2-10 0 0,9-5-10 16,4-4 27-16,5-3-17 15,5 0 0-15,2-8-17 16,-3-16 15-16,0-5-30 16,-3-4-16-16,-3-2 38 15,-3 3-15-15,-3 2 25 16,-2 10 0-16,-1 6 9 16,-5 4-13-16,2 8 8 15,-6 2-2-15,0 0-2 16,0 0-2-16,0 12 2 15,0 10 13-15,0 6-9 16,-8 2 24-16,6-1-23 0,0-2 0 16,2-2 19-1,0-5-22-15,0-6-2 0,0-4 0 16,8-8 14-16,6-2-7 16,4 0-7-16,0-10-19 15,0-15 9-15,-1-2-47 16,2-5 28-16,0-3 18 15,1 3 2-15,-1 0 3 16,-2 8 6-16,-3 7 0 16,-3 4 39-16,-5 9-35 15,-2 4 21-15,-4 0-25 16,0 15 14-16,0 12 0 16,0 6-3-16,0 0-8 15,0-3 35-15,0-3-31 0,0-8 1 16,0-5-8-16,0-4 12 15,10-7-18-15,3-3 6 16,3 0 0-16,1-4 1 16,4-16-1-16,1-6-13 15,0-4 3-15,3-5-38 16,1 3 41-16,-5 2-18 16,-2 8 25-16,-1 6-12 15,-7 3 17-15,-1 10-5 16,-6 3 0-16,1 0-9 15,-1 0 9-15,2 12 11 16,0 8-3-16,-4 0 44 0,2 2-43 16,0-5-1-16,-1-8-8 15,1-2 13-15,-2-5-7 16,-2-2-6-16,2 0 0 16,-2 0 23-16,2-2-13 15,-2-12-10-15,0-5 0 16,0 1-40-16,0 0 36 15,0 0-34-15,-4 1 38 16,-2 3-20-16,-1 5 27 16,3 3-7-16,2 6 0 15,-6 0 14-15,-3 0-21 16,-5 8 7-16,-3 13 0 16,1 4 21-16,3 5-9 15,1 0-5-15,7 2 6 0,7 1-2 16,0-1-5-16,9-6-6 15,22-6 0-15,4-8 0 16,6-7 17-16,1-5-9 16,-1 0-8-16,-6-23 14 15,-1-9-7-15,-1-8-7 16,-2-4 0-16,-6-3 2 16,-3 1 8-16,-4 0-10 15,-5 1 0-15,-4 4 8 16,-2 3-15-16,-3 6 7 0,-4 6 0 15,0 5-9 1,0 11 20-16,0 5-11 0,0 2 0 16,0 3 5-16,0 0-26 15,0 0 19-15,-6 13 2 16,-10 6-11-16,-2 10 19 16,2 4-8-16,3 8 0 15,5 3 6-15,0 2 0 16,4 0-6-16,4-5 0 15,0-4 14-15,2-7 1 16,12-5-15-16,3-10 0 16,-1-5 8-16,-1-6-5 15,6-4-3-15,-3 0 0 16,2-14 6-16,-2-5-6 16,-3-2-23-16,-8 2-34 0,-7-2-119 15,0-1-158-15,-3 3-470 16</inkml:trace>
  <inkml:trace contextRef="#ctx0" brushRef="#br0" timeOffset="28030.19">16613 12325 447 0,'0'0'366'15,"0"0"-98"-15,0 0-99 16,0 0-128-16,0 0 8 16,0 0-22-16,156-136-21 15,-115 115 16-15,-6 4-22 16,-10 6-1-16,-12 7-12 15,-1 4-73-15,-10 0-112 0,-2 2-145 16,0 14-55 0</inkml:trace>
  <inkml:trace contextRef="#ctx0" brushRef="#br0" timeOffset="29319">16781 12432 361 0,'0'0'260'15,"0"0"-112"-15,0 0-62 16,0 0-29-16,0 0 33 16,0 0-48-16,0-16-3 15,0 16 13-15,0 0-37 16,0 0-9-16,0 6-6 16,0 15 0-16,0 3 31 15,0 3-29-15,0 1-1 0,4-3 21 16,9-6-13-16,5-6-9 15,3-9 2-15,-4-4 8 16,3 0 16-16,3-7-26 16,-4-17 0-16,4-3 2 15,-1-4 0-15,-2 4-4 16,0-1-3-16,-4 1 0 16,-5 5-16-16,2 6 21 15,-1 8 0-15,-6 5-16 16,1 3 16-16,-3 0-5 15,3 0-1-15,-2 9 6 16,-1 14 49-16,-2 0-41 0,-2 5-5 16,2-2 19-16,3 1-15 15,-3-5-7-15,8-6 0 16,-4-5 7-16,0-7 0 16,5-4-7-16,1 0 0 15,1 0 16-15,-1-14-13 16,-4-6-6-16,3-4-25 15,-4 1-61-15,0-5 54 16,-5 1-26-16,-2 1 61 16,0 7-19-16,0 4 41 15,0 7-6-15,-7 6 29 16,-6 2-42-16,-2 0 27 16,-8 18-30-16,1 4 0 0,1 4 31 15,2 3-12-15,5-3-17 16,5-1-2-16,9-2 9 15,0-5-14-15,0-4 5 16,11-6 0-16,12-8 18 16,1 0-8-16,3 0-10 15,-2-14 0-15,-4-5-4 16,0-2-17-16,-1-1-6 16,0 0 26-16,-2 4-27 15,-3 5 29-15,-5 8-1 16,-4 2 0-16,-2 3 5 15,1 0-23-15,-1 16 12 16,0 10 6-16,-1 4 46 16,0 1-36-16,-3-4 3 0,0 0-13 15,0-9 12-15,0-4 0 16,0-8-12-16,0-4 0 16,0-2 15-16,0 0 1 15,4-5-8-15,5-12-8 16,1-7-5-16,6-2-1 15,3-4-43-15,2 2 0 16,2 0 48-16,2 3-21 16,-6 9 22-16,-3 6 13 15,-5 6-2-15,-2 4 26 16,-4 0-37-16,1 10 0 16,1 12 4-16,-1 4 6 15,2 3 10-15,-4-2-1 0,0 2-18 16,1-5 46-16,-3-9-47 15,4-3 0-15,-1-5 15 16,2-7 3-16,4 0-18 16,5 0 14-16,1-14-6 15,3-6 7-15,-1-8-15 16,-2-2 0-16,1-1-10 16,-3 1 14-16,-1 2-4 15,-1 4 0-15,-2 0 2 16,3 1 1-16,-1 2-3 15,1 5 0-15,-6 7-4 16,-1 2 15-16,-5 5-12 0,-2 2 1 16,0 0 0-16,0 0-15 15,0 9 13-15,0 14 2 16,0 7-8-16,0 2 16 16,7-1-8-16,-2 1 0 15,-1-6 2-15,-2-2-1 16,-2-2-1-16,0-9 0 15,0-3-12-15,-4-3 9 16,-19-7-3-16,-6 0-13 16,-6 0-33-16,-5 0-17 15,-1-18-80-15,-1-6-123 16,5-10-342-16</inkml:trace>
  <inkml:trace contextRef="#ctx0" brushRef="#br0" timeOffset="29455.11">17416 12129 1030 0,'0'0'127'15,"0"0"-75"-15,0 0-52 16,0 0-48-16,0 0-339 16</inkml:trace>
  <inkml:trace contextRef="#ctx0" brushRef="#br0" timeOffset="30711.8">10129 14212 472 0,'0'0'217'0,"0"0"-34"16,0 0-86-16,0 0-29 16,0 0-12-16,0 0-21 15,-2-132 30-15,4 128-43 16,0 1 10-16,-2 3 23 16,0 0-47-16,0 0-8 15,0 0 0-15,0 20 0 16,0 12-10-16,0 6 10 15,0-1 0-15,-4 2 1 16,4-3 6-16,0-10-7 0,0-4 0 16,0-8-55-16,0-8 8 15,0-6-116-15,4 0-7 16,14-6 80-16,2-15-259 16,0-8-60-16</inkml:trace>
  <inkml:trace contextRef="#ctx0" brushRef="#br0" timeOffset="31008.63">10129 14212 401 0,'160'-109'266'0,"-160"109"-25"15,0 0-110-15,0 0-39 16,0 0 22-16,0 0-74 16,5-12-1-16,-5 12-38 0,0 10 14 15,0 14-3-15,0 10-12 16,0 2 0-16,0-2-3 15,0 0 12-15,-3-6-18 16,-5-3-18-16,-2-4-85 16,4-13-25-16,-3-8-193 15,5 0-332-15</inkml:trace>
  <inkml:trace contextRef="#ctx0" brushRef="#br0" timeOffset="31107.59">10125 13950 629 0,'0'0'257'0,"0"0"-137"0,0 0-73 15,0 0 32-15,0 0-77 16,0 0-4-16,-10-21-4 16,10 21-193-16,0 10 17 15,7-1-206-15</inkml:trace>
  <inkml:trace contextRef="#ctx0" brushRef="#br0" timeOffset="31260.49">10125 13950 538 0,'146'-20'305'0,"-146"20"-169"16,0 0-22-1,0 0-113-15,0 0-1 0,0 0-40 16,-2-32-186-16,9 50-53 15,-7 2-214-15</inkml:trace>
  <inkml:trace contextRef="#ctx0" brushRef="#br0" timeOffset="31464.95">10291 13941 652 0,'0'0'164'0,"0"0"-43"16,0 0-33-16,0 0-88 0,0 0-14 16,0 0 11-16,25-17 1 15,-14 32 0-15,-1 8-40 16,-8 12-74-16,-2 2 3 16,0 4-238-16</inkml:trace>
  <inkml:trace contextRef="#ctx0" brushRef="#br0" timeOffset="31783.76">10437 14125 357 0,'0'0'208'0,"0"0"-45"0,0 0-53 15,0 0-12-15,0 0-18 16,0 0-12-16,4-22-13 16,5 22-46-16,2 7 27 15,0 24 1-15,-2 11 1 16,-7 14 34-16,-2 4-56 16,0 6 9-16,-22 5-4 15,-5-10-9-15,1 0-4 16,1-12-8-16,4-16-2 15,9-11-5-15,3-12-80 0,7-10-84 16,2 0 6-16,0-22-444 16</inkml:trace>
  <inkml:trace contextRef="#ctx0" brushRef="#br0" timeOffset="33704.51">11268 13874 72 0,'0'0'97'15,"0"0"77"-15,0 0-76 0,0 0 0 16,0 0 8-16,0 0-55 15,0-64-6-15,-2 59-17 16,-7 2-22-16,-5-1 8 16,1-3-9-16,-5 2-4 15,3-2 58-15,3 2-33 16,5 3 30-16,5 2-3 16,0 0-38-16,2 0 20 15,0 7-35-15,0 26 0 16,0 19 38-16,0 10-18 0,0 14 13 15,0 2-15 1,0 7 0-16,-2-5-14 0,-7-4-4 16,0-9 0-16,-2-14-18 15,0-12-14-15,5-17-62 16,0-18-90-16,6-6-189 16</inkml:trace>
  <inkml:trace contextRef="#ctx0" brushRef="#br0" timeOffset="33888.4">11041 13946 658 0,'0'0'196'16,"0"0"-6"-16,0 0-156 16,0 0 22-16,0 0-28 0,0 0-18 15,289-188-14-15,-235 182 4 16,-17 6-117-16,-8 0-123 15,-15 20-170-15</inkml:trace>
  <inkml:trace contextRef="#ctx0" brushRef="#br0" timeOffset="34874.84">11163 14221 325 0,'0'0'297'0,"0"0"-160"16,0 0-29-16,0 0-43 15,0 0-57-15,0 0 142 0,51 37-113 16,-4-56-35-16,-3-8 16 16,-3 0-15-16,-8 1-3 15,-6 8 0-15,-5-4 18 16,-8 8-29-16,-3 5 11 16,-4 4 0-16,-5 3-4 15,-2 2 4-15,0 0 0 16,0 0-17-16,0 4-2 15,0 13 8-15,-2 7 11 16,-12 7 0-16,3-1 16 16,2 1-6-16,2 1-10 15,3-9 0-15,4 1 14 16,0-4-21-16,0-2 7 16,0-6 0-16,4-5-14 15,8-5 21-15,3-2-7 0,10-2 15 16,2-18-1-16,2-6-28 15,-2-6 9-15,-6 6-9 16,-5-6 3-16,-3 9-21 16,-3 0 32-16,-6 8-4 15,-2 4 8-15,0 6-14 16,-2 5 10-16,0 0 0 16,0 0-18-16,0 2-12 15,0 15 27-15,0 8-7 16,0 3 20-16,0-2 20 15,-4 2-27-15,2-6 3 16,2 0 16-16,0-4-3 0,0-4-19 16,0-6 0-16,4-3 7 15,9-5-7-15,3 0 4 16,4-14 0-16,0-8-8 16,1-5-1-16,-4 1-22 15,1 0-9-15,-3 3-10 16,1 0 45-16,-1 5-4 15,-1 6 5-15,-3 5 17 16,-1 7-11-16,-4 0-6 16,1 2 0-16,-3 21 10 15,0 5 22-15,-4 2-27 16,0 2 4-16,0-4 31 16,0 0-29-16,0-10-11 0,0-4 0 15,0-1 19 1,0-9-20-16,0-2 1 0,0-2 0 15,0 0 4-15,4-14-3 16,13-13-2-16,1-1-16 16,-1 0-16-16,1 2 26 15,-5 4-22-15,1 2 29 16,-3 6-3-16,-5 5 13 16,3-2-10-16,-4 9 25 15,2 2-24-15,-3 0 20 16,5 6-15-16,-3 13 3 15,2 2 46-15,-4 4-47 0,0-4 37 16,1-3 8 0,-3 1-38-16,0-7 41 0,2-3-56 15,-1-4 4-15,4-4 5 16,1 1-3-16,5-2-6 16,8 0 1-16,4-6-1 15,6-14-64-15,2-8-96 16,5-5-162-16,-5 1-385 15</inkml:trace>
  <inkml:trace contextRef="#ctx0" brushRef="#br0" timeOffset="35641.08">12366 14122 614 0,'0'0'220'0,"0"0"-116"16,0 0-53-16,0 0 8 16,0 0-12-16,0 0-26 15,0 7 57-15,0 1-74 0,0 0 3 16,0 1 17-16,0 0-14 15,0-4-10-15,0 4 0 16,0-7 8-16,0-1-3 16,0-1-5-16,0 0 0 15,0 0-10-15,0 0 5 16,0-7-1-16,0-12 6 16,0-2-21-16,0 1 10 15,-2 3 11-15,-2 0 0 16,2 9 2-16,-2 1 6 15,1 7-16-15,-3 0-9 16,-2 0 17-16,-5 9-7 0,-3 11 7 16,-1 6 0-16,-1 0 28 15,1 6-23-15,5-2 22 16,5-2-18-16,7 0 2 16,0-7 26-16,14 2-37 15,18-7 0-15,7-2 30 16,5-14-12-16,6 0-18 15,-1 0 0-15,-2-21 14 16,-2-4-21-16,-6-8 7 16,-1-6-10-16,-5-3-14 15,-8-1 33-15,-4 5-9 16,-11-1 0-16,-5 4 2 16,-1 7-6-16,-4 5 4 0,0 5 0 15,0 1-1-15,0 5 0 16,0 2 1-16,-6 2 0 15,-3 0 17-15,0 2-7 16,2 2-10-16,3-1 0 16,1 5 2-16,1 0-2 15,2 0 0-15,0 0 0 16,0 0 0-16,0 0-15 16,-2 0 15-16,-2 0 0 15,-1 13-16-15,-1 7 23 16,-2 8-7-16,4 7 0 15,0 8 1-15,0 6 12 0,1 2-13 16,3 0 1 0,0-5 35-16,0-7-20 0,0-13-3 15,13-3-7-15,3-7 2 16,4-7 14-16,5-8-22 16,4-1 0-16,0 0 10 15,0-17-10-15,-5-2-9 16,-9-8-30-16,-5 4-128 15,-10-3-14-15,0 5-340 16</inkml:trace>
  <inkml:trace contextRef="#ctx0" brushRef="#br0" timeOffset="35808.98">12648 14127 527 0,'0'0'370'0,"0"0"-127"15,0 0-94-15,0 0-76 0,0 0-66 16,0 0 5-16,131-119 23 15,-83 93-35-15,-9 6-11 16,-5 4 9-16,-7 9-160 16,-12 4-48-16,-6 3-201 15,-9 0-200-15</inkml:trace>
  <inkml:trace contextRef="#ctx0" brushRef="#br0" timeOffset="36961.33">12879 14137 423 0,'0'0'225'0,"0"0"-122"0,0 0 24 15,0 0-3-15,0 0-68 16,0 0 12-16,-2-27 40 16,2 27-82-16,0 0 7 15,0 0-33-15,0 12 5 16,0 20-2-16,0 3-3 15,2 1 0-15,0-3 2 16,4-2 10-16,0-4-12 16,-1-11 0-16,-1-6 7 15,0-5-8-15,0-5 1 16,10 0 0-16,4-5-8 16,4-16 8-16,5-7-14 0,-2 0-17 15,-4-2-35-15,0 0 59 16,-5 5-12-16,-5 6 19 15,-5 5 17-15,1 8-4 16,-4 2 10-16,-1 4-10 16,2 0-13-16,-2 0-8 15,0 8 8-15,1 12 0 16,-3 4 23-16,0 4-17 16,0-2 12-16,0-4 3 15,2-3-18-15,4-6 37 16,6-5-40-16,1-2 0 15,-2-6 19-15,5 0-2 0,-1 0-17 16,1-2 0-16,2-16 10 16,-3-3-36-16,-1-6-8 15,-5-4-29-15,-5-1 52 16,-4 1-41-16,0 1 33 16,0 4 14-16,0 8 4 15,-13 7-24-15,-3 8 15 16,-2 3 10-16,3 0 26 15,-3 12-6-15,3 8-20 16,1 6 7-16,1-3-1 16,2 12 37-16,1-5-40 15,8 4 1-15,2-5 24 16,0-8-22-16,0-3-6 0,16-11 0 16,1-2 6-1,8-5 31-15,0 0-37 0,4-12 0 16,-2-13 9-16,0-1-9 15,-4-6-8-15,4 6-9 16,2-3-5-16,-2 5 5 16,-2 8 17-16,-7 4 0 15,-3 6-13-15,-6 6-1 16,0 0 7-16,-2 6 2 16,-3 16 10-16,0 5 41 15,1 5-46-15,-5-7 0 16,2 1 32-16,3-2-14 0,-3-8-18 15,3-2 0 1,1-3 12-16,-4-11-8 0,0 0-4 16,-2 0 0-16,3 0-2 15,1-7 2-15,-2-11-22 16,6-3-5-16,-4-8-7 16,7 0 17-16,3-3 15 15,3 3 2-15,-1 3-10 16,-1 4 17-16,-1 6-7 15,-5 5 0-15,-1 6 6 16,-3 3 24-16,-3 2-30 16,-2 0 0-16,3 0-20 15,-1 11 41-15,2 10-11 16,-2-2-3-16,3 6 4 16,1 1 13-16,4 3-24 0,-2-8 0 15,5-1 31-15,4-3-12 16,0-8-8-16,1-6 17 15,7-3-26-15,-1 0 43 16,4-12-45-16,1-11 0 16,-2-5-11-16,-4-2-3 15,-1 0-22-15,-4 5-64 16,0 6-160-16,0 9-196 16,-1 6 79-16</inkml:trace>
  <inkml:trace contextRef="#ctx0" brushRef="#br0" timeOffset="37814.68">14050 14101 106 0,'0'0'143'16,"0"0"-23"-16,0 0-29 16,0 0 29-16,0 0-55 0,0 0 36 15,46 48-4-15,-36-43-24 16,-4-5 15-16,-1 5-53 16,-3-5-7-16,-2 0 26 15,0 0-43-15,0 0-4 16,2 0-6-16,-2 0 9 15,2 0 25-15,2 0-30 16,2-5-2-16,-4-12 17 16,-2 0-8-16,0-2-12 15,0-2 0-15,0 5 1 16,-2 2-13-16,-12 7 12 16,1 2-4-16,-3 5-21 15,-5 0 29-15,4 14-7 0,-3 14 3 16,-2 7 0-16,4 4-2 15,4 0 2-15,5-3 0 16,5-7-8-16,4-8 17 16,0-7-9-16,0-8 0 15,0-6 1-15,0 0-18 16,7 0 17-16,7-15-22 16,3-11 0-16,1-7-82 15,-1 8 83-15,-1 2 18 16,-7 5 6-16,3 4 20 15,-1 6-9-15,-3 4 12 16,2 4 36-16,1 0-60 0,-1 8 19 16,4 10 7-16,1 3-25 15,1-1 43-15,2-8-39 16,2-7 8-16,0-5 31 16,0 0-38-16,5-5 9 15,1-20-17-15,-1-1 9 16,-2-4 1-16,-4 0-10 15,-3-9 0-15,-1 2-10 16,-1-6 21-16,-3 0-11 16,-5-4 0-16,2-3 0 15,-6-1-3-15,-2 4 3 16,0 8 0-16,0 9-6 16,0 10 17-16,0 8-11 0,0 7 0 15,0 5 13-15,-2 0-8 16,2 0-5-16,0 0 0 15,-3 0-11-15,-4 16 4 16,-1 17 7-16,-3 12 0 16,1 9 3-16,4 8 10 15,6-1-9-15,0-2 6 16,0-2 19-16,14-9-12 16,5-8-15-16,4-11-2 15,-3-8 11-15,2-7 4 16,-4-14-14-16,5 0-1 15,2-4 6-15,4-20 8 0,4-6-14 16,-8-5 0-16,-2 1-29 16,-5 5 28-16,-9-5-97 15,-5 0-107-15,-4-5-258 16</inkml:trace>
  <inkml:trace contextRef="#ctx0" brushRef="#br0" timeOffset="37994.57">13606 13810 1246 0,'0'0'110'0,"0"0"-67"0,0 0-43 16,0 0-13-1,0 0-18-15,0 0-205 0,31 34-382 16</inkml:trace>
  <inkml:trace contextRef="#ctx0" brushRef="#br0" timeOffset="38715.49">15369 13525 175 0,'0'0'149'0,"0"0"-17"15,0 0-2-15,0 0-16 16,0 0 20-16,0 0-36 16,36-63-26-16,-36 63-7 15,0 0-53-15,3 14 12 16,-1 18 4-16,0 9 21 15,0 11 32-15,-2 5-70 16,0 6-4-16,0-2-2 16,0-3 7-16,0-3-24 15,0-6-2-15,-4-6-119 16,-3-8 49-16,2-7-126 0,1-9-68 16,0-12-73-1</inkml:trace>
  <inkml:trace contextRef="#ctx0" brushRef="#br0" timeOffset="39092.27">15305 13957 409 0,'0'0'234'15,"0"0"-88"-15,0 0 37 16,0 0-89-16,0 0-2 16,0 0-18-16,47-161-62 15,-20 141 13-15,2 2 0 16,0 4-18-16,-3 5 5 0,3 6-1 15,0 3-11 1,2 0 0-16,4 14 6 0,4 10-6 16,-3 4 0-16,-7-1 3 15,-9 2-7-15,-7 0 4 16,-9-8 0-16,-4 1-6 16,0-4-22-16,-13 0 28 15,-7-9 9-15,5-1-5 16,7-8 23-16,6 0-17 15,2-7 20-15,0-24-14 16,16-12 0-16,18-7-16 16,5 0 0-16,4 4-6 15,-3 3 1-15,-2 14-105 16,0 11-24-16,-5 10-78 16,1 8-169-16,-3 0 103 0</inkml:trace>
  <inkml:trace contextRef="#ctx0" brushRef="#br0" timeOffset="40844.27">16116 13726 117 0,'0'0'141'0,"0"0"1"16,0 0 19-16,0 0-13 15,0 0-88-15,0 0-10 16,0 0 30-16,0 0-27 16,0 0 27-16,-2-10-65 15,-6-2-11-15,0 4 20 16,4-1-18-16,-3 4-6 15,5 3 35-15,2-1-22 0,-2 3-10 16,2 0-3-16,-6 0 8 16,-2 5-23-16,-5 14 10 15,-3 12 5-15,-1 3 6 16,-1 5 2-16,3-2 4 16,1-3-12-16,5-4 8 15,5-4-12-15,4-10 4 16,0-6 0-16,0-6-5 15,0-4-43-15,0 0 48 16,10-7 43-16,13-18-37 16,0-7-12-16,-2-2-5 15,2 0 11-15,-3 0 0 16,-1 4 4-16,-2 4-4 16,-5 7 0-16,0 6 6 15,-5 6 25-15,-5 6-28 16,-2 1 8-16,0 0-11 0,0 8-26 15,0 12 26-15,0 4 19 16,0 0-14-16,0-2 23 16,0-4-22-16,0-4-6 15,0 0 1-15,0-2 16 16,6-2-11-16,6-2-6 16,-1-2 2-16,2-6 14 15,3 0-11-15,4 0-5 16,0-9 0-16,0-14-38 15,3 0 32-15,-6-11-12 16,1 9 5-16,-3-3-7 0,-1 11 25 16,-5 1-5-1,-1 9 0-15,-2 3 12 0,-4 1-6 16,-2 3-6-16,0 0-1 16,0 3-10-16,2 19 21 15,-2 4-10-15,0 4 9 16,0 3 3-16,0-1-4 15,0-1 5-15,0-4-9 16,0-6 28-16,0-7-25 16,0-5 0-16,0-7-7 15,0-2 16-15,0 0-12 16,4-7-2-16,14-13 12 16,2-8-28-16,5-2-9 0,-1-1-10 15,1 4 32-15,-5 1-17 16,0 6 15-16,-7 3 3 15,-1 10 0-15,-4 5-11 16,-3 2 11-16,1 0-20 16,-4 0 14-16,4 9 12 15,-2 12-3-15,-2 2 13 16,0 3-13-16,0-1 36 16,-2-1-33-16,0 0-4 15,0-6-1-15,0-5 18 16,0-8-20-16,5-5 1 15,1 0 0-15,4 0 29 0,1-10-24 16,1-11-4-16,0-4-1 16,1-1-52-16,1-1 42 15,-3 1 0-15,0 1 10 16,-2 1-9-16,0 6 13 16,-5 4-4-16,3 3 0 15,-5 8 7-15,0 3-7 16,-2 0 0-16,0 0 6 15,0 0-18-15,0 2 13 16,0 16-1-16,0 4 0 16,0 2 17-16,0 5-17 15,0-3 0-15,0-3 1 0,0 0 4 16,5-8 9-16,6-3-14 16,0-4 0-1,3-6 13-15,-3-2-13 0,3 0 0 16,-2 0 3-16,7-20-15 15,-4-4-14-15,3-4 4 16,-1-2 20-16,-1 0-19 16,-3 2 18-16,1 4 3 15,-3 6 0-15,-5 5 7 16,-1 10 4-16,0 1-9 16,-3 2-2-16,0 0-10 15,1 0 10-15,-1 18 4 16,-2 4 5-16,0 3 45 0,0 8-53 15,0-6 13 1,0 0-13-16,0-5 23 0,4-8-27 16,0-4 3-16,3-5 0 15,0-5 8-15,-2 0 6 16,3 0-12-16,3-7-2 16,1-9 11-16,-1-4-17 15,2-3 6-15,3 2 0 16,0-4-14-16,1 6 18 15,1 0-4-15,-5 7 0 16,-1 7 8-16,-6 2-18 16,-1 3 10-16,-3 0 0 15,0 13-5-15,0 11 10 16,-2 4 4-16,2 2 4 16,0-1 1-16,1-10-6 0,2 1-8 15,-3-10 2-15,2-4 0 16,-1-3 3-16,-1-3-5 15,0 0 2-15,6 0 15 16,4-19-31-16,1-8 14 16,5-5 0-16,-3 3-30 15,2-1 32-15,-4 5-2 16,0 4 0-16,-2 8 5 16,-2 6-5-16,-5 4 1 15,4 3 4-15,-2 0-6 16,1 14 24-16,3 11-17 15,2 5 10-15,-3 3-4 0,5-4 4 16,-4 0-16-16,1-6 1 16,3-3-13-16,-3-4 12 15,7-3-42-15,6-10-28 16,3-3-138-16,2 0-60 16,0 0-105-16,0-14 53 15</inkml:trace>
  <inkml:trace contextRef="#ctx0" brushRef="#br0" timeOffset="41451.93">17697 13805 115 0,'0'0'138'0,"0"0"62"16,0 0-20-16,0 0-37 16,0 0 7-16,0 0-71 15,118-191-10-15,-122 184-4 16,-21 4-42-16,-4 3 11 16,-2 0-29-16,-5 22-1 0,5 6 54 15,0 5-51-15,4 8 15 16,7-2-5-16,7-1 1 15,5-6-14-15,8-13-4 16,0-4 4-16,0-14 4 16,16-1 8-16,5-1-16 15,0-22 1-15,-2 0 20 16,-1-6-10-16,-3 3-11 16,-1 2 0-16,-1 4 12 15,-2-2 0-15,-2 7-12 16,0 6 2-16,-7 2 19 15,2 7-24-15,1 0 3 16,2 0 0-16,4 18-20 0,0 17 21 16,-2 5-1-16,0 6 0 15,-5 6 15-15,0 6-14 16,-1 2-1-16,-3 6 0 16,2 1 12-16,2-3-3 15,-2-4-9-15,1-6 0 16,-3-8 12-16,0-6-19 15,0-6 7-15,-11-11 0 16,0-5-2-16,-3-8 10 16,3-3-8-16,-2-7 2 15,-1 0 18-15,-1 0-1 16,-3-9-12-16,3-16-2 16,-3-4 19-16,2-10-12 0,0-7-12 15,8-7 7-15,8 0 11 16,0-10-11-16,2 0-7 15,20 2 0-15,7 2-5 16,-3 0 10-16,1 7-5 16,-8 6 0-16,-9 8-59 15,-10 4 33-15,0 6-75 16,-15-2-200-16,-19-3-500 16</inkml:trace>
  <inkml:trace contextRef="#ctx0" brushRef="#br0" timeOffset="41613.35">17053 13367 57 0,'0'0'832'0,"0"0"-666"0,0 0-108 16,0 0-58-16,0 0-12 15,0 0-207-15,-2-7-129 16</inkml:trace>
  <inkml:trace contextRef="#ctx0" brushRef="#br0" timeOffset="41770.26">16555 13467 880 0,'0'0'190'0,"0"0"-93"0,0 0-85 16,0 0-6-16,0 0-12 15,0 0-350-15,-17 0-213 16</inkml:trace>
  <inkml:trace contextRef="#ctx0" brushRef="#br0" timeOffset="42810.19">9997 15584 110 0,'0'0'135'0,"0"0"63"15,0 0-11 1,0 0-65-16,0 0 9 0,0 0-63 16,22-62 34-16,-19 60-36 15,-3-2-41-15,0 4 45 16,0 0-27-16,0 0-28 16,0 0 18-16,0 0-25 15,0 0-8-15,0 6 0 16,2 15 0-16,-2 11-4 15,2 0 4-15,-2 8 0 16,0-1-16-16,0 2 15 16,0-10-99-16,0 4-8 15,0-17-109-15,6-13-202 16</inkml:trace>
  <inkml:trace contextRef="#ctx0" brushRef="#br0" timeOffset="43084.55">10167 15538 400 0,'0'0'216'16,"0"0"-112"-16,0 0-13 15,0 0-12-15,0 0-64 16,0 0 61-16,11-22-49 15,-11 22-3-15,0 0 21 0,2 0-45 16,3 18 0 0,-1 10-6-16,1 8 18 0,-3 4-5 15,-2 1-7-15,0-3-66 16,0-10-82-16,2-10-226 16</inkml:trace>
  <inkml:trace contextRef="#ctx0" brushRef="#br0" timeOffset="43344.4">10316 15487 478 0,'0'0'221'0,"0"0"-105"16,0 0-26-16,0 0-50 15,0 0-9-15,0 0-25 16,7 15 13-16,-5 9 57 15,2 7-45-15,0 5 18 16,0 4-20-16,-2-4-27 16,0-5 15-16,0-4-17 15,0-5-8-15,0-10 6 16,-2-6-127-16,0-6-64 16,0 0-13-16,0-18-252 15</inkml:trace>
  <inkml:trace contextRef="#ctx0" brushRef="#br0" timeOffset="43499.31">10421 15415 18 0,'0'0'931'16,"0"0"-748"-16,0 0-97 16,0 0-75-16,0 0 1 15,0 0-12-15,-27-41-186 16,9 50 34-16,-2 3-343 15</inkml:trace>
  <inkml:trace contextRef="#ctx0" brushRef="#br0" timeOffset="43685.2">10131 15458 622 0,'0'0'201'0,"0"0"-79"15,0 0-27-15,0 0-68 16,0 0-27-16,0 0-12 16,-14-17-180-16,14 17-63 15,-8 0-93-15</inkml:trace>
  <inkml:trace contextRef="#ctx0" brushRef="#br0" timeOffset="43830.12">9866 15392 640 0,'0'0'120'0,"0"0"-118"15,0 0-2-15,0 0-113 16,0 0-94-16,0 0 13 16</inkml:trace>
  <inkml:trace contextRef="#ctx0" brushRef="#br0" timeOffset="44610.19">10553 15446 35 0,'0'0'175'0,"0"0"-3"16,0 0 11-16,0 0-39 15,0 0 27-15,0 0-46 16,-37-58-36-16,33 58 7 16,4-2-72-16,0 2 29 15,0 0-53-15,0 0 0 16,0 9 0-16,12 22 16 15,-4 16-15-15,-3 2 8 16,-5 12 11-16,0 1-20 16,-15-4 1-16,-4-3 12 0,1-14 0 15,5-7-13-15,2-12 0 16,2-3 3-16,0-10-3 16,0 3-46-16,-2 2-35 15,2-10-112-15,7-4-365 16</inkml:trace>
  <inkml:trace contextRef="#ctx0" brushRef="#br0" timeOffset="72518.66">10381 10367 11 0,'0'0'108'0,"0"0"-66"16,0 0-19-1,0 2-10-15,0 1 52 0,0-1-21 16,0-2 3-16,0 0 2 15,0 0-9-15,0 0 51 16,0 0-11-16,0 0-23 16,0 0 38-16,0 0-58 15,0 0 4-15,0 0 6 16,0 0-42-16,0-5 15 16,-2-7-5-16,-1-5-15 15,3 2 32-15,-2-1-25 16,2 0 16-16,-2 2-8 15,2 3-3-15,-2 6 16 16,2 5-12-16,-2 0-14 16,2 0 7-16,-3 0-9 0,3 4-8 15,0 18 0-15,-3 8 5 16,1 11-1-16,2 8 4 16,-2 9 0-16,2 6 18 15,0 6-12-15,0 9-6 16,-4 1 2-16,0 4 18 15,-5 0-18-15,1-4-2 16,0-5 11-16,4-11-6 16,-1-4 2-16,1-7-7 15,2-2 0-15,0-4 14 16,-2-1-14-16,2-6 0 16,0-8 0-16,0-6 3 15,-2-6 0-15,1-8-3 16,3-6 0-16,0-3 5 0,0-3-5 15,0 0 0-15,-2 0 3 16,2 0 7-16,0 0-7 16,-2 0-3-16,2 0 0 15,-4 0 3-15,2 0-3 16,0 0 0-16,-1 0 1 16,3 0-4-16,0 0 8 15,0 0-5-15,0 0 0 16,0 0 4-16,0 0-4 15,0 0 0-15,-3 0 0 16,-1 0-19-16,-5 0 20 0,-1 0-1 16,-7 0 0-1,4 0 5-15,0 0-8 0,-3 0 3 16,-2 0 0-16,1 0-9 16,1 9 18-16,3-3-9 15,3 0 0-15,4-4 9 16,6-2-9-16,0 2 4 15,0-2 0-15,0 0 62 16,0 0-45-16,0 0 14 16,0 0-7-16,0 0-19 15,8 0-9-15,17 0 12 16,20 0-1-16,18 0 8 0,18 0-14 16,27-13-5-1,25-2 0-15,23-3 8 0,18 2-25 16,-2 7 11-16,-9 9-112 15,-16-3-48-15,-18-9-294 16</inkml:trace>
  <inkml:trace contextRef="#ctx0" brushRef="#br0" timeOffset="74534.74">10321 10198 23 0,'0'0'36'16,"0"0"-14"-16,0 0-12 16,0 0 18-16,0 0-10 0,0 0 8 15,0 0 35-15,0 0 7 16,0 0 23-16,0 2 25 15,0-2-36-15,0 3 0 16,0-3-25-16,-3 2-26 16,1-2 35-16,2 0-45 15,0 0 23-15,0 0 6 16,0 0-42-16,0 0 30 16,0 0-36-16,0 0 7 15,15 0 41-15,8 2-34 16,6-2 13-16,4 0-2 15,7 0-17-15,7 0 14 16,7 0-20-16,4 0 6 16,9 0 5-16,13 0-1 0,9-4-12 15,9-3 0-15,7 1 18 16,-2 2-23-16,-3-1 5 16,-2-3 0-16,0-3-1 15,3-1 5-15,-4 0-4 16,-1-4 0-16,-4 2 10 15,-3-2-10-15,2 0 0 16,1 0 0-16,5 2 7 16,3 0 2-16,4 0-9 15,0 0 3-15,6 2 17 16,1 2-17-16,0 0-3 16,-1 0 4-16,-4-2 12 0,-3 1-16 15,-5 2 0-15,0-2 0 16,-4 2 26-16,-3-3-26 15,-4 2 4-15,0 3 1 16,7-5 26-16,1 7-17 16,1-1-14-16,-1 2 0 15,-9-1 9-15,-10 3-11 16,-5 1 2-16,-7 1 0 16,-3-2-1-16,-1 0 2 15,-4 0-1-15,-2-1 0 16,-3 1 16-16,-7-1-21 15,-4 1 5-15,-1-3 0 16,-10 3 1-16,-6 0 3 0,-2 0-4 16,-1 1 0-1,2-2 1-15,2 2-1 0,3-2 0 16,2 2 4-16,0 1-8 16,-2 0 6-16,-2 0-2 15,-6 0 0-15,-5 0 0 16,-5 0-3-16,-5 0 3 15,1 0 0-15,-5 0-14 16,0 0 14-16,0 0 0 16,0 0-7-16,0 0 1 15,0 0 0-15,0 0 6 16,0 0 0-16,0 0-13 16,0 0 13-16,0 0 0 15,0 1-4-15,0 3-11 0,0 2 15 16,0 5 0-16,0 3 8 15,0 5 1-15,0 6 1 16,0 3-10-16,-5 2 0 16,3 4 11-16,2 0-13 15,0 5 2-15,-4 4 0 16,2 6-4-16,-3 0 13 16,3 6-9-16,-2-1 0 15,0-2 9-15,-4 0-9 16,-1-4 0-16,1-3 0 15,0-4 8-15,0-2-1 16,-1-2-7-16,5-2 0 16,-1 0 15-16,3-9-15 0,-3 3 0 15,3-5 0-15,-2 1 3 16,1-2 2-16,1 1-5 16,-2 0 0-16,2 0 7 15,-3 5-9-15,3-2 2 16,-5 4 0-16,0 0-2 15,3-5 7-15,-2-1-5 16,1-6 0-16,3-2 7 16,-3 0-9-16,3-5 2 15,-1-1 0-15,1-1-2 16,2-2 8-16,-2-2-6 16,2 0 0-16,0-1 4 0,-2-2-11 15,2-1 7 1,0-2 0-16,-2 2-5 0,2-2 9 15,0 0-4-15,0 0 0 16,0 0 9-16,0 0-11 16,0 0 2-16,0 0 0 15,0 0 4-15,0 0 4 16,0 0-8-16,0 0 0 16,0 0 19-16,0 0-23 15,-2 0 4-15,-3 0 0 16,-13 2-17-16,-19 1 40 15,-34 6-23-15,-41 9 0 0,-40 10-15 16,-45 12-65-16,-29-1-330 16</inkml:trace>
  <inkml:trace contextRef="#ctx0" brushRef="#br0" timeOffset="86045.35">11132 15731 159 0,'0'-4'104'0,"0"-4"-40"15,0 6 5-15,0-3 24 16,0 2-50-16,0 3 26 16,0 0 6-16,0-4-30 15,0 4 33-15,0-2-12 16,0-1-31-16,0 3 46 15,-2 0-60-15,2 0 9 16,-2 0 5-16,2 0-32 16,0 0 23-16,0 0-19 15,0 0-6-15,0 0 49 16,0 0-25-16,0-9 32 0,13-5-6 16,16-12-37-16,8-6 10 15,6-8-24-15,-1-5 0 16,0 1 5-16,-1-5-5 15,-3 0-1-15,-7-1-3 16,-6-2-40-16,-10 6 39 16,-8 6-5-16,-5 6 10 15,-2 9-22-15,0 7 28 16,0 6-6-16,-9 6 0 16,2 2-16-16,3 4 8 15,-5 0-3-15,-2 0 0 16,0 0-9-16,-5 8 17 15,1 12 3-15,-4 6 0 0,4 9 2 16,-1 7-9-16,3 6 7 16,7 5 0-16,1-4-1 15,5-3 13-15,0-5-12 16,0-10 0-16,16-5 14 16,4-4-26-16,-1-9 12 15,4-3 0-15,4-10 4 16,4 0 1-16,7-5-5 15,2-18 1-15,2-8 15 16,-8-9-23-16,-10 5 7 16,-8-4 0-16,-5 6 3 15,-4 6 2-15,-7 5-5 0,0 10 5 16,0 6 11-16,0 6-15 16,0 0-1-16,0 0-2 15,0 0-20-15,0 0 21 16,0 10 1-16,0 10 0 15,-7 5 16-15,-4 4-16 16,2 9 0-16,0 11 8 16,3 8 18-16,1 14-17 15,0 5-9-15,3 5 2 16,-4 9 20-16,-3-6-9 16,-5 10-11-16,1-10 1 15,-5-3 22-15,-2-6-13 16,4-16-12-16,-2-15 1 0,1-12 20 15,1-10-25 1,3-9 4-16,4-4 0 0,0-9 19 16,-4 0-14-16,-6-4 31 15,-7-18-17-15,0-14-3 16,1-17-10-16,7-11-6 16,9-20 0-16,9-11-5 15,4 2 8-15,25-2-3 16,7 12 0-16,4 8 21 15,1 11-46-15,-2 7 22 16,1 17-66-16,-3 17-35 16,-2 6-172-16,-2 6-248 15</inkml:trace>
  <inkml:trace contextRef="#ctx0" brushRef="#br0" timeOffset="86785.65">11832 15584 508 0,'0'0'169'15,"0"0"-123"-15,0 0-9 16,0 0-23-16,0 0-5 16,0 0 19-16,69-23-24 15,-44 9 39-15,-3 1 14 16,0-5-48-16,-2-4 32 15,-7 1-20-15,-1-6-12 0,-6 3 40 16,-6-3-41-16,0 6 5 16,0 4-13-16,0-3 8 15,0 11 17-15,-2 1-25 16,-2 4 2-16,2 4-19 16,-8 0 15-16,-1 0 2 15,-4 9-1-15,-1 8 22 16,1 4-19-16,3 8 12 15,1 8-7-15,7 0 60 16,4 9-48-16,0-1 9 16,4-9-28-16,19-6 20 15,5-8-20-15,1-8 0 16,10-14 2-16,1 0 34 16,7-22-31-16,1-19 6 0,-1-8-11 15,-2-8 18-15,-10-3-32 16,-4-4 14-16,-6 2 0 15,-9 2 6-15,-1 2 3 16,-5 5-9-16,-4 7 0 16,-1 8 20-16,-1 6-20 15,-2 12 0-15,0 8 3 16,-2 9 8-16,0 3-11 16,0 0-10-16,0 0 5 15,0 0-9-15,0 11 10 16,-11 9 4-16,-3 10 0 15,2 2 1-15,1 12 9 16,-1 10-10-16,3 6 11 0,3 5 6 16,-2-3-7-1,4-7-10-15,4-8 0 0,0-7 0 16,0-8 10-16,2-5-10 16,10-8 0-16,-1-6-2 15,0-5-4-15,5-8 6 16,0 0-13-16,3 0-5 15,-1-18-65-15,-2-13-19 16,-7-1-113-16,-9-1-141 16,0 0-128-16</inkml:trace>
  <inkml:trace contextRef="#ctx0" brushRef="#br0" timeOffset="86947.56">12195 15337 519 0,'0'0'290'0,"0"0"-101"16,0 0 18-16,0 0-82 15,0 0-90-15,0 0-5 16,80-33-18-16,-35 27-4 16,1 2-8-16,4-2-33 15,-1 2-76-15,2-1-111 16,0-7-141-16</inkml:trace>
  <inkml:trace contextRef="#ctx0" brushRef="#br0" timeOffset="87447.04">12800 15444 628 0,'0'0'202'16,"0"0"-141"-16,0 0 69 15,0 0-57-15,0 0-17 16,0 0-14-16,100-8-21 16,-71-4-14-16,-5-3 39 15,1-2-35-15,-5-1-9 16,-2-5-2-16,-3 2 14 0,-3 2-38 16,-8-2 24-16,0 7-39 15,-4 0 37-15,0 4-53 16,0 3 52-16,0 6-3 15,0 1-28-15,-2 0 34 16,-14 0-20-16,-1 0 20 16,-6 6-4-16,-1 10 13 15,-1 2-9-15,-1 0 18 16,3 5-17-16,5 0 42 16,5 7-23-16,4-2-8 15,4 7 53-15,5-10-56 16,0-1 32-16,18-7-29 15,14-8 10-15,5-9 0 16,4 0-12-16,-1 0-10 16,-2-17 8-16,-5-9-8 0,-4-3-66 15,0 0-80-15,-2 0-147 16,0 3-289-16</inkml:trace>
  <inkml:trace contextRef="#ctx0" brushRef="#br0" timeOffset="89352.5">13338 15320 313 0,'0'0'239'0,"0"0"-154"16,0 0-20-16,0 0 41 16,0 0-53-16,0 0 13 15,16 8-31-15,-11 1-17 16,-3-2 4-16,2-1-6 0,-2 1-15 16,4-7 25-16,-4 3-17 15,-2-3-5-15,0 0-1 16,0 0 18-16,0 0-9 15,0 0-6-15,0 0 16 16,0 0 38-16,0-16-52 16,-2 0-8-16,-1-1 0 15,-4 0 13-15,5 2-20 16,-5 2 7-16,1 5 0 16,-4 2-15-16,0 6-6 15,-1 0 21-15,-5 0-3 16,-2 0 7-16,0 2-12 15,0 20 8-15,-1 4 0 0,-4 2 0 16,3 4 8-16,2 1-8 16,2-4 0-16,5-3 16 15,9-3-23-15,2-9 7 16,0-7 0-16,0-2-12 16,7-5 16-16,6 0-4 15,5 0 34-15,0-11-18 16,2-9-10-16,0-2-6 15,-2-2 0-15,0 2-6 16,-5 0 14-16,-2 7-8 16,-4 9 0-16,-5 6 16 15,-2 0-27-15,0 0 11 16,0 12-10-16,2 9 1 16,-2 4 18-16,0-4-6 0,2-3 0 15,-2-8 15-15,5-1 1 16,-2-9-19-16,3 0 4 15,5 0 55-15,7 0-45 16,5-11 49-16,5-10-62 16,8-5 19-16,2-6-40 15,2-3 18-15,3 3 0 16,-4-5-24-16,-3 12 20 16,-5 4 6-16,-6 14 0 15,-10 7-7-15,-3 0-13 16,-6 14-5-16,-4 13 25 15,-2 8-16-15,0-5 23 16,0 1-7-16,-4-4 0 0,-9-2 7 16,-5-14-25-1,5-1 17-15,-1-5 1 0,3-5 38 16,2 0-34-16,2-11 20 16,-2-10-18-16,5 2 8 15,2-5-8-15,2 2-6 16,0 3 0-16,0 2 29 15,0 7-25-15,0 6 15 16,0 4-17-16,0 0 18 16,0 0-10-16,0 0-10 15,0 0 0-15,0 18-22 16,0 7 33-16,2 0-11 0,0-1 0 16,5-2 20-16,1 0-25 15,8-6 5-15,5 0 0 16,7-10-16-16,8-1 24 15,8-5-8-15,8 0 1 16,-1-19 4-16,0-6-4 16,-3-4-1-16,-11-1 0 15,-4-3-20-15,-8 7 5 16,-8-1 15-16,-3 5 0 16,-5 4-3-16,-5 0-8 15,-4 5 11-15,2 4 0 16,-2 0-19-16,0 4 22 15,0 2-3-15,0 2 0 0,-6 1-9 16,-5 0-3-16,-1 0 12 16,0 0 0-16,1 4-10 15,-3 10 16-15,3 8-6 16,-1 4 0-16,4 8 12 16,3 5-15-16,5-7 3 15,0-6 0-15,9-3 7 16,18-7-7-16,6-14 0 15,8-2 0-15,5-2 1 16,1-20 0-16,-2-4-1 16,-2-2-127-16,-6 7-38 15,-6 0-86-15,-4 7 63 16,-5 3 35-16,-4 4 124 0,0 1 29 16,-5 2 143-16,1 4-8 15,-5 0 40-15,-1 0-100 16,-3 0-7-16,-3 0-26 15,-2 0-34-15,2 0 12 16,-2 0-20-16,0 0 0 16,0 0 18-16,0 0-15 15,0 0 29-15,0 0 1 16,0 0-11-16,0 0 30 16,0 0-30-16,-9 0-22 15,-1-8 11-15,0 6 0 16,4 0-11-16,1-1 0 15,1 3 7-15,-5 0-18 16,-2 0 11-16,-7 11 0 16,-2 7-9-16,2 4 20 15,0 0-11-15,4 4 0 0,8-3 10 16,2-4-23-16,4-3 13 16,0-5 0-16,16-8-13 15,10-3 35-15,10 0-22 16,0 0 30-16,-3-23-19 15,-2-3-15-15,-6-9 4 16,-4-1-13-16,0-4-10 16,-3 3 19-16,-5-2 3 15,-4 2-7-15,-4-3 2 16,-5 4-14-16,0 0 20 0,0-2 0 16,0 2 4-16,0 4 7 15,0 2-11-15,0 8 4 16,0 5 8-16,0 10 6 15,0 2-18-15,0 5-18 16,0 0 5-16,-2 0 5 16,2 0 8-16,0 0 0 15,0 0 3-15,-8 0-15 16,0 5 12-16,-5 14 0 16,-1 10-3-16,5 13 10 15,1 8-7-15,0 10 12 16,6 2-3-16,2-2 16 15,0-7-25-15,4-9 0 0,12-12 30 16,-1-14-23-16,6-8-7 16,1-10 26-16,5 0-12 15,9-10 37-15,-1-20-51 16,3-8-8-16,-7-6 1 16,-2-1-79-16,-2-5-109 15,0 3-201-15</inkml:trace>
  <inkml:trace contextRef="#ctx0" brushRef="#br0" timeOffset="91001.41">15225 15325 276 0,'0'0'216'0,"0"0"-72"16,0 0-48-16,0 0-24 16,0 0 12-16,0 0-33 0,-3-17-25 15,3 0 53 1,7 2-69-16,0-9 37 0,-1 0-15 16,1 0-20-16,0-3 14 15,0 1-26-15,4 0 0 16,-5 6 4-16,4-2 3 15,-4 8-7-15,-4 6 1 16,0 8 13-16,-2 0 10 16,0 0-24-16,0 0-4 15,0 22-19-15,-2 7 40 16,-6 4-17-16,-4 8 0 16,1-1 17-16,0-4-9 15,2 0-8-15,4-9 0 16,5-10-7-16,0-2 17 15,0-12-18-15,0-3 8 0,9 0 0 16,16-18 37 0,4-8-37-16,2-11-6 0,0 2-21 15,-6-1 38-15,-3 3-11 16,1 8 0-16,-8 7 13 16,-4 10-14-16,-2 8 1 15,-2 0 0-15,-3 0-16 16,-2 21-16-16,0 7 32 15,-2 3-11-15,0-3 27 16,0-2-5-16,0-8-11 16,0-4 0-16,0-2 2 15,0-10 5-15,0-2-7 0,0 0 0 16,0 0 12 0,3-13 15-16,13-11-27 0,1-3-20 15,1-5-6-15,3 6 22 16,-4-2 3-16,3 6-1 15,-2 5-6-15,0 7 0 16,-4 0 8-16,-4 10-6 16,-1 0-6-16,0 0 13 15,2 18-1-15,0 10 25 16,-2-1-18-16,1 5 52 16,-6-4-59-16,2-4 3 15,1-9 5-15,0-6-2 16,0-6-6-16,3-3 0 15,4 0 0-15,4-16 36 16,0-7-36-16,1-12 0 0,0-5-12 16,1-1-24-1,-3-8 15-15,-1-1 19 0,-3-4 0 16,-1-1-10-16,-1 4 12 16,-3 5 0-16,4 6 10 15,-3 10 9-15,-3 11-9 16,-1 9 17-16,-5 4-22 15,0 6 23-15,0 0-28 16,0 0-6-16,0 0-14 16,0 0-2-16,0 0 22 15,-13 16 0-15,-1 3 17 16,1 4-19-16,-3 12 2 0,-2 9 0 16,-2 4-1-16,3 8 12 15,-1 4-11-15,1 3 0 16,7-5 8-16,1-4 1 15,5-11-9-15,4-9 0 16,0-7 5-16,0-10-5 16,6-8-3-16,17-9 1 15,6 0 4-15,6 0 46 16,3-18-48-16,2-8 0 16,1-5-17-16,-6-2-15 15,-2-4-3-15,-4-1 16 16,-4 2 19-16,-8 6-1 15,-5 10 1-15,-5 9 0 0,-5 4 29 16,-2 7-23-16,0 0-12 16,0 0-10-16,0 0-3 15,0 18 1-15,-2 9 18 16,-7 4 0-16,-1 1 18 16,6 4-4-16,2 0-14 15,2-2 1-15,0-5 9 16,6-7 2-16,13-9-5 15,-2-8-2-15,1-5 61 16,2 0-48-16,-4-11 16 16,0-10-23-16,-8-9 1 15,-3-3-10-15,-3-2-2 16,-2 0 0-16,0 3-17 0,0 2 31 16,-9 10-28-16,-7 6 11 15,-1 8-63-15,-4 6-20 16,2 0-156-16,1 0-267 15</inkml:trace>
  <inkml:trace contextRef="#ctx0" brushRef="#br0" timeOffset="91223.21">16027 14971 915 0,'0'0'320'16,"0"0"-179"-16,0 0-94 15,0 0 0-15,0 0-31 16,0 0-16-16,199-128 0 0,-155 118 10 16,-11 2-1-1,-10-1-9-15,-14 5-13 0,-9 3-1 16,0 1-56-16,-9-4-91 16,-20-1-160-16,-14-2-407 15</inkml:trace>
  <inkml:trace contextRef="#ctx0" brushRef="#br0" timeOffset="91375.79">15405 14843 1157 0,'0'0'160'0,"0"0"-95"0,0 0-48 16,0 0-17-16,0 0 0 15,0 0-100-15,114 10-258 16,-54-6-503-16</inkml:trace>
  <inkml:trace contextRef="#ctx0" brushRef="#br0" timeOffset="92771">16816 15073 276 0,'0'0'286'0,"0"0"-127"15,0 0-13-15,0 0 38 16,0 0-80-16,0 0-12 16,-4-26 11-16,4 8-91 15,0-3-5-15,0-2-7 16,0-9 14-16,0-3-9 16,6 0-5-16,3-2 0 15,3-2-19-15,-1 2 6 16,-1-1 13-16,0 6-6 0,-1 8 6 15,-3 7-7 1,-2 8 7-16,2 1 0 0,-6 6-6 16,0 2 6-16,0 0-1 15,0 0-12-15,0 19 13 16,-3 13-7-16,-4 3 7 16,-2 9 0-16,3 2 22 15,-4 8-4-15,4 3-18 16,-1-2 0-16,5-6 16 15,2-7-8-15,0-10-8 16,0-13 0-16,11-10-17 16,9-6 13-16,7-3 4 0,5-9 10 15,1-21 4 1,0-10-28-16,-4-6 0 0,-6-3-1 16,-6 0 0-16,-3 1-16 15,-5-6 27-15,-3 4-7 16,-2 6 11-16,4 7 14 15,-6 13-14-15,2 13 0 16,-2 8 28-16,-2 3-28 16,0 0 0-16,0 12-13 15,0 13 13-15,0 4-5 16,0 5 5-16,0 0 0 16,0 2 27-16,-2 3-7 15,-2 1-19-15,-2-1-1 16,0 0 12-16,0-5-4 15,1-4-8-15,3-8 0 16,0-6-10-16,0-8 19 16,2-4-9-16,0-4 0 0,0 0 6 15,17-17-12-15,8-15 6 16,4 1 0-16,-2-5-20 16,2 6-10-16,-2 2 30 15,-7 10-2-15,-3 2 12 16,-1 10-27-16,-7 2 17 15,0 4 0-15,-3 0-7 16,-1 0 25-16,0 4-18 16,-3 14 7-16,0 4-1 15,-2 2 26-15,0 0-32 16,2-5 0-16,0-2-2 16,1-2 12-16,-1-12-10 0,0 1 0 15,2-2 5-15,1-2-14 16,4 0 9-16,4 0 0 15,5-6 11-15,0-12-10 16,2-2-2-16,0-3-13 16,0-4 6-16,2-1-12 15,-1 2 14-15,-4-6 1 16,1 6-15-16,-5 5 9 16,-5 6 11-16,-4 6 0 15,-4 5-7-15,0 4-11 16,0 0 12-16,-4 0 6 15,-12 0-29-15,0 8 33 16,-4 10-4-16,2 1 0 0,3 3 8 16,-1 4 32-16,7 6-22 15,5-1-8-15,4 1 8 16,0-3 2-16,10 0-20 16,15-12 0-16,8-8 13 15,7-6-7-15,1-3 1 16,-3-4-4-16,-3-21-6 15,-10-1-132-15,-12-6-68 16,-13 5-178-16</inkml:trace>
  <inkml:trace contextRef="#ctx0" brushRef="#br0" timeOffset="92964.92">16745 14816 737 0,'0'0'315'16,"0"0"-248"-16,0 0 26 16,0 0-66-16,0 0-15 15,0 0 5-15,410-160-17 16,-350 137-59-16,-15-6-216 16,-9 5-470-16</inkml:trace>
  <inkml:trace contextRef="#ctx0" brushRef="#br0" timeOffset="95143">11930 16447 449 0,'0'0'288'0,"0"0"-199"15,0 0-89-15,0 0 10 0,0 0 40 16,0 0-27 0,-23 26 51-16,21-22-27 0,2-4 4 15,0 0 36-15,0 0-45 16,0 0 14-16,0 0 32 16,0-4-57-16,0-20-2 15,0-6-29-15,0-6 5 16,0-8-6-16,2-5 1 15,5-1-6-15,0 1-4 16,0 0-29-16,-5 13 39 16,0 14-7-16,-2 8 16 15,0 14-11-15,0 0 2 0,0 0-14 16,0 5 12 0,0 16-12-16,0 7 14 0,-2 4 0 15,2-6 2-15,0 0-10 16,0-8 8-16,0-7-34 15,4-4 13-15,8-7-84 16,1 0 75-16,2 0 11 16,1 0 3-16,-1-14 15 15,1-2-47-15,-3 2 27 16,-3 5 5-16,-2 0 14 16,-1 9-9-16,-3 0-3 15,2 9 11-15,-6 18 3 16,0 5 22-16,0 6 7 15,0-1 36-15,-6-6-48 16,4-4 17-16,0-6-17 0,2-10-11 16,0-3 16-16,0-8-22 15,0 0 0-15,0 0 9 16,16 0-2-16,3-14 28 16,4-7-35-16,2-2-44 15,2-3 20-15,-5 3-59 16,-2 0 38-16,-9 2 45 15,0 7-14-15,-7 5 14 16,1 0 20-16,-5 9 11 16,0 0-5-16,0 0-26 15,0 4 0-15,0 18 8 16,0 0 0-16,0 2-3 0,0 3 8 16,-2-5-12-16,-1-5 43 15,3-5-44-15,0-1 7 16,0-3 7-16,0-2-2 15,0-6-19-15,0 0 7 16,7 0 0-16,7 0 11 16,3-11-11-16,1-10-5 15,1-9-9-15,-4-3-77 16,-5-6 29-16,-6-5 5 16,-4-2-6-16,0 9 63 15,-4 11 0-15,-6 8 66 16,-3 10 26-16,-3 8-58 15,-2 4-9-15,-2 23-25 0,0 5 6 16,4 7 12 0,7-3-18-16,7-4 0 0,2-2-5 15,0-7-8-15,14-5 13 16,10-5 9-16,5-8-8 16,-1-5 27-16,1 0-28 15,-2-8 0-15,-2-16-2 16,0-12-27-16,-5-3 9 15,-3-7 8-15,-3-2 11 16,-7-2-4-16,-1-4 5 16,-4 10 0-16,1 3 38 15,3 7-36-15,1 12 39 16,-2 13-11-16,1-2-19 16,-6 11 59-16,0 0-70 0,0 0 5 15,0 0-12-15,0 14-12 16,0 13 19-16,0 8 0 15,0 10 10-15,0 9 8 16,0 0-18-16,-6 4 0 16,4-10 8-16,-1-6 4 15,3-7-12-15,0-10 0 16,0-6 6-16,0-5-8 16,13-10 12-16,6-4-10 15,2 0 11-15,4 0 6 16,4-16-15-16,4-7-2 0,1-5 10 15,-3-2-30 1,-4 2 17-16,-5 2 3 0,-6-1-15 16,-3 8 18-16,-4-1-3 15,-5 10 0-15,-2-4-3 16,-2 6-7-16,0 0-23 16,0 2-14-16,0-4 27 15,0 6-14-15,-10-1 30 16,-3 5-12-16,-6 0 16 15,2 5-8-15,-1 16 8 16,0 8 0-16,7 6-6 16,7 0 23-16,4 2-16 15,0-2 35-15,8-3-2 16,21-5 40-16,5-5-45 0,5-9-9 16,11-13 12-16,-3 0-24 15,-1-17 13-15,-3-24-21 16,-14-9-7-16,-7-2 1 15,-8-1-166-15,-10-2-251 16</inkml:trace>
  <inkml:trace contextRef="#ctx0" brushRef="#br0" timeOffset="97511.92">17717 10633 261 0,'0'0'116'15,"0"0"-77"-15,0 0-33 16,0 0-6-16,0 0 44 16,0 0-19-16,-120 9 17 15,108-9-11-15,3 0-1 16,-1 1 61-16,0-1-32 15,6 0 17-15,2 0 28 16,2 0-63-16,0 0 32 16,0 0-57-16,0 0-4 15,6 0 2-15,12 0-14 0,7 0 0 16,13-3 14-16,13-6-2 16,20 2-10-1,21-3-2-15,21 2 0 0,19-1 25 16,13 4-22-16,9 0-3 15,6 1 0-15,3 1 13 16,-5-2-13-16,-4-1 0 16,-11 1 3-16,-14 1-7 15,-4 1 4-15,-16 1 0 16,-13 0-6-16,-16 2 17 16,-18 0-11-16,-17 0 0 15,-12 0 3-15,-10 0-9 16,-8 2 6-16,-9 0 0 0,0 1-1 15,-6-3 7 1,0 0-6-16,2 0 0 0,-2 0 2 16,0 0 7-16,0 0-9 15,0 0 0-15,0 0-3 16,0 0-5-16,0 0 5 16,0 0 3-16,0 0 0 15,0 0-5-15,0 0 10 16,0 0-5-16,0 0 0 15,-2-3 8-15,-12-11-8 16,-3-5 0-16,-4-6 7 16,-1 2-5-16,-5-2 0 15,-2 1-2-15,0 4 0 16,0 6 2-16,3 6-2 0,5 2 0 16,11 6 8-16,4 0 14 15,6 0-22-15,0 0 0 16,3 0-6-16,26 2 3 15,13 8 3-15,12 2 2 16,-1-2 13-16,-6 2-8 16,-7 2-7-16,-15 2 0 15,-9 5-1-15,-16 6-12 16,0 5 13-16,-21 11 0 16,-24 5 3-16,-15 8-5 15,-11 4 2-15,0 5 0 16,7 5 0-16,19-11-146 15,20-10-145-15,21-17-434 0</inkml:trace>
  <inkml:trace contextRef="#ctx0" brushRef="#br0" timeOffset="103408.13">21227 10006 250 0,'0'0'180'16,"0"0"-5"-16,0 0-82 15,0 0 33-15,0 0 2 16,0 0-25-16,0 0 13 16,-15-159-63-16,15 147 1 15,0 5 14-15,0 0-63 16,0 4 25-16,0 3-30 15,0 0 17-15,0 0-14 16,0 0-3-16,7 0 0 16,-1 24-6-16,4 12 2 15,-6 10 4-15,-2 4 0 16,-2 4 8-16,0-4-9 0,0-4 3 16,0 1-2-16,0-6 0 15,0 0-21-15,-6-9-1 16,-2-8-34-16,4-10-33 15,4-9 39-15,0-5-108 16,0-5 27-16,4-29-183 16</inkml:trace>
  <inkml:trace contextRef="#ctx0" brushRef="#br0" timeOffset="103847.95">21283 9939 460 0,'0'0'191'0,"0"0"-93"16,0 0 23-16,0 0-23 16,0 0-61-16,0 0-35 15,87-121 21-15,-26 90-1 16,3 5-19-16,-1 8-3 16,-10 13 0-16,-11 5-43 15,-13 0 38-15,-8 22 0 16,-13 9-34-16,-8 6 34 15,0 3-23-15,-21-1 28 16,-18 2 2-16,-7-4 16 16,-1-4-18-16,0-8 0 15,9-4 6-15,14-11 5 0,10-6-11 16,14-4 0 0,0 0 0-16,4 0-5 0,23-2-2 15,2-2-31-15,2 4 38 16,-4 0 12-16,-4 4-12 15,-6 14 0-15,-5 3-1 16,-10 0 9-16,-2 2-8 16,-12 3 48-16,-21 4-43 15,-9 2 46-15,-3 0-49 16,5-4-2-16,4-9 0 16,10-6-136-16,13-13-38 15,10 0-234-15</inkml:trace>
  <inkml:trace contextRef="#ctx0" brushRef="#br0" timeOffset="104405.18">21892 9919 513 0,'0'0'220'15,"0"0"-61"-15,0 0-10 16,0 0-107-16,0 0 19 15,0 0 7-15,12-50-54 16,-10 50 18-16,-2 0-32 16,0 0 9-16,0 0-32 15,0 24 24-15,-6 15-1 16,-9 7 13-16,-5 4 8 0,-2 2-21 16,-4-1 0-16,-1-4 8 15,0-1 1-15,2-7-7 16,8-9-2-16,5-12 0 15,8-8 7-15,4-8-7 16,0-2 0-16,0 0 9 16,0-9 13-16,18-18-20 15,6-11 2-15,5-6-4 16,-2-5 8-16,0 1-8 16,-3 0 0-16,-3 4 0 15,-6 4 1-15,3 5 2 16,-1 6-3-16,1 3 0 15,-2 8 5-15,-3 6-5 0,-6 5 0 16,-3 4 2-16,-4 3 12 16,0 0-14-16,0 0-3 15,2 14 1-15,5 16-22 16,0 6 24-16,0 2 0 16,-1 4 5-16,3 0-3 15,-2-1-2-15,0-3-1 16,-3-9-12-16,0-3-94 15,1-3 41-15,-5-9-63 16,0-4-96-16,0-10-177 16</inkml:trace>
  <inkml:trace contextRef="#ctx0" brushRef="#br0" timeOffset="104876.82">21840 10135 627 0,'0'0'218'0,"0"0"-5"15,0 0-129-15,0 0-56 16,0 0 38-16,0 0-63 16,141-69 5-16,-96 58-8 15,-5-1 7-15,-7 0-19 16,-4-3 9-16,-4 3-3 16,-2-7-12-16,-4 2 20 15,-1 0-2-15,-3-2 0 0,-1-1 10 16,-3 1-10-1,-2 7 1-15,-2-1 9 16,0 6 50-16,-3 4-52 0,-2 3 21 16,-2 0-17-16,0 0-1 15,0 0-22-15,0 11 9 16,0 20 2-16,7 8-5 16,4 4 11-16,0-1-6 15,7 0 0-15,2-7 7 16,4-9-7-16,3-11 0 15,5-13 1-15,1-2 13 16,0-17-7-16,-4-20 2 16,-6-7-9-16,-8-5 32 15,-8 0-37-15,-4 1 5 16,-3 2 0-16,0 7-2 0,0 11 2 16,-8 10-7-16,-3 14-24 15,0 4-126-15,0 7-14 16,4 17-195-16,7 1-266 15</inkml:trace>
  <inkml:trace contextRef="#ctx0" brushRef="#br0" timeOffset="105309.58">20963 10360 168 0,'0'0'0'0</inkml:trace>
  <inkml:trace contextRef="#ctx0" brushRef="#br0" timeOffset="106106.66">21036 10747 141 0,'0'0'189'0,"0"0"-182"15,0 0-7-15,0 0-62 16,0 0-39-16,0 0 101 16,-31 14 44-16,51-14 0 15,-5 0 1-15,-4 0-28 16,-6 0 24-16,-5 0 35 0,0-1 12 15,0-3 24 1,0 0-50-16,0-1-39 0,-13 0 23 16,-5 3-39-16,-2 0 18 15,-5-1-6-15,-2 3-7 16,3 0 33-16,-2 0-17 16,3 0-17-16,7 0 54 15,3 0-55-15,9 0 21 16,2 0 9-16,2 0-40 15,0 0 37-15,13 0-30 16,24 0 6-16,21 0 46 16,19 0-46-16,18-5-13 15,19-7 0-15,26-6 23 0,26-8-30 16,18-5 7 0,22-1 0-16,12 1 5 0,5 6 3 15,5 9-8-15,-4 8 0 16,-16 4 10-16,-17 4-20 15,-31 0 10-15,-30-2 0 16,-30 2 17-16,-23-1-3 16,-25-4-4-16,-13-1-10 15,-17-2 23-15,-8 2-15 16,-10-3-8-16,-4 4-38 16,-7 1 30-16,-36-1-160 15,-19-6-141-15,-23-5-463 0</inkml:trace>
  <inkml:trace contextRef="#ctx0" brushRef="#br0" timeOffset="107193.7">20629 9645 13 0,'0'0'92'0,"0"0"-52"16,0 0 18-16,0 0-38 16,0 0 65-16,0 0-9 15,-117-6-47-15,99 3 50 16,10 3-27-16,1 0 5 0,5 0 49 15,2 0-51-15,4 0 61 16,36-9-44-16,20-1-40 16,30-2 1-16,26 0-33 15,33-3 0-15,34-4 16 16,35-1 0-16,25-6-16 16,17-4 0-16,18 0 11 15,-6 0-9-15,-8 1-2 16,-17 7 0-16,-29 8-5 15,-31 9 10-15,-40 3-5 16,-41 2 0-16,-32 0 12 16,-32 0-13-16,-23 0 1 15,-13 0 0-15,-6 0 9 0,0 0-5 16,0 0 66-16,0 0-5 16,0 0-40-16,0 0 24 15,0 0-49-15,0 0 0 16,0 0-6-16,0 0 15 15,0 0-18-15,0 0-8 16,0 0-43-16,-9-5 52 16,-2-1 8-16,-2-2 0 15,-1-2-5-15,5 0 22 16,1-2-17-16,2 0 0 16,4 0 14-16,2 4 15 15,-2 1-29-15,2 0 0 0,0 5 30 16,0-1-15-16,0 3-15 15,0 0 0-15,0 0 13 16,0 0-42-16,0 0 30 16,10 12-1-16,0 15 1 15,1 11 10-15,-3 13-11 16,0 12 0-16,1 12 5 16,-3 13 5-16,4 12-10 15,-6 4 0-15,1-1-14 16,-1-7 27-16,-4-10-13 15,0-3 0-15,0-7 8 16,0-4-17-16,-7-10 9 16,-1-8 0-16,-2-10 14 15,8-10 3-15,2-9-17 16,0-7 0-16,0-9 13 0,0-3-4 16,0-1-9-16,0-5 0 15,0 0 28-15,0 2-6 16,0-2-21-16,0 0 6 15,2 0 9-15,-2 0-11 16,0 1-5-16,-6 1-32 16,-38 3 25-16,-33 2-15 15,-31 2-15-15,-31-1-171 16,-21-8-325-16</inkml:trace>
  <inkml:trace contextRef="#ctx0" brushRef="#br0" timeOffset="108131.89">20660 9709 28 0,'0'0'58'0,"0"0"10"15,0 0 25-15,0 0 40 16,0 0-47-16,0 0 64 0,0-96-49 15,0 88-38-15,0 4 36 16,0 2-71-16,0 2 18 16,0-2-22-16,0 0-15 15,0-4 39-15,0-2-48 16,0-2 0-16,0-2 21 16,0 4 1-16,0 0-22 15,0 6 27-15,0 2-20 16,0 0 26-16,0 2-33 15,0 33 0-15,0 23-26 16,11 23 52-16,4 13-26 16,7 7 4-16,3-2 11 0,-5 5 10 15,-2-7-25 1,-9 2 0-16,-5-7-7 0,-4-7 14 16,0-9-7-16,0-11 0 15,0-8 10-15,-2-11-12 16,-3-11 2-16,3-9-8 15,2-14-4-15,0-5-55 16,0-3 30-16,0-4-39 16,2 0 76-16,10 0 0 15,-1 0 0-15,0 0 0 16,-2 0-8-16,0 0 17 16,5 0-18-16,-4 0 2 0,1 0 7 15,-1 0 20 1,-6 0-20-16,-4 0 0 15,0 0-13-15,0 0-13 16,0 0 19-16,-4 0-27 0,-15 0 34 16,-1 0 30-16,1 0-30 15,0 0 0-15,9 0 55 16,3 0-49-16,7 0 90 16,0-11-15-16,17-6-68 15,26-1 15-15,18 4-28 16,12 0-23-16,18 4-73 15,7-4-256-15</inkml:trace>
  <inkml:trace contextRef="#ctx0" brushRef="#br0" timeOffset="110433.06">19719 12108 93 0,'0'0'145'0,"0"0"10"15,0 0 4-15,0 0-19 16,0 0-99-16,0 0 35 16,0-12 13-16,0 9-84 15,0-1 45-15,0 0-8 16,0 1-25-16,0-4 41 16,0 3-27-16,0 2 0 0,0-1 6 15,0 3-33 1,0-2 20-16,0 2-3 15,0 0-20-15,0 0 40 16,0 0-37-16,0 0 5 0,0 0 15 16,0 0-10-16,0 0-4 15,0 0-8-15,0 0 10 16,0 0 2-16,0 0-12 16,0 0-2-16,0 0 0 15,0 0-16-15,0 11 16 16,-2 15-2-16,-3 11 5 15,2 2-3-15,3 2 2 16,-2-5-2-16,2-6 0 16,0-9-62-16,0-6-45 15,0-13-92-15,0-2-242 0</inkml:trace>
  <inkml:trace contextRef="#ctx0" brushRef="#br0" timeOffset="110594.98">19622 11853 636 0,'0'0'181'15,"0"0"-70"-15,0 0-67 16,0 0-44-16,0 0-90 16,0 0-13-16,-13 28-240 15</inkml:trace>
  <inkml:trace contextRef="#ctx0" brushRef="#br0" timeOffset="110825.33">19817 11941 745 0,'0'0'226'15,"0"0"-212"-15,0 0 14 16,0 0 16-16,0 0-44 15,0 0-5-15,176 173-2 16,-176-121 14-16,0 3-6 16,-14-9-1-16,-17 1 2 15,-4-7-19-15,-11-8-51 16,0-9-116-16,-5-11-169 0</inkml:trace>
  <inkml:trace contextRef="#ctx0" brushRef="#br0" timeOffset="112303.21">20550 11930 91 0,'0'0'112'0,"0"0"-52"16,0 0-43-16,0 0 34 15,0 0-43-15,0 0-4 16,21-32 19-16,-17 23 7 15,0-1 28-15,0 0 69 16,-1-2-49-16,1 2 17 16,-4 0-26-16,2 2-12 15,-2 0 44-15,2 1-38 16,-2 4-41-16,0 1 45 16,0 2-60-16,0 0 4 15,0 0-11-15,-4 22-32 16,-11 14 32-16,-6 12 0 0,-3 4 6 15,2 0-2 1,-3-5-2-16,1-5-2 0,-1-4 0 16,0-7 4-16,2-4-5 15,2-9 1-15,7-8 0 16,6-7-5-16,3-3 27 16,3-3-22-16,2-17 17 15,0-1 1-15,0 2-18 16,0 2 1-16,9 8 18 15,9 3-27-15,5 6 21 16,8 0-13-16,6 0 1 16,1 18 14-16,0 1-21 15,-5 4 6-15,-6-5 0 0,-2-1 2 16,-3-5 8 0,-1-1-10-16,-6-7 0 0,1-2 7 15,-5-2-7-15,1 0 0 16,2-8 2-16,-1-16 0 15,-1-8-2-15,-1-5-12 16,-5 0-5-16,-3-4-17 16,-3 2 20-16,0-2 13 15,0 0 1-15,-13-2-6 16,-3 7 14-16,3 6-8 16,1 9 0-16,1 10 9 15,2 5-12-15,1 3 3 16,-6 3 0-16,1 0-5 0,-1 0 8 15,1 0-3-15,-1 3 0 16,1 1 4-16,2 1-4 16,0 6 0-16,0 3 3 15,1 7-18-15,6 5 21 16,2 9-6-16,2 3 19 16,0 2-13-16,0-3 19 15,20 0-21-15,3-8 1 16,0-7 33-16,4-7-38 15,0-4 0-15,4-10-7 16,1-1-38-16,1 0-31 16,3-12-127-16,-4-8-174 15,1-1-182-15</inkml:trace>
  <inkml:trace contextRef="#ctx0" brushRef="#br0" timeOffset="113172.45">21003 12055 55 0,'0'0'487'15,"0"0"-330"-15,0 0-122 16,0 0 46-16,0 0 5 16,0 0-37-16,-11 34 2 15,11-31-43-15,4-3 38 16,3 0 5-16,-1 0-14 16,5-3 12-16,-1-8-40 15,-2-6-1-15,1 3 2 16,-5-2-10-16,1 0-4 0,-5 2-13 15,0 1-31 1,0 1 45-16,0 5 2 0,0 2 2 16,-9 3-20-16,-4 2 19 15,-3 0 0-15,-1 9-6 16,-2 17 17-16,2 6-11 16,3 3 0-16,6 2 1 15,5 2 28-15,3-6-20 16,0-2 0-16,0-9-9 15,20-8 6-15,4-10-6 16,3-4 6-16,5 0-6 16,-3-20 32-16,-3-10-32 15,-1-9-2-15,-2-6-1 0,-4-8-11 16,-1-1 6-16,-7-2 8 16,1 0 0-16,-8 4 6 15,1 6-6-15,-5 7 0 16,0 11 19-16,0 12-13 15,0 6 28-15,0 8-34 16,0 2 7-16,0 0-18 16,0 0 1-16,0 16 10 15,-3 10 0-15,-3 1 10 16,1 3-13-16,2 4 3 16,3 2 0-16,0 4 8 15,0 3 5-15,0 0-8 0,0 1-5 16,0-6 19-1,0-3-23-15,8-14 4 0,1-9 0 16,1-5-20-16,4-7 44 16,-1 0-24-16,5 0 17 15,0-12-6-15,-4-7-5 16,-4-3-6-16,1-2 0 16,-1-2-18-16,-4-6 3 15,3 2 15-15,0 0 0 16,-4 8-7-16,1 7 0 15,-4 8 7-15,1 3 0 16,-3 4-8-16,0 0 8 16,0 0-29-16,0 0 29 15,0 2-4-15,0 19-3 16,-5 2 7-16,-1 9 0 0,1 5 50 16,2-2-48-16,3 0 22 15,0-8-17-15,0-5 13 16,8-9-34-16,5-9 14 15,3-4 0-15,-1 0-15 16,3-12-39-16,2-15-38 16,-4-5-142-16,-3-7-270 15</inkml:trace>
  <inkml:trace contextRef="#ctx0" brushRef="#br0" timeOffset="113418.93">21493 11726 318 0,'0'0'188'15,"0"0"-82"-15,0 0-103 16,0 0 44-16,0 0 2 16,0 0-27-16,-15 9 33 15,15-9 1-15,0 0 39 16,6 0 68-16,3-18-120 16,0-3-24-16,-5 1-19 15,-4 4 13-15,0 0-27 16,0 7-15-16,0 4-36 15,-7 5 60-15,-3 0-123 16,-1 5-12-16,3 20-75 16,6 5-138-16</inkml:trace>
  <inkml:trace contextRef="#ctx0" brushRef="#br0" timeOffset="114431.34">21587 11993 235 0,'0'0'341'16,"0"0"-145"-16,0 0-101 16,0 0 29-16,0 0-65 15,0 0-23-15,0-84 44 16,0 84-73-16,0-2 39 16,0 2-21-16,2 0-7 15,2 0-31-15,6 8 13 0,0 10 0 16,1 6-2-1,1 2 17-15,1 2-15 0,-1-4 0 16,-4-4 10-16,1-4-15 16,-3-7 5-16,2-6 0 15,-2-3-7-15,1 0 29 16,1 0-22-16,4-19 0 16,-5-6-4-16,-1-4-8 15,1-5-9-15,-3-3 21 16,3 3 1-16,0 1 21 15,-3 7-21-15,0 6 43 16,1 13-36-16,0 2 56 16,-3 5-64-16,0 0 3 15,5 0-12-15,-1 0 21 16,5 15-12-16,3 5 0 0,1 0 12 16,3 0-10-16,5-2-2 15,-2-2 0-15,-2-4-4 16,-1-4 17-16,-5-1-13 15,1-6 0-15,-1-1 2 16,0 0-17-16,1-16 15 16,-1-8 0-16,1-4-23 15,-8 0-5-15,0 2 20 16,-6 6-4-16,0 5-12 16,0 4 20-16,0 4 4 15,0 4 0-15,0 1 9 16,0 2-9-16,-8 0 0 0,-3 0-5 15,-3 14 16 1,1 2-20-16,1 6 9 0,2 1 0 16,3 6-21-16,3 3 44 15,4 0-23-15,0 0 4 16,0-2 11-16,19-6-26 16,4-6 14-16,8-7-3 15,0-10 20-15,3-1-2 16,-3-8-10-16,-2-16-8 15,-2-8 14-15,-7-4-5 16,-1-1-9-16,-5-2 0 16,-1-1 0-16,-1 2 17 15,-1 4-17-15,0 2 19 0,0 7-14 16,-4 8 52-16,-1 6-56 16,-6 9 3-16,0 2-4 15,0 0-3-15,-4 4-7 16,-19 19-1-16,-8 7 22 15,7-2-3-15,8-4-8 16,10-2-13-16,6-7-5 16,0 2-27-16,0-5 45 15,6 2-6-15,10 2 12 16,2 0-9-16,6 4 3 16,3 0 0-16,-1 3-11 15,-1-2 23-15,-3-1-12 0,-1-2 0 16,-6-4 8-16,1-4-10 15,-1-3 2-15,1-7-25 16,2 0 13-16,0 0-129 16,0-11 7-16,1-10-126 15,2-2-247-15</inkml:trace>
  <inkml:trace contextRef="#ctx0" brushRef="#br0" timeOffset="115242.78">22658 11881 47 0,'0'0'311'16,"0"0"-113"-16,0 0-13 15,0 0-100-15,0 0 1 16,0 0 3-16,10-50-73 16,-10 44 15-16,0 0-18 0,0-1 10 15,-12 2 18 1,-3 0-41-16,-1 5 0 0,-1 0 6 16,1 0 15-16,-1 7-21 15,-2 17 0-15,1 3 4 16,3 6 24-16,2-1-28 15,1 0 0-15,6-6 0 16,-1-4 17-16,5-10-17 16,0-4 0-16,2-8 6 15,0 0 7-15,0 0-12 16,0-17 55-16,13-8-43 16,3-1-5-16,-3 6-8 15,-2 4 0-15,0 4 6 16,5 7-22-16,-5-1 19 0,2 6-3 15,-2 0 28-15,3 6-21 16,1 8-7-16,-1 7 0 16,-1-5 7-16,-1-6-14 15,-1 1 7-15,-3-8-68 16,4-3-4-16,1 0-35 16,1-6 41-16,-1-16-52 15,-2-4-8-15,2-4 36 16,0-2 35-16,-1-2 55 15,-3-4 53-15,-1-2 10 16,1-3 53-16,-2 3-23 16,0 10-41-16,-3 13 40 15,-2 6-16-15,-2 11-20 0,0 0-41 16,0 8-14 0,0 22-1-16,0 6 15 0,0 2-14 15,0 1 46-15,0-6-42 16,0-2 1-16,0-5 29 15,0-5-20-15,0-4-15 16,0-5 0-16,0-4 10 16,0-4-9-16,0-4-1 15,9 0 0-15,7 0 8 16,1-2 5-16,10-11-10 16,0 2-3-16,0 5 4 15,2 4-24-15,0 2 20 0,-6 0 0 16,-6 0-22-1,-8 12 24-15,-9 2-5 0,0 4-3 16,-13 2 3-16,-16 1-17 16,-9-2 23-16,0-1-3 15,3-6 17-15,8-6-10 16,9-6-7-16,7 0 0 16,7-2-13-16,4-18-15 15,0-1-159-15,15-5-175 16,14-1-331-16</inkml:trace>
  <inkml:trace contextRef="#ctx0" brushRef="#br0" timeOffset="116124.93">23198 11783 362 0,'0'0'251'15,"0"0"-197"-15,0 0 25 16,0 0-66-16,0 0 19 15,0 0-12-15,23-143-18 16,-23 113 76-16,0-2-11 16,0-3-13-16,0 3 40 15,0 6-71-15,0 5 25 16,0 7-17-16,0 8-11 16,0 6 40-16,0 0-60 15,0 0 0-15,0 0-15 16,0 0-2-16,0 16 17 0,0 9-4 15,0 8 9-15,0 4-9 16,0 4 4-16,0 1 0 16,4 0 24-16,0-1-6 15,6 1-18-15,1-7 0 16,2 0 8-16,3-5-11 16,1-10 3-16,3-10 0 15,3-8 12-15,2-2 8 16,2-8-15-16,-2-14-5 15,0-4 8-15,-2-1-14 16,-5 2 6-16,-3-1 0 16,-2 2-22-16,-3-1-2 15,-4 6 7-15,-4-1 9 0,-2 6 8 16,0 2-13-16,0 3 13 16,0 4 0-16,0 2-29 15,-8-1 20-15,-6 4 7 16,1 0 2-16,-6 0 0 15,2 9 0-15,-1 6 0 16,3 3 0-16,1 4-11 16,5 6 17-16,9 5-8 15,0-4 2-15,0-2 0 16,15-5 42-16,10-8-42 16,8-6 0-16,3-8 44 15,3 0-33-15,-2-12 2 0,-1-15-13 16,-5-5 11-16,-2-1-5 15,-4-2-6-15,-5 2 0 16,-3 1-6-16,-3 0 15 16,-5 9-9-16,-3 6 0 15,-4 2 0-15,-2 5-9 16,0 3 9-16,0 7 0 16,0 0-18-16,0 0-29 15,0 0 1-15,0 3 31 16,0 17 15-16,0 3-14 15,0 2 14-15,0 5 0 16,17 2 15-16,4-1-6 16,2 1 19-16,-5-4 7 15,-5-1-35-15,-7-2 34 16,-6-7-34-16,0-2 0 0,0-6 11 16,-13-1 6-16,-14 0-17 15,-2-1 0-15,-8 4-104 16,-5-4-12-16,-3-8-449 15</inkml:trace>
  <inkml:trace contextRef="#ctx0" brushRef="#br0" timeOffset="116969.48">19643 13096 198 0,'0'0'300'0,"0"0"-68"0,0 0-106 16,0 0 62-16,0 0-83 15,0 0-8-15,16-50 15 16,-16 50-99-16,0 0 23 15,0 0-36-15,0 4 4 16,4 18-23-16,3 12 19 16,1 5 0-16,-1-2-2 15,0-1-19-15,-3-5-19 16,-1-5-68-16,3-6-79 16,1-13-23-16,2-7-266 15</inkml:trace>
  <inkml:trace contextRef="#ctx0" brushRef="#br0" timeOffset="117222.33">19886 13014 643 0,'0'0'205'0,"0"0"-55"15,0 0-20-15,0 0-81 16,0 0 11-16,0 0-44 15,14-2-9-15,-8 19 44 16,1 9-47-16,-3 3 0 16,0 3 9-16,-2 0-2 15,-2-1-11-15,0-3 0 0,0-6-50 16,0-2-18-16,-2-11-120 16,-9-9-145-16,-3 0-266 15</inkml:trace>
  <inkml:trace contextRef="#ctx0" brushRef="#br0" timeOffset="117407.23">19709 12893 737 0,'0'0'278'16,"0"0"-129"-16,0 0-28 15,0 0-86-15,0 0 4 0,0 0-39 16,-31-46-18-1,31 46-28-15,0 0-145 0,0 7-149 16,0 3-82-16</inkml:trace>
  <inkml:trace contextRef="#ctx0" brushRef="#br0" timeOffset="117582.13">19709 12893 655 0,'154'-94'396'15,"-154"94"-258"-15,0 0-26 16,0 0-51-16,0 0-53 16,0 0-16-16,0-29 5 15,-2 40-151-15,-2 15 109 16,-1 4-158-16,5-2-131 0,0-2-139 16</inkml:trace>
  <inkml:trace contextRef="#ctx0" brushRef="#br0" timeOffset="117926.83">20035 13029 149 0,'0'0'372'0,"0"0"-132"16,0 0 8-16,0 0-80 16,0 0-59-16,0 0 2 15,-13-92-86-15,13 92-5 16,0 0-20-16,0 9-13 16,0 29 13-16,15 21 0 15,6 8 12-15,-4 5-3 16,-3-1-9-16,-8-8 0 15,-6-4-3-15,0-7-20 16,-24-6-6-16,-8-11-39 16,-1-9-104-16,4-17-130 15,7-9-475-15</inkml:trace>
  <inkml:trace contextRef="#ctx0" brushRef="#br0" timeOffset="118504.05">20679 12893 0 0,'0'0'500'16,"0"0"-257"-16,0 0-132 15,0 0-10-15,0 0-2 16,0 0-65-16,-6-75 32 16,6 75-62-16,0 0 17 15,0 0 1-15,0 0-4 16,0 14-2-16,4 16 13 0,-4 5-26 16,0 9 55-16,0 5-56 15,0-1 13-15,0-2-3 16,0-2 8-16,0-8-16 15,0-4-4-15,0-3 10 16,4-5 4-16,4-5-14 16,-2-4 0-16,5-5 0 15,-2-5 8-15,5-3-13 16,-1-2 5-16,5 0 0 16,2-3 11-16,6-14-11 15,-1 0-32-15,-1-2-36 16,-1 5-119-16,-8 2-153 0,-5-1-265 15</inkml:trace>
  <inkml:trace contextRef="#ctx0" brushRef="#br0" timeOffset="118800.88">20691 13159 231 0,'0'0'382'15,"0"0"-174"-15,0 0-156 16,0 0 1-16,0 0-50 15,0 0 10-15,89-84-26 16,-74 73 6-16,-6 2-74 16,-2-6 7-16,-7 1-51 15,0-6-57-15,0-1 5 0,-9 2 37 16,-11-3 61 0,0-2 79-16,2 1 37 0,5 4 101 15,4 0 40-15,9 7 33 16,0 0-60-16,0 0-89 15,11 5-51-15,14-2-8 16,-1 6-6-16,5-2-54 16,3 3-233-16,-1 2-147 15</inkml:trace>
  <inkml:trace contextRef="#ctx0" brushRef="#br0" timeOffset="119628.4">21049 13046 620 0,'0'0'149'16,"0"0"-83"-16,0 0-28 15,0 0-3-15,0 0 38 16,0 0-51-16,-22-3 30 16,29-14-26-16,6-5-10 15,5 3-16-15,0 2 0 16,-3 3-18-16,2 6-6 15,-5 1 1-15,1 5 0 16,1 2-2-16,-5 0-8 16,-5 0 32-16,-2 21-7 15,-2 5 7-15,0 2-9 16,0 3 10-16,-13 1 0 0,1-6 42 16,-2 1-38-1,3-7 21-15,3 0-10 0,2-6-15 16,2-2 23-16,1-3-23 15,3-5 0-15,0-4 0 16,0 0 2-16,0 0-2 16,11-23 23-16,10-5-20 15,-1-2 8-15,-3-4-5 16,-1 0-6-16,-5 5 0 16,-4 0 11-16,-2 7-11 15,-5 8 6-15,0 8 1 16,0 4 59-16,0 2-66 0,0 0 0 15,0 0 0-15,0 3-1 16,0 18 1-16,0-1 0 16,0 0 1-16,0 0-7 15,11 0 13-15,13-2-7 16,8-4 0-16,5-5 14 16,1-4-14-16,-7-5 0 15,-2 0 5-15,-6-19-19 16,-5-13-1-16,-3-3 2 15,-1-5 11-15,-3-1-27 16,-5 2 29-16,-6 4 8 16,0 2 5-16,0 5 49 15,0 1-50-15,0 9 23 0,0 5 10 16,0 2-29-16,0 7 36 16,0 4-34-16,0 0-10 15,0 0-9-15,0 0 1 16,0 22 0-16,-2 18-9 15,-2 21 14-15,-3 17-5 16,3 12 0-16,4 6 3 16,0-2 1-16,0-1-3 15,0-6-1-15,0-6 0 16,6-13 13-16,3-9-16 16,0-18 3-16,-5-10-57 15,1-16 0-15,0-8-69 0,-3-7-45 16,4 0-13-16,1-26-61 15</inkml:trace>
  <inkml:trace contextRef="#ctx0" brushRef="#br0" timeOffset="119888.26">21373 13032 401 0,'0'0'262'0,"0"0"-110"16,0 0-86-16,0 0-61 15,0 0-2-15,0 0-3 16,193-123 18-16,-170 123-9 16,-9 3-4-16,-8 12 8 15,-4 6 42-15,-2 5-7 16,0 6 25-16,-16 0-50 0,-8 0-4 16,0-4 13-16,1-5-32 15,5-11-49-15,5-5-97 16,7-7-39-16,3 0-58 15,3-16-187-15</inkml:trace>
  <inkml:trace contextRef="#ctx0" brushRef="#br0" timeOffset="120904.02">21783 12927 242 0,'0'0'154'16,"0"0"-91"-16,0 0 56 0,0 0-31 15,0 0-17-15,0 0 5 16,109-26-41-16,-101 16 0 16,0-2 4-16,-6 0-39 15,0-1 52-15,-2-2-26 16,0 1-23-16,0 0 38 16,0 4-27-16,0 2-11 15,0 2-3-15,0 3-13 16,-4 3-8-16,-4 0 10 15,-2 0 11-15,-3 0 47 16,-3 12-42-16,1 3 12 16,1 6 25-16,5 1-38 15,5 2 37-15,4-1-36 0,0 1-3 16,0 1 23 0,21-7-13-16,6-4 10 0,2-8-9 15,5-6 1-15,2-6 3 16,-1-25-17-16,3-11-30 15,0-3 19-15,-3-1-51 16,0 0 15-16,-10 9 42 16,-2 9-2-16,-7 10 7 15,-7 6 6-15,-5 6 8 16,0 3 22-16,-1 3-36 16,4 0-3-16,2 0-1 15,-3 7 8-15,-2 9 4 16,-1 5-5-16,-1-4-1 15,-2 3 26-15,0-6-16 0,2-4-12 16,1 1 3-16,-1-11 17 16,-2 3-20-16,0-3 0 15,0 0 0-15,0 0-3 16,0 0 3-16,0-3-6 16,0-14-15-16,0-3-27 15,0 2 37-15,-2 4 6 16,-10 4 5-16,1 5-23 15,2 2 28-15,0 3-5 16,-2 0 0-16,0 3 14 16,-2 16-13-16,0 8 14 15,3-1-3-15,6 6 46 16,0-1-57-16,4 1 18 0,0-2 1 16,18-5-10-16,15-6 3 15,7-4-9-15,7-15 1 16,-1 0 21-16,0-5-10 15,-11-21-16-15,-6-2 0 16,-9-2-23-16,-9-4 12 16,0 2 2-16,-4 1 9 15,-3-4-24-15,1 5 28 16,-3-2-4-16,-2 0 0 16,0 4 8-16,0 4-17 15,0 6 9-15,0 6 0 16,0 5 13-16,0 5-1 0,0 2-12 15,0 0 0-15,0 0-20 16,0 11 15-16,-4 12 5 16,-3 10 0-16,0 4 18 15,5 4-7-15,0 5 1 16,2 4-4-16,0-2 7 16,0-4-10-16,0-4-5 15,6-12 0-15,1-5-5 16,0-12 6-16,-3-4-2 15,1-5-44-15,-3-2-122 16,-2 0-31-16,0-20-204 16</inkml:trace>
  <inkml:trace contextRef="#ctx0" brushRef="#br0" timeOffset="121049.51">22452 12787 721 0,'0'0'329'0,"0"0"-200"16,0 0-19-16,0 0-106 15,0 0 16-15,0 0-40 16,106-49-76-16,-79 44-65 16,-2 3-83-16,-2 0-212 15</inkml:trace>
  <inkml:trace contextRef="#ctx0" brushRef="#br0" timeOffset="121811.16">22833 12851 253 0,'0'0'109'0,"0"0"-70"15,0 0-12-15,0 0-5 16,0 0 26-16,0 0 18 16,-45-60 33-16,36 50 21 15,-2 2-61-15,2 5 46 16,-4 3-38-16,0 0-60 15,-4 0 11-15,2 21-18 16,1 6 0-16,4 1 44 16,1 2-42-16,5-2 29 15,-2-7-19-15,4 0-1 16,2-11-17-16,0-2 6 0,0-8 0 16,0 0 29-16,0-2-21 15,0-21 6-15,19-4-14 16,-1-4-42-16,-1 5 39 15,-1 1-21-15,-5 6 24 16,0 4 15-16,0 3-9 16,2 3 29-16,-4 6 9 15,3 3-14-15,-4 0 25 16,4 0-51-16,1 17-3 16,2 5 62-16,3 2-60 15,3-4 28-15,0-6-25 16,2-5 5-16,-5-8 12 0,-1-1-23 15,2 0 0 1,-1-12 14-16,-1-8-2 0,1-6-12 16,0-2 0-16,-2-6-6 15,-3 1-8-15,-4-4-6 16,-2-3 20-16,-3-2-29 16,-4 1 39-16,0 4-10 15,0 7 0-15,0 10 5 16,0 8 8-16,0 5-13 15,0 5 0-15,0 2-2 16,0 0 4-16,0 0-2 16,0 4 0-16,-6 13 2 15,3 3 5-15,3 7-7 16,0 8 0-16,0 5 24 0,0 6-1 16,5-2-23-16,6 3 0 15,-1-6 8-15,2-2-5 16,-1-7-3-16,3-10 0 15,-6-8-3-15,-1-9 3 16,-1-5-13-16,-3 0-9 16,-3 0-33-16,0-17-31 15,0-6-160-15,-18 4-306 16</inkml:trace>
  <inkml:trace contextRef="#ctx0" brushRef="#br0" timeOffset="121980.07">23007 12739 257 0,'0'0'431'16,"0"0"-136"-16,0 0-62 15,0 0-65-15,0 0-135 0,0 0 3 16,42-130-23-16,-7 104-3 16,0 2 15-16,-2 3-25 15,-4 5 0-15,-5 2-13 16,-6 7-22-16,-2 5-37 16,-3 2-114-16,-7 0-185 15,-1 7-111-15</inkml:trace>
  <inkml:trace contextRef="#ctx0" brushRef="#br0" timeOffset="123394.49">23198 12714 326 0,'0'0'243'0,"0"0"-191"16,0 0-46-16,0 0 82 15,0 0 0-15,0 0-11 16,2 51 19-16,6-37-59 15,0 0 20-15,5-2-5 16,1-1-31-16,3-6 40 16,4-5-46-16,-1 0-2 15,2 0 21-15,0-20-19 16,-1-2-15-16,-4-2 0 16,-1 0 8-16,-3 0-16 15,-3 2 8-15,0 0 0 16,1 1-7-16,-3 1 18 0,0 7-11 15,-1 5 1-15,-5 3 4 16,0 5 32-16,-2 0-37 16,0 0 0-16,0 13-8 15,0 12 24-15,0 4-10 16,0-1 0-16,0-4 3 16,0-1 12-16,2-8-21 15,8-1 0-15,-4-6-3 16,1-4 20-16,-1-2-17 15,1-2 0-15,2 0 7 16,2 0-6-16,3-14-1 16,1-6-33-16,3-4 32 15,-2 1-51-15,0 0 47 0,-1 3 4 16,-1 5 1 0,-1 6 1-16,-3 5-1 0,-2 4 0 15,0 0-3-15,-1 4 23 16,-1 14-20-16,2 8 20 15,-2 0-20-15,-1-3 40 16,1 0-40-16,1-5 0 16,0-6 18-16,-1-2-5 15,3-6-13-15,-2-1 0 16,-2-3 10-16,4 0 8 16,-3 0-18-16,-2-17 0 15,1-3-16-15,-3-4-10 0,-2-2 1 16,0 0-21-1,0-2 5-15,0 6 27 0,-9 2 14 16,1 8 0-16,3 7 40 16,-2 5-40-16,-2 0 24 15,0 0-24-15,-4 14 4 16,2 9 18-16,2-1-21 16,0 0-1-16,2-2 21 15,3-3-15-15,2-5-6 16,2-3 0-16,0-3 10 15,0 0-9-15,4-4-1 16,8-2 0-16,3 0 10 16,3-3 4-16,-1-14-15 15,-1-3 1-15,-1-2-24 16,2 0 7-16,-2-1 7 0,3 8 10 16,-3 1-16-16,-3 8 23 15,-4 4-11-15,-1 2 4 16,-1 0-6-16,2 20 2 15,-2 4 4-15,1 2 0 16,-1-1 13-16,-2-4 2 16,4-4-15-16,-2-9 0 15,-3-5 6-15,-3-3 1 16,2 0-7-16,2 0 0 16,3-2 16-16,4-16-8 15,-2-2-14-15,0-2 6 16,0-2-16-16,4 2-6 0,3 0 15 15,1 6 7 1,2 4-10-16,-4 5 18 0,-1 6-11 16,-6 1 3-1,-1 0 0-15,0 16-5 0,-5 10 7 16,1 0-2-16,1-2 11 16,0-6 7-16,3-6-18 15,1-5 0-15,0-4 10 16,3-3 8-16,-1 0-17 15,2 0-1-15,1 0 11 16,-1-12 3-16,1-2-14 16,0-2 0-16,3-3 6 15,0-4-21-15,-3-1 15 16,-2 1 0-16,-2 1-11 0,0 3 16 16,-1 1-5-16,-1-1 0 15,3 7 4-15,-6 3-5 16,-2 4 1-16,-2 5-4 15,0 0-7-15,0 5-6 16,0 13 15-16,0 1 2 16,0 4 0-16,11-4 3 15,9 1 3-15,1-3-6 16,-4-5 26-16,-9 0-12 16,-2 0-12-16,-6 0-2 15,0 0 5-15,-2 0-21 0,-27 0 16 16,-12-2-47-16,-12-5-62 15,-10-5-210-15,-8 0-515 16</inkml:trace>
  <inkml:trace contextRef="#ctx0" brushRef="#br0" timeOffset="123525.42">23673 12326 1014 0,'0'0'106'15,"0"0"-106"-15,0 0-100 16,0 0-250-16</inkml:trace>
  <inkml:trace contextRef="#ctx0" brushRef="#br0" timeOffset="126137.87">24830 12675 236 0,'0'0'200'0,"0"0"-90"16,0 0-46-16,0 0 11 16,0 0 33-16,0 0-50 15,0 20 2-15,0-20-18 16,0 0 38-16,0 0 11 16,9 0 3-16,7-15-10 15,9-14-77-15,-2-5-5 16,4-4-2-16,-2-3-16 0,-7 0 15 15,-3-3-20-15,-3 5 21 16,-3 5 0 0,-3 5 7-16,-4 12-7 0,0 8 18 15,0 4-12-15,-2 3 19 16,0 2-25-16,5 0-5 16,0 4-14-16,2 18 25 15,-1 5-6-15,-2 2 0 16,-1 5 11-16,-1 0-9 15,-2-1-2-15,0-4 7 16,-2-4-12-16,-16-7 5 16,-4-4 0-16,3-5-2 15,4-9 12-15,-1 0 2 0,6 0 2 16,-1-15-14-16,3-5 31 16,6-4-23-16,2 3 0 15,0 6 25-15,0 3-29 16,0 6 28-16,0 3-32 15,0 3 6-15,0 0 2 16,0 0-2-16,4 0-6 16,8 0 0-16,1 10 21 15,5 3-23-15,2 0 2 16,2 0 0-16,7-4-3 16,5-2 10-16,4-4-7 15,0-3 0-15,4 0 12 0,-4 0-30 16,-2-7 9-16,0-9-30 15,-5-5 34-15,-2-3-58 16,-8-3 24-16,-2-4 9 16,-9 1-39-16,-4 4 56 15,-6 4 3-15,0 6 10 16,0 4-7-16,0 6 15 16,0 1-8-16,0 5 0 15,-2 0 13-15,-4 0-8 16,-2 0-5-16,-3 3 0 15,3 14 11-15,2 2 1 16,4 5 4-16,2 5 8 16,0 0-15-16,4 2 18 0,19-5-27 15,-1-5 7 1,3-3 11-16,-4-5-7 0,4-7-11 16,0-6 0-1,4-3 17-15,-2-22-18 0,0-8 1 16,-4-1 0-16,-4-3-27 15,-9 0 28-15,-4 2-1 16,-6-4 0-16,0 3 14 16,0 0-23-16,0 6 9 15,0 6 0-15,0 6-4 16,0 7 12-16,0 6-8 16,0 5 0-16,0 0 8 15,0 0-30-15,0 0 17 16,-8 12 5-16,-3 8-5 0,1 8 18 15,-2 9-13-15,3 7 7 16,3 5 9-16,4 6 3 16,2-4-19-16,0-2 0 15,0-6 10-15,2-7 0 16,6-9-10-16,3-9 0 16,-1-8 12-16,3-10-37 15,5 0 25-15,1-2-44 16,0-22 6-16,-6-5-145 15,-6-4-129-15,-7-6-444 16</inkml:trace>
  <inkml:trace contextRef="#ctx0" brushRef="#br0" timeOffset="126299.79">25611 12360 619 0,'0'0'487'15,"0"0"-314"-15,0 0-57 16,0 0-103-16,0 0 5 15,0 0-7-15,164-20 10 16,-102 10-42-16,-3 2-44 16,-12-2-168-16,-18-2-143 15</inkml:trace>
  <inkml:trace contextRef="#ctx0" brushRef="#br0" timeOffset="127376.17">19842 14395 136 0,'0'0'233'0,"0"0"22"16,0 0-69-16,0 0-56 16,0 0 0-16,0 0-8 15,-16-30-77-15,16 24 38 16,0 2-46-16,0 0-6 15,0 0 33-15,0 2-60 16,0 2 19-16,0 0-23 16,0 0 9-16,0 0-28 0,0 14 19 15,0 10 0 1,0 6-6-16,0-2 6 0,0 2-5 16,2-4-36-16,2-3-50 15,3-3-39-15,2-8-115 16,2-12-117-16,-3 0 12 15</inkml:trace>
  <inkml:trace contextRef="#ctx0" brushRef="#br0" timeOffset="127638.02">19842 14395 447 0,'155'-130'328'16,"-155"130"-151"-16,0 0-20 0,0 0-96 15,0 0 0-15,0 0-46 16,3-14-7-16,-1 14 11 16,2 7-13-16,0 14-6 15,1 5 63-15,2 6-59 16,0-4 8-16,-1 2-12 16,-2 0 8-16,-1-1-24 15,1-7 16-15,-2-4-110 16,1-8-6-16,2-6-220 15,-1-4-311-15</inkml:trace>
  <inkml:trace contextRef="#ctx0" brushRef="#br0" timeOffset="127874.89">20172 14191 622 0,'0'0'298'0,"0"0"-112"15,0 0-106-15,0 0-54 16,0 0 29-16,0 0-34 16,26 0-13-16,-19 21 43 15,2 0-47-15,-5 4 16 16,2 1-13-16,1 1 6 16,-4-1-8-16,1-8-5 15,-2 1-84-15,-2-11-20 0,0-7-204 16,0-1-196-1</inkml:trace>
  <inkml:trace contextRef="#ctx0" brushRef="#br0" timeOffset="128035.68">20158 14122 587 0,'0'0'319'0,"0"0"-132"15,0 0-74-15,0 0-93 16,0 0 12-16,0 0-32 15,-13-31-31-15,11 31-40 16,-6 0-116-16,-3 0-10 0,-5 5-177 16</inkml:trace>
  <inkml:trace contextRef="#ctx0" brushRef="#br0" timeOffset="128226.74">19810 14177 989 0,'0'0'254'0,"0"0"-125"16,0 0-102-16,0 0 10 15,0 0-37-15,0 0-11 16,-14-6 9-16,14 6-98 16,0 0-114-16,0 6-48 15,0 2-203-15</inkml:trace>
  <inkml:trace contextRef="#ctx0" brushRef="#br0" timeOffset="128585.04">19950 13955 515 0,'0'0'261'16,"0"0"-158"-16,0 0-29 16,0 0-68-16,0 0-6 15,0 0-57-15,-8-16-84 16,16 16 62-16,2 7-179 16,-4 0-160-16</inkml:trace>
  <inkml:trace contextRef="#ctx0" brushRef="#br0" timeOffset="129026.58">20253 14055 339 0,'0'0'317'0,"0"0"-123"15,0 0-54-15,0 0-27 16,0 0-15-16,0 0-47 16,-35-53 12-16,35 53-63 15,0 0-6-15,0 0-1 16,20 19 14-16,7 8 6 16,-1 18-13-16,-8 4 8 15,-11 9 0-15,-7 3-8 16,0 1 0-16,-29 1 0 0,-5 5-5 15,-1-6-18-15,2-3-184 16,6-24-155-16</inkml:trace>
  <inkml:trace contextRef="#ctx0" brushRef="#br0" timeOffset="142835.44">20744 14207 9 0,'-5'-7'132'0,"1"-6"-45"0,2-1 38 15,-2 2 15-15,4-2-19 16,0 1-9-16,0-1-29 16,0 4 28-16,0 1 12 15,0 4-82-15,0 0 20 16,0 5-12-16,0 0-37 16,0 0 22-16,0 0-34 15,0 0 0-15,0 0 0 16,0 0-7-16,-3 5 2 15,-1 14-4-15,-3 8 18 16,0 10 9-16,-1 3-18 16,-3 4 0-16,1 4 16 15,2-2 0-15,1 1-16 0,1-5 0 16,-2-8 9-16,6-6 6 16,2-7-15-16,0-2 0 15,0-5 9-15,18-1-7 16,2-8-4-16,9-5 4 15,2 0 14-15,7 0 24 16,0-10-40-16,2-8 0 16,1 0-7-16,-4 0-42 15,1 4-57-15,-5 2-26 16,-6-2-118-16,-9 0-74 16,-13 2-176-16</inkml:trace>
  <inkml:trace contextRef="#ctx0" brushRef="#br0" timeOffset="143039.32">20677 14395 237 0,'0'0'463'0,"0"0"-227"16,0 0-58-16,0 0-145 16,0 0-5-16,0 0 14 15,163-94-32-15,-121 84-6 16,-4 0-4-16,-9 4-12 15,-11-4-2-15,-9 3-87 16,-9 0-84-16,0-3-42 0,-23 0-264 16</inkml:trace>
  <inkml:trace contextRef="#ctx0" brushRef="#br0" timeOffset="143181.24">20706 14127 382 0,'0'0'297'0,"0"0"-83"16,0 0-99-16,0 0-28 15,0 0-86-15,0 0 16 16,191-101-3-16,-128 90-14 16,-3 2-48-16,-6 5-171 15,-11 4-256-15</inkml:trace>
  <inkml:trace contextRef="#ctx0" brushRef="#br0" timeOffset="144236.11">21138 14365 307 0,'0'0'201'0,"0"0"-71"15,0 0-4-15,0 0-25 16,0 0 19-16,0 0-40 15,-2-54-21-15,2 52 43 16,0 2-72-16,0 0 2 16,0 0-32-16,0 0-2 0,0 7-8 15,0 14 3-15,-2 9 7 16,-2 4 3-16,-3 4 9 16,1 1-12-16,0-5 0 15,2-6 4-15,2-7 9 16,2-7-13-16,0-9 0 15,0-5-7-15,0 0-2 16,2 0 9-16,14-19 29 16,1-8-21-16,4-7-16 15,1 0 0-15,1-2-11 16,-2 1 13-16,-2 7-20 16,-9 11 26-16,-3 4 0 15,-2 8 9-15,-5 2-7 0,0 3-2 16,0 0-17-16,0 0 8 15,2 3-37-15,1 15 46 16,-3 6 0-16,2 6 5 16,0 2 12-16,-2 0-17 15,2-3 0-15,0-2 9 16,0-11-1-16,-2-8-8 16,3-4 0-16,1-4 7 15,-2 0 16-15,5-6-21 16,0-11 14-16,2-4-15 15,2 1-1-15,0-2-13 16,2-5-7-16,3 3-27 0,-1 0 39 16,-3 7-12-1,-3-2 20-15,-5 11 39 0,0 4-36 16,-4 4 43-16,2 0-41 16,4 0 11-16,0 0 1 15,5 16-17-15,-2 2 5 16,0 0 6-16,0 0 3 15,-1-4-14-15,2-4 0 16,-1-3 4-16,1-7-15 16,7 0 10-16,0 0 1 15,3-19 18-15,1-5-18 16,-4-3-35-16,-3-8-6 16,-3 3 16-16,-7 0 11 0,-2-2-4 15,-2 0 18 1,0 4 4-16,0 0 5 0,0 2 3 15,0 2 2-15,0 6-2 16,0 8 51-16,0 1-37 16,0 8-12-16,0 1 28 15,0 2-35-15,0 0 7 16,0 0-14-16,0 0-7 16,0 28-3-16,0 19 20 15,0 18-10-15,0 15 25 16,0 20-18-16,0 13 12 15,-4 9-4-15,-1 4-12 16,-3-11 19-16,-4-11-22 16,3-12 0-16,1-14-2 0,3-21 10 15,3-17-12 1,2-19 4-16,0-10-55 0,0-11 4 16,0 0-103-16,0-23 60 15,0-23-218-15,5-5-343 16</inkml:trace>
  <inkml:trace contextRef="#ctx0" brushRef="#br0" timeOffset="144489.96">21597 14464 401 0,'0'0'362'16,"0"0"-175"-16,0 0-78 15,0 0-17-15,0 0-61 16,0 0 17-16,126-173-36 15,-93 173-12-15,-1 0 19 0,-8 18-19 16,-11 10 0-16,-11 4 24 16,-2 4-21-16,-8 3 32 15,-23-3-3-15,-10-4-15 16,-1-8 15-16,2-8-30 16,7-16-4-16,8 0-38 15,13-6-154-15,12-23-84 16,0-3-435-16</inkml:trace>
  <inkml:trace contextRef="#ctx0" brushRef="#br0" timeOffset="145899.78">21919 14284 275 0,'0'0'192'0,"0"0"-94"16,0 0-61-16,0 0 25 15,0 0-39-15,0 0 14 16,64-183 34-16,-62 146-51 16,-2 6 44-16,0 0 8 15,0 8-39-15,3 6 30 16,-3 3-35-16,0 10 16 16,0 1-5-16,0 3-31 15,0 0-16-15,0 0 8 16,0 3-12-16,0 17 12 0,0 8 18 15,0 6-1-15,0 9 30 16,0 7-43-16,0-1 36 16,0 6-17-16,0-3-19 15,0 1 31-15,0-7-34 16,0-7-1-16,0-8 0 16,4-13 7-16,3-9-22 15,0-9 12-15,4 0 3 16,5 0 44-16,1-17-42 15,-1-7-2-15,4-1 0 16,-2-3-37-16,2 1 19 16,3-7-18-16,-4 2 3 0,-1 6 17 15,-3-1 11-15,-3 13 5 16,-5 4 5-16,-3 8 5 16,-4 2 8-16,0 0-18 15,0 12 3-15,0 10 29 16,0 0-27-16,0 6 6 15,4-1 3-15,5 2-1 16,-2 3-2-16,0-4-11 16,-1-1 10-16,1-5-1 15,0-12-9-15,2-8 0 16,4-2-6-16,3 0 12 16,1-16 14-16,-1-7-20 15,-5 0-8-15,-1-2-5 0,-6 1-35 16,-4-3-19-16,0 0 32 15,0 1 4-15,0-4 27 16,0 4 0-16,0 7 4 16,-10-1-3-16,-3 11 3 15,-5 6 0-15,-6 3-13 16,-5 0 29-16,0 17-13 16,2 5 7-16,7 2 3 15,5 3 40-15,7-6-41 16,8 4-7-16,0-4 8 15,0-1 3-15,21-3-16 16,12-5 0-16,8-12 3 0,1 0 33 16,2 0-29-1,-5-19-7-15,-6-7 0 0,-4-4-63 16,-5 1 20-16,-4 0 18 16,-8 7 25-16,-3 8-10 15,-5 9 16-15,-4-2-6 16,0 5 24-16,0 2-19 15,0 0 26-15,0 0-31 16,0 2 8-16,0 14 15 16,0 8-10-16,-2 1 1 15,-3-2-5-15,1 1 5 16,4-1-11-16,0-8-3 16,0-1 0-16,4-6-10 0,9-4 22 15,1-4-12 1,4 0 15-16,0-7-6 0,1-16-18 15,-1 0-3-15,-1-6-39 16,-2 0 37-16,-5 0-28 16,-2 3 38-16,-2 0-10 15,1 0 23-15,-3 6-9 16,0 4 23-16,2 6 3 16,-4 6 41-16,-2 4-53 15,0 0 1-15,0 0-15 16,0 0-15-16,0 18 15 15,0 5 0-15,0 8 5 16,0 5 8-16,0 8-6 16,0 10-7-16,0 13 5 0,0 13 6 15,6 6-1-15,1 7-10 16,-1 0 4-16,-6-7 1 16,0-3-1-16,0-9-4 15,0-10 0-15,0-10 9 16,-4-17-12-16,-5-16 3 15,1-11 0-15,-2-2 1 16,-1-8 9-16,-5 0 11 16,-5 0 16-16,0-16-31 15,-1-12 23-15,5-12-15 16,0-10-13-16,9-8 25 16,8-9-24-16,0-7-2 15,0-4 0-15,17-6 6 0,6-2-18 16,-3 4 0-1,-3 5-47-15,4 13 11 0,-1 12-189 16,7 6-254-16</inkml:trace>
  <inkml:trace contextRef="#ctx0" brushRef="#br0" timeOffset="146628.09">22888 14137 262 0,'0'0'670'15,"0"0"-464"-15,0 0-167 16,0 0-30-16,0 0-9 0,0 0 10 16,-2 0 21-1,11-3-7-15,-3 0-12 0,2-1 51 16,3-1-53-16,-1 2 7 16,4-6-4-16,1 4 2 15,2-4-11-15,-2-3-4 16,-1-1 4-16,-4 3 3 15,-3-6-2-15,-2 4-5 16,-5 1 0-16,0 4-12 16,0 0 12-16,0 5-13 15,0 0 13-15,-7 2-8 16,-8 0 14-16,-6 0-6 16,2 17 0-16,-4 5 5 15,5 4-9-15,1 8 4 16,3 4 0-16,7-2-12 0,7-1 16 15,0-2-4-15,0 1 0 16,21-12 5-16,2-2-5 16,6-9 0-16,-2-10 2 15,0-1 23-15,0 0-16 16,-2-17-8-16,-1-10-1 16,0-4 7-16,1-1-19 15,-3 1 12-15,-1-1 0 16,-4 0-14-16,-3 6 16 15,-5 0-2-15,-1 4 0 16,-1 3 3-16,-4 6-9 16,-1 3 6-16,-2 3 0 0,0 3-18 15,0 2 14 1,0 2-3-16,-5 0-14 0,-10 0 21 16,-6 0 2-16,2 0-2 15,-2 19 0-15,1-2-8 16,7 7 8-16,5 7 0 15,8-2-2-15,0 3 16 16,0-9-4-16,21-5-6 16,8-6 7-16,7-7 43 15,7-5-47-15,-1 0 12 16,0-23-18-16,-4-12 16 16,-2-9-34-16,-10-2 11 15,-5 3-40-15,-8 1 19 16,-13 7-138-16,0 7-126 15,0 2-494-15</inkml:trace>
  <inkml:trace contextRef="#ctx0" brushRef="#br0" timeOffset="148150.9">23968 14110 112 0,'0'0'237'0,"0"0"-145"15,0 0 20-15,0 0-66 16,0 0 27-16,0 0-66 16,91-67 2-16,-84 46-9 15,-5 3 22-15,-2-2-14 16,0 3-8-16,0 0 5 16,0 6 31-16,0 4-32 15,0 5 17-15,-4 2-10 16,-10 0 2-16,-1 0 21 15,-2 16 1-15,0 6-19 16,3 7 65-16,3-1-57 16,5 8 20-16,1-6-14 0,5-2-29 15,0 0 29-15,0-7-30 16,5-4 3-16,8-2-1 16,5-12 12-16,4-3-11 15,5 0 29-15,4-10-26 16,-2-15 5-16,-4-1-11 15,-1-1-21-15,-7-4 15 16,2 4-25-16,-3 3 31 16,-3 4 0-16,-7 9 8 15,-1 8-7-15,0 3-1 16,-5 0 1-16,4 5-10 16,-2 16 18-16,0 6 11 15,1 0 8-15,-3 1-27 0,2-4 48 16,-2-6-29-16,2-6-7 15,-2-7 19-15,2 0-20 16,0-5-12-16,-2 0 8 16,5 0 2-16,-3-5 21 15,5-10-31-15,2-9-1 16,2-2-11-16,3-6-41 16,1 1 16-16,-1 1 34 15,1 6 3-15,-1 7 2 16,-6 5 9-16,-1 5 18 15,-3 5 43-15,-4 2-71 16,2 0 5-16,6 18-6 0,-2 12 2 16,5 2 40-1,1 3-25-15,3 0-7 0,-2-6 41 16,7-5-43-16,5-7 1 16,4-6-5-16,4-11 9 15,5 0 3-15,3 0-16 16,-4-23 0-16,1-2-13 15,0-8-5-15,-5 1 5 16,-2 1-2-16,-6 2 5 16,-9 4-2-16,-8 4 12 15,-5 2 0-15,-3 2-12 16,0 4 22-16,0 4-11 16,-18 7 1-16,-11 2 0 15,-7 6 0-15,-4 16 0 16,5 9 0-16,3 1-11 0,12 0 16 15,9-5-5-15,9-4 0 16,2-7 3-16,0-7-11 16,23-9 8-16,0 0 0 15,4-7 8-15,0-20 1 16,-2-2-9-16,-3-5 0 16,-4 3 6-16,-5 4-6 15,0 4 0-15,-6 9 0 16,-3 5 10-16,-1 6 7 15,-3 1-17-15,3 2 0 16,1 2-1-16,0 24-8 16,0 18 9-16,1 9 0 0,-1 11 14 15,-2 6 1-15,0 6-15 16,-2 6 0-16,0 2 8 16,0 3-1-16,0-4-7 15,0-11 0-15,0-14-7 16,-6-15 17-16,-5-11-10 15,5-10 0-15,-2-13 3 16,4-6 5-16,2-3-1 16,-3 0-7-16,1 0 63 15,-7-21-56-15,0-16 16 16,-2-9-12-16,6-17-7 16,4-12 21-16,3-7-25 15,0-6 0-15,5 4-1 0,10 11 1 16,4 7-25-1,-2 8-30-15,-1 12-41 0,-1 1-28 16,1 11-364 0</inkml:trace>
  <inkml:trace contextRef="#ctx0" brushRef="#br0" timeOffset="149285.02">25115 13886 287 0,'0'0'456'16,"0"0"-330"-16,0 0-96 0,0 0 48 16,0 0-77-1,0 0 21-15,20-3-18 0,-20 3 1 16,0 0 49-16,0 0-25 16,0 0-11-16,0 0 7 15,0 0-15-15,0 0-10 16,0 0 1-16,0 0 5 15,0 0 41-15,0-3-18 16,0 1 4-16,0-2 40 16,0-2-66-16,0-4 16 15,-2 0-23-15,-4 2 5 16,2 2 6-16,1 4-11 16,0 2 0-16,-1 0-11 15,-3 0 10-15,-6 2 1 16,-5 18-1-16,3 2 4 0,-3 6 0 15,7-2-3-15,4 1 0 16,4-5-2-16,3-4 17 16,0-2-15-16,0-3 0 15,0-2 8-15,3-5-10 16,6-6 2-16,4 0 0 16,1 0 13-16,3-14 0 15,2-7-13-15,-4-3 0 16,-1 4 6-16,-1 2-3 15,-5 4-3-15,0 6 0 16,-4 6 11-16,0 2 3 16,-2 0-12-16,3 0-2 15,3 0 0-15,4 0 24 16,5 10-24-16,6 4 0 0,4 2 7 16,2-6 0-16,4-2-7 15,-2-4 0-15,1-4 9 16,-1 0-25-16,-4-2-6 15,-3-16-32-15,-4-5 34 16,-4 0-61-16,-3 0 42 16,-1-4 27-16,-4 1 12 15,-1-2 7-15,-3 0-2 16,-1 1 3-16,-3 3 54 16,0 7-58-16,0 4 21 15,-5 8-5-15,-10 5-13 16,-6 0 0-16,2 0-7 15,-4 21 0-15,3 2-18 0,5 3 32 16,3 0-14-16,8 3 0 16,4-3 0-16,0-5-5 15,2-1 5-15,12-3 0 16,-1-10-3-16,1-7 13 16,3 0-10-16,1-4 0 15,-3-20 15-15,-1-4-5 16,-3 0-10-16,-5 1 0 15,1 6-8-15,-2 4 26 16,-3 8-18-16,1 7 0 16,-1 2 12-16,2 0-27 15,0 11 15-15,3 24 0 0,-5 9-5 16,-2 14 23-16,0 2-18 16,0 10 7-16,0 3 3 15,0-1 18-15,0 7-28 16,0-12 0-16,0-1-3 15,0-9 13-15,0-15-10 16,0-16 0-16,0-13 4 16,-2-8 4-16,-3-5 0 15,-5 0-8-15,-4-26 55 16,-6-11-42-16,-2-9-5 16,1-2-8-16,4-8 6 15,8 0 2-15,4-6-8 16,5 1 0-16,0 2-9 0,0 6-22 15,16 10-11-15,4 9-45 16,0 7-161-16,3 5-260 16</inkml:trace>
  <inkml:trace contextRef="#ctx0" brushRef="#br0" timeOffset="149877.68">25648 13832 419 0,'0'0'311'0,"0"0"-130"15,0 0-26-15,0 0-75 16,0 0-56-16,0 0 38 16,54-39-44-16,-43 34 1 0,2-1 40 15,-2 0-53-15,0 0 15 16,3-2-20-16,-3 0 10 16,0-2 11-16,-2-1-22 15,0 4 0-15,-3-1 1 16,-1-2 9-16,-3 2-11 15,-2-1 1-15,0 4 0 16,0 1-13-16,0 2 13 16,0 2 0-16,0 0-17 15,-7 0 26-15,-5 0-9 16,-2 11 0-16,-4 7 3 16,-2 6 7-16,7 2-10 15,1 5 0-15,10-3 18 0,2 0 2 16,0-3-20-1,7-8 0-15,15-5 6 0,9-6 20 16,3-6-26-16,-1 0 0 16,-6-2 2-16,-5-19 8 15,-3 2-20-15,-9-3-13 16,6-2-80-16,0 2-71 16,4 0-154-16,2 6-167 15,0 4 283-15,-4 1 113 16,2 4 99-16,-2 0 95 15,-3 7 24-15,-1-3 13 16,-3 3-75-16,-7 0-37 0,-4 0-10 16,0 0 6-1,0-2-15-15,0 2 57 0,0-2-42 16,0 2 11-16,0-2-27 16,0 2 6-16,0-3-6 15,0 2-8-15,0 1-53 16,0 0-53-16,0 0-121 15</inkml:trace>
  <inkml:trace contextRef="#ctx0" brushRef="#br0" timeOffset="150505.32">26136 13758 84 0,'0'0'243'0,"0"0"-63"16,0 0-67-16,0 0 22 15,0 0-90-15,0 0 5 16,19 28 10-16,-19-28 8 0,0 0 52 15,0 0-52-15,0-7-13 16,0-10-43-16,0 1-1 16,0-2-11-16,-8 2 3 15,0 0 2-15,-1 2 23 16,-1 4-26-16,2 0-2 16,-1 3 15-16,3 6-2 15,-2 1-13-15,-1 0 0 16,1 0 3-16,-3 4-6 15,-1 13 3-15,-1 6 0 16,4 0-6-16,2 3 21 16,5 3-15-16,2-5 0 15,0-4 2-15,9-3 6 16,9-10-5-16,2-7-3 0,0 0 8 16,2-10 2-16,1-22-13 15,-4-4 3-15,-3-9 0 16,-3 1-10-16,-1 0 10 15,-3 0 0-15,-5 1 1 16,-2 0 19-16,-2 2-20 16,0 6 1-16,0 5 10 15,0 8 1-15,0 12-11 16,0 5-1-16,0 5 1 16,0 0 6-16,0 0-14 15,0 12 3-15,-2 20 4 0,-4 5-2 16,-1 13 2-16,3 8 0 15,4 5-8 1,0 2 17-16,0 0-9 16,0-9 6-16,15-6-1 0,5-12 20 15,3-12-24-15,1-9-1 16,5-17 21-16,2 0-7 16,0-13-11-16,-4-17-3 15,-7-5-8-15,-11-4 4 16,-7 3-90-16,-2 2-159 15,-2 1-395-15</inkml:trace>
  <inkml:trace contextRef="#ctx0" brushRef="#br0" timeOffset="155824.28">20345 15422 30 0,'0'0'195'0,"0"0"16"16,0 0-76-16,0 0 5 16,0 0 17-16,0 0-49 15,0 0 2-15,-118-7-39 16,118 7-11-16,0 0 27 15,0 0-74-15,4-9-8 16,32-2 18-16,17-1-12 16,21-8 13-16,11 3-24 15,4 1 17-15,-5 2-10 16,-10 0-7-16,-18 10 0 16,-16-6-18-16,-17 8-4 15,-13 0 20-15,-7-3 2 0,-3 2-2 16,0-3-15-16,-15-2-11 15,-10-4 25-15,-4 6-10 16,-2-2 26-16,2 5-12 16,0 3-1-16,8 0 4 15,8 0-2-15,7 0-2 16,6 0-19-16,0 0 18 16,19 0-37-16,10 7 38 15,7 5 2-15,-7-1 7 16,-9 5-1-16,-9 3-8 15,-9 3-1-15,-2 4-17 16,0 2 33-16,-6 0-15 16,-10 0 0-16,5-4 5 0,4-2-21 15,7-4-66-15,5-10-187 16,32-8-252-16</inkml:trace>
  <inkml:trace contextRef="#ctx0" brushRef="#br0" timeOffset="157435.24">21821 15415 60 0,'0'0'246'15,"0"0"-15"-15,0 0-23 16,0 0-79-16,0 0-21 16,0 0 0-16,-4 0-69 15,4 0 14-15,0 0-10 16,0 0-27-16,0 0 26 16,0 0-42-16,0 0 3 15,0 0 17-15,0 0-6 16,0 0-10-16,0 0-3 0,0 0 9 15,0 0 14-15,0 0-23 16,0 0-1-16,0 0 6 16,0 0 1-16,0 0-7 15,0 0 0-15,0 0 5 16,0 0-8-16,0 0 3 16,0 0 0-16,0 0-6 15,0 0 12-15,0 0-6 16,0 0 0-16,0 0 9 15,0 0-12-15,0 0 3 16,0 0 0-16,0 0-5 16,0 0 0-16,0 0 0 0,0 0 4 15,0 0 1 1,10-15 46-16,9-7-32 0,4-8-14 16,2 2 0-16,-2-8-11 15,-3 2 0-15,-5 2-4 16,-3 4 15-16,-6 8-10 15,-4 9 10-15,-2 3 0 16,0 8-11-16,0 0 15 16,3 0-8-16,-3 0 2 15,0 0-10-15,0 14-2 16,0 8 14-16,0 0 0 16,0 1-3-16,2 3 21 15,6-5-17-15,4 2-1 0,5-5 10 16,0-1-28-16,2-8 19 15,1-4-1-15,1-5 2 16,0 0 19-16,2-9-21 16,2-21 0-16,-1-6 5 15,3-10-20-15,-3-2 3 16,-2-1 10-16,-1 3-13 16,-6 2 8-16,-3 4 7 15,-6-1 0-15,-2 8 7 16,-4 8-4-16,0 4-3 15,0 7 0-15,0 6-1 16,0 4 13-16,0 2-12 16,0 2 0-16,0 0 8 15,0 0-21-15,0 0 13 0,0 0 0 16,0 14-6-16,0 12 19 16,0 9-13-16,0 10 8 15,0 5-3-15,3-2 16 16,3-2-21-16,-1-6 0 15,2-8-1-15,-1-5 3 16,1-15-5-16,-3-2 3 16,4-10-51-16,-2 0-14 15,3 0-144-15,-3-14-55 16</inkml:trace>
  <inkml:trace contextRef="#ctx0" brushRef="#br0" timeOffset="157627.13">22247 15034 816 0,'0'0'366'0,"0"0"-235"16,0 0-42-16,0 0-84 15,0 0-4-15,0 0 36 16,91-26-21-16,-58 21-22 16,-12-1 6-16,-10 4-55 15,-5 2-13-15,-6 0-149 16,0-4-79-16,-25 1-356 15</inkml:trace>
  <inkml:trace contextRef="#ctx0" brushRef="#br0" timeOffset="157750.06">22247 15034 280 0,'-158'-65'337'0,"158"65"-229"0,0 0-108 16,0 0-10-16,0 0-14 15,0 0-140-15,8 39-195 16</inkml:trace>
  <inkml:trace contextRef="#ctx0" brushRef="#br0" timeOffset="157971.03">22567 14807 636 0,'0'0'286'0,"0"0"-107"16,0 0-56-16,0 0-55 0,0 0 11 15,0 0-54-15,8-58-18 16,-8 58-14-16,0 9 1 16,-6 21 6-16,-11 7 3 15,-1 3-3-15,0 6-11 16,0 0-62-16,12 0-79 16,-1-9-91-16,7-11-255 15</inkml:trace>
  <inkml:trace contextRef="#ctx0" brushRef="#br0" timeOffset="158349.9">22820 14888 525 0,'0'0'268'0,"0"0"-68"15,0 0-42-15,0 0-77 16,0 0-30-16,0 0-51 15,-23-23 0-15,5 27 14 16,1 8-14-16,-6 6 0 16,8-1-3-16,1 4 5 15,10-3-12-15,4 2 1 16,0 0-4-16,24 0 0 16,12 2 13-16,4-4 0 15,1 0-14-15,-8-4 19 16,-12-6-5-16,-9-2 8 0,-12-6-4 15,0 6 77-15,-14 6-60 16,-15 1 39-16,-2 5-38 16,-2-3-11-16,8 2-11 15,10-12 0-15,11-1-34 16,4-4-13-16,2 0-92 16,31-5-49-16,11-18-261 15,10-4-139-15</inkml:trace>
  <inkml:trace contextRef="#ctx0" brushRef="#br0" timeOffset="158658.8">23343 14830 655 0,'0'0'270'0,"0"0"-136"15,0 0 27-15,0 0-54 16,0 0-84-16,0 0 28 15,-2-58-47-15,2 58 2 16,0 0 4-16,4 0 4 16,3 21-11-16,-3 11-3 15,4 12 10-15,-6 2 7 16,4 6-9-16,3-8-8 16,1-4 0-16,-2-12-6 15,-1-6 5-15,-1-11-23 16,-2-4-45-16,-1-7 21 15,0 0-127-15,-3 0 37 0,0 0 13 16,0 0-154-16,-10-12-136 16</inkml:trace>
  <inkml:trace contextRef="#ctx0" brushRef="#br0" timeOffset="159498.58">23306 15066 362 0,'0'0'333'16,"0"0"-87"-16,0 0-33 15,0 0-64-15,0 0-93 16,0 0 1-16,48-49-46 15,-3 29-6-15,4-1 0 16,-2 0 9-16,-5-1-28 0,-9 0 9 16,-6-2-36-1,-9 2 40-15,-7-2-25 0,-7-1 24 16,-4 2-8-16,0 0-3 16,0-3 8-16,0 12 5 15,-4 1 0-15,2 4-5 16,0 9 5-16,2-4 0 15,0 4 0-15,0 0-5 16,0 0 0-16,-2 0-3 16,-5 14 8-16,3 12 5 15,-4 6 1-15,4 8-3 16,0 2 17-16,-1 1-14 16,3-3 14-16,2-2-20 15,0-6 7-15,0-9-4 16,0-8-3-16,7-7 0 0,7-8-7 15,1 0 25-15,-4 0-16 16,2-17-2-16,-2-6-11 16,1-1-7-16,-1-2-1 15,3 0 9-15,-1 1 6 16,0 4-5-16,0 5 5 16,-4 6 4-16,-2 6 0 15,-2 4 6-15,-5 0-6 16,4 0 0-16,1 4 8 15,-1 15-3-15,4 8 21 16,2 3-17-16,1-4-3 16,4-4 26-16,1-4-29 0,-1-9-1 15,3 2 3 1,1-9 8-16,0-2-13 0,-1 0 0 16,3 0 7-16,-4-16-16 15,3-4 0-15,-2-4-14 16,-5 1 4-16,-2-4-44 15,-6 3 43-15,-3 0-14 16,-2 2 13-16,0 3 4 16,0 4 17-16,0 3 0 15,0 3 0-15,0 6 14 16,0 3-14-16,-2 0 0 16,-7 0 5-16,-2 0 12 15,-1 3-6-15,6 14-3 0,2 2 14 16,4 5-17-1,0 5 16-15,0 2-7 0,6 1-9 16,10-7 41-16,4-5-44 16,9-12 8-16,4-8 20 15,8 0-26-15,-1-8 23 16,-1-20-27-16,0-6-8 16,-10-2 5-16,-5 4-62 15,-10 1-4-15,-8 8-66 16,-6 2-137-16,0 6-183 15</inkml:trace>
  <inkml:trace contextRef="#ctx0" brushRef="#br0" timeOffset="160158.2">25077 14718 351 0,'0'0'315'16,"0"0"-184"-16,0 0 13 16,0 0-83-16,0 0 23 0,0 0-54 15,-42-20-24-15,18 20 46 16,1 10-35-16,6-1 17 16,1 4-8-16,9-1-17 15,3 3-15-15,4 3 6 16,0-3-2-16,11 2-3 15,20 1 10-15,7 0 8 16,5-3-4-16,-4-1 8 16,-10-5-10-16,-10-3-7 15,-17-5 0-15,-2 2-10 16,0 3 12-16,-29 1-2 16,-5 4 66-16,-6 1-60 15,2-9 40-15,7 4-46 16,8-5 7-16,13 0 4 0,7-2-11 15,3 0-10-15,0-2-53 16,29-19-216-16,7-2-242 16</inkml:trace>
  <inkml:trace contextRef="#ctx0" brushRef="#br0" timeOffset="160428.86">25368 14578 382 0,'0'0'325'0,"0"0"-60"16,0 0-135-16,0 0 1 16,0 0-34-16,0 0-45 15,37-116 17-15,-37 113-64 0,0 3 17 16,2 0-22-16,1 19 17 16,1 19-21-16,0 12 4 15,-2 10 0-15,4-2 1 16,-2 0 12-16,2-5-13 15,3-11 0-15,-2-7-23 16,0-8-2-16,-3-8-52 16,1-4-109-16,-3-11-40 15,-2-4-187-15</inkml:trace>
  <inkml:trace contextRef="#ctx0" brushRef="#br0" timeOffset="160611.75">25325 14788 751 0,'0'0'319'0,"0"0"-102"16,0 0-109-16,0 0-85 16,0 0 19-16,0 0-41 15,109-51 7-15,-62 40-8 16,-4 2-10-16,-4 0-21 16,4 4-103-16,-3 2-126 15,0 1-111-15,0 0-231 16</inkml:trace>
  <inkml:trace contextRef="#ctx0" brushRef="#br0" timeOffset="161642.38">25854 14730 159 0,'0'0'186'0,"0"0"-7"0,0 0-73 16,0 0-11-16,0 0-49 16,0 0-21-16,0 19 58 15,0-19-14-15,-5 0 26 16,-2 0-24-16,-4-9-56 15,-5-1 18-15,1-8-33 16,-1 2 0-16,1 2 40 16,-1 4-37-16,5 2 24 15,0 6 2-15,1 2-24 16,0 0 10-16,-1 10-15 16,-5 16 0-16,-1 8-3 15,-2 4 13-15,5-8-10 0,4-1 0 16,3-7 11-16,5-4-14 15,2-10 3-15,0-4-8 16,0-4-6-16,0 0-58 16,0-2 65-16,0-20 7 15,9-6-65-15,4-1 59 16,3 4 6-16,2 2 0 16,-3 5-12-16,3 6 38 15,-3 4-19-15,3 8 27 16,0 0-29-16,0 0 55 15,2 18-15-15,-2 7-18 16,0-2 33-16,-3 4-56 0,1-9 8 16,1-9-12-1,-3-4 12-15,-1-5 5 0,1 0-10 16,-1 0-6-16,1-10 21 16,-1-12-14-16,-4-5-8 15,2-1 0-15,-2 2-7 16,-5-4-7-16,3 2 5 15,-4 0 9-15,-1 4-14 16,-2 6 24-16,0 4-10 16,0 8 0-16,0 6 8 15,0 0-3-15,0 0-5 16,0 0 0-16,0 14-24 16,-14 8 30-16,1-3-6 15,7 6 0-15,3-3 7 0,3 1-23 16,0-4 10-16,9-1-2 15,11-4-14-15,4-2 3 16,3-6 19-16,-2 1 0 16,-5-3 0-16,-3 1-6 15,-6-3 6-15,-3 1 0 16,-2-1-13-16,1-2 33 16,1 2-20-16,4-1 14 15,5-1-14-15,4 0 38 16,1 0-38-16,3-15 0 15,-6-6 14-15,0-2-1 16,-6-4-13-16,-2-3 0 16,-4-2 10-16,-5-2 10 0,0-7-20 15,-2-5 0 1,0-5-2-16,0 3 12 0,0 6-10 16,0 9 0-16,0 11 3 15,0 10-2-15,0 7-1 16,0 5 0-16,0 0-12 15,0 0 10-15,0 0-1 16,0 23-3-16,0 15 6 16,2 15 6-16,12 7-6 15,1 2 0-15,1 0 6 16,-3-8 2-16,-2-8-8 16,-1-8 0-16,-4-10 5 0,-1-10-21 15,-5-5-3 1,0-8-68-16,0-5-28 0,0 0-82 15,-7-5-41-15,-7-18-386 16</inkml:trace>
  <inkml:trace contextRef="#ctx0" brushRef="#br0" timeOffset="161768.31">26328 14640 434 0,'0'0'437'16,"0"0"-262"-16,0 0-24 16,0 0-54-16,0 0-17 15,0 0-80-15,101-150 5 16,-41 148-21-16,2 2-38 15,3 0-135-15,-5 0-215 16</inkml:trace>
  <inkml:trace contextRef="#ctx0" brushRef="#br0" timeOffset="180419.45">25900 9972 110 0,'-23'-7'97'0,"4"-5"-10"16,5 7 13-16,-1-2-15 15,-1 2 12-15,-4 1-23 0,2 2-43 16,-2 2 31-1,-4 0-23-15,1 0-6 0,1 0 50 16,5 0-39-16,3 0 16 16,5 0 5-16,5 0-36 15,-1 0 29-15,5 0-19 16,0 0-28-16,0 0 38 16,0 0-46-16,0 0 14 15,7 0-17-15,31 0 16 16,28 0 19-16,28 0-17 15,20 0-13-15,15 0 11 16,7 2-9-16,4 0-7 16,-1-2 0-16,-10 0 3 15,-22 0-5-15,-29 0 2 0,-27-2 0 16,-22-4 1-16,-18 4 8 16,-9 2-9-16,-2 0 0 15,0-2 3-15,0 2-3 16,0 0 0-16,0 0 10 15,0 0 5-15,0 0-12 16,0 0-3-16,0 0 0 16,0 0 8-16,0 0-13 15,0-4 5-15,-6-4 0 16,-14-2 5-16,-2-4 1 16,-5-7-6-16,-2 0 0 15,0-5 7-15,0-6-7 16,-2 3 0-16,4 3 0 0,2 9 0 15,8 6 4 1,3 7-4-16,10 2 0 0,4 2 9 16,0 0-17-16,4 0 8 15,31-3 0-15,15 0-15 16,8 3 31-16,-4 0-16 16,-12 3 0-16,-16 26-12 15,-15 15 10-15,-11 12-19 16,-6 11 21-16,-38 3 10 15,-19 8-2-15,-11 2-8 16,-5 5 0-16,4-3-66 16,27-20-249-16,30-28-726 0</inkml:trace>
  <inkml:trace contextRef="#ctx0" brushRef="#br0" timeOffset="194700.42">28305 9281 522 0,'5'-13'129'0,"-3"3"-18"0,3 1-15 15,-3 7-23-15,0-5-2 16,0 5-8-16,-2-1-50 16,0 3 25-16,0 0-36 15,0 0 11-15,2 0 11 16,-2 0-12-16,0-3-4 16,0 1-8-16,0-2 6 15,0 0 5-15,0-3-9 16,0 2-2-16,0-2 0 15,0 4 2-15,0-3-2 16,0 1 3-16,0 0 6 16,0-2 14-16,-2 2-17 0,2 1-6 15,-2 0 0-15,2 2 5 16,0-3-5 0,-2 4 0-16,0-1 0 0,2 0 17 15,-2 2-8-15,2 0 0 16,-3 0 8-16,3 0 2 15,0 0-15-15,0 0-4 16,0 0 4-16,0 0 6 16,0 0-4-16,0 0-6 15,0 0 4-15,0 0 17 16,0 0-21-16,0-4 9 16,0 0-7-16,-2 0 24 15,-3-3-25-15,3 5-1 16,0-3 4-16,-1 3 12 15,1 0-16-15,2 2 0 0,0-3 3 16,0 3 3-16,0 0-6 16,0 0 0-16,0 0-2 15,0 0-2-15,0 0 4 16,0 14 0-16,0 10 7 16,0 5-10-16,0 3 5 15,0 2-2-15,0 0 0 16,0-1 7-16,0 2-7 15,0-4 0-15,0-5 2 16,2-2-10-16,12-4 9 0,1-4-2 16,10-2 1-1,8-2-6-15,7-6 6 0,3-1 9 16,-1-5-8-16,-6 0 20 16,-7 0-17-16,-5 0-4 15,-5-2 0-15,-4-5-37 16,-6-2 15-16,-4 4-37 15,-5-6-64-15,0 4-14 16,-31-2-141-16,-12 1-39 16,-8 2 104-16,-5 2 43 15,2-1 170-15,7-5 40 16,5 1 72-16,11 2 43 16,8 2 35-16,15 1 11 15,6 1 65-15,2-6-114 16,4-7-17-16,25-3-129 0,9-4 0 15,9 0 25-15,1 2-19 16,-3 3-10-16,-9 2-2 16,-11 4-41-16,-15 7-42 15,-10-2-23-15,0 5-6 16,-31 0-19-16,-19 2 26 16,-16 0 16-16,-3 0 62 15,0 0 11-15,9 6 16 16,17-4 27-16,17 1 31 15,19-3 86-15,7 0-20 16,14 0-33-16,26-17-75 16,11-3-16-16,12 2-11 0,-3 4-44 15,2 8-104-15,-6 3-36 16,-7 3-197-16</inkml:trace>
  <inkml:trace contextRef="#ctx0" brushRef="#br0" timeOffset="195599.45">28651 9342 537 0,'0'0'217'16,"0"0"-151"-16,0 0 61 16,0 0-36-16,0 0-57 15,0 0-19-15,-12 0-10 16,12 0-4-16,0 2 1 15,0 8 0-15,0 6-2 0,0 8 9 16,0 3 0-16,0 2-2 16,0 2-7-16,0-4 7 15,6-4 0-15,0-10-5 16,-2-5-4-16,-2-5-1 16,3-3-9-16,1 0 12 15,4-8 73-15,1-12-71 16,-1-4 22-16,0-5-20 15,1 3-4-15,0 1 0 16,-2 2 14-16,2 8-14 16,-5 2 5-16,2 8-2 0,-4 3 46 15,3 2-49-15,-1 0-5 16,3 5-3-16,0 15-13 16,-4 3 21-16,-1 3 8 15,-2-3-7-15,0 0 27 16,1-7-28-16,1-6 0 15,-2-6 4-15,1-2 7 16,-3-2-11-16,4 0 3 16,3-2 2-16,2-20 19 15,4-6-24-15,-4-2-7 16,0 1-12-16,-5 8-1 16,1 3 20-16,0 7 0 15,-1 6 2-15,-2 2 35 16,5 3-37-16,3 0 0 0,6 0 4 15,5 12 13-15,0 5-20 16,2 0 3-16,-3 2 0 16,-2-4-15-16,-2-3-4 15,-3-4-31-15,3-6 6 16,-5-2-59-16,2 0-45 16,-2-15-20-16,-2-14-128 15,-5 0 138-15,1-8 69 16,-2 2-8-16,-1-6 97 15,2 1 69-15,0 2 154 16,5 2 4-16,-1 5-46 16,2 6 24-16,3 2-92 0,-1 8-8 15,1 0-7-15,1 8-67 16,-5 0 15 0,1 7-37-16,-2 0 1 0,0 0-5 15,5 21-5-15,-1 21 0 16,-1 16-5-16,-3 18 2 15,-3 19 3-15,-3 18 0 16,-2 14 3-16,0 13-4 16,0-2 1-16,0-7-10 15,-2-17 1-15,-3-28-37 16,-1-18 26-16,2-13-42 16,-3-21-67-16,3-19-6 15,1-15-194-15</inkml:trace>
  <inkml:trace contextRef="#ctx0" brushRef="#br0" timeOffset="195864.59">29148 9296 874 0,'0'0'133'15,"0"0"-39"-15,0 0-69 16,0 0-3-16,0 0-16 15,0 0 11-15,185-70-4 16,-167 93-24-16,-14 4 20 0,-4 7-9 16,-11 4 41-1,-18 0-10-15,-2-3 10 0,2-12-25 16,9-5-12-16,9-9-8 16,9-9-34-16,2 0-64 15,0-31-28-15,4-10-521 16</inkml:trace>
  <inkml:trace contextRef="#ctx0" brushRef="#br0" timeOffset="196116.64">29444 8913 738 0,'0'0'248'0,"0"0"-155"16,0 0 23-16,0 0-26 15,0 0-84-15,0 0-6 16,3 19 4-16,11 27 2 0,-2 5-5 16,-1 7 14-16,-1 0-15 15,-4 0 0-15,-1-3 1 16,-3-6 3-16,-2-5-4 16,0-10-2-16,0-8-53 15,0-11-127-15,0-6-57 16,0-9-256-16</inkml:trace>
  <inkml:trace contextRef="#ctx0" brushRef="#br0" timeOffset="196897.2">29710 9210 592 0,'0'0'236'16,"0"0"-50"-16,0 0-111 15,0 0-10-15,0 0-65 16,0 0 13-16,13 32 10 15,-13 0-14-15,0 4 7 16,0 0-1-16,0 0 0 16,0-5-9-16,0-5-4 15,2-5 4-15,0-9 2 16,3-3-7-16,0-7-1 16,3-2 8-16,3 0-8 15,1-12-3-15,-1-11-31 16,-7 0-18-16,-4-5 45 15,0 1-29-15,0 1 2 0,-17 4 34 16,-1 7 14-16,2 10 43 16,3 5-29-16,4 0-8 15,-1 0 21-15,4 10-29 16,2 6 5-16,4-2-17 16,0-2 6-16,0-1-6 15,0-4 0-15,14-5 0 16,1-2 29-16,3 0-28 15,-3 0 7-15,1-6-8 16,-1-8-10-16,-1 2 3 16,3 0-9-16,-1 1-13 0,2 2 17 15,-4 4 1-15,-1 0 11 16,-5 5 0-16,4 0 0 16,-3 0 0-16,4 5 0 15,-2 16 5-15,0 4 8 16,1 1-4-16,-4-3-8 15,1-2-1-15,-2-7 10 16,-2-6-14-16,-5-7 4 16,2-1 0-16,-2 0 25 15,4 0-24-15,3-13 11 16,6-16-12-16,1-5-22 16,1-2 16-16,3 4-4 15,-5 4 10-15,1 5 8 16,-6 6-2-16,-3 9 33 0,-1 6 14 15,-1 2-33 1,2 0 9-16,1 2-29 0,3 21 2 16,2 11 45-16,0 7-43 15,0 11 15-15,-1 6-11 16,-2 7 6-16,1 2-14 16,-5 0 0-16,0-4 0 15,-4-1-16-15,0-11 9 16,0-11-33-16,0-15-25 15,8-14-146-15,3-11-95 16,5-18-311-16</inkml:trace>
  <inkml:trace contextRef="#ctx0" brushRef="#br0" timeOffset="197549.49">30363 9336 468 0,'0'0'447'16,"0"0"-364"-16,0 0-47 16,0 0-27-16,0 0 70 15,0 0-41-15,56 0-29 16,-38-2 3-16,-3-6-4 16,3-6-6-16,-3 0 52 15,-1-3-53-15,-1 0 8 16,-1-3-9-16,-4 2-1 15,-3 2-4-15,-5 2-26 0,0 2 9 16,0 5 8-16,0 2 14 16,0 5-9-16,0 0 7 15,-2 0 0-15,-12 5 2 16,-4 9 8-16,2 5-3 16,1 3 39-16,1 4-35 15,4 0 16-15,3 4-25 16,7 0 17-16,0-4-13 15,7-4-2-15,15-3-1 16,5-9 24-16,2-8-15 0,2-2-10 16,2 0 12-1,1-12 0-15,-1-11-24 0,1 0 1 16,-1-6-31-16,-4 0 30 16,-7 3-35-16,-6-1 42 15,-3 8 1-15,-6-1 1 16,-3 8 3-16,1 3 3 15,-5 4-3-15,0 0 33 16,0 5-31-16,0 0-2 16,0 0-11-16,-11 0 3 15,-7 0 1-15,0 16 7 16,2 6 0-16,3 5 15 16,7 10-11-16,6 1 25 15,0 1 10-15,26-3-33 16,12-9 24-16,6-9-23 0,8-9 4 15,-4-9 10-15,0 0-21 16,-9-27-25-16,-9-9-73 16,-14-3-114-16,-14-5-333 15</inkml:trace>
  <inkml:trace contextRef="#ctx0" brushRef="#br0" timeOffset="198160.3">29231 9310 376 0,'0'0'259'15,"0"0"-133"-15,0 0 41 16,0 0-62-16,0 0-39 0,0 0-63 16,58-42-2-16,-27 38 44 15,0 4-40-15,-2 0-5 16,-4 6 0-16,-8 17-2 16,-11 3-5-16,-6 8 14 15,0 1-4-15,-15 3 28 16,-12-4-22-16,-2-4-9 15,0-5 0-15,0-9-79 16,2-10-147-16,6-6-463 16</inkml:trace>
  <inkml:trace contextRef="#ctx0" brushRef="#br0" timeOffset="199970.54">31515 9293 181 0,'0'0'498'16,"0"0"-397"-16,0 0-34 15,0 0 34-15,0 0-67 16,0 0 0-16,7 0-6 15,2-9-11-15,0-1 34 16,-3 0-47-16,4-5 29 16,-1-2-18-16,-3-3 1 15,3-3-10-15,0-2-6 16,-2 3 0-16,-3 2 1 16,-2 4 1-16,-2 6-2 15,0 4 12-15,0 3-10 16,0 3 39-16,0 0-41 0,0 0 3 15,0 0 19-15,-6 0-21 16,-3 7-1-16,-3 13 0 16,2 4 13-16,-2 6-3 15,3 5-5-15,3-3-4 16,1-1 14-16,5-1-9 16,0-7-6-16,0-3 0 15,0-8-8-15,0-9 7 16,5-3 1-16,5 0 0 15,9 0 25-15,1-10-22 16,2-12-3-16,0-2 0 16,3 0-1-16,-6 4-10 0,2 1 11 15,-5 6 0 1,-3 5-2-16,-5 2 8 0,-2 6-6 16,-2 0 0-16,-2 0-9 15,0 14 3-15,0 11 6 16,-2 0 0-16,3-1 17 15,-3-1-2-15,2-6-15 16,2-5 0-16,-2-4 11 16,3-6-23-16,0-2 12 15,3 0 0-15,5-2 27 16,6-15-18-16,-2-8-2 16,-1-3-7-16,0 3-8 15,-3-1 5-15,0 3-2 16,-6 5 5-16,2 4-3 15,-5 3 20-15,3 8-1 0,-5 3 14 16,2 0-23-16,4 0 6 16,3 2-13-16,5 19 0 15,1 5 4-15,1 6 1 16,2-3-5-16,0 0 0 16,0-8-7-16,-2-5 2 15,0-7-38-15,-3-7-10 16,3-2 9-16,0 0-62 15,2-13 23-15,7-13-34 16,-3-4-79-16,3-5 63 0,-4 0 133 16,-4-3 5-1,-3 0 105-15,-5 1 10 0,-7 5 33 16,-1 6-28-16,-3 12-40 16,0 7 2-16,-3 7-69 15,-16 0-13-15,-8 12-10 16,-8 18 9-16,3 2-4 15,10 3 0-15,6-6-1 16,14-5-11-16,2-8 3 16,0-6 9-16,11-8-14 15,5-2 30-15,0 0-16 16,-6-4 6-16,1-10 8 16,-3-4-2-16,0 2-12 15,-1 1 0-15,-3 8 0 16,0 0 14-16,2 7-14 0,-6 0 0 15,4 0-9-15,0 5 4 16,3 27-7-16,-1 15 12 16,-6 12 0-16,0 9 6 15,0 3-6-15,0 1 0 16,0-6 10-16,-2-7-18 16,-9-6 8-16,-3-15 0 15,1-10 1-15,3-10 14 16,0-9-15-16,4-9 7 15,-3 0 1-15,2-7 47 16,-2-23-32-16,5-12-21 16,4-11 27-16,0-10-23 0,13-8-6 15,13-3 0 1,9 0-39-16,-2 10 18 0,2 8-86 16,3 11-189-16,-2 12-303 15</inkml:trace>
  <inkml:trace contextRef="#ctx0" brushRef="#br0" timeOffset="200924.99">32585 9138 344 0,'0'0'203'0,"0"0"-151"16,0 0 15-16,0 0 32 15,0 0-40-15,0 0 20 0,0 4 2 16,0-4-14-16,0 0 45 15,0 0-24-15,0 0-22 16,0 0-27-16,0-9-24 16,0 0-15-16,0-1 0 15,-4-3 3-15,-5 6 1 16,0-2-4-16,2 2 1 16,3 2 9-16,1 3 3 15,-1 2-6-15,-2 0-7 16,-3 0 13-16,-9 19-26 15,3 6 13-15,-4 8 0 16,3 3-2-16,8-2 8 0,3-3-6 16,5-8 0-16,0-2 4 15,0-12-14-15,0-4 10 16,0-5-7-16,0 0-10 16,7-5 32-16,7-16-15 15,1-6 0-15,1 1 7 16,-3 1-23-16,-2 6 16 15,-2 3 0-15,0 4-7 16,0 4 22-16,-5 4-15 16,-1 4 0-16,-1 0 8 15,-2 8-16-15,4 16 8 16,3 3 0-16,-1 0 3 16,8-5 3-16,1-4-6 15,4-10 0-15,-4-5-37 16,3-3 18-16,2 0-52 0,-2-5 6 15,-2-10 12-15,-1-6-27 16,-1-1 54-16,-3-2-4 16,-5-1 30-16,-2-2 2 15,-2 0-1-15,-2 4 17 16,0 4 42-16,0 7-21 16,0 8 6-16,-6 4-24 15,-7 0-7-15,-3 0-15 16,-3 21 1-16,2 5 0 15,5 1-8-15,2 4 11 16,8-7-3-16,2-4 0 16,0-8 5-16,0-4-21 0,16-4 16 15,-1-4 0 1,-1 0 17-16,-1 0-6 0,-5-6-10 16,0 0-1-16,-4 2 14 15,1 4 0-15,-1 0-14 16,4 1 1-16,6 26-25 15,-3 9 27-15,3 12-3 16,-5 3 4-16,-3-2 10 16,-6-3 9-16,0-10-18 15,0-7 13-15,-4-14 41 16,-7-6-46-16,7-6 31 16,-4-3-6-16,4-3-4 15,-2-23 29-15,1-8-63 16,5-9 0-16,0 1 12 15,0-2-7-15,0-2-10 0,5-2-10 16,10 5-56-16,3 2-3 16,7 7-177-16,1 5-257 15</inkml:trace>
  <inkml:trace contextRef="#ctx0" brushRef="#br0" timeOffset="201316.3">33031 9090 182 0,'0'0'367'15,"0"0"-213"-15,0 0-50 16,0 0-60-16,0 0 25 16,0 0-17-16,-17 32-11 15,30-30 21-15,-3-2-45 0,4 0 28 16,-3 0-9-16,1 0-23 16,-6-9 37-16,-1 0-50 15,1-7 3-15,-6 1 5 16,0 0-5-16,0 1-3 15,0 4 1-15,0 3 12 16,-6 3-10-16,-8 4-3 16,-6 0 0-16,-4 7-6 15,-10 14 14-15,5 9-8 16,5 5 0-16,11 1 10 16,1-1 15-16,12-2-18 0,0-6-3 15,16-6 43 1,19-9-41-16,10-10 27 0,4-2 6 15,3-8-26-15,-6-19 14 16,-5 0-27-16,-8-4-17 16,-14 2 1-16,-7 3-93 15,-10 4-163-15,-2 2-460 16</inkml:trace>
  <inkml:trace contextRef="#ctx0" brushRef="#br0" timeOffset="204349.95">31604 9742 365 0,'0'0'163'16,"0"0"-51"-16,0 0-81 15,0 0-31-15,0 0 53 16,0 0-7-16,-10 93-9 16,10-60-9-16,0-6-17 15,4 0 16-15,0-5-20 16,3-6-5-16,-3-4 8 16,-2-6 0-16,3-6-20 15,2 0 20-15,4 0 4 16,3-20 31-16,1-6-45 0,1-4-9 15,-1-4-8-15,1 1 16 16,-1 5 1-16,-1 7 8 16,-5 7 11-16,-5 9 50 15,-2 5-33-15,0 0-35 16,0 19-2-16,4 10 15 16,-6 7-14-16,2 1 10 15,-2-3-8-15,0-5 20 16,0-8-22-16,0-8 0 15,0-4 8-15,0-6 8 16,0-3-16-16,2 0 7 16,0 0-3-16,5-19-4 0,1-9-21 15,8-8-18-15,-1-2 35 16,4-1-33-16,-2 9 37 16,-1 4 5-16,-1 10 12 15,1 8 48-15,-1 8-39 16,4 0-17-16,1 6 28 15,5 20-27-15,-4 3 23 16,4 0-18-16,-5 5-6 16,0-9 23-16,-4-4-29 15,-3-2 9-15,-4-9-1 16,-4-4 4-16,1-6-15 16,3 0 6-16,9 0-6 15,5-6 27-15,0-14-27 16,4-6 0-16,-4-3-8 15,-5-6-30-15,-3 0 5 0,-6 1-18 16,-2 4-18-16,-5 4 55 16,-2 6-19-16,0 8 33 15,0 8-13-15,-6 4 18 16,-8 0-5-16,-1 2 0 16,1 18 2-16,1 6-6 15,3 8 10-15,8 2 0 16,2 1 34-16,0-1-36 15,0-8 10-15,14-5-3 16,-3-4-4-16,1-9 8 16,-8-6-15-16,0-4 0 15,3 0 19-15,1 0-12 0,6-14-2 16,1-6-5-16,1-4-25 16,2 0 21-16,-2 2-22 15,-5 6 26-15,0 6-12 16,-4 8 22-16,-3 2-14 15,0 0 4-15,3 5 0 16,-3 16 15-16,2 6 1 16,-4 4-1-16,0-4 19 15,0-8-22-15,2-7-11 16,1-6-1-16,-5-4 7 16,2-2 12-16,-2 0-18 15,2-4 5-15,2-17-6 16,6-6-57-16,1-6 9 0,-1 1 6 15,7 3-12-15,-1 8 46 16,-3 6 8 0,2 8 0-16,1 4-10 0,-3 3 15 15,1 0-5-15,-1 0 0 16,-4 12-15-16,0 4 11 16,-3 0-141-16,1-4-200 15,-5-10 55-15</inkml:trace>
  <inkml:trace contextRef="#ctx0" brushRef="#br0" timeOffset="204687.83">32621 9668 91 0,'0'0'291'0,"0"0"-109"0,0 0-24 15,0 0 12-15,0 0-62 16,0 0 2-16,22-162-49 16,-10 162-12-16,1 0-2 15,1 0-34-15,-2 23-10 16,1 7 1-16,1 8 1 15,-3 8 26-15,-7 5-31 16,0 7 0-16,-4-7 5 16,0-5 2-16,0-9-7 15,0-16 0-15,-8-6 7 16,2-10 12-16,-3-2-18 16,7-3 13-16,-2 0 42 15,-2-6-43-15,6-18 17 0,0-8-28 16,0-8 4-1,6-2 7-15,15 1-13 0,8 7 0 16,7 10-10-16,9 8-31 16,-1 13-5-16,5 3-49 15,-7 14-162-15,-8 11-337 16</inkml:trace>
  <inkml:trace contextRef="#ctx0" brushRef="#br0" timeOffset="206406">28254 10885 116 0,'0'0'267'16,"0"0"-94"-16,0 0-63 16,0 0 23-16,0 0-45 15,0 0-34-15,11-20-40 16,-11 20-13-16,0 0-2 16,0 0 1-16,0 0 0 15,0 0 8-15,0 0-3 16,0 0-4-16,0 0 37 15,0-2-37-15,0-13 48 0,0-3-49 16,0-7 4-16,0 2-22 16,-9 2 18-16,1 4 0 15,-2 5-6-15,-1 6 20 16,3 2-14-16,-4 4 6 16,-3 0 9-16,-5 4-6 15,-1 19-2-15,0 8-7 16,2 5 27-16,1 4-16 15,5 1 1-15,5-3-12 16,5-5 7-16,3-2-9 16,0-12 2-16,0-2-5 15,5-9 1-15,5-8-19 0,4 0 17 16,-1 0 2-16,6-2 8 16,0-16-16-16,1-2 12 15,5-2-57-15,-6-2 28 16,2 3-11-16,-7 3 40 15,-3 6 4-15,-5 5 9 16,-4 5 54-16,0 2-49 16,3 5-14-16,2 19 7 15,4 8 10-15,5 0 12 16,1-5-16-16,-1-5-9 16,-1-10 19-16,-4-6-24 15,1-6 6-15,-6 0 35 16,1 0-30-16,5-20 16 0,-4-4-30 15,5-8 4-15,3-3-10 16,3 1-50-16,0 0 14 16,4 7 42-16,-3 6-15 15,-3 5 15-15,1 7 5 16,-5 9-3-16,4 0 40 16,-7 0-38-16,1 7 10 15,1 9 32-15,-4-2-34 16,-3-2 2-16,-1-3-14 15,-4-7 5-15,0 1 7 16,0-3-9-16,0 0-3 16,0 0 17-16,0-3-12 15,-4-11-10-15,-5-3-7 0,-2 1-1 16,2 3-11-16,2 1 23 16,1 3 1-16,2 5 0 15,1 2 8-15,1 2-8 16,-1 0 0-16,-3 2 8 15,-5 18-6-15,-3 8 1 16,1 4-1-16,2 2 16 16,4 2-4-16,5-4-10 15,2-4-4-15,0-5 6 16,24-7-5-16,7-10-1 16,5-6 0-16,0 0 9 15,-4-14 4-15,-3-10-19 0,-6-9 6 16,-2-3 0-1,-3-6-15-15,-1-2 17 0,-1-5-2 16,-5 3 0-16,-2-3 5 16,-5 1-5-16,-1 8 0 15,-3 5 3-15,0 13-6 16,0 11 8-16,0 6-5 16,0 5 0-16,0 0 4 15,0 0-7-15,0 0 3 16,0 2 0-16,0 14-12 15,0 9 12-15,0 5 0 16,0 10-1-16,0 6 6 16,4 2-7-16,-1 1 2 15,1-2 0-15,-2-1 3 0,-2-6-3 16,2-6 0-16,3-8-4 16,-3-8 6-16,2-7-2 15,1-9 0-15,2-2 1 16,4 0-16-16,0-13-5 15,4-10-101-15,-2-5-3 16,-3-3-176-16,-10-3-277 16</inkml:trace>
  <inkml:trace contextRef="#ctx0" brushRef="#br0" timeOffset="206572.91">28745 10764 443 0,'0'0'340'16,"0"0"-154"-16,0 0-63 0,0 0-70 15,0 0 17-15,0 0-59 16,160-112 12-16,-125 89-23 16,-6 8 2-16,-6 5-10 15,-5 5-114-15,-5 5-100 16,-7 0-155-16</inkml:trace>
  <inkml:trace contextRef="#ctx0" brushRef="#br0" timeOffset="207050.63">28863 10824 145 0,'0'0'208'0,"0"0"-115"0,0 0 7 16,0 0-37-16,0 0 60 16,0 0-56-16,0 54-21 15,4-32 37-15,3 3-50 16,4-4-3-16,4 0 13 15,4-3-30-15,2-6 18 16,4-6-14-16,-2-6-10 16,3 0 36-16,-1-6-42 15,-5-16 10-15,0-5-11 16,-7 1 11-16,-1 1-11 16,-4-4 0-16,-1 0 7 15,2 0-2-15,2 3-4 0,-2 2-1 16,-3 11 1-1,0 1 13-15,-2 9 1 0,-4 1 12 16,0 2-24-16,0 0-6 16,0 5 12-16,0 9-9 15,0 7 40-15,4 2-39 16,5 0 37-16,5 3-7 16,1 0-22-16,1-4 29 15,-1-3-34-15,1-7 2 16,-5-7-6-16,5-5 15 15,-1 0-16-15,1 0 1 16,1-12-27-16,-1-12 16 0,-3-3-118 16,-6-6-119-1,-3-1-324-15</inkml:trace>
  <inkml:trace contextRef="#ctx0" brushRef="#br0" timeOffset="207294.3">29324 10539 315 0,'0'0'371'15,"0"0"-247"-15,0 0-75 16,0 0 59-16,0 0-91 16,0 0 22-16,-33 26 19 15,33-22-40-15,0-4 40 16,2 0 31-16,2-4-16 16,0-11-3-16,3-4-67 0,-4 1 5 15,-3 0-8 1,0 8 6-16,0 1-16 0,0 9 2 15,-12 0-54-15,2 0 10 16,1 27-104-16,4 12-42 16,5 4-221-16</inkml:trace>
  <inkml:trace contextRef="#ctx0" brushRef="#br0" timeOffset="207957.92">29384 10842 694 0,'0'0'187'16,"0"0"-61"-16,0 0-53 0,0 0 11 15,0 0-22 1,0 0-50-16,42-66 18 0,-32 66-28 16,1 0-2-16,-1 8 0 15,0 13 12-15,3 4-12 16,-1 5 4-16,-1 2-1 15,4-2 8-15,-1-4-3 16,-2-7-8-16,0-7 0 16,-3-6 12-16,-1-6-11 15,-1 0-1-15,-2-13 3 16,0-13-7-16,-3-6-29 16,0-2 3-16,-2-2-6 15,0-1-16-15,0 2 43 16,0 5-11-16,0 6 20 15,0 6 28-15,2 10 0 0,2 5 34 16,3 3-28-16,0 0-25 16,-2 0-8-16,1 11-1 15,1 4 0-15,-3 2 12 16,0-2-4-16,4-4-8 16,-4-2 0-16,5-2 8 15,-1-3-9-15,2-2 1 16,-2-2 0-16,1 0 8 15,1 0 4-15,-4-4-9 16,1-14-3-16,-1-5 1 16,-2 3-9-16,2 3 6 15,-4 5 2-15,-2 6 8 0,0 2 1 16,0 4-7-16,0 0-2 16,0 0 6-16,0 4-9 15,0 14 5-15,0 6-2 16,0-2 39-16,0 4-34 15,0-3 7-15,0-6-11 16,4-1 11-16,7-6-12 16,3-7 0-16,1-3 0 15,1 0-5-15,-1-11-34 16,1-15-69-16,-3-6-137 16,-4-6-373-16</inkml:trace>
  <inkml:trace contextRef="#ctx0" brushRef="#br0" timeOffset="208213.77">29823 10447 574 0,'0'0'307'16,"0"0"-240"-16,0 0-30 15,0 0 5-15,0 0-2 16,0 0 12-16,-31 70-46 16,36-58 24-16,4-7-11 15,-1-5-9-15,-3 0 45 16,2 0-27-16,-3-17 16 15,-1-5-3-15,-3 0-39 16,0 0 16-16,0 1-18 16,0 4 0-16,0 5-10 0,-3 4-7 15,-4 8-8-15,3 0-75 16,1 0-122-16,3 12-191 16</inkml:trace>
  <inkml:trace contextRef="#ctx0" brushRef="#br0" timeOffset="208475.62">30082 10349 730 0,'0'0'277'16,"0"0"-188"-16,0 0-54 15,0 0-24-15,0 0 5 0,0 0-16 16,0 95 41-1,0-37-38-15,0-3 37 0,2 3-8 16,-2-1-15-16,4-7 4 16,1-5-10-16,-1-7-11 15,4-4 0-15,-4-13-22 16,-2-7-29-16,-2-8-82 16,0-6-82-16,0 0-43 15,0-12-200-15</inkml:trace>
  <inkml:trace contextRef="#ctx0" brushRef="#br0" timeOffset="209218.95">30015 10689 250 0,'0'0'453'15,"0"0"-203"-15,0 0-135 0,0 0-16 16,0 0-57-16,0 0-21 16,102-51 16-16,-66 42-28 15,-3 2-9-15,-4-4 0 16,-6-1 12-16,-7 3-4 15,-5-1-8-15,-5-1 0 16,-1 6 21-16,-3 1-11 16,1 1 1-16,-3 3-6 15,0 0 8-15,0 0-21 16,0 0 8-16,2 0 0 16,-2 0-20-16,2 0 23 0,0 18-3 15,0 3 0 1,1 2 9-16,-3 3 5 0,2 1-14 15,0-5 0-15,4-4 2 16,1-4 5-16,2-5-7 16,4-6 0-16,6-3 7 15,-2 0 7-15,3 0-14 16,-1-3 0-16,0-8-10 16,4-5 1-16,-5-3 4 15,-3-6-13-15,-3 1-12 16,-6 2 27-16,-6 1-13 15,0 4 16-15,0 2 8 16,0 3 2-16,-4 2-8 16,-2 6 0-16,2 0 3 0,2 4 11 15,-2 0-16 1,-5 0 0-16,-1 0-12 0,-2 8 16 16,3 10-5-16,-1 4 1 15,8 5 0-15,2 1 8 16,0 2-5-16,0-4-1 15,14-2 19-15,3-7-9 16,2-5-10-16,1-10-1 16,2-2 8-16,-2 0 10 15,0-5-19-15,-2-17 0 16,2 0-6-16,-2-2-3 16,-1-2 4-16,4 0 5 15,-2-2 0-15,6 5-8 16,6 3 8-16,2 9 0 15,4 6 26-15,-2 5-22 0,1 0 16 16,-9 14-16 0,-8 15 7-16,-9 1-12 0,-10 2 1 15,0-5 0-15,-29-4-10 16,-12-7-19-16,-12-10-39 16,-13-6-123-16,-15 0-196 15</inkml:trace>
  <inkml:trace contextRef="#ctx0" brushRef="#br0" timeOffset="209371.87">30091 10249 1182 0,'0'0'186'16,"0"0"-118"-16,0 0-44 16,0 0-15-16,0 0-18 15,0 0-6-15,-20-10-150 16,20 44-199-16</inkml:trace>
  <inkml:trace contextRef="#ctx0" brushRef="#br0" timeOffset="210216.39">27941 8979 212 0,'0'0'168'0,"0"0"28"0,0 0-32 16,0 0-2-16,0 0-36 15,0 0-49-15,21-32 14 16,-21 32-66-16,0 0-5 16,0 0 40-16,0 0-51 15,0 0 5-15,0 2-13 16,-4 25 11-16,-19 16 30 15,-4 20-30-15,0 17-9 16,1 16 27-16,4 6-16 16,11 0-12-16,11-5-2 15,4-11 14-15,41-10-14 16,21-11 0-16,30-14-49 16,24-23-65-16,17-24-312 15</inkml:trace>
  <inkml:trace contextRef="#ctx0" brushRef="#br0" timeOffset="210755.83">31098 10363 738 0,'0'0'215'0,"0"0"-97"16,0 0-70 0,0 0-24-16,0 0 21 0,0 0-45 15,81 116 0-15,-46-38-4 16,-12 8 10-16,-23 6-6 16,-11 1 0-16,-54 1 1 15,-22 1 40-15,-14-5-41 16,-7-3-62-16,7-6-99 15,9-14-408-15</inkml:trace>
  <inkml:trace contextRef="#ctx0" brushRef="#br0" timeOffset="211961.08">27692 11923 336 0,'0'0'183'16,"0"0"-47"-16,0 0 24 16,0 0-40-16,0 0-7 15,0 0-23-15,0-40-29 16,0 40 36-16,0 0-80 15,0 8-17-15,2 24 18 16,6 10-13-16,0 4 16 16,-1 0-19-16,-3-3 8 0,-4-7-17 15,0-10 7-15,0-6-103 16,0-13-104-16,0-7-344 16</inkml:trace>
  <inkml:trace contextRef="#ctx0" brushRef="#br0" timeOffset="212105.44">27557 11584 791 0,'0'0'221'0,"0"0"-196"16,0 0-25-16,0 0-155 15,0 0-11-15,0 0-39 0</inkml:trace>
  <inkml:trace contextRef="#ctx0" brushRef="#br0" timeOffset="212341.3">27922 11805 746 0,'0'0'300'0,"0"0"-300"16,0 0 34-16,0 0-43 15,0 0 25-15,0 0-14 16,75 259-2-16,-75-192 4 0,0-2 3 16,-23-5-7-16,-6-11 0 15,-3-8-1-15,6-13-11 16,3-12-64-16,5-14-96 16,7-2-282-16</inkml:trace>
  <inkml:trace contextRef="#ctx0" brushRef="#br0" timeOffset="213125.41">28564 11901 78 0,'0'0'428'16,"0"0"-209"-16,0 0-16 16,0 0-36-16,0 0-9 15,0 0-52-15,-44-55-94 0,81 42 17 16,14-1-29-16,15 2 2 15,-2-1 32-15,-4 2-30 16,-9 1-4-16,-8 2 0 16,-14-1-20-16,-12 7-12 15,-9 1-39-15,-8-1-73 16,0-1 56-16,-19 2-117 16,-10-2 84-16,0 3-29 15,0 0 70-15,5 0 80 16,4 0 26-16,6 0 20 15,8 0 52-15,4 0-30 16,2 3 18-16,-3 8-8 0,1 10-44 16,-2 12 67-16,-1 15-34 15,2 7-29-15,-1 6 22 16,0 4-53-16,0-5 6 16,-3-3-11-16,5-7-2 15,0-11-17-15,2-6-111 16,0-17-167-16,0-16-137 15</inkml:trace>
  <inkml:trace contextRef="#ctx0" brushRef="#br0" timeOffset="213546.7">29017 12122 576 0,'0'0'228'0,"0"0"-116"16,0 0-76-16,0 0 26 0,0 0-38 15,0 0-2-15,84-22-9 16,-71 14-1-16,-2-2-11 16,-1-3-1-16,-6 3 7 15,-2-2-2-15,-2-1 7 16,0 1-12-16,0 1 0 16,0 1 7-16,0 2-7 15,0 3 0-15,-4 0 4 16,-5 3 11-16,-2 2-8 15,-7 0-7-15,-2 0 0 16,0 8 8-16,4 6-8 16,0 5 20-16,6 0-6 0,3 6 32 15,5 2-33 1,2 3 29-16,0 2 5 0,4-5-47 16,16-3 27-16,9-8-23 15,2-8 0-15,5-6 20 16,0-2-19-16,-1 0-10 15,-1-20-1-15,-3-5-102 16,0-2-26-16,-4 0-105 16,-5 2-203-16,0 0 5 15</inkml:trace>
  <inkml:trace contextRef="#ctx0" brushRef="#br0" timeOffset="214687.61">29418 12039 47 0,'0'0'246'16,"0"0"3"-16,0 0-58 15,0 0-87-15,0 0-6 0,0 0-82 16,31-12 10-1,-31 12 5-15,0 0-25 0,0 0 21 16,0 0-11-16,0 0-6 16,0 0 41-16,0 0-42 15,-7-4 24-15,-3 0 1 16,-4 0-25-16,3-1-3 16,-3 0-6-16,3 3 5 15,-3 0-5-15,6 2 7 16,-3 0-7-16,2 0 0 15,0 0 9-15,-2 10-9 16,2 6 0-16,-1 4 9 0,2 2 11 16,1 2-13-1,1 0-7-15,1 2 0 0,0-1 13 16,5-6-13-16,0-2 0 16,0-9 3-16,0-2 1 15,10-6-4-15,1 0 0 16,2 0-2-16,1 0-21 15,-4-12 11-15,6-10-24 16,2-2-24-16,-2-7 52 16,-1 2-27-16,-1 2 24 15,-8 2 1-15,-1 8 10 16,-5 8 0-16,0 2 16 16,0 7 3-16,0 0 12 15,0 0-31-15,0 8 0 16,-13 8 0-16,3 4 7 0,4 1-7 15,1-1 0-15,5 2 5 16,0-3 1-16,0 0-4 16,0-3-2-16,0-6 0 15,7-7 8-15,7-3-8 16,3 0 7-16,-1-2-7 16,-1-15 22-16,-1-10-22 15,-5 1 0-15,4 5 0 16,-2-2-30-16,0 5 29 15,1 9 1-15,-1-2 0 16,-1 10-9-16,2 1 9 16,-3 0 0-16,-5 5-2 15,-4 17-13-15,0 6 15 0,0 2 16 16,0 2-15-16,0-3 44 16,0-3-39-16,0-6 8 15,0-6-9-15,0-7 9 16,0-7-14-16,0 0 7 15,2 0-4-15,10-17 26 16,1-7-24-16,0 0-5 16,1-3 0-16,-1 3-18 15,1 3 10-15,1 4 2 16,-1 6 6-16,-1 7-8 16,-1 4 8-16,0 0 0 15,-3 0-3-15,1 9-15 0,-4 9 18 16,-6 5 7-1,0-4-2-15,0 0 28 0,0-5-31 16,0-3 3-16,0-6-5 16,0-3 12-16,0 0-12 15,0-2 0-15,0 0 2 16,2 0 29-16,5-4-28 16,1-15 5-16,6-3-8 15,1-2-2-15,4-3-6 16,-2-2 2-16,-1 2-10 15,-1 8 11-15,-1 5-8 16,-3 7 13-16,-4 2 0 0,-2 5-11 16,-1 0 7-1,2 8-11-15,1 15 15 0,2 4-9 16,2 1 14-16,0 2-5 16,3 2 6-16,1-1 7 15,1-4-6-15,-1-6-6 16,-1-9 0-16,3-7 23 15,-1-5-20-15,7-9 25 16,5-23-13-16,6-11-6 16,0-6-20-16,-3 1-8 15,-6 4-113-15,-10 1-169 16</inkml:trace>
  <inkml:trace contextRef="#ctx0" brushRef="#br0" timeOffset="-212005.91">30641 12069 103 0,'0'0'142'0,"0"0"-26"16,0 0 36-16,0 0-37 15,0 0-5-15,0 0-24 16,0 0-49-16,0-40 4 16,0 36-16-16,0 4-5 0,0 0 35 15,0 0-55 1,0 0-5-16,0 0 0 0,-9 0 5 16,-8 12 19-16,-1 8-19 15,0 8 4-15,3 6 4 16,6 9-1-16,4-1-7 15,5 1 0-15,0-6 2 16,0-9-8-16,16-10 6 16,-1-8-6-16,5-10-10 15,3 0 32-15,4-12 11 16,4-18-27-16,-2-8 5 16,-4-4-11-16,-8-4-50 0,-6 0-15 15,-8 0 50-15,-3 1-34 16,0 11 55-16,0 9 0 15,0 11 11-15,-8 7 43 16,0 7-31-16,-7 0-18 16,-6 2 0-16,-1 20 1 15,-1 7-6-15,2 4 0 16,4 6 19-16,7-4-11 16,5 1-8-16,5-1 0 15,0-5 11-15,11-6-1 16,12-4-10-16,0-8 3 15,4-8 13-15,0-4-11 16,6 0-5-16,-1-9 0 16,-1-11 7-16,-2-6-4 15,-7-4-3-15,-1 1 0 0,-4 0 2 16,-3 4-7-16,-5 4 5 16,-3 5 0-16,-4 4 3 15,0 4 15 1,-2 4-11-16,0 4 5 0,0 0-4 15,0 0-16-15,0 0-19 16,0 4 27-16,-10 13 7 16,3 2 1-16,3 8-8 15,2 0 0-15,2 4 12 16,0-5-18-16,0-3 6 16,0-9 0-16,0-2 0 15,6-9 0-15,5-3-6 0,7 0 2 16,5-20 8-16,6-9 12 15,-8 0-16-15,0-2 0 16,-8 4-20-16,-4 2-1 16,-4 4 21-16,-3 1-1 15,0 9 14-15,-2 5 20 16,0 4-9-16,0 2-13 16,0 0-11-16,0 14 10 15,2 12-10-15,0 5 14 16,7-3 2-16,3-2-8 15,1-7-8-15,3-3 0 16,3-5-4-16,1-3 21 16,3-8-17-16,-6 0 0 0,-1 0 22 15,-1-8-18-15,-1-12-4 16,1-6 0-16,-3-6-14 16,1-5-4-16,-4-7 18 15,-4-1 0-15,-1-8 12 16,-4 3-17-16,0 4 5 15,0 6 0-15,5 12 20 16,-3 7-5-16,0 6-6 16,0 5-7-16,-2 3 18 15,0 6 0-15,0 1-20 16,0 0 0-16,0 0-11 16,0 0 3-16,0 14 8 0,0 14-2 15,-6 6 11-15,-1 8-17 16,5 6 8-16,2 2 0 15,0 2-12-15,0 1 22 16,9-6-10-16,4-2 0 16,7-7 11-16,-2-10-21 15,0-10 10-15,0-8 0 16,-5-7-5-16,1-3 5 16,-1 0-19-16,3-11-46 15,-3-12-97-15,-7-2-149 16,-6-8-139-16</inkml:trace>
  <inkml:trace contextRef="#ctx0" brushRef="#br0" timeOffset="-211835.03">31201 11959 167 0,'0'0'512'0,"0"0"-284"16,0 0-87-16,0 0-104 15,0 0 35-15,0 0-62 16,189-133-6-16,-135 119 5 15,-2 4-9-15,-10 9-74 16,-11 1-224-16,-11 0-225 16</inkml:trace>
  <inkml:trace contextRef="#ctx0" brushRef="#br0" timeOffset="-210394.22">31475 12128 143 0,'0'0'290'16,"0"0"-203"-16,0 0-80 15,0 0 45-15,0 0 19 16,0 0 53-16,7 35-55 16,1-25-41-16,2 1 37 15,-4-1-45-15,3-3-11 16,3-2 57-16,-1-5-55 15,2 0 39-15,5 0-16 16,0-19-29-16,2-5 21 16,-2-1-26-16,-1-3 0 15,-3-2-1-15,-5 1 15 0,-3 3-14 16,-2 2 0-16,-1 8 9 16,2 7-9-16,-5 4 0 15,2 5 0-15,-2 0-11 16,0 0 4-16,0 10 1 15,0 12 1-15,0 4 10 16,0 0 0-16,0 1-5 16,0-8 0-16,0-1-13 15,0-6 26-15,0-2-13 16,0-4 0-16,2-3 9 16,2-3-5-16,5 0-4 0,3 0 0 15,1-4-12-15,7-14 4 16,3-6-5-16,-4-2-13 15,4 2 17-15,-3 1-4 16,-3 7 13-16,-1 4 0 16,-3 5 29-16,-4 4-22 15,1 3 21-15,-4 0-28 16,1 0 14-16,-3 12-1 16,-2 10-13-16,-2-1 0 15,0 0 21-15,0-3-9 16,0-4-12-16,2-5 0 15,-2-4 2-15,0-3 5 16,0-2-7-16,2 0 0 0,6 0 28 16,0-3-20-16,5-18-14 15,1-3 6-15,1-2-30 16,-1-2 14-16,1 1 11 16,-3 4 5-16,-3 5 2 15,-3 8 23-15,-1 3 1 16,-3 7 6-16,3 0-24 15,1 0-3-15,5 20-5 16,1 6 0-16,1 6-1 16,-2-3 8-16,3 0-14 15,-1-8-39-15,1-7-38 16,3-5 38-16,-1-7-47 16,3-2 24-16,4 0 61 15,-3-8-75-15,1-9 19 0,-4-2 1 16,1-3 63-16,-3-2-7 15,1-2 15-15,-3-1 7 16,-6-1 103-16,-5 2-51 16,-2 4 4-16,0 4-4 15,0 8-34-15,-17 8 38 16,-4 2-71-16,2 0 3 16,-4 0-15-16,7 16 19 15,1 2-7-15,9 0 0 16,6 2 8-16,0-2-13 15,0-4 5-15,0-2 0 16,2-3-7-16,6 0 13 16,5 4-6-16,8 6 0 0,6 7 2 15,8 8 11 1,5 8-13-16,5 7 0 0,-3 1-8 16,-3 0 16-16,-11-4-8 15,-19-8 0-15,-9-7 5 16,0-10 0-16,-22-8 5 15,-16-10 11-15,-5-3 44 16,-1 0-63-16,6-8 29 16,9-14 2-16,9-8-28 15,13-3 55-15,7-10-60 16,0-6 5-16,32-4-8 16,5 2 3-16,8 4-1 0,-3 5-8 15,-4 10-40-15,-5 6 40 16,-6 6-52-16,-6 1-7 15,-4 5 64-15,-5 1-36 16,-8 6 40-16,-2 2 0 16,-2-2 0-16,0 1-18 15,0-2 16-15,-13 2 2 16,1 0-6-16,2 4 12 16,3 0-6-16,2 2 0 15,5 0 7-15,0 0 16 16,0 0-23-16,0 0 0 15,16 12 5-15,4 6 13 16,7 4 1-16,-1 0-19 0,-3-1 14 16,-7 0 18-1,-10-7-32-15,-6-2 0 0,0-1 3 16,-18-4 15-16,-22 0-36 16,-14-4-21-16,-12-3-152 15,-13-3-401-15</inkml:trace>
  <inkml:trace contextRef="#ctx0" brushRef="#br0" timeOffset="-210253.31">31895 11722 835 0,'0'0'0'0,"0"0"-262"0,0 0-36 16</inkml:trace>
  <inkml:trace contextRef="#ctx0" brushRef="#br0" timeOffset="-209399.99">27505 13032 445 0,'0'0'193'0,"0"0"-15"15,0 0-64-15,0 0-5 0,0 0-31 16,0 0-25-16,-2-70 40 15,2 70-59-15,0 0-18 16,0 4-16-16,0 24 1 16,0 14-1-16,0 9 0 15,0-2-12-15,0-3 11 16,0-2-130-16,0-9-120 16,6-13-86-16,8-12-111 15</inkml:trace>
  <inkml:trace contextRef="#ctx0" brushRef="#br0" timeOffset="-209186.11">27661 13009 422 0,'0'0'248'0,"0"0"-86"16,0 0-39-16,0 0-25 15,0 0-70-15,0 0-8 16,33 31-18-16,-19 11-2 15,-5 4 0-15,-5-2-1 16,-2-4 1-16,-2-5-13 16,0-10-59-16,0-6-64 15,0-12 15-15,0-7-236 16</inkml:trace>
  <inkml:trace contextRef="#ctx0" brushRef="#br0" timeOffset="-209011.21">27420 12787 700 0,'0'0'202'0,"0"0"-9"15,0 0-103-15,0 0-31 16,0 0-26-16,0 0-29 16,-46-87-8-16,44 87-122 15,2 17-158-15,0-3-141 16</inkml:trace>
  <inkml:trace contextRef="#ctx0" brushRef="#br0" timeOffset="-208840.3">27586 12731 343 0,'0'0'371'0,"0"0"-324"16,0 0-23-16,0 0-24 15,0 0-68-15,0 0-40 16,-7 2-22-16,11 16-130 16</inkml:trace>
  <inkml:trace contextRef="#ctx0" brushRef="#br0" timeOffset="-208548.47">27681 12869 163 0,'0'0'289'16,"0"0"-98"-16,0 0-32 15,0 0 4-15,0 0-95 16,0 0-8-16,-16-36-60 16,28 36 0-16,7 0 15 15,6 25-15-15,0 13 0 16,0 14-4-16,-3 9 11 15,0 8-7-15,-2 3 0 16,-9-5 10-16,-4-8-14 16,-5-4 4-16,-2-14-8 0,0-6-23 15,0-12-80-15,-9-3-49 16,-4-15-206-16</inkml:trace>
  <inkml:trace contextRef="#ctx0" brushRef="#br0" timeOffset="-208344.82">27958 13114 175 0,'0'0'191'0,"0"0"-151"15,0 0-31-15,0 0-9 16,0 0-33-16,0 0-95 15,-5-1 98-15,-3 16 6 16,-2 4-66-16</inkml:trace>
  <inkml:trace contextRef="#ctx0" brushRef="#br0" timeOffset="-207820.12">28383 12978 315 0,'0'0'216'0,"0"0"-48"0,0 0-30 16,0 0 11-16,0 0-41 16,0 0 9-16,0-100-19 15,0 100-61-15,0 0 10 16,0 3-47-16,0 28 0 16,2 13-15-16,5 8 36 15,-3 0-21-15,2-2 0 16,-2-8 4-16,2-3 1 15,3-9-5-15,3-4-16 16,3-8-29-16,3-8-112 16,-1-6-17-16,-1-4-136 0,-3 0-104 15</inkml:trace>
  <inkml:trace contextRef="#ctx0" brushRef="#br0" timeOffset="-207378.37">28373 12984 325 0,'0'0'219'0,"0"0"-40"16,0 0-52-16,0 0 35 15,0 0-34-15,0 0-124 16,21-79 7-16,10 65 5 16,4 2 8-16,-4 7-1 0,-7 5-23 15,-2 0 7-15,-2 2-13 16,-4 18 6-16,-2 4 0 15,-8 4-6-15,-6 2-6 16,0 1 12-16,0 0 0 16,-6-3 1-16,-8-4 3 15,1-2-4-15,4-6-4 16,6-6-12-16,3-3-54 16,0-7 20-16,7 0-36 15,20 0 86-15,7 0 33 16,5 0-31-16,-1 0-2 15,-7 0 44-15,-6 1-34 16,-11 10 21-16,-8 4-15 16,-6 2-13-16,0 0 40 0,-18 5-43 15,-13 1 29-15,-7-1-11 16,3-6-14-16,4-5 7 16,8-4-11-16,7-7-95 15,14 0 11-15,2-11-41 16,7-11-302-16</inkml:trace>
  <inkml:trace contextRef="#ctx0" brushRef="#br0" timeOffset="-205113.83">28894 13090 210 0,'0'0'314'0,"0"0"-136"15,0 0 11-15,0 0-78 0,0 0-30 16,0 0-9-16,17-47-39 15,-15 47 16-15,2 0-9 16,-4 0-40-16,4 0 9 16,2 15-6-16,5 11-3 15,-1 3 0-15,1 0 8 16,-1 1-8-16,0-4 0 16,-4-6 2-16,1-6-3 15,-5-9 1-15,2-5 0 16,4 0-2-16,3-3 14 15,1-14-14-15,2-9 2 0,-1-3 0 16,-1 0-20 0,-3 2 12-16,-1-1-6 0,4 0 10 15,-1 4-17 1,2 2 18-16,1 6 3 0,-1 4 0 16,-5 7-11-16,0 0 11 15,-4 5-6-15,-2 0-6 16,-2 5 7-16,0 18 5 15,0 7 13-15,0 1-8 16,0-2 15-16,2-5-13 16,1-6-7-16,-1-4 0 15,0-7 13-15,0-7-13 16,2 0 9-16,6 0-8 16,5-17 52-16,8-12-50 0,4-2-3 15,4-3 0 1,0 2 4-16,4 4-4 0,3 10 0 15,-1 4 0-15,-4 9-12 16,-6 5 12-16,-6 0 0 16,-7 5 0-16,-7 13-23 15,-7 8 21-15,0 3-9 16,0 4 11-16,-21-3 40 16,0-4-35-16,-2-4 3 15,1-5 0-15,1-6 10 16,4-3-8-16,3-6-6 15,5-2-1-15,3 0 53 0,-1-2-51 16,0-14 12 0,1 1-10-16,6 0 13 15,-3 5-12-15,3 3-8 0,0 4 8 16,0 3 5-16,0 0-13 16,0 0 0-16,0 0 0 15,3 0 5-15,13 0-5 16,3 3 0-16,1 10 2 15,5-3-2-15,0-4 6 16,-4 0-6-16,0-4 0 16,-1-2 11-16,2 0-26 15,-4 0 15-15,0-8 0 16,-5-6-23-16,-4-4 15 16,0-5 4-16,-2-4 1 15,2-4-9-15,-1-1 7 0,2 3 5 16,-2 0 0-16,1 6-3 15,1 2 6-15,-4 7-3 16,1 4 0-16,-5 5 8 16,-2 2-12-16,0 3 4 15,0 0 0-15,0 0-21 16,0 0 20-16,0 0 1 16,0 14 0-16,0 4 16 15,0 3-14-15,0 2-2 16,0 4 0-16,0 3 0 15,0-2 6-15,0-4-6 16,6 0 0-16,2-9 17 16,-2-1-26-16,-2-7 9 0,3-5 0 15,2-2 0-15,4 0 16 16,0-6-16-16,1-11 0 16,1-3 10-16,-3-1-24 15,-3-1 14-15,-1-2 0 16,2-5-20-16,-3 4 27 15,1-1-7-15,-1 6 0 16,2 8 11-16,-4 5-21 16,-3 5 10-16,0 2 0 15,2 0-17-15,1 0 16 16,1 5 1-16,4 13 0 16,-4 4 4-16,-2 2-12 0,1 2 8 15,-5 4 0-15,0-2 3 16,0-5 2-16,0-4-5 15,0-6 0-15,2-10 9 16,0-1-14-16,-2-2 5 16,2 0 0-16,6 0 8 15,2-20-2-15,3-8-6 16,6-4 0-16,-1-2-14 16,1 2-2-16,4 6 16 15,-3 1 0-15,-5 11-16 16,1 4 20-16,-7 5-4 15,2 5 0-15,-2 0-14 0,0 0 3 16,2 10 11-16,1 9 0 16,-4 6-8-16,1 1 18 15,-3 4-10-15,-3-2 0 16,4-4 19-16,-3-4-26 16,5-6 7-16,3-6 0 15,5-4 4-15,1-4 10 16,2 0-14-16,2 0 0 15,-2-10 10-15,-2-10-23 16,2-4 13-16,1 0-5 16,-6-2-12-16,1 2 3 15,-6 2 14-15,-1 1 0 16,1 6-6-16,-6-2-3 16,0 5 9-16,-4 0 0 15,0 2-14-15,0-1 16 0,0 2-2 16,-6 1 0-16,-6 2-19 15,-1 4 4-15,2 2 13 16,0 0 2-16,2 0-12 16,3 2 14-16,-2 16-2 15,6 8 0-15,0 13 1 16,2 7-3-16,0 5 2 16,0-2 0-16,2-9 13 15,10-10-2-15,1-12-11 16,1-10 0-16,1-8 6 15,1 0 16-15,3-6-13 16,6-17-7-16,0-4 14 16,6-4-7-16,-2-1-9 15,4 3 0-15,-2 2 9 16,-6 8-15-16,0 2 6 0,-10 12 0 16,-3 5-13-16,-4 0 14 15,-1 0-2-15,-5 20 1 16,-2 6 0-16,0 2-6 15,0 0 6-15,0-1 0 16,-7-8-4-16,-3-3 14 16,0-5-10-16,1-6 0 15,3-3 12-15,2 0 2 16,1-2-14-16,3 0 0 16,0 0 22-16,0 0-8 0,0 0-11 15,9-2 8 1,14-14 3-16,2-7-10 15,8 4-4-15,0-1 0 0,2 0-3 16,1 2 7-16,-5 0-4 16,-2 0 0-16,-6 1 7 15,-6 1-11-15,-7 2 4 16,-8-2 0-16,-2 3-18 16,0-4 18-16,0 1 0 15,-12 2 0-15,-1 4 5 16,-1 2-27-16,3 8 22 15,3 0 0-15,0 0-22 16,4 4 11-16,4 12 8 16,0 5 2-16,0 3 1 0,4-2-9 15,12 2 9-15,-3-2 0 16,1-7 2-16,-5 2 9 16,-7-3-11-16,-2-4 0 15,-2-4-40-15,-34-2-23 16,-15-4-92-16,-14 0-194 15,-1-4-332-15</inkml:trace>
  <inkml:trace contextRef="#ctx0" brushRef="#br0" timeOffset="-204980.9">30267 12759 139 0,'0'0'949'15,"0"0"-818"-15,0 0-27 0,0 0-104 16,0 0-9-16,0 0-87 15,71-54-327-15</inkml:trace>
  <inkml:trace contextRef="#ctx0" brushRef="#br0" timeOffset="-203974.48">31357 12932 70 0,'0'0'90'0,"0"0"-28"0,0 0-4 15,0 0 38-15,0 0 13 16,0 0 42-16,60-78-7 16,-60 63-33-16,0 1 44 15,0 5-86-15,0 2 20 16,0 3-25-16,0 0-46 16,0 2 42-16,0 2-60 15,0 0 3-15,0 0-9 16,0 0 2-16,2 0 4 15,-2 17-2-15,0 6 11 16,5 7-6-16,-1-2-3 0,6-2 0 16,-2-1-13-16,-1-7 26 15,-1-4-26-15,4-9-4 16,-2-5-17-16,5 0 16 16,3-14 18-16,0-11-41 15,-2-8 39-15,1 3-45 16,-1 2 39-16,-4 3 5 15,2 4 3-15,-5 9 0 16,-5 6 0-16,0 4 0 16,-2 2 20-16,2 0-20 15,2 10 0-15,1 12 1 16,4 4 2-16,9 3 26 16,0-5-29-16,3-4 0 15,4-8 7-15,0-10 4 0,-5-2-11 16,3 0 0-16,-2-16-8 15,2-6 8-15,-5-9-49 16,-1 1 40-16,-5-1-11 16,-8-1 30-16,-1-1-10 15,-3-1 31-15,0 2-5 16,0 6 64-16,0 10-65 16,-3 6-2-16,3 8 26 15,0 2-41-15,-2 0-16 16,2 6 5-16,-2 18 3 15,-1 12-17-15,1 8 17 16,2 16 0-16,-2 13 17 0,-3 16-3 16,1 12-14-16,-2 3 0 15,-1-4 14 1,0-7-7-16,0-12-7 0,-4-8 0 16,2-17-14-16,2-14 4 15,3-19-10-15,4-16-30 16,0-7-55-16,0 0 57 15,0-14-45-15,0-14-242 16,11-7-104-16</inkml:trace>
  <inkml:trace contextRef="#ctx0" brushRef="#br0" timeOffset="-203721.62">31808 12847 564 0,'0'0'262'0,"0"0"-116"0,0 0-70 15,0 0-53-15,0 0 31 16,0 0-53-16,158-74 12 16,-142 74 4-16,-10 6-15 15,-4 8 42-15,-2 4-28 16,0 6-1-16,-8 3 45 16,-17-3-58-16,5-2 16 15,7-7-18-15,7-4-3 16,6-9-4-16,0-2-108 15,14 0 28-15,22-16-77 0,1-11-330 16</inkml:trace>
  <inkml:trace contextRef="#ctx0" brushRef="#br0" timeOffset="-203156.35">32285 12809 339 0,'0'0'209'0,"0"0"-61"15,0 0-8-15,0 0-100 16,0 0 22-16,0 0-20 16,-16-28-32-16,1 19 41 15,-1-4-29-15,3 1 9 16,1 0 29-16,1 3-59 0,7 4 42 16,-1 3 11-1,2 2-44-15,1 0 1 0,-2 0-11 16,-5 16 0-16,-7 12-10 15,1 5 21-15,-1 3-11 16,3 4 0-16,2-3 10 16,4 0 2-16,5-7-12 15,2-9 0-15,0-6 3 16,0-13 10-16,18-2-13 16,7 0 0-16,-2-20 12 15,9-12-18-15,-6-7 6 16,-1-3 0-16,-2 0-20 0,-8 0 28 15,-1-2-8 1,-10-2 0-16,-2 0 5 0,-2 4-3 16,0 10-2-16,0 9 0 15,0 11 26-15,0 8-18 16,0 4 5-16,0 0-13 16,0 0 7-16,-2 0-26 15,-2 2 18-15,-3 17 1 16,3 5-8-16,-1 8 18 15,2 6-10-15,3 4 0 16,0 2 2-16,0 3 5 16,0-4-7-16,0-1-7 15,12-5 2-15,3-9-114 16,3-12-8-16,7-12-55 16,1-4-45-16,1-8-63 0</inkml:trace>
  <inkml:trace contextRef="#ctx0" brushRef="#br0" timeOffset="-202143.93">32493 12830 1 0,'0'0'224'0,"0"0"-27"16,0 0 14-16,0 0-55 16,0 0-58-16,0 0 35 15,25-104-100-15,-31 104 3 16,-13 0-36-16,-2 3 4 16,-2 14 7-16,1 2-6 15,5 0 2-15,0 2 50 16,7-3-57-16,0 1 14 15,4-10-14-15,6-1 7 16,0-3-15-16,0-5-11 0,0 0 19 16,18 0 22-16,4-9-9 15,2 1-13-15,-1 3 0 16,4 5 6-16,-1 0-8 16,1 0 2-16,2 9 0 15,-2 5-1-15,-3-1 11 16,-4-1-10-16,-7-6 0 15,-3-2-14-15,-4-4 10 16,-1 0-82-16,1-4 14 16,2-18-48-16,-2-9-22 15,0 2 103-15,-1-8 38 16,-3 1 2-16,0 0 73 16,-2-1 6-16,0 3 21 15,0 5 3-15,2 8-72 0,4 10 34 16,-2 2-3-16,-2 7-21 15,-2 2 23-15,2 0-65 16,0 0 0-16,3 13-8 16,1 15 24-16,2 10 4 15,-4 10-8-15,0 4-9 16,-2 3 25-16,-2-5-28 16,0-6 0-16,0-9 0 15,0-9 8-15,0-6-8 16,0-13 0-16,0-3-56 15,0-4 41-15,0 0-41 16,0-8-32-16,-4-12-20 0,-8-4-39 16,4 2 147-16,-1 0 2 15,3 1 14 1,2 2 92-16,4 5 8 0,0 3-8 16,0 4 12-16,0 2-96 15,6 0 13-15,11-2-35 16,3 1 16-16,7-1-11 15,4 2-7-15,1 1 0 16,3-1-11-16,-2 0 11 16,-6 1-2-16,2-2-11 15,-2-2-7-15,-7 2 3 16,-2 0-14-16,-10 0 18 16,-5 3-8-16,-3-6 1 0,0 6 10 15,0-4-13-15,-11 5 13 16,-2 2-8-16,-1 0 18 15,1 0 0-15,3 0-11 16,2 12 9-16,1 2 2 16,1 4 0-16,2 6 1 15,4 0 12-15,0-2-13 16,0 1 0-16,0-6-1 16,10-2 12-16,5-6-11 15,6-2 0-15,1-7 6 16,5 0-12-16,4 0 6 15,3-11-19-15,-1-1 15 0,-2 0-29 16,-6 4 31-16,-6 7 2 16,0 1 0-16,-1 0 10 15,-1 1-10-15,-5 19 0 16,-8 6 16-16,-4 8-16 16,-2 3-5-16,-25-4-148 15,-4-8-325-15</inkml:trace>
  <inkml:trace contextRef="#ctx0" brushRef="#br0" timeOffset="-202004.02">33388 12835 1133 0,'0'0'77'0,"0"0"-77"15,0 0-6-15,0 0-195 0,0 0-523 16</inkml:trace>
  <inkml:trace contextRef="#ctx0" brushRef="#br0" timeOffset="-200952.06">27550 14083 128 0,'0'0'145'0,"0"0"14"16,0 0 33-16,0 0-39 0,0 0-20 16,0 0-3-16,0-45-39 15,2 36-23-15,0 1 33 16,-2 3-67-16,3 4 17 16,-3 1-14-16,0 0-31 15,0 0-12-15,0 11 5 16,0 13 1-16,0 6-1 15,0 0 1-15,0 1-48 16,0-4-19-16,0-2-121 16,0-6-74-16,2-14-184 15</inkml:trace>
  <inkml:trace contextRef="#ctx0" brushRef="#br0" timeOffset="-200707.9">27550 14083 445 0,'140'-62'263'16,"-140"62"-126"-16,0 0 10 16,0 0-79-16,0 0-64 15,0 0 21-15,14 12-24 16,-6 16 26-16,1-2 12 16,-2 2-34-16,2-1 7 15,-2-1-10-15,-3-3 6 16,2-5 2-16,-3-4-10 15,-1-4-32-15,-2-4-32 0,0-4-143 16,0-2-78-16,0 0-217 16</inkml:trace>
  <inkml:trace contextRef="#ctx0" brushRef="#br0" timeOffset="-200513.33">27773 13918 76 0,'0'0'699'0,"0"0"-517"16,0 0-95-16,0 0 26 15,0 0-98-15,0 0-12 16,-9-30-6-16,9 30-71 16,0 0-26-16,0 0-15 15,0 8-116-15,-7 0-180 0</inkml:trace>
  <inkml:trace contextRef="#ctx0" brushRef="#br0" timeOffset="-200292.22">27503 13837 62 0,'0'0'106'0,"0"0"-56"15,0 0 2-15,0 0 105 16,0 0 49-16,0 0-57 0,-7-5-13 16,5 5-69-16,0 0-29 15,-2 0-38-15,1 0-58 16,0 2-89-16,3 10-289 16</inkml:trace>
  <inkml:trace contextRef="#ctx0" brushRef="#br0" timeOffset="-199826.49">27993 14061 277 0,'0'0'397'0,"0"0"-247"16,0 0 49-16,0 0-76 0,0 0-3 16,0 0-28-16,-31-74-88 15,31 74 6-15,0 0-10 16,0 0 0-16,4 17 10 16,8 9-8-16,-6 13-2 15,-6 2 0-15,0 8 15 16,0-1-15-16,-20-4 0 15,-3-6 7-15,4-8-15 16,5-6 8-16,6-5-87 16,8-12-108-16,0-7-319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27:06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5073 1622 12 0,'0'0'114'0,"0"0"-73"16,0-2-19-16,-9-5-12 15,3-2-9-15,1 1-2 16,2 0-37-16,3 0 32 15,0 2 6-15,0-2 24 16,0 4 41-16,0-1 46 16,0 3-19-16,0 2 26 15,0 0-45-15,0 0-37 16,0 0 19-16,0-3-20 0,0-3 70 16,0-5-22-16,0-1-70 15,0-2 18-15,0 1 13 16,0-3-7-16,0-1 35 15,0 2-44-15,0-2 18 16,0 5 0-16,0 2-29 16,0 4 22-16,0 3-11 15,0 1-22-15,0-1 30 16,0 3-32-16,0 0 7 16,0 0-10-16,0 0 6 15,0 0-14-15,0 7-6 0,0 17-11 16,0 12 14-16,3 13 13 15,8 9-3-15,0 9 4 16,-2 9 13-16,5 6-11 16,-6 3-6-16,4-1 5 15,-3-10 2-15,-3-7-2 16,-2-14-5-16,1-9 0 16,0-10 12-16,-3-10-13 15,3-10 1-15,-5-7 0 16,2-7-11-16,0 0 0 15,0 0-11-15,0 0-1 16,0-14-54-16,5-17-97 0,-3-10-186 16,1-8-254-16</inkml:trace>
  <inkml:trace contextRef="#ctx0" brushRef="#br0" timeOffset="264.83">4990 1613 497 0,'0'0'218'15,"0"0"-54"-15,0 0-67 16,0 0 39-16,0 0-37 16,0 0-89-16,10-245 7 15,34 221-8-15,7 5 5 16,-2 11-14-16,-6 8-4 16,-10 0-3-16,-8 27-5 15,-10 10-10-15,-5 13 16 0,-10 11 2 16,0 2 4-16,-16 9 11 15,-13-3 5-15,-3-1-4 16,5-4-12-16,5-8-24 16,5-8-116-16,6-13-140 15,3-14-202-15</inkml:trace>
  <inkml:trace contextRef="#ctx0" brushRef="#br0" timeOffset="1003.6">5272 2011 547 0,'0'0'327'16,"0"0"-216"-16,0 0 22 0,0 0-53 16,0 0-37-16,0 0 0 15,-8-90-36-15,20 72 6 16,1 6-3-16,1 2-1 15,11 8-11-15,6 2 2 16,9 2 0-16,-1 24-12 16,1 9 11-16,-5 8-4 15,-10 1 4-15,-2 0-11 16,-9-2 0-16,-10-4 10 16,-2-7 2-16,-2-5-15 0,0-10 20 15,0-7-5 1,0-5 26-16,0-4-16 0,0 0 58 15,-2 0-16-15,-4-19-12 16,-2-13-5-16,6-11-29 16,2-3-6-16,0 0 0 15,14 2-34-15,11 6 29 16,6 4-44-16,2 6-13 16,3 8 25-16,-5 5-60 15,-2 10 20-15,-10 5 61 16,-2 0-12-16,-7 0 18 15,-4 0 6-15,-2 0-15 16,-4 5 7-16,0 0-10 0,0-1 22 16,0-1 22-1,0 4 2-15,0 5 13 0,0 4-22 16,0 5-6-16,0 6 29 16,0-1-30-16,0 2 3 15,0 2 4-15,2-3-10 16,13-3 22-16,3-2-27 15,0-9 0-15,0-2 9 16,0-9 5-16,-3-2-14 16,-4 0 16-16,-1-11 18 15,-6-12 21-15,-4-6-47 16,0-3-5-16,-9 2 23 16,-15 8-20-16,-5 5-6 15,2 14 0-15,-4 3 14 0,-1 3-26 16,1 23 12-16,9 6-9 15,7 7 0-15,7-1-67 16,8-6-20-16,0-3-100 16,16-15-71-16,11-13-105 15</inkml:trace>
  <inkml:trace contextRef="#ctx0" brushRef="#br0" timeOffset="1483.33">6036 1838 311 0,'0'0'373'0,"0"0"-192"16,0 0-55-16,0 0-19 16,0 0-28-16,0 0 0 0,36-190-49 15,-34 188-28-15,-2 2 36 16,0 0-29-16,0 0-5 16,0 0-4-16,0 0 11 15,0 0-29-15,0 2 14 16,4 21-12-16,8 6-5 15,5 9 18-15,-1 2 3 16,-3 1 0-16,-1-1 6 16,-6-4-5-16,-1-1-1 15,1-12 0-15,-6-5 18 16,0-10-13-16,2-4 12 16,1-4-2-16,1 0-13 15,3 0 62-15,-2-7-32 0,3-14-13 16,3-7-18-16,7-6 4 15,7 5-8-15,2 7 3 16,4 8 0-16,2 12-22 16,3 2 22-16,-1 7-16 15,-3 16 2-15,-14 4-11 16,-10 3 14-16,-8-1-1 16,0 5-2-16,-22 1 14 15,-20-3 0-15,-12 0 1 16,-4-10 6-16,2-6-6 15,6-6-2-15,9-10-55 16,15 0-139-16,16-16-163 0</inkml:trace>
  <inkml:trace contextRef="#ctx0" brushRef="#br0" timeOffset="1628.24">6508 1914 1005 0,'0'0'283'0,"0"0"-231"15,0 0-44-15,0 0 3 16,0 0-22-16,0 0-54 16,63 4-273-16,-41-4-283 15</inkml:trace>
  <inkml:trace contextRef="#ctx0" brushRef="#br0" timeOffset="4184.09">7552 1806 195 0,'0'0'461'0,"0"0"-266"0,0 0-73 15,0 0 7-15,0 0-69 16,0 0-32-16,0 0-25 16,0 0 7-16,0 0-10 15,0 0 0-15,0 0 1 16,0 0 18-16,0 0-17 15,0 0 35-15,0 0 25 16,0-5-47-16,0-5 24 16,-2-6-39-16,-12-1-4 15,-1 3-11-15,-1 4 8 16,-1 5 2-16,0 2-1 16,2 3-18-16,-3 0 20 15,0 17 2-15,-1 13 2 16,-2 10 2-16,6 7-2 0,1 6 0 15,8-5 4-15,3-2 7 16,3-4-11-16,0-10 0 16,5-6 7-16,8-10-3 15,1-8-4-15,3-8-6 16,5-10 6-16,7-31 5 16,0-22 32-16,1-19-37 15,-6-6 9-15,-7-3-2 16,-5 6-7-16,-7 15 0 15,-5 8-2-15,0 17 7 16,0 13-5-16,0 8 0 16,0 9 2-16,0 9 2 15,0 5-4-15,0 1-5 16,0 0 2-16,0 0-48 0,0 19 36 16,-3 9 10-1,-1 5 5-15,-2 1-1 0,2 5 4 16,0 0-3-16,4 9 0 15,0 2 10-15,0 2-10 16,0 0 0-16,12-3 4 16,1-10 4-16,3-7-8 15,-1-13 0-15,3-5 0 16,2-4 8-16,2-7-13 16,5-3 5-16,2 0 0 0,7-21-3 15,1-20 3-15,2-4 0 16,-6-8-10-16,-6 3-10 15,-10 8 15-15,-7 3-10 16,-6 13-13-16,-4 1 13 16,0 11 5-16,0 7 2 15,-4 2 3-15,-10 5-32 16,-3 0 15-16,-4 10-11 16,-3 18 33-16,1 8-8 15,6 6 17-15,3 9-3 16,5 5 34-16,7-4-36 15,2-5 27-15,0-6-18 16,9-10-10-16,13-8 17 16,5-9-14-16,2-7-5 15,2-7-1-15,3 0 22 0,1-27-8 16,-1-9-14-16,-5-12-6 16,-2-3-1-16,-5 0-10 15,-5 7 17-15,-1 7-2 16,-5 9 10-16,-1 12-8 15,-4 6 0-15,-4 8 4 16,-2 2-19-16,5 0 14 16,-1 12-26-16,0 13 17 15,3 5-9-15,-2 1 19 16,2-2 0-16,-3-5 10 16,2-7-1-16,1-7-3 15,-2-3-6-15,-3-5 5 0,-2-2 13 16,2 0-14-16,1 0 6 15,1-11-9-15,2-12-2 16,-1-7-10-16,-1-5-29 16,-4 7 15-16,0 3-33 15,0 6 57-15,0 9-7 16,0 4 8-16,-4 6 28 16,-1 0-28-16,-1 0-21 15,-5 10 4-15,-3 18-4 16,-3 13 19-16,3 5 2 15,3 2 0-15,5 1 28 16,3-4-18-16,3-6 21 16,0-10-9-16,16-7-7 15,8-10-12-15,8-4 0 16,1-4 0-16,-2-4 21 0,2-2-22 16,-1-20 1-16,-3-12-6 15,-2-6-11-15,-10 2 12 16,-5-5-16-16,-6 4 18 15,-4 3 14-15,5 5-14 16,-3 12 0-16,1 9 3 16,-3 7 11-16,-2 3-28 15,0 0 12-15,0 15-70 16,0 15 70-16,0 7-6 16,0 0 8-16,0-7 0 0,3-7 13 15,7-4-13 1,9-9 0-16,2-4 8 0,8-6 16 15,6 0-15-15,-2-12 7 16,0-20-4-16,1-10-3 16,-5-8-6-16,-3-6-3 15,-6 0 0-15,-4 1-18 16,-5 4 20-16,-7-5-2 16,-4 7 2-16,0 1 17 15,0 4-8-15,0 13-10 16,-4 11-1-16,-1 13 45 15,3 3-41-15,0 4 5 16,0 0-9-16,2 0-24 0,-2 0 19 16,0 0-17-16,-1 11 22 15,1 9-4-15,-1 9 11 16,3 6-7-16,0 5 0 16,0 6 11-16,0 5-16 15,0 1 5-15,0 2 0 16,0-2-5-16,0 0 9 15,5-6-4-15,2-4 1 16,4-9 17-16,0-9-13 16,0-9-5-16,4-6 1 15,6-7 8-15,1-2 1 16,7-2 6-16,5-21 6 0,-1-6-11 16,-2-10-5-1,-2 2-6-15,-6-4 0 0,-4 3-17 16,-5 4 14-16,-5 4 1 15,-1 7-5-15,-4 2-30 16,-2 7 33-16,-2 0-17 16,0 5 11-16,0 6 6 15,0 1-22-15,0 2-4 16,-12 0-14-16,-3 2 6 16,-3 15 32-16,-1 0 4 15,4 7 2-15,4 4-9 16,6 9 15-16,5 3-6 15,0 3 43-15,0 1-16 16,23-1 37-16,6-9-32 0,6-8-14 16,2-10 18-1,-2-10-27-15,-4-6-7 0,-4 0 13 16,-5-26-15-16,-8-12-1 16,-12-9-90-16,-2-6-115 15,-4-5-267-15</inkml:trace>
  <inkml:trace contextRef="#ctx0" brushRef="#br0" timeOffset="4342.05">8287 1639 897 0,'0'0'275'0,"0"0"-272"0,0 0 9 16,0 0-12-16,0 0-216 15,0 0-221-15</inkml:trace>
  <inkml:trace contextRef="#ctx0" brushRef="#br0" timeOffset="5187.42">10171 1456 467 0,'0'0'202'15,"0"0"-17"-15,0 0-86 16,0 0 6-16,0 0 4 16,0 0-61-16,0-75 3 15,0 75-45-15,0 0-6 16,0 17-5-16,-2 20-44 15,-5 16 49-15,-4 11 48 16,0 8-44-16,-2 4 17 16,-1-1-6-16,3-5-6 15,-3-10 3-15,6-12-12 0,1-13 0 16,1-16-1-16,4-7 10 16,2-12-9-16,0 0 15 15,0-17-9-15,0-29 26 16,0-17-32-16,13-14 0 15,5-3-22-15,-1 3 7 16,3 4 3-16,-4 7 8 16,0 6 4-16,-3 7-4 15,-2 11 4-15,-2 12 0 16,-3 12 8-16,-1 8 3 16,-5 6 0-16,0 4-11 0,0 0 11 15,0 7-24-15,7 22-14 16,2 13 27-16,2 12-5 15,3 7 15-15,-4 9-10 16,6 3 1-16,2 0 9 16,0-1 1-16,-1-11-11 15,-3-15 0-15,-5-10-11 16,-3-16 6-16,-4-11-27 16,-2-4-80-16,0-5-124 15,0 0 61-15,-15-19-303 16</inkml:trace>
  <inkml:trace contextRef="#ctx0" brushRef="#br0" timeOffset="5706.31">10075 1849 778 0,'0'0'302'16,"0"0"-181"0,0 0-53-16,0 0-41 0,0 0-12 15,0 0-15-15,63-16 0 16,-14-12 49-16,4-9-47 15,1-2 10-15,-5-2-12 16,-5 5-2-16,-6 6-7 16,-9 9-4-16,-9 6 13 15,-9 9-16-15,-4 6 16 16,-2 0-5-16,3 14-31 16,3 16 36-16,1 10 1 15,-3 4-1-15,-1 4 0 0,-2 1 0 16,-4-5 8-1,-2-9-8-15,0-6 0 0,0-10 6 16,0-7-2-16,0-7-4 16,0-5 0-16,0 0 12 15,0 0 1-15,2-8-5 16,6-24-8-16,3-10 14 16,5-12-15-16,2-3 1 15,0 7 0-15,4 6-13 16,-4 9 20-16,-4 14-7 15,-4 7 0-15,-1 6 6 16,-2 8-5-16,2 0-1 16,2 4 0-16,1 24-13 0,1 12 25 15,-2 10-12 1,-4 7 2-16,-1 1 8 0,1-8 0 16,-1-11-10-16,4-10-5 15,1-12-5-15,5-10-121 16,7-7-53-16,4-10-218 15</inkml:trace>
  <inkml:trace contextRef="#ctx0" brushRef="#br0" timeOffset="6996.15">11141 1696 467 0,'0'0'264'0,"0"0"-231"0,0 0-33 15,0 0-9-15,0 0 9 16,0 0 2-16,4 10 4 15,-4-10 42-15,0 0-34 16,0 0 41-16,0 0 34 16,0 0-43-16,0 0 66 15,0-8-40-15,0-8-69 16,0 0 13-16,0 2-16 16,-2 1 0-16,-9 4 0 15,2 6 5-15,0-2-8 16,-2 5 3-16,2 0 0 15,-4 8-8-15,-2 16 8 16,-2 10 0-16,1 11-4 16,3 6 15-16,3 2-11 0,2-1 1 15,6-6 8-15,2-14 2 16,0-8-6-16,0-13-5 16,0-6 0-16,0-5 10 15,0 0-10-15,10-24 32 16,3-12-29-16,0-13-1 15,3 7-2-15,-2 5-12 16,-2 7 1-16,-3 14-3 16,3 7 12-16,-4 8-8 15,5 1-4-15,3 0 3 16,5 19 22-16,0 9-9 0,2 2 22 16,-5-3-19-1,-3-10 7-15,-4-5-12 0,1-3 7 16,-3-9 20-16,-1 0-27 15,2-7 17-15,3-20-7 16,3-11-10-16,-1-11-1 16,1-1-28-16,-5-4-23 15,-3-2 33-15,-5 1-33 16,-3-5 47-16,0 7-10 16,-3 0 30-16,-5 11-7 15,3 11 10-15,1 11-3 16,2 9 37-16,2 10-50 15,-2-1-4-15,0 2 2 16,-4 0-53-16,2 0 50 16,-5 11 1-16,3 7 4 0,-2 6-6 15,4 4 4-15,2 7 0 16,2 9 0-16,0 6 10 16,0 8-10-1,0 5 5-15,0 6 0 0,16-2 19 16,1-6-20-16,-1-13 0 15,5-11-2-15,-2-16 12 16,-3-12-14-16,4-9 4 16,-4 0-1-16,-1-9 25 15,-1-23-28-15,-1-6-35 16,1-8-43-16,-3-2-61 16,-1 4 53-16,0 7 68 15,-4 11 18-15,1 11 29 0,-1 7 1 16,2 8 20-16,-2 0-50 15,3 23-34-15,3 14 20 16,-2 5 11-16,1-2 3 16,3-5 10-16,1-10-3 15,1-11-6-15,-5-14-1 16,0 0 19-16,1-14 5 16,-4-18-18-16,1-8 6 15,1-4-24-15,-6 4-8 16,0 2 7-16,0 7 7 15,-1 6 12-15,1 9 17 16,-4 10 25-16,2 4-8 16,-2 2-16-16,0 0-24 0,0 24-40 15,5 15 40-15,-2 16 0 16,3 19 14-16,-2 12 7 16,-2 9-15-16,3 7 42 15,-3-6-47-15,2-1 17 16,4-9-4-16,-2-6-2 15,3-9-1-15,-3-13 3 16,-3-12-11-16,-3-15 31 16,0-6-26-16,0-11 4 15,0-7 5-15,0-2-7 16,-7-5 33-16,-6 0-4 16,-5 0-9-16,-2-10 44 15,-9-20-59-15,0-12 26 0,0-13-34 16,5-9 14-16,8-11-42 15,16 0 20-15,0-7-72 16,11 0 23-16,20 4-114 16,7-6-230-16</inkml:trace>
  <inkml:trace contextRef="#ctx0" brushRef="#br0" timeOffset="7754.69">12021 1560 821 0,'0'0'199'0,"0"0"-130"16,0 0 8-16,0 0-2 0,0 0-58 15,0 0 40-15,11-56-57 16,-11 56 9-16,-9 0-9 16,-11 5 5-16,1 9-5 15,-4 6 0-15,1 3 10 16,0-1-16-16,6 3 6 15,5-2 0-15,7-3-14 16,4 2 14-16,0-2-2 16,15 1-1-16,10-2-5 15,4 1 6-15,0-5 2 16,-10-1 0-16,-7-5 2 16,-8 0 2-16,-4 0-4 0,0 1 0 15,0 4 10 1,-8 3-6-16,-6-3-4 0,5-4 0 15,3-6 7-15,3-4 1 16,3 0-8-16,0 0 2 16,0-16 10-16,0-11-15 15,15-3 3-15,6 4 0 16,4 0-12-16,-4 6 22 16,4 2-10-16,-3-2 0 15,-4 5 7-15,0-2-8 16,-5-3 1-16,1 4 0 15,-1-3 2-15,-4 7 3 0,0-3-5 16,-5 7 0 0,-2 2 9-16,1 3-6 0,-3 3-3 15,0 0 0-15,0 0-8 16,0 0 2-16,0 5 3 16,2 13-2-16,2 3 10 15,6 4-13-15,-4-4 8 16,5-4 0-16,-1-8-3 15,-2-4 20-15,5-5-17 16,3 0 30-16,1 0-25 16,4-14 23-16,-1-3-28 15,3 0 0-15,-2 2-2 16,2 4 7-16,2 1-5 16,1 5 0-16,6 5-2 15,-1 0-10-15,-2 9 12 0,-4 15 0 16,-8 1-16-16,-13 8 20 15,-4 1-6-15,0 0 2 16,-33-2-57-16,-16-10-18 16,-9-17-147-16,-4-5-326 15</inkml:trace>
  <inkml:trace contextRef="#ctx0" brushRef="#br0" timeOffset="7891.6">12213 1284 1045 0,'0'0'245'16,"0"0"-175"-16,0 0-48 16,0 0-22-16,0 0-56 0,0 0-124 15,51 26-379-15</inkml:trace>
  <inkml:trace contextRef="#ctx0" brushRef="#br0" timeOffset="11065.28">3534 3720 232 0,'0'0'153'16,"0"0"-41"-16,0 0 7 16,0 0-40-16,0 0 15 15,0 0-31-15,0 0-9 16,-2-22 41-16,2 20-14 15,0 2-23-15,0 0 28 16,0 0-65-16,0 0 16 16,-2 0-29-16,2 0 11 0,0 0-21 15,0 0 2-15,0 0 0 16,0 0-16-16,0 0 10 16,0 0 6-16,0 0-5 15,0 0 5-15,0 7-2 16,0-1 2-16,0-2 0 15,0 0-3-15,0-4 8 16,0 3-5-16,0-3 5 16,0 0 9-16,0 0-2 15,0 0-12-15,0 0 5 0,0-4-20 16,0 4 13 0,0 0-34-16,0 0 27 15,0 0-21-15,0 0 30 0,0 0 0 16,0 0 4-16,0 0-6 15,0 0 6-15,0 1-4 16,0-1 3-16,0 0 12 16,0 0 1-16,0 0-14 15,0 0 0-15,0 0-3 16,0 0 1-16,0 0-55 16,0 0-58-16,0 0-79 15,10 0-116-15,14 0-199 16</inkml:trace>
  <inkml:trace contextRef="#ctx0" brushRef="#br0" timeOffset="11819.85">4063 3305 180 0,'0'0'254'0,"0"0"-127"16,0 0-6-16,0 0-9 15,0 0-34-15,0 0 31 16,-18-79-40-16,18 75-11 16,0 4 39-16,0 0-67 15,0 0-6-15,0 0-24 0,0 2-18 16,0 24 18 0,0 18-16-16,7 17 16 0,9 16 19 15,2 14-5 1,-5 4-14-16,0 8 7 0,-4 0 0 15,-2-3 25-15,-3-6-32 16,-2-9 0-16,1-11 4 16,-3-16 1-16,0-9-5 15,0-14 0-15,0-12 12 16,0-8-29-16,0-9-31 16,0-4-48-16,0-2 2 15,0-4-31-15,0-22-99 16,0-16-449-16</inkml:trace>
  <inkml:trace contextRef="#ctx0" brushRef="#br0" timeOffset="12067.71">3985 3848 344 0,'0'0'258'16,"0"0"-97"-16,0 0-41 16,0 0 16-16,0 0-83 15,0 0-4-15,-2-233-26 16,33 219-16-16,2 10-14 15,-2 4 7-15,1 0 0 16,-8 20-15-16,-5 8 11 16,-11 7-8-16,-8 2 5 15,0 3 7-15,-2-4-12 16,-23 1 20-16,1-4-8 0,-2-7 18 16,5-1-18-16,7-7-102 15,8-6-105-15,6-10-183 16</inkml:trace>
  <inkml:trace contextRef="#ctx0" brushRef="#br0" timeOffset="12827.81">4288 3858 452 0,'0'0'270'15,"0"0"-210"-15,0 0-51 16,0 0 88-16,0 0-1 15,0 0-3-15,8-24 9 16,-4-5-100-16,-4-5 24 16,0-3-3-16,0-1-20 0,0-1 37 15,0 7-40-15,0 8 0 16,0 8 5-16,0 8 3 16,0 6-8-16,0 2 0 15,0 0-30-15,0 2 27 16,0 20-23-16,0 6 26 15,0 4 0-15,0-3 11 16,0-4-11-16,4-3 0 16,9-8-15-16,5-4 13 15,-3-5-69-15,4-5-6 0,3 0 52 16,0-8-5 0,5-17 30-16,-5 2-1 0,-3 3 1 15,-9 9 3 1,-5 5 2-16,-5 5-1 0,0 1-4 15,0 0-11-15,0 10-13 16,0 16 22-16,0 7 4 16,0 2 15-16,0 1-17 15,0-6 0-15,0-4 26 16,6-6-22-16,4-4 20 16,0-4 0-16,1-5-21 15,3-7 22-15,1 0-25 16,1 0 0-16,4 0 36 15,2-12-21-15,5-11-12 16,2-5-3-16,2-5 13 0,-2 0-33 16,-4-2 4-16,-8 3 2 15,-5 5 7-15,-5 0-15 16,-7 6 22-16,0 6 0 16,0 4-6-16,0 4-18 15,-9 3 21-15,-7 3-25 16,-3 1 18-16,-2 0-21 15,7 0 28-15,-1 1 1 16,6 13-1-16,2 4-8 16,1 8 22-16,6 4 3 15,0 4 38-15,2-2-29 16,22-1 17-16,5-4-37 0,5-6-1 16,6-7 3-16,5-8-5 15,-1-6-113-15,-1 0-114 16,-6-12-265-16</inkml:trace>
  <inkml:trace contextRef="#ctx0" brushRef="#br0" timeOffset="14279.67">5169 3703 333 0,'0'0'204'16,"0"0"-91"-16,0 0-48 15,0 0 7-15,0 0 0 16,0 0-52-16,-11-74 19 15,2 62 2-15,-3 0-29 0,2 2 46 16,-4 2-39 0,1 1 1-16,0 2-15 0,1 5 6 15,-1 0-13-15,1 0 2 16,-1 0-5-16,1 12-8 16,-2 6 13-16,5 2 0 15,-3 5-4-15,4 5 8 16,5-4-4-16,3-1 0 15,0-2 2-15,0-3-13 16,11-6 11-16,3-9 0 16,1-5-5-16,3 0 15 15,5-9 31-15,-1-26-3 0,4-15-35 16,-1-6 26 0,-2-4-29-16,-8-3 0 0,-6-2-10 15,-9 2-19 1,0 5 27-16,0 12 0 0,0 14 2 15,0 13 10-15,-2 8-5 16,-1 9-5-16,1 2 0 16,0 0-18-16,-3 0-13 15,1 10 10-15,-2 19 21 16,-1 2 9-16,0 12-9 16,5 1 0-16,-1 5 4 15,3 9 10-15,0 0-3 16,0 5 7-16,0-6-15 15,14-7 36-15,1-7-39 16,4-9 5-16,0-7-4 0,2-10 1 16,-3-14-4-16,-1-3 2 15,1 0 0-15,-1-12-3 16,0-16 3-16,-4-6-44 16,3-7 32-16,-6-3-58 15,0 1 46-15,-4 2-3 16,-3 10 26-16,-1 11-9 15,-2 8 12-15,2 12-2 16,-2 0 0-16,0 0-50 16,0 21 15-16,0 9 22 15,0 9 13-15,0 0 36 16,0 1-28-16,0-4 16 0,2-1 11 16,12-7-33-16,1-8 15 15,1-5-15-15,-1-9 7 16,-1-6-2-16,3 0 0 15,2-1 20-15,0-25-27 16,2-6-1-16,-1-3-18 16,-3-1-8-16,-1 3 0 15,-5 3 15-15,-2 11 7 16,-4 5 5-16,-1 6 11 16,-2 6-4-16,3 2 0 15,-1 0-7-15,5 2-2 16,2 14-14-16,0 4 16 15,-4 1 0-15,0-6-2 16,-2-3 12-16,-1-4-6 16,-2-3-4-16,0-5 4 0,0 0 20 15,-2 0-24-15,0 0 12 16,0 0 7-16,0 0-19 16,0-17-4-16,0-2-32 15,0-3-26-15,0-1 43 16,-4 3-12-16,0 4 31 15,2 7 0-15,-3 0 11 16,0 9 11-16,1 0-22 16,-3 0-2-16,-4 4-16 15,-3 16 15-15,-3 10 3 16,1 7-1-16,3-1 13 16,3-3-3-16,8 0 19 0,2-4-19 15,0-2 42 1,14-5-29-16,13-4 0 0,4-6-17 15,7-6 12-15,-3-6 0 16,1 0-12-16,-5-24 10 16,-6-8 23-16,-5-5-38 15,-7-1 0-15,-1 0 0 16,-3-1-9-16,-5 2 5 16,0 1 4-16,-2-1 0 15,1 4 3-15,-3-3 6 16,0 4-9-16,0 5 6 15,0 8 11-15,0 6-4 16,0 5-13-16,0 8 8 0,0 0-8 16,0 0 0-16,0 0-9 15,0 0 7-15,0 0-51 16,0 15 52-16,0 13-3 16,0 10 8-16,0 9 17 15,0 4-10-15,0 2-2 16,0-4 6-16,2-5-3 15,7-5 2-15,0-7-14 16,0-4 1-16,-2-10 1 16,-1-9-2-16,-3-4-32 15,-1-5-10-15,-2 0-58 16,0 0 66-16,0-20-243 0</inkml:trace>
  <inkml:trace contextRef="#ctx0" brushRef="#br0" timeOffset="14450.57">5816 3703 351 0,'0'0'528'0,"0"0"-377"16,0 0-38-16,0 0-33 15,0 0-78-15,0 0 27 16,148-58-29-16,-121 52-10 16,-13 2 7-16,-10 4-96 15,-4 0-12-15,0 0-148 16,-10-10-196-16</inkml:trace>
  <inkml:trace contextRef="#ctx0" brushRef="#br0" timeOffset="14601.48">5343 3437 970 0,'0'0'207'0,"0"0"-149"15,0 0-54-15,0 0-4 16,0 0-8-16,0 0-183 15,71 10 67-15,-13 6-345 16</inkml:trace>
  <inkml:trace contextRef="#ctx0" brushRef="#br0" timeOffset="15088.42">6395 3762 201 0,'0'0'194'16,"0"0"-23"-16,0 0-16 15,0 0 31-15,0 0-40 16,0 0-20-16,-60-27-2 15,56 27-85-15,4 0 19 16,0 0-24-16,0 0-29 16,0 0 5-16,2-1-10 15,24-6-5-15,15 4-6 16,3-5 22-16,1 0-2 0,-5-1-9 16,-9 3-14-1,-6 2 8-15,-10 3-52 0,-6 1-41 16,-2 0-38-16,-7 0-156 15,0 0-228-15</inkml:trace>
  <inkml:trace contextRef="#ctx0" brushRef="#br0" timeOffset="15744.21">6988 3605 47 0,'0'0'206'15,"0"0"-27"-15,0 0-22 16,0 0-37-16,0 0 6 16,0 0-35-16,-11-108-16 15,11 94 29-15,-2 4-54 16,2 4 25-16,-2 4-14 0,-1 2-37 15,1 0 27 1,2 0-51-16,0 0 0 0,-3 0-10 16,3 18-11-16,0 20 18 15,0 16 0-15,0 12 6 16,5 10 16-16,4 7-19 16,0 3 0-16,-5 0-2 15,0-1 15-15,-1-10-13 16,0-10 0-16,-3-15-26 15,0-13-5-15,0-14-106 16,0-11-59-16,0-12-96 16,0 0-210-16</inkml:trace>
  <inkml:trace contextRef="#ctx0" brushRef="#br0" timeOffset="17116.97">6834 3688 635 0,'0'0'227'0,"0"0"-99"15,0 0-97-15,0 0 54 16,0 0-61-16,0 0-9 16,85-147-15-16,-52 147 3 15,5 0-3-15,-3 18 0 16,-3 12-1-16,-6 6-16 15,-7 6 15-15,-6 0 2 16,-8-2-12-16,-5-5 14 16,0-7-2-16,0-6 14 0,-14-8-6 15,1-4 48-15,3-5-53 16,0-5 7-16,1 0 20 16,-1 0-23-16,2-9 10 15,1-15-3-15,3-6-6 16,4-4-6-16,0-7-1 15,0 4-1-15,0-1 3 16,6 3 12-16,7 5-11 16,3 4-4-16,3 4 4 15,2-1-6-15,4 6 2 16,0 1 0-16,-5 2-4 16,-3 10 16-16,2 4-13 0,-2 0 1 15,5 13 0 1,1 16-15-16,-2 7 15 0,2 0 0 15,-7-1-6-15,-3-4 9 16,-4-4-3-16,-4-9 0 16,-3-7 1-16,-2-4-14 15,0-5 13-15,0-2 0 16,0 0 13-16,0 0-4 16,0 0 26-16,0-10 17 15,0-11-51-15,0 1 19 16,0-2-20-16,9 4 0 15,2 0-4-15,-2 6-7 16,0 2 11-16,-1 4 0 0,-1 4 2 16,-4 0-6-16,1 2 4 15,-4 0 0-15,0 0-3 16,0 0 1-16,0 0 2 16,0 0 0-16,0 0-1 15,0 0-21-15,0 6 22 16,0 1 0-16,0-4-7 15,0-1-3-15,0 0 6 16,0-2 2-16,0 0-6 16,0 0-8-16,0 0 16 15,0 0 0-15,0 0-6 16,0 0-4-16,0 0 3 0,0 0-16 16,0 0-46-16,0 0 7 15,0 0-33-15,0 0 16 16,0 0-8-16,0 2-39 15,0 1 79-15,0 0 45 16,0 1 4-16,-4-2 3 16,-1 1 43-16,0-2 13 15,5-1 23-15,0 0-6 16,0 0 45-16,0 0-30 16,0-1-50-16,0-18 5 15,0 0-48-15,0-8 0 16,0 1-10-16,14-2 2 15,6 5 5-15,2 2 3 16,1 5-55-16,4 8 33 16,0 8-70-16,4 0-26 0,-2 6-43 15,-8 13-41-15,2 2-31 16,-10 1 36-16,-3-7 96 16,-4-4 64-16,-6-5 37 15,0-6 16-15,0 0 208 16,0 0 2-16,0-6-109 15,-4-5-8-15,-1 2-45 16,1-1 20-16,-1 4-33 16,0-1-1-16,3 6 4 15,0 1-38-15,2 0 6 0,-4 0-22 16,-1 9-26-16,-3 15 13 16,0 10 13-1,4-1 0-15,4 1-4 0,0-8 21 16,0-8-24-16,0-4 7 15,9-7-2-15,7-7 2 16,2 0 21-16,-1-3 13 16,2-17-1-16,-7-5-27 15,-5 4 10-15,-7-1-16 16,0 4 6-16,0 2-6 16,-15 2 0-16,-6 7 0 15,-1 0-3-15,2 7 9 16,4 0-13-16,3 0 7 15,5 14-27-15,3 5-42 16,5-2-98-16,0-5-90 0,2-7-164 16</inkml:trace>
  <inkml:trace contextRef="#ctx0" brushRef="#br0" timeOffset="17643.09">7868 3352 72 0,'0'0'632'0,"0"0"-445"16,0 0-99-16,0 0 27 15,0 0-30-15,0 0-49 16,0 0-1-16,-19-29-35 0,19 29 0 16,0 0-3-16,0 0-23 15,0 3 21-15,0 13 5 16,0 5 0-16,0 5-3 15,0 3 7-15,0 6-4 16,0 0 0-16,0 2 9 16,0-5-14-16,0-4 5 15,0-8 0-15,0-4 0 16,0-4 10-16,0-7-10 16,0-4 10-16,0-1 7 15,0 0-1-15,0 0 7 16,0 0-8-16,2-1 37 15,11-16-52-15,1-5 0 16,3 3-3-16,6-1 16 16,-4 6-20-16,1 9 7 0,3 5-15 15,-3 0-5-15,-2 0 13 16,-4 14 7-16,-8 2-3 16,-4 2-26-16,-2-2 21 15,0-3-4-15,0 0 12 16,-6-3-24-16,-15-1 41 15,-3-2-17-15,1-2 6 16,4-1 12-16,3-4-36 16,3 0 12-16,6 0-131 15,7-13-118-15,0-11-516 16</inkml:trace>
  <inkml:trace contextRef="#ctx0" brushRef="#br0" timeOffset="18293.73">8406 3384 402 0,'0'0'174'16,"0"0"-150"-16,0 0-24 15,0 0-22-15,0 0 22 16,0 0 5-16,4 3 14 0,-4-3 7 15,0 0-6 1,0 0 61-16,0 0 5 0,0 0-5 16,0 0 39-16,0 0-86 15,0 0-14-15,0-8-20 16,-2-4 14-16,-5 1-11 16,1 2-3-16,1 0 0 15,-2 4-3-15,1 3 3 16,-3 2-5-16,-3 0 0 15,-1 0-16-15,-3 19 21 16,-1 13 0-16,1 7 6 16,3 5-8-16,7 0 11 15,-2-2-9-15,8-4 0 16,0-6 11-16,0-10-14 0,0-8 3 16,8-8 0-16,2-6-13 15,5 0 34-15,2-13 0 16,3-12-12-16,-1-5 1 15,0-2 4-15,-2-2-14 16,1 0 0-16,-2 4-16 16,-1 0 12-16,-1 8 4 15,-7 7 0-15,-3 9 9 16,-2 6-15-16,0 0 6 16,0 3-42-16,3 20 26 15,4 12-11-15,2 0 27 16,0 0 3-16,3-12 7 15,-1-6 6-15,-1-7 5 0,-2-8 7 16,-1-2 43 0,7 0-39-16,6-15 33 0,4-8-54 15,3-5 1-15,-2 2-24 16,-4 6-5-16,-8 2-142 16,-8 3-124-16</inkml:trace>
  <inkml:trace contextRef="#ctx0" brushRef="#br0" timeOffset="19702.04">3343 4381 88 0,'0'0'91'0,"0"0"-28"15,0 0-4-15,0 0-36 16,0 0 18-16,0 0 17 15,-143 0-18-15,110 2 34 16,4 1 37-16,3 0-23 16,3-3 22-16,7 2-58 0,8-2-1 15,5 0 24-15,3 0-61 16,0 0 14-16,0 0-23 16,0 0-3-16,7 2-4 15,13 0 0-15,3 3 2 16,5 0 31-16,3-1-26 15,8 4-5-15,3-2 1 16,9-2 13-16,3-1-10 16,3 1-4-16,9-3 0 15,5-1 1-15,4 0 7 0,12 0-8 16,4 0 0 0,8 0 9-16,3 0-12 0,5-5 3 15,0-2 0-15,-2 4-5 16,2-4 14-16,-7 6-9 15,-1-4 0-15,-3 1 5 16,-5 1-8-16,-2 3 3 16,3-2 0-16,-3 2-8 15,-1-3 16-15,1-1-8 16,-4 1 0-16,4-4 6 16,-4 0-8-16,2-2 2 15,1-1 0-15,-5 0-2 16,2 0 13-16,2 0-11 15,3 2 0-15,5 0 12 16,-1 0 0-16,2 3-12 0,-9-2 0 16,-7 5-5-16,-1 2 18 15,-2 0-13-15,4 0 0 16,4-3 12-16,3 0 7 16,6-3-15-16,0 1-4 15,0-4 6-15,-3 1 1 16,-2 4-7-16,-2 0 0 15,-1 4 4-15,-1 0 4 16,2 0-4-16,9 0-4 16,5 0 15-16,10-2 1 15,9-8-12-15,1 0-4 16,1 0 8-16,-4 4-3 0,-4 2-5 16,-9 4 0-16,-14 0-7 15,-10 0 12-15,-15 0-5 16,-5 0 0-16,-8 0 1 15,-1 0 31-15,-6 0-25 16,4 0 11-16,-4-8 7 16,-1 0-12-16,-3-2-2 15,-9 4-8-15,-8-1 9 16,-9 3-5-16,-5 3-7 16,-7-1 0-16,-4 2-5 15,-2 0-86-15,-42 23-139 16,-30 8 97-16,-20-4-286 15</inkml:trace>
  <inkml:trace contextRef="#ctx0" brushRef="#br0" timeOffset="20956.32">8086 5390 213 0,'0'0'237'0,"0"0"-63"16,0 0-28-16,0 0-5 0,0 0-45 15,0 0 13-15,-6-80-27 16,6 70-50-16,0 1 37 15,0 4-36-15,0 1-18 16,0 1 40-16,0 3-51 16,0 0 3-16,0 0-7 15,0 0 15-15,0 0-21 16,0 0 6-16,0 0 0 16,0 0-22-16,0 5 20 15,0 16 2-15,0 10-6 16,0 8 8-16,0 10-6 15,0 3 4-15,0 2 0 16,-2-3-4-16,-2-5 8 0,-1-5-4 16,-1-9 0-16,0-1 16 15,2-12-23-15,-2-2 7 16,1-7-53-16,3-5 41 16,0 0-93-16,2-5 16 15,-4 0 19-15,-2-6-71 16,6-22-154-16,0-13-322 15</inkml:trace>
  <inkml:trace contextRef="#ctx0" brushRef="#br0" timeOffset="21218.17">7962 5344 448 0,'0'0'229'16,"0"0"-80"-16,0 0-43 15,0 0-89-15,0 0 12 16,0 0-29-16,76-123 8 15,-38 122-1-15,1 1 4 16,-5 0-11-16,-9 0 7 16,-9 8 5-16,-10 11-9 15,-6 4-3-15,0 5 0 16,-4 2-9-16,-23 2 23 16,-4-2-2-16,-3-2 4 15,8-5-10-15,5-8-12 16,13-7 1-16,8-8-129 15,0 0-123-15,12-18-233 16</inkml:trace>
  <inkml:trace contextRef="#ctx0" brushRef="#br0" timeOffset="21578.96">8601 5075 314 0,'0'0'326'15,"0"0"-164"-15,0 0-64 16,0 0-4-16,0 0-15 16,0 0 19-16,3-29-40 15,-3 26-23-15,0 3 39 0,0 0-62 16,0 0 7-16,0 0-19 16,0 0 10-16,0 0-21 15,-7 0-11-15,-10 24 22 16,-10 13-11-16,-6 14 18 15,-1 11-7-15,5 5 3 16,7 7 6-16,6 0 10 16,9 0-19-16,7-6 0 15,0-8 13-15,9-12-3 16,20-8-10-16,7-9 0 16,4-14-20-16,2-8 10 15,8-9-66-15,1-2-98 16,-7-28-156-16,-4-6-456 0</inkml:trace>
  <inkml:trace contextRef="#ctx0" brushRef="#br0" timeOffset="22080.68">8815 5291 415 0,'0'0'242'0,"0"0"-41"16,0 0-106-16,0 0 25 15,0 0-7-15,0 0-47 16,-44-109 14-16,44 109-66 16,0 0-13-16,0 0-1 15,0 7-21-15,19 17 21 16,6 10 0-16,4-2 7 0,0-1 7 16,-2-5-14-16,-2-6 0 15,-7-8-14-15,-5-5 13 16,-6-7-16-16,-1 0-9 15,-1-5 26-15,4-19-13 16,-2-8 1-16,-3 0 6 16,0 2-17-16,-2 2 29 15,4 5-6-15,-2 1 0 16,0 6 6-16,1 3 14 16,-1 6-10-16,-4 3-10 15,0 4 19-15,0 0-15 16,0 0-8-16,0 0-3 15,0 0-3-15,0 14 8 16,0 6 2-16,-4 5 0 16,-5 1 11-16,-1 2 0 0,2 2-11 15,-3 4 0-15,-1 1 9 16,-1 2-24-16,-2 1 11 16,1-2-54-16,6-4-16 15,1-10-72-15,7-8-29 16,0-10-81-16,0-4-152 15</inkml:trace>
  <inkml:trace contextRef="#ctx0" brushRef="#br0" timeOffset="22373.25">8952 5464 103 0,'0'0'211'16,"0"0"-84"0,0 0-15-16,0 0 26 0,0 0-26 15,0 0 11 1,-2-48-35-16,2 41-15 0,0 2 31 15,0-1-46-15,0 0-21 16,0 2 16-16,0 2-49 16,0 2 17-16,0 0-16 15,0 0 5-15,0 0-8 16,0 0-2-16,0 2 0 16,6 19-20-16,1 8 5 15,-1 9 15-15,-1 0-6 16,-2 2 15-16,-3-2 1 15,0-1-10-15,0-7-58 16,0-4-4-16,0-8-123 0,2-9-8 16,11-9-174-16</inkml:trace>
  <inkml:trace contextRef="#ctx0" brushRef="#br0" timeOffset="22630.11">9241 5366 249 0,'0'0'406'0,"0"0"-236"15,0 0-18-15,0 0-33 16,0 0-1-16,0 0-11 0,-21-20-82 16,21 18 15-16,0-2-19 15,2-2-16-15,13-4 4 16,5 0-9-16,9 0 0 15,7 2-10-15,1 3-34 16,-3 5-40-16,-5 0-83 16,-7 0-122-16,-8 5-103 15</inkml:trace>
  <inkml:trace contextRef="#ctx0" brushRef="#br0" timeOffset="22821">9251 5518 320 0,'0'0'314'15,"0"0"-116"-15,0 0-54 16,0 0 24-16,0 0-29 16,0 0-86-16,-41 14-28 0,64-24-16 15,3-1-9-15,10-1 0 16,7 3-5-16,1 3-43 16,3 1-107-16,-3 5-79 15,-6-3-25-15,1-6-211 16</inkml:trace>
  <inkml:trace contextRef="#ctx0" brushRef="#br0" timeOffset="23243.08">9739 5329 434 0,'0'0'336'16,"0"0"-175"-16,0 0-64 0,0 0 23 15,0 0-72-15,0 0-7 16,6-68 3-16,-6 64-42 15,0 4 33-15,0 0 1 16,0 0-34-16,0 0 26 16,0 0-28-16,-4 0 0 15,-2 0-13-15,-6 0 28 16,-1 10-15-16,-1 9 0 16,1 7 6-16,0 10 6 15,-1 4-8-15,5 2-4 16,9-2 0-16,0-6 8 0,0-6-8 15,27-8 0 1,5-6 7-16,3-11 7 0,7-3-7 16,-1-9-7-16,-4-17 0 15,-8-8 4-15,-11 1-8 16,-11 2 0-16,-7 4-2 16,-2 4-15-16,-29 3 17 15,-12 3 4-15,-3 8-6 16,5 5-2-16,7 2 1 15,14 2 7-15,14 0-63 16,6-2-6-16,11-6-134 16,29-4-209-16</inkml:trace>
  <inkml:trace contextRef="#ctx0" brushRef="#br0" timeOffset="23589.42">9980 4976 528 0,'0'0'285'0,"0"0"-170"16,0 0-45-16,0 0-53 15,0 0-16-15,0 0 40 0,131 128-39 16,-82-65 2 0,-5 1 0-16,-10 7 10 0,-16 5 1 15,-18 4 19-15,-2 4-16 16,-34-4 51-16,-9-3-54 16,-1-13-1-16,1-10-3 15,3-17 1-15,9-12-24 16,8-15-24-16,9-10-188 15,14-8-108-15</inkml:trace>
  <inkml:trace contextRef="#ctx0" brushRef="#br0" timeOffset="24338.95">11780 5129 176 0,'0'0'222'0,"0"0"-53"0,0 0-10 15,0 0-60-15,0 0 24 16,0 0-54-16,0-25 26 15,0 22 13-15,0-1-62 16,0 2 24-16,0-1-44 16,0 3-17-16,0 0 39 15,0 0-41-15,0 0 2 16,0 0-9-16,0 0-3 16,0 0-8-16,0 27 1 15,5 9 9-15,-3 7-17 16,0 4 26-16,0 8-8 15,-2-1 0-15,0 1 19 16,3-2-17-16,0-4-2 16,-1-10 0-16,-2-6-6 0,0-12 11 15,0-7-5 1,2-8 0-16,-2-1 12 0,0-5-28 16,0 0 16-16,2 0-34 15,-2 0 28-15,0 0-72 16,0-16-74-16,0-9-73 15,0-4-152-15</inkml:trace>
  <inkml:trace contextRef="#ctx0" brushRef="#br0" timeOffset="24617.32">11760 5170 559 0,'0'0'224'0,"0"0"-45"15,0 0-61-15,0 0-4 16,0 0-85-16,0 0-10 15,27-141-22-15,6 125 4 16,8 6-1-16,-1 10 13 16,-9 0-10-16,-6 2-3 15,-12 20 0-15,-13 6-9 16,0 6 9-16,-5 4 0 16,-19 2 2-16,-7 1 28 15,-1-9-18-15,3-6-12 16,8-8 0-16,7-6-12 15,7-6-5-15,5-6-111 16,2 0 5-16,5-4 19 0,19-19-440 16</inkml:trace>
  <inkml:trace contextRef="#ctx0" brushRef="#br0" timeOffset="24967.77">12335 4918 492 0,'0'0'182'0,"0"0"-46"15,0 0-67-15,0 0 61 16,0 0-67-16,0 0-6 0,0-37 40 16,0 37-73-16,0-2 13 15,0 2-30-15,-4 0 9 16,-9 0-14-16,-3 10-2 15,-6 19 0-15,0 10 20 16,-1 9-7-16,5 8-13 16,3 8 2-16,4 2 9 15,6 2 13-15,5-3-24 16,0-9 0-16,14-10-3 16,17-10 12-16,11-14-9 15,7-12 0-15,5-10-17 16,2 0-12-16,-3-18-151 15,-8-16-196-15,-12-6-391 0</inkml:trace>
  <inkml:trace contextRef="#ctx0" brushRef="#br0" timeOffset="25252.23">12572 5051 505 0,'0'0'244'16,"0"0"-105"-16,0 0-55 15,0 0 56-15,0 0-69 16,0 0-15-16,-21-75-6 16,21 75-28-16,0 0 35 15,0 0-52-15,0 0 2 0,0 5-14 16,8 19 10-16,17 12-3 16,3 8 0-16,8 0 5 15,0-6 7-15,-3-4-12 16,-4-7 0-16,-7-10-17 15,-9-3 8-15,-6-7-43 16,-7-7-82-16,0 0-69 16,0-2 52-16,0-19-326 15</inkml:trace>
  <inkml:trace contextRef="#ctx0" brushRef="#br0" timeOffset="25761.33">12891 4985 236 0,'0'0'284'0,"0"0"-98"15,0 0-41 1,0 0-26-16,0 0-55 0,0 0-35 16,0-36-29-16,0 36-15 15,0 8 0-15,0 4 30 16,-4 2-9-16,-8 3 19 16,-1 8-14-16,-5-1 33 15,-3 6-32-15,2 0-10 16,-1-1 17-16,2-4-11 15,4-3-8-15,1-6 0 16,6-4-37-16,3-5-30 16,4-6-99-16,0-1-54 15,0 0 89-15,0 0-33 16,0-10-42-16,4-5 188 16,1-2 18-16,0 4 151 0,-1 0 20 15,-2-1-13-15,2 2 1 16,-1 2-63-16,-1 2 3 15,0 3-12-15,0 0-32 16,0 1 28-16,-2 4-50 16,3 0-8-16,-3 0-3 15,0 0-15-15,0 0-14 16,0 20 7-16,0 15 0 16,0 6 1-16,0 6 2 15,0-1-3-15,0-2 9 16,0-4 0-16,0-2-9 15,0-8 0-15,0-8-9 0,0-6-8 16,5-8-81 0,3-6-65-16,5-2-30 0,3-2-106 15,3-18-207-15</inkml:trace>
  <inkml:trace contextRef="#ctx0" brushRef="#br0" timeOffset="26047.17">13006 5198 329 0,'0'0'387'0,"0"0"-214"16,0 0-64-16,0 0-4 15,0 0-51-15,0 0 9 16,-28-16-29-16,50 7-21 15,7-1 54-15,4-3-51 16,3-1 1-16,0-1-13 16,-7 5 3-16,-3 3-14 15,-4 2-3-15,-3 5-68 16,-4 0-69-16,-6 2-136 16,-9 12-70-16</inkml:trace>
  <inkml:trace contextRef="#ctx0" brushRef="#br0" timeOffset="26228.07">13058 5314 388 0,'0'0'383'15,"0"0"-186"-15,0 0-60 0,0 0-11 16,0 0-63-16,0 0-30 16,-2 6-7-16,26-6-26 15,10-6 16-15,3-6-16 16,6-2-18-16,1-3-25 15,1 2-155-15,0 1-64 16,-3-4-104-16</inkml:trace>
  <inkml:trace contextRef="#ctx0" brushRef="#br0" timeOffset="26595.85">13573 5117 264 0,'0'0'276'15,"0"0"-113"-15,0 0-32 16,0 0-40-16,0 0-10 16,0 0-15-16,-2-109-20 15,-1 98 42-15,1-1-44 16,2 3 8-16,-2 2 8 16,2 0-48-16,0 6 16 15,0 1-13-15,0 0-9 16,0 0 12-16,0 0-18 15,0 0 0-15,-2 0-6 0,0 14-16 16,0 6 22 0,2 10 0-16,-3 6 6 0,0 0 1 15,3 3-6 1,0-2-1-16,0-1 0 0,0-5 4 16,0-4-15-16,0-8 6 15,0-5-56-15,0-9 11 16,10-5-138-16,3 0-9 15,5-1-6-15,-1-24-277 16</inkml:trace>
  <inkml:trace contextRef="#ctx0" brushRef="#br0" timeOffset="26865.7">13707 4800 419 0,'0'0'275'0,"0"0"-62"15,0 0-92-15,0 0 9 16,0 0-37-16,0 0-75 16,7-30 27-16,17 30-42 15,5 21 5-15,5 21 0 16,-1 20 9-16,-8 14-15 16,-10 10-2-16,-15 2 7 15,0 5 23-15,-13-2-26 16,-22 1 7-16,-4-9 1 15,1-6 2-15,5-16-28 16,-1-11-16-16,1-13-129 0,-3-19-177 16</inkml:trace>
  <inkml:trace contextRef="#ctx0" brushRef="#br0" timeOffset="27946.08">12802 4493 421 0,'0'0'251'0,"0"0"-62"16,0 0-56-16,0 0-24 15,0 0 8-15,0 0-65 16,0-66 1-16,0 62-8 0,0 1-32 16,0 0 35-16,0 2-32 15,0-2-13-15,0 2 26 16,0 1-19-16,0 0-10 16,0 0 0-16,0 0 5 15,0 0-20-15,0 0 15 16,4 1 0-16,7 11-16 15,1 2 18-15,-4 3-2 16,-1-6 0-16,-3 0 5 16,0-4-11-16,-1-3 6 15,-3-1 0-15,3-3 6 16,-1 0 9-16,6 0-15 0,13-22 23 16,10-18-20-1,13-16 28-15,12-13-31 0,4-5 0 16,5-4-7-16,4-2 15 15,-5 6-8-15,-8 9 0 16,-17 19 7-16,-22 16-13 16,-8 15 6-16,-7 9 0 15,-2 0-10-15,0 5 10 16,0 1-1-16,0 0-4 16,0 0-54-16,0 8 5 15,0 17-72-15,0-4-139 16,0-3-146-16</inkml:trace>
  <inkml:trace contextRef="#ctx0" brushRef="#br0" timeOffset="29514.94">12463 6148 212 0,'0'0'211'0,"0"0"8"16,0 0-27-16,0 0-21 15,0 0-52-15,0 0-31 16,-76-3-1-16,76 3-58 15,0 0-14-15,11 0-15 0,13 0-1 16,10 0-23-16,2 0-16 16,2 11-144-16,-3 4-131 15,-6-4-259-15</inkml:trace>
  <inkml:trace contextRef="#ctx0" brushRef="#br0" timeOffset="29892.72">12447 6731 605 0,'0'0'254'0,"0"0"-183"16,0 0-8-16,0 0-23 15,0 0-36-15,0 0 0 16,25 7 5-16,8-5 0 0,5-2-9 16,-1 0-86-16,2 3-100 15,-8-1-147-15</inkml:trace>
  <inkml:trace contextRef="#ctx0" brushRef="#br0" timeOffset="30221.53">12594 7415 66 0,'0'0'762'0,"0"0"-493"16,0 0-110-16,0 0-70 15,0 0-46-15,0 0 16 16,-8 6-58-16,8-6 1 16,2 0-2-16,11 0 5 15,3 0-12-15,-1 2 7 16,3 2-55-16,-1 6-6 15,0 0-190-15,-7 1-156 0</inkml:trace>
  <inkml:trace contextRef="#ctx0" brushRef="#br0" timeOffset="30574.43">12518 8191 531 0,'0'0'409'0,"0"0"-245"15,0 0-49-15,0 0-35 16,0 0-10-16,0 0-70 16,23-20 11-16,-5 14 1 15,-1 0 2-15,-3 0-12 16,1 0-2-16,3 2 16 16,5 0-27-16,1 1 11 15,3 3-79-15,2 0-149 16,-7 5-229-16</inkml:trace>
  <inkml:trace contextRef="#ctx0" brushRef="#br0" timeOffset="30895.24">12507 8877 387 0,'0'0'474'0,"0"0"-329"16,0 0-74-16,0 0 49 0,0 0-50 16,0 0-28-1,-11 14 7-15,20-14-48 0,12 0 35 16,2-5-22-16,4-7-5 15,-2-2-1-15,0 5-8 16,-1 3-15-16,-2 1 10 16,0 5-83-16,-1 0-85 15,-6 0-94-15,-1 13-145 16</inkml:trace>
  <inkml:trace contextRef="#ctx0" brushRef="#br0" timeOffset="31256.57">12530 9446 544 0,'0'0'284'0,"0"0"-147"16,0 0 14-16,0 0-12 15,0 0-63-15,0 0-33 16,-23 14 20-16,23-14-54 16,0 0 11-16,5 0 6 15,9 0-22-15,3-2 38 0,1-8-36 16,-1 2-5 0,-1-1 16-16,-3-1-10 0,1 2-7 15,-1 1 0-15,1 3 2 16,1 1-16-16,1 3-25 15,-3 0-27-15,1 0 7 16,-7 15-144-16,-3 7-53 16,-4 2-132-16,0 2-127 15</inkml:trace>
  <inkml:trace contextRef="#ctx0" brushRef="#br0" timeOffset="31458.45">12572 9781 19 0,'0'0'159'0,"0"0"-24"16,0 0-18-16,0 0 29 0,0 0-34 16,0 0-16-16,-40 121-20 15,40-121-27-15,0 0-2 16,0 0 20-16,0 0-59 16,6 0 13-16,11 2-21 15,2 1-7-15,6 8-53 16,-3 1-146-16,-2-1-196 15</inkml:trace>
  <inkml:trace contextRef="#ctx0" brushRef="#br0" timeOffset="31694.87">12626 10534 395 0,'0'0'583'0,"0"0"-494"16,0 0-62-16,0 0-27 15,0 0 0-15,0 0 1 16,58 70-1-16,-36-70-45 16,-2 0-13-16,-2-3-49 0,1-13-54 15,2-5-210 1</inkml:trace>
  <inkml:trace contextRef="#ctx0" brushRef="#br0" timeOffset="34073.3">15967 4770 257 0,'0'0'190'0,"0"0"-34"16,0 0-56-16,0 0-21 16,0 0 19-16,0 0-41 15,-20-90-6-15,20 84 9 16,0 3-13-16,0 0 11 15,0-1-31-15,0 4-14 0,0 0 29 16,0 0-38-16,0 0-4 16,0 0 0-16,0 0-19 15,0 16 17-15,0 10 2 16,0 10 0-16,7 6-4 16,-1 7 4-16,1 2 0 15,-3 4 6-15,-2-1 4 16,1-4-1-16,-3-4-9 15,0-11 0-15,0-14 3 16,0-7 1-16,0-10-4 16,0-4 0-16,0 0 15 15,0 0-10-15,0-4 2 16,0-19-7-16,0-16 0 16,0-9-45-16,-5-2 3 15,-3-2 10-15,-4 5-20 0,-1 3 50 16,-2 7-3-16,-1 0 5 15,1 7 13-15,1 4-8 16,5 6 20-16,3 8 16 16,2 6-39-16,2 4 22 15,2 2-24-15,0 0-7 16,0 0-1-16,16 0-27 16,22 12 35-16,14 4 6 15,8 2 5-15,0 2-7 16,-6 3-4-16,-14 0 0 0,-16 2 6 15,-13 1 0-15,-11 6 0 16,0 3 14-16,-13 6-16 16,-23 1 44-16,-4 2-29 15,2-4-17-15,3-6 16 16,12-10-5-16,7-10-26 16,10-7 0-16,6-7-104 15,0 0-31-15,9-12-56 16,17-19-173-16</inkml:trace>
  <inkml:trace contextRef="#ctx0" brushRef="#br0" timeOffset="35875.06">16303 4923 344 0,'0'0'239'0,"0"0"-164"0,0 0 5 15,0 0-55-15,0 0 3 16,0 0 28-16,75 0-55 15,-60 0 16-15,1-9 17 16,-5 4-15-16,-3-5 34 16,1 0-30-16,-2 0-15 15,0-4 14-15,-1 2-19 16,-4 0-3-16,1-1 0 16,-3 6-24-16,0-2 21 15,0 4-34-15,0 0 3 16,-7 5 31-16,-11 0-32 15,1 0 17-15,-6 0 9 0,4 7 9 16,-2 8 34-16,5 3-10 16,3 5 7-16,5 4 32 15,5 6-49-15,3 1 15 16,0 0-14-16,0 2-11 16,15-6 15-16,4-4-19 15,4-10 0-15,-2-6 18 16,-1-8-15-16,0-2 6 15,-2-4-3-15,0-20 0 16,2-8-8-16,0-6 2 16,0-1-12-16,-2 2 1 0,-2 2-8 15,-1 5 16 1,-3 6-7-16,-2 8 10 0,-3 5-3 16,-1 2 3-1,2 7 0-15,-4 2 6 0,0 0-3 16,1 0-3-16,1 4 0 15,-2 6 1-15,4 0 20 16,-6-1-21-16,2-1 2 16,-1-5 10-16,-1-1-4 15,0-2-8-15,-2 0 1 16,0 0 6-16,0 0 25 16,0 0-28-16,0-12 0 15,0-3-8-15,0-4-11 16,0 5-15-16,0 0 7 15,0 8 9-15,0 3 2 0,0 3 5 16,-4 0 1 0,-5 0-18-16,-5 5 17 0,-1 11 7 15,1 4 0-15,1 5 5 16,3-1 5-16,4 3-4 16,4 4 2-16,2-1 38 15,0 0-46-15,4-5 23 16,14-2-7-16,7-5-8 15,0-6 11-15,1-7-19 16,0-5 0-16,-1 0 5 16,-2-7-4-16,-1-13-2 15,-2-8-9-15,-2-2-21 16,-3-4 30-16,-1 0-21 16,-8 2 17-16,3 4-14 0,-5 1 7 15,0 8 5-15,-4 3 3 16,0 5 4-16,0 6-8 15,0 5 8-15,0 0-11 16,0 0 2-16,0 0-28 16,0 16 37-16,0 7 7 15,0 4-5-15,0 3 29 16,0 3-28-16,0 0-2 16,10-5 32-16,8-2-22 15,2-9-7-15,0-5-4 16,0-7 16-16,-2-5-4 15,5 0-7-15,-1-25-2 16,2-6-3-16,-4-6-8 0,-5 0-2 16,-1-3 0-16,-3-3 10 15,1-1-9-15,-6 0 9 16,-1 0 0-16,-3 0-7 16,0 4 18-16,-2 6-11 15,0 8 16-15,2 6-16 16,-2 10 41-16,0 6-24 15,0 4-6-15,0 0 13 16,0 0-24-16,0 0-2 16,0 0-11-16,0 9 12 15,0 14-11-15,0 3 12 16,0 6 0-16,-2 4-5 16,-2 7 15-16,-1 3-10 0,3 1 10 15,2-2-10-15,0-4 38 16,0-2-35-16,4-10-1 15,12-5 15-15,0-7-10 16,0-7-7-16,-3-4 3 16,0-6 8-16,-2 0 0 15,2 0-9-15,3-10-2 16,2-13 0-16,2-5-6 16,3 0-8-16,0-5-17 15,2-1-28-15,-5-1 27 16,-1 1-27-16,-6 4 9 15,-7 4 40-15,-2 3-14 16,-4 11 24-16,0 3 0 0,0 5 5 16,0 4 21-16,0 0-26 15,-6 0 1 1,-5 0-12-16,-1 8 2 0,2 9 9 16,1 4 0-16,-3 4 0 15,4 7 8-15,3 1-5 16,3-1 2-16,2-4 32 15,0-3-36-15,0-8 25 16,17-5-7-16,6-4-17 16,-1-8 26-16,3 0-27 15,-3 0 5-15,0-18 13 0,-1-8-7 16,-4 0-12-16,-1-3 0 16,-1-4 7-16,-1-1-18 15,-3 2 11-15,-2 4-2 16,-2 4-7-16,-7 10-2 15,0 6 11-15,0 4 0 16,0 4 1-16,0 0-14 16,0 0-6-16,0 0 10 15,0 0-3-15,9 14 11 16,7 3 1-16,9 6 14 16,8 1-3-16,-2 2 33 15,-5-2-34-15,-2-2 5 16,-10-5-11-16,-7-2-4 15,-7 1-5-15,-4-1-2 0,-32-3-24 16,-13-7-21-16,-16-5-106 16,-7 0-234-16</inkml:trace>
  <inkml:trace contextRef="#ctx0" brushRef="#br0" timeOffset="36032.97">16837 4582 843 0,'0'0'229'0,"0"0"-164"16,0 0-62-16,0 0-3 15,0 0-53-15,0 0 4 16,73 36-150-16,-24-32-407 0</inkml:trace>
  <inkml:trace contextRef="#ctx0" brushRef="#br0" timeOffset="36561.67">18310 4613 110 0,'0'0'85'15,"0"0"3"-15,0 0-9 16,0 0 39-16,0 0-17 16,0 0-20-16,-5-120 32 15,5 107 18-15,0-1-32 16,0 1 14-16,0 3-38 16,0 4-19-16,0 1-2 0,0 5-49 15,0 0 18-15,0 0-23 16,0 0-14-16,-2 2 8 15,-6 23-24-15,-4 18 30 16,-6 17 7-16,-4 14 5 16,2 10-9-16,0 5-3 15,0 5 6-15,4 0 2 16,1-6-7-16,2-14-2 16,5-16-22-16,8-21-125 15,0-21-99-15,0-16-177 16</inkml:trace>
  <inkml:trace contextRef="#ctx0" brushRef="#br0" timeOffset="36905.47">18434 4520 546 0,'0'0'255'15,"0"0"-122"-15,0 0-46 16,0 0-56-16,0 0 19 16,0 0-36-16,0-4-9 15,0 26 38-15,0 7-1 16,0 10-2-16,0 7 12 0,0 2-51 16,0 2 29-16,0-2-30 15,-2-4 4-15,-2-5 5 16,2-6-4-16,-3-8-5 15,5-7 0-15,0-6-5 16,0-6-4-16,0-5-36 16,0-1-31-16,0 0 9 15,0-1-49-15,0-24-89 16,-2-7-270-16</inkml:trace>
  <inkml:trace contextRef="#ctx0" brushRef="#br0" timeOffset="37291.25">18401 4608 343 0,'0'0'243'16,"0"0"-77"-16,0 0-64 16,0 0 32-16,0 0-69 15,0 0-7-15,31-116-16 16,-13 104-11-16,0 2 20 16,0 6-47-16,0 4 7 15,-5 0-22-15,0 0 10 16,-3 15-6-16,-4 10 5 15,-2 1-8-15,-4 4 4 16,0 0 6-16,-4 3 0 16,-21 4-19-16,-4-1 33 15,-2-4-14-15,0-1 0 0,6-14 12 16,8-4-12-16,11-8 12 16,2-5-6-16,4 0 68 15,0 0-47-15,0 0 7 16,14 0-23-16,9-1 1 15,4 1-4-15,6 0-8 16,3 26 0-16,-3 6-4 16,0 4 10-16,-6 0-6 15,-2-4 0-15,-1-6-68 16,-2-9-53-16,5-10-168 16,-2-7-296-16</inkml:trace>
  <inkml:trace contextRef="#ctx0" brushRef="#br0" timeOffset="39157.72">18864 4724 449 0,'0'0'159'0,"0"0"-88"16,0 0-6-16,0 0-45 15,0 0 18-15,0 0 12 16,23-16-4-16,-23 16 37 15,0 0-27-15,0 0-16 16,0 0-3-16,0 0-33 16,0 0-4-16,0 0 0 15,0 0 8-15,0 0 10 16,0-2-11-16,0-4 9 0,0 0 33 16,0 0-38-16,-7-2-11 15,-1-1 3-15,0 4 5 16,4-2 16-16,0 7-24 15,2 0 0-15,-3 0-9 16,1 0-3-16,-2 3 12 16,-4 13-8-16,-1 2 22 15,-3 3-10-15,6 5-4 16,-3 1 0-16,4 1 13 16,2 0-1-16,3 4-12 15,2-4 0-15,0 0 10 16,0-10 0-16,2-5-10 15,8-8 0-15,-2-5-8 0,8 0 26 16,-1-5-18-16,4-17 4 16,-2-2 14-16,-1-4-36 15,-3 3 12-15,-1 2-3 16,-4-2-13-16,1 2 22 16,-3 0 0-16,2 5 0 15,1 6 7-15,-5 4-6 16,-2 4-1-16,0 4 0 15,-2 0-16-15,0 12-19 16,0 12 24-16,2 0 9 16,0 4 4-16,1 0 5 15,4-1-7-15,0-3 0 0,3-6 7 16,2-4 4 0,-1-5-5-16,0-4 0 0,0-3 4 15,0-2 11-15,0 0-21 16,3-9 0-16,1-12 9 15,-1-2-9-15,-1 0 0 16,-3-2-8-16,-4 8-16 16,0 2 16-16,-3 7 1 15,-1 4 7-15,0 4-17 16,0 0 13-16,2 0-14 16,2 12 6-16,-4 12-17 15,2 2 24-15,-2 3-3 16,3-4 8-16,-1-3 4 15,0-10 4-15,1-5-8 0,-2-7 9 16,1 0-6-16,-2 0 60 16,3-2-41-16,-1-17-15 15,4-1-14-15,2-4 1 16,1-3-33-16,0 1-10 16,3-1-12-16,-4 5 59 15,-1 8-7-15,-2 4 9 16,-2 7 32-16,-3 3-18 15,2 0-5-15,3 9-8 16,2 14 24-16,2 4 18 16,2-1-43-16,-1 1 2 15,-1-8 6-15,-3-4 3 16,2-8-11-16,-4-3 0 0,3-4-8 16,3 0-3-1,-2 0-58-15,3-9-24 0,1-14-13 16,-3-4-123-16,1-5-27 15,-6-5 22-15,-3-3 199 16,-3-1 35-16,0-5 185 16,0-3 64-16,0 5-8 15,-5 3-105-15,3 11 7 16,0 10-41-16,-1 10-61 16,3 5 19-16,0 5-51 15,0-3-6-15,0 3 11 16,-2 0-11-16,2 0-6 0,-5 3-9 15,1 14 10-15,0 9-6 16,-1 6 8-16,1 4 0 16,2 3-2-16,2 1 10 15,0-2-8-15,0 0 0 16,0-1 6-16,0-8-4 16,0-2-2-16,0-6 0 15,0-6-3-15,2-6 13 16,-2-4-10-16,0-4 0 15,0-1 8-15,0 0 8 16,0 0-16-16,0 0 0 16,2 0 43-16,-2 0-40 15,0-3 22-15,4-12-16 0,1-7 5 16,3-2-14-16,9-2 0 16,-2 0 0-16,1 3-11 15,1 2 7-15,-3 3 0 16,-6 6-14-16,1 5-30 15,-4 7 45-15,-2 0-40 16,-3 0-1-16,0 0 10 16,0 12-24-16,0 5 40 15,0 3 12-15,0 1 6 16,0-4-2-16,0-2 2 16,0-1 0-16,0-2 0 15,0-4 2-15,10 2-2 16,11-3 0-16,6-3 9 15,4-1-10-15,4-3 1 16,3 0-38-16,-3-3-13 0,1-13-64 16,-7-2-30-16,-6-3 30 15,-3-2 48-15,-9 2 65 16,-5-4 4-16,-2 1 23 16,0 1 74-16,-4-2-38 15,0-2 27-15,0 6-17 16,0 4-23-16,0 8 42 15,-4 5-73-15,0 4-16 16,-4 0-1-16,-5 0-22 16,-6 18 22-16,1 2 0 15,-1 1 4-15,5 0 4 16,7-5-5-16,7 2 7 16,0-3 33-16,2 8-33 15,23 0 29-15,9 0-9 0,5 1-28 16,-4-4 24-16,-9-2-26 15,-13-6 0-15,-13-3-2 16,0-4-21-16,-8 3 19 16,-23-2 4-16,-12-3 0 15,-6-3-8-15,2 0-19 16,7-7-192-16,15-26-419 16</inkml:trace>
  <inkml:trace contextRef="#ctx0" brushRef="#br0" timeOffset="39305.64">20376 4511 1196 0,'0'0'94'16,"0"0"-93"-16,0 0-1 16,0 0-135-16,0 0-244 15</inkml:trace>
  <inkml:trace contextRef="#ctx0" brushRef="#br0" timeOffset="40230.11">17173 5712 167 0,'0'0'348'0,"0"0"-162"16,0 0-52-16,0 0-12 16,0 0 1-16,0 0-36 15,-16-23-8-15,16 23-27 0,0 0-29 16,0 0 39-16,-2 0-60 16,2 0-1-16,0 14-1 15,0 18-13-15,0 12 13 16,0 8 0-16,0 8-42 15,0 2-28-15,12-4-186 16,-4-5-208-16</inkml:trace>
  <inkml:trace contextRef="#ctx0" brushRef="#br0" timeOffset="40710.87">17217 6499 442 0,'0'0'318'16,"0"0"-156"-16,0 0-12 15,0 0-41-15,0 0-54 16,0 0 27-16,-10-76-64 15,10 69 13-15,0 5-1 16,0 2-25-16,0 0 23 16,0 0-28-16,0 0 3 15,0 0-16-15,0 0 12 16,0 14 1-16,0 17-7 16,0 9-5-16,0 7 11 15,0 11-50-15,10 3-50 16,4-1-78-16,-1-7-153 0,-4-11-279 15</inkml:trace>
  <inkml:trace contextRef="#ctx0" brushRef="#br0" timeOffset="41239.57">17317 7057 501 0,'0'0'274'15,"0"0"-44"-15,0 0-102 16,0 0-6-16,0 0-52 16,0 0-46-16,-10-46-11 15,10 46-13-15,0 26-4 16,0 14 1-16,0 11 4 15,0 10-18-15,0 6-58 16,4-7-142-16,0-7-153 16</inkml:trace>
  <inkml:trace contextRef="#ctx0" brushRef="#br0" timeOffset="53107">17217 7812 330 0,'0'0'191'16,"0"0"-20"-16,0 0-96 15,0 0 9-15,0 0-6 16,0 0-10-16,0 0 12 16,-58-48-45-16,50 45-13 15,-1 0 26-15,2 3-44 16,4-2 11-16,3-2 9 15,0-2-18-15,0-2 8 16,0-2-14-16,8 0 0 16,7 4-8-16,1 2 14 15,-3 4-9-15,3 0 3 16,-5 0-7-16,0 12-8 16,-4 10 7-16,-7 4 2 0,0 4-2 15,0 4-1-15,-14 2 9 16,-11 3 0-16,-8 3 8 15,-2-5-7-15,-1-3-1 16,9-9 0-16,9-13-2 16,12-4 17-16,6-8-15 15,0 0 37-15,0 0-11 16,20-4 25-16,11-10-44 16,13-2-3-16,1 2-4 15,2 4 7-15,-2 2-7 0,-3 3 0 16,-2 4-27-1,-11 1-14-15,-5 0-124 16,-12 7-71-16,-12 13-150 0</inkml:trace>
  <inkml:trace contextRef="#ctx0" brushRef="#br0" timeOffset="53558.45">17155 8468 420 0,'0'0'221'0,"0"0"-61"15,0 0-40-15,0 0-7 16,0 0-65-16,0 0-28 0,-33-73-11 16,53 52 0-16,2 8-9 15,-4 3 0-15,0 6 4 16,-7 4-16-16,0 0 12 15,-2 0-3-15,-4 14-3 16,-1 11-20-16,-4 5 15 16,0 2 9-16,0 2 4 15,-9 2-13-15,-11 3 11 16,-3-2 0-16,4-3 0 16,-2-3 13-16,8-8-4 15,6-7 30-15,3-9-8 16,4-4 48-16,0-3-19 0,4 0-14 15,21-5 6-15,6-13-48 16,4-3 13-16,4-1-17 16,1 4 5-16,2-2-21 15,-4 5 14-15,-2-2-40 16,-9 7-29-16,-6 6-107 16,-4 4-28-16,-5 2-99 15,-5 22-53-15</inkml:trace>
  <inkml:trace contextRef="#ctx0" brushRef="#br0" timeOffset="53838.3">17354 9138 1116 0,'0'0'204'16,"0"0"-159"-16,0 0 8 16,0 0-37-16,0 0-13 15,0 0-6-15,-39-41-15 0,39 68-65 16,2 5-82-1,6 1-302-15</inkml:trace>
  <inkml:trace contextRef="#ctx0" brushRef="#br0" timeOffset="53991.21">17352 9555 881 0,'0'0'150'15,"0"0"-101"-15,0 0-49 16,0 0-44-16,0 0-47 16,0 0-187-16</inkml:trace>
  <inkml:trace contextRef="#ctx0" brushRef="#br0" timeOffset="54132.13">17427 9835 432 0,'0'0'0'16,"0"0"-76"-16,0 0-152 15</inkml:trace>
  <inkml:trace contextRef="#ctx0" brushRef="#br0" timeOffset="54518.56">17258 10307 561 0,'0'0'300'16,"0"0"-168"-16,0 0 8 16,0 0-41-16,0 0-49 15,0 0 17-15,-45-107-43 16,45 107-17-16,0 0 21 16,0 0-18-16,0 0-10 0,0 0 0 15,0 0-3-15,0 15-2 16,0 10 5-16,0 10 0 15,0 4 2-15,0 4-2 16,0-1-1-16,0-4-38 16,0-2-70-16,0-6-67 15,9-8-85-15,0-8-105 16</inkml:trace>
  <inkml:trace contextRef="#ctx0" brushRef="#br0" timeOffset="54921.33">17329 10365 56 0,'0'0'257'0,"0"0"-76"16,0 0 13-16,0 0-54 15,0 0-26-15,0 0 24 16,46-125-55-16,-46 120-12 16,0 5-8-16,0-2-43 15,0 0 18-15,0 2-38 16,0 0 1-16,0 0-3 15,0 9 11-15,0 16-9 16,0-1 0-16,0 1 8 16,0 8-1-16,0-1-7 15,8 2 0-15,5-6 6 16,9-5 4-16,3-11-10 0,4-9 0 16,2-3 8-16,3 0 4 15,-5-20-12-15,-6-9 0 16,-2-2-11-16,-11-5 8 15,-6 1 3-15,-4 4 0 16,0 1 5-16,-21 3-11 16,-6 8 6-16,-2 6 0 15,0 8-16-15,0 5 12 16,2 0-6-16,6 0-35 16,5 9-123-16,5-2-164 15</inkml:trace>
  <inkml:trace contextRef="#ctx0" brushRef="#br0" timeOffset="55075.25">17967 10043 843 0,'0'0'65'15,"0"0"-65"-15,0 0-72 16,0 0-351-16</inkml:trace>
  <inkml:trace contextRef="#ctx0" brushRef="#br0" timeOffset="57389.43">6694 12104 286 0,'0'0'39'15,"0"0"-39"-15,0 0-23 16,0 0 23-16,0 0 5 15,0 0 24-15,-7 8 121 16,7-8-14-16,0 0-35 16,0 0-23-16,0 0-46 15,0 0-3-15,16 0 5 16,11-4-30-16,12-8 28 16,11-1-26-16,8-1 7 15,9 2-7-15,8 2 7 16,12-2-12-16,6-1 1 15,7 1 3-15,6-1 19 16,3-1-21-16,0-2-3 16,7-1 8-16,5-3 2 0,10 3 0 15,3-1-10-15,2 0 8 16,4 1 9-16,0 0-15 16,3 3 2-16,2 4 0 15,-5 0 9-15,-3 2-8 16,-4 0-5-16,-3 0 10 15,-3-2 8-15,2 2-12 16,2-3 2-16,3 2-3 16,-2 1 11-16,-3-2-18 15,-4 2 2-15,0-1 0 16,0 4 1-16,0-2 2 0,-1 1-3 16,3-2 0-1,0 1 19-15,5-1-19 0,2-3 0 16,11-1 0-16,6-1 3 15,5-7-3-15,7 1 0 16,-2 1 0-16,-3-2 12 16,6 5-15-16,0 1 3 15,-2-4 0-15,0 7 13 16,4-4-3-16,3 2-4 16,11-3-6-16,11-6 21 15,11 0-20-15,10-4-1 16,6 4 0-16,8 1 2 0,-2 8 7 15,2 4-9-15,1 3 0 16,7 2 15-16,11 0-10 16,13-2-5-16,12-2 0 15,12-1 13-15,11-6-5 16,13 1-8-16,9-1 0 16,10 1 13-16,-6 3-20 15,-7 3 7-15,-14 4 0 16,-19 2 5-16,-20 2 1 15,-26 0-6-15,-27 0 0 16,-30 0 12-16,-35 0-34 16,-41 4 22-16,-46 12-109 15,-54 2-101-15,-63 0-392 16</inkml:trace>
  <inkml:trace contextRef="#ctx0" brushRef="#br0" timeOffset="58889.94">7093 13006 149 0,'0'0'245'16,"0"0"-117"-16,0 0 2 16,0 0-8-16,0 0-38 15,0 0 36-15,-29-81-47 16,29 76 6-16,0-2-1 0,0 3-61 15,0 3 27-15,0 1 1 16,0 0-32-16,0 0 18 16,0 0-31-16,0 10-1 15,-2 26-10-15,0 18 17 16,-1 13-6-16,-2 8 15 16,3-3-10-16,0-7 12 15,0-9-17-15,2-10 0 16,0-10-1-16,0-11 9 15,0-6-15-15,0-9 7 16,0-6-52-16,0-4 16 16,0 0-47-16,0-7-13 15,0-19-94-15,0-9-275 16</inkml:trace>
  <inkml:trace contextRef="#ctx0" brushRef="#br0" timeOffset="59265.74">7008 13094 508 0,'0'0'243'0,"0"0"-116"16,0 0-16-16,0 0-31 16,0 0-27-16,0 0-14 15,91-261-37-15,-46 242 15 16,0 6-17-16,-3 11 1 16,-5 2-11-16,-6 0 10 15,-8 8 0-15,-7 17-8 16,-12 2-15-16,-4 10 21 0,0 6-3 15,-24 14 5-15,-18 5-4 16,-10 2 5 0,-2-2-1-16,6-7 0 0,3-15 8 15,14-14-8-15,13-12 0 16,9-10 4-16,9-4 51 16,0 0-2-16,0 0 14 15,4 0-43-15,21 0-6 16,10 16-16-16,8 10-2 15,-1 4 5-15,-6 5 0 16,-5-6-5-16,-6 1-11 16,-9-4-36-16,-3-2-148 15,-5-12-120-15,0-12-314 0</inkml:trace>
  <inkml:trace contextRef="#ctx0" brushRef="#br0" timeOffset="60833.55">7496 13326 521 0,'0'0'196'15,"0"0"-121"-15,0 0-41 16,0 0 25-16,0 0-35 16,0 0-3-16,5-1 18 15,-5 1-35-15,0 0 28 16,0 0 2-16,0-2-6 0,0 2 29 15,0 0-37-15,0-2-1 16,0-3-18-16,2 0 16 16,0-4-17-16,0-2 0 15,-2-4 5-15,0-3-2 16,0 0 3-16,0 0-6 16,0 3 0-16,0 2 9 15,-2 5-9-15,-7 4 0 16,-2 4 3-16,-3 0-16 15,-1 0 13-15,-1 7 0 16,-1 12-1-16,1 5 11 16,-2 9-10-16,3 0 0 15,1 6 2-15,3-1 19 16,0-2-18-16,5-2 1 16,0-3-4-16,2-2 12 0,4-7-13 15,0-8 1-15,0-6 0 16,0-3 0-16,0-5 1 15,0 0-1-15,7 0 27 16,4-17-17-16,4-5-11 16,6-5 1-16,-1-6-22 15,0-1 15-15,-4 4-21 16,-3 6 7-16,-4 3 19 16,-2 6-7-16,-3 5 6 15,-2 5 3-15,-2 5-8 16,0 0 1-16,0 5-46 15,0 20 53-15,0 8 3 16,0 3-2-16,0-1 28 0,0 3-13 16,0-6-10-16,0-6 35 15,0-6-38-15,0-6 6 16,4-11-2-16,-1-1 4 16,1-2-1-16,3 0-5 15,4-14 3-15,2-11 16 16,5-6-24-16,-3-5-1 15,4 2-5-15,-5 2-40 16,-1 6 38-16,-7 10-11 16,-2 3 19-16,-4 10-9 0,0 3 9 15,0 0-11 1,0 0-2-16,0 22-5 0,0 10 18 16,0 2 12-16,0-1-7 15,0-1 35-15,0-9-35 16,3-7 9-16,2-8-7 15,-5-4 8-15,2-4 3 16,-2 0-11-16,2 0 2 16,2-10 19-16,3-14-28 15,2-2 0-15,0-6 0 16,2 2-18-16,0 0 18 16,-4 4-17-16,2 3 17 15,-5 11-10-15,0 0 18 16,-1 9-9-16,-1 3 1 0,5 0-2 15,0 0-5 1,1 18 7-16,1 8 0 0,3 3 25 16,-4 4-12-16,1-3-12 15,1-4-1-15,-4-8 11 16,1-7-9-16,1-10-2 16,4-1 0-16,5 0 23 15,4-15-16-15,1-17-7 16,-2 1 0-16,-2-7-28 15,-3-2 24-15,-1-4-31 16,-6-3 32-16,-3 0-23 16,-3-3 32-16,-2 1-6 15,0 1 0-15,0 6 6 16,0 10 7-16,0 12-9 16,0 10-1-16,0 8 26 0,0 2-26 15,0 0-6-15,0 0 3 16,0 0-11-16,0 9 1 15,0 10 10-15,0 6 0 16,0 8-6-16,0 3 15 16,0 4-9-16,0 4 0 15,0 0 9-15,0 2-7 16,0-4-2-16,0-5 0 16,0-5 16-16,0-8-6 15,0-8-10-15,0-9 0 16,0-2 13-16,0-5 6 15,0 0-17-15,0 0 7 0,0 0 43 16,0 0-45-16,0-17 11 16,12-6-18-16,5-5 2 15,-1-2 2-15,7-5-4 16,-4 4 0-16,1-1-12 16,1 1 12-16,-8 3 0 15,-7 7-1-15,-4 9 3 16,0 5-11-16,-2 5 9 15,0 2-8-15,0 0-4 16,-4 0-17-16,-7 2 29 16,3 10 0-16,0 4 3 15,6 9-11-15,2 3 8 16,0 4 0-16,25 2 0 0,6-7 6 16,7 0-12-16,2-10-2 15,9-4-74-15,2-9-32 16,3-4-169-16,2-15-408 15</inkml:trace>
  <inkml:trace contextRef="#ctx0" brushRef="#br0" timeOffset="60949.48">8595 13104 722 0,'0'0'133'16,"0"0"-101"-16,0 0-32 15,0 0-9-15,0 0-102 16,0 0-248-16</inkml:trace>
  <inkml:trace contextRef="#ctx0" brushRef="#br0" timeOffset="61270.3">7322 13709 685 0,'0'0'234'16,"0"0"-132"-16,0 0-45 16,0 0 41-16,0 0-62 15,0 0-14-15,127 0 44 16,-28 0-61-16,9-5 5 16,11-8-10-16,-1-3 8 0,0-1-2 15,-18-3-6-15,-17 1 0 16,-27 5-7-16,-25 2 20 15,-14 6-13-15,-9 2 0 16,-6 3 8-16,-2 1-15 16,0 0 7-16,0 0-71 15,0 10-149-15,0 7-104 16</inkml:trace>
  <inkml:trace contextRef="#ctx0" brushRef="#br0" timeOffset="61846.71">7666 14073 205 0,'0'0'258'0,"0"0"-72"15,0 0-9-15,0 0-62 16,0 0 23-16,0 0-37 0,-10-76-52 15,10 76 26-15,0 0-54 16,0 0-1-16,-2 0-20 16,0 7-18-16,0 26 18 15,-2 10 18-15,-1 10-14 16,1 3 32-16,2 0-32 16,-1-4-4-16,3-4 0 15,0-5 5-15,0-9-15 16,0-2-20-16,0-10-101 15,0-13-113-15,5-4-283 16</inkml:trace>
  <inkml:trace contextRef="#ctx0" brushRef="#br0" timeOffset="62349.08">7567 14829 435 0,'0'0'261'0,"0"0"-115"16,0 0-59-16,0 0 34 16,0 0 25-16,0 0-75 15,-31 12 3-15,31-23-31 0,0-7-37 16,0-1 32-16,0-2-38 15,10 3 0-15,5 3 0 16,5 2-5-16,0 1 5 16,2 10-1-16,-2 2-13 15,-2 0 1-15,-4 8-6 16,-6 12 15-16,-3 6-2 16,-5 3-18-16,0 5 24 15,-15 2-1-15,-15-4 1 16,1 1 6-16,-2 4-2 15,4-11-2-15,3 1 5 16,9-13 7-16,5-1-8 16,8-11 4-16,2-2-7 15,0 0 63-15,12-2-56 0,17-14 8 16,8-2-13-16,7 0 13 16,4-1-19-16,-2 5 1 15,-3 2 0-15,-10-1-17 16,-6 9-23-16,-8 4-44 15,0 0-156-15,-8 0-309 16</inkml:trace>
  <inkml:trace contextRef="#ctx0" brushRef="#br0" timeOffset="62922.75">7548 15378 417 0,'0'0'271'16,"0"0"-77"-16,0 0-40 15,0 0-57-15,0 0-1 16,0 0-55-16,15-99-31 16,5 82 11-16,3 0-19 0,-6 4-2 15,1 7 0 1,0 1 7-16,-2 5-18 16,-1 0 11-16,-1 0 0 0,-6 15-23 15,-3 7 19-15,-5 4-6 16,0 2 5-16,-13 2 1 15,-12 2 2-15,-2-4 2 16,2-6 0-16,10-5 4 16,6-4 1-16,7-9-5 15,2-4 13-15,0 0-9 16,13-10 20-16,8-2-24 16,0-2 0-16,0 10-6 15,1 4 5-15,-2 0 1 16,-4 0-2-16,-8 4 4 15,-8 10-12-15,0 4 20 0,-6 4-8 16,-23 1 54-16,-2-2-53 16,-5-3 14-16,3-4-17 15,0-1 13-15,-2-3-29 16,4-6 7-16,7 1-79 16,8-1-104-16,14 1-226 15</inkml:trace>
  <inkml:trace contextRef="#ctx0" brushRef="#br0" timeOffset="64282.54">7637 15825 231 0,'0'0'149'15,"0"0"-31"-15,0 0-47 0,0 0 44 16,0 0-25-16,0 0-32 16,31-58 24-1,-26 49-25-15,-3 4-7 0,-2 5 32 16,0 0-51-16,0 0-23 15,0 0-8-15,0 14 0 16,-2 12 5-16,-12 6 17 16,1 2 3-16,-6 2 18 15,-2 1-30-15,-2-1 23 16,-1-6-2-16,-3 1-31 16,9-8 31-16,2-5-33 15,8-10-1-15,3-6 18 16,5-2-9-16,0 0 6 0,0 0-3 15,0 0-5-15,16 0-6 16,13-5 1-16,8-4-2 16,6 9 0-16,-3 0-36 15,-7 0 10-15,-10 0-18 16,-8 0-27-16,-11 0 41 16,2 0-37-16,-6 0 18 15,0 0 37-15,0 0-7 16,0 0 19-16,-12-4 0 15,-3-6 1-15,3-2 4 16,1-2-5-16,0-4 0 16,4 0 34-16,-2-4-33 15,5 4 36-15,2 4-11 16,0 1-11-16,-1 3 39 16,3 6-29-16,0 4 10 0,0 0-8 15,0 0-27-15,0 0 0 16,0 27-9-16,0 8 9 15,0 10 26-15,0 9-25 16,0 9-1-16,0 0 0 16,0-1 6-16,0-4-13 15,0-9-14-15,0-10-112 16,0-12-88-16,0-11-252 16</inkml:trace>
  <inkml:trace contextRef="#ctx0" brushRef="#br0" timeOffset="64501.72">7627 16485 935 0,'0'0'274'0,"0"0"-175"16,0 0-71-16,0 0 15 15,0 0-43-15,0 0-7 16,-6-8-19-16,6 26-113 16,0 4-56-16,0 4-290 15</inkml:trace>
  <inkml:trace contextRef="#ctx0" brushRef="#br0" timeOffset="64670.63">7581 16856 559 0,'0'0'317'16,"0"0"-317"-16,0 0 0 15,0 0-6-15,0 0-115 16,0 0-6-16,-12 46-37 16,12-42-33-16,0-4 49 15</inkml:trace>
  <inkml:trace contextRef="#ctx0" brushRef="#br0" timeOffset="65536.25">7407 17156 590 0,'0'0'260'0,"0"0"-153"16,0 0-17-16,0 0-13 16,0 0 3-16,0 0-70 15,-13-28 14-15,10 28 6 16,3 0-21-16,0 9 16 0,0 15-22 15,0 6 8-15,0 6 15 16,3 0-22-16,4 3-4 16,1-2 0-16,-1-2-17 15,2-8-32-15,-2-5-148 16,1-8-131-16,-1-14-198 16</inkml:trace>
  <inkml:trace contextRef="#ctx0" brushRef="#br0" timeOffset="65901.14">7581 17219 396 0,'0'0'303'0,"0"0"-184"16,0 0-29-16,0 0-28 0,0 0 2 16,0 0 17-16,0-24-22 15,0 24-34-15,0 0 14 16,0 0-39-16,0 0 4 15,0 10 1-15,0 8 5 16,0 0-9-16,0 4 0 16,0-4 10-16,0 3-8 15,9-2-3-15,-3-7 0 16,6-2 10-16,3-10-3 16,1 0-7-16,1-14 25 15,4-16-23-15,-4-2 23 0,-3-4-25 16,-10 2 0-16,-4 6 21 15,0 6-10-15,-6 3-5 16,-12 15-6-16,0 4-10 16,-4 0 1-16,1 4 1 15,4 19-62-15,3-5-141 16,10-10-305-16</inkml:trace>
  <inkml:trace contextRef="#ctx0" brushRef="#br0" timeOffset="67083.39">7102 15731 84 0,'0'0'4'16,"0"0"-4"-16,0 0-66 16,0 0 51-16,0 0 15 15,0 0 0-15,35 4 2 16,-31-2-5-16,-4 2-3 15</inkml:trace>
  <inkml:trace contextRef="#ctx0" brushRef="#br0" timeOffset="67701.32">7102 15731 26 0,'33'22'53'16,"-33"-22"-15"-16,0 0-17 15,0 0 19-15,0 0-1 16,0 0 19-16,-87 0-13 16,72 0-1-16,-3 0 31 15,-1 0-21-15,0 0-2 16,-1 0 2-16,-3 0-22 16,4 0 18-16,-4 0-11 15,5 0-26-15,1 0 39 0,6 0-5 16,-1 0 4-1,5 0 6-15,3 0-24 0,2 0 20 16,0 0-26-16,2 0-16 16,0 0 25-16,0 0-35 15,0 0 8-15,0 0-2 16,0 0 4-16,0 0-8 16,0 0-2-16,0 0 9 15,8 0 12-15,8 0-17 16,6 0 18-16,3-4-14 15,4-1 3-15,4-1-12 16,11 5 0-16,8-1 3 16,12-2 6-16,13-4-6 15,8 4-3-15,6-3 0 16,5 4 6-16,4-3-8 0,2 3 2 16,3-2 0-16,7 1 0 15,-3-4 1-15,0 2-1 16,-7-6 0-16,-10 1 6 15,-12 2-8-15,-13 1 2 16,-11-1 0-16,-14 4 2 16,-13 1 9-16,-11 0 15 15,-9 0 14-15,-7 0-33 16,-2 2 32-16,0 2-39 16,0 0-10-16,0 0 0 15,-4 0-41-15,-17 0-47 16,-10 0-147-16,-11 0-384 0</inkml:trace>
  <inkml:trace contextRef="#ctx0" brushRef="#br0" timeOffset="69299.98">6809 13962 18 0,'0'0'93'0,"0"0"-19"16,0 0 9-16,0 0-22 0,0 0 8 16,0 0 19-1,-124-4-54-15,106 4-12 0,0 0 36 16,0 0-27-16,3 0 38 16,2 0-6-16,3 0-31 15,6 0 32-15,2 0-27 16,2 0-1-16,0 0 35 15,0 0-63-15,10 0-1 16,24-1-2-16,17-15 3 16,18 4 25-16,20-8-33 15,19 1 0-15,17-3-1 16,15 0 15-16,12 1-14 16,0 6 0-16,-3 1 2 15,-7 4 0-15,-10 3-2 16,-11 2 0-16,-19-2 1 15,-25 6 3-15,-19-3-4 0,-17 0 6 16,-16-2-2-16,-8 0 38 16,-6-2-23-16,-2 0 21 15,-4-1 25-15,1 4-64 16,-4 1 25-16,1 0-20 16,-1 4 3-16,-2 0 3 15,0 0-12-15,0 0 0 16,0 0-18-16,0 0 4 15,0 0 14-15,0 0-2 16,0 0 6-16,0 0-20 16,0 0 16-16,0 0 0 0,0 0-23 15,0 0 16-15,0 0 7 16,0 0 0-16,0 0 0 16,0 0 10-16,0 0-10 15,0 0 0-15,0 0-9 16,0-3 24-16,0 2-15 15,0-3 0-15,0-2 12 16,-2 1-6-16,-3 2-6 16,3-1 0-16,0 2-8 15,2 2 14-15,0-3-6 16,0 3 0-16,0 0 8 16,0 0-10-16,0 0 2 15,0 0 0-15,0 0-15 16,-2 0 17-16,2 0-4 15,0 0 1-15,-5 0 1 0,3 7-10 16,-2 10 10-16,-1 8 0 16,2 3-8-16,1 6 20 15,2 8-12-15,0 6 0 16,0 13 2-16,0 6-1 16,2 10-1-16,8 3 0 15,1 0-1-15,-5 2 8 16,-1 2-7-16,2 4 0 15,-5-3 7-15,3 1-9 16,1-12 2-16,-2-4 0 0,3-5-5 16,-2-6 18-1,-1-7-13-15,1 3 0 0,-3-5 9 16,0-2-3-16,-2-2-6 16,0-3 0-16,0-6-1 15,0 0 9-15,0-7-8 16,0-4 0-16,0 0 6 15,0-4-3-15,0 2-3 16,0 2 0-16,2-4-1 16,3 2 14-16,-1-2-13 15,3-1 0-15,-2-6 8 16,-1 2-4-16,-2-13-4 16,-2 0 0-16,0-3-3 15,0-1 13-15,0 0-10 16,0 0 0-16,0 0 6 0,0 0-22 15,0 0 18 1,0 0-2-16,0 0 3 0,0 0 9 16,0 0-12-16,0 0 0 15,0 5 1-15,-9 0-9 16,-20 12-47-16,-16 1-91 16,-11 0-91-16,-15-4-316 15</inkml:trace>
  <inkml:trace contextRef="#ctx0" brushRef="#br0" timeOffset="70333.39">6718 14021 0 0,'0'0'139'16,"0"0"-43"-16,0 0-12 15,0 0 12-15,0 0 24 0,0 0 8 16,-22-75-59-16,17 70-12 16,3 3-13-16,2-1-17 15,-2 1 24-15,2 0-34 16,-2 2 11-16,2 0 10 15,0 0-35-15,0 0 11 16,0 0-14-16,0 0 3 16,0 0-11-16,0 0 8 15,0 0 0-15,-3 9-9 16,1 12 8-16,0 11 1 16,2 12 0-16,0 14 4 15,0 5 23-15,0 11-17 16,4 9 1-16,8 2 22 0,1 11-32 15,-4 5 30-15,0-1-19 16,-2 2-8-16,-5-5 41 16,0-3-38-16,-2-2 5 15,2-5-1-15,3-7-3 16,1-5 1-16,1-12-5 16,2-7-2-16,0-1 27 15,-1-14-25-15,0 2 2 16,-2-6 8-16,-1-3-3 15,-3 3-8-15,-2-11-3 16,0 1 4-16,0-4-3 16,0-6 3-16,0-2-4 0,0-3 0 15,0-7 9-15,0 4-9 16,0-5 0-16,0 0 0 16,0 0-1-16,0-2 3 15,0 0-2-15,0-2 0 16,0 2 13-16,0-2-13 15,0 0 0-15,0 0 2 16,0 0 6-16,0 0-1 16,0 0-7-16,0 0 0 15,0 0 11-15,0 0-13 16,0 0 2-16,0 0 0 16,0 0 2-16,0 0 4 15,0 0-9-15,4-14 3 0,10-18-89 16,-1-12-99-1,-4-9-143-15</inkml:trace>
  <inkml:trace contextRef="#ctx0" brushRef="#br0" timeOffset="71294.46">6537 14891 85 0,'0'0'140'15,"0"0"4"-15,0 0-38 16,0 0-43-16,0 0-1 15,0 0 30-15,0-58-35 16,0 54 26-16,0 0 5 16,0 4-42-16,0 0 19 15,0 0-39-15,-6 0-25 16,-7 0 24-16,-8 0-18 16,-8 0-1-16,-6 0 14 15,-10 4-15-15,-12-4 46 16,-15 0-20-16,-13 0-19 0,-13-13 18 15,-4-15-19 1,-6-11-10-16,0-19 31 0,0-19-25 16,8-13 42-16,7-9-39 15,12-1-5-15,12 0 27 16,11 2-19-16,13 5-10 16,14 7-3-16,9 14 12 15,8 14-9-15,8 14-3 16,2 16 0-16,2 12-3 15,-3 7 8-15,5 6-5 16,-2 3 0-16,0 0 2 16,-1 0-15-16,1 0 13 0,2 0 0 15,0 0-13-15,0 0 11 16,-3 0 2-16,3 0-3 16,-2 0 8-16,0 0-20 15,2 0 15-15,0 0 0 16,0 0-8-16,0 0 16 15,0 0-8-15,0 0 0 16,0 0 10-16,0 0-5 16,0 0-5-16,0 0 0 15,0 0-6-15,0 0 6 16,-2 0-3-16,-7 3-5 16,-9 11 5-16,-9 9-13 15,-4 7 16-15,-2 7 0 16,2-6-4-16,4-1 5 0,7-4-1 15,8-8 0-15,6-7 5 16,6-8-2-16,0-3-3 16,0 0 0-16,0 0 11 15,0-3-11-15,0-20 0 16,2-5-5-16,7-4 5 16,3-1-8-16,-4-2 8 15,5 3 0-15,-1 2-18 16,-1 6 11-16,0 7 5 15,-4 10 2-15,2 4-19 16,7 3 10-16,3 0 9 0,8 0 0 16,6 0-3-16,3 9 8 15,5 5-5-15,-2 2 0 16,-3 10-171-16,-11-2-93 16,-13-11-347-16</inkml:trace>
  <inkml:trace contextRef="#ctx0" brushRef="#br0" timeOffset="72189.07">1573 11833 357 0,'0'0'231'16,"0"0"-30"-16,0 0-41 15,0 0-15-15,0 0 10 16,0 0-76-16,-58-53-65 15,90 10-6-15,12-14 5 16,12-1-4-16,2-2-5 16,0 2 3-16,-7 5-10 15,-7 12 3-15,-8 9-34 16,-9 14-28-16,-11 12-107 16,-12 6-18-16,-4 15-106 15,0 20 26-15,-16 3 35 16</inkml:trace>
  <inkml:trace contextRef="#ctx0" brushRef="#br0" timeOffset="72393.96">1796 11578 479 0,'0'0'210'0,"0"0"-48"16,0 0-53-16,0 0-23 16,0 0-51-16,0 0-21 15,-33 66-16-15,31-2 4 16,2 17 38-16,0 7-21 15,0 0-5-15,0 1-14 16,0-15 0-16,8-15-29 16,4-11-53-16,-3-17-70 0,-1-13-71 15,2-18-136 1</inkml:trace>
  <inkml:trace contextRef="#ctx0" brushRef="#br0" timeOffset="72734.83">1921 11893 160 0,'0'0'240'0,"0"0"-80"16,0 0-38-16,0 0 33 15,0 0-104-15,0 0-51 16,0-24-3-16,0 42 3 16,0 2 24-16,0 0 33 15,0-3-55-15,12-2 14 16,0-5 8-16,7-3-15 15,-4-7 12-15,1 0-1 0,-3-3 2 16,-5-20 22-16,0-6-38 16,-6-9 12-16,-2-2-11 15,0 4 11-15,-6 4-18 16,-15 11 26-16,1 10-14 16,0 11-3-16,0 0-9 15,0 20 0-15,2 22-13 16,4 10 12-16,8 4 0 15,6-2-74-15,0-8-95 16,25-16-61-16,6-19-204 16</inkml:trace>
  <inkml:trace contextRef="#ctx0" brushRef="#br0" timeOffset="73086.27">2224 11388 574 0,'0'0'273'16,"0"0"-140"-16,0 0-25 16,0 0 16-16,0 0-60 15,0 0-7-15,-19-65-25 16,19 65-31-16,0 0 18 16,0 0-19-16,0 7-2 15,0 21-1-15,0 21-17 16,10 20 20-16,1 13 0 15,1 7 1-15,1 3 8 16,-1 0-4-16,0 0-5 0,1-4 0 16,-1-7 13-16,-1-15-13 15,-5-16 0-15,0-14 2 16,-4-13-1-16,0-10-1 16,-2-7-13-16,0-4-3 15,0-2-49-15,0 0 12 16,0-8-28-16,0-22-180 15,0-12-245-15</inkml:trace>
  <inkml:trace contextRef="#ctx0" brushRef="#br0" timeOffset="73356.12">2180 11659 279 0,'0'0'327'16,"0"0"-108"-16,0 0-112 15,0 0 26-15,0 0-28 16,0 0-65-16,-47-205 8 15,69 185-40-15,5 4 14 16,2 3-5-16,0 8-5 16,-4 5-5-16,-2 10-7 15,-2 30 0-15,-3 14-21 16,-9 10 27-16,-9 3-6 16,0-6 0-16,-7-6 15 15,-13-12-6-15,-3-8-9 0,0-13-9 16,2-10-15-1,1-12-81-15,5-3-46 0,5-36-41 16,10-15-362-16</inkml:trace>
  <inkml:trace contextRef="#ctx0" brushRef="#br0" timeOffset="73903.24">2755 11052 342 0,'0'0'351'0,"0"0"-217"15,0 0-56-15,0 0 54 16,0 0-8-16,0 0-89 16,-36-27 29-16,36 5-41 15,0-5-21-15,0-3-2 16,0 5 3-16,16 1-3 15,2 4 0-15,-1 6 7 16,-1 7-11-16,-1 7 4 16,1 0 0-16,2 2-18 15,-4 20 9-15,-8 7 2 16,-2 2 6-16,-4 4-10 16,0 1 11-16,-6-3 0 15,-10-2 2-15,7-9 8 16,3-9-2-16,1-10-8 15,5-3 1-15,0 0 10 0,0-16-19 16,15-10 8-16,8-4-14 16,2 4 0-16,-5 10 14 15,4 6-2-15,-4 10-5 16,3 0 2-16,1 8-10 16,-2 22 15-16,-4 4 0 15,-13 8-23-15,-5 2 10 16,-5-4 13-16,-24-1 5 15,-8-5 2-15,-4-10 16 16,1-8-23-16,2-11 0 16,3-5 16-16,6 0-16 0,11-24-17 15,11-10-75-15,7-8-138 16,2 0-199-16</inkml:trace>
  <inkml:trace contextRef="#ctx0" brushRef="#br0" timeOffset="74235.05">3042 10878 245 0,'0'0'299'0,"0"0"-106"15,0 0-85-15,0 0-31 16,0 0 19-16,0 0-96 16,0 2-38-16,0 36 34 15,0 11 4-15,0 5 14 16,0-4-4-16,7-11-4 15,19-13 20-15,6-15-26 0,6-11 0 16,0 0 60-16,-5-22-51 16,-2-18 15-16,-6-6-23 15,-10-4 16-15,-10 0-29 16,-5 3 12-16,0 6 0 16,-24 6-12-16,-7 9 28 15,-8 4-14-15,1 14-2 16,-4 8-5-16,-1 4-6 15,1 32-17-15,7 6-96 16,15 1-59-16,15-16-278 0</inkml:trace>
  <inkml:trace contextRef="#ctx0" brushRef="#br0" timeOffset="74553">3357 10395 340 0,'0'0'263'0,"0"0"-235"15,0 0 5-15,0 0-13 16,0 0 0-16,0 0 4 16,6 116-4-16,21-114 4 15,0-2 48-15,-1-3 1 16,-3-19 2-16,-9-7-42 0,-8 2 5 15,-6 4 8 1,0 0-41-16,-14 4 30 0,-12 5-14 16,-6 1-5-16,-1 10-29 15,-3 3 13-15,7 0-13 16,8 0-34-16,9 10-108 16,12-4-119-16,0-6-275 15</inkml:trace>
  <inkml:trace contextRef="#ctx0" brushRef="#br0" timeOffset="74852.53">3675 10011 168 0,'0'0'540'0,"0"0"-371"15,0 0-104-15,0 0 21 0,0 0-31 16,0 0-29-16,7-26-7 15,-7 35-19-15,0 28-50 16,0 21 50-16,-7 26 33 16,-8 25 41-16,-5 22-34 15,-1 16-11-15,0 8 11 16,-4 7-31-16,0-10 0 16,3-6-9-16,7-11 7 15,3-26-7-15,12-24 0 0,0-29-69 16,0-32-18-1,12-24-135-15,11-15-98 0,7-40-139 16</inkml:trace>
  <inkml:trace contextRef="#ctx0" brushRef="#br0" timeOffset="75131.38">3887 10527 448 0,'0'0'332'0,"0"0"-284"16,0 0-32-16,0 0 5 16,0 0-12-16,0 0 4 15,-58 150 21-15,62-133-30 0,12-10 28 16,9-7 4-16,6 0-23 16,5-15 68-16,-1-19-70 15,-8-4-7-15,-12-1 13 16,-13 7-15-16,-2 8-4 15,-2 8-2-15,-21 10-23 16,-9 6-19-16,1 0-99 16,-7 13-137-16,2 6-167 15</inkml:trace>
  <inkml:trace contextRef="#ctx0" brushRef="#br0" timeOffset="75913.92">4527 9953 526 0,'0'0'233'16,"0"0"-99"-16,0 0-51 16,0 0-13-16,0 0-35 15,0 0 27-15,-21-93-58 16,15 93-4-16,-3 9-1 15,-1 17-12-15,-4 11 13 16,7 3 39-16,7-1-39 16,0-2 31-16,0-7-23 15,23-7-2-15,0-7 14 0,4-13-19 16,2-3-1-16,0-10 29 16,-2-22-20-16,-9-10 17 15,-9-9-20-15,-9-2 8 16,0 2-7-16,-15 7 3 15,-12 13-10-15,-4 12 26 16,2 9-23-16,0 10-6 16,2 2-8-16,2 34 11 15,9 14-23-15,14 4-17 16,2-3-132-16,16-17-99 16,17-16-231-16</inkml:trace>
  <inkml:trace contextRef="#ctx0" brushRef="#br0" timeOffset="76273.73">5011 9200 453 0,'0'0'300'16,"0"0"-105"-16,0 0-84 16,0 0-6-16,0 0-48 15,0 0-45-15,-92-176 13 16,74 169-25-16,1 7 0 15,-4 0-11-15,4 0 23 16,3 0-12-16,1 0 0 16,1 2 9-16,6 11-11 0,-1 5 8 15,5 14-6 1,2 17 4-16,0 11 8 0,5 21-8 16,21 14 8-16,8 5-10 15,1 8 43-15,1 4-41 16,-5 1 3-16,-6-7-2 15,-7-10 8-15,-5-22-13 16,-3-18 0-16,-4-20-17 16,-2-15 4-16,-4-16-104 15,0-5-84-15,-4-8 10 16,-19-26-395-16</inkml:trace>
  <inkml:trace contextRef="#ctx0" brushRef="#br0" timeOffset="76435.64">4813 9726 572 0,'0'0'286'0,"0"0"-94"16,0 0-55-16,0 0-10 16,0 0-109-16,0 0-3 15,71-175-15-15,-25 149 10 16,3-2-22-16,3-2 8 16,-1-5-113-16,-2-3-93 15,-2-2-293-15</inkml:trace>
  <inkml:trace contextRef="#ctx0" brushRef="#br0" timeOffset="77512.25">5354 9203 450 0,'0'0'156'0,"0"0"-76"0,0 0-28 15,0 0 5-15,0 0 10 16,0 0-15-16,0-27-21 15,2 7-31-15,1-5 3 16,-3 2 23-16,0-2-26 16,0-2 23-16,0-4-2 15,0-1-11-15,0 3-1 16,0 2-4-16,0 5 13 16,-3 6 25-16,3 6-33 15,0 2 27-15,-2 6-3 16,2 2-29-16,-3 0 3 15,1 0-8-15,0 0-13 16,-2 0 1-16,2 7-6 0,-3 16 18 16,3 7 26-16,2 9-21 15,0 0 22-15,0 5-23 16,13-1 1-16,5-3 13 16,2-4-15-16,0-8-3 15,-2-10 0-15,0-6 11 16,0-12-14-16,-1 0 6 15,-1-3-3-15,1-24 0 16,0-9 0-16,-7-8-38 16,-4-6-2-16,-6-3 7 0,0-1 27 15,-4 1 3-15,-8 0 3 16,-5 7 0-16,7 12 18 16,1 10-11-16,3 12 30 15,3 6-33-15,0 6 10 16,3 0-14-16,0 6-31 15,0 20 23-15,0 8 13 16,0 4-5-16,8 1 20 16,3-4-16-16,1-1 31 15,2-1-27-15,1-4-7 16,-1-5 13-16,-5-8-9 16,-3-4-5-16,0-6 0 15,-4-3 8-15,2-3 3 0,1 0-11 16,1-10 0-1,1-17-16-15,2-7 2 0,-2 0 1 16,1 2-4-16,-3 2-2 16,-1 8 12-16,1 5 7 15,-3 8 0-15,0 6 32 16,-2 3-29-16,0 0 6 16,5 0-9-16,1 14-12 15,1 13 12-15,7 4 0 16,3-4 3-16,3-1 8 15,5-8 1-15,0-4-12 16,2-9 2-16,-2-5 6 16,-4 0 14-16,-1-9-22 15,-7-11 3-15,-1-6-2 0,-1-2-1 16,-5-2-39-16,-4-5-5 16,1 1-28-16,-3-4 44 15,0 3-21-15,0-1 25 16,0 1 6-16,-3 10 13 15,-5 3 5-15,-3 5 0 16,-1 7 4-16,4 1 18 16,-1 4-22-16,-3 5 4 15,-1 0-12-15,1 5-11 16,2 20 19-16,5 12 16 16,5 7 23-16,0 7 39 15,23-2-27-15,8-5-15 16,2-6 8-16,1-12-38 15,-7-9-6-15,-6-8 0 16,-5-9 8-16,-7 0-17 0,-2-4-20 16,-7-22-43-16,0-8-67 15,0-6-255-15</inkml:trace>
  <inkml:trace contextRef="#ctx0" brushRef="#br0" timeOffset="77703.14">5452 8617 887 0,'0'0'319'0,"0"0"-190"15,0 0-76-15,0 0-33 0,0 0-20 16,0 0 0-16,183-149-5 16,-139 120 0-16,-10 2-61 15,-10 5-30-15,-11 4-211 16,-10 7-199-16</inkml:trace>
  <inkml:trace contextRef="#ctx0" brushRef="#br0" timeOffset="79500.05">1802 13288 51 0,'0'0'332'0,"0"0"-139"16,0 0-13-16,0 0-58 16,0 0-6-16,0 0-33 15,0-54-41-15,0 54 12 16,0 0-41-16,0 0 8 15,0 0 27-15,0 0-44 0,0 0 16 16,0 0-18-16,0 0 5 16,0 0 15-16,0-4-20 15,3-9 5-15,-3-10 6 16,0-5-4-16,0-5-9 16,0-2 0-16,0 5 5 15,0 5-10-15,0 6 5 16,0 7 0-16,5 8-4 15,-3 4-5-15,2 0 8 16,5 0-7-16,5 14-18 16,1 16 18-16,3 8-17 15,-3 8 25-15,1-2 10 0,-5-2 5 16,0-3-11-16,-3-13-4 16,-4-8 7-16,-2-11 5 15,0-5-5-15,-2-2-3 16,2 0 24-16,0-12-27 15,-2-15 0-15,3-11-1 16,-1-5-12-16,0-3 6 16,5 2-21-16,-2 6 11 15,1 10 15-15,1 12-21 16,-3 8 19-16,6 8-1 16,0 0-22-16,5 26 21 15,6 14-20-15,-1 8 22 16,-3 0-7-16,2-3 16 0,-6-10-6 15,-2-11 0 1,-4-9 4-16,-5-12 2 0,0-3 1 16,-2 0 0-16,0-7 31 15,0-19-38-15,0-14-15 16,5-11-8-16,1-7-24 16,4-3-13-16,-2 3-9 15,3 9 18-15,1 10 43 16,-6 18 7-16,1 9 1 15,-1 12 13-15,2 0-6 16,5 10-7-16,3 17 18 16,5 8 21-16,0 5 13 0,-1-2-45 15,-1-4 27-15,-5-10-12 16,-3-10-16-16,-2-6 28 16,-4-8-33-16,-1 0 15 15,3-17 13-15,4-17-7 16,0-7-4-16,-2-7-18 15,-5 0 4-15,-1 2-17 16,-3 4 8-16,0 1 5 16,0 7 0-16,0 5 13 15,0 12-10-15,0 8 7 16,0 9-7-16,0 0-6 16,0 5-22-16,2 28-10 15,9 8 28-15,5 10 7 0,4-2 7 16,5-5-5-16,2-8 4 15,4-11 20-15,-5-13-25 16,-4-8 9-16,1-4 16 16,-8-10-23-16,-3-18 34 15,-6-11-25-15,-6-5 0 16,0-2-5-16,-9 2-7 16,-15 4-4-16,-10 5 3 15,-3 6-28-15,0 9 27 16,6 10 0-16,9 10-18 15,2 0 16-15,7 18-27 16,1 18-29-16,8 6-54 16,4-2-136-16,0-10-150 15</inkml:trace>
  <inkml:trace contextRef="#ctx0" brushRef="#br0" timeOffset="79873.84">2623 12503 345 0,'0'0'299'16,"0"0"-89"-16,0 0-102 16,0 0-13-16,0 0-48 15,0 0-36-15,-38-43-22 16,32 59 16-16,-3 2-5 16,2 1 0-16,7-2 4 0,-3 1-4 15,3 0 0 1,0 0 3-16,0 3-3 0,23 1 0 15,17-4 0 1,16-4 4-16,6-2 0 0,8-6 4 16,-15 2-3-16,-12 2-4 15,-16 2 35-15,-14 4-30 16,-11 7-4-16,-2 6 15 16,-9 10-10-16,-26 6 44 15,-6 0-20-15,-3-8-26 16,2-12 19-16,13-17-16 15,2-8-10-15,4-23 2 16,15-20-105-16,5-14-102 16,3-5-79-16,5-8-115 0</inkml:trace>
  <inkml:trace contextRef="#ctx0" brushRef="#br0" timeOffset="80125.16">2851 12244 600 0,'0'0'246'0,"0"0"-165"16,0 0 20-16,0 0 5 16,0 0-47-16,0 0-11 15,-9-4-48-15,20 22 0 16,7 17 0-16,4 9 5 16,2 5 14-16,-1 1-19 15,-1-1 4-15,0-8 3 16,-6-3 3-16,-3-6-10 15,-3-13 0-15,-6-5-70 0,-4-6-42 16,0-6-57-16,0-2-188 16,-4 0-142-16</inkml:trace>
  <inkml:trace contextRef="#ctx0" brushRef="#br0" timeOffset="80281.89">2849 12550 670 0,'0'0'397'16,"0"0"-227"-16,0 0-58 15,0 0-98-15,0 0 11 16,0 0-25-16,89-95 4 16,-52 72 3-16,-1-3-7 15,2-4-6-15,-2-4-59 0,-7-6-215 16,-3-4-261-16</inkml:trace>
  <inkml:trace contextRef="#ctx0" brushRef="#br0" timeOffset="81839.14">3598 12238 305 0,'0'0'149'0,"0"0"-89"0,0 0-29 15,0 0 34-15,0 0-3 16,0 0-10-16,19-249 7 16,-19 201-24-16,-15 4 18 15,-1 4 21-15,-1 2-35 16,1 10 42-16,5 5-18 15,1 8-37-15,4 5 7 16,2 4-29-16,1 2 13 16,3 4-12-16,-2 0-3 15,0 0-4-15,0 0-22 16,0 0-12-16,0 11 36 16,-2 10 0-16,4 5 4 15,0 6 16-15,0 5-15 0,4 8 24 16,13 5-29-1,5-2 1-15,3 0 13 0,2-7-4 16,-3-11-10-16,0-9 4 16,-1-6 0-16,-3-10-3 15,-5-5 4-15,-1 0-5 16,-1-5 20-16,0-17-20 16,-1-9-12-16,-3-1-23 15,-3-4-32-15,-2-2 16 16,2 3-28-16,-6 1 16 15,0 13 46-15,0 5 1 16,0 8 16-16,0 8 23 16,0 0 4-16,0 0-27 15,0 2-15-15,4 18 11 0,5 8 4 16,4 2 9-16,5 1 10 16,4-8-1-16,3-1-14 15,4-12 30-15,5-6-22 16,-5-4-5-16,-4-1 47 15,-2-22-47-15,-9-7 11 16,-3-2-10-16,-7-4-3 16,-2-8-10-16,-2-2-47 15,0-6 31-15,0-4 7 16,-11 0 5-16,-5-1 9 16,-1 4 4-16,3 14-3 15,5 9 44-15,3 12-17 16,4 10 5-16,2 6 27 15,-2 2-56-15,2-1 18 16,0 1-4-16,0 0-16 0,0 0 30 16,-2 0-32-16,2 0 0 15,0 0 25-15,0 0-16 16,0 0-9-16,0 0 8 16,-3 0-3-16,3 0 23 15,-3-6-22-15,3 3-6 16,-2-3 10-16,0 1-6 15,0 4-4-15,0 1 0 16,2 0 5-16,0 0-9 16,0 0 4-16,0 0 0 0,0 0-12 15,0 0 18 1,0 0-6-16,0 0 0 0,-3 0 5 16,3 0 16-16,0-2-21 15,0 2 0-15,0 0 4 16,0 0-3-16,0 0-2 15,0 0 0-15,0 0-13 16,0 30 4-16,19 14 7 16,4 10 3-16,4 5-8 15,-2-1 15-15,-2-7-7 16,-8-2 0-16,-4-8 5 16,-4-6-22-16,-5-9 16 15,-2-6 1-15,0-8-17 16,0-6 30-16,0-6-13 15,0 0 14-15,0 0-9 0,0-28 51 16,0-10-56-16,0-10 0 16,0-10-19-16,0-3 24 15,2 1-5-15,7 2 0 16,0 16-7-16,-2 13-6 16,-3 15 2-16,-4 14-19 15,0 0 26-15,0 0-66 16,0 14-14-16,0 15 39 15,0 6 38-15,-8 0-10 16,-9 2 17-16,2-5 0 16,1-6 2-16,8-9 1 15,4-4 16-15,2-5-2 0,4-7-16 16,23 2 39-16,9-2-24 16,11-1-2-16,1 0 12 15,4 0-24-15,-5 3-4 16,-14 2-93-16,-15 0-154 15,-18-3-217-15</inkml:trace>
  <inkml:trace contextRef="#ctx0" brushRef="#br0" timeOffset="82008.06">3526 11717 1028 0,'0'0'58'16,"0"0"-58"-16,0 0-104 0,0 0 75 16,0 0-135-16,0 0-326 15</inkml:trace>
  <inkml:trace contextRef="#ctx0" brushRef="#br0" timeOffset="83556.17">4348 11615 653 0,'0'0'238'0,"0"0"-178"15,0 0-10-15,0 0 47 16,0 0-84-16,0 0 4 15,43-75 5-15,-28 46-12 16,-1 3 0-16,-1-3-5 16,-2 3 3-16,1 1 7 15,-6-1-15-15,-1 2-3 0,-3 4-4 16,-2-1-36-16,0 3 22 16,-5 3-8-16,-8 3 5 15,-3 8 14-15,3 4 10 16,-3 0-11-16,1 0 8 15,1 14-7-15,1 8 10 16,9 10 26-16,4 4-18 16,0 7 51-16,2 3-38 15,18 2 1-15,9-6 16 16,6-12-36-16,6-7 11 16,1-20-10-16,-1-3-2 15,-6-6 35-15,-1-28-23 16,-5-10 3-16,-10-11-13 15,-3 0-3-15,-7-1-5 16,-7-1-4-16,-2-2-12 0,0-4 13 16,0-2-5-16,-17-4 13 15,-8 7-11-15,2 9 25 16,4 12-14-16,5 14 0 16,3 11 0-16,7 8 48 15,1 4-38-15,3 2 8 16,0 2-1-16,-2 0-8 15,2 0-18-15,-3 0 9 16,3 0-22-16,0 14 11 16,0 18 18-16,0 12-7 0,3 6 9 15,8 9 4-15,2 3-13 16,8 0 0-16,-6-6 9 16,7-6 2-16,1-7-8 15,-3-10-3-15,-2-6 0 16,-2-14 7-16,-8-7-7 15,3-6 0-15,-1 0 1 16,-4-24 23-16,3-8-24 16,-1-7-5-16,-2-6 5 15,-4 0-39-15,-2 8 27 16,0 7 1-16,0 10 11 16,0 12 5-16,0 6-5 15,0 2 0-15,0 0-1 0,0 0-36 16,2 18 34-1,11 6 0-15,3-2 3 0,1-3 0 16,-1-8 3-16,2-5-3 16,0-6 0-16,-3 0 9 15,-1 0-9-15,-5-15 14 16,-3-8-11-16,-1-7 10 16,-3 0-13-16,-2-2 0 15,0 4-7-15,0 2 22 16,0 6-15-16,0 8 9 15,0 3-5-15,0 9 26 16,0 0-30-16,0 0-9 16,0 0 0-16,0 11-28 15,0 14 33-15,7 10 4 0,6 7 0 16,3 6 10-16,-1 4-7 16,3 3-1-16,0 9-1 15,2 4 9-15,-2 4-10 16,-1-2 0-16,0-6 4 15,-5-7-4-15,0-12 6 16,-3-11-6-16,-5-5 0 16,0-11 15-16,-4-6-15 15,0-5 1-15,0-4 9 16,0-3 7-16,0 0-7 16,0 0 21-16,0 0 16 15,-17-8-34-15,-10-11 17 16,-6-4-27-16,-3-16 1 15,0-7 18-15,3-13-17 16,8-10-5-16,8 0 0 0,7 8 8 16,8 6-17-16,2 12 9 15,0 6-30-15,0 11 27 16,12 8-56-16,1 7-8 16,1 4-51-16,-4 3-205 15,-3 0-383-15</inkml:trace>
  <inkml:trace contextRef="#ctx0" brushRef="#br0" timeOffset="85822.69">5594 10680 25 0,'0'0'332'0,"0"0"-183"15,0 0-70-15,0 0-22 16,0 0-5-16,0 0-25 15,-4-65-2-15,4 64 32 16,0-2-48-16,0 3 17 16,0 0-20-16,0 0-4 15,0 3-4-15,9 11-1 0,5 1 3 16,-1 2 13-16,-2-5-8 16,-2-4-5-16,-3-4 0 15,-3-2 6-15,-1-2 12 16,-2 0-9-16,0 0 4 15,0-4 22-15,0-14-30 16,0-6-10-16,0-2 5 16,-15 2-23-16,-1-2 22 15,-2 5-16-15,2 5 17 16,1 6-19-16,1 6 18 16,3 4-1-16,-3 0-11 15,4 4-4-15,1 21 7 16,3 2 10-16,2 5 0 0,4 0 16 15,0 1-8 1,0-1 0-16,0-6 3 0,10-3-10 16,1-6 24-16,1-3-25 15,-2-6 1-15,-1-1 10 16,-5-7-4-16,2 0-14 16,-4 0 14-16,2 0-6 15,0-19 20-15,-1-8-21 16,-3-2-46-16,0-3 44 15,0 1-47-15,0 5 49 16,2 7 1-16,0 6 6 16,2 6 7-16,1 7-14 0,6 0 0 15,4 0-1-15,4 18 16 16,3 5-2-16,0 3 6 16,-4-6-5-16,-1-3 23 15,-1-10-30-15,-5-5-2 16,1-2 28-16,-3 0-30 15,1-17 24-15,2-17-16 16,-5-10-8-16,-3-9-6 16,-4-3-45-16,0 1-8 15,0-3 56-15,-15 7-37 16,-6-2 35-16,-3 4 1 16,1-2 2-16,4 9 1 15,3 3-1-15,3 7-1 0,4 11 44 16,4 7-42-16,0 8 32 15,3 4 0-15,2 2-30 16,0 0 24-16,0 0-28 16,0 0 0-16,0 0 7 15,0 0-7-15,0 17-14 16,0 20 12-16,16 11 4 16,6 6 40-16,7 4-10 15,2 3-13-15,2-7 28 16,2-6-45-16,-9-10 10 15,-4-14-6-15,-6-8 1 16,-7-9 14-16,-5-7-21 16,1 0 0-16,-3-12 36 15,0-20-29-15,1-13-5 16,-3-5-2-16,0-5-5 0,0 0-14 16,0-3 17-16,-12 1-23 15,-1 2 23-15,-3 6-21 16,1 11 23-16,1 7 0 15,1 10 6-15,5 7-2 16,2 5-4-16,4 6 0 16,0 3 0-16,2 0 0 15,-2 0-7-15,2 0-5 16,0 0-9-16,0 6 6 16,0 16 11-16,0 11 4 15,0 13 5-15,0 12 8 16,8 0 8-16,13 0 2 15,-1-7-10-15,5-6 44 16,-3-10-52-16,2-8 1 0,-3-10 12 16,-4-10-6-16,-1-7-12 15,-1 0 8-15,1 0-1 16,-3-18 28-16,-1-8-35 16,-3-4-14-16,-5-5 6 15,-2-1-110-15,-2 7-83 16,0 0-121-16</inkml:trace>
  <inkml:trace contextRef="#ctx0" brushRef="#br0" timeOffset="85997.58">5679 10189 414 0,'0'0'295'0,"0"0"-104"16,0 0-3-16,0 0-59 15,0 0-87-15,0 0-8 16,67-165-30-16,-28 109 9 15,-2 4-13-15,-1 10-67 16,-5 15-74-16,-2 12-144 16,-9 6-187-16</inkml:trace>
  <inkml:trace contextRef="#ctx0" brushRef="#br0" timeOffset="86736.21">6123 10258 282 0,'0'0'213'0,"0"0"-143"16,0 0-14-16,0 0 63 15,0 0 43-15,0 0-63 16,9-36-60-16,-9 3 19 16,0-6-54-16,0-3 34 15,0-2-7-15,-2-2-27 16,-9-2 49-16,-3 5-44 15,-1 8 6-15,-1 7 6 16,5 8-8-16,1 8 2 16,6 8-15-16,2 1 5 15,0 3-20-15,0 0 15 0,2 8 0 16,-2 13-10-16,2 1 3 16,0-5 5-16,0-3-12 15,16-3-34-15,1-3 34 16,5-4-30-16,1-4 7 15,3 0 19-15,3 0-31 16,-2 0 27-16,-3 0-18 16,-5 4 5-16,-6 3 22 15,3 3 13-15,-3 3 0 16,1-1 18-16,-4 2-16 16,3 2 31-16,-3-2-11 15,1-2-21-15,-3-4 33 16,-1-5-31-16,0-3 13 0,-2 0 28 15,1 0-27-15,3-3 50 16,5-17-15-16,-4-6-49 16,2-8 21-16,-1-2-22 15,-7-2-2-15,1-1 0 16,-5 2 3-16,0 2-3 16,0 2 0-16,-7 5 5 15,-6 1-2-15,1 11-3 16,2 4 0-16,5 6-4 15,3 4 15-15,0 2-11 16,2 0 0-16,0 0 7 16,0 0-11-16,0 0 4 0,0 2 0 15,0 18 1-15,13 8 17 16,9 2-15-16,5 4 5 16,2-3 2-16,-5-4 3 15,-4-6-13-15,-1-7 0 16,-9-8-1-16,-1-6-13 15,3 0-36-15,-6-15-86 16,-3-19-58-16,-3-7-263 16</inkml:trace>
  <inkml:trace contextRef="#ctx0" brushRef="#br0" timeOffset="87027.37">6263 9385 377 0,'0'0'264'0,"0"0"-223"0,0 0-34 16,0 0 45-16,0 0 15 16,0 0-2-16,43 12-13 15,-28-12 0-15,-5-5 22 16,-8-10-9-16,-2-2-33 16,0-1 18-16,0 2-27 15,-5 2-6-15,-6 7-17 16,-4 0 11-16,-1 7-11 15,1 0 0-15,-2 0-25 16,9 9 12-16,6 10-46 16,2 3-23-16,0-2-43 15,29-3-77-15,4-5-124 0,3-9-24 16</inkml:trace>
  <inkml:trace contextRef="#ctx0" brushRef="#br0" timeOffset="87360.19">6516 9240 387 0,'0'0'242'16,"0"0"-67"-16,0 0-61 15,0 0 8-15,0 0-36 16,0 0-18-16,-25-102 22 16,25 102-58-16,0 0-6 15,0 0-15-15,0 0-7 16,0 0-8-16,0 12-12 0,0 15 12 15,6 11-1 1,13 8 10-16,0 5 12 0,6 5 0 16,0 1-4-16,-3-3-4 15,0-2-2-15,-2-8 0 16,-2-6 2-16,-3-6-5 16,-3-9-4-16,-3-4 0 15,-3-9 9-15,-1-4-22 16,-3-4 6-16,2-2-47 15,-2 0 29-15,1 0-89 16,-3-6-79-16,0-11-211 16</inkml:trace>
  <inkml:trace contextRef="#ctx0" brushRef="#br0" timeOffset="88079.76">6576 9564 57 0,'0'0'454'15,"0"0"-243"-15,0 0-91 16,0 0-11-16,0 0 21 15,0 0-102-15,15-70 0 16,10 41-22-16,-1-5 8 16,1 2-13-16,-8 0-1 15,-3 4 6-15,-3 1 12 16,-7 8-17-16,3 2 8 16,-3 7-9-16,-4 5 13 15,3 5-28-15,-3 0 14 0,2 0-36 16,3 0 34-16,1 21-7 15,3 9 10-15,7 6 0 16,3 8 13-16,6 4-13 16,4-5 9-1,4-6-3-15,3-10 30 0,3-13-31 16,-4-11 37-16,-2-3-14 16,-4 0-18-16,-10-9 4 15,-9-9-14-15,-7-2 6 16,-3-4-13-16,0-2 4 15,-19-2-8-15,-10 2 10 16,-6 1-7-16,-5 4 3 16,0 7 5-16,4 9 0 15,5 5 12-15,2 0-10 16,5 15-2-16,6 3 0 0,7-7 6 16,9-6-15-16,2-3 9 15,0-2 0-15,0 0-20 16,8-13 35-16,11-13-15 15,2-4 0-15,2-2 15 16,-1 2-13-16,3 4-2 16,-1 8-2-16,2 6-16 15,4 8-13-15,-1 4 12 16,2 0 10-16,2 14-5 16,0 8 9-16,-4 2 5 15,-2 1 0-15,-8 1-5 16,-9-5 6-16,-8-3-1 15,-2-6 16-15,0-4-6 0,0-5 66 16,0-3-20-16,-2 0-7 16,-8 0 36-16,-2-23-78 15,-3-13 12-15,4-5-19 16,-1-12 17-16,3 1-31 16,7 2 14-16,2 6-50 15,0 12 18-15,0 9-105 16,15 11-154-16,8 7-457 15</inkml:trace>
  <inkml:trace contextRef="#ctx0" brushRef="#br0" timeOffset="88452.59">7418 8921 426 0,'0'0'345'15,"0"0"-202"-15,0 0-76 16,0 0-6-16,0 0-38 15,0 0 36-15,-17-86-22 16,0 79-10-16,0 7 39 16,-3 0-61-16,-3 0 16 15,4 12-21-15,-2 11 11 16,3 5-14-16,5 2 3 16,7 0 0-16,4-3-10 15,2-10 10-15,0-5-5 0,23-6 2 16,12-6 3-1,2 0 0-15,5 0 0 0,-1 0 4 16,-1 9-9 0,-7 1 12-16,-6 4-7 0,-14 4 8 15,-9 0-4-15,-4 6 45 16,0 1-17-16,-10 0-27 16,-13-4 9-16,-4 0-14 15,-2-4-4-15,-4 0-61 16,-1-5-187-16,3-7-214 15</inkml:trace>
  <inkml:trace contextRef="#ctx0" brushRef="#br0" timeOffset="89237.35">1288 14950 32 0,'0'0'0'0</inkml:trace>
  <inkml:trace contextRef="#ctx0" brushRef="#br0" timeOffset="89317.3">1288 14950 42 0,'0'-107'57'0,"0"107"22"0,0 0-26 16,0 0-10-16,0 0-43 15,0 0-27-15,-47-89-47 16</inkml:trace>
  <inkml:trace contextRef="#ctx0" brushRef="#br0" timeOffset="90216.27">1297 14779 44 0,'0'0'148'0,"0"0"-30"15,0 0-80-15,0 0 24 16,0 0-42-16,0 0 24 0,0-53 50 15,0 47 14-15,0 3-13 16,0-2-7-16,0 5-28 16,0 0 0-16,0-4-47 15,0 0 19-15,0-4-25 16,0 3 3-16,0-4-3 16,0 1-7-16,0 2 0 15,-6-4-6-15,-6 2 4 16,-5-4 2-16,-2 7 4 15,1-4-4-15,3 5 46 16,-3 4-39-16,5 0-2 16,-1 4-5-16,5 22-5 0,5 6 2 15,2 12-1-15,2 13 4 16,0 3-9-16,4 1 9 16,12-3 0-16,2-12-7 15,0-11 15-15,-5-12-8 16,-5-14 0-16,0-6 0 15,-4-3-12-15,0 0 20 16,1-23-8-16,-3-12 42 16,0-6-40-16,-2-8-4 15,0 0-23-15,0 1-27 16,0 3 46-16,0 9-27 16,4 14 33-16,-2 6-3 15,4 14 3-15,0 2-1 0,5 0-42 16,7 14-5-1,2 12 39-15,0 2 9 0,0 3 12 16,-2-3 12-16,-2-6-22 16,-5-8 19-16,-2-6-9 15,-4-4-10-15,-1-4 39 16,0 0-28-16,3-8 14 16,4-13 27-16,-2-4-53 15,0-8 14-15,-3-1-15 16,-1-2-14-16,0-3 7 15,-5 2-17-15,0 1-13 16,0 2 35-16,0 2-13 0,0 0 15 16,0 9 0-1,0 8 4-15,-5 4-15 0,2 11 11 16,1 0-12 0,-2 0 7-16,4 0-15 0,-2 0 16 15,2 0 0-15,0 7 4 16,0 0-11-16,0 2 11 15,18-8 0-15,15 4 18 16,9-1 8-16,1 4 6 16,-5-4-17-16,-11 6-9 15,-14 2 17-15,-11 4-18 16,-2 5 30-16,0 2 50 16,-20 5-37-16,-9-2 0 15,2-6-48-15,7-8 11 0,7-10-22 16,4-2-22-1,6-14-158-15,3-25-403 0</inkml:trace>
  <inkml:trace contextRef="#ctx0" brushRef="#br0" timeOffset="90726.77">1845 14029 422 0,'0'0'218'15,"0"0"-65"-15,0 0-26 16,0 0-34-16,0 0 3 16,0 0-8-16,-47-141-26 15,47 133 15-15,0 6-44 0,0 2 0 16,0 0-29-16,0 0-4 15,0 17-8-15,4 22 3 16,26 24 5-16,6 16 13 16,4 16-8-16,2 4-5 15,-1 5 0-15,-2-7 10 16,-5-7-10-16,-3-9 0 16,-6-9 3-16,-6-14-21 15,-3-9 0-15,-7-19-58 16,0-16-13-16,-4-14-92 15,-5 0 26-15,0-24 15 16,0-19-302-16</inkml:trace>
  <inkml:trace contextRef="#ctx0" brushRef="#br0" timeOffset="90993.62">1916 14253 63 0,'0'0'522'0,"0"0"-327"16,0 0-87-16,0 0-11 15,0 0-37-15,0 0-33 16,-6-198 22-16,37 177-34 16,2 8 11-16,-1 8 18 15,-5 5-44-15,-7 5 0 16,-5 17 0-16,-6 4 4 16,-6 10 13-16,-3 4-13 15,0 4 10-15,-16-2-10 16,-7-6 7-16,-2-4-22 0,6-12-12 15,1-10-103 1,5-10-19-16,6-1-124 0,4-30-297 16</inkml:trace>
  <inkml:trace contextRef="#ctx0" brushRef="#br0" timeOffset="91686.22">2178 13976 277 0,'0'0'463'16,"0"0"-407"-16,0 0-47 16,0 0 23-16,0 0 5 0,0 0 14 15,64-47-10-15,-51 27-16 16,-3-6 54-16,-4 3-29 16,-2-5-6-16,-1 1-19 15,-3-2-19-15,0 0-8 16,0 8 2-16,0-4-73 15,-3 10 30-15,-7 4-38 16,-4 8 25-16,-1 3-7 16,-1 0-17-16,-2 17 67 15,4 12 8-15,4 7 5 16,5 0 9-16,3 4-8 16,2 1 34-16,0-3 15 15,2 1-25-15,16-8 26 0,2-8-33 16,3-9-10-1,0-8 14-15,2-6-12 0,0 0-6 16,-3-16 43-16,-2-14-3 16,-4-5-3-16,-5-2-18 15,-5-9-17-15,-1 2 12 16,-3 2-2-16,-2 0-16 16,0 6 13-16,0 4-7 15,0 8 15-15,0 8-4 16,-7 9-14-16,3 6 23 15,2 1-17-15,-1 0-9 16,1 0 0-16,-2 19-8 0,0 11 4 16,-1-2 4-1,3 2 0-15,2-7-10 0,0-5 10 16,13-1-31-16,20-6-3 16,12-3-12-16,4-1 38 15,-4 0 8-15,-7 1 0 16,-11 0-14-16,-12 1 7 15,-4 0 7-15,-4-1 7 16,-5-4 2-16,-2-2 39 16,0-2-34-16,4 0 3 15,1-2 59-15,-1-19-47 16,3-11 1-16,0-7-30 0,-3-1-38 16,1 1-42-1,-1 6-139-15,-4 1-356 16</inkml:trace>
  <inkml:trace contextRef="#ctx0" brushRef="#br0" timeOffset="93091.33">3160 13499 462 0,'0'0'168'0,"0"0"-99"15,0 0 7-15,0 0-44 16,0 0 34-16,0 0 2 0,7-124-49 15,-9 95 21-15,-11-3-29 16,1-2-9-16,-1-2 5 16,-2 0-3-16,3 2-8 15,1 7-8-15,0 4 8 16,4 7-4-16,1 9 8 16,1 2 0-16,1 5 17 15,2 0-5-15,2 0 8 16,0 0-20-16,0 0 7 15,0 0-18-15,0 5 8 16,0 20 3-16,0 8-8 16,0 16 14-16,11 9-6 15,13 5 0-15,1-1 5 16,4-8 5-16,-1-8-10 0,1-10 0 16,-2-9 1-16,-4-12 4 15,-1-15-5-15,-2 0 13 16,-2 0-9-16,0-26 38 15,-1-9-32-15,1-4-9 16,-5-9 6-16,-6-4-7 16,-4-6-20-16,-3 0-20 15,0-2-9-15,-12 0 28 16,-10 9-28-16,-2 3 35 16,-1 10-3-16,7 13 31 15,7 12-14-15,7 9 40 0,2 4-20 16,2 0-20-16,0 0-3 15,0 10 3-15,0 18 16 16,13 9-13-16,5 6 28 16,1 7 4-16,2 2-5 15,1 4 27-15,-2 1-37 16,0-5 6-16,-2-2 13 16,-3-9-35-16,-1-9 1 15,-3-6-5-15,-4-15 4 16,-3-2 4-16,-2-9-8 15,0 0 0-15,1 0 17 16,-3-12-5-16,0-19-8 16,0-9-4-16,0-4 3 0,0-3-17 15,5 4 0-15,-3 3-14 16,4 7 14-16,1 9 2 16,-1 6 4-16,4 8 8 15,-4 8-9-15,-1 2-7 16,1 0 10-16,4 4 1 15,1 14-5-15,-1 4 20 16,2 4-9-16,1-2-1 16,1-2 15-16,-1-5-9 15,-2-7-6-15,3-8 0 16,1-2 7-16,3 0 8 16,-3-11-1-16,3-11-2 15,-5-10-10-15,1 2 10 0,-5-4-12 16,-3 2-24-1,0 0 17-15,-4 0-48 0,-2 0 36 16,0 0-7-16,0 4-15 16,0 2 28-16,0 6-12 15,-8 1 21-15,2 5-12 16,-3 6 15-16,1 3 1 16,-2 2 3-16,3 3 4 15,-3 0-3-15,0 0-4 16,-1 12 0-16,1 9-9 15,0 0 12-15,8 4-3 16,2 5 16-16,0 0-4 16,0 0 59-16,20-4-45 15,5-8 1-15,6-6 6 0,2-10-20 16,7-2-2 0,3-8 10-16,-3-21-14 0,-7-6 18 15,-8-3-25-15,-10 0-78 16,-7 1-31-16,-8 6-119 15,0 2-325-15</inkml:trace>
  <inkml:trace contextRef="#ctx0" brushRef="#br0" timeOffset="93279.22">3158 13375 856 0,'0'0'139'0,"0"0"-105"16,0 0 61-16,0 0-89 16,0 0 28-16,0 0-34 15,221-269-28-15,-170 215-141 16,-13 2-362-16</inkml:trace>
  <inkml:trace contextRef="#ctx0" brushRef="#br0" timeOffset="94755.25">4460 12709 212 0,'0'0'325'0,"0"0"-114"16,0 0-143-16,0 0 22 15,0 0-43-15,0 0-34 0,-14-9 3 16,14 9-16-16,0 0 0 16,0 0-2-16,0 0 12 15,0 0-5-15,0 0 20 16,0 0 8-16,0-15 49 15,0-5-36-15,0-11-35 16,5-2-9-16,0-4 5 16,-1 6-14-16,-2 4 1 15,0 6-6-15,1 7 0 16,-1 5 12-16,2 5-13 16,4 4 9-16,0 0-29 15,5 0 25-15,3 9-2 0,1 9 10 16,4 1 0-16,-5 3 8 15,-1 0 4-15,-4-1 8 16,-2-3-12-16,0-9-3 16,-5-2-5-16,-2-5 4 15,-2-2 22-15,3 0-16 16,-1 0 12-16,1-12 10 16,-1-12-26-16,2-4 5 15,-1-2-11-15,-1-1 1 16,0 6-17-16,2 2 14 15,-2 9 2-15,0 8-10 16,1 4-8-16,1 2 11 16,6 0-25-16,0 4 3 0,6 14 25 15,-3 3-8 1,3-2 12-16,-3-1-2 0,0-4 1 16,-3-3 1-16,-4-8 0 15,-3 0 4-15,-1-3 10 16,0 0-14-16,0 0 12 15,0 0 5-15,6-15-9 16,-4-6 11-16,0-7-19 16,1-3-5-16,-3 2 0 15,0-4-41-15,2 3 21 16,1 1 6-16,0 10-18 16,-3 6 37-16,0 10 0 15,0 3 1-15,3 0-8 16,1 0-19-16,8 12 21 0,1 6 2 15,3 2 6-15,0 0 37 16,0-2-7-16,-1 0-5 16,-1-4 28-16,0-2-50 15,-3-4 11-15,-2-6 6 16,-1-2-19-16,-4 0 25 16,5 0-10-16,1-12-11 15,1-10 36-15,-3-8-40 16,2-6-3-16,-3-3-1 15,-1-2 10-15,-3 0-18 16,-2 4 8-16,-3 9 0 0,0 7-8 16,0 9 9-1,0 6-1-15,0 6 0 0,0 0-21 16,0 0 11 0,0 14-32-16,0 13 42 0,6 7-10 15,1-2 15-15,1-2-5 16,6-7 0-16,-3-4 13 15,5-9-11-15,-3-6-2 16,0-4 1-16,5 0 22 16,-2-7-18-16,2-14 12 15,-4-9-7-15,-6-6 2 16,-1-3-18-16,-7 2 6 16,0 0-39-16,0 7 38 15,-13 9-29-15,-10 7 30 0,-2 5 0 16,3 9-32-1,3 0 25-15,2 11-47 0,7 18-73 16,3 3 41-16,7-2-105 16,0-5-42-16,7-15-106 15</inkml:trace>
  <inkml:trace contextRef="#ctx0" brushRef="#br0" timeOffset="95906.3">5503 11930 60 0,'0'0'468'16,"0"0"-310"-16,0 0-95 0,0 0-18 15,0 0 11-15,0 0-35 16,6-23-1-16,-6 23 50 16,0 0-30-16,0 0 39 15,-8-3-49-15,-7-3-23 16,-6 5 0-16,-1-1-7 15,2 2 0-15,-2 0 7 16,1 0 6-16,4 0-13 16,-1 14 1-16,5 7 7 15,1 2 9-15,6 7-17 16,6 4 0-16,0 3 26 16,0-4-24-16,8-3 19 15,15-6-16-15,4-10 10 16,2-7-8-16,-2-7-7 0,-5 0 1 15,-2-26 39-15,-4-9-36 16,-5-7 9-16,-5-4-13 16,-6-3-10-16,0-8-3 15,0-3 6-15,-15-7 7 16,-3 1-16-16,-5 6 18 16,2 4-2-16,0 13 0 15,8 17 10-15,4 5-7 16,4 10-3-16,3 11 0 15,0 0-7-15,2 0 6 16,-2 0-21-16,2 0 3 16,0 11-1-16,0 10 12 15,0 10 8-15,0 7 0 0,0 6 27 16,4 3-20 0,10-1 2-16,5-2 8 0,4-6-14 15,0-4 27-15,0-8-30 16,0-6 0-16,-3-6 10 15,1-7-9-15,-4-4-1 16,-1-3 0-16,1 0 13 16,4-10 6-16,-1-16-19 15,-1-8 1-15,0-8-1 16,-4-4-22-16,-3-3 2 16,-8 3-15-16,-4 4 29 15,0 8-12-15,0 6 18 0,-4 7 0 16,-8 7-14-16,3 7 12 15,1 5 0-15,-4 2-6 16,3 3-35-16,-2 20 37 16,2 7-2-16,2 4 8 15,5 3 1-15,2-2 11 16,0-3 6-16,4-3 20 16,17-9-21-16,4-3 26 15,1-10-43-15,3-7 2 16,-3 0 22-16,-1-7-23 15,-2-20 21-15,-5-12-16 16,-3-4 3-16,-1-7 0 16,-6 1-9-16,-5 3 0 0,-1 0-18 15,-2 2 21-15,0 1-3 16,0 4 0-16,-2 0 9 16,-12 5-11-16,3 0 2 15,0 8 0-15,1 2-6 16,2 7 14-16,4 5-8 15,-1 5 0-15,5 5 6 16,0 0-24-16,-2 2 14 16,2 0-25-16,0 0 24 15,-2 6-12-15,2 13 17 16,0 8 0-16,0 7 6 16,6 7 5-16,13 3-8 15,2 0-1-15,8-6 53 16,0-4-49-16,2-10 29 15,-2-7-14-15,3-10-19 0,-3-7 25 16,-2 0-27-16,-1-7 0 16,-3-20 11-16,-4-5-11 15,-5-6-50-15,-5-8-80 16,-5-9-308-16</inkml:trace>
  <inkml:trace contextRef="#ctx0" brushRef="#br0" timeOffset="96353.05">6014 10760 560 0,'0'0'273'0,"0"0"-169"16,0 0-52-1,0 0-17-15,0 0-27 0,0 0 38 16,319 58-28-16,-239 16-4 16,-20 13 55-16,-23 9-66 15,-18 2 21-15,-19 6-22 16,0 7 8-16,-23 5-20 15,-19 1-120-15,-7-9-95 16,-7-20-246-16</inkml:trace>
  <inkml:trace contextRef="#ctx0" brushRef="#br0" timeOffset="97131.63">1110 11474 404 0,'0'0'163'0,"0"0"-21"16,0 0 23-16,0 0-63 15,0 0 9-15,0 0-17 16,0-78-49-16,0 78 14 16,0 0-59-16,0 0-23 15,-3 20 7-15,-6 26-1 16,5 35 17-16,4 30 38 16,0 22-15-16,9 13 34 15,31-4-49-15,13-9-5 16,15-21 0-16,5-22 2 15,12-28-5-15,6-28 0 16,14-29-17-16,13-8 15 16,9-47-102-16,-3-23-179 0,-12-16-485 15</inkml:trace>
  <inkml:trace contextRef="#ctx0" brushRef="#br0" timeOffset="108866.95">11957 3198 199 0,'0'0'493'0,"0"0"-314"15,0 0-21-15,0 0-53 16,0 0-6-16,0 0-11 0,0 0-69 15,-16-16 9-15,16 16-12 16,0 0-14-16,0 0 7 16,0 24-9-16,0 20 0 15,0 22 24-15,0 16-22 16,0 8 11-16,0 3-11 16,0-8 9-16,0-16-7 15,0-15-4-15,0-15-1 16,0-17-5-16,0-12-50 15,0-10-11-15,-7 0-24 16,-1-10-21-16,-4-20-115 16,3-10-341-16</inkml:trace>
  <inkml:trace contextRef="#ctx0" brushRef="#br0" timeOffset="109137.34">11836 3229 907 0,'0'0'146'16,"0"0"-24"-16,0 0-62 16,0 0-44-16,0 0 18 15,0 0-22-15,83-142-10 16,-70 142-2-16,-2 0-3 16,1 13-2-16,-4 19-2 15,-1 7 7-15,-7 4 14 16,0 6-9-16,-7-2 2 15,-15 2-5-15,0-5 6 0,-3-8-13 16,3-10 5 0,5-10-81-16,5-12-55 0,8-4-99 15,4-14-34-15</inkml:trace>
  <inkml:trace contextRef="#ctx0" brushRef="#br0" timeOffset="111919.87">12173 3052 468 0,'0'0'231'15,"0"0"-31"-15,0 0-98 16,0 0-29-16,0 0 3 16,0 0-62-16,0-24 2 15,0 24-16-15,0 0 0 16,0 0-12-16,0 15-3 15,0 14 15-15,0 12 34 16,0 5-31-16,0 12 15 16,0 9-6-16,0 5-3 15,0 7 14-15,0-9-23 16,0-12 0-16,0-14 5 16,0-16 1-16,0-13-6 15,0-6 0-15,0-9 2 16,2 0 23-16,2 0-23 15,6-11-1-15,3-13 17 0,5-11-18 16,-1-5 0-16,0-2-7 16,-7 0 5-16,1 4-6 15,-3 9 8-15,-2 10 0 16,0 9-7-16,-1 8 7 16,-3 2-2-16,0 0-10 15,-2 2-22-15,4 16 30 16,0 9-5-16,0 4 9 15,0-3-10-15,0-6 15 16,3-3-5-16,-3-4 0 16,4-3 3-16,-6-7 2 15,0 0-5-15,0-5 0 0,0 0 17 16,5 0-13-16,4-22 15 16,5-16-19-16,0-11 4 15,-1-1-15-15,1 5 4 16,-5 8 7-16,-3 9-8 15,-1 10 22-15,0 8-12 16,-5 8 9-16,5 2-11 16,2 8 0-16,4 24-33 15,5 9 33-15,0 3-10 16,-3-7 17-16,1-6-7 16,-7-14 0-16,-5-11 2 15,-2-3 11-15,0-3-11 16,4 0 1-16,0-4 25 0,3-18-25 15,5-9 0-15,1-6-3 16,1-6-33-16,-3 3 30 16,-2 2-13-1,0 8 16-15,-4 6 15 0,-3 7-5 16,-2 10 30-16,1 0-17 16,-3 7-14-16,2 0 0 15,-2 0-9-15,4 0-17 16,1 0 16-16,0 9-9 15,3 11 10-15,-1 9 0 16,4 6 0-16,-2 17 2 16,0 11-2-16,2 9 0 0,0 4 0 15,-2-4 10-15,3-5-10 16,-4-6 0-16,-1-6 3 16,-3-7 7-16,-2-10-10 15,-2-10 0-15,0-6 3 16,0-6 10-16,-4-6-5 15,-11-1 1-15,-6-6-5 16,-1-3 23-16,-5 0-26 16,5-3 4-16,-2-24 11 15,8-13-10-15,7-15-6 16,9-10 0-16,0-12 0 16,4-7 11-16,23-8-11 15,4 0 0-15,7 2-8 0,3 13-5 16,-1 11 8-1,-7 12-2-15,-4 10 7 0,-11 11 2 16,-9 14-2-16,-7 11 0 16,-2 6 0-16,0 2 0 15,0 0-2-15,0 0-12 16,-11 18 3-16,-5 5-1 16,-1 6 12-16,3-2 0 15,3 2-2-15,5-1-6 16,3-4 8-16,3-1-10 15,0-6-11-15,9-5 15 16,14-2-34-16,-2-3 40 0,0-4 21 16,-4-1-12-1,-10-2-7-15,-4 2-2 0,-3-2 3 16,0 0-12-16,0 0 5 16,0 0 4-16,0 0 0 15,-3 0-18-15,-8 2 17 16,2 1-7-16,5-3 8 15,2 0-6-15,2 0 15 16,0-3-14-16,0-18 5 16,17-10-29-16,3-3 29 15,3-2 0-15,-1 1 0 16,0 2 9-16,-2 3-8 16,-5 0-1-16,-3 0 3 15,-3 6 9-15,-5 3-8 16,-2 8-4-16,-2 6 7 0,0 7-18 15,0 0 11-15,0 0-22 16,0 0 5-16,0 9 1 16,0 6 13-16,0 6 3 15,0 1 0-15,8 4-1 16,0-3 5-16,-1 0-4 16,1-7 5-16,2-6-2 15,-4-6 3-15,1-2-4 16,4-2-2-16,1 0 44 15,3-2-31-15,1-16 1 16,1-5-6-16,-1-5 4 16,-1 1-13-16,1-4 1 15,-3 3 0-15,3 2 3 0,-3 6-1 16,1 2-2-16,-3 8 0 16,-5 6 9-16,0 2-9 15,-6 2 0-15,2 0 0 16,0 0-13-16,4 0 13 15,1 0 0-15,2 0-3 16,0 4 13-16,-2 4-10 16,-1 0 0-16,-4-3 4 15,0-3-14-15,-2-2 11 16,0 0-1-16,0 0 0 16,0 0 2-16,0 0 22 15,0-9-1-15,-4-9-22 16,0-1 11-16,4-4-11 15,0-1-1-15,0 4 13 0,8 8-10 16,-3 4 17 0,-2 5-19-16,-1 3 6 0,-2 0-12 15,0 0 5-15,0 0-13 16,0 0 5-16,0 3-5 16,0 7 13-16,0 2 0 15,0 0 4-15,-2-3-2 16,-1 2-2-16,3-1-5 15,-2-2 5-15,-1-2-15 16,-1 0 15-16,0 0 0 0,2-4 0 16,-1 1-8-1,1-3 8-15,2 0 0 0,0 0 8 16,-2 0 0-16,0-5 2 16,0-7-10-16,0-2 3 15,-6 4 0-15,6 2-2 16,-2 4-1-16,-3 2 0 15,-1 2-20-15,-4 0 10 16,-5 8-4-16,-4 14 14 16,3 4-14-16,7 2 14 15,5-3 0-15,6-2-1 16,0-6-11-16,0-3 9 16,11-9-14-16,7-3-36 15,6-2 51-15,6 0 4 16,1-14 25-16,4-11-11 0,-1-8-11 15,1-4-10 1,-4 0-2-16,-4 2 7 0,-4 3-12 16,-6 11 13-16,-5 4-1 15,-6 12 0-15,-4 3-5 16,-2 2 5-16,0 0-32 16,2 4-12-16,7 13 44 15,5 4 1-15,8 2 10 16,7 0-7-16,0-3 5 15,-3-5-5-15,-7-3 8 16,-11-7-11-16,-8-1 1 16,0 1-2-16,0 0 0 15,-20 3 24-15,-18-1-9 16,-18-4-15-16,-12-3-42 0,-6 0-233 16,-4-22-415-16</inkml:trace>
  <inkml:trace contextRef="#ctx0" brushRef="#br0" timeOffset="112078.77">13218 2467 1219 0,'0'0'202'16,"0"0"-149"-16,0 0-48 16,0 0 7-16,0 0-12 15,0 0-27-15,-42-3-126 16,42 52-137-16,0 4-279 15</inkml:trace>
  <inkml:trace contextRef="#ctx0" brushRef="#br0" timeOffset="112588.02">12487 3848 641 0,'0'0'247'0,"0"0"-120"15,0 0-32-15,0 0 4 16,0 0 16-16,0 0-64 16,20-34-17-16,59-18-25 15,27-17 4-15,21-12-8 16,10-14-5-16,-4-4 0 0,-8 2 10 15,-14 10-4-15,-19 19-6 16,-26 20 11-16,-23 18-5 16,-25 18 33-16,-16 8-37 15,0 4 2-15,-2 0-8 16,0 0-6-16,0 4 3 16,0 12 3-16,0 2-14 15,0-3 12-15,0 2-54 16,0 0-42-16,0-8-106 15,0-6-390-15</inkml:trace>
  <inkml:trace contextRef="#ctx0" brushRef="#br0" timeOffset="138795.1">14127 3194 343 0,'-8'0'237'15,"1"-6"-85"-15,5 2 27 16,0 2-95-16,2-2 6 15,0 2-12-15,0 0-44 16,0-1 35-16,0 3-30 16,0 0 3-16,0 0 8 15,0 0-48-15,0 0 18 0,0 0-20 16,0 0 0 0,0 29-15-16,2 19 15 0,18 23 0 15,-2 6-1 1,2 2 8-16,-5-5-8 0,1-8 1 15,-5-5 0-15,0-12 0 16,-6-8 1-16,0-14-2 16,-3-4-10-16,-2-14-48 15,0-6 1-15,0-3-42 16,0-3 5-16,0-20-110 16,-2-15-338-16</inkml:trace>
  <inkml:trace contextRef="#ctx0" brushRef="#br0" timeOffset="139072.94">14025 3148 724 0,'0'0'182'16,"0"0"-31"-16,0 0-55 16,0 0-28-16,0 0-12 15,0 0-40-15,-53-183 13 16,62 164-28-16,6 3 11 15,6 3-13-15,-2 5 1 16,1 4 0-16,1 4-1 16,-4 0 1-16,1 12-4 15,-3 19 4-15,-1 9 0 16,-7 6-8-16,-7 4 8 0,0 4 0 16,0 4-1-16,-2 4-79 15,-14 1-66-15,3-10-107 16,0-18-216-16</inkml:trace>
  <inkml:trace contextRef="#ctx0" brushRef="#br0" timeOffset="139689.82">14384 3220 820 0,'0'0'152'0,"0"0"-47"15,0 0-61-15,0 0-11 16,0 0-33-16,0 0-4 0,7-10 4 16,7 10 0-16,1 2 1 15,-2 10 2-15,1 4 4 16,-1 7-5-16,-2-4 11 16,-4 1-5-16,-3-1 2 15,-4-3-10-15,0-6 0 16,0-5 12-16,0-1-5 15,0-4 7-15,0 0 18 16,0 0-19-16,0 0 28 16,0-9-13-16,0-19-14 15,0-16-8-15,9-2-1 0,9-3-5 16,5-1 0 0,4 8 3-16,-4 9-15 0,2 3 6 15,-7 14-19 1,-5 6 16-16,1 8-18 0,-1 2 3 15,1 0 15-15,-1 10-41 16,0 11 50-16,-1-1-11 16,1 1 11-16,-2 0-4 15,0-5 8-15,-2-4-4 16,0-5 0-16,-2 0 1 16,-1-7-10-16,1 0 9 15,2 0 0-15,2-5 21 16,0-9-13-16,-5-7-6 15,2 1 4-15,-8 0 6 0,0 3-6 16,0 2-6-16,-2 1 0 16,-14 4 4-16,1 6-4 15,-6 4-1-15,-4 0-15 16,-1 5-37-16,1 19 4 16,8 1-73-16,12-4-105 15,5-7-107-15,2-11-98 16</inkml:trace>
  <inkml:trace contextRef="#ctx0" brushRef="#br0" timeOffset="140114.63">14948 2735 564 0,'0'0'212'16,"0"0"-96"-16,0 0-25 15,0 0-32-15,0 0-11 16,0 0-9-16,-22-75-28 15,22 75-22-15,0 0 1 16,9 0 10-16,2 17-4 16,3 9 8-16,-2 9-4 15,0 4 0-15,-5 1 16 16,-3-2-11-16,-2-8-5 16,-2-6 0-16,0-10 4 15,0-6 5-15,0-4-9 16,0-4 2-16,0 0 9 0,2 0 18 15,3-12-25-15,-1-13 6 16,10-4-20-16,1 2 5 16,5 0 5-16,3 8 0 15,-4 2-1-15,-3 7-15 16,-5 5 15-16,1 5-6 16,-6 0 0-16,-6 7-17 15,0 18 0-15,0 2-11 16,-2 1-19-16,-18-2 11 15,-7-3-48-15,2-7-25 16,2-6-40-16,4-10-170 16</inkml:trace>
  <inkml:trace contextRef="#ctx0" brushRef="#br0" timeOffset="140296.51">15481 2532 1103 0,'0'0'201'16,"0"0"-171"-16,0 0 1 16,0 0-31-16,0 0-8 15,0 0-17-15,-58-28-205 16,58 50 19-16,0-2-100 16,0-7-269-16</inkml:trace>
  <inkml:trace contextRef="#ctx0" brushRef="#br0" timeOffset="140748.47">15766 2280 110 0,'0'0'128'16,"0"0"-2"-16,0 0 22 16,0 0 5-16,0 0 33 15,0 0-60-15,49-123-25 16,-49 121-6-16,0 2-79 0,0 0-11 16,0 0-5-16,0 14-13 15,0 8 1-15,0 2 12 16,9 3 0-16,3-8-9 15,3 0 7-15,-1-7-4 16,-1-4-4-16,5-3-37 16,-1-5 34-16,4 0-25 15,-1-21-5-15,-3-6 15 16,-5-4-57-16,-8-1-19 16,-4 2 58-16,0 5 46 15,-14 7 30-15,-8 6 12 16,-4 9 6-16,-1 3-20 15,-6 5-28-15,2 27-4 0,4 9-24 16,8 1-70-16,17-4-117 16,2-13-216-16</inkml:trace>
  <inkml:trace contextRef="#ctx0" brushRef="#br0" timeOffset="141083.28">16295 1613 698 0,'0'0'148'15,"0"0"-43"-15,0 0-66 16,0 0 16-16,0 0-27 16,0 0-27-16,-89-74 11 0,89 74-12 15,0 0 0 1,-3 0-9-16,-1 0 12 0,-1 0-6 15,1 16 3-15,-1 17-2 16,5 17-3-16,0 18 6 16,0 17-1-16,12 7 23 15,3 6-12-15,-1-2-11 16,-5-6 0-16,-3-10 5 16,-2-10-2-16,-4-10-3 15,0-13-9-15,0-16-24 0,0-16-97 16,0-13-86-1,-4-2-138-15</inkml:trace>
  <inkml:trace contextRef="#ctx0" brushRef="#br0" timeOffset="141249.19">16090 2119 610 0,'0'0'291'0,"0"0"-149"15,0 0-27-15,0 0-93 16,0 0 0-16,0 0-22 15,68-143-57-15,-20 122-19 16,0-2-87-16,-1 1-99 16,-7 1-223-16</inkml:trace>
  <inkml:trace contextRef="#ctx0" brushRef="#br0" timeOffset="142285.29">16615 1755 122 0,'0'0'201'0,"0"0"-149"16,0 0-18-16,0 0 35 16,0 0-14-16,0 0 20 15,10 0-20-15,-10 0-15 16,0 0 31-16,0 0-19 16,0 0 13-16,0-4 24 15,2-1-41-15,-2-5 28 16,2-2-35-16,-2-6-38 0,0-3 15 15,0 2-18 1,0 1 0-16,0 0 2 0,0 6 7 16,0 2-9-16,0 3 0 15,0 7 5-15,0 0-11 16,-2 0 6-16,-4 7-27 16,-6 21 15-16,1 10 10 15,-3 7 2-15,3-1 0 16,5-6 2-16,2-4-2 15,1-5 0-15,3-7 0 16,0-1-6-16,0-11-22 16,0-6-6-16,0-4-9 15,0 0 10-15,5-23 19 16,8-12 4-16,-3-12-9 16,2 4 16-16,-3 1-3 0,-5 5 6 15,4 9 0-15,-4 6 6 16,0 10 17-16,5 4-15 15,-3 6-6-15,6 2-2 16,1 0-1-16,-2 5 0 16,7 12 0-16,-2 3 1 15,-1-2-1-15,-1-4 1 16,-1-8 0-16,0-3 2 16,1-3 9-16,-1-3-15 15,1-23 4-15,1-11-43 0,-1-6 11 16,5-3-54-1,-3-5 26-15,-1 0 56 0,-5-2 0 16,-6 3 4-16,-1 4 43 16,-1 2 21-16,0 10 18 15,-2 7-37-15,0 10-7 16,0 7 5-16,0 6-37 16,0 4 15-16,0 0-20 15,0 0 9-15,0 0-20 16,0 0 6-16,0 17 4 15,0 4-5-15,0 7 8 16,0 4-3-16,8 5 0 16,4-4 3-16,-1-1-6 15,3-6 4-15,-5-6-1 16,1-6 0-16,2-10-11 0,3-4 8 16,1 0-2-16,2-24-3 15,0-8-1-15,-5-6-8 16,-2-6 17-16,-6 2-9 15,-1-2 14-15,-4-2-5 16,0 4 8-16,0 1-7 16,0 8 45-16,0 2-42 15,0 11 13-15,0 9 9 16,0 2-22-16,0 8 27 16,-2 1-6-16,2 0-12 15,0 0 8-15,0 0-21 16,0 17-2-16,6 20-8 15,11 11 17-15,2 5-7 0,1 6 0 16,1-3 5-16,-4-2-9 16,-3-5 4-16,-3-6-50 15,-5-7-41-15,-2-9-96 16,-1-12-98-16,-3-8-195 16</inkml:trace>
  <inkml:trace contextRef="#ctx0" brushRef="#br0" timeOffset="142668.18">16993 1347 629 0,'0'0'279'15,"0"0"-90"-15,0 0-73 0,0 0-45 16,0 0-42-16,0 0-26 16,31-138 17-16,2 109-16 15,3 0-4-15,-1 0 5 16,1 4 5-16,-2 6-6 15,-8 5-4-15,-4 9 7 16,3 5-14-16,2 0 7 16,2 22 0-16,4 7-8 15,-6 6-11-15,-4-5 13 16,-10-4 1-16,-5-4 5 16,-6-10-3-16,1-4 4 15,-3-6-1-15,0-2 17 0,0 0-16 16,0 0 42-1,0-2-3-15,0-18-16 0,0-9 1 16,-7-8-23-16,3-1-2 16,2-3 0-16,-1 2-15 15,3 1-4-15,-2 4-47 16,0 2-64-16,-4 6-128 16,0-1-289-16</inkml:trace>
  <inkml:trace contextRef="#ctx0" brushRef="#br0" timeOffset="142827.09">17489 691 642 0,'0'0'279'15,"0"0"-63"-15,0 0-109 16,0 0-60-16,0 0-32 0,0 0-15 16,0-53-72-16,0 68-157 15,0 13 15-15,0 3-40 16,0-8-198-16</inkml:trace>
  <inkml:trace contextRef="#ctx0" brushRef="#br0" timeOffset="143138.91">17690 689 103 0,'0'0'88'0,"0"0"63"0,0 0-58 16,0 0 55-16,0 0 3 15,0 0-16-15,0-9-11 16,0 9-58-16,2 0-23 16,9 11-28-16,3 22-4 15,3 13-1-15,-3 8 3 16,-7 4-11-16,-3-5 16 15,-2-7-18-15,-2-9-22 16,0-7-23-16,2-9-32 16,-2-7-23-16,0-9-127 15,0-5-53-15,0 0 2 16</inkml:trace>
  <inkml:trace contextRef="#ctx0" brushRef="#br0" timeOffset="144041.04">17626 1041 298 0,'0'0'351'15,"0"0"-104"-15,0 0-88 16,0 0-93-16,0 0-12 16,0 0-40-16,84-118-12 15,-53 98 10-15,3-1-9 16,-3 2-3-16,-2-4 0 16,-7 5 10-16,-2 2-11 15,-1 2 1-15,-6 4 0 0,0 6-8 16,-2-1 8-1,-2 5-3-15,2 0-4 0,0 0-11 16,2 11 5-16,1 7 10 16,-3 4 0-16,0 5-10 15,-1 2-2-15,-2-3 15 16,-1-4-1-16,-3-8 7 16,3-6-10-16,0-6 4 15,1-2 0-15,9 0 0 16,2-5 2-16,6-16 13 15,-1-7-15-15,-1-2-5 16,-1-4 3-16,-4 2-9 16,-5 1 11-16,-4 7-7 15,-2 11 15-15,-5 6-8 16,0 6 0-16,0 1-4 0,5 0 3 16,2 0-17-16,2 12 18 15,0 10-13-15,1 0 16 16,-2 2-3-16,-1-4 0 15,1-6 9-15,-4-3-13 16,5-6 4-16,1-3 0 16,3-2 8-16,3 0 4 15,-1-10-16-15,-1-12 4 16,-7 1-37-16,-9-4 28 16,0 1-7-16,-4 2 16 15,-19 0 16-15,-4 4-13 16,-2 0 15-16,6 6-13 15,0 1 8-15,7 7-13 16,9 0 0-16,5 4 0 0,2 0-8 16,0-2 5-16,0-1-10 15,0-6 0-15,14-4 6 16,3-2 0-16,6-1-1 16,-4 3 8-16,2 4-9 15,-5 4 9-15,-1 2-5 16,-6 3 4-16,2 0-11 15,0 0 0-15,1 3 11 16,1 9 1-16,-7-1-10 16,1-2 14-16,-4-4-7 15,-1-3 3-15,0-2 0 0,-2 0 2 16,0 0 24-16,2 0 22 16,7-22-6-16,2-6-36 15,5-4-6 1,2 5 5-16,-1 6-1 0,0 7 45 15,0 8-36-15,5 6-9 16,7 0-4-16,7 10-6 16,-1 21 6-16,-3 4-1 15,-14 5-21-15,-12-2-37 16,-6-1-75-16,-4-11-173 16,-23-15-314-16</inkml:trace>
  <inkml:trace contextRef="#ctx0" brushRef="#br0" timeOffset="144200.94">18281 360 874 0,'0'0'166'16,"0"0"-128"-16,0 0-38 15,0 0-17-15,0 0-313 16,0 0-110-16</inkml:trace>
  <inkml:trace contextRef="#ctx0" brushRef="#br0" timeOffset="144896.54">15070 3244 357 0,'0'0'219'0,"0"0"-81"15,0 0-26 1,0 0 2-16,0 0-66 0,0 0-38 15,243-228 13-15,-117 124-6 16,20-19-17-16,22-9 70 16,8-9-42-16,-3 1-6 15,-13 6 22-15,-21 11-42 16,-25 18 29-16,-25 23 3 16,-24 21-9-16,-27 23 37 15,-16 18-48-15,-15 13-11 0,-7 7 8 16,0 0-11-1,0 0-1-15,0 8-10 0,0 13 11 16,0 3-19-16,0 1 14 16,-13 5-52-16,-6 0-41 15,0-3-168-15,-3-10-278 16</inkml:trace>
  <inkml:trace contextRef="#ctx0" brushRef="#br0" timeOffset="164875.79">21881 4139 185 0,'0'0'161'0,"0"0"22"15,0 0-45-15,0 0-10 16,0 0 28-16,0 0-68 0,0 0 11 16,23-89-45-1,-23 89-37-15,0 0 15 0,0 0-32 16,0 0 0-16,0 0-5 15,0 0 6-15,0 0-2 16,0 2-4-16,2 10 5 16,0 5-6-16,0-3 6 15,0-3 0-15,0-4 2 16,1-3 5-16,-1-4-7 16,-2 0 0-16,0 0 1 15,0 0 30-15,0-4-31 16,0-17 1-16,0-3-5 15,0 1-8-15,-5 1 6 16,-5 1 4-16,-2 3-8 0,-1 8-3 16,-3 3 3-16,-1 4 10 15,-6 3-9-15,-4 0-8 16,-4 24 5-16,2 8 10 16,-2 7 4-16,4 2-14 15,4 1 12-15,10-2 0 16,7-4-11-16,4-1 9 15,2-4 2-15,0-6 0 16,0-9 2-16,8-6-6 16,5-6 4-16,6-4-1 15,1 0-17-15,2-9 20 16,0-16-4-16,1-9-6 16,-1-6 8-16,-2-2-4 15,0-2 4-15,0-1 0 16,-4 4 16-16,0 2-14 0,-6 9 35 15,-1 7-1-15,-3 12-17 16,-2 8 24-16,-2 0-37 16,-2 3-6-16,0 0 0 15,4 0-11-15,0 0 10 16,5 22-3-16,-2 8 4 16,0 14 16-16,-3 13-13 15,-4 7 0-15,0 10 9 16,0 4-1-16,0-2-9 15,0-5 6-15,-11-12-5 16,2-10 15-16,0-15-11 16,5-17-7-16,2-8 32 0,2-9-31 15,0 0 47 1,0-12 9-16,2-24-16 0,13-16-9 16,5-12-29-16,5-6-3 15,-1 0 0-15,-2 1 7 16,1 7-7-16,-8 4 0 15,-1 9-18-15,-8 7 18 16,-1 12-73-16,-1 9-19 16,-4 6-133-16,0 5-355 15</inkml:trace>
  <inkml:trace contextRef="#ctx0" brushRef="#br0" timeOffset="166084.62">22204 3851 666 0,'0'0'221'0,"0"0"-177"16,0 0-44-16,0 0-10 16,0 0 10-16,0 0 8 15,20-5-7-15,-11 17-1 16,-4 2 0-16,1 0 0 15,-1-2 8-15,-3-1-7 16,0-4 8-16,0-2-6 0,0-5 8 16,-2 0-11-16,0 0 12 15,3 0-7-15,-3 0 29 16,0-7-26-16,2-11-3 16,-2-3-5-16,0 0-24 15,0 1 16-15,0 2 2 16,0 7 6-16,0 2 2 15,0 5 10-15,0 1-8 16,-5 3 1-16,3 0-5 16,-4 0-5-16,-1 16-6 15,-2 9 11-15,-2 5-10 16,0 5 18-16,-1 2-8 16,2 5 26-16,3-2-21 15,7-2 22-15,0-6-7 16,0-3-16-16,7-10 18 0,6-5-18 15,5-7-4-15,2-7 17 16,4 0-17-16,5-4 37 16,0-24-23-16,2-9-14 15,-4-9 14-15,-2-4-14 16,-3 0 0-16,-7-2-1 16,-1 8 7-16,-7 7-6 15,-5 6 0-15,0 13 2 16,-2 8 0-16,2 6-2 15,-2 1-1-15,0 3-3 0,0 0-45 16,0 15 24-16,0 9 24 16,0 5 1-16,0 2 24 15,0-1-21-15,0-2 13 16,0-3-8-16,0 0 4 16,0-4-11-16,0-1-1 15,7-8 3-15,4-7 5 16,0-5-1-16,7 0-7 15,2-14 4-15,2-20-1 16,3-6-6-16,-2-8 1 16,-2 0-7-16,-5 2-1 15,-5 2 0-15,-3 5 10 16,-6 11 1-16,0 8 11 16,-2 10 2-16,0 8 15 15,0 2-28-15,0 2-1 0,0 20-14 16,0 8 14-16,0 2 0 15,0-2 0-15,0-2-2 16,0-3 2-16,2-8 0 16,9-3-3-16,5-7 5 15,1-5-2-15,1-2 8 16,2 0 0-16,5-15-2 16,-1-10-6-16,1-9-10 15,0-8 8-15,-4-6-7 16,-3-7 9-16,1 0 0 15,-9-2 5-15,-1 1-5 16,-7-1 1-16,-2 8 11 0,0 4 23 16,0 11-34-16,0 10 18 15,0 12 16-15,0 6-35 16,0 2 25 0,0 4-25-16,0 0 7 0,0 0-16 15,0 0 9-15,0 7-7 16,0 20 7-16,0 11-4 15,0 10 1-15,0 8 3 16,0 5 0-16,0 0 1 16,0-4 3-16,0-5-4 15,0-5 0-15,0-10 5 16,0-7-5-16,0-9 0 16,0-10-13-16,0-4 5 15,-2-7-56-15,2 0-23 16,-2 0 9-16,0-18-97 0,-3-12-379 15</inkml:trace>
  <inkml:trace contextRef="#ctx0" brushRef="#br0" timeOffset="166244.53">22817 3511 619 0,'0'0'332'16,"0"0"-151"-16,0 0-61 16,0 0-38-16,0 0-76 15,0 0 11-15,71-144-17 16,-26 124-9-16,0 6 2 15,-10 4-34-15,-4 6-51 0,-8 4-73 16,-6 0-145 0,-9 9-251-16</inkml:trace>
  <inkml:trace contextRef="#ctx0" brushRef="#br0" timeOffset="166486.26">22545 4281 587 0,'0'0'349'16,"0"0"-183"-16,0 0-64 15,0 0 23-15,0 0-52 16,0 0-54-16,100-89 13 0,-39 39-31 16,-5-4 11-1,-10 7-12-15,-7 2 14 0,-10 7-30 16,-8 10 4-16,-1 4-66 15,-4 10-19-15,-5 6-213 16,-4 2-319-16</inkml:trace>
  <inkml:trace contextRef="#ctx0" brushRef="#br0" timeOffset="185058.08">9201 13980 348 0,'0'-5'253'15,"0"1"-150"-15,0 4-53 16,0 0-30-16,0 0 30 16,0 0-33-16,0 0-16 15,0 0 28-15,0 0-14 16,0 0 36-16,0 0 19 15,0 0-32-15,0 0 22 16,0-3-21-16,0 3-13 0,0 0 24 16,0 0-49-1,0-1 19-15,0-4-9 0,0-2-3 16,0-4-14-16,-8-1 6 16,-8 4 0-16,-6 2-4 15,-7 4 6-15,-4 2-2 16,-4 0 0-16,2 8 6 15,1 9-11-15,10 4 5 16,4-1 0-16,11 0-9 16,4-1 10-16,5-6-1 15,0 1 0-15,7 0 0 16,13 0 0-16,9 3 0 0,7 3 2 16,11 0 7-16,4 6 0 15,0-2-9-15,-4 2 0 16,-9 0 13-16,-11 0-21 15,-14-3 8-15,-7 0 0 16,-6-2-9-16,0-2 9 16,-8-1 0-16,-15-1 6 15,-6-2-1-15,-4-4 12 16,-5-4-17-16,3-7 0 16,1 0 13-16,5 0-4 15,7-20-9-15,9-11 0 16,8-5 12-16,5-5-8 15,0-1-2-15,11 2 2 0,10 1 21 16,2 7-16 0,2 8-9-16,2 7 0 0,0 3 4 15,2 6-18-15,-2 3 0 16,-3 5-53-16,0 0-13 16,-3 0-66-16,-1 0-92 15,-1 0-135-15</inkml:trace>
  <inkml:trace contextRef="#ctx0" brushRef="#br0" timeOffset="185854.14">9494 13962 47 0,'0'0'75'15,"0"0"41"-15,0 0-16 16,0 0 1-16,0 0 12 16,0 0-44-16,15-23-6 15,-15 20 7-15,0 3-33 16,0 0 68-16,0 0-44 16,0 0-7-16,0 0-19 15,0 0-34-15,0 0 18 16,-7 0-19-16,1 0 0 0,2 0-9 15,-1 3 11 1,2-1-2-16,-1 7 0 0,-1 3 2 16,1-3 1-16,2 2-3 15,-2-3 0-15,4-1 5 16,0-5-3-16,0-2-2 16,0 0 11-16,0 0-8 15,0 0 25-15,0 0-15 16,0 0-11-16,0-5 12 15,2 0-4-15,2-4-10 16,0-3 0-16,5-1 5 16,1-3-8-16,1-1 3 15,-3 1 0-15,0 5 0 16,-2 2 9-16,-2 3-9 0,-4 6 8 16,0 0 4-16,0 0 23 15,0 0-35-15,0 0-1 16,0 0-17-16,0 3 25 15,-8 14-7-15,-4 5 0 16,1 0 11-16,3 6 3 16,-2 2-12-16,8 2-1 15,0 3 22-15,2-3-12 16,0-2-10-16,0-7-1 16,11 0 5-16,5-13-6 15,-3-2 9-15,3-8-8 16,2 0 34-16,1-6-33 15,2-20 15-15,-3-6-16 0,-3-6 9 16,-11-3 1 0,-4 2-10-16,0-2 0 0,-19 5-11 15,-10 4 13-15,2 4-2 16,2 10 0-16,3 8 4 16,-1 8-3-16,2 2-1 15,-2 0 0-15,-2 18-12 16,6 8-24-16,3 6-47 15,11 1-87-15,5-6-91 16,0-10-178-16</inkml:trace>
  <inkml:trace contextRef="#ctx0" brushRef="#br0" timeOffset="186216.93">9879 13805 342 0,'0'0'256'0,"0"0"-116"15,0 0-16-15,0 0-61 16,0 0-62-16,0 0-2 16,0-5-2-16,0 17 3 15,0 1 17-15,0-8-6 16,3 2 4-16,1-7 14 0,3 3-17 15,-5-3 33 1,0 0-41-16,-2 0 16 0,0-3 51 16,0-9-71-16,0-3 17 15,0 3-17-15,-2 4 6 16,-9 4 7-16,-3 4-13 16,-5 0-7-16,-4 7-7 15,1 14-29-15,9 2-28 16,7-2-78-16,6-7-146 15,0-6-158-15</inkml:trace>
  <inkml:trace contextRef="#ctx0" brushRef="#br0" timeOffset="186551.13">10265 13655 79 0,'0'0'571'15,"0"0"-450"-15,0 0 35 16,0 0-62-16,0 0-34 16,0 0 9-16,8-43-27 15,-5 43-40-15,0-3 49 16,-1 3-40-16,-2 0-5 16,0 0-5-16,0 8 16 15,0 16-17-15,0 10 17 16,-12 9-16-16,-10 11 30 15,-7 8-31-15,-7 8 0 0,-6 6 8 16,-2 5 0-16,-1 0-8 16,5-4 0-16,4-7 7 15,12-14-21-15,12-11-4 16,10-13-57-16,2-17-73 16,7-13-177-16,22-2-179 15</inkml:trace>
  <inkml:trace contextRef="#ctx0" brushRef="#br0" timeOffset="186842.21">10358 13999 432 0,'0'0'77'0,"0"0"-65"0,0 0 14 16,0 0 6-16,0 0 1 15,0 0 17-15,14 26-6 16,-3-26 91-16,2 0-47 16,-1-14-44-16,-6-3 13 15,-4-1-37-15,-2 0-6 16,0 4-1-16,-2 2 0 16,-16 4-5-16,-6 8-8 15,-5 0-15-15,-6 12 14 16,-8 23-56-16,-6 15-36 0,-2 4-98 15,5 4-383 1</inkml:trace>
  <inkml:trace contextRef="#ctx0" brushRef="#br0" timeOffset="187742.12">9442 14950 169 0,'0'0'363'0,"0"0"-192"15,0 0-70-15,0 0-20 16,0 0-28-16,0 0-46 16,-6-75 15-16,14 55-21 15,1 2 4-15,3 0 10 16,-2 6-14-16,-1 3 34 15,5 9-27-15,3 0 2 16,6 0-11-16,8 9 2 16,5 9-1-16,6 3 10 15,3 2-1-15,-2-4-4 16,-4-3-2-16,-7-7 2 16,-6-6 8-16,-5-3-5 0,-8 0-2 15,-2-1 43-15,-2-17-30 16,-2-7 14-16,-3-1-25 15,2-9-3-15,1-1 7 16,2-2-6-16,2-3-6 16,3 4 0-16,1 6 3 15,-4 7-3-15,1 7 0 16,-8 10 3-16,-2 2 16 16,-2 5-15-16,0 0-8 15,0 0-5-15,-8 0 9 16,-13 21 4-16,-3 3-4 0,4 1 4 15,6-2-9 1,10-7 5-16,4 0-2 16,0 1-7-16,0-4-20 15,18 6 29-15,4-7-4 0,-2 2 9 16,1-1 5-16,-6-1-10 16,-4-1 0-16,-6-1-2 15,-3-2 7-15,-2 2-5 16,0 2 0-16,0-5 5 15,0 4-13-15,0-3-29 16,0-2-82-16,0-2-90 16,4-4-291-16</inkml:trace>
  <inkml:trace contextRef="#ctx0" brushRef="#br0" timeOffset="188288.81">10510 14520 365 0,'0'0'352'16,"0"0"-124"-16,0 0-74 15,0 0-56-15,0 0-52 16,0 0-21-16,12-93-12 15,13 81-13-15,4 1 0 16,3-2 12-16,-6 4-14 16,1 1 2-16,-8 1 0 15,-4 2-3-15,-6 2 8 16,-2 1-5-16,-1 2 0 16,1 5-24-16,2 23 21 0,0 9 6 15,0 14-2-15,-3 7 37 16,-1 4-37-16,0 4 11 15,-5-8-9-15,0-8 12 16,0-7-12-16,0-12-3 16,0-8-5-16,0-11-5 15,0-5-38-15,-3-3-33 16,-2-4-54-16,-3 0-49 16,-3-4-109-16</inkml:trace>
  <inkml:trace contextRef="#ctx0" brushRef="#br0" timeOffset="188702.58">10697 14726 693 0,'0'0'274'0,"0"0"-132"15,0 0-32-15,0 0-44 16,0 0-62-16,0 0 17 16,126-156-21-16,-87 129 0 15,3 0 0-15,-4-6 3 16,-7 5-3-16,-8 5 0 15,-7 4 9-15,-10 3-10 16,-1 10 1-16,-5 5 0 16,0-1 9-16,0 2-9 15,0 0-11-15,0 2 5 16,0 13 6-16,0 3-9 0,0 0 9 16,20 0-5-16,11 3 5 15,11-4 18-15,3 6 27 16,-1-2-8-16,-10 0-35 15,-12-1 23-15,-11-6-24 16,-9 0 2-16,-2-4 19 16,0 3-13-16,-13-1 5 15,-14 2-6-15,-8-1 6 16,-3-6-12-16,0-6-2 16,0-1-27-16,5 0 14 15,1-12-80-15,10-11-79 16,5-6-183-16,9-7-389 15</inkml:trace>
  <inkml:trace contextRef="#ctx0" brushRef="#br0" timeOffset="188934.44">11114 14332 465 0,'0'0'404'0,"0"0"-255"16,0 0-28-16,0 0-100 15,0 0 14-15,0 0-35 16,107-74 11-16,-78 74-12 15,-3-9 1-15,-7 7 0 16,-9-2-10-16,-2 4 1 16,-6-2 9-16,-2 2 0 15,0 0-9-15,0 0 3 16,0 0-15-16,-4 0-45 16,-8 17 3-16,1-5-145 0,2 2-250 15</inkml:trace>
  <inkml:trace contextRef="#ctx0" brushRef="#br0" timeOffset="189298.44">11627 14207 689 0,'0'0'182'16,"0"0"-76"-16,0 0-59 15,0 0-43-15,0 0 2 16,0 0-1-16,8 14-5 16,0 0 0-16,-2-2 2 15,3-1 1-15,2-6-2 0,0-1 4 16,2-4 34-16,1 0-38 16,-5 0 19-16,-5-9-4 15,-4-8-15-15,0-5 26 16,0 3-25-16,-6 4-2 15,-12 7 26-15,-2 2-19 16,-2 6-14-16,1 0 7 16,4 0-9-16,5 9 9 15,6 11-78-15,6-8-26 16,0-3-61-16,20-4-87 0,11-5-2 16,5 0 51-16</inkml:trace>
  <inkml:trace contextRef="#ctx0" brushRef="#br0" timeOffset="189587.6">11914 14119 31 0,'0'0'105'16,"0"0"16"-16,0 0 29 16,0 0 71-16,0 0-111 15,0 0 50-15,70-108-37 16,-68 103-51-16,-2 5 18 16,0 0-27-16,0 0-32 15,0 0 13-15,0 0-44 16,0 0 0-16,0 5-6 15,0 14 11-15,-7 13-5 0,-4 9 0 16,-7 15 10 0,-9 10 19-16,-4 10-29 0,-14 18 1 15,-5 8 15-15,-6 11-9 16,-2-6-7-16,2-8 0 16,8-11-11-16,15-17 6 15,9-15-77-15,13-18-79 16,11-16-26-16,0-20-135 15,22-2-65-15</inkml:trace>
  <inkml:trace contextRef="#ctx0" brushRef="#br0" timeOffset="189875.81">12129 14439 594 0,'0'0'184'15,"0"0"-141"-15,0 0-23 16,0 0 31-16,0 0-47 16,0 0 1-16,-52 95 13 15,52-89-13-15,0-6 26 16,5 0 23-16,7 0-9 16,5-11 9-16,1-10-50 15,-5-7-4-15,-5 2 10 16,-3-1-10-16,-5 5-1 15,0 12-22-15,-18 3-46 16,-13 7 31-16,-4 0-72 0,-6 17-42 16,-5 15-160-1</inkml:trace>
  <inkml:trace contextRef="#ctx0" brushRef="#br0" timeOffset="201355.95">6869 14476 134 0,'-19'0'111'16,"1"0"-89"-16,5 0 0 15,3 0 85-15,4 0-27 16,-1-5-4-16,3 2-2 16,2 1-47-16,0 2 9 15,2 0-3-15,0 0-12 16,0 0 23-16,0-2-28 16,10-4-4-16,19-2-4 15,18-3-6-15,13 2 3 16,10 1-5-16,5-1 5 0,1 4-7 15,-5 1 2 1,-8 1-6-16,-14 3-13 16,-13 0-24-16,-16 0 31 0,-11 0-5 15,-7 0-1-15,-2 0 18 16,0 0 2-16,-18-4 23 16,-14 2-21-16,-3-5 4 15,-1-2-8-15,1 4 0 16,6-5 0-16,6 5 12 15,10 1-11-15,6 0 13 16,7 0 20-16,0-1-4 16,0-4-5-16,27-3-25 15,8 2-6-15,6 4-7 16,-3 6 13-16,-3 0-7 16,-6 11 3-16,-8 15-16 15,-15 9 12-15,-6 8-7 16,-8 5 15-16,-28 1 10 0,-7 4-10 15,1 1-6-15,1 1-47 16,8-8-224-16</inkml:trace>
  <inkml:trace contextRef="#ctx0" brushRef="#br0" timeOffset="201981.38">6921 15213 366 0,'0'0'217'0,"0"0"-160"15,0 0-44-15,0 0 57 16,0 0-48-16,0 0-16 15,104-43-6-15,-38 28-4 0,-2 5-5 16,-6-2-14-16,-9 3-13 16,-14 4 9-16,-14-2-11 15,-13 2 29-15,-5 3 6 16,-3-2 6-16,0 0 7 16,-7-4-5-16,-12 2 1 15,-6-4 2-15,-2 3-6 16,2 2-2-16,5-5 7 15,5 6-6-15,6-3 25 16,4 1-14-16,5 3 15 0,0 1 34 16,0-2-57-16,25 4-1 15,4 0-6-15,2 0-9 16,0 15 11-16,-6 6-6 16,-5 5-2-16,-9-1 0 15,-11 8 5-15,0-1 4 16,-11 4 9-16,-18 3-9 15,-4-3-4-15,-4-4-97 16,4-4-173-16</inkml:trace>
  <inkml:trace contextRef="#ctx0" brushRef="#br0" timeOffset="202500.08">6952 15637 330 0,'0'0'253'15,"0"0"-158"-15,0 0-24 16,0 0 26-16,0 0-33 15,0 0-44-15,65-41-18 0,-18 28 14 16,4 0-14-16,-2 0-2 16,-5-1 0-16,-3 1 9 15,-8 3-19-15,-8 2 6 16,-10-2-1-16,-3 7-5 16,-8-2 15-16,-4-1-5 15,0 0 0-15,0 0-7 16,-9 3-3-16,-13-6-25 15,-5 7 14-15,0-6 13 16,3 4 8-16,6 0 0 16,6 2-1-16,8 2 11 15,4 0-6-15,0-3 3 16,0 3 10-16,13 0-7 0,10 0-5 16,1 0-6-1,-5 0 1-15,-6 5-12 0,-5 11 11 16,-8-2-20-1,0 9 21-15,-2 0-9 0,-17 3-2 16,-4 1-70-16,3-9-133 16,2-10-310-16</inkml:trace>
  <inkml:trace contextRef="#ctx0" brushRef="#br0" timeOffset="205539.81">7752 13976 106 0,'0'0'49'15,"0"0"-25"-15,0 0-3 16,0 0 30-16,0 0-21 16,0 0 0-16,0-72 7 0,0 66-13 15,0 3 23-15,-2-4 21 16,-5 2-49-16,-1 2 37 15,-2-1-37-15,2 2 10 16,-3-1-2-16,2-2-22 16,-3 3 15-16,0 2 0 15,-2 0-15-15,-4 0 14 16,-2 0-17-16,2 0-1 16,-2 0 16-16,0 7-11 15,-1 0 2-15,4 3-3 16,1-2-1-16,3 5 15 15,-1 0-16-15,-1 1-2 16,2 5 24-16,-3 2-23 16,3 2 19-16,-1 3 10 0,1 4-20 15,2 2 25-15,4 3-14 16,5 4-4-16,2 5 27 16,0-2-44-16,2 0 21 15,14-2-10-15,4-2-7 16,-2-4 6-16,-3-3-11 15,-1-5 0-15,-1-2 9 16,-4-6 0-16,2-2-9 16,-4-3 2-16,4-2 3 15,-2 1 15-15,4-3-16 16,3 0-4-16,-1-4 17 16,1 0-8-16,-1-1-8 15,-1-1-1-15,1 2 8 16,-1-3 0-16,-1-2-8 0,3 2 0 15,-1 0 1-15,-1 0 4 16,1-1-5-16,-4 2 0 16,5 0 4-16,-3-3-3 15,3 3-1-15,-1-3 0 16,-1 0 3-16,-3 0 4 16,3 0-7-16,-1 0 0 15,1 0 4-15,-1 0 6 16,1-10-8-16,-1-3-1 15,-2 1 17-15,2-2-9 16,-2-6 1-16,0 3-10 0,3-3 5 16,-8-1 0-16,3 0-5 15,-1-4 0-15,-4 1 3 16,-2-1 3-16,-2-1-6 16,0 3 0-16,0 3 5 15,0 0 1-15,0 2-6 16,-2-2 0-16,-5 0 1 15,0 0 5-15,-2-1-6 16,3 4 0-16,-1-1 2 16,2 4-6-16,3 0 4 15,0-1 0-15,-3 3 0 16,-1 3 4-16,-3-8-4 16,0 6 0-16,-2-1 2 0,2-1 2 15,0 2-4-15,-2-1 0 16,2 2 0-16,-3-1 7 15,0 1-7-15,1 3 0 16,-1-1 0-16,1 0 0 16,3 1 0-16,-4 1 0 15,3-2-4-15,1 2 9 16,-4 3-5-16,3-4 0 16,-5 3 1-16,3 0-2 15,1 0 1-15,-2 0 0 16,3 0-3-16,-1 2 9 15,-2-1-6-15,1-2 0 16,2 5 1-16,-2-6 1 16,2 4-2-16,-2 1 0 0,2 1-5 15,0 0 10-15,2 0-5 16,-1 0 0-16,-2 0 3 16,-1 0-6-16,1 0 3 15,-2 0 0-15,-1 0-6 16,-1 1 11-16,3 3-5 15,3 0 0-15,-2-2 0 16,6 1 0-16,-3 0 0 16,3-1 0-16,0 0-7 15,-1 4 11-15,0-2-6 16,1 0 2-16,1 5 0 16,-3-2-4-16,4 2 4 15,-2 0 0-15,-1 2-8 16,0-4 16-16,1 1-8 15,-1 1 0-15,1 0 0 0,-2 4 2 16,3-4-2-16,-4 4 0 16,5-1-2-16,0-1 7 15,-1 3-5-15,3-1 0 16,0 2 0-16,0-1 0 16,0 1 0-16,0-3 0 15,0 0 0-15,0 0 5 16,0 0-5-16,0 3 0 0,0-6 1 15,0 3 0 1,0 0-1-16,0 2 0 0,0-3-3 16,0 1 10-16,3-3-7 15,1 1 0-15,-1 0 2 16,1 2-3-16,3 2 1 16,-3 0 0-16,3 4-3 15,2-1 8-15,-2 4-5 16,-1-7 0-16,3 2 1 15,0-2-3-15,0 1 2 16,2-3 0-16,-2 0 5 16,2 0 3-16,-2-2-8 15,0 2 0-15,-2-4 2 16,2 1 1-16,-3 0-3 16,0-1 0-16,2-2-4 0,-4 3 11 15,1-4-7 1,1 4 0-16,0-2 1 0,2 3 1 15,-2-4-2-15,1 6 0 16,-1-4-2-16,4 0 10 16,-4 2-9-16,3-1 1 15,0 0 0-15,2-1 2 16,-2 2-2-16,2-3 0 16,1-2 1-16,-2-3 11 15,2 3-12-15,-3-5 0 16,2 3 4-16,-3-1 3 15,4 0-7-15,1-2 0 16,-1 0 2-16,5 0 7 16,1 0-9-16,3-7 0 0,2-10 5 15,-2 1 7-15,-1-2-12 16,2 0 0-16,-2 0-2 16,3 1 9-16,-1 0-7 15,-2-1 0-15,0 2 2 16,-5 0-1-16,-3 2-1 15,-3 2 0-15,-3-4-2 16,-4 0 9-16,0-2-7 16,-2-1 0-16,0-1 2 15,0 1 1-15,0-3-3 16,0-3 0-16,0 2 4 16,0 4 4-16,0-3-8 0,0 5 0 15,-6-6 7 1,-9 0-4-16,-10-4-3 15,-2 1 0-15,-4-6-6 0,-5 1 15 16,3 4-9-16,-6 1 0 16,4-2 2-16,-3 7-4 15,-1 9 2-15,-7 10-25 16,0 2-20-16,-5 19-167 16,-3 11-174-16</inkml:trace>
  <inkml:trace contextRef="#ctx0" brushRef="#br0" timeOffset="206980.99">7899 14895 333 0,'0'0'200'0,"0"0"-135"16,0 0-35-16,0 0 34 16,0 0-8-16,0 0-10 0,3-61 15 15,-3 52-33-15,0-4 11 16,0-1-4-16,0-4-10 16,0 4 31-16,-7-8-34 15,-4 4-9-15,-3 0 29 16,-1 1-39-16,-1-6 22 15,3 7-8-15,-3 0-13 16,1 2 28-16,1-1-31 16,-1 0 5-16,-3 1 9 15,1 0-3-15,-2 2-12 0,1-4 0 16,-1 2 7 0,0 4 8-16,0-2-15 15,1 6 0-15,2-3 10 0,1 4 5 16,2 1-15-16,3 4 1 15,-1-5 9-15,-1 5-5 16,2 0-5-16,-1 0 0 16,-3 0 0-16,1 0 6 15,-3 0-7-15,1 5 1 16,-1 2 0-16,3 4 2 16,2-1-2-16,-1 2 0 15,4-4-7-15,1 4 14 16,0 0-7-16,2 4 0 15,3 2 1-15,2 7-3 16,0 1 2-16,0-5 0 0,0 7-4 16,-2 2 13-16,0-2-10 15,0 2 1-15,0-7 0 16,-1-4 3-16,1 2-3 16,0-3 0-16,2-4 2 15,0 4 6-15,0-2-8 16,0 0 0-16,0 5 5 15,0-4-1-15,0 1-4 16,0-1 0-16,0 3 10 16,4-3 2-16,1-2-12 15,1-1 0-15,-1 1 4 16,4-1 0-16,-2 0-4 16,-1-2 0-16,3 3 0 0,0-7 8 15,0 5-8-15,-3-3 0 16,6 0 3-16,-1 2 1 15,0 1-4-15,5-3 0 16,-3-2-1-16,3-3 14 16,-1 0-13-16,1-2 0 15,-1-3 4-15,1 0 11 16,-1 0-14-16,4 0-1 16,-4 0 9-16,5-3 0 15,1-6-9-15,-2 0 0 16,1-4 2-16,1 3 3 15,-2-2-5-15,-1 1 0 16,3-2-2-16,-2-3 11 16,-1-4-9-16,3 2 0 0,-4-3 3 15,1 2-3-15,0-1 0 16,-7 1 0-16,0 4-4 16,-2 1 12-16,-5 2-8 15,1 0 0-15,-3 2 1 16,1-5 2-16,-3 0-3 15,0-1 0-15,0-4-4 16,0-4 14-16,-7-2-10 16,-5-6 0-16,6-4 3 15,-3 1-1-15,2 0-2 16,3 6 0-16,-1 7 0 16,-1 2 5-16,-5 4-5 15,-9 4 0-15,-9 4 6 0,-13 4-23 16,-6 4 9-16,-8 0-40 15,1 0-20-15,0 0-176 16,1 2-223-16</inkml:trace>
  <inkml:trace contextRef="#ctx0" brushRef="#br0" timeOffset="209336.19">7911 15351 390 0,'0'0'151'0,"0"0"-112"0,0 0-29 15,0 0 41-15,0 0 3 16,0 0-15-16,0 0 16 15,0 0-17-15,0-3 9 16,0-3 9-16,0-2-34 16,0 2 16-16,-5-2-17 15,1 4-20-15,-3-4 21 16,1 2-18-16,-1-5-2 16,-2 4-2-16,2-5 3 15,-2 2-3-15,-2-7 0 16,0 2 4-16,0 3 4 15,1-2-2-15,0-3-6 16,-1 5 10-16,-3 2-1 16,3 0-1-16,0 5 5 0,0 0-8 15,2 1 33-15,0-4-36 16,0 4 7-16,0-1 13 16,-2 0-20-16,0 5 13 15,0-6-15-15,-3 2 1 16,1 0 21-16,0 0-18 15,-3-2 5-15,3 4-1 16,-1 0-1-16,3 0 2 16,-1 2-9-16,2 0 3 15,1-2 1-15,-1 2-1 16,2 0-3-16,-1 0 0 16,1 0 6-16,-2 0-6 15,1 0 0-15,1 0 2 0,-4 0 0 16,3 4 3-16,1 2-5 15,-2-2 0-15,1 2 8 16,1 0-8-16,-1 0 0 16,0 0 2-16,2 1 4 15,1 2-2-15,-1-3-4 16,0 1 1-16,2-2 10 16,1 1-11-16,0 4 0 15,-1 1 0-15,-1-2 8 16,1 4-4-16,0-3-4 0,3 2 0 15,0-2 6 1,0 2-6-16,0-2 0 0,2 4 0 16,0-2 7-16,-2 2-4 15,2 4-3-15,0-4 0 16,0 3 3-16,0 1-3 16,0-4 0-16,0 3 1 15,0-2 1-15,0-1 1 16,0-2-3-16,4 1 0 15,-2 1 4-15,2-2-5 16,1 2 1-16,0-4 0 16,-1 2 2-16,1-2 0 15,-1 2-2-15,0-3 0 16,3 1 5-16,-2-5-5 0,-1 3 0 16,1 1 0-1,-3-5 4-15,2 1 0 0,0 3-4 16,1-3 0-16,0 1 2 15,2 2-4-15,-1-4 2 16,0 4 0-16,1-2 2 16,0-1 1-16,0 2-3 15,-1-1 0-15,1-6 3 16,-3 3-3-16,4 2 0 16,-2-3 0-16,-2 0 4 15,1 4 0-15,1-2-4 16,2 0 0-16,0-2 2 15,-1 2-2-15,-1-1 0 16,4 2 2-16,-2-5-2 0,1 4 5 16,1-4-5-16,-4 0 0 15,3 0 7-15,-1 0-4 16,0 0-3-16,-2 0 2 16,-1 0 2-16,1 0-1 15,1 5-3-15,0-5 0 16,-1 0 5-16,5 0-5 15,1 0 0-15,3 0 0 16,-2 0 5-16,1 0-1 16,-1-9-4-16,1 1 0 15,-1 2 11-15,-1-6-10 0,1 6-1 16,-5-6 2-16,4 2 5 16,-3-2-4-16,-1 2-3 15,4-4 0-15,-3 1 4 16,-1 0-5-1,2-1 1-15,-4 1 0 0,3-1 0 16,-3 2 2-16,2-2-2 16,-2 5 0-16,-1-8 4 15,-5 1-4-15,0-4 0 16,0-4 0-16,0-3-2 16,0-5 3-16,-19 3-1 15,-2 0 0-15,-10 3-40 16,-8-1-9-16,-3 7-123 0,-5 1-231 15</inkml:trace>
  <inkml:trace contextRef="#ctx0" brushRef="#br0" timeOffset="-209849.87">6915 16008 325 0,'-19'-13'157'15,"4"4"-44"-15,6 3-92 16,4 2 39-16,5 1-25 16,0 1-5-16,0-1 13 15,0-2-36-15,0-1 3 16,10 3-7-16,-1-6 1 15,1 4 34-15,-3 1-3 16,0 0 13-16,-5-5 15 16,-2 6-30-16,0-2 17 15,0 3-15-15,3-2-20 0,-3 1 9 16,0-4-24-16,2 3 0 16,-2 4 1-16,0 0 3 15,0-4-4-15,0 4 0 16,0 0 6-16,0 0-3 15,0-4-3-15,0 4 0 16,0-6-2-16,0 0-3 16,4 0 5-16,2-1-24 15,1 0-8-15,-2 7 29 16,0-4-23-16,-1 4 26 16,-4 0-10-16,0-3 10 15,0 3 0-15,0 0 5 16,0 0 12-16,0 0 36 15,0 0-32-15,0 0 1 16,0 0 11-16,0 0-30 0,0 0 16 16,-2 0-18-1,2 0 5-15,0-5-1 0,0 5-5 16,0 0 0-16,0 0-1 16,0 0 7-16,0 0-6 15,0 0 0-15,0-2 2 16,0 0 2-16,8-1 0 15,15 0-4-15,4-5 0 16,6 4 8-16,7-1-8 16,3 0 0-16,1-4 3 15,5 4-7-15,0-2 8 16,2-2-4-16,1 3 0 0,1-2-2 16,-2 2 2-1,3 3 0-15,-2-2 2 0,-4 1-5 16,-1-4 3-16,0 2 0 15,-2-2 0-15,-3 0 5 16,0 1-5-16,1-5 0 16,1 3 3-16,1-3-4 15,-1 2 3-15,-1 0-2 16,-3 2 0-16,-3-2-1 16,-1 6 1-16,-2 0 0 15,-6-2 0-15,1 4 0 16,-4 2 0-16,-2-2 0 15,-1 2-4-15,0 0 7 0,0 0-3 16,1 0 0 0,1-3 2-16,1 2-2 0,-3-3 5 15,-2 4-5-15,-7-4 0 16,-3 4 0-16,-4 0 0 16,-4-4 0-16,0 4 1 15,3-2 26-15,7-2-23 16,0-1-2-16,9 2-2 15,0-6 1-15,2 8-2 16,-5-2 1-16,-7 3-16 16,-7 0 16-16,-4 21-105 15,-13 20-86-15,-38 8-89 16,-20 1-438-16</inkml:trace>
  <inkml:trace contextRef="#ctx0" brushRef="#br0" timeOffset="-208214.2">6963 15927 18 0,'0'0'38'16,"0"0"-12"-16,0 0 20 16,0 0 17-16,0 0-4 15,0 0 5-15,-42-46-9 16,42 39 21-16,-2-2 17 16,0-1-30-16,0 3-6 15,-3 2-20-15,3 1-23 16,-5 1 11-16,2 0-12 15,-3-1-7-15,1 4 21 0,0 0-22 16,0 0 15 0,5-4 26-16,0 4-24 0,-2 0 17 15,4 0-14-15,0 0-14 16,-2 0 21-16,2 0-30 16,0 0 8-16,0 0-10 15,0 0 5-15,0 0-5 16,0 8 0-16,0 10 0 15,0 12 26-15,0 2-25 16,0 9 16-16,0-1 5 16,8-5-21-16,4 6 17 15,-1-1-16-15,-1 4 1 0,4 2 20 16,-3 4-21 0,0 2 14-16,1 7 0 0,-6-5-13 15,3 4 8-15,-5-6-11 16,4-2 5-16,-4-1 19 15,0 4-23-15,3-2 17 16,-3 0-3-16,6 4-12 16,-6-6 11-16,2 4-9 15,-1 1-4-15,-3-4 18 16,0 6-16-16,-2-5-2 16,0 2 0-16,0 0 11 15,0 1-10-15,0 1 1 16,2-2-1-16,6 3 10 15,-4-5-8-15,0-1-4 16,-2-3 0-16,-2-1 5 0,0-11-5 16,0 1 0-1,0-3 0-15,0-7 2 0,0-5-1 16,0-3-1-16,0 1 0 16,0-6 0-16,0-5-9 15,0 1 8-15,0-5-17 16,0-4 15-16,0 0-33 15,0 0 15-15,0 0-7 16,0 0-10-16,0 0 27 16,3-9-6-16,3 1-12 15,1-1 27-15,-2 1-25 16,-5-3 25-16,0 3-2 0,0 3 3 16,0-4-2-1,0 1 3-15,0-2 0 0,0 3 20 16,0 0-18-16,-2 0 2 15,-6 2 6-15,2 1-3 16,-1 4-7-16,1 0 0 16,1 0 2-16,0 0 27 15,1 0-28-15,4 0 15 16,0 0 7-16,0-3-17 16,0 3 19-16,0-7-7 15,0 7-11-15,0-8 13 16,16-2-18-16,9-2-2 15,4 3 0-15,6 0 1 16,9 3-2-16,8-2 1 16,4 8 0-16,4-4-3 0,5-1 5 15,3-4-2-15,-1 4 0 16,5-7 5-16,-1-1-5 16,0-1 0-16,7-5 3 15,5 2 20-15,3-1-23 16,6 0 10-16,-3 0-10 15,-2 1 7-15,-4 12-11 16,-3-4 4-16,-4 9 0 16,0 0-3-16,-5 0 3 15,-2 0 0-15,-5 0 0 0,-4 0 9 16,-10-4-12 0,-8 4 3-16,-9-1 0 0,-10 1 5 15,-9 0 3-15,-8 0-5 16,-4 0 12-16,-2 0-15 15,0 0 26-15,0 0-22 16,0 0 0-16,0 0-8 16,0 0-10-16,-11-9-20 15,-5-8-26-15,-4-10-118 16,-4-9-91-16,0-13-275 16</inkml:trace>
  <inkml:trace contextRef="#ctx0" brushRef="#br0" timeOffset="-207216.17">8580 15605 13 0,'0'0'67'0,"0"0"-4"0,0 0-28 16,0 0 1-16,0 0 5 15,0 0 3-15,-10-30 0 16,8 30-13-16,0-5 17 16,-2 5 14-16,1-8-15 15,-1 3 17-15,0-4-7 16,-4 1-24-16,2 2 11 16,-1-2-13-16,1 2 12 15,0 2-5-15,-2 0-16 16,2 4 22-16,1 0-27 15,3-4-10-15,-2 4 29 0,4 0-31 16,-2 0 17-16,2 0-3 16,0 0-16-16,0 0 12 15,0 16-14-15,0 12 17 16,0 7 25-16,0 6-31 16,10 8 21-16,7 1-13 15,-5 6-17-15,-1 4 15 16,3 6-18-16,-5-4 0 15,-1 5 5-15,2-3 3 16,-1-1-8-16,-1-5 13 16,4 3-12-16,-3 1 19 15,-1 1-20-15,4-5 2 16,-3-5 15-16,-3-2-12 0,3 2-2 16,-4-4 4-16,2-4 0 15,-5 4 5-15,2-5-12 16,0 1 0-16,1-1 4 15,2-3 3-15,2-2-7 16,-3 1 0-16,1-8 3 16,-3 5-2-16,1-6-1 15,2 3 0-15,-5-2 0 16,2 1 8-16,1 1-8 16,-3-6 1-16,2-2 9 15,-2-4-5-15,0-3-5 16,1-2 0-16,-3-8 2 15,3-4 4-15,-1 3-6 16,-2-8 4-16,0 7 3 0,0 0 7 16,0 7-14-16,2-2 0 15,2 2 15-15,-2-1-8 16,1-3-7-16,-3-3 0 16,2-5 9-16,-2 3-6 15,0-5-3-15,0 0 0 16,0 0 4-16,0 0 4 15,0 0-8-15,0 0 0 16,-11 0 6-16,-25 0-11 16,-15 0 5-16,-14 0-32 15,-11 0 9-15,-11 0-90 16,-4 0-162-16,-1-23-577 16</inkml:trace>
  <inkml:trace contextRef="#ctx0" brushRef="#br0" timeOffset="-204823.84">6207 14096 31 0,'0'0'94'0,"0"0"-59"16,0 0-6-16,0 0 17 15,0 0-4-15,0 0 10 16,-79-13-24-16,72 13 2 15,0 0 32-15,0 0-12 16,3 0 18-16,4 0 1 16,0 0-17-16,0 0 4 15,0-3-38-15,0 2-6 0,2-2-3 16,18-2 2 0,3 0 0-16,3 1-6 0,-1-3 0 15,-1 0 10-15,-3 2-15 16,-6-1 0-16,-3 2-11 15,-8 0 9-15,-2 1-12 16,-2 3-9-16,0 0-33 16,0 0 27-16,0 0-71 15,-4 0 25-15,-12 0 39 16,-2 7-26-16,-2 3 29 16,2-8 16-16,3 1 17 15,1-1 4-15,3-2 0 16,2 0 36-16,0 0 52 15,4 0-43-15,1 0 19 16,0 0-31-16,-1-2-10 0,1 1 25 16,2-1-42-16,-3 0 3 15,5 2 27-15,-3 0-30 16,3 0 30-16,0 0-8 16,0 0-11-16,-2 0 26 15,2 0-31-15,0 0-7 16,0 0 20-16,0 0-22 15,0 0-3-15,0 0-4 16,0 0 7-16,0 0-9 16,0 0 2-16,0 0 0 15,-2 0-12-15,2 4 13 16,-2 10-1-16,0 8 0 16,2 2 4-16,0 3 12 15,0 7-16-15,0 1 0 0,0 1 23 16,0 4-12-16,8-3-10 15,2 2 7-15,-1 1-3 16,-3 1 15-16,1 1-20 16,-2 0 0-16,-5 4 7 15,4 4 5-15,-4 6-12 16,2 4 10-16,1 1-10 16,-1-1 36-16,2-4-32 15,-2-3 3-15,3-2 10 16,-3-3-5-16,2 0-4 15,3 2 3-15,-2 0-5 0,6 4 17 16,-3-1-21-16,4 1-2 16,1-2 14-16,1-1-5 15,-3-2-9-15,-1 4 0 16,-2 0 5-16,-2 5 5 16,1-3-10-16,-3 3 0 15,-2-2 10-15,0-5-1 16,2 2-9-16,0 0 0 15,2 5 3-15,-1-4 7 16,1 8-10-16,1 2 0 16,0 6 19-16,0-3-6 15,-1-4-13-15,3 0 0 0,-4-10 1 16,1-4 1 0,-1 1-2-16,-3-1 0 0,2-5 0 15,0 2 15-15,4 2-15 16,-4 2 0-16,3-2 8 15,-1 1 2-15,3-3-10 16,-2-2 0-16,2-9-2 16,-3 2 13-16,-1-12-11 15,-3 1 0-15,0-1 2 16,0-4-4-16,-2 6 2 16,0-1 0-16,0 6-1 15,0-1 8-15,0 8-7 16,3-11 0-16,2 4 1 15,-1-2 2-15,-2-7-3 16,2-1 0-16,-1-4-6 0,-3-4 14 16,0 0-8-16,0-2 0 15,2-2 3-15,-2 2-4 16,0 2 1-16,0 0 0 16,0-2-6-16,0-3 13 15,0 0-7-15,0 1 0 16,0-6 1-16,0-4-2 15,0 4 1-15,0-4 0 16,0 0 0-16,0 4 7 16,0-4-7-16,0 0 0 0,0 0 1 15,0 0-1 1,0 0 0-16,0 0 0 0,0 0-1 16,0 0 10-16,0 0-9 15,0 0 0-15,0 0 3 16,2 0 18-16,0 0-21 15,0 0 0-15,4-4 1 16,2-9 7-16,7-1-9 16,16-11 1-16,10-3 0 15,15-9-9-15,4 4 9 16,7 1-27-16,0 0-8 16,-11 6-174-16,-17-1-417 15</inkml:trace>
  <inkml:trace contextRef="#ctx0" brushRef="#br0" timeOffset="-203218.74">5198 14879 332 0,'0'0'167'16,"0"0"-98"-16,0 0-23 15,0 0 25-15,0 0-18 16,0 0-15-16,0-18-28 0,0 29 3 16,0 16 1-16,-13 10 21 15,-8 3-11-15,1 9 15 16,-2-5-28-16,0 0 9 16,1-2 8-16,4-7-26 15,5-7 8-15,4-2-10 16,3-12 2-16,3-6 6 15,2-4-3-15,0-4-5 16,0 0 20-16,0 0-17 16,0 0 13-16,0-26 15 15,11-13-28-15,7-7 11 16,0-8-14-16,0-4 0 0,-5 2-3 16,1 6 8-1,-6 1-5-15,4 12 14 0,-3 3-3 16,-1 3 21-16,-1 7-25 15,0 2 6-15,0 10 7 16,-5 6-12-16,0 6 6 16,-2 0-14-16,0 0-2 15,0 0-4-15,2 6-22 16,2 28 16-16,3 15 9 16,5 8 6-16,1 7 3 15,3-5-6-15,1-3 4 16,-1-6 0-16,1-10 2 15,-1-9-6-15,-5-8 0 16,-1-6-1-16,-4-8-27 16,-4-4-26-16,1-5-25 0,-3 0-9 15,0 0-53 1,0 0-22-16,0-8-232 0</inkml:trace>
  <inkml:trace contextRef="#ctx0" brushRef="#br0" timeOffset="-203029.85">5029 15172 548 0,'0'0'209'15,"0"0"-80"-15,0 0-19 16,0 0-54-16,0 0-50 16,0 0 13-16,133-36-19 0,-73 29 8 15,3 5-20-15,-3 2-63 16,-6 0-149-16,-12 2-232 15</inkml:trace>
  <inkml:trace contextRef="#ctx0" brushRef="#br0" timeOffset="-202477.49">5283 16334 388 0,'0'0'177'0,"0"0"-93"0,0 0 14 16,0 0-19-16,0 0-3 15,0 0-26-15,-17-36-13 16,17 36 29-16,-2 0-29 16,2 0 8-16,0 0-6 15,0 9-38-15,0 23 28 16,0 7-3-16,0 12-20 16,0 5 28-16,0 2-33 15,0 0 7-15,0-8-8 16,0-6 10-16,0-3-11 15,0-10 1-15,0-8-25 0,0-9 2 16,0-7-69 0,0-2-10-16,0-5 9 0,0 0-24 15,0-18-1-15,2-8-254 16</inkml:trace>
  <inkml:trace contextRef="#ctx0" brushRef="#br0" timeOffset="-202038.74">5260 16508 365 0,'0'0'329'0,"0"0"-198"15,0 0 11-15,0 0-52 0,0 0-30 16,0 0 14-16,-44-104-56 16,44 87-7-16,4-1-6 15,14 2 1-15,4 2 7 16,5 7-13-16,4 7 0 15,0 0-4-15,-4 2 4 16,-4 17 0-16,-13 3-2 16,-5 4-7-16,-5 0 8 15,0 2 1-15,0-6 0 16,-5-4 8-16,-3-5-7 16,-1-4-1-16,4-1 0 15,5-8 8-15,0 0-2 16,0 0-6-16,12 0 0 15,17-5-6-15,8 5 16 16,7 0-10-16,4 0 12 0,1 23-9 16,-9 0 22-16,-9 0-7 15,-18 3-13-15,-13 0 15 16,0 3-15-16,-11 0 11 16,-22-2-16-16,-5 0-4 15,-5-8-18-15,4-7-97 16,1-10-135-16,7-2-258 15</inkml:trace>
  <inkml:trace contextRef="#ctx0" brushRef="#br0" timeOffset="-201835.86">5592 16270 776 0,'0'0'249'0,"0"0"-184"16,0 0-56-16,0 0 5 15,0 0 9-15,0 0 38 16,129 159-55-16,-117-101 10 16,-10-5-16-16,-2-6-26 15,-16-5 1-15,-22-1-64 16,-10-12-39-16,-12-7-201 16</inkml:trace>
  <inkml:trace contextRef="#ctx0" brushRef="#br0" timeOffset="-201565.01">4848 16343 569 0,'0'0'215'16,"0"0"-157"-16,0 0-36 15,0 0 32-15,0 0 5 16,0 0 25-16,-76 223-27 16,76-156-29-16,18 4 10 15,18-13-36-15,17-12-4 16,16-12-28-16,18-20-54 16,18-14-26-16,11-14-156 0,2-30-415 15</inkml:trace>
  <inkml:trace contextRef="#ctx0" brushRef="#br0" timeOffset="-200428.62">15053 12112 621 0,'0'0'128'16,"0"0"-91"-16,0 0 37 16,0 0-7-16,0 0-16 15,0 0 13-15,0 0-64 16,-33 39 0-16,33-6 38 15,8 11-26-15,1 8 35 16,-2 8-18-16,-4 0-13 16,-3 0 20-16,0-2-36 15,0-7 0-15,0-10-4 16,2-6 2-16,6-12-1 16,-1-8-65-16,3-9-108 15,-4-6 41-15,0 0-38 16,-3-28-98-16</inkml:trace>
  <inkml:trace contextRef="#ctx0" brushRef="#br0" timeOffset="-200149.75">14975 12196 340 0,'0'0'258'0,"0"0"-123"15,0 0-21-15,0 0-58 16,0 0-19-16,0 0-12 15,99-171-7-15,-55 161-5 0,-2 10-12 16,-2 0 17-16,-8 7-16 16,-11 18-2-16,-7 10 0 15,-12 2 8 1,-2 6-8-16,-2 1 7 0,-23 0 6 16,-8-4 17-16,-2-4-30 15,-1-8 0-15,5-8-1 16,6-9-111-16,11-10-53 15,12-1-71-15,2-8-128 16</inkml:trace>
  <inkml:trace contextRef="#ctx0" brushRef="#br0" timeOffset="-199837.93">15726 11849 382 0,'0'0'224'0,"0"0"-104"16,0 0-60-16,0 0 12 16,0 0 2-16,0 0-39 15,-18-42-7-15,16 42-27 16,-7 0 8-16,-4 7 29 16,-5 16 9-16,-5 12-17 15,2 11 24-15,-4 15-44 16,0 15 19-16,3 9-24 15,5 1 4-15,3-2-6 16,9-6-3-16,5-13 0 0,0-17-5 16,32-14-39-16,13-19-25 15,5-15-39-15,6 0 2 16,0-25-60-16,-10-17-270 16</inkml:trace>
  <inkml:trace contextRef="#ctx0" brushRef="#br0" timeOffset="-198634.57">15269 12013 260 0,'0'0'180'0,"0"0"-112"0,0 0-15 16,0 0 36-16,0 0-40 15,0 0-2-15,-261 199 1 16,248-164-39-16,13-9-5 16,0-11-4-16,29-10 0 15,27-5 31-15,19-20 12 16,12-18-14-16,7-20-13 15,-5-11-8-15,-6-8-16 16,-10 1-3-16,-17 8 11 16,-18 12 14-16,-20 16-12 15,-14 16 32-15,-4 11 40 16,0 13-30-16,-17 0-13 16,-20 21-25-16,-13 23 5 0,-10 22 25 15,-5 18-21 1,-7 20 9-16,-1 10 2 0,11 1-23 15,16-15 6-15,25-22-9 16,21-25 2-16,13-25-15 16,41-25 21-16,17-3-8 15,7-29 36-15,4-19-31 16,-8-9 2-16,-12-5-7 16,-13 4 6-16,-20 0 4 15,-15 2-7-15,-14 6-3 16,0 8 0-16,-9 11 15 15,-11 13 5-15,-5 18-20 0,-4 0 8 16,-7 30-12-16,-3 21 8 16,0 7-4-16,8 6 0 15,14-4-2 1,17-10-5-16,0-8 7 0,31-16-8 16,17-12-1-16,10-14 17 15,2 0-8-15,-4-16 0 16,-11-12-36-16,-7 0 16 15,-7-2-59-15,-2 2-52 16,-4 1-46-16,2 0-204 16</inkml:trace>
  <inkml:trace contextRef="#ctx0" brushRef="#br0" timeOffset="-198081.35">16607 11851 53 0,'0'0'762'16,"0"0"-588"-16,0 0-90 15,0 0-26-15,0 0 2 16,0 0-46-16,-13-32 7 16,13 32-21-16,0 0 0 15,0 10-2-15,0 12 12 16,0 10 2-16,0 8 0 15,-8 8-10-15,0 4 21 16,-7 5-19-16,-4-1-4 0,-1-1 8 16,-4-6 6-16,4-9-14 15,2-10 0-15,7-10 4 16,4-8 4-16,3-8-7 16,4-2-1-16,0-2 0 15,0 0 13-15,0-9-9 16,0-22-4-16,19-13-34 15,6-8 23 1,4-5 6-16,-2 2 5 16,-2-4-1-16,-2 3 10 15,-2 4-9-15,-3 6 0 0,-3 10 5 16,-1 10 26-16,-5 10-31 16,-3 8 14-1,-4 5 0-15,-2 3-8 0,2 0-12 0,1 11 0 16,-1 26 6-16,3 15 8 15,-3 15-4-15,3 3-4 16,-3-1 0-16,2-7 3 16,-2-6-13-16,-2-11-1 15,2-7-49-15,-2-11 6 16,0-8-122-16,0-14-66 16,0-5-138-16</inkml:trace>
  <inkml:trace contextRef="#ctx0" brushRef="#br0" timeOffset="-197914.73">16395 12224 782 0,'0'0'201'0,"0"0"-177"16,0 0-6-16,0 0-14 16,0 0 9-16,0 0 28 15,160 8-41-15,-94-8-104 16,-2 0-158-16,3-8-312 15</inkml:trace>
  <inkml:trace contextRef="#ctx0" brushRef="#br0" timeOffset="-197518.96">17068 12092 771 0,'0'0'281'0,"0"0"-184"0,0 0-25 15,0 0 9-15,0 0-81 16,0 0 7-16,12 4 1 16,43-8 1-16,8-13 19 15,-3-3-22-15,-1-1-6 16,-3-2 0-16,-11 3 11 16,-11 5-13-16,-12 4 2 15,-15 5 0-15,-7 0 20 16,0 4-19-16,-5 1 5 15,-13-2-6-15,3 3 5 16,3 0-6-16,10 0 1 0,2 0-20 16,0 0 18-16,9 10-31 15,13 6 33-15,5 4-2 16,0 6 10-16,-2 6-8 16,-8 6 0-16,-5 1 0 15,-12-4 9-15,0 2 1 16,-12-5-10-16,-17-8 0 15,0-7-24-15,3-17-109 16,6 0-341-16</inkml:trace>
  <inkml:trace contextRef="#ctx0" brushRef="#br0" timeOffset="-196896.31">18567 11915 450 0,'0'0'238'16,"0"0"-70"-16,0 0-51 16,0 0-6-16,0 0-43 15,0 0 25-15,19-76-18 0,-17 74-36 16,0-1 33-16,-2 3-40 15,0 0-24-15,0 0 4 16,0 0-12-16,6 33 0 16,0 15-5-16,0 16 11 15,-1 11-15-15,-1-1 9 16,-2-1 0-16,0-4-2 16,-2-7 2-16,0-9-12 15,0-14-11-15,0-6-43 16,0-14 5-16,0-10-93 15,0-9-13-15,-2 0-20 16,0-17-173-16</inkml:trace>
  <inkml:trace contextRef="#ctx0" brushRef="#br0" timeOffset="-196609.48">18564 11843 663 0,'0'0'247'15,"0"0"-111"-15,0 0-60 16,0 0 6-16,0 0-41 16,0 0-33-16,78-96 4 15,-43 96-12-15,-1 6 0 16,-3 14 17-16,-11 4 0 16,-11 5-12-16,-7 8 19 0,-2 1-23 15,-2 4 32-15,-22 0-33 16,-7-4 0-16,-3-4 3 15,2-8-3 1,3-9-18-16,10-12-36 0,7-5-95 16,12-8 24-16,0-21-129 15,23-10-257-15</inkml:trace>
  <inkml:trace contextRef="#ctx0" brushRef="#br0" timeOffset="-196295.54">19165 11705 214 0,'0'0'190'0,"0"0"-65"16,0 0 37-16,0 0-34 16,0 0-9-16,0 0-23 15,58-49 25-15,-58 45-45 16,0-1-6-16,-6-2-35 16,-7 3-26-16,-5 4 28 15,0 0-37-15,-4 0 0 16,-5 11 9-16,-4 14 0 15,-2 15-9-15,-1 11 4 16,0 11 6-16,12 6 13 16,4 8-23-16,12 1 0 15,6-8 5-15,0-7 2 16,18-11-7-16,8-12 0 0,5-10-12 16,0-13-3-1,3-16-62-15,2 0-66 0,4-28-132 16,0-21-408-16</inkml:trace>
  <inkml:trace contextRef="#ctx0" brushRef="#br0" timeOffset="-195807.83">19466 11753 702 0,'0'0'249'0,"0"0"-128"15,0 0-63-15,0 0-20 16,0 0-32-16,0 0-6 15,3 49 30-15,-10-14-15 16,-6 3 32-16,-3 5-28 0,-3 3-7 16,-2 0 19-16,-1-5-21 15,1-5-7-15,6-8-3 16,4-5 9-16,4-14-10 16,5-5 1-16,2-4 0 15,0 0 16-15,0 0-8 16,4-22 1-16,14-11-9 15,5-12 7-15,2-5-15 16,-2-4 8-16,2 0 0 16,-2 0-6-16,-3 6 21 15,-3 4-15-15,-1 9 16 16,-1 12-13-16,-3 6 32 0,-3 12-35 16,-5 2 0-1,-2 3-6-15,3 0 8 16,1 9-2-16,2 25 0 0,-2 10 12 15,-6 10 2-15,0 4-14 16,0 2 0-16,0-2 0 16,0-5 5-16,0-12-5 15,0-8 0-15,0-10-5 16,0-7 0-16,0-8-41 16,0-5-31-16,0-3-37 15,0 0-89-15,-2-12-132 16</inkml:trace>
  <inkml:trace contextRef="#ctx0" brushRef="#br0" timeOffset="-195149.2">19331 12013 546 0,'0'0'316'0,"0"0"-177"16,0 0-75-16,0 0-21 16,0 0 22-16,0 0-58 15,22 21 40-15,23-21 4 16,4 0-42-16,-3-7 24 15,2-12-33-15,-6-6 1 16,-3-3 1-16,0-4-2 16,-1-2-2-16,-3-2 0 15,-4 2 4-15,-4 2-1 16,-4 6-1-16,-8 4 0 16,-3 8-2-16,-6 7 7 15,-4 6-5-15,-2 1 0 0,0 0 7 16,0 0-10-16,-4 18 6 15,-16 10 0-15,-1 6 27 16,0 6-19-16,2 4-2 16,6 5-3-16,2 2 2 15,8-1 4-15,3-3-12 16,0-10 0-16,12-6 1 16,12-9 11-16,1-10-12 15,4-12 0-15,4 0 7 16,2-22 10-16,2-19-17 15,-4-8 0-15,-4-9-17 16,-9-5 17-16,-4-7 0 0,-3 0 0 16,-4 2 1-16,0 8-3 15,0 11 2-15,-5 15 0 16,0 14 17-16,-4 10-5 16,0 6-6-16,0 4-6 15,0 0 4-15,0 0-18 16,0 6 9-16,0 18 5 15,-11 12-10-15,-1 8 20 16,-7 10-10-16,6 9 0 16,-3 5 6-16,8 5-6 15,3-2 0-15,5-4 0 16,0-12 1-16,0-10 3 0,7-17-4 16,6-12 0-1,1-12 0-15,-1-4-12 16,-2 0-6-16,-2-10-25 0,-5-10-30 15,-4-4-200-15,0-7-242 16</inkml:trace>
  <inkml:trace contextRef="#ctx0" brushRef="#br0" timeOffset="-194720.9">19694 11964 561 0,'0'0'287'0,"0"0"-132"16,0 0 3-16,0 0-21 15,0 0-108-15,0 0 1 0,63-41-30 16,-10 25 7-16,10 0-5 16,1 2-2-16,-4 6 0 15,-6 4-5-15,-10 4-2 16,-10 0 7-16,-3 2-5 16,-4 20 2-16,-5 7-8 15,-4 4 11-15,-5 5 0 16,-6-2-11-16,-5 3 10 15,-2-3 1-15,0-5 0 16,0-2 1-16,-6-7 5 16,-6-6-5-16,3-6 1 15,3-4 40-15,1-6-39 16,1 0 26-16,2-2 12 16,0-21-31-16,2-6 28 15,0-8-35-15,11-6-1 0,13-3 7 16,7-5-1-16,1 5-8 15,-1 7 0-15,-4 13 6 16,-12 14-6-16,-7 7 0 16,0 5-33-16,-2 2-16 15,-1 18-88-15,-3 1-140 16,-2-4-460-16</inkml:trace>
  <inkml:trace contextRef="#ctx0" brushRef="#br0" timeOffset="-194531.01">20448 11460 601 0,'0'0'222'16,"0"0"-124"-16,0 0-72 15,0 0-26-15,0 0-17 16,0 0-220-16,-5-34-37 15,16 47-145-15</inkml:trace>
  <inkml:trace contextRef="#ctx0" brushRef="#br0" timeOffset="-194247.16">20631 11504 506 0,'0'0'295'0,"0"0"-111"0,0 0-110 16,0 0-14-16,0 0 33 16,0 0-48-16,50 71 7 15,-38-32-19-15,-5 7-26 16,-5 8 29-16,-2 3-36 16,0 3 0-16,0 0 3 15,0 0 11-15,0-3-16 16,-5-11 2-16,-1-8-41 15,4-15 23-15,-4-9-54 0,2-5-70 16,-2-9-5 0,-3 0-153-16,3-9-156 0</inkml:trace>
  <inkml:trace contextRef="#ctx0" brushRef="#br0" timeOffset="-193277.73">20532 11951 447 0,'0'0'398'15,"0"0"-223"-15,0 0-43 16,0 0-18-16,0 0-114 16,0 0 11-16,80-56-11 15,-53 44 9-15,0-2-4 0,-2 0-5 16,-4-1 0 0,4 1-5-16,-2 2 9 15,-1 7-8-15,-4 3 4 0,-2 2 0 16,-8 0-13-16,-1 0 13 15,-1 19 0-15,-3 8-19 16,0-1 29-16,-3 4-10 16,0-4 3-16,0 1 3 15,0-6 11-15,2-5-17 16,0-4 0-16,2-4-3 16,3-8 14-16,9 0-11 15,1 0 2-15,5-9 10 16,1-16-24-16,1-3 4 15,-2 1-4-15,-1 2 0 16,-6 7 4-16,-3 3 8 0,-6 8 0 16,-2 2 4-16,-1 5 8 15,-1 0-12-15,0 25 0 16,2 11 24-16,-1 8-23 16,4 2 11-16,4-3-12 15,2-5 5-15,3-11 3 16,-2-6-8-16,-6-14 0 15,1-4 5-15,-3-3 9 16,2-3-12-16,0-18 0 16,-3-9 5-16,-5-7-14 15,0 0-11-15,0-9-12 16,-13 3 24-16,-8 1-11 16,1 6 17-16,0 12 0 15,0 14 3-15,2 8 35 0,1 2-38 16,1 10 1-16,3 14 5 15,4 4 3-15,6-2-9 16,3-3 0-16,0-6 3 16,3-7-1-16,16-3-2 15,4-6 0-15,-1-1 5 16,-2 0-5-16,-2-8-6 16,-1-8-4-16,2-2-10 15,-1 2 13-15,-1 0-14 16,3 2 21-16,-4 6-19 15,-2 6 20-15,-2 2-5 0,0 0 1 16,-1 5 3-16,-2 14 21 16,0 5-10-16,-7 2-1 15,-2 0 18-15,0-4-18 16,0-1-9-16,0-8-1 16,-4-2 8-16,-6-6-2 15,4-5-6-15,2 0 0 16,2-10-3-16,2-20 3 15,0-7-15-15,0-10-8 16,6-1-13-16,12 4 36 16,4 8-16-16,5 7 16 15,4 14 18-15,0 9-9 16,0 6 0-16,-2 3-9 16,-8 25 6-16,-8 9-3 0,-8 1-3 15,-5 0-7-15,0-8 2 16,-12-8-132-16,-10-8-70 15,-4-14-303-15</inkml:trace>
  <inkml:trace contextRef="#ctx0" brushRef="#br0" timeOffset="-193123.8">20989 11546 805 0,'0'0'307'16,"0"0"-210"-16,0 0-60 15,0 0-37-15,0 0-21 16,0 0-117-16,14 6-145 0,23 8-511 16</inkml:trace>
  <inkml:trace contextRef="#ctx0" brushRef="#br0" timeOffset="-192906.92">21582 11239 1054 0,'0'0'129'16,"0"0"-103"-16,0 0-12 15,0 0-14-15,0 0 16 16,0 0-10-16,237 517 47 0,-224-386-17 16,-13-7-13-16,-11-13 19 15,-29-12-35-15,-5-20-8 16,-7-16 1-16,0-28-102 15,2-24-244-15</inkml:trace>
  <inkml:trace contextRef="#ctx0" brushRef="#br0" timeOffset="-192259.29">22099 11596 337 0,'0'0'415'0,"0"0"-150"16,0 0-79-16,0 0-90 15,0 0-22-15,0 0-69 16,-29-24-3-16,61 32 25 16,13 6-15-16,12-2-6 15,10-4-6-15,0-7 8 16,-5-1-4-16,-8 0-4 15,-12 0-5-15,-11-1-8 16,-10-5-2-16,-13 2 15 0,-6 4 0 16,-2 0-3-16,0 17-9 15,-24 18 13-15,-14 16-1 16,-4 5 31-16,-9 7-19 16,-3 4-4-16,0-3-8 15,8-8 7-15,4-8-6 16,13-12-1-16,8-11-48 15,13-11-5-15,8-12-160 16,0-2-61-16,6-16-202 16</inkml:trace>
  <inkml:trace contextRef="#ctx0" brushRef="#br0" timeOffset="-192013.23">22786 11608 730 0,'0'0'272'15,"0"0"-160"-15,0 0-41 16,0 0-48-16,0 0 1 16,0 0 33-16,-107 146-40 15,57-89 5-15,0 4 36 16,-4 0-50-16,3-1 18 16,4-7-15-16,10-10-3 15,5-13 4-15,16-13-12 16,12-12-28-16,4-5-23 15,25-5-122-15,21-30-116 0,12-11-567 16</inkml:trace>
  <inkml:trace contextRef="#ctx0" brushRef="#br0" timeOffset="-191644.42">23260 11426 116 0,'0'0'183'16,"0"0"23"-16,0 0-35 16,0 0-37-16,0 0 15 15,0 0-51-15,0-47-13 0,0 46 23 16,0-1-74-16,0-1 21 15,0 3-4-15,0 0-38 16,0 0-1-16,0 20-12 16,0 24 0-16,3 19 1 15,4 13 11-15,2 0-12 16,-3-2 0-16,1-6 3 16,0-7 1-16,-5-5-4 15,-2-8-11-15,0-11 11 16,0-14-65-16,0-13 2 15,-9-10-96-15,0 0-25 16,0-21-97-16</inkml:trace>
  <inkml:trace contextRef="#ctx0" brushRef="#br0" timeOffset="-191388.01">23241 11342 538 0,'0'0'309'0,"0"0"-124"15,0 0-81-15,0 0-32 16,0 0-72-16,0 0 3 16,98-9 5-16,-65 34 2 15,-6 3-10-15,-12 0 12 16,-10 4-8-16,-5 7 47 16,-9-1-34-16,-22 1 4 15,-5-7 19-15,5-5-33 16,2-8-14-16,6-5 7 0,8-8-100 15,1-6-61-15,8 0-161 16,6-4-432-16</inkml:trace>
  <inkml:trace contextRef="#ctx0" brushRef="#br0" timeOffset="-190744.23">24037 11263 156 0,'0'0'313'0,"0"0"-155"16,0 0-40-16,0 0-53 15,0 0 2-15,0 0 12 16,56-83-32-16,-56 83 29 0,0 0 8 16,0 0-27-16,0 0 21 15,0 0-64-15,-3 0-12 16,-8 27 15-16,-2 15-6 16,6 14-11-16,2 18 0 15,5 9 7-15,0 5-4 16,0-2-3-16,0-10-2 15,7-12-7-15,11-11-69 16,0-17-17-16,11-18-62 16,0-18-85-16,9-2-127 15</inkml:trace>
  <inkml:trace contextRef="#ctx0" brushRef="#br0" timeOffset="-189764.12">24516 11414 475 0,'0'0'187'0,"0"0"-55"16,0 0-28-16,0 0-52 16,0 0-25-16,0 0-27 15,9-24 0-15,-9 34 39 16,0 2-29-16,-2-6 16 16,-5-2 2-16,-2-3-2 15,0-1 31-15,-2 0-45 16,-3 0 4-16,1-1 16 15,-3-7-27-15,1 1-1 0,-3 4-4 16,5 3 1 0,-5 0 4-16,3 0-5 0,-2 15 0 15,2 14 4-15,1 8 11 16,2 8-15-16,0 1 1 16,3-4 9-1,5-1-1-15,4-10-9 0,0-7 0 16,0-9-4-16,0-11 8 15,0-4-8-15,8 0 3 16,11-16 1-16,3-17-12 16,0-3 12-16,-2-6 0 15,1 0-6-15,-2 0 11 16,4 5-5-16,-1 3 0 16,-2 15 4-16,-2 10 15 0,0 9-19 15,-3 0 0-15,1 19 7 16,-3 11 6-16,-2 8-6 15,1-2 0-15,-2-7 3 16,-1-8-6-16,1-4-4 16,-6-12 0-16,-2-1 1 15,2-4 9-15,3 0-10 16,5-8 0-16,-2-16 7 16,3-4-21-16,4-5 4 15,-1-8-5-15,1-1 1 16,1 0 10-16,-3-1 4 15,-1 3 3-15,-1 8 0 16,-4 4 32-16,-2 10-22 16,-3 10-1-16,-1 4 23 0,-3 4-29 15,0 0-12-15,0 9 2 16,0 18 4-16,0 10 5 16,0 2-5-16,-3 8 0 15,3 5 1-15,0-2 8 16,0-4-9-16,0-4 0 15,11-12 0-15,5-7 4 16,-1-12-4-16,4-7 0 16,0-4-10-16,4 0-12 15,1-24 18-15,3-10-13 16,-2-8-16-16,-1-9 31 0,-6-2-21 16,-5-5 23-1,-6-3 0-15,-5 3 14 0,-2 6-9 16,0 10 15-16,0 12-14 15,0 14 33-15,0 11-31 16,3 0-7-16,-1 5-1 16,0 0 0-16,0 10-1 15,0 18-3-15,3 10 8 16,-1 8 20-16,1 12-24 16,-3 9 0-16,-2 3 4 15,0 0 2-15,0-6-6 16,0-14 0-16,0-8-26 15,0-9 3-15,0-9-90 0,0-12-166 16,-7-12-270-16</inkml:trace>
  <inkml:trace contextRef="#ctx0" brushRef="#br0" timeOffset="-189342.3">24861 11485 936 0,'0'0'287'15,"0"0"-193"-15,0 0-46 16,0 0-10-16,0 0-24 16,0 0-13-16,148-112-1 15,-104 104 7-15,3 8-6 16,1 0-1-16,4 0 0 16,2 14-8-16,-3 12 14 15,-2 6-6-15,-4 11 0 0,-10-1 1 16,-8 4-7-16,-10-4 6 15,-9-5 0-15,-8-5-11 16,0-8 19-16,0-5-8 16,-16-4 2-16,-2-8 1 15,2-4 29-15,4-3-32 16,0 0 12-16,1-12 39 16,7-16-50-16,4-11 20 15,0-5-3-15,13-8-16 16,16-3 37-16,6-4-39 15,3 5 0-15,0 10 4 16,-6 16 6-16,-6 14-11 0,-6 7 1 16,-4 7-53-16,-3 0 8 15,-1 12-83-15,-4 2-147 16,-3-1-321-16</inkml:trace>
  <inkml:trace contextRef="#ctx0" brushRef="#br0" timeOffset="-189153.41">25644 10836 867 0,'0'0'232'0,"0"0"-105"16,0 0-42-16,0 0-63 15,0 0-13-15,0 0-18 0,51-62-41 16,-44 86-100-16,-7 8-92 15,0 3-303-15</inkml:trace>
  <inkml:trace contextRef="#ctx0" brushRef="#br0" timeOffset="-188644.91">25731 11328 564 0,'0'0'203'15,"0"0"-114"-15,0 0 15 16,0 0-19-16,0 0-53 16,0 0 20-16,-2-31-52 0,2 31 2 15,0 3 33-15,4 15-18 16,0 11 31-16,1 7-37 16,-1 4-8-16,-2 1 12 15,-2-1-15-15,0-10-7 16,0-12 7-16,0-6-71 15,2-10-2-15,3-2-36 16,4-4 31-16,9-22-19 16,2-13-72-16,3-4-31 15,3-7 103-15,-4-3 74 0,1 2 23 16,-7 2 163 0,-1 5 25-16,-4 10 23 0,-4 8-101 15,2 12 8-15,-7 8-5 16,0 4-80-16,0 2 5 15,2 0-38-15,4 0 11 16,-2 14 6-16,1 8 0 16,-3 8-5-16,0 10 23 15,-1 10-28-15,-1 12 1 16,1 2-8-16,-1 0 6 16,2-9-4-16,3-12-2 15,1-8-13-15,2-9 6 16,-6-12-67-16,3-8-14 15,-5-6-113-15,-2 0-30 16,0-22-295-16</inkml:trace>
  <inkml:trace contextRef="#ctx0" brushRef="#br0" timeOffset="-187627.49">25931 11393 646 0,'0'0'292'0,"0"0"-178"16,0 0 10-16,0 0-83 15,0 0-41-15,0 0 19 16,94-43-19-16,-72 36 0 16,-1-1-1-16,-4-2 3 15,3-1-4-15,-2-3-3 16,2 1-26-16,-2 1 27 0,-3 4-38 16,-1 4 39-16,-5 4-13 15,-5 0 11 1,-2 0-2-16,0 12 3 0,-2 13 4 15,0 5 50-15,0 1-31 16,0 4-14-16,0 1 21 16,0-4-17-16,0-4-5 15,0-9-2-15,0-7 6 16,0-3-3-16,0-9-5 16,0 0 0-16,8 0 1 15,3-2 1-15,2-17-4 16,3-4-11-16,-3-5-34 15,7-2 11-15,0 0-7 0,0 3 41 16,-2 5-8 0,-1 4 20-16,-3 6 31 0,-3 6 13 15,-1 5-28-15,-2 1 28 16,-1 1-52-16,-1 23 1 16,4 5 36-16,-4 7-36 15,3 2 16-15,5 0-19 16,1-4 6-16,3-8 2 15,-5-11-8-15,1-6 0 16,-3-9-2-16,0 0 6 16,-2 0-8-16,4-21-2 15,-4-8-32-15,-5-7 16 0,-1 0-41 16,-3-5-9 0,0 5 46-16,-9 6-5 15,-7 9 31-15,-2 8 5 0,1 12-2 16,-1 1 39-16,-3 5-33 15,4 23 6-15,3 7 31 16,6 2-42-16,3 2 9 16,5-9-13-16,0-7 5 15,0-10 3-15,9-6-8 16,7-7 0-16,-1 0 2 16,1-17-1-16,1-12-2 15,4-5-13-15,-1 2-26 16,2 5 23-16,0 0-14 15,-3 8 29-15,-2 5-10 16,-3 3 20-16,-8 8-8 0,1 3 16 16,-5 0-15-16,0 3 36 15,0 18-12-15,-2 2-2 16,0 4 21-16,0-5-42 16,0 0 11-16,0-7-10 15,0-2 5-15,0-9 3 16,0-4-11-16,0 0 0 15,0 0 11-15,0-8-11 16,0-12 0-16,4-6-9 16,10-2-4-16,5-1 4 15,0 1-1-15,1 9 10 16,3 4 10-16,-4 7-8 0,2 7 26 16,3 1-7-1,3 1-15-15,-3 23 25 0,-1 2-31 16,-5 2 0-1,-10 0-4-15,-5-6-2 0,-3-1-11 16,-5-9-50-16,-19-7-95 16,-8-5-159-16</inkml:trace>
  <inkml:trace contextRef="#ctx0" brushRef="#br0" timeOffset="-187453.59">26359 10900 974 0,'0'0'265'16,"0"0"-193"-16,0 0-72 0,0 0 0 15,0 0-8-15,0 0-41 16,97 86-147-16,-51-61-311 16</inkml:trace>
  <inkml:trace contextRef="#ctx0" brushRef="#br0" timeOffset="-187226.72">26932 10863 714 0,'0'0'274'16,"0"0"-112"-16,0 0-101 16,0 0-52-16,0 0 39 0,0 0-37 15,207 192-9-15,-188-105 22 16,-15 6-14-16,-4 4 7 15,-6-3-6-15,-26-10-6 16,-4-14 7-16,-4-17-12 16,2-22-24-16,5-16-20 15,6-15-222-15,11-15-315 16</inkml:trace>
  <inkml:trace contextRef="#ctx0" brushRef="#br0" timeOffset="-186517.12">27579 11073 453 0,'0'0'398'0,"0"0"-246"15,0 0-18-15,0 0-78 16,0 0-51-16,0 0-4 0,0 37-1 16,-7-4 0-16,2 4 5 15,-1-3 4-15,4-1-9 16,2-5 0-16,0-3 7 15,0-10-1-15,0-2-6 16,0-9 0-16,0-4 2 16,8 0 7-16,11-11-15 15,0-13 6-15,6-4-14 16,2 2 3-16,-5 4 6 16,-2 4 5-16,-4 6-7 15,-3 1 22-15,-2 4-11 16,0 5 21-16,-4 2-19 15,0 0 40-15,0 0-46 0,-3 9 0 16,0 12 14 0,-4 4-4-16,2 4-1 0,-2 0-6 15,0-6 7-15,0 0-1 16,0-10-9-16,0-5 0 16,0-4-3-16,0-4 13 15,0 0-10-15,0 0 0 16,0-12 0-16,2-12-6 15,12-8-22-15,1-2 20 16,4 0-6-16,-2 4 11 16,-1 4 3-16,1 10 0 15,-3 5 1-15,4 8 46 0,-2 3-28 16,2 9-1 0,-3 17-2-16,-3 11-4 0,-6-2-5 15,-4-2-7-15,-2-5 5 16,0-10-15-16,0-5-19 15,-14-12-60-15,-7-1-120 16,-8-5-319-16</inkml:trace>
  <inkml:trace contextRef="#ctx0" brushRef="#br0" timeOffset="-186356.22">27679 10864 946 0,'0'0'259'15,"0"0"-148"-15,0 0-65 16,0 0-40-16,0 0-12 16,0 0-26-16,20 7-105 0,12 24-161 15,-4-3-437-15</inkml:trace>
  <inkml:trace contextRef="#ctx0" brushRef="#br0" timeOffset="-185924.46">28348 10928 344 0,'0'0'342'0,"0"0"-177"0,0 0-22 16,0 0-3-16,0 0-53 15,0 0-4-15,0-7-47 16,0 7-5-16,0 0-5 15,0 0-17-15,0 0-6 16,0 18-3-16,0 10 2 16,0 8 26-16,0 4-22 15,0 4-4-15,0 0 12 16,2 0-2-16,0-4-5 16,0-2-7-16,0-4 6 15,1 0-1-15,-1-1-5 16,2-8 0-16,1-4 0 15,0-7 5-15,-5-6-5 0,2-7 0 16,-2 2 2 0,0-3-7-16,0 0 5 0,0 0-8 15,0 0 2-15,0 0-28 16,0 0 9-16,0 0-15 16,0 0-44-16,0 0-32 15,0 0-98-15,0-7-119 16,0-11-259-16</inkml:trace>
  <inkml:trace contextRef="#ctx0" brushRef="#br0" timeOffset="-185505.17">28339 10910 595 0,'0'0'246'0,"0"0"-75"16,0 0-94-16,0 0-2 15,0 0-36-15,0 0-25 16,165-117 37-16,-138 112-41 16,-7 5 13-16,-7 0-20 15,-13 17 10-15,0 14-13 16,0 7 3-16,-20 5 1 16,-16 2 7-16,-12 6-11 15,-13 3 0-15,-2-4 2 16,10-6 9-16,20-12-12 15,23-14 1-15,10-12-47 16,27-6 28-16,21 0-35 16,2-10 22-16,4-4 31 0,-3 1-10 15,-1 6 11-15,-4 5 14 16,-4 2 8-16,-11 0 47 16,-10 4-48-16,-15 12-14 15,-6 7 1-15,-4 2 6 16,-27 1-14-16,-13 1 0 15,-10-1-1-15,-6-5-3 16,2 1-95-16,6-7-166 16,21-13-437-16</inkml:trace>
  <inkml:trace contextRef="#ctx0" brushRef="#br0" timeOffset="-185359.25">29146 11089 717 0,'0'0'0'16,"0"0"-24"-16,0 0-157 15</inkml:trace>
  <inkml:trace contextRef="#ctx0" brushRef="#br0" timeOffset="-184078.23">16538 12982 370 0,'0'0'129'0,"0"0"-129"16,0 0-133-16,0 0 84 15,0 0 49-15,0 0 17 16,-2 56 11-16,4-51 51 15,0-5 18-15,2 0 54 0,15 0 16 16,14 0-47 0,27-9-1-16,31-11-82 0,36-9-19 15,34 0-12 1,42-7 2-16,42-3-8 0,33 0 0 16,28 1 3-16,22 1 0 15,4 5-3-15,6 4 0 16,5 1-1-16,-6-2 4 15,-9-1-3-15,-29 2 0 16,-40 6 0-16,-26 3 5 16,-23 5 8-16,-7-2-13 15,-2 0 37-15,-8 0-36 16,-10-2 27-16,-18 4-10 16,-18 2-13-16,-24 5 30 0,-28 0-30 15,-25 5-1-15,-26 2 4 16,-15 0 3-16,-6 0-11 15,-1 0 0-15,2 0 7 16,3 0 12-16,4 2-14 16,5 0 0-16,0 0 7 15,-5 1 2-15,-4-1-13 16,-10 0-1-16,-8-2 5 16,-4 1 2-16,-5 1-1 15,0 0-6-15,0 0 11 16,0 1 2-16,0-1-13 15,0-2 0-15,0 2 5 16,0-2 5-16,0 0-6 16,0 0-4-16,0 0 0 0,0 0-9 15,-5 0-3-15,-26 1-35 16,-15 3-71-16,-10-4-179 16,2 0-525-16</inkml:trace>
  <inkml:trace contextRef="#ctx0" brushRef="#br0" timeOffset="-182713.31">24110 12358 82 0,'0'0'19'0,"0"0"30"16,0 0-6-16,0 0 24 15,0 0-41-15,0 0-21 16,-34-16-5-16,19 16 0 16,-3 0 1-16,-4 0 15 15,-2 0-10-15,-1 0 20 16,0 0 15-16,3 0 17 0,1 0 24 16,4 0-23-16,6 0-10 15,4 0 9-15,7 0-35 16,0 0 0-16,0 0 6 15,0 0-26-15,0 0 33 16,0 0 1-16,0 0-12 16,0 0 37-16,0 0-32 15,0 0 19-15,0 0 18 16,23 0-34-16,14 0-7 16,21-8-25-16,16-4 6 15,10 0 5-15,8 0-9 16,2 0-3-16,0 5 0 15,6-2 2-15,12 1-3 16,8 0 1-16,11-4 0 16,14-4 2-16,13-2 3 0,11-6-5 15,10-2 0 1,8-3 5-16,-1 1-5 0,-4 7 0 16,3 0 3-16,-2 5 8 15,8 0-3-15,5-1-6 16,3-2 17-16,-5 1-12 15,-6 2 6-15,-11 2-13 16,-11 1 6-16,-10 1 12 16,-13 3-12-16,-14-3-6 15,-7 0 19-15,-10 2-18 16,-14 0 28-16,-9 2-14 16,-8 0-10-16,-2 2 35 0,-3 0-37 15,-2 0 15-15,-14 1-8 16,-18 4 3-16,-15 1-12 15,-16 0-1-15,-6 0 6 16,-5-2-7-16,0 2 1 16,-14 0-10-16,-24 0 2 15,-20 6-38-15,-15 4-19 16,-8 0-150-16,-1-6-180 16</inkml:trace>
  <inkml:trace contextRef="#ctx0" brushRef="#br0" timeOffset="-172238.31">15909 11761 189 0,'0'0'37'16,"0"0"12"-16,0 0-6 15,0 0-23-15,0 0 45 16,0 0 12-16,0 0-33 15,-42-39 10-15,40 39-18 16,-8 0-30-16,-9 0 14 0,-20 15-16 16,-19 27 3-1,-17 22 20-15,-19 20-17 0,-6 8 27 16,-7 4-15 0,-3-7-10-16,8-7 11 0,8-10-23 15,19-9 0-15,19-16 0 16,21-11 3-16,14-14-8 15,13-10 5-15,8-5-36 16,0-5-19-16,4-2-80 16,27 0 8-16,9-6-13 15,9-19-80-15</inkml:trace>
  <inkml:trace contextRef="#ctx0" brushRef="#br0" timeOffset="-171929.49">15753 11944 105 0,'0'0'111'15,"0"0"24"-15,0 0-37 16,0 0-87-16,0 0 51 16,0 0-18-16,-100 67 28 15,48-12-8-15,-8 7-41 16,-2 4 21-16,-7 0-20 15,-5-1-9-15,-1-4 15 0,-2-4-23 16,11-10-6-16,12-8-1 16,18-13-2-16,18-12-3 15,16-12-49-15,2-2-33 16,31-14 76-16,21-21-104 16,17-7-95-16,5-8 77 15,1 0 2-15,-3-5 33 16</inkml:trace>
  <inkml:trace contextRef="#ctx0" brushRef="#br0" timeOffset="-171720.61">15662 12087 35 0,'0'0'93'16,"0"0"-3"-16,0 0 9 15,0 0-20-15,0 0-12 0,0 0-52 16,60-53 1-16,-89 78 14 16,-13 17 31-16,-14 12-23 15,-9 12 6-15,-7 1-23 16,-1-1-10-16,-1-2 13 15,5-7-21-15,11-11-3 16,12-10 0-16,15-10-3 16,15-13 2-16,16-10-73 15,0-3-95-15,31-10 39 16,23-24-199-16</inkml:trace>
  <inkml:trace contextRef="#ctx0" brushRef="#br0" timeOffset="-171513.66">15793 12176 239 0,'0'0'163'0,"0"0"-60"16,0 0-53-16,0 0 16 15,0 0-29-15,0 0-23 16,-312 242 8-16,274-196-22 15,5-4-7-15,10-5-129 16,7-11-174-16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10:38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5320 16714 854 0,'-17'-5'114'0,"5"1"-105"16,6 3-4-16,4 1-5 15,-1 0 1-15,3 0-3 16,0 0 2-16,-2 0-67 16,-2 1-104-16,-6-1-279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5:01:31.27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3999 1273 157 0,'0'2'223'0,"0"-2"-171"15,0 0-2 1,0 0-1-16,0 0 14 0,2 0 42 16,-2 0-53-16,0-8-23 15,0-2 68-15,0-2-63 16,0 0 46-16,0 0-20 15,0-3-24-15,0 0 28 16,0-5-41-16,0 2-9 16,4-2 21-16,1 2-28 15,-3 4 7-15,0 5-3 16,-2 5-9-16,0 4 34 16,0 0-36-16,0 0-9 15,0 0 6-15,0 17-52 0,0 17 45 16,-9 18 10-16,-9 9 18 15,-3 14 20-15,-4 7-38 16,0 5 0-16,-2-3 1 16,3-10 9-16,2-11-10 15,2-16 0-15,6-15 2 16,7-14 5-16,5-9-7 16,2-9 0-16,0 0 34 15,0-32-34-15,0-21-9 16,0-11-38-16,9-6 1 0,5-2 43 15,1 0-28 1,3 3 31-16,-2 1-6 0,3 8 23 16,0 6-14-16,-2 9 26 15,-1 14-8-15,-3 11 46 16,-1 6-45-16,-8 10-1 16,-2 4 8-16,0 0-29 15,7 2-2-15,5 28-18 16,5 16 20-16,0 16 21 15,-4 8-16-15,-1 6 3 16,-4 1-3-16,-2-5 4 16,-4-6-9-16,-4-12 0 15,0-12 3-15,0-12-17 16,0-14 2-16,0-10-85 16,0-4-38-16,0-2-58 15,-2-3-15-15,-16-23-555 16</inkml:trace>
  <inkml:trace contextRef="#ctx0" brushRef="#br0" timeOffset="599.65">3820 1692 745 0,'0'0'213'16,"0"0"-126"-16,0 0 3 16,0 0-43-16,0 0-35 15,0 0 25-15,132-16-13 16,-77-8 19-16,-3-1-43 15,-10-6-1-15,-4 1-2 0,-7-1-62 16,-9 7 24-16,-3 5 22 16,-11 7 19-16,-3 8-5 15,-3 2 5-15,-2 2 0 16,0 0 0-16,2 0-15 16,2 14 15-16,4 9 1 15,-2 5 3-15,-2 2 16 16,1 5-17-16,-1 0 1 15,-4 0 9-15,0-1 3 16,0-6-16-16,0-4 0 16,2-7 4-16,-2-5 3 15,0-5-5-15,0-5-2 16,0-2 5-16,2 0 11 0,6-14-23 16,5-18 7-1,5-10-24-15,4-2 10 0,4 0 6 16,-1 6 1-16,2 9-6 15,-4 9 10-15,-6 11 3 16,-1 4 0-16,-5 5 2 16,1 0-19-16,-2 5 17 15,3 12 0-15,-3 9-7 16,1 1 18-16,-3 4-11 16,-2-2 9-16,-2 3-9 15,-4-6 32-15,4-4-32 16,0-7 4-16,-1-10-1 0,1-3 10 15,-2-2-13 1,8 0 19-16,3-15 21 0,5-16-5 16,3-5-35-16,2-4-15 15,-3 2-33-15,-2 4-64 16,-2 8-129-16,-8 4-242 16</inkml:trace>
  <inkml:trace contextRef="#ctx0" brushRef="#br0" timeOffset="1716.82">4716 1560 193 0,'0'0'65'0,"0"0"22"15,0 0 53-15,0 0-3 16,0 0-13-16,0 0-46 16,0-12 12-16,-2 7 39 15,2 4-63-15,-2-2 2 16,2 3-17-16,0 0-23 16,0 0 24-16,0 0-39 15,0-1 11-15,0-2-8 16,0 3-2-16,0 0-13 15,0 0-1-15,0 0 7 0,0 0-23 16,0 3 5 0,0 16 7-16,0 12-11 0,0 5 24 15,0-1-9 1,0 0 0-16,2-9 3 0,-2-3-1 16,0-10 0-16,0-3-2 15,0-6 0-15,0-4 5 16,0 0-5-16,4-2 0 15,4-22-25-15,2-8 3 16,7-2-44-16,0-5 27 16,3 6 0-16,0 7-6 15,-2 3 44-15,-2 12-1 16,-3 3 2-16,-7 5 21 16,4 3-21-16,-6 0 0 15,3 8 0-15,-1 18-4 0,3 6 4 16,0 9 11-16,-2-1-7 15,1 0 33-15,-1-7-35 16,3-8 14-16,-4-4 3 16,1-12-10-16,1-3-4 15,4-6-1-15,1 0-2 16,5-6 43-16,3-15-43 16,-2-5 0-16,-1-6-2 15,-3-3-60-15,-1 1 44 16,-1-4 10-16,-4 2 6 15,0 3 4-15,0 1 7 16,0 13-11-16,-2 7 29 0,-5 5-22 16,-2 7 19-16,0 0-26 15,0 0 7-15,0 0-19 16,0 7 2-16,0 12 10 16,0 8 0-16,0-1 6 15,0 2-6-15,0 2 2 16,0 0 1-16,0-4 15 15,0-6-18-15,13-4 0 16,0-6-1-16,3-3 8 16,0-7-7-16,2 0 7 15,2 0-5-15,-1-19 10 16,2-8-12-16,-1-8-10 16,-3 1 0-16,-1 2-32 15,-3 3 40-15,-1 6-2 16,-3 2 4-16,-3 2 1 0,-1 7 0 15,-1 2-1-15,-1 3 0 16,-3 7 5-16,2 0-5 16,-2 0 0-16,0 0 1 15,0 0-14-15,0 0 5 16,0 17 8-16,0 5 0 16,0 4 7-16,0 8-7 15,0 2 5-15,0 0-1 16,5-2 43-16,12-8-34 15,5-6 11-15,3-10 3 0,-2-3-25 16,-4-7 20-16,-1 0-20 16,5-5-2-16,0-21-2 15,7-8-146-15,1-5-169 16,0-2-618-16</inkml:trace>
  <inkml:trace contextRef="#ctx0" brushRef="#br0" timeOffset="2611.19">5822 1488 534 0,'0'0'66'0,"0"0"-8"16,0 0-17-16,0 0 46 15,0 0-62-15,0 0 2 16,0 30 4-16,0-25-17 0,0-2 23 16,0-3-21-1,0 0 4-15,0 0 27 0,0 0-25 16,0 0 8-16,0 0 7 15,0 0-21-15,0 0 21 16,0 0-14-16,-4-5-16 16,-6-5 8-16,0 1-9 15,1-1-6-15,5 3 17 16,-2 3 9-16,2 4-1 16,-5 0-25-16,-1 0 10 15,-7 8-23-15,-1 14 13 16,-1 6 0-16,1 2 0 0,5 5-1 15,-1 0-5 1,7 4 6-16,3-5 0 0,4-3-9 16,0-10 9-16,0-5 0 15,2-9-5-15,12-7-20 16,1 0 25-16,6-9 9 16,0-17-9-16,2-7-19 15,-3-4-43-15,-3-3 9 16,-3-1 46-16,-1 4-5 15,-3 5 12-15,-2 9 11 16,-1 11 10-16,-5 9 40 16,2 3-55-16,-2 0-6 15,6 15-21-15,1 18 1 16,-1 5 20-16,4 2 0 16,-1-1 6-16,0-4 9 0,2-9-15 15,-2-10 16 1,3-8 9-16,3-8-19 0,4 0 33 15,-2-11 7-15,2-22-34 16,1-8 5-16,-5-5-17 16,-3-5 0-16,-1-2-3 15,1 2-4-15,-5-2 7 16,-1 4 0-16,0 0 3 16,-4 9 5-16,-2 6-4 15,-2 12 5-15,0 12-1 16,0 3-4-16,0 7 6 15,0 0-10-15,0 0 0 0,0 0-18 16,0 0 12 0,0 7 6-16,-6 9 0 0,-6 8 2 15,1 8-6-15,0 10 4 16,4 6 0-16,1 5-3 16,4 3 5-16,2 2-2 15,0-2 9-15,2-4-4 16,14-5 11-16,1-12-6 15,6-11-6-15,1-13 31 16,3-10-32-16,-1-1 26 16,-1-8-14-16,-3-21 2 15,-3-10-34-15,-4-5 6 16,-1-2-41-16,-4-2-14 16,-1 2-166-16,-3-4-203 15</inkml:trace>
  <inkml:trace contextRef="#ctx0" brushRef="#br0" timeOffset="3322.78">7133 1354 49 0,'0'0'70'15,"0"0"-22"-15,0 0-11 16,0 0-37-16,0 0-3 16,0 0-23-16,-54-9 26 15,45-3 18-15,1-4 2 16,0 0-1-16,2-1 37 16,-1-3 4-16,5 3 89 15,2 1 19-15,0 4-7 16,-2 2 24-16,2 4-64 15,0 2-7-15,0 2-31 0,0-1-54 16,0 3 11-16,0 0-40 16,0 0 10-16,0 0-17 15,0 5 7-15,0 19 0 16,2 12-3-16,7 10 17 16,-3 12-18-16,2 6 4 15,-6 3 0-15,-2 1 1 16,0-3 4-16,0-10-5 15,0-6 0-15,0-16-42 16,0-10-24-16,-4-14-103 16,1-9-53-16,0-5 28 15,3-30-348-15</inkml:trace>
  <inkml:trace contextRef="#ctx0" brushRef="#br0" timeOffset="3563.64">6970 1209 729 0,'0'0'189'0,"0"0"-64"16,0 0-16-16,0 0-57 15,0 0-20-15,0 0-25 16,136-119 3-16,-101 119-19 16,-3 0 9-16,-3 19-23 15,-7 13 19-15,-9 7-29 16,-11 7 1-16,-2 7 29 0,-8 1 3 15,-21 1 15 1,-3-5-15-16,1-7-71 0,4-4-136 16,6-13-263-16</inkml:trace>
  <inkml:trace contextRef="#ctx0" brushRef="#br0" timeOffset="4245.45">7268 1610 356 0,'0'0'202'0,"0"0"-88"16,0 0-29-16,0 0 3 15,0 0-12-15,0 0-42 16,92-16 16-16,-72-6-22 16,3-8-7-16,-3-1 22 15,-3 0-40-15,-1-1 3 16,-7 3-6-16,-5 8 9 0,-4 4-11 15,0 9 2-15,0 6-18 16,0 2 4-16,-2 0-44 16,-14 6 58-16,-3 15 0 15,-4 4 5-15,1 8-9 16,2 0 4-16,4 6 0 16,5-1 39-16,5 2-37 15,6-4 20-15,0-2-9 16,4-8-4-16,21-6-2 15,1-8-2-15,5-8-4 0,-2-4 41 16,0-2-39 0,0-24 24-16,-4-8-24 0,-1-4 4 15,-3-4 15-15,-6 1-18 16,-6 6 12-16,-2 3 44 16,-1 9-44-16,-3 9 20 15,-3 7-9-15,0 4-23 16,0 3-8-16,0 0 1 15,0 19 3-15,-19 9-9 16,2 0 18-16,5-2-9 16,10-4 0-16,2-6-27 15,0-6-1-15,12-4-23 16,7-4-20-16,0-2 62 0,-1 3-30 16,-5-3 32-1,-2 7 3-15,-2 3-31 0,0 2 24 16,-1 2 9-16,1 1 2 15,3 4 66-15,1-3-51 16,3-2 21-16,1-2-11 16,-1-6-21-16,-1-1 9 15,4-5-13-15,3 0-2 16,0-2-14-16,2-22-94 16,-1-7-64-16,-1-5-126 15,-6-4-196-15</inkml:trace>
  <inkml:trace contextRef="#ctx0" brushRef="#br0" timeOffset="4530.29">7966 1368 277 0,'0'0'312'0,"0"0"-77"0,0 0-73 16,0 0-29-16,0 0-39 15,0 0-42-15,-35-213 30 16,32 211-70-16,3 2 23 16,0 0-35-16,0 0 9 15,0 0-22-15,-2 10-7 16,2 21 20-16,-2 14-17 15,0 12 29-15,-2 10-12 16,1 11 6-16,1 13 1 16,2 4 21-16,0 9-28 15,0 3 0-15,0 2 7 16,0-10 5-16,0-12-12 16,0-22 0-16,0-21 1 0,0-18-13 15,0-16-33 1,0-10-43-16,0-2 16 0,9-30-104 15,4-14-316-15</inkml:trace>
  <inkml:trace contextRef="#ctx0" brushRef="#br0" timeOffset="5985.09">7828 1814 16 0,'0'0'957'0,"0"0"-832"16,0 0-8-16,0 0-19 15,0 0-43-15,0 0-55 0,67-106 0 16,-25 72 15 0,-1-2-15-16,-4 4 0 0,-7 4-4 15,-8 5 5-15,-7 6-2 16,-1 2-2-16,-3 6-7 16,-7 3-2-16,0 4 12 15,-4 2 0-15,0 0-22 16,0 0 17-16,0 0 1 15,0 15 4-15,0 10 0 16,0 3-3-16,0 2 3 16,0 2 0-16,8-2-6 15,5-4 13-15,0-6-7 16,3-8 0-16,-3-5 2 16,-1-7 5-16,-2 0-7 15,2 0 0-15,-1-14 17 0,4-13-11 16,-1-9-10-16,-3-5 4 15,-5 2-26-15,-4-1 16 16,-2 5 0-16,-2 6 10 16,-19 5 0-16,0 8 12 15,1 5-2-15,3 9-2 16,3 2 6-16,3 0-8 16,0 6-6-16,2 15 0 15,6 7-11-15,3 4 18 16,0-2-7-16,7-2 0 15,11-6 6-15,2-5 17 16,2-5-23-16,1-9 0 0,-1-3 24 16,-1 0-21-16,-2-8 16 15,-3-16-18-15,-3 0 14 16,-4-2-10-16,-2 1-5 16,-5-3 0-16,-2 5 5 15,0-1 6-15,0 2-11 16,5 3 14-16,-1 7-13 15,0 4 40-15,-4 8-41 16,0 0 0-16,0 0-13 16,0 20-4-16,-6 3 10 15,6-1 1-15,0-2-43 16,2-1 39-16,16 3-65 16,-1 0-1-16,-5 3 53 15,-5-2-12-15,-3 4 35 16,-4 4 0-16,0 1 0 0,0 1 7 15,0-5 9-15,0-8-9 16,6-8 13-16,15-8 0 16,3-4-15-16,5 0 16 15,-5-13-21-15,-3-10 17 16,-11-1-17-16,-2 4 0 16,-6 0 3-16,0-2 11 15,5 1-14-15,3-6 0 16,4-2 4-16,1 4-3 15,-3 2-1-15,-1 6 0 16,-7 6 10-16,-2 7-1 0,-2 1 4 16,0 3-13-16,0 0 12 15,0 0-18-15,0 0 6 16,0 10 0-16,3 10-10 16,2 2 16-16,-1 2-6 15,1 0 0-15,-1-4 3 16,2-4 0-16,1-8-3 15,0 1 0-15,0-9-6 16,-3 0 21-16,5 0-15 16,2 0 1-16,2-14 10 15,6-5-15-15,0-3 4 16,-1 2 0-16,1 0-15 16,-4 2 24-16,1 6-9 15,-3 4 0-15,-5 3 4 0,2 5 0 16,-4 0-4-16,1 0 0 15,-1 17-16-15,-1 5 16 16,-5 5 0-16,0-2 0 16,0 1 1-16,0-2-4 15,0-6 3-15,0-4 0 16,0-10-4-16,0-2 14 16,0-2-10-16,0 0 5 15,0-4-2-15,5-16 22 16,4-11-25-16,-1-4 0 15,1-1-11-15,0 2-16 16,2 2 26-16,-2 7-7 0,3 5 8 16,-4 8-8-16,-1 9 8 15,-1 3-10-15,4 0 1 16,-2 10-7-16,3 15 16 16,-1 9 0-16,-4 1 5 15,1 0 20-15,-1-2-21 16,2-8 7-16,0-4 23 15,1-11-24-15,1-6-1 16,0-4 11-16,8 0-9 16,4-14 35-16,3-14-46 15,-3-4-2-15,-2-7-5 16,-6 0-55-16,-6-1-27 16,-6-2-174-16,-2-1-452 15</inkml:trace>
  <inkml:trace contextRef="#ctx0" brushRef="#br0" timeOffset="8002.98">9237 1496 68 0,'0'0'272'0,"0"0"-110"16,0 0-133-16,0 0-28 16,0 0 16-16,0 0 1 15,33-2 42-15,-23 2-5 16,-2 0 15-16,-1 3-5 16,-5 2-52-16,-2 1-4 15,0-3 12-15,2 4 6 16,0-4 7-16,-2-1-23 15,2 1-7-15,-2-3 23 16,0 0-17-16,0 0 26 0,4 0 42 16,-4-3-48-16,0-11-12 15,0-1-18-15,0-3 3 16,0-2-6-16,-10 2 3 16,1-1 0-16,-1 5 22 15,-2 4-18-15,5 4 29 16,-1 2-18-16,1 4-11 15,-2 0 3-15,-2 0-7 16,-3 10 0-16,1 7-16 16,0 2 23-16,-1 3-7 15,3 1 0-15,5-2 3 16,1 5-5-16,5 3 2 16,0-3 0-16,0-3-9 15,5-6 10-15,8-8-3 16,0-2-1-16,3-7-63 0,4 0 66 15,0-21 2-15,2-6 9 16,-4-2-22-16,0 2-15 16,-2 1 26-16,-3 3 0 15,-5 7 0-15,2 7 17 16,-4 2-16-16,1 7 11 16,-3 0-12-16,1 0 0 15,0 13-27-15,-1 10-6 16,-2 6 33-16,3-1 33 15,-1-4-33-15,5-4 0 16,-2-8 28-16,-1-4-23 0,-1-8 8 16,-1 0 10-16,3 0-23 15,2-8 64-15,0-12-64 16,4-6 0-16,3-5 7 16,1 4-7-16,4-2-5 15,-3 8-5-15,-3 7 10 16,-3 3-10-16,-4 11 10 15,1 0-17-15,-5 2 14 16,6 21-21-16,-6 5 24 16,3 2 20-16,-3 3-10 15,2 1 34-15,-1-7-44 16,2-3 6-16,-3-8-3 0,1-6 12 16,-3-6-15-1,0-4 1-15,2 0 6 0,1 0 27 16,4-11-31-16,2-10 3 15,5-9-12-15,1-3 6 16,4 1-1-16,-1 3-11 16,0 0 5-16,0 8-6 15,-5 7 13-15,-5 3 0 16,-6 9 8-16,0 2 0 16,-1 0-16-16,3 4 6 15,4 16 2-15,0 6 14 16,-1 4-14-16,3-1 0 15,-4-5 8-15,1-8 0 16,-2-6-8-16,0-8 0 0,-3-2 7 16,5 0 8-16,2-2-14 15,5-22 1-15,1-7-4 16,3-2-21-16,1 3-8 16,-2 2 21-16,-3 3 10 15,-3 11-7-15,-1 4 7 16,-5 6 0-16,3 4-5 15,2 0 14-15,-1 0-9 16,-3 12 0-16,0 1 4 16,-2 1 18-16,-1-4-22 15,-3-5 0-15,0 2 5 16,-2-7 4-16,0 0-9 16,0 0 0-16,0 0 5 0,0 0-5 15,0-4 0 1,0-11-21-16,-2-1 15 0,-5 1-32 15,1-4 16-15,-4 6 12 16,4 1 10-16,2 5 4 16,1 5-2-16,1 2 4 15,2 0 3-15,-4 0-4 16,-4 0-5-16,0 12 0 16,-5 6 2-16,1 6 22 15,-1 3-24-15,5-2 0 16,2 4 16-16,4-3-5 15,2-4-11-15,0-5 0 16,12-2 7-16,15-8-15 16,4-2 15-16,4-5-7 0,3 0 24 15,-2-7-12-15,2-14-24 16,0-2 10-16,-7 0-37 16,-2-2 39-16,-10 1-25 15,-2 1 13-15,-11 0-2 16,-2 1 3-16,-4 5 11 15,0 0 0-15,0 5 2 16,0 4-2-16,0 1 0 16,0 4 0-16,-4 1 5 15,-5 0 2-15,3 0-7 16,2 2 0-16,-6 0 2 16,4 0-18-16,-5 2 12 15,-3 14 4-15,5 7-12 0,5 6 18 16,4 7-6-16,0 5 28 15,4 0-18-15,21-4 35 16,6-8-40-16,5-8 14 16,1-11 38-16,-1-8-56 15,-3-2 31-15,-4-7-19 16,-4-14-7-16,-5-7 4 16,-3-7-10-16,2 0-35 15,-6-4-43-15,-4-1-262 16</inkml:trace>
  <inkml:trace contextRef="#ctx0" brushRef="#br0" timeOffset="8813.12">11486 1109 383 0,'0'0'223'15,"0"0"-54"-15,0 0-53 0,0 0 11 16,0 0-46-16,0 0-12 15,0-49 16-15,0 48-50 16,0 1 18-16,0 0-18 16,0 0-29-16,0 14-12 15,10 23-4-15,0 17 10 16,1 13 9-16,-3 3 6 16,-4-2-11-16,0-3-4 15,-2-5 9-15,-2-8-8 16,0-8-1-16,0-7-4 15,0-14-34-15,0-11-99 16,0-10-6-16,0-2-49 0,0-8-25 16,-4-21-296-16</inkml:trace>
  <inkml:trace contextRef="#ctx0" brushRef="#br0" timeOffset="10208.85">11479 1261 180 0,'0'0'629'15,"0"0"-448"-15,0 0-21 16,0 0-66-16,0 0-51 16,0 0 3-16,63-169-33 15,-30 151-4-15,1 8 5 16,2 9-5-16,-3 1-18 16,-4 10 5-16,-2 22-10 0,-10 6 2 15,-6 2-5-15,-11 3 17 16,0-5 11-16,-6 5-1 15,-25-3-10 1,-7 1 0-16,-4-6 9 0,3-7-22 16,8-9 13-16,12-12-2 15,9-7-11-15,8 0 20 16,2 0-7-16,0-17 0 16,0-8 14-16,12-1-1 15,3 5-12-15,-1 2 19 16,-3 4 2-16,2 3-18 15,0 5 10-15,-6 3-13 0,-1 4 13 16,-1 0-24-16,-2 0 10 16,1 25-3-16,0 4-15 15,1 9 33-15,-1 2-15 16,3 3 0-16,2-3 6 16,4-5-4-16,5-3 5 15,2-7-7-15,0-7 0 16,-2-8 3-16,2-8-3 15,5-2 0-15,-1 0 8 16,7-22 3-16,-2-6-11 16,-6 0-1-16,-4-2-7 15,-5 2-20-15,-3-2 27 16,-4 0-2-16,-1 2 3 0,-1 0-16 16,0 7 16-1,-3 7 0-15,0 4-5 0,-2 7-6 16,0 0 11-16,0 1-7 15,0 0 7-15,0 0 8 16,-9 2-8-16,-2 0 0 16,0 0 0-16,0 0-10 15,1 0 6-15,4 17 4 16,2 9 0-16,1 7-7 16,3 6 13-16,0 5-6 15,0 0 3-15,11-5 5 16,5-6-8-16,-3-8 0 15,-2-11 4-15,1-9-9 16,-4-5 5-16,6 0 0 0,4-10-6 16,2-16 9-16,-3-3-6 15,-1 4-9-15,-1-3-26 16,-3 2 37-16,-1-2-12 16,1 2 13-16,1 4 4 15,-2 3 7-15,-2 7 19 16,0 6-7-16,-5 4-6 15,0 2 9-15,1 0-26 16,0 0-6-16,4 20 5 16,1 4-8-16,-1 7 9 15,3 1 0-15,-1-1 8 16,3-2-1-16,-4-5-7 16,1-7 0-16,1-5 0 0,-8-5 5 15,0-5-5-15,1-2 0 16,-1 0 4-16,6-6 23 15,0-14-25-15,1-4-2 16,-1-2 0-16,-4-3-8 16,1 2 2-16,-3-4 5 15,0 4 1-15,2 3-3 16,-2 4 5-16,0 8-2 16,-1 5 0-16,-3 3 10 15,0 4-12-15,0 0 2 16,0 0 0-16,0 0-16 15,4 2 14-15,0 10 2 0,6 0-3 16,1 2 5-16,2-4-2 16,3-2 0-16,1-1 1 15,1-5 3-15,2-2 0 16,2 0-4-16,3 0 0 16,-3-5-10-16,1-9 8 15,-6-2-2-15,-1-2 3 16,-5 1-11-16,-7-2 12 15,-2 8 0-15,-2-2-1 16,0 7 16-16,0 4-8 16,0 2-7-16,0 0 7 15,0 0-20-15,0 0 10 16,-4 10 3-16,-4 11-6 0,-1 4 13 16,1 3-7-1,6 2 10-15,2 0-8 0,0-2 21 16,0 1-21-16,14-7-2 15,3-4 0-15,0-8 3 16,0-6-15-16,1-4-4 16,0 0-26-16,4-23-13 15,0-14-193-15,-3-7-327 16</inkml:trace>
  <inkml:trace contextRef="#ctx0" brushRef="#br0" timeOffset="10499.68">12798 972 685 0,'0'0'211'16,"0"0"-166"-16,0 0-41 15,0 0 48-15,0 0 5 16,0 0-57-16,-54 150 23 16,58-139-23-16,3-8 0 15,1-3 37-15,2 0 24 16,-4-12 42-16,3-11-95 15,-3-9 12-15,-6 2-20 16,0-1 0-16,-2 4 12 16,-19 4-12-16,-2 9 0 15,1 5 0-15,-1 9 0 16,6 0-44-16,1 25-58 16,5 13-37-16,7 6-74 0,4 4-205 15</inkml:trace>
  <inkml:trace contextRef="#ctx0" brushRef="#br0" timeOffset="11489.84">12788 1381 698 0,'0'0'260'15,"0"0"-241"-15,0 0-17 16,0 0 94-16,0 0-50 15,0 0 31-15,122 2-6 16,-103-2-36-16,-4 0 28 0,-3 0-38 16,1 0-3-16,-4-3 3 15,0-4-22-15,-1-3 8 16,-1 1-11-16,0-1 8 16,-2-1-24-16,-3-1 3 15,-2 4-19-15,0-2 3 16,0 5-2-16,0 0 25 15,-2 1 6-15,-6 4 0 16,0 0-10-16,-3 0 15 16,-3 0-5-16,-1 10 0 15,-4 8 2-15,4 7-2 16,-3 2 0-16,5 6 2 16,1 0 17-16,6-1-14 15,6-3-1-15,0-5 13 0,4-5-5 16,17-3-9-16,1-5-3 15,2-5 10-15,1-6 8 16,2 0-14-16,-3 0 5 16,1-20 1-16,0-6-5 15,-2-4-5-15,2-1 0 16,0 4 7-16,-5 1-7 16,-5 3 7-16,-1 7-7 15,-5 2 0-15,-3 4 4 16,-1 6-4-16,-3 3 0 15,-2 1 3-15,0 0-13 16,0 0 10-16,0 0 0 0,0 0-4 16,0 0 0-16,0 0-1 15,0 0 5-15,0 0 0 16,0 0 3-16,0 0 0 16,0 0-3-16,0 0 0 15,0 0 3-15,0 0-8 16,0 1 5-16,-2 13 0 15,-1 8-13-15,3 2 15 16,0 1-2-16,0-4 0 16,0-2 6-16,0-4-6 15,7-4 0-15,-2-5 2 16,-3-4-4-16,1-2 3 16,-1 0-1-16,-2 0 8 0,4 0 2 15,7-15-6-15,3-4-4 16,5-5 5-16,4 4-9 15,-3-1 5-15,-3 7-1 16,-1 6 0-16,-3 2-3 16,-1 6-4-16,-1 0 7 15,0 0 0-15,5 18-10 16,0 6 12-16,3 3-2 16,0-1 0-16,-2-6 16 15,-3-4-11-15,-1-8 3 16,3-6-4-16,1-2 40 15,3 0-39-15,1-19 12 0,-6-6-9 16,-6-8 7-16,-4-1-19 16,-5-5 4-16,0 1 0 15,-2 4-14-15,-12 5-9 16,-5 9-23-16,2 11-32 16,-3 4-249-16,7-2-578 15</inkml:trace>
  <inkml:trace contextRef="#ctx0" brushRef="#br0" timeOffset="11629.76">14241 1185 985 0,'0'0'247'0,"0"0"-245"16,0 0-4-1,0 0-251-15,0 0-363 0</inkml:trace>
  <inkml:trace contextRef="#ctx0" brushRef="#br0" timeOffset="14245.35">3505 2234 159 0,'0'0'132'0,"0"0"-113"16,0 0-15-16,0 0 46 15,0 0 33-15,0 0 30 16,-2 0-47-16,2 0-40 15,0 0 26-15,0 0-20 16,-2 0 11-16,2 0 11 16,0 0-33-16,0 0 26 15,0 0 10-15,0 0-8 16,0 0 16-16,0 0-52 16,0 0 10-16,2 0-7 0,12 0-10 15,9 0 38 1,3 1-32-16,6-1-9 0,5 0 39 15,3 0-39-15,8 0 13 16,0 0-3-16,8 0-3 16,0 0 17-16,4 0-27 15,0-1 10-15,0-2-5 16,5-4 4-16,2-4-9 16,7-1 0-16,5-4 12 15,2 2-12-15,-6 5 0 16,-7 0 3-16,-13 6-19 15,-6 3 16-15,-7 0 0 0,-1 0-2 16,1 0 5-16,-2 5-5 16,7 2 2-16,5-3 0 15,3-1 2-15,3-3 6 16,5 0-8-16,-4 0 0 16,1 0 10-16,-4 0-12 15,-2 0 2-15,-2 0 0 16,-4 0-2-16,1 0 10 15,7-3-8-15,2-6 10 16,9-3-1-16,4-2 8 16,1-2-17-16,-1 0 1 15,-7 2 8-15,-3 9-5 16,-8 5-4-16,-9 0 0 0,-1 0 2 16,2 0-6-1,0 0 4-15,1 0 0 0,3 0-1 16,0 0 8-16,0 0-7 15,-1 0 0-15,-2 0 8 16,-1 0-10-16,-3 0 2 16,0 0 0-16,-1 0-4 15,-2 0 7-15,1 0-3 16,1 0 0-16,1 0 8 16,5 0-11-16,4 0 3 15,0 0 0-15,3 0-4 16,-3 1 7-16,-2 5-3 0,-4 2 0 15,-3 1 4 1,-4-2-8-16,-3 1 4 0,-3-1 0 16,-1-3-1-16,3-1 6 15,-1-3-5-15,7 0 0 16,2 0 7-16,5 0-11 16,-2 0 4-16,-2 0 0 15,-4 5-5-15,1-2 12 16,-3 1-7-16,0-1 0 15,5-1 4-15,1-2-8 16,6 0 4-16,4 0 0 16,3 0-1-16,0 0 5 15,-3 0-4-15,-4 0 0 16,-5 0 3-16,-1 0-10 16,-7 3 7-16,-3 3 0 0,-2-1-9 15,3-3 18 1,-1-1-9-16,4-1 0 0,2 0 9 15,1 0-9-15,7 0 0 16,0 0 1-16,0 0 6 16,5 0 0-16,-2 0-7 15,2 0 0-15,1-1 12 16,-2 1-17-16,1 0 5 16,3-2 0-16,-1 0 1 15,1-3 9-15,3 3-10 16,0-3 2-16,2 0 16 15,3-1-13-15,-1 0-5 0,6 0 0 16,-2-2 1 0,5 0 10-16,0 3-11 0,4-4 0 15,-4 4 5-15,-2 2-15 16,-2-1 10-16,0 2 0 16,4 0-6-16,5 2 8 15,-3 0-2-15,1-1 0 16,-5-2 19-16,-4 1-26 15,-5 2 7-15,-6 0 0 16,-6-2-4-16,-3 2 11 16,-1 0-7-16,3 0 0 15,-2-2 11-15,4 2-11 16,5-2 0-16,4 0 0 0,6 0 5 16,1 2 2-1,2 0-7-15,-5 0 0 0,2 0 12 16,1 0-22-16,0 0 10 15,2 0 0-15,0-2 1 16,-1-1 1-16,1-4-2 16,-1 0 0-16,2 4 8 15,6-1-13-15,2-1 5 16,1 5 0-16,4 0-3 16,-6 0 8-16,2 0-5 15,-4 0 0-15,-1 0 13 16,3 0-20-16,3-3 7 15,2-1 0-15,5 0-3 16,2 0 10-16,0-2-7 0,0 2 0 16,0 2 9-16,5 2-13 15,3 0 4-15,5 0 0 16,0 0-10-16,-1 0 18 16,-7 0-8-16,-3 0 0 15,-7 0 1-15,-4 0-7 16,-7 0 6-16,1 0 0 15,-5 2-2-15,-5-2 16 16,-6 0-14-16,-12 0 0 16,-13 0 14-16,-15 0-18 15,-9 0 4-15,-7 0-15 16,0 0 10-16,-29 0-69 16,-31 0 4-16,-28 0-185 0,-25 0-510 15</inkml:trace>
  <inkml:trace contextRef="#ctx0" brushRef="#br0" timeOffset="18059.79">3700 3284 170 0,'0'0'121'16,"0"0"-15"-16,0 0-6 15,0 0-10-15,0 0 11 0,0 0 15 16,0 0-57-16,13-47 10 15,-13 47-7-15,-2-3-52 16,-18 3 20-16,-11 0-30 16,-7 0 0-16,-4 0 19 15,4 0-15-15,1 0-1 16,12 0 46-16,4 0-20 16,8 0 39-16,8 0-28 15,5 0-10-15,0 0 23 16,0 0-45-16,0 0 10 15,5 0-18-15,23 0-14 16,15 0 14-16,15 0 10 0,5 0-8 16,-1 0-4-16,-6 0-16 15,-10 0-13-15,-5 0 14 16,-12 0-30-16,-12-5 42 16,-10-7-12-16,-7 1-2 15,0-3 13-15,-22 0 4 16,-3 2 2-16,1 0 10 15,3 6-6-15,11 2 29 16,5 2-17-16,5 2 6 16,0 0 30-16,0 0-52 15,0 0-10-15,7 0-11 16,6 8 21-16,1 16 11 16,-6 8-11-16,-8 6-15 0,0 5 4 15,-8 3 22-15,-15-2-8 16,0-7 18-16,8-4-20 15,5-12-1 1,10-8-16-16,0-11-152 0,33-2-95 16,23-8-327-16</inkml:trace>
  <inkml:trace contextRef="#ctx0" brushRef="#br0" timeOffset="18547.09">4739 3101 320 0,'0'0'48'0,"0"0"-48"16,0 0 0-16,0 0 8 15,0 0 13-15,0 0 73 16,131-124 56-16,-131 106-17 16,0-2 10-16,0 0-42 15,-2 1-33-15,-7 0 28 16,-2 1-58-16,2 2-14 16,2 2 16-16,1 2-39 15,1 6 20-15,1 1 5 0,2 4-13 16,2 1 25-16,0 0-35 15,0 0 2-15,-2 0-2 16,-1 8-3-16,-2 26 0 16,1 20-8-16,2 22 21 15,0 12 0-15,2 14-13 16,0 0 0-16,0 6 3 16,0-1 2-16,0-3-5 15,-5-16 0-15,-1-22-31 16,2-27-2-16,-4-17-62 15,4-17-61-15,2-5-27 16,-1-16-48-16,-1-24-254 0</inkml:trace>
  <inkml:trace contextRef="#ctx0" brushRef="#br0" timeOffset="19163.73">4692 3298 779 0,'0'0'244'0,"0"0"-84"16,0 0-86-16,0 0-18 15,0 0-20-15,0 0-20 16,92-61-16-16,-30 54 0 16,3-1-9-16,-3-2-2 15,-8 0-43-15,-12-1-11 16,-13-2 56-16,-7-1 2 16,-9 0 7-16,-6 0 0 0,-5 2 9 15,-2 1-2-15,0 4-2 16,0 1-5-16,0 4 10 15,0 2-10-15,0 0-10 16,-9 0-11-16,-6 0-19 16,-3 0 39-16,-5 15-5 15,-1 10 6-15,0 8 40 16,1 2-22-16,3 5 14 16,9-2 4-16,9-1-31 15,2-6 25-15,2-4-30 16,23-8 3-16,8-7-2 15,7-9 11-15,5-3-3 0,-1-6 26 16,1-19-33-16,-3-5-4 16,-6-1 2-16,-7 1 0 15,-9-1-5-15,-5 1 5 16,-8 2 0-16,-2 4-1 16,-3 2 6-16,-2 8 5 15,0 6-10-15,0 4-11 16,0 4 8-16,0 0-34 15,0 0 7-15,0 0-1 16,-14 9 31-16,-1 11 3 16,-1 1 1-16,3 9-4 15,7 2 47-15,2 1-36 16,4 2 8-16,4-4-12 0,25-9 5 16,8-6-3-16,10-13-9 15,4-3-4-15,3 0-10 16,-4-22-100-16,0-1-67 15,-5-1-104-15,-9 2-222 16</inkml:trace>
  <inkml:trace contextRef="#ctx0" brushRef="#br0" timeOffset="19635.68">5779 3224 319 0,'0'0'295'16,"0"0"-83"-16,0 0-82 16,0 0-23-16,0 0-43 15,0 0-20-15,12-42 2 16,-18 34-46-16,-6-2 14 0,-1 0-9 15,-1 2-2 1,-1 1 7-16,-1 6-10 0,1 1 0 16,-6 0-8-16,1 0 14 15,-2 14-6-15,4 5 0 16,3 4 8-16,5 5-3 16,6-2-5-16,4 1 6 15,0-6 4-15,0-4-9 16,12-7-1-16,3-5 0 15,5-5 8-15,0 0-13 16,7-14 5-16,4-18-24 16,2-10 6-16,0-6-39 15,-4-2 14-15,-8 2 25 16,-10 2 14-16,-6 4-2 16,-5 1 6-16,0 11 0 0,0 9 28 15,0 7-16-15,0 7 31 16,0 5-9-16,0 2-34 15,0 0 0-15,0 4-35 16,-2 20 35-16,-6 8 14 16,4 11-10-16,0 2 3 15,4 3-3-15,0-1 6 16,0-3 4-16,18-5-14 16,11-8-40-16,4-11-10 15,1-13-90-15,1-7-180 16,-2-7-350-16</inkml:trace>
  <inkml:trace contextRef="#ctx0" brushRef="#br0" timeOffset="20055.96">6116 2912 740 0,'0'0'299'0,"0"0"-175"16,0 0 1-16,0 0-81 15,0 0 19-15,0 0-36 16,-28-55-18-16,28 55-18 15,0 0 0-15,0 20 9 16,0 10-2-16,0 12 9 16,4 6-7-16,-2 3 0 15,-2-3 7-15,0-2-10 16,0-8 3-16,0-6 0 16,-9-10 2-16,0-8 6 15,7-10-8-15,2-2 0 0,0-2 10 16,0 0 7-16,0-2-17 15,4-18-12-15,14-2 1 16,5 0-41-16,-1 5 33 16,-2 8 5-16,-2 6 9 15,-5 3-7-15,-2 0 12 16,-7 0-2-16,-1 19-12 16,-3 3 19-16,0 2-5 15,-9-2 8-15,-9 0-2 16,-2-6 5-16,5-2-11 15,1-3-8-15,8-7 1 16,6-3-178-16,0-1-99 0,6 0-244 16</inkml:trace>
  <inkml:trace contextRef="#ctx0" brushRef="#br0" timeOffset="21442.39">6595 3132 257 0,'0'0'339'16,"0"0"-287"-16,0 0-33 16,0 0-19-16,0 0 57 15,0 0 5-15,0 0-29 16,0 0 57-16,0-8-7 0,0-6-29 16,0-2-20-16,0 2-5 15,0 1 10-15,-2 3-20 16,-2 5 1-16,2 3 17 15,0 0-36-15,2 2 12 16,-3 0-13-16,-3 0 0 16,-4 7-8-16,-5 12 6 15,-5 5 2-15,-1 3 8 16,6 2 2-16,-1-3-6 16,5-1 0-16,3-4 4 15,1-5 0-15,4-6-8 16,3-4 0-16,0-6-9 15,0 0-15-15,12 0 24 0,11-12 13 16,6-12-13-16,0-6-9 16,-4 0-21-16,-2 2 30 15,-5 7-2-15,-7 9 11 16,-5 7 11-16,-3 3 24 16,2 2-43-16,-1 0-1 15,1 22-11-15,1 8 11 16,0 4-8-16,1-4 21 15,-2-6-13-15,2-6 0 16,1-10 5-16,4-4 2 16,1-4-4-16,0 0 1 15,5 0 17-15,0-18-21 16,2-6-3-16,0-4-43 0,5-2-17 16,-6 4 33-1,4 1 3-15,-3 6 27 0,-5 5-2 16,-3 6 17-16,-3 3-12 15,2 5 25-15,-4 0-27 16,2 0 38-16,-1 0-32 16,-3 9-3-16,1 5 16 15,-1 0-17-15,0-2 5 16,-1-4-4-16,-2-5 6 16,0 0-3-16,-2-3-7 15,0 0 0-15,0 0 4 16,0 0-4-16,0 0-14 15,-4-12-20-15,-10-2-7 16,3 2 35-16,1 4-1 16,3 2 7-16,2 2 0 15,0 4 16-15,3 0-13 0,2 0 1 16,-4 0 5-16,0 0-14 16,-3 10 10-16,-2 12 5 15,2 2 29-15,3 2-35 16,2 0 19-16,2-2 2 15,0-1-24-15,8-4 28 16,15-3-28-16,-3-5 1 16,0-4 4-16,-6-5 10 15,-8 1-16-15,-2-3 0 16,-4 0 8-16,3 0-11 0,3-14 3 16,4-13 0-16,3-7 4 15,0 0 2-15,0 0-6 16,3 3 0-16,-3-1 10 15,0 6-1-15,-3 1-6 16,-4 7-1-16,-1 5 20 16,-3 6-9-16,-2 4-13 15,0 3 0-15,0 0 6 16,0 0-16-16,0 0 10 16,0 0-2-16,0 5-11 15,0 15 7-15,-9 9 6 16,-2 8 0-16,0 3 3 15,2 4-6-15,5 2 3 16,-1-4 0-16,5-3-7 16,-3-7 17-16,-1-6-10 0,-2-6 0 15,-1-10-6-15,5-5 6 16,0-5 0-16,2 0 4 16,0 0 17-16,0-2-18 15,0-17 22-15,8-11-25 16,13-2 2-16,0-1-20 15,4 2 9-15,-2 0-13 16,-8 7 11-16,-3 6-11 16,-4 8 9-16,-6 8-5 15,-2 2-44-15,0 0-5 16,0 0-41-16,0 7 65 16,0 14 28-16,0 1 20 15,0 0-5-15,0 4 20 0,21-1 20 16,6-2 28-16,4-2-44 15,2-6-19-15,-2-4 17 16,-2-9-22-16,0-2-54 16,3 0-95-16,-1-23-180 15</inkml:trace>
  <inkml:trace contextRef="#ctx0" brushRef="#br0" timeOffset="21566.49">7681 3171 977 0,'0'0'343'0,"0"0"-230"16,0 0-111-16,0 0-4 16,0 0-45-16,0 0-548 15</inkml:trace>
  <inkml:trace contextRef="#ctx0" brushRef="#br0" timeOffset="22635.77">3343 4879 337 0,'0'0'232'0,"0"0"-112"15,0 0 16 1,0 0 9-16,0 0-67 0,0 0-58 16,0 0 8-16,105 10 12 15,-25 1 29-15,5-2-68 16,-4-5 22-16,-15-4-23 15,-17 0-14-15,-17 0 4 16,-15 0-39-16,-8-10-2 16,-9-9 33-16,0-5 9 15,-7 0 9-15,-10 0 14 16,-6 4-6-16,1 3 46 16,1 6-36-16,2 3 1 0,3 4 4 15,9 4-10-15,7 0-4 16,0 0-4-16,0 0-5 15,19 0-11-15,12 4 8 16,4 15 3-16,-3 11 0 16,-15 1-3-16,-17 10-10 15,0 5 9-15,-44 7 8 16,-14 5 16-16,-5-9-7 16,10-3-11-16,15-16-2 15,25-12-10-15,13-18-168 16,22 0-170-16</inkml:trace>
  <inkml:trace contextRef="#ctx0" brushRef="#br0" timeOffset="23850.63">4741 4582 475 0,'0'0'177'15,"0"0"24"-15,0 0-77 16,0 0 7-16,0 0-45 16,0 0-31-16,-2-50-2 15,2 50-47-15,0 0 8 16,0 0-14-16,0 11 7 16,0 20 11-16,14 17-16 15,1 18-2-15,-7 21 16 16,-2 15-1-16,-6 14-12 15,0 10-3-15,0-5 9 16,-8-12-2-16,-1-20-7 16,5-25-30-16,-2-21-20 0,4-19-59 15,-2-22-23 1,2-2-37-16,0-30 17 0,0-21-177 16</inkml:trace>
  <inkml:trace contextRef="#ctx0" brushRef="#br0" timeOffset="24105.49">4705 4923 512 0,'0'0'270'15,"0"0"-97"-15,0 0-43 16,0 0-45-16,0 0-15 16,0 0-56-16,110-169-12 0,-68 169-4 15,-2 4 4-15,-9 22-4 16,-9 4 0-16,-11 2-23 15,-11 4 24-15,0 0-30 16,-26 5 31-16,-10-5-4 16,2-6 17-16,3-9-24 15,4-10 11-15,10-9-162 16,5-2-15-16,12-13-210 16</inkml:trace>
  <inkml:trace contextRef="#ctx0" brushRef="#br0" timeOffset="24743.6">4982 4921 524 0,'0'0'206'0,"0"0"-102"15,0 0-37-15,0 0-19 0,0 0 7 16,0 0-54-16,147-39 1 16,-118 25 11-16,-2-1-1 15,-3-5-8-15,-8-3-3 16,-3 0 6-16,-6 2 0 15,-7 7-3-15,0 2-4 16,0 2 29-16,0 6-21 16,0 0 16-16,0 2-23 15,0 2 14-15,0 0-30 16,-10 0-6-16,-5 0 21 0,-1 10-16 16,-5 10 32-1,0 8-3-15,1 10 3 0,5 4-9 16,6 7 43-16,7 1-29 15,2-2-6-15,4-7-13 16,20-9 11-16,5-13-13 16,2-15 1-16,6-4 1 15,-4-18 41-15,5-22-23 16,-3-8-17-16,1 0 0 16,-7 1 13-16,-3 3-14 15,-7 2-2-15,-9 6 0 16,-1 4-5-16,-4 8 6 15,-5 10-1-15,0 11 22 16,0 3-22-16,0 0-4 16,0 0-21-16,-16 15 7 0,-8 11 17 15,-3 3 2 1,7-4 6-16,11-2-7 0,9-5-2 16,0-9-15-16,9 1-32 15,11-3-14-15,2-3 60 16,1-3-8-16,-1 1 11 15,0 3 0-15,-2 5 11 16,-1 5-22-16,-6 11 7 16,-3 3 4-16,0 0 64 15,-1-2-45-15,-1-5-5 16,2-8-2-16,-4-8 0 16,1-6-24-16,1 0-109 15,4-16-215-15</inkml:trace>
  <inkml:trace contextRef="#ctx0" brushRef="#br0" timeOffset="25695.53">5916 4763 867 0,'0'0'269'16,"0"0"-180"-16,0 0-85 15,0 0 17-15,0 0-21 16,0 0-19-16,2-11 18 15,-2 11 2-15,0 0 19 16,0 0-20-16,0 0 1 0,0 0 19 16,0 0-20-1,0 0 0-15,0 0-2 0,0 0 4 16,0-2-2-16,0-6 0 16,0-4 4-16,0-1-20 15,-2 2 11-15,0 1 5 16,-3 6-8-16,5 3 6 15,0 1-5-15,-2 0 7 16,0 0-35-16,-3 0 18 16,-2 0-24-16,-4 15 41 15,0 8 2-15,-2 4 11 16,2 1-13-16,3 0 9 16,2 2-3-16,2 0 43 15,4-2-46-15,0 2 15 0,0-5-14 16,0-4 3-16,8-4-7 15,15-7 0-15,6-10 1 16,6 0 5-16,8-8 8 16,4-18-8-16,2-2-6 15,-1-4-82-15,-5 0-1 16,-7-3 10-16,-5 3 11 16,-10 4 58-16,-9 4-5 15,-9 6 9-15,-3 7 4 16,0 2 2-16,0 6 19 15,-13 3-25-15,-3 0-21 16,-5 0 14-16,0 9 14 16,0 8-7-16,-1 8 39 15,7 3-24-15,6 2 33 16,9 2-14-16,0 1-1 0,0-3 11 16,24-4-40-16,12-6 11 15,8-11-2-15,4-9-13 16,-6 0 20-16,-7-14-20 15,-6-16-19-15,-6-3 18 16,-6-6-20-16,-3 0 21 16,-6-2 2-16,-3 4 9 15,-3 6 17-15,-2 1 12 16,0 7-24-16,2 9 43 16,0 1-41-16,1 5 13 15,-1 6 0-15,-2 2-27 0,0 0 6 16,0 0-10-16,0 0-5 15,0 8-9-15,0 12-3 16,0 10 14-16,0 7-5 16,0 12 16-16,-2 11-4 15,-1 13-4-15,1 16 3 16,0 15 4-16,2 10-5 16,0-4-2-16,0-8 0 15,0-12 5-15,0-15-5 16,0-17 0-16,0-22 1 15,4-21-9-15,4-15-52 16,0 0-41-16,1-21 28 0,5-21-130 16,-3-11-199-1,3-7-161-15</inkml:trace>
  <inkml:trace contextRef="#ctx0" brushRef="#br0" timeOffset="25943.78">6506 4918 449 0,'0'0'273'15,"0"0"-117"-15,0 0-28 16,0 0-21-16,0 0-52 16,0 0-31-16,110-169-23 15,-83 169 10-15,-3 7-4 16,-6 15-1-16,-7 5-6 16,-11 2 14-16,0 4-6 15,-11-1 16-15,-21 4 8 0,-7-4-16 16,-4-2 24-16,1-7-37 15,6-9 2-15,9-7-5 16,9-7-16-16,9-10-46 16,9-24-138-16,5-13-243 15</inkml:trace>
  <inkml:trace contextRef="#ctx0" brushRef="#br0" timeOffset="26243.53">6941 4528 821 0,'0'0'205'0,"0"0"-130"0,0 0 20 15,0 0-33-15,0 0-3 16,0 0-43-16,-9-4 2 16,9 4-8-16,0 0 1 15,7 12-4-15,2 12 0 16,2 14 0-16,0 12-7 15,-2 8 6-15,-2 4 4 16,-3-6-6-16,-2-6-4 16,-2-11 2-16,0-10-6 15,0-10 4-15,0-9-38 16,0-6-31-16,0-4-38 16,-11 0-22-16,-5-8-94 0,1-12-403 15</inkml:trace>
  <inkml:trace contextRef="#ctx0" brushRef="#br0" timeOffset="27413.27">6796 4855 476 0,'0'0'347'16,"0"0"-117"-16,0 0-60 15,0 0-60-15,0 0-95 16,0 0-2-16,123-48 7 16,-69 36-12-16,-6-1 0 15,-7 3-3-15,-10 1 3 16,-9 0-8-16,-8 1 0 15,-6 2-7-15,-4 4 4 16,-1 0 3-16,-1 2 0 16,-2 0-9-16,0 0 9 15,0 0 0-15,5 0-2 0,-3 0-9 16,3 0 5-16,-1 13 6 16,-2 2-15-16,-2 5 5 15,0 6-8-15,0 5 18 16,0 0 3-16,0 1 0 15,0-1 7-15,0-7-10 16,4-8 4-16,10-8-2 16,-1-6 0-16,0-2-2 15,1 0 7-15,-1-9 2 16,3-10-18-16,-1-8-3 0,3 0 9 16,1-8-9-1,0 1 13-15,1 0-1 16,1 2 0-16,-6 6 3 0,-2 4-3 15,-3 10 0-15,-6 9 2 16,-2 3 19-16,0 0-21 16,-2 0-7-16,2 0 7 15,0 7-32-15,3 11 29 16,2 2 1-16,0 2 2 16,3-2 8-16,-1 2-4 15,1-3-4-15,-2-6 0 16,3-3 10-16,3-3-10 15,1-5 0-15,1-2 3 16,-1 0 31-16,-1-5-30 16,-3-13-4-16,-5-5 0 0,0-4-28 15,-4-1 19 1,-2-2-16-16,0 2-4 0,-4 4 25 16,-10 4-18-16,1 6 22 15,1 8-6-15,3 4 14 16,1 2 10-16,-2 0-18 15,-1 2 6-15,3 15-10 16,-2 0 7-16,4 5-3 16,-1 4 3-16,5 0 9 15,0-1-12-15,2 2 11 16,0-5-9-16,0-5 16 16,13-5-18-16,1-7 0 0,-3 0 1 15,-1-5 6-15,2 0-7 16,1-5 29-16,5-15-28 15,5-6 18-15,-2-4-11 16,4 0-8-16,-5 4 0 16,-4 6 8-16,-2 8-9 15,-10 9 1-15,0 3 0 16,0 0-14-16,1 3 1 16,2 15 4-16,2 8 6 15,-3 2-20-15,-1 2 23 16,1-2 0-16,-4-7 0 15,4-10 17-15,-6-4-10 16,0-5-7-16,2-2 8 16,-2 0 3-16,0 0-8 15,0 0 10-15,4-2-13 0,2-16 18 16,5-6-16-16,1-6-2 16,3 0 0-16,1-1-7 15,-1 6 4-15,-1 4 3 16,-3 8 0-16,-5 4 2 15,0 6 4-15,-2 3-6 16,-2 0 0-16,7 0-22 16,5 21 22-16,1 9 10 15,7 3-5-15,-4 4 36 16,-2-7-38-16,-1-6 4 16,-1-8-6-16,-3-6 17 15,-5-5-18-15,-1-5 0 0,-5 0-9 16,0 0 5-16,0-10-48 15,0-14-130-15,-7-11-202 16</inkml:trace>
  <inkml:trace contextRef="#ctx0" brushRef="#br0" timeOffset="27596.16">7378 4321 989 0,'0'0'363'0,"0"0"-278"16,0 0-61-16,0 0-19 0,0 0-10 15,0 0-43-15,-38 68-190 16,16-30-359-16</inkml:trace>
  <inkml:trace contextRef="#ctx0" brushRef="#br0" timeOffset="28485.66">3114 6372 651 0,'0'0'264'0,"0"0"-97"16,0 0-47-16,0 0-58 16,0 0-20-16,0 0-24 15,77 0-9-15,-10 0 18 16,7 0-14-16,2 0-20 15,-10 0 7-15,-8-9-65 16,-15-4-11-16,-18 4 3 16,-19-4 45-16,-6-3 10 0,-4-1-10 15,-21-6 28 1,1 3 21-16,3 0 5 0,11 4 47 16,10 3-28-16,0-2-30 15,4 7-15-15,14 4-16 16,-1 4 15-16,-1 0 1 15,-3 20-6-15,-3 10-9 16,-6 10 29-16,-4 3-14 16,0 1 36-16,0 2-34 15,0 4 5-15,-11 1-7 16,-5 0-3-16,3-5-56 16,8-18-178-16,5-24-315 0</inkml:trace>
  <inkml:trace contextRef="#ctx0" brushRef="#br0" timeOffset="29016.19">4801 6210 143 0,'0'0'342'0,"0"0"-190"15,0 0 21-15,0 0-63 16,0 0-33-16,0 0 30 15,45-143-38-15,-45 133-25 16,0 3-19-16,-14 3-18 16,-8 4-12-16,-2 0 5 15,-3 0 0-15,7 4 25 16,7 10-20-16,5 0-5 16,8 0 0-16,0 2-11 15,8 0 8-15,19 5-3 0,4-2 6 16,-2 1 33-16,-3-1-27 15,-8-2-3-15,-12-3-3 16,-6-2-11-16,0 0-5 16,-13 0 16-16,-18 5 1 15,-6-4 61-15,-2 1-59 16,8-4 14-16,11-4-7 16,13-6 3-16,5 0-26 15,2-2-4-15,4-19-111 16,21-6-228-16,12-3-300 15</inkml:trace>
  <inkml:trace contextRef="#ctx0" brushRef="#br0" timeOffset="29925.75">5316 6025 799 0,'0'0'96'16,"0"0"-88"-16,0 0-8 16,0 0-17-16,0 0 16 15,0 0 2-15,22 21 10 16,-19-14-11-16,-3 4 1 16,0-1-1-16,0-2 10 0,0 2 17 15,0-3 32-15,0 0-39 16,0-2 17-16,0 0 0 15,0-3-33-15,0-2 25 16,0 0-29-16,0 0 1 16,0 0 40-16,-5 0-33 15,-1-2 36-15,-6-15-20 16,-1 0-13-16,-1-1-6 16,-1 2-5-16,1 4 0 15,3 1 9-15,-2 6-1 16,0 5-12-16,0 0 4 15,-8 0-13-15,-4 19 9 16,1 16 4-16,-2 4 0 16,5 5 9-16,3-1-3 15,7-7-6-15,7-8 0 0,2-5 3 16,2-12-6-16,0-5 3 16,0-3 0-16,0-3-7 15,4 0 15-15,11-20 9 16,10-15-17-16,2-7 13 15,2 3-22-15,-4 6 9 16,-8 8 0-16,-1 9 11 16,-5 9-5-16,-2 4 0 15,0 3-6-15,6 0 7 16,3 14-16-16,3 13 6 16,6 2 3-16,-4 0 2 15,6-9 7-15,-4-6-7 0,0-5 4 16,-3-9 6-16,-4 0 0 15,0 0-12-15,-1-12 0 16,4-11-12-16,1-12-20 16,3 0-4-16,-6-5-24 15,-1-1 14-15,-7 0 44 16,-4 0 1-16,-7 1 1 16,0 2 55-16,0 6 8 15,0 6-11-15,0 8 0 16,0 7-33-16,0 6 30 15,0 5-37-15,0 0-10 16,0 0-4-16,0 0-2 16,0 0 4-16,0 18-1 0,0 8 4 15,0 8-9 1,9 6 6-16,-4 4 0 0,-1 0-1 16,0 0 6-16,-4-3-5 15,0-7 0-15,0-5-26 16,0-6 2-16,0-9-71 15,-4-8-89-15,-12-6-11 16,-1 0-132-16,-4-10-280 16</inkml:trace>
  <inkml:trace contextRef="#ctx0" brushRef="#br0" timeOffset="30361.51">5501 6092 61 0,'0'0'645'16,"0"0"-344"-16,0 0-66 0,0 0-102 15,0 0-118-15,0 0 5 16,112-81-19-16,-56 69 7 15,2 1 15-15,-8 1-18 16,-9 2-5-16,-12 1 0 16,-14 3-8-16,-6 0 1 15,-7 4 7-15,-2 0-13 16,0 0 1-16,0 0-20 16,0 4 25-16,0 15-5 15,0 2 24-15,0 4-10 16,0 3-2-16,0-2 0 15,0 0 2-15,7-2 5 16,0-4-7-16,4-4 0 16,-4-9 6-16,2-4-20 15,1-3 14-15,7 0 0 0,2-15-4 16,8-12 4-16,2-6-6 16,2 1-2-16,0 1-24 15,0 1 31-15,1 5-29 16,-3 7 22-16,-7 8-9 15,-4 6 6-15,-3 4 3 16,2 0 6-16,-5 12 4 16,1 8 10-16,-5 1-12 15,-8 1-11-15,0 0 2 16,0-4-4-16,-25-3-104 16,-8-8-156-16,-5-7-333 15</inkml:trace>
  <inkml:trace contextRef="#ctx0" brushRef="#br0" timeOffset="30497.55">5931 5793 852 0,'0'0'188'0,"0"0"-147"16,0 0-37-16,0 0-4 16,0 0-82-16,0 0-60 15,134-6-158-15</inkml:trace>
  <inkml:trace contextRef="#ctx0" brushRef="#br0" timeOffset="30863.34">6638 5857 256 0,'0'0'233'16,"0"0"-101"-16,0 0-36 15,0 0-20-15,0 0 1 16,0 0-61-16,15-142 19 15,-15 122-11-15,0 5-13 16,0 3 51-16,-6 5-7 16,2 5-17-16,1 0 20 15,3 2-55-15,-2 0-3 16,0 0 0-16,-3 7-6 16,-2 20 6-16,-1 8 1 0,-3 14 23 15,1 9 40 1,4 9-34-16,-1 4 16 15,3 6-8-15,2 0-34 0,0-2 31 16,-1-3-35-16,3-14 0 16,-3-9 2-16,-1-17-2 15,0-13-16-15,-1-10-41 16,-1-9-57-16,-4 0-6 16,-3-16-83-16,-3-12-333 15</inkml:trace>
  <inkml:trace contextRef="#ctx0" brushRef="#br0" timeOffset="32046.89">6422 6106 651 0,'0'0'252'15,"0"0"-102"-15,0 0-70 0,0 0-78 16,0 0 36-16,0 0-38 16,163-86-13-16,-124 77 8 15,-1 4-99-15,-6-4-26 16,-8 2 10-16,-2-2 0 15,-1 2 47-15,-4 0 21 16,-3 1 52-16,-3-2 29 16,-3 1 26-16,-2-2 50 15,-4 4 4-15,-2-2-23 16,0 2 1-16,0 2-51 16,0 2 4-16,0 1-4 15,-2 0-29-15,-10 0-7 0,-3 1 0 16,1 17 1-16,-3 5 12 15,-2 2-13-15,4 3 0 16,4 0 24-16,4 3-17 16,7-7 4-16,0-7-10 15,0-6 10-15,0-5-13 16,0-6 2-16,9 0 0 16,5 0 62-16,-1-20-56 15,3-2 2-15,1-2-8 16,1 0 10-16,-1 2-9 15,-1 5-1-15,-3 6 0 16,1 2 6-16,-3 5 7 16,-2 4-12-16,0 0-1 0,-2 0 3 15,1 17-20-15,2 0 9 16,-1 2 8-16,-1-6 8 16,1-2 5-16,5-10-13 15,-1-1 12-15,5 0-11 16,-1 0 27-16,2-15-28 15,-3-3-10-15,-1-5-3 16,-1 0-85-16,1-2 37 16,1 3 15-16,-3 2 46 15,3 6 2-15,-5 7 8 16,2 2 37-16,-2 5 22 16,0 0-66-16,3 0 2 0,-3 14-5 15,2 4 0-15,-1 3 6 16,-4-8-6-16,1-1 0 15,-5-5 1-15,-2-6 8 16,-2 2-10-16,0-3 1 16,0 0 0-16,0 0-3 15,0 0 3-15,-6-9 0 16,-7-6-15-16,-1-2 7 16,-1 1 8-16,-1 3 0 15,3-1 1-15,2 9 4 16,1 3-5-16,6 2 0 15,-2 0-1-15,-1 0 16 16,0 7-15-16,-2 16 6 0,-2 5-2 16,7 6 32-1,2 2-26-15,2 0-9 0,0-4 23 16,24-3-17-16,7-9-7 16,0-8 10-16,5-10-8 15,-2-2 30-15,-3-8-28 16,0-21-4-16,-4-5 0 15,-3-4-21-15,-2 1-1 16,-6-4 14-16,2-1-5 16,-4 2-7-16,-4-1 14 15,-1 4 6-15,-2 3-9 16,-4 3 14-16,-1 8-10 16,-2 5 5-16,0 6 0 15,0 7 47-15,0 5-47 0,0 0 0 16,0 0-13-16,0 0 1 15,-2 0 12-15,-6 0 0 16,4 3 4-16,-1 13 0 16,3 8-4-16,0 8 0 15,2 9 18-15,0 8-11 16,0-1 4-16,0 3-11 16,11-5 12-16,3-8-7 15,-3-13-5-15,-3-9 0 16,-2-9-8-16,-4-7-4 15,-2 0-19-15,0 0-5 16,0-21-149-16,-8-8-303 16</inkml:trace>
  <inkml:trace contextRef="#ctx0" brushRef="#br0" timeOffset="32216.79">7353 5842 983 0,'0'0'202'0,"0"0"-108"15,0 0-24-15,0 0-49 16,0 0 12-16,0 0-33 16,239-69 0-16,-221 63-10 15,-7 0-57-15,-11-2-115 16,0-4-242-16</inkml:trace>
  <inkml:trace contextRef="#ctx0" brushRef="#br0" timeOffset="33930.83">7447 5903 529 0,'0'0'200'16,"0"0"-52"-16,0 0-65 15,0 0 9-15,0 0-27 16,0 0-52-16,24-17 36 15,-17 17-49-15,0 5 0 0,0 11 48 16,-1 4-48 0,1 6 29-16,-3 2-4 0,1 5-23 15,-2-4 27 1,-1 0-29-16,2-5 1 0,0-10 8 16,1-4 6-16,3-6-15 15,0-4 4-15,3 0 2 16,5-4 32-16,-1-17-38 15,5-4 0-15,0-6-7 16,-4-1 1-16,-1 0 4 16,-3 4-6-16,-4 6 8 15,-1 5-8-15,-5 5 8 16,2 7 0-16,-4 3 5 16,0 2 3-16,0 0-16 0,0 0 8 15,3 0-9 1,-3 7-10-16,2 10 19 0,1 3 0 15,-1 2-4-15,2 0 14 16,0 3-10-16,-2-6 0 16,5-1 3-16,-3-1 6 15,2-5-9-15,-2-2 0 16,-2-5-6-16,-2-2 13 16,4-3-14-16,7 0 7 15,5-3 0-15,9-14 0 16,0-7 0-16,-4 2-19 15,-3 4 11-15,-5 2-24 16,-5 5 30-16,-4 3-1 16,0 4 3-16,-1 3-3 15,-1 1 3-15,0 0 0 0,0 0-3 16,2 0 17-16,1 5-14 16,2 9 0-16,0 5 6 15,1-3-2-15,-1 2-4 16,2-3 0-16,0-1 6 15,2-3 8-15,1-7-14 16,-2-2 0-16,1-2 3 16,-1 0 22-16,0-6-25 15,-1-15-15-15,3-7 7 16,-6-2-28-16,-3 1 32 16,-3-2-13-16,0 4-3 15,-5 4 17-15,-9 8 6 0,3 6 1 16,1 5 0-16,-2 4-1 15,1 0-3-15,-2 6 3 16,-1 13 8-16,1 4 5 16,-1 2-16-16,6-1 0 15,3-4 4-15,1-3 9 16,4-3-13-16,0-6 0 16,0-1 5-16,13-7 12 15,10 0-13-15,8 0 4 16,0-8 29-16,5-11-25 15,-5 0-12-15,-4-4 0 16,-3 2-3-16,1-1-15 16,-3 5 18-16,-6 5 0 0,-3 6-9 15,-7 6 9-15,1 0-1 16,-2 6-12-16,-1 16-4 16,-2 5 1-16,-2 2 13 15,0-2 3-15,0-4-9 16,0-2 23-16,0-7-14 15,0-7 1-15,0-5 3 16,0-2 17-16,0 0-15 16,0 0-3-16,9-9 23 15,5-12-16-15,1-2-19 16,1-1 9-16,-1-3-20 16,3 1 9-16,-3 1-6 0,-3 6 17 15,-1 7-9-15,-5 6 9 16,0 6-2-16,-2 0-3 15,0 0 10-15,-1 8 2 16,1 14-6-16,0 6 5 16,0 2 46-16,4 2-49 15,-2-4 23-15,1-3-7 16,4-8-18-16,0-4 38 16,7-5-39-16,0-7 0 15,4-1 32-15,2 0-19 16,1-22-9-16,-3-6-4 15,-3-4-21-15,-11-8 11 16,-3-1-81-16,-5-12-155 0,0-7-328 16</inkml:trace>
  <inkml:trace contextRef="#ctx0" brushRef="#br0" timeOffset="34077.74">7902 5453 1061 0,'0'0'224'16,"0"0"-212"-16,0 0-12 16,0 0-34-16,0 0-233 15,0 0-209-15</inkml:trace>
  <inkml:trace contextRef="#ctx0" brushRef="#br0" timeOffset="35295.62">3067 7570 87 0,'0'0'322'0,"0"0"-197"16,0 0-49-16,0 0 73 16,0 0-16-16,0 0-24 15,-123 29 12-15,119-26-66 16,4-1 24-16,0-2-34 16,0 0-28-16,0 0 30 15,2 0-47-15,27 0 0 16,23 0 29-16,23 0-26 15,21 0 14-15,7 0-17 16,-5 0-19-16,-16 0-1 16,-21 0-91-16,-26 0-6 0,-20 0 78 15,-13 0 23-15,-2-2 16 16,0-10 11-16,-21-3 6 16,-10 0 31-16,-6-2-33 15,-3 6-6-15,3 0 12 16,8 5-14-16,8 4 23 15,13 0-10-15,8 2-13 16,0-1 32-16,2-6-39 16,29 1 0-16,11 2 2 15,7 4 2-15,-5 0-8 16,-7 13-2-16,-15 17-4 16,-15 9-9-16,-7 10-4 0,-16 7 23 15,-20 0 20-15,-3-4-17 16,0-7 27-16,10-10-29 15,10-8-1-15,9-19-84 16,10-8-421-16</inkml:trace>
  <inkml:trace contextRef="#ctx0" brushRef="#br0" timeOffset="38513.76">4749 7403 68 0,'0'0'303'16,"0"0"-149"-16,0 0-16 16,0 0-41-16,0 0-20 15,0 0 71-15,0 0-63 16,-21-84-18-16,21 81 10 15,0 2-38-15,0-1 3 16,0 2-29-16,0 0-4 16,0 0 13-16,0 0-19 15,0 0-3-15,0 0 0 16,0 15-22-16,2 10 15 0,7 8-9 16,-5 6 16-1,0 1 21-15,2 2-17 16,-4-3-4-16,-2-6 0 0,0-6 5 15,0-8-12-15,0-8 2 16,0-5-53-16,0-3 36 16,0-3-42-16,0 0 31 15,0-17 4-15,0-15-166 16,0-11-3-16,0 0 44 16,0-6 19-16,0 5 135 15,0 4 29-15,0 10 150 16,2 6-26-16,2 9-3 15,-2 12-17-15,5 3-102 16,1 0-6-16,11 23-37 16,5 9 19-16,8 3-7 0,-1-5 2 15,4-3 8 1,3-12-20-16,-5-8 4 0,2-7-44 16,-10 0 11-16,-2-10-56 15,-12-15-12-15,-4-3 26 16,-7-4-49-16,0-5 5 15,0 0 119-15,0 2 6 16,0 8 64-16,0 11 46 16,0 6-2-16,0 8 24 15,0 2-61-15,0 0-70 16,0 16 1-16,-4 14-2 16,-8 8 71-16,-5 2-45 0,-1 0 3 15,-3-2 7-15,4-6-31 16,1-2 26-16,3-6-29 15,-1-6 7-15,3-3-2 16,5-8-7-16,1-2-4 16,3-5-13-16,2-2 13 15,0-24-25-15,13-13-4 16,14-5-10-16,9 0 17 16,1 0 26-16,2 6 0 15,-1 4 5-15,-5 7-3 16,-6 10-2-16,-10 6 0 15,-5 8-7-15,-6 3 2 16,-4 0 5-16,-2 19 0 0,0 18 0 16,0 11 29-1,-2 6 13-15,-6 1-26 0,0-2-11 16,6-5 13-16,2-6-8 16,0-6-12-16,0-7 2 15,0-5-99-15,0-10-85 16,10-12-175-16</inkml:trace>
  <inkml:trace contextRef="#ctx0" brushRef="#br0" timeOffset="39759.4">5332 7570 666 0,'0'0'349'0,"0"0"-254"15,0 0-89-15,0 0 41 0,0 0-47 16,0 0 11-16,38-3 14 15,-23 3-16-15,1 0-1 16,1-3 12-16,1-9-18 16,1-2 16-16,-2 0-18 15,-1-4 4-15,-3 2-8 16,-5-3 4-16,-2 1-38 16,-2 2 28-16,-4 2-28 15,0 2 34-15,0 4-17 16,0 2 21-16,0 2 5 15,-12 4-3-15,-1 0-2 16,-3 0 0-16,-1 0-3 16,-1 16 3-16,1 2 0 0,-2 2 0 15,6 7 20-15,4 2-17 16,2 6 8-16,5 5-2 16,2-3 2-16,0 2 4 15,0-10-15-15,14-9 0 16,5-8 1-16,8-12 8 15,2 0 8-15,5-12 37 16,1-23-50-16,2-2 13 16,-4-4-17-16,-4-1 0 15,-5 1 5-15,-4 5 7 16,-7 4-12-16,-5 6 0 16,-6 6 0-16,0 8 27 0,-2 6-12 15,0 5-13-15,0 1-2 16,0 0-14-16,0 3 14 15,-9 17-18-15,-3 4 35 16,8-4-40-16,4-3 13 16,0 0-44-16,7-4 33 15,13-2-18-15,3 0 30 16,0-4-8-16,0 1-30 16,-5 0 36-16,-5-2-7 15,-7 3 18-15,-2-4-8 16,-2 3 8-16,-2 1 0 15,0-1 15-15,0 1-14 16,0 3 36-16,0-1-30 0,2-1-6 16,2-5 18-16,1 1-16 15,1-5-3-15,3-1 20 16,2 0-20-16,2 0 25 16,3 0-25-16,-3-8 4 15,3-6 6-15,4-2-4 16,-2-4-6-16,0-2 0 15,-3-1-14-15,-4 0 1 16,-1 2 13-16,-6 3 0 16,-2 4-9-16,-2 8 22 15,0 3-13-15,0 0 26 16,0 3-18-16,0 0-16 0,0 0 5 16,0 11 3-16,-2 11-14 15,0 6 17-15,2-1-3 16,0 1 0-16,0 1 12 15,6-7-9-15,13-2-3 16,0-3 0-16,6-8 25 16,-3-6-18-16,3-3-7 15,-1 0 9-15,1-19 5 16,1-13-10-16,3-7-4 16,-6 0 0-16,-4-4-11 15,-5 2 17-15,-7-4-6 16,-1 6 2-16,-6-2 5 15,0 7 17-15,0 5-18 16,0 6-6-16,0 9 41 16,0 4-32-16,0 5 7 0,0 5-12 15,0 0 13 1,0 0-21-16,0 0 4 0,0 0 0 16,0 0-18-16,0 13 13 15,0 13 5-15,0 12-2 16,0 6 16-16,0 6-27 15,0 4 13-15,0-2 0 16,0-4 0-16,2-3 4 16,6-9-4-16,1-10 0 15,-1-10 8-15,-4-6-24 16,2-8 16-16,-2-2-37 16,0 0 34-16,-1-19-69 0,1-12-83 15,-4-5-111 1,0-4-400-16</inkml:trace>
  <inkml:trace contextRef="#ctx0" brushRef="#br0" timeOffset="39926.18">6232 7371 802 0,'0'0'290'15,"0"0"-145"-15,0 0-101 16,0 0-42-16,0 0 54 16,0 0-40-16,139-10 13 15,-95 9-29-15,-11-2 14 16,-6 0-28-16,-13 2 6 15,-8-1-35-15,-6-2 19 16,0-4-156-16,-2-3-211 16</inkml:trace>
  <inkml:trace contextRef="#ctx0" brushRef="#br0" timeOffset="40080.08">5856 7168 1161 0,'0'0'227'0,"0"0"-217"16,0 0 7-16,0 0-17 16,0 0-69-16,0 0 17 15,17 10-110-15,-1 1-281 16</inkml:trace>
  <inkml:trace contextRef="#ctx0" brushRef="#br0" timeOffset="41325">7430 7296 617 0,'0'0'192'0,"0"0"-83"16,0 0-57-16,0 0-19 15,0 0-3-15,0 0-18 16,-72 9-5-16,36 1 24 16,-2-2-10-16,3 0 51 0,4-6-35 15,6-2 2-15,5 0 31 16,7-2-69-16,6-21 22 15,7-4-14-15,0-9 9 16,15-2-25-16,14 4 7 16,0 6 0-16,3 5-10 15,-6 11-16-15,-1 10 23 16,0 2 0-16,-4 5 3 16,4 24-8-16,-4 14 8 15,-11 7 0-15,-3 4-12 16,-7-3 17-16,0-5-8 15,-7-3 3-15,-20-11-11 16,-4 0 11-16,-4-8 0 0,-3-5 2 16,5-7 20-16,6-8-11 15,9-4 0-15,5 0 15 16,4 0-14-16,4-13 37 16,5-2-42-16,0-3 6 15,0 4 35-15,0 3-48 16,0 8 24-16,0 0-14 15,0 3-2-15,0 0-13 16,0 0 5-16,7 0 0 16,2 6-15-16,2 10 23 15,0 2-8-15,0 3 0 16,0-5 4-16,1-3 5 0,1-4-9 16,-2-4 0-1,5-2-12-15,4-3 12 16,2 0-2-16,4 0-15 0,6-10 1 15,-3-12-4-15,2-3 6 16,-4 2-8-16,-5-1 6 16,-1 3 15-16,-8 5 1 15,-1 2 0-15,-2 7 1 16,-1-2 1-16,-1 7-2 16,-2 2 0-16,-2 0-16 15,0 0 20-15,-4 0-8 16,2 16 2-16,-2 4 2 15,0 0 3-15,0 3-3 16,0-4 0-16,0-2 3 16,0-5 11-16,0-2-14 0,0-6 0 15,0-4 4-15,0 0-2 16,0 0-2-16,5 0 0 16,6-2 1-16,7-22-1 15,4-7-5-15,3-4-1 16,3 4 6-16,-5 7-12 15,-5 7 12-15,-5 5 0 16,-7 7-11-16,0 3 13 16,-4 2-2-16,4 0 0 15,-1 2 1-15,1 15-1 16,0 3 1-16,-2 6-1 16,0 0 18-16,0 6-1 0,3-5-14 15,1-5-3-15,2-5 10 16,3-8 2-16,1-7-12 15,5-2 0-15,2 0 9 16,-1-15-9-16,-1-12-42 16,0-5-107-16,-6-3-209 15,1 4-175-15</inkml:trace>
  <inkml:trace contextRef="#ctx0" brushRef="#br0" timeOffset="42345.79">8036 7333 426 0,'0'0'318'16,"0"0"-152"-16,0 0-84 15,0 0-31-15,0 0 26 16,0 0-70-16,11 9 55 16,-7 6-20-16,-2 2-41 15,2-5 28-15,2 1-29 0,0-5 0 16,-1-4 13-16,-1-4 2 16,-2 0-15-16,-2 0 6 15,0 0-1-15,0 0 26 16,0-4-31-16,0-10-42 15,0-5 36-15,0-2-62 16,0 1 44-16,0 2 4 16,0 2 16-16,0 4 4 15,0 4 5-15,-4 4 6 16,-1 4 13-16,5 0-11 0,-2 0-14 16,2 0 1-1,-2 6 0-15,-2 15 7 0,2 5-5 16,-2 6 15-16,2 3 16 15,2 3-23-15,0-1-10 16,0-5 15-16,6-9-8 16,9-2 10-16,1-10-17 15,1-4 2-15,3-7 12 16,3 0 3-16,1-7-11 16,0-21-6-16,3-6 9 15,0-6-20-15,-2-4 10 16,-4 0-20-16,-7 2 7 15,-3 2-6-15,-7 4 20 16,-1 9 14-16,-3 12-8 16,0 8 50-16,0 7-38 0,0 0-16 15,0 0-4-15,0 9-3 16,0 13 5-16,0 0 0 16,0 0 7-16,0-2-16 15,3-2 9-15,16-3-47 16,4-3 47-16,1-3-80 15,-4-5 16-15,2-4 3 16,-6 0 8-16,-3 0 41 16,-4 0 11-16,-2 0 1 15,0 8-8-15,-3 8 16 16,3 6-8-16,-1 4 18 16,0 2-3-16,-4 2 46 0,2-2-38 15,-2-6 17 1,2-3 20-16,1-6-59 0,-3-6 31 15,0-5-11-15,6-2-19 16,0 0 49-16,9 0-39 16,10-9-3-16,2-8 2 15,2-7-11-15,1-1-16 16,-8 0-19-16,-3-2-38 16,-6 0 27-16,-3-2-14 15,-4 1 49-15,-3 2-7 16,-3 4 19-16,0 3-6 15,-2 5 5-15,0 5-17 16,0 3 15-16,0 4-21 16,-11 2-5-16,-1 0 16 15,-3 0 16-15,2 2-4 0,2 13 1 16,-5 10 1-16,3 8 70 16,2 13-19-16,2 1-3 15,2 5 21-15,7-4-56 16,0-7 17-16,4-13-32 15,25-10 7-15,12-16 7 16,3-2-8-16,3-12-2 16,-3-19-4-16,-3 0-118 15,-5-4-86-15,-5 1-19 16,-4 2-203-16,-6 2 7 0</inkml:trace>
  <inkml:trace contextRef="#ctx0" brushRef="#br0" timeOffset="43441.81">9074 7360 130 0,'0'0'268'16,"0"0"-67"-16,0 0-43 0,0 0-56 15,0 0-32-15,0 0-70 16,23-20 1-16,-23 27 60 16,0-3-55-16,0 2 9 15,0-3-4-15,0-3-5 16,0 0 23-16,0 0-18 16,0 0 22-16,0 0 31 15,0-9-53-15,0-3-11 16,-7 1 0-16,0 2 0 15,-2 1-4-15,5 0 4 16,0 1 0-16,0 6 20 16,0 1-11-16,2 0-14 0,0 0 5 15,-2 18 0-15,-3 8 33 16,-1 6-28-16,-4 3 1 16,3-2 21-16,3-2-14 15,1-9-13-15,2-7 0 16,3-7 3-16,0-6 6 15,0-2-9-15,0 0 0 16,0-2-8-16,0-16 3 16,12-5-50-16,3-2 27 15,1 1-13-15,3-1 37 16,-7 11-5-16,-1 2 9 16,-1 5 29-16,-6 7 1 0,3 0 2 15,1 16-19-15,4 12 10 16,1 2 40-16,3 0-43 15,-3-4-6-15,3-8 5 16,-7-8-7-16,-1-10-12 16,1 0 5-16,5-1 9 15,3-21 36-15,8-6-50 16,0-5 0-16,1-2-4 16,6-2-37-16,-3 3 12 15,-3 4-31-15,-6 6 10 16,-4 6 39-16,-5 11-3 15,-2 4 14-15,0 3-13 16,-5 5-14-16,-2 18 27 16,-2 4 0-16,0 0 3 15,0-2 31-15,0-6-34 0,-4-3 7 16,-7-4 9-16,0-4-16 16,0-6 0-16,2-2 25 15,-3 0-22-15,4 0 56 16,1-14-54-16,1 0 3 15,1 4 32-15,5 5-32 16,0 2 25-16,0 3-33 16,0 0 14-16,0 0-28 15,2 3 6-15,16 14 8 16,2 3 7-16,-2 2 2 16,0-6-9-16,2-1 0 15,-2-8 8-15,4-4-3 16,1-3-5-16,-2 0 0 15,2 0 9-15,-1-7-1 0,3-7-9 16,-3-2 1-16,-2-4 0 16,3-2-24-16,3-8 19 15,0-2-5-15,1-2 3 16,-4 2-20-16,-7 0 27 16,-5 4 0-16,-7 3 3 15,-4 7-17-15,0 3 14 16,0 5 0-16,0 3-10 15,0 3 10-15,-2 4 0 16,-5 0 0-16,-7 0 1 16,1 4-15-16,-3 17 14 0,6 4 0 15,5 14-9-15,5 2 30 16,0 4-19-16,0-1 27 16,29-8-24-16,7-8 35 15,6-14-33-15,-2-12 0 16,-2-2 5-16,-7-14 2 15,-4-20-26-15,-6-8 12 16,-6-2-51-16,-9-2-1 16,-6-2-221-16,0-1-485 15</inkml:trace>
  <inkml:trace contextRef="#ctx0" brushRef="#br0" timeOffset="44333.9">10617 6784 569 0,'0'0'264'16,"0"0"-63"-16,0 0-95 16,0 0 24-16,0 0-60 15,0 0-45-15,9-35-2 16,-9 52-23-16,-7 27 0 16,-22 24 17-16,-10 19-11 0,-13 17 30 15,-4 8-18-15,-4 6-16 16,4-4 25-16,2-7-23 15,14-19-4-15,16-22 0 16,13-20-24-16,11-22-19 16,0-19-63-16,15-5-211 15,19-34 73-15,10-19-435 16</inkml:trace>
  <inkml:trace contextRef="#ctx0" brushRef="#br0" timeOffset="44821.62">10798 6916 882 0,'0'0'191'16,"0"0"-69"-16,0 0-35 16,0 0-51-16,0 0-36 15,0 0 0-15,17 18 34 16,-13 20-28-16,0 10 11 15,-4 6 8-15,0 6-18 16,0-2 7-16,-6-3-14 16,-2-11 9-16,-1-10 7 15,3-12-15-15,2-9-1 16,4-8 0-16,0-5 17 0,0 0-17 16,0-4 28-1,19-22-17-15,14-7-2 0,12-6-9 16,6 3-1-16,9 8-2 15,2 11-31-15,1 10 33 16,-12 7-1-16,-15 0 2 16,-18 0-21-16,-16 12 17 15,-2 8-7-15,-13 4 9 16,-28 3 4-16,-7-3 8 16,-10-1-4-16,4-7 1 15,3-6 15-15,9-2-18 16,10-5-4-16,12-3 0 15,11 0-5-15,7 0 2 16,2-2-24-16,7-10-82 16,26-8-160-16,9 5-76 0,10 1-199 15</inkml:trace>
  <inkml:trace contextRef="#ctx0" brushRef="#br0" timeOffset="46237.86">11395 7189 497 0,'0'0'348'16,"0"0"-184"-16,0 0-45 15,0 0-29-15,0 0-34 16,0 0 5-16,29-62-30 16,-29 62-28-16,0 0 21 0,0 5-24 15,0 22 0 1,0 9 7-16,0 5 5 0,0 0-7 15,0-3-5-15,2-4 2 16,7-4 6-16,0-9-8 16,-3-6 0-16,1-7 0 15,3-8-6-15,-2 0 5 16,8-10-4-16,2-17-8 16,0-10 5-16,-1-4-49 15,-5-2-15-15,-4 0 35 16,-8 6-18-16,0 6 51 15,0 11 4-15,0 10 16 16,-4 8 42-16,-12 2-35 0,-1 0-16 16,-8 19 13-1,0 11-17-15,1 3 28 0,2 3-20 16,4-1-7-16,9-3-3 16,7-6 1-16,2-6-2 15,0-6 0-15,6-7 2 16,12-7-2-16,6 0 0 15,8-11 3-15,5-15-10 16,8-8-57-16,5-2 0 16,-4 0-33-16,-1 5-29 15,-14 8 73-15,-7 7 42 16,-10 8 11-16,-5 5 22 0,-5 3 6 16,-2 3-13-1,0 17 39-15,4 4-12 0,-4 3 30 16,-2 5-25-16,0-3-36 15,0-3 48-15,0-2-50 16,0-8 2-16,0-4 1 16,0-8 1-16,0-2-10 15,0-2 3-15,0 0-5 16,0 0 40-16,0-16-41 16,11-9-46-16,11-1 11 15,1-6-33-15,-2-5 39 16,4 4 23-16,-7 6 0 15,-3 7-9-15,-3 12 29 16,-6 5-14-16,-1 3 12 16,-3 0-3-16,2 17 8 0,3 6 34 15,0 6-14-15,2 3 34 16,2 0-50-16,5-2-1 16,-1-2-11-16,3-7 8 15,-3-4-12-15,-1-7-5 16,-5-5 3-16,1-5 5 15,2 0 1-15,1-5-7 16,3-19-2-16,-1-5-24 16,1-3 15-16,-3 1-7 15,-1-3 1-15,-3 3-2 16,-3 2 17-16,3 3 0 16,-4 8-3-16,-1 8 8 0,-1 6-5 15,-3 4 0-15,0 0 1 16,0 2-18-16,0 14 34 15,0 6-15-15,0 2 15 16,0 3-7-16,0 4 1 16,0-3-11-16,0 2 1 15,0-4 9-15,0-5-5 16,4-4-5-16,2-7 0 16,8-6 5-16,-1-4-5 15,6 0 0-15,4-11 8 16,2-16-21-16,0-7-4 15,4-4 13-15,-2-2-1 16,-1 4-23-16,-4 4 27 16,-6 10 1-16,-5 9 0 15,-4 8-4-15,0 5 4 0,-1 0-14 16,1 14 11-16,2 16 3 16,-2 5 12-16,-1 4 2 15,1 0-10-15,-1-4 39 16,4-3-40-16,-4-8 11 15,1-8-10-15,-1-7 4 16,2-6-9-16,2-3 2 16,3 0 1-16,8-15 26 15,4-14-25-15,1-3-3 16,3-2 0-16,3 0 4 0,3 0-11 16,5 4 7-1,1 6 0-15,-1 6-12 0,-1 11 14 16,-3 7-2-16,-9 0 0 15,-5 22-5-15,-9 13 5 16,-8 0 11-16,-5 4-8 16,0-6 26-16,-3-4-17 15,-16-7-12-15,-6-6 0 16,-4-5-19-16,-4-10-19 16,2-1-120-16,8-21-529 15</inkml:trace>
  <inkml:trace contextRef="#ctx0" brushRef="#br0" timeOffset="46376.78">13388 7008 1238 0,'0'0'181'0,"0"0"-132"0,0 0-49 16,0 0-52-16,0 0-178 15,0 0-646-15</inkml:trace>
  <inkml:trace contextRef="#ctx0" brushRef="#br0" timeOffset="58881.51">14041 4831 59 0,'0'0'21'15,"0"0"-17"-15,0 0-1 16,0 0 0-16,0 0 31 15,0 0 28-15,0 0 15 16,0-5-17-16,0 5-15 16,0 0-10-16,0 0-11 15,-3 0 14-15,-1 0 9 16,-3 0-11-16,1 0 15 16,-5 0-27-16,-1 0-1 15,2 0 10-15,-4 0-9 0,3 0 26 16,0 0-10-16,-1 0-7 15,6 0 19-15,-3 0-22 16,3 0 4-16,1 0 5 16,-2 0-31-16,5 0 22 15,0 0-6-15,2 0-9 16,0 0 32-16,0 0-40 16,0 0 9-16,0 0 4 15,0 0-13-15,0 0 10 16,0 0-6-16,0 0-8 15,0 0 5-15,0 0-1 16,2 0-7-16,16 0 17 0,9 0-9 16,13 0 50-1,6 0-58-15,8 0 9 0,2 0 0 16,4 0-2-16,9 0-7 16,7 0 0-16,6 0 10 15,5 0-11-15,2 0 1 16,-4 0 0-16,-7 0 1 15,-9 0 2-15,-8 0-3 16,-8 0 0-16,-2 2 7 16,0 3-7-16,1-2 0 15,-4-1 0-15,0 1-1 16,-9-3 5-16,-3 1-4 16,-9-1 0-16,-2 3 6 15,-3 1-10-15,3-3 4 16,-4 5 0-16,4 3 0 0,0-2 5 15,2 2-5-15,2-4 0 16,2 1 6-16,-2-3-6 16,0 1 0-16,-10-4 1 15,-5 0 6-15,-7 1 6 16,-7-1-13-16,0 3 0 16,0-3 10-16,0 0 4 15,0 0-4-15,0 0-7 16,0 0 28-16,0 0-21 15,0 0-10-15,0 0 0 16,0 0 12-16,0 0-12 16,0 0 0-16,0 0 0 0,0 0 0 15,0 0 0 1,0 0 0-16,0 0-1 0,0 0-31 16,0 0-31-16,4 6-104 15,19-4-110-15,12-2-184 16</inkml:trace>
  <inkml:trace contextRef="#ctx0" brushRef="#br0" timeOffset="61333.43">15662 4828 18 0,'0'0'27'0,"0"0"22"16,0 0 8-16,0 0 4 15,0 0-11-15,0 0-19 16,-27-4-16-16,20 4-8 16,1 0-7-16,-2 0 14 0,2 0-13 15,2 9 38-15,-1-1-13 16,3-4-2-16,0 1 29 16,2 0-38-16,0-4 33 15,0 1 33-15,-2-2-16 16,2 0 28-16,0 0-29 15,0 0 6-15,0 0 13 16,0 0-68-16,0 0 23 16,0 0-8-16,0 0-30 15,0 0 22-15,0 0-22 16,0 0 0-16,0 0 12 16,0 0-2-16,0 0 9 15,0 0 6-15,0 0-20 0,0 0 31 16,0 0-26-16,0 0 2 15,0 0 30-15,0 0-33 16,0 0 12-16,0 0 0 16,0 0-21-16,0 0 42 15,0 0-38-15,0 0-4 16,0 0 44-16,0 0-41 16,0-5 13-16,2-10-16 15,11-4 17-15,7-5-16 16,7-5-1-16,4 1 0 15,3-5-5-15,1-1 12 16,-2 3-7-16,-3 4 0 16,-1 1 10-16,-3 1-11 15,1-1 1-15,2-1 0 0,0-2-4 16,3-2 14-16,-1 2-10 16,2-3 0-16,-2-1 3 15,3 1-5-15,-1-2 2 16,2-2 0-16,6-4-4 15,5 0 11-15,4-4-7 16,-4 2 0-16,6 0 6 16,-3-1-11-16,-3-1 5 15,2-2 0-15,-2 0 0 16,-1-3 8-16,3-2-8 16,6-6 0-16,9-4 8 15,3-10-13-15,8-1 5 16,-3 2 0-16,-6 9-8 0,-5 10 14 15,-4 6-6 1,-2 4 0-16,-1 0 9 0,0 4-16 16,5-2 7-16,-2 6 0 15,-6 1-9-15,-8 5 24 16,-9 6-15-16,-11 8 0 16,-6-1 1-16,-3 1 16 15,0-1-17-15,3-1 0 16,2-4 2-16,4 0 6 15,-3 2-8-15,-2 3 0 16,-3 4 1-16,-6 5 2 16,-3 2-3-16,-5 1 0 0,0 2-16 15,0 0 20-15,0 0-4 16,0 0 0-16,0 0 1 16,0 0-13-16,0 0 12 15,0 0 0-15,0 0-11 16,0 0 19-16,0 0-8 15,0 0 0-15,0 0 8 16,0 0-12-16,0 0 4 16,0 0 0-16,0 0-17 15,0 0 22-15,0 0-5 16,0 0 0-16,0 0 3 16,0 0-13-16,0 0 10 15,0 0 0-15,0 0-12 0,0 0 16 16,0 0-4-1,0 0 0-15,0 0 0 0,0 0 0 16,0 0 0-16,0 0 0 16,0 0-6-16,0 0 14 15,0 0-8-15,0 0 0 16,0 0 2-16,0 0-3 16,0 0 1-16,0 0 0 15,0 0-14-15,0 0 22 16,0 0-8-16,0 0 0 15,0 0 0-15,0 0 2 16,0 0-2-16,0 0 0 0,4 0-16 16,8 0 18-1,7 0-2-15,10 0 0 0,4 0 8 16,4 0-10-16,-2 2 2 16,1 1 0-16,-5-2 1 15,0 1 6-15,3-2-7 16,3 2 0-16,6 1 3 15,4-3 0-15,2 1-3 16,3 1 0-16,0 1-10 16,4-3 15-16,2 0-10 15,7 0-8-15,-3 0 13 16,-2 0 16-16,-4 0-16 16,-9 0 0-16,-7 0-6 15,-2 0 15-15,-7 0-9 16,-4 0 0-16,0 0 1 0,-2 0 2 15,4 0-3-15,2 0 0 16,-2 0-11-16,0 0 23 16,-10 0-12-16,-3 0 0 15,-7 0 3-15,-3 0-4 16,-2 0 1-16,-4 0 0 16,0 0-10-16,0 0 20 15,0 0-10-15,0 0 0 16,0 0 8-16,0 0-5 15,0 0-3-15,0 0 0 16,0 0-17-16,0 0 18 16,0 0-1-16,0 0 0 0,0 0-7 15,0 0-9-15,0 0 15 16,0 0 1-16,-12-5-2 16,1-7 9-16,-3-6-9 15,-1 2 2-15,-1-2 0 16,-1 3-8-16,1 4 8 15,0 1 0-15,5 6-12 16,4 0 21-16,3 1-9 16,4 3 0-16,0 0 2 15,0 0-12-15,0 0 10 16,4 0-42-16,10 0-4 16,6 0 46-16,2 3 16 15,-2 5-16-15,-2 2 3 16,-10 4 0-16,-2 4-3 15,-6 10-22-15,0 10 18 0,0 7 8 16,-10 2-4-16,-7 4 0 16,3-3-2-16,1 0-2 15,6-6-242-15,5-12-173 16</inkml:trace>
  <inkml:trace contextRef="#ctx0" brushRef="#br0" timeOffset="64049.76">15591 4836 74 0,'0'0'71'0,"0"0"-53"16,0 0 26-16,0 0 47 15,0 0-64-15,0 0 18 16,0 0-31-16,0-31-8 16,0 31-12-16,0 0-2 15,0 0 8-15,0 0 24 16,0 0-12-16,0 0 21 15,0 0-33-15,0 0 1 16,0 0 28-16,0 0-6 16,0 0 27-16,0 0 18 0,0 0-20 15,0 2-1-15,0-2-29 16,0 2 9-16,0 1 11 16,0 4-38-16,2-2 45 15,9 5-2-15,7 5-24 16,3 3 26-16,11 7-28 15,8 8 2-15,2 4 15 16,6 6-32-16,0-2 17 16,4-4 5-16,3-1-20 15,1-5 35-15,-1 3-18 16,3-5 1-16,-2 3 15 16,-2-3-34-16,4 2 22 15,-2 1-12-15,4-1-7 0,2 3 13 16,1 2-19-1,-1 0 0-15,1 1-4 0,-3 0 14 16,-2-1-10-16,-2 0 0 16,-6 1 1-16,-2-7 16 15,-7 0-12-15,-5-6-5 16,-2-2 17-16,-3-1-8 16,3 0 1-16,-1 2-8 15,1-4 8-15,-1 1 21 16,2 2-28-16,3 1-1 15,1 0 6-15,-2 1 7 16,-1-2-15-16,-3 1 0 0,-6-6 5 16,-4 0 4-1,-11-5-9-15,-2-5 0 16,-6-2-4-16,-1-1 11 16,-1 0-7-16,0 0 0 0,0 4 2 15,4 2 10-15,3 6-12 16,1-2 0-16,3 0 5 15,-2-2 8-15,0-3-13 16,0 0 0-16,1 1 4 16,1 0-1-16,3 2 2 15,3 10-5-15,6 4 0 16,2 3 1-16,4-2-1 16,0-1 0-16,0-4 6 15,-2-4-7-15,-2-2 1 16,-6-1 0-16,-4-5-1 0,-5-3 6 15,-6-2-5-15,-2-3 0 16,-4 0 4-16,0 0-7 16,0-2 3-16,3 3 0 15,-1 2-4-15,2 1 6 16,5 3-2-16,-2 0 0 16,2 1 3-16,-1-5-1 15,4 4-2-15,-3-2 0 16,-1-2 0-16,2 0 4 15,-3 0-4-15,-3-2 0 16,0 2 3-16,0 2-4 16,1-4 1-16,2 1 0 0,0 1-2 15,-1 2 5-15,1-5-3 16,-1 2 0-16,-4-3 1 16,4-1 0-16,-6 0 0 15,0 0-1-15,0 0 0 16,0 0 8-16,0 0-8 15,0 0 0-15,0 0 6 16,0 0 9-16,0 0-12 16,0 0-3-16,0 0 0 15,0 0 11-15,0 0-11 16,0 0 0-16,0 0 4 16,0 0-1-16,2 0-3 15,8 0 0-15,7 0-6 16,12 0 10-16,6 0-4 15,9 0 0-15,6 0 2 0,1 0-3 16,2 0 1-16,3 0 0 16,2 0-1-16,2 0 7 15,5 0-6-15,3 0 0 16,2 7 1-16,-3-5-8 16,0-2 7-16,-5 0 0 15,-4 0-6-15,-2 0 6 16,-8 0 0-16,-3 0 0 15,-5 0 5-15,-1 0-7 16,-1 0 2-16,-1 0 0 0,1 4-2 16,-3 0 2-1,0-1-1-15,-9 2 1 0,-4-3 0 16,-8-2 4-16,-5 2-4 16,-7-2 0-16,-2 0-4 15,0 3 1-15,0-3 3 16,0 0 0-16,0 0 1 15,0 0-1-15,0 0 0 16,0 0 0-16,0 0-1 16,0 0 6-16,0 0-5 15,0 0 0-15,0 0 2 16,0-9-15-16,-4-11 13 16,-13-6-3-16,2 0-7 15,-1 1 6-15,1 2 4 16,7 1 0-16,-2 2 5 0,8 2-14 15,0 8 9-15,2 3 0 16,0 7-3-16,0 0-2 16,0 0 3-16,0 0-11 15,0 0-26-15,4 0 32 16,12 14 7-16,-1 13 5 16,-5 5-5-16,-8 11-5 15,-2 10 5-15,-10 1 4 16,-17 1-4-16,8-6 19 15,3-13-19-15,16-12-1 16,0-17-87-16,12-9-427 16</inkml:trace>
  <inkml:trace contextRef="#ctx0" brushRef="#br0" timeOffset="65923.44">20108 2336 617 0,'0'0'137'16,"0"0"39"-16,0 0-79 16,0 0-19-16,0 0-17 15,0 0-56-15,2-40 31 16,2 40-34-16,-4 0 4 16,4 0-6-16,0 18 18 15,5 19-18-15,-1 21 45 16,2 7-37-16,-3 7 31 15,-3 3-29-15,0-9-5 0,-2-8 46 16,0-7-50-16,2-16 6 16,-4-7 1-16,4-12 8 15,-2-8-21-15,2-6 5 16,5-2 0-16,7 0 16 16,4 0-13-16,6-8 5 15,3-14-8-15,3-6 5 16,-1-3-16-16,2-6 11 15,-4 3 0-15,0 6-8 16,-8 6 12-16,-8 10-4 0,-6 6 0 16,-5 4 10-1,-2 2-24-15,0 0 14 0,0 0-3 16,0 2-15-16,0 14 12 16,7 3 6-16,-1 4 0 15,3 0 10-15,0 2-15 16,2-1 5-16,0 2 0 15,3-6-7-15,-1-2 12 16,-1-6-5-16,0-6 0 16,2-6 10-16,6 0-8 15,5-4-2-15,-1-22-3 16,-1-6-4-16,-6-2-33 16,-6-1-5-16,-11 2 11 15,0-1-28-15,0 4 60 16,-17 6 2-16,-4 4 3 0,4 10 54 15,-3 6-30-15,-1 4 7 16,-3 0-34-16,-2 16 11 16,-1 16-9-16,-5 4-2 15,6 6 3-15,5-1 25 16,8 0-19-16,7-7-9 16,6-8 0-16,0-6-1 15,0-8-12-15,19-6 26 16,2-6-8-16,1 0 25 15,2 0-16-15,3-16-14 16,2-10 0-16,4-6-22 16,-4-2 13-16,-2 5 2 0,-2 10 7 15,-10 7-17-15,-3 6 23 16,-6 6-6-16,-2 0 0 16,3 0-24-16,-4 14 21 15,1 12-16-15,-2 6 19 16,-2 4 30-16,3-4-21 15,-3-4-9-15,0-8 0 16,0-6 16-16,0-5-14 16,0-5-2-16,0-4 0 15,0 0 10-15,2-3-1 16,9-21-11-16,2-8 2 16,3-2-10-16,-3 2 6 15,-2 6 4-15,-2 4 0 16,-2 3-4-16,0 6 8 15,-1 1-4-15,1 4 0 0,-1 4 10 16,2 2-7-16,-6 2-3 16,2 0 0-16,0 18 3 15,1 14 5-15,1 3 4 16,2-2 2-16,-4-8-6 16,2-4 1-16,1-9-9 15,2-4 0-15,5-3-10 16,1-4-9-16,9-1-22 15,3 0-80-15,4-12-75 16,3-8-125-16,-3 0-169 16</inkml:trace>
  <inkml:trace contextRef="#ctx0" brushRef="#br0" timeOffset="66494.87">21172 2779 13 0,'0'0'288'0,"0"0"42"16,0 0-116-16,0 0-43 16,0 0-69-16,0 0-26 15,55-136 14-15,-55 125-61 16,0 3-3-16,-4 6-9 15,-7 2-11-15,-5 0-4 16,-1 0-2-16,-3 9 0 16,1 11-11-16,6 4 8 15,1 2 3-15,4 2-3 16,6-7 5-16,2-2-14 16,0-9 6-16,10-5 6 15,7-5 4-15,3 0 1 16,-3-7 17-16,2-15-22 0,-4-2 7 15,1-1 0-15,-5 1-7 16,0 2 0-16,0 5 20 16,-4 5-13-16,0 3 11 15,-5 6 11-15,0 3-28 16,1 0 10-16,1 0-11 16,2 0 0-16,1 17-21 15,2 18 20-15,0 13 1 16,-2 12 0-16,-3 12 9 15,0 11 0-15,-4 4-9 16,3 5 0-16,-3 0-3 16,0-6 12-16,0-6-9 0,0-6 0 15,0-17 5-15,-5-10-7 16,-6-19 2-16,0-13 0 16,-2-8 27-16,0-7-20 15,-4 0 24-15,-2-24-1 16,-3-20-21-16,3-20 18 15,6-8-27-15,9-9 0 16,4 4 7-16,0 2 2 16,15 5-9-16,12 6 0 15,6 6-24-15,1 9 21 16,6 11-42-16,5 9-27 16,4 2-30-16,9 5-314 15,4 1-497-15</inkml:trace>
  <inkml:trace contextRef="#ctx0" brushRef="#br0" timeOffset="67319.22">22046 2546 26 0,'0'0'13'16,"0"0"-13"-16,0 0 6 16,0 0 15-16,0 0 60 15,0 0 45-15,-34-88 46 16,26 72 49-16,1 0-91 15,2-1 15-15,1 6-34 16,1-1-18-16,3 2 14 16,0 0-58-16,0 7-15 15,0-2 37-15,0 3-62 16,0 2 17-16,0 0-26 16,0 0 8-16,0 21-17 15,14 26-1-15,1 17 10 16,-3 14-8-16,-5 9 15 15,-5-2-7-15,-2-2 0 0,0-6-45 16,0-13 6-16,-2-10-109 16,-3-20-88-16,-4-18-158 15</inkml:trace>
  <inkml:trace contextRef="#ctx0" brushRef="#br0" timeOffset="68623.17">21843 2771 738 0,'0'0'349'0,"0"0"-177"16,0 0-107-16,0 0-26 15,0 0-19-15,0 0-5 0,100-48-13 16,-55 38 7-16,2-2 14 16,-5-4-23-16,3-1 0 15,-5 2 1-15,-7-2-1 16,-2 3-2-16,-8 1-5 15,-5 3-15-15,-5-1 9 16,-7 4-3-16,-3-1 7 16,-3-1 3-16,0 4-25 15,0-2 28-15,0 6-1 16,0-2 4-16,0 3 10 16,-9 0-10-16,-7 0 0 15,-1 4-8-15,1 18 0 16,0 10 8-16,5 8-2 0,4 3 9 15,7 1 23-15,0-4-30 16,0-6 0-16,12-8 2 16,7-8 1-16,6-7-6 15,2-11 6-15,2 0 4 16,2-8 58-16,0-19-63 16,-4-1 4-16,-2-2 1 15,-8 1 1-15,-1 4-8 16,-7 1 0-16,-5 0 3 15,-2 8 23-15,-2 1-22 16,0 8 4-16,0 2 19 16,0 5-27-16,0 0-5 0,0 0-2 15,-4 3 4-15,-13 11-8 16,-1 4 11-16,7-4-29 16,5 0 24-16,6-4-47 15,0-1 7-15,10 0-46 16,7-1-33-16,4-2 123 15,-6-4-13-15,-8 0 14 16,-2 3 19-16,-3-3 4 16,2 8 24-16,3 3-1 15,0 3-20-15,4 1 31 16,-3 2-44-16,1-3-10 16,3-5 15-16,-4-6-16 15,-1-1-2-15,3-4 16 16,-4 0-7-16,3 0 18 15,5-9-27-15,-4-8 1 0,3-3-4 16,1-1-3-16,-1-2-2 16,1 0 4-16,-1 4 0 15,1 1-6-15,-1 6 10 16,-5 3 0-16,-2 4-3 16,-6 5 3-16,0 0-2 15,0 0-13-15,0 2-1 16,0 20 16-16,0 8 2 15,0 2 0-15,-3-2 6 16,0 0 3-16,3-4-11 16,0-8 0-16,0-6 9 15,0-6 0-15,0-6-9 0,0 0 0 16,0-6 33-16,17-16-23 16,3-6 7-16,6-3-17 15,1-2 6-15,-3 3-20 16,3 2 7-16,-4 8 7 15,-4 6-13-15,2 6 10 16,-8 5-1-16,-2 3-7 16,0 0 11-16,-4 0-13 15,0 17 4-15,-3 5 9 16,-1-2-9-16,-3 1 19 16,0-2-3-16,0-5-7 15,0-3 4-15,0-6 7 16,0-5-11-16,0 0 0 0,2 0 17 15,0 0-6-15,4 0-6 16,6-16-5-16,1-7 8 16,5-2-23-16,2-3 12 15,4-1-6-15,3 2 0 16,0 3 7-16,-4 8 2 16,-10 5 0-16,-5 8 4 15,-3 3 4-15,-2 0-8 16,-1 3 0-16,4 21-8 15,3 7 21-15,-3 4-13 16,4 0 0-16,-1-3 11 16,-5-4-2-16,2-7-9 0,-1-10 0 15,0-1-2-15,2-4 9 16,3-4-15-16,6-2-6 16,11 0-102-16,9 0-69 15,8-22-381-15</inkml:trace>
  <inkml:trace contextRef="#ctx0" brushRef="#br0" timeOffset="69883.45">23754 2663 973 0,'0'0'156'16,"0"0"-154"-1,0 0 13-15,0 0 11 0,0 0-9 16,0 0 37-16,6 0-46 16,5 0-5-16,3 0 17 15,-1 0-15-15,2 0 3 16,3-8-8-16,3-2 11 16,-4-3-25-16,-1 0-1 15,-5 0-33-15,-7 2 22 16,-2 1-24-16,-2 3 29 15,0 5-5-15,0 2 26 16,-15 0 17-16,-5 0-7 0,-3 5-6 16,0 15 29-1,-2 1-12-15,-2 10 25 0,2 3-13 16,3 4-21-16,2 0 40 16,6-2-38-16,6-4 1 15,6-6-8-15,2-2-6 16,0-7-1-16,10-8 6 15,15-4 1-15,11-5 37 16,7 0-43-16,1-24 2 16,3-7-3-16,-5-3-29 15,-4 2 7-15,-2 0-10 16,-12 4 21-16,-6 8 1 16,-5 3 10-16,-6 10 0 15,-2 2 8-15,-5 5 4 16,2 0-13-16,-2 0 1 0,0 5-13 15,0 13 13-15,0 6 13 16,0-1 1-16,0 4 8 16,0-3-17-16,0-4 12 15,0-1-7-15,0-10-6 16,0-3 13-16,2-4-11 16,0-2-5-16,0 0 11 15,9 0-4-15,3-20 19 16,6-6-27-16,2-3 7 15,-2 0-3-15,1 0-4 16,-2 6 0-16,-1 5-3 16,-5 6 4-16,-5 7-4 0,-6 5 3 15,0 0-8 1,-2 0-7-16,0 17 9 0,0 7 6 16,0 0-2-16,2 0 15 15,3-4-13-15,-1-4 0 16,0-4 6-16,3-7-5 15,-5 0 1-15,1-5-2 16,1 0 8-16,5 0 4 16,4-16-16-16,5-10 4 15,0-4-30-15,0-2 25 16,-2 1-10-16,-3 6 15 16,-5 6-7-16,0 10 17 15,-4 3-10-15,-2 6 1 16,0 0 9-16,1 8-20 15,1 16 1-15,4 10 9 0,2-2 9 16,1-1-1-16,3-6-8 16,-6-9 0-16,3-6 5 15,-1-10-5-15,1 0 0 16,4 0 0-16,5-17-9 16,0-15-18-16,0-1-4 15,0-6-52-15,-1 2 18 16,-4-5 57-16,-5 1-16 15,-2-3 24-15,-8 0 29 16,0 2 17-16,0 6 16 0,0 12-17 16,0 10-10-16,0 9 25 15,0 5-51-15,0 0 0 16,0 0-9-16,0 0-14 16,-2 12 13-16,-4 14-1 15,4 20 2-15,0 12-4 16,0 12 16-16,2 13-8 15,-4 11 12-15,-1 8-6 16,1 2-7-16,-2-2-3 16,-2-4 5-16,2-4-5 15,-1-8 6-15,-1-7-6 16,0-13 0-16,2-20-47 16,6-17-3-16,0-20-89 15,0-9-134-15,4-9 55 16,8-28-514-16</inkml:trace>
  <inkml:trace contextRef="#ctx0" brushRef="#br0" timeOffset="70157.23">24498 2791 426 0,'0'0'536'0,"0"0"-377"15,0 0-23-15,0 0-96 16,0 0-34-16,0 0 1 15,176-150 1-15,-136 150-9 16,-9 0 1-16,-10 16 0 16,-13 7-15-16,-8 8 9 0,0 5 6 15,-2 1 47-15,-20-2-38 16,-5-5 21-16,1-8-12 16,5-8-15-16,7-8 2 15,8-6-5-15,6 0-33 16,0-12 12-16,10-20-183 15,13-12-252-15</inkml:trace>
  <inkml:trace contextRef="#ctx0" brushRef="#br0" timeOffset="71219.62">24959 2314 634 0,'0'0'394'0,"0"0"-279"15,0 0 11-15,0 0-32 0,0 0-59 16,0 0 24-16,-8-26-51 16,8 26-2-16,4 0 5 15,4 10-3-15,2 22-8 16,1 12 0-16,0 12 3 16,-2 7 12-16,2-1-13 15,-2-3-2-15,-2-5 0 16,-3-9 2-16,-4-8-4 15,0-10 2-15,0-11-41 16,0-6 28-16,0-10-49 0,9 0-30 16,9-4-27-1,4-22-35-15,5-2-82 0,0-2 71 16,-7 2 124-16,-3 1 41 16,-1 1 29-16,-5 2 72 15,-1 4 26-15,-2 6 36 16,-3 4-27-16,-3 7-24 15,-2 3-64-15,0 0 7 16,0 0-52-16,0 0-3 16,0 3 0-16,0 18-6 15,0 6 6-15,0 5 10 16,0 2-8-16,0-5 17 16,6 0-19-16,6-10 0 15,1-5 4-15,-2-1 7 16,1-10-11-16,-2-3 3 0,2 0 4 15,3-3 17-15,3-18-24 16,0-9-11-16,-4-9 7 16,-6 2-45-16,-6-3 25 15,-2 6 7-15,0 3 17 16,-13 13 35-16,-3 7-15 16,-2 11 9-16,-3 0-23 15,-6 3 9-15,-4 22-15 16,4 2 5-16,4 4-3 15,8-6 26-15,11-4-26 16,4-5-1-16,0-7-1 16,2 0 9-16,17-6-4 0,2-3-5 15,3 0 8 1,5 0-10-16,-2-15 2 0,4-7-9 16,-4-1 7-16,-5 4-8 15,-2 1 8-15,-5 6 2 16,-3 5 0-16,-5 5-1 15,-1 2 1-15,1 0-6 16,2 9 3-16,2 14-12 16,0 5 15-16,-2 1 0 15,0-7 4-15,-3-8 0 16,2-7-4-16,-4-2 0 16,1-5 4-16,1 0 9 15,5 0-12-15,5-12-1 16,4-7 11-16,2-10-22 15,3 0-6-15,-3-1-8 0,1 1 22 16,-4 3-32-16,-3 2 35 16,-5 7 4-16,-5 9 0 15,-1 4 50-15,-5 4-41 16,0 0-4-16,0 9-9 16,0 23 3-16,0 14-3 15,0 15 17-15,0 12-10 16,0 13 43-16,0 6-41 15,0 5 9-15,0-3-15 16,0-9 13-16,0-12-16 0,0-17 0 16,0-16-47-16,0-18 14 15,0-16-85-15,0-6-137 16,0-30-32-16</inkml:trace>
  <inkml:trace contextRef="#ctx0" brushRef="#br0" timeOffset="71939.75">25978 2481 1003 0,'0'0'127'0,"0"0"-122"15,0 0 7-15,0 0-9 16,0 0 4-16,0 0-4 0,27 20 14 15,-20-19-7 1,1-1 0-16,-1 0 6 0,0 0-4 16,4 0 24-16,-5 0-33 15,1 0 5-15,-2-9-6 16,0-2 2-16,-1 1-8 16,0 0-12-16,-2 0 14 15,0 4-11-15,-2 0 26 16,0 4-11-16,0 2 20 15,0 0-18-15,0 0 4 16,0 0-8-16,-2 0 0 16,-11 17-10-16,2 4 10 0,2 7 0 15,5 2-1 1,2 0 13-16,2 3 0 0,0-8-1 16,4-1-4-16,14-6 25 15,1-5-26-15,4-10-4 16,2-3 1-16,2 0 13 15,-4-5-20-15,4-17 4 16,-2-2-4-16,0-4-10 16,-1 0-6-16,-4-3-2 15,-4 2-5-15,-1-2-15 16,-5 4 26-16,-4 0 3 16,-6 3 13-16,0 2-12 15,0 3 12-15,0 7 0 16,0 1-1-16,-9 9 7 0,-5 2-11 15,2 0 5-15,-5 6 0 16,4 18-6-16,2 6 13 16,6 10-3-16,5 8 22 15,0 3-3-15,10-5 37 16,14-8-26-16,3-13-17 16,6-7 49-16,3-11-38 15,4-7 22-15,0 0 2 16,0-20-44-16,-6-12 14 15,-8-4-22-15,-3-5-6 16,-12 5-14-16,-6 2-80 0,-5 4-139 16,0 6-618-1</inkml:trace>
  <inkml:trace contextRef="#ctx0" brushRef="#br0" timeOffset="77638.92">20336 6404 35 0,'0'0'170'0,"0"0"14"15,0 0 34-15,0 0-86 16,0 0-36-16,0 0-6 16,0 0-65-16,2-4 5 15,-2 4-15-15,2 0-12 16,1 0 17-16,-3 0-5 0,0 0-1 15,0 3 22-15,0-2-35 16,0-1 24-16,0 0-9 16,0 0-15-16,0 0 42 15,0 0-20-15,0 0-5 16,-5-1 28-16,-8-16-44 16,-5-1 6-16,-2 0-8 15,0 2 8-15,2 4-3 16,3 4-5-16,-1 4 0 15,3 4 9-15,-1 0-4 16,-1 0-5-16,-3 16 0 16,-1 12 3-16,2 10-3 0,1 7 0 15,3 6 0-15,5 4-2 16,0-1 9-16,8-4-7 16,0-13 0-16,0-13-11 15,18-17 7-15,9-7 6 16,4-6-2-16,5-28 42 15,-1-14-40-15,-1-8-4 16,-3-8-1-16,-4 2 1 16,-3 3-1-16,-1 6 3 15,-4 0 0-15,-2 5-3 16,-5 2 3-16,0 5 0 16,-5 9 4-16,-5 9 2 15,0 7 19-15,-2 8-24 16,0 6 2-16,0 2 4 15,0 0-7-15,0 0-7 0,0 0-11 16,0 10 18-16,0 13-4 16,0 10 4-16,0 8 0 15,0 10-4-15,0 5 9 16,0 4-5-16,0 1 0 16,6-1 5-16,4-4-5 15,1-10 0-15,-2-6 0 16,2-14-3-16,-2-12 9 15,4-10-12-15,-1-4-15 16,-4-12 21-16,3-17-7 16,-1-6-28-16,0-2-15 15,1 2 39-15,3-1-37 0,-1 3 45 16,1 8-1-16,-1 3 8 16,1 6-8-16,-1 5 4 15,-5 6 0-15,2 5 34 16,-3 0-34-16,-1 0 11 15,0 14-2-15,2 9-2 16,-2 12 38-16,3-2-32 16,-3 8-6-16,2-2 19 15,1-2-17-15,-3-9-4 16,3-10 4-16,-2-6-7 16,0-10 12-16,1-2-8 15,3 0-6-15,7-18 53 0,3-12-43 16,-2-7-9-16,4-1-1 15,-5 2-3-15,-1-1-9 16,1 1-9-16,-5 0 17 16,-1 6-14-16,-5 4 19 15,-5 11-1-15,-2 7 17 16,0 4-7-16,0 4 27 16,0 0-37-16,0 0 0 15,-2 0-9-15,-7 12 12 16,-3 6-6-16,8 2 3 15,4 8-3-15,0 9-8 16,27 0 8-16,2 5 3 16,0-5 9-16,-14-7-2 0,-8-6-7 15,-7-8 0-15,0-7 5 16,-7-4-8-16,-19-5 3 16,-11 0-23-16,-5-22 5 15,1-12-137-15,-2-10-111 16,5-9-275-16</inkml:trace>
  <inkml:trace contextRef="#ctx0" brushRef="#br0" timeOffset="77931.31">20780 6025 556 0,'0'0'248'0,"0"0"-73"16,0 0-122-16,0 0 0 15,0 0-8-15,0 0 18 16,51 67-23-16,-39-51-27 15,-4-4 24-15,3-8-35 0,-1-4 15 16,-2 0 57-16,-1-6-30 16,-5-13-22-16,-2-1-16 15,0 1 2-15,0-2-16 16,-11 6 6-16,-7 2-13 16,-2 8 10-16,0 5 10 15,0 0 1-15,4 22-6 16,5 22-26-16,9 9 24 15,2 13-58-15,16-1-73 16,21-2-19-16,7-10-181 16,6-11-288-16</inkml:trace>
  <inkml:trace contextRef="#ctx0" brushRef="#br0" timeOffset="78306.1">21383 6302 671 0,'0'0'222'0,"0"0"-103"16,0 0-72-16,0 0 9 16,0 0 9-16,0 0-33 15,39-122 16-15,-39 122-42 16,-18 0-6-16,-9 0 20 16,0 11-7-16,5 4-13 15,4 1 1-15,5 2 7 16,6 0-11-16,5 2 3 0,2 0-11 15,0 2 9-15,22 4-34 16,14 0 36-16,7 5 0 16,-1-6 12-16,-7 1 8 15,-12-4-17-15,-13-8 2 16,-10 1 36-16,0-3-33 16,-12 2 36-16,-20 0-5 15,-8 0-25-15,-2-4 6 16,-3-6-19-16,7-4-1 15,7 0 0-15,11-2-39 16,16-20-52-16,4-4-117 16,17-4-345-16</inkml:trace>
  <inkml:trace contextRef="#ctx0" brushRef="#br0" timeOffset="79169.02">21898 6326 493 0,'0'0'239'16,"0"0"-166"-16,0 0-58 15,0 0-10-15,0 0 14 16,0 0-15-16,0 0 7 16,0 0 13-16,0 0 14 15,0 0 39-15,0 0-21 0,0 0-9 16,-2-4-2-16,-2-6-42 15,0-2-3-15,-5 0 6 16,-1-1 0-16,0 4 3 16,1-1-9-16,-1 3 0 15,0 2 38-15,-1 3-36 16,-3 2 16-16,1 0-18 16,-5 8 3-16,-2 17 15 15,0 7-18-15,2 3 1 16,2 2 11-16,8 0 4 15,3 1-16-15,5-4 0 16,0-7 12-16,0-13-13 0,0-9 1 16,0-5 0-1,0 0 32-15,0-21-25 0,9-9-7 16,6-4 0-16,1-1-24 16,-1 5 23-16,2 6-13 15,-5 6 14-15,0 4-2 16,1 8 2-16,0 3-5 15,3 3 1-15,2 0 4 16,0 7 21-16,4 17-15 16,1 5 8-16,-2 3 10 15,2-2-17-15,-3-9 0 16,0-4-6-16,0-8 5 16,1-9 14-16,-2 0-19 15,1-3-1-15,1-21 12 16,-6-7-12-16,1-3 0 0,-3-2-7 15,-1-4-16-15,-2-5 19 16,-1-1-9-16,1-3 13 16,-4-3-8-16,-6 3 18 15,0 6-10-15,0 11 15 16,0 9-15-16,0 12 44 16,0 7-36-16,0 4-6 15,0 0 6-15,0 0-7 16,0 0-1-16,0 0 0 15,0 4 0-15,0 18-11 16,0 7 11-16,0 7 0 16,0 6-1-16,0 7 7 0,0 6-6 15,0-2 0-15,2 0 3 16,3-4-3-16,-1-7 0 16,0-7 0-16,3-11-7 15,-2-12 11-15,-3-4-8 16,0-8-31-16,-2 0-35 15,0-7-12-15,0-15-231 16,0-7-546-16</inkml:trace>
  <inkml:trace contextRef="#ctx0" brushRef="#br0" timeOffset="79359.94">21961 6229 711 0,'0'0'441'0,"0"0"-255"16,0 0-121-1,0 0-12-15,0 0-36 0,0 0-8 16,225-113 15-16,-164 96-12 16,-17 4-12-16,-11 2 0 15,-13 6-29-15,-11 1 14 16,-7 4-81-16,-2 0-165 16,0 0-203-16</inkml:trace>
  <inkml:trace contextRef="#ctx0" brushRef="#br0" timeOffset="79995.58">22204 6220 198 0,'0'0'337'0,"0"0"-181"0,0 0-100 16,0 0-19-16,0 0 85 16,0 0-69-16,3 76 13 15,-3-50-1-15,0 2-28 16,0 3 35-16,0-1-37 15,0-4-9-15,0-6 24 16,6-6-49-16,9-6 15 16,6-6-9-16,6-2 4 15,6-5 25-15,0-18-36 16,1-9 0-16,-3-3-9 16,-4-1-26-16,-3 0 24 15,-4 2 8-15,-2 3 3 16,-7 4-1-16,1 8 1 0,-6 7 0 15,-2 7 14-15,1 3-11 16,-5 2-6-16,0 0 3 16,2 0-9-16,3 14 9 15,-3 10 3-15,3 6-1 16,-3 5 39-16,0 2-36 16,4-1 7-16,-1-1-3 15,4-7 1-15,0-6 4 16,-3-6-14-16,1-8 0 15,0-6-2-15,4-2 17 16,2 0-9-16,7-14-2 16,5-15 6-16,2-4-11 0,0-4 1 15,2-2-18-15,-3 0 5 16,3 1-11-16,-2 10 17 16,-3 10 3-16,-3 8 8 15,-6 8-18-15,-1 2 14 16,-1 0 0-16,1 16 5 15,-1 8 0-15,0 4 11 16,-2 0-5-16,-6-1-8 16,-5-6 6-16,0 0-9 15,0-3 0-15,-13-6-9 16,-16-5-4-16,-10-4-1 16,-7-3-70-16,-4 0-180 0,2-24-249 15</inkml:trace>
  <inkml:trace contextRef="#ctx0" brushRef="#br0" timeOffset="80300.39">22639 5939 802 0,'0'0'356'0,"0"0"-282"16,0 0-68-16,0 0 18 15,0 0-4-15,0 0-17 16,142 75 17-16,-122-72-12 15,-6-3-8-15,-7 0 10 16,-3-1-7-16,-4-22 25 0,0 0-21 16,0-6 8-1,-22 4 26-15,-7 2-37 0,-3 5 8 16,1 8-5-16,2 4 5 16,4 6-13-16,4 0 1 15,5 16-10-15,5 18-1 16,11 6-47-16,0 4-6 15,4 2-88-15,23 1-41 16,4-8-70-16,7-2-227 16</inkml:trace>
  <inkml:trace contextRef="#ctx0" brushRef="#br0" timeOffset="80691.17">23158 6159 390 0,'0'0'246'0,"0"0"-133"0,0 0-62 15,0 0-35-15,0 0 7 16,0 0-16-16,239-236-6 16,-228 199 50-16,-7-2-14 15,-4 8 36-15,0-1 11 16,-4 9-42-16,-9 5 10 16,1 8-31-16,6 3-15 15,1 5 15-15,3 2-13 16,2 0-8-16,0 0 0 15,-2 0 1-15,0 14-1 16,-3 18 16-16,0 15 17 16,3 11 20-16,2 13-37 15,0 7 30-15,0 6-18 0,4 8-22 16,4 3 37-16,-8 1-42 16,0-2 3-16,0-1 11 15,0-16-4-15,-10-15-11 16,4-20 0-16,-1-19-3 15,3-16-2-15,4-7-30 16,0-5-14-16,0-32-39 16,0-13-275-16,0-11-267 15</inkml:trace>
  <inkml:trace contextRef="#ctx0" brushRef="#br0" timeOffset="81253.86">23260 6184 320 0,'0'0'382'15,"0"0"-189"-15,0 0-100 0,0 0-50 16,0 0 18-16,0 0-53 16,156-100 10-16,-124 88-17 15,-3-3 9-15,-9 6 0 16,-7 0-6-16,-1 2-4 16,-4 0 40-16,1 6-35 15,-2-2-4-15,-2 3-1 16,1 0 1-16,1 0-11 15,-3 0 10-15,1 17 0 16,-3 2-13-16,1 8 26 0,-1-1-3 16,0 2 5-1,7 0-14-15,1-6 24 0,4-7-25 16,1-4 0-16,-3-8 12 16,1 0 0-16,-1-3-7 15,1 0 7-15,3-20-5 16,5-9-14-16,2 3-2 15,-3-8-23-15,0 2 21 16,-4 1-43-16,-5-1 41 16,0 1-3-16,-6 1-7 15,-5 7 18-15,0 0 4 16,0 9 1-16,0 5 6 0,0 6-5 16,-10 3 12-1,-1 0-11-15,1 0 5 16,-2 12 32-16,1 10 1 0,5 7 2 15,1 8 27-15,5 5-51 16,0 5 30-16,0-1-21 16,9-5-25-16,13-9 17 15,5-7-16-15,4-12-6 16,1-13 1-16,1 0-67 16,2-15-40-16,3-8-78 15,2-6-228-15,1 0-147 16</inkml:trace>
  <inkml:trace contextRef="#ctx0" brushRef="#br0" timeOffset="81756.07">24182 6057 211 0,'0'0'337'0,"0"0"-113"16,0 0-69-16,0 0-46 0,0 0-56 15,0 0-22-15,44-18 28 16,-44 18-39-16,0 0 30 16,0 0 1-16,0 0-24 15,0-3 29-15,0-4-36 16,-11 2-20-16,-5-3 7 15,-1-1-1-15,-1 6-6 16,1-2 0-16,5 5 4 16,1 0-20-16,-1 0 16 15,5 12-1-15,1 11-17 16,2-2 12-16,4 3 6 16,0-4 0-16,4-8 9 15,16-3-1-15,0-7-8 0,0-2 0 16,-5 0 10-16,4-16-3 15,-1-11-7-15,-3-4 0 16,-1-3 4-16,-6-5-14 16,1-1 10-16,-2-6 0 15,-3-6-5-15,-1-4 6 16,-3-1-1-16,0 11 0 16,0 14 0-16,0 15 4 15,0 10-4-15,2 7 0 16,-2 0 2-16,2 5-2 15,3 29 0-15,1 14 4 16,3 13-1-16,3 6 37 0,-2-1-35 16,1 1-4-1,1-12 11-15,-4-8 2 0,1-15-14 16,-1-11 0-16,-4-6-31 16,-4-10 0-16,0-5-86 15,0-5-56-15,-2-24-192 16</inkml:trace>
  <inkml:trace contextRef="#ctx0" brushRef="#br0" timeOffset="81908.98">23763 5631 832 0,'0'0'341'0,"0"0"-257"0,0 0-84 16,0 0-75-16,0 0-101 15,0 0-510-15</inkml:trace>
  <inkml:trace contextRef="#ctx0" brushRef="#br0" timeOffset="83778.02">23778 5617 407 0,'0'0'169'0,"0"0"-11"0,0 0-28 15,0 0-13-15,0 0-52 16,0 0 25-16,0-65-46 16,0 65-31-16,0 0-13 15,0 14-7-15,0 11 7 16,0 2 0-16,0-3 10 15,0-5-13-15,0-7 3 16,7-7 0-16,6-5 15 16,0 0-11-16,-1-14 21 15,-8-11-25-15,-4-6 4 16,0 7-18-16,0 6 14 16,-11 11-30-16,-9 7 25 0,-3 0-25 15,-1 24-11-15,-3 8-29 16,9-2-128-1,8-11-284-15</inkml:trace>
  <inkml:trace contextRef="#ctx0" brushRef="#br0" timeOffset="85730.92">25051 5632 103 0,'0'0'81'0,"0"0"12"0,0 0-2 16,0 0 29-16,0 0 21 15,0 0-42-15,0 0-28 16,0 0-7-16,0 0-26 15,0 0 14-15,0 0-33 16,0 4-18-16,0 1 24 16,-5 4-14-16,-8 2 16 15,-3 1 16-15,1 2-33 16,-3-2 29-16,0 0-14 16,0 1-6-16,0 1 27 15,1 1-36-15,3-5 15 0,1 2 3 16,3-6-26-16,2 0 32 15,3-2-13-15,3-2-7 16,2-2 36-16,0 0-40 16,0 0 30-16,0 0 1 15,27-18-40-15,23-19 31 16,25-16-32-16,29-17 0 16,31-20 5-16,20-11-5 15,22-13-3-15,8-14-2 16,-7-8-23-16,-13 8 19 15,-22 15 6-15,-29 25 3 16,-27 30-11-16,-32 19 19 0,-24 17-8 16,-15 14 0-1,-12 5 7-15,-4 3-16 0,0 0 9 16,0 0 0-16,0 0-6 16,0 0 21-16,0 0-15 15,0 0 0-15,0 0 13 16,0 0-9-16,0 0-4 15,0 0 0-15,0 0-2 16,0 0 11-16,0 0-9 16,0 0 0-16,0 0 4 15,0 0-11-15,0 0 7 16,0 0 0-16,0 0-2 0,-2 0 10 16,0 0-8-1,2 0 0-15,0 0 16 0,0 0-21 16,0 0 5-16,0 0 0 15,0 0-1-15,0 0 4 16,-2 0-3-16,-7 0 0 16,-3 0-12-16,-3 0 8 15,-5 6-29-15,-3 1-14 16,-6-3 12-16,-6-4-209 16,-1 0-375-16</inkml:trace>
  <inkml:trace contextRef="#ctx0" brushRef="#br0" timeOffset="86547.85">27208 4391 153 0,'0'0'202'0,"0"0"-70"16,0 0 29 0,0 0-42-16,0 0-14 0,0 0-35 15,-8-44-15 1,8 34 35-16,0 3-11 0,0-4-2 15,0 1 6-15,0 0-46 16,0-2 15-16,0 2-21 16,0 3-14-16,0-2 39 15,0 3-54-15,0 0 17 16,0 4-7-16,0 2 4 16,0 0-11-16,0 0-5 15,0 0 3-15,0 0-13 0,0 0 14 16,0 0-4-16,0 0 0 15,4 0-11-15,8 20 6 16,-1 12 5-16,4 8 0 16,-1 4-2-16,-4 3 8 15,0-6-6-15,-4-5 0 16,1-5 8-16,-3-12-11 16,-2-2 3-16,-2-9-6 15,0-4-3-15,0-4-36 16,0 0 7-16,2 0 7 15,5 0-67-15,3 0-64 16,3-24-210-16,-2-6-396 16</inkml:trace>
  <inkml:trace contextRef="#ctx0" brushRef="#br0" timeOffset="87065.65">27343 4110 402 0,'0'0'167'0,"0"0"-30"16,0 0-8-16,0 0-26 15,0 0 2-15,0 0-44 16,-25-39 10-16,18 34-39 16,-2 1-10-16,-2-1 30 0,-4-2-41 15,-3 3 11-15,-1 3 7 16,2 1-23-16,-5 0 10 15,-3 0-15-15,-2 5 7 16,-6 18 9-16,-3 10-12 16,-4 14-1-16,0 9 9 15,2 10-3-15,7 4-1 16,6 2-2-16,14 3-4 16,11-1 23-16,0-4-21 15,38-3-1-15,20-9-1 16,9-12 10-16,5-12-11 15,-1-19-2-15,-3-15 4 16,-3-1 12-16,0-35-8 0,-7-8-8 16,-5-11 0-16,-10-6 2 15,-12-6-6-15,-13-8 4 16,-16-3 0-16,-2 0 11 16,-15-2-9-16,-26-2-2 15,-5 5 0-15,-2 7 5 16,0 17-15-16,10 16 10 15,2 17 0-15,5 16-17 16,2 4 3-16,0 26-64 16,5 23-144-16,12 2-265 15</inkml:trace>
  <inkml:trace contextRef="#ctx0" brushRef="#br0" timeOffset="88341.2">24966 5983 29 0,'0'0'20'0,"0"0"12"16,0 0 6-16,0 0 5 16,0 0 37-16,0 0-5 15,-26-17-12-15,24 17 4 16,-2 0-34-16,0-3 15 15,0 3 12-15,-3-4-27 16,1 0 4-16,-2-4-2 16,2 0-3-16,-1 1 31 15,1-4-28-15,-4 2-2 16,4 0 14-16,-5-1-25 16,0 3 11-16,-3-4-21 15,-1-1 2-15,1 0 35 0,-1 3-38 16,1-5 28-16,6 7 20 15,1 2-31-15,3 0 21 16,4 3 1-16,-3 2-19 16,3 0 24-16,0 0-48 15,0 0 5-15,0 0-12 16,20 19 1-16,20 14-1 16,26 19 5-16,20 14-1 15,21 15 13-15,24 13-11 16,14 8-6-16,13 7 3 15,10 2 10-15,-10-2-11 16,-13-9-2-16,-26-11 4 16,-28-17-7-16,-20-12 10 0,-17-13-7 15,-10-10 12 1,-6-5-6-16,-6-4 15 0,-3-1-5 16,-4-4-12-16,0-1 18 15,2-2-16-15,-4-1-6 16,-6-7 0-16,-3-3 14 15,-6-1-14-15,-3-3 0 16,-1-1 4-16,1 0 22 16,2-3-20-16,-5 4-6 15,0-3 0-15,-2-1 9 16,0 2-12-16,0-1 3 16,0 0 0-16,0-2-8 0,0 0 8 15,0 2-2 1,0-2 1-16,0 0-41 0,0 0 24 15,0 0-17-15,0 0-14 16,0 0 24-16,0 1-54 16,0 1 8-16,0 1-13 15,-11 3-40-15,6 1-80 16,5 0-144-16</inkml:trace>
  <inkml:trace contextRef="#ctx0" brushRef="#br0" timeOffset="89083.81">27081 7163 126 0,'0'0'223'16,"0"0"-106"-16,0 0 13 15,0 0 2-15,0 0-12 16,0 0 9-16,40-55-45 16,-32 46 19-16,-6-2-25 15,2 1-46-15,-2 4 15 16,-2 3-21-16,0 0-11 15,0 3 15-15,0 0-30 16,0 0 0-16,0 0 0 16,-8 0-8-16,-11 8 8 15,-3 14 0-15,0 10 4 16,2 6 4-16,4 5 2 0,5-2-9 16,5 2 9-16,6-8 2 15,0 0-10-15,0-5-2 16,12-6 5-16,11-4-2 15,4-8 3-15,8-8-6 16,11-4 1-16,0-1 13 16,-3-26-13-16,-8-3-1 15,-8-2 5-15,-16-3-11 16,-9-2 6-16,-2-4 0 16,-11-2-3-16,-20 0-1 15,-10 6 4-15,-3 6 0 0,-3 9 1 16,3 5 1-16,3 5-2 15,10 4 0-15,11 5-1 16,9 1-7-16,6 2-27 16,5 0-91-16,0 0-154 15,12 0-184-15,15 6-27 16</inkml:trace>
  <inkml:trace contextRef="#ctx0" brushRef="#br0" timeOffset="89607.51">27262 6882 325 0,'0'0'200'16,"0"0"-76"-16,0 0-32 16,0 0 4-16,0 0-17 15,0 0-16-15,-33-125 31 16,12 113-72-16,-2 5 8 15,-6 0 24-15,0 1-41 16,-3 2 22-16,-2-2-1 16,-2 2-15-16,1 4 36 15,-5 0-47-15,-1 0 13 16,2 13 0-16,-1 15-10 16,0 13-1-16,-1 13 2 15,6 13-11-15,1 13 37 0,12 10-35 16,9 8 4-16,13 2-3 15,0-5 8-15,15-5-12 16,30-14 0-16,20-13 8 16,24-17 7-16,15-18-11 15,10-17-4-15,-4-11 4 16,-10 0 8-16,-7-29-22 16,-8-13 10-16,-7-11-32 15,-11-7 28-15,-25-12-23 16,-19-9 27-16,-23-12-11 15,-5-5 14-15,-33 7-3 16,-11 11 0-16,-2 15 1 16,1 16-6-16,6 17 5 0,7 14 0 15,3 18-7 1,7 0-62-16,3 21-116 0,8 12-127 16,3-1-418-16</inkml:trace>
  <inkml:trace contextRef="#ctx0" brushRef="#br0" timeOffset="92593.54">28049 4110 274 0,'0'0'119'0,"0"0"-62"15,0 0 25-15,0 0-13 16,0 0 15-16,0 0-65 16,31-134 20-16,-13 125-30 15,-3 2-6-15,-6 3 24 16,1 4-27-16,-4 0 0 16,-1 0 4-16,1 4-4 0,-2 18 0 15,-1 12 9-15,-3 14 0 16,0 12 37-16,0 13-22 15,-9 7 13-15,0 2 14 16,3 5-42-16,4-4 16 16,2 1-7-16,0-9-14 15,0-7 22-15,8-12-26 16,13-10 0-16,0-9 10 16,4-9 3-16,0-10-13 15,-3-10 8-15,0-7-6 16,-4-1 26-16,0 0-28 15,-3-13 3-15,-1-8 9 16,-3 1-3-16,-2 3-10 0,-1-2 1 16,-2 4 0-1,-2 3 20-15,-4 3-19 0,0 4 1 16,0 2 34-16,0 3-30 16,0 0 8-16,0 0-14 15,0 0 1-15,0 0-14 16,0 0 13-16,0 0-11 15,0 8-1-15,2 14 8 16,0 14 4-16,5 14 2 16,4 18 0-16,2 15 25 15,6 11-24-15,-2 8-3 16,3 7 8-16,0 5 3 16,0 8-11-16,-2 4 0 15,-3 1 5-15,1 0 12 0,0-3-15 16,-2 0 5-16,-4-4 23 15,-3 1-24-15,-3-3 6 16,-4-5 2-16,0-12-13 16,0-14 33-16,-4-13-29 15,-9-10 3-15,-1-14 31 16,1-5-39-16,0-15 13 16,3-10-9-16,4-11 0 15,4-4 22-15,0-5-25 16,-1 2 6-16,-3-2 17 15,-8 0-13-15,-3 0-11 16,-6 0 0-16,-1 0 3 16,-3 0-19-16,0-16 13 0,7-16-43 15,13-18 0 1,7-23-223-16,18-23-310 0</inkml:trace>
  <inkml:trace contextRef="#ctx0" brushRef="#br0" timeOffset="93014.03">28946 4466 14 0,'0'0'73'0,"0"0"90"16,0 0 42-16,0 0-23 16,0 0 0-16,0 0-84 15,-25-5-15-15,21 2 20 16,-2 1-36-16,6-1 9 15,-2 3-34-15,2 0-37 16,0 0 11-16,0 0-16 0,0 21 0 16,0 12 4-1,0 15-4-15,0 1 11 0,0 3-11 16,4-3 9-16,4-5-21 16,0-2 8-16,1-5-120 15,1 2-40-15,1-10-184 16,1-11-233-16</inkml:trace>
  <inkml:trace contextRef="#ctx0" brushRef="#br0" timeOffset="93502.75">29362 4838 197 0,'0'0'693'0,"0"0"-540"16,0 0-91-16,0 0 83 16,0 0-99-16,0 0-30 15,82-28 8-15,-15 28-20 16,0 0 11-16,-7-1-15 16,-6-3 0-16,-11-3-16 15,-12 1 15-15,-12-4 1 16,-5 0 0-16,-9 1 9 15,-3-4-22-15,-2-1 6 16,0 2 7-16,-5 0-13 16,-6 0 13-16,2 3 0 15,5 2 0-15,-1 3 3 0,3 2 4 16,2 0-7-16,-2 2 0 16,2 0-10-16,0 0 13 15,0 0-6-15,0 0-1 16,0 8-11-16,19 11 15 15,8 4 5-15,-2 1-4 16,-2 4 4-16,-13 1-5 16,-10 2 0-16,0 5-6 15,-18 1 6-15,-15 1-4 16,-9-4 4-16,-5-2-4 16,2-6-26-16,12-8-150 0,17-16-126 15,16-2-428-15</inkml:trace>
  <inkml:trace contextRef="#ctx0" brushRef="#br0" timeOffset="95121.06">30643 4572 324 0,'0'0'259'16,"0"0"-127"-16,0 0 14 15,0 0-78-15,0 0-32 16,0 0-15-16,29-15-12 15,-19 22-9-15,-6 7 2 16,-2 0 6-16,1 2 0 16,-3 0-6-16,2-4-2 15,-2 0 22-15,0-4-16 16,0-5-4-16,0 0-2 16,0-3 12-16,0 0-2 0,0 0-5 15,0 0 2-15,0-12 11 16,0-8-9-16,-5 0-9 15,-1 0 0-15,-2 0 8 16,0 2-5-16,1 4 1 16,-3 1 18-16,0 5 31 15,-1 2-38-15,0 6 17 16,-3 0-32-16,-1 0 13 16,-5 13-19-16,-3 15 6 15,2 7 0-15,0 6 12 16,3 2 0-16,7 3-5 15,5-7-7-15,4-7 12 16,2-6-8-16,0-9-4 16,0-10 0-16,0-7-2 15,2 0 17-15,11 0-9 0,3-17 9 16,3-13-5-16,4-5-11 16,-1-1 1-16,-4 2 0 15,0 4 0-15,-5 6 9 16,-1 8-9-16,-6 4 0 15,1 6 9-15,-5 6-17 16,0 0 8-16,0 0-12 16,3 12 6-16,0 18-10 15,1 8 16-15,5-2 2 16,5-1 10-16,7-9-6 16,-2-6-6-16,4-8 0 15,-3-10 15-15,-2-2-6 0,-4 0-3 16,2-17-4-16,-5-9 8 15,3-8-20-15,-3-4 6 16,2-10-4-16,-1-2-7 16,-5-3 15-16,-3 2 0 15,0 2 0-15,-2 11 10 16,0 14-10-16,-2 10 9 16,0 10 7-16,-2 2 15 15,0 2-31-15,0 0 0 16,0 4-5-16,0 19-6 15,0 6 6-15,0 7 5 16,0 4 0-16,0 5 0 16,0 1 9-16,0-5-9 15,9-2 0-15,5-9 9 16,1-10-11-16,-3-5 2 0,-3-12-6 16,6-3 0-16,3 0 6 15,4-15 0-15,3-11 0 16,-5-6-22-16,-4-2 16 15,-3 1 2-15,-5-7 4 16,0-1-6-16,-4-3 15 16,-4 2-9-16,0 6 7 15,0 8-2-15,0 9 17 16,0 10-6-16,0 6-16 16,0 1 20-16,0 2-17 0,0 0-3 15,0 0 0-15,0 0-12 16,0 9 10-16,0 21-2 15,0 16 4-15,4 11 6 16,5 7-5-16,3 0-1 16,-4-3 0-16,-1-3 13 15,-5-11-16-15,-2-9 3 16,0-12-34-16,0-4-14 16,-2-12-143-16,-9-10-108 15,-3 0-261-15</inkml:trace>
  <inkml:trace contextRef="#ctx0" brushRef="#br0" timeOffset="95555.81">30981 4564 817 0,'0'0'231'0,"0"0"-151"16,0 0 20-16,0 0-36 15,0 0-59-15,0 0 10 16,175-65-15-16,-121 65 0 15,-7 0 0-15,-5 10 1 16,-9 13-1-16,-4 7 0 16,-4 6-14-16,-5 4 10 15,-7 2 4-15,-4-2 0 16,-9-4-6-16,0-1 6 16,0-10 0-16,-11-5-2 15,-7-6 2-15,3-6 0 0,1-6 18 16,3-2-6-16,3 0 55 15,-4-15-30-15,5-11 3 16,5-5-13-16,2-5-25 16,0 1 24-16,5 0-12 15,15 1-12-15,2 8 19 16,5 5-21-16,-3 6 0 16,-4 9 0-16,1 6-6 15,-4 0 0-15,-1 18 6 16,-1 9-14-16,-1 2 13 15,-5-1-52-15,-3-4-16 16,-1-6-116-16,-3-12-155 16,1-6-477-16</inkml:trace>
  <inkml:trace contextRef="#ctx0" brushRef="#br0" timeOffset="95732.71">31490 4163 1273 0,'0'0'62'0,"0"0"-8"16,0 0-34-16,0 0-16 15,0 0-8-15,0 0-32 16,6-22-105-16,9 49-78 16,3 2-277-16</inkml:trace>
  <inkml:trace contextRef="#ctx0" brushRef="#br0" timeOffset="96027.54">31714 4289 717 0,'0'0'276'0,"0"0"-199"15,0 0 9-15,0 0 31 16,0 0-85-16,0 0-4 15,4-12-12-15,5 16-5 16,3 14-10-16,-4 11-1 16,-1 8 0-16,-3 11 27 15,-2 9-25-15,-2 2 7 0,0-2-6 16,0-3 9-16,0-8-11 16,0-10-1-16,0-6-3 15,0-7-1-15,0-11-61 16,5-7-55-16,2-5-111 15,-1 0-194-15</inkml:trace>
  <inkml:trace contextRef="#ctx0" brushRef="#br0" timeOffset="96981.92">31714 4601 599 0,'0'0'254'0,"0"0"-149"0,0 0 48 16,0 0-5-16,0 0-128 15,0 0-6-15,54-80 4 16,-23 66-8-16,-3-1-1 16,1 1-4-16,-4 6-3 15,-7-1-2-15,-1 7 6 16,6 2-12-16,1 0 5 16,8 21-3-16,-6 6-9 15,-1 5 10-15,-10-1 3 16,-6 0-2-16,-4-4-4 15,-5-3 0-15,0-5 4 16,0-6 2-16,0-3 8 16,0-6-4-16,0-4-4 0,0 0 5 15,7 0-3-15,8 0-2 16,7-6 9-16,5-8-5 16,-2-5 9-16,0 0-10 15,-6-1-3-15,-1 1 0 16,-5 4 4-16,-1 3-4 15,-6 5 6-15,-1 4-4 16,-1 1 18-16,0 2-20 16,8 0-2-16,1 10-5 15,7 11 2-15,5 4 4 16,1 2 1-16,-1-6 0 16,-3-5 4-16,-6-4-2 0,-5-3-2 15,-4-6 0-15,-7-3 8 16,0 0-20-16,0 0 12 15,0 0 0-15,0 0 6 16,0-12-5-16,-11-8 10 16,-5-4-11-16,-9-2-11 15,-4 3 0-15,-2 4 6 16,2 7 5-16,7 2 33 16,8 5-21-16,12 5 22 15,2 0-6-15,0 0-24 16,0 0 16-16,0 0-20 15,14-3 0-15,8-1 13 16,0-2-8-16,5 0-4 16,-2-2-1-16,-6 1-18 15,2 2 14-15,-7 3-10 0,1-1 3 16,-11 3 2-16,2 0-7 16,4 5 10-16,-1 11 6 15,-1 7-11-15,0 4 7 16,-6-1 4-16,0 0 0 15,-2-6 6-15,0-3 0 16,2-12-6-16,-2-1 0 16,0-4 6-16,0 0-5 15,5 0 6-15,3-18-6 16,4-10 11-16,5-5-6 16,4 2-6-16,-1 0 0 15,-1 6 2-15,-5 7-8 0,-5 5 6 16,0 10 0-16,2 3 1 15,2 0 5-15,8 12-6 16,0 20 0-16,0 10-8 16,-1 2 8-16,-7 0 1 15,-1-10-1-15,-4-5-8 16,-3-12-106-16,-5-9-140 16,0-8-250-16</inkml:trace>
  <inkml:trace contextRef="#ctx0" brushRef="#br0" timeOffset="97171.81">31966 4168 1246 0,'0'0'58'0,"0"0"-53"16,0 0-5-16,0 0 0 15,0 0-98-15,0 0-62 16,20 73-176-16</inkml:trace>
  <inkml:trace contextRef="#ctx0" brushRef="#br0" timeOffset="98105.76">29197 6467 41 0,'0'0'20'0,"0"0"-12"16,0 0 27-16,0 0 3 16,0 0 5-16,0 0 21 15,-16-100-1-15,7 91-5 16,1 4-7-16,-2-3-4 16,2 1 5-16,5 2 44 15,1-4-39-15,2 1 7 16,0 1-5-16,0-2-45 15,0 1 45-15,0-2-10 16,-2 3 4-16,0-2 33 16,0 1-43-16,0 2 1 0,2 3 23 15,-3-2-57-15,1 3 25 16,-1 2-35-16,-5 0 9 16,-3 0-17-16,-10 10 8 15,-3 25 0-15,-8 14-4 16,3 14 16-16,3 12-12 15,11 6 3-15,8 0 5 16,7-6-1-16,2-11-7 16,23-14 0-16,6-12 2 15,5-15 9-15,-1-14-11 16,-2-9 12-16,1 0-10 16,-7-34 5-16,-3-10-7 0,-5-6-29 15,-13-2 11-15,-6 0-6 16,0 2 24-16,-27 2 0 15,-2 3 0-15,0 6 22 16,7 11-9-16,6 10-3 16,3 15-10-16,2 3-4 15,-1 13-5-15,1 23-19 16,9 14-124-16,2 4-82 16,0-3-271-16</inkml:trace>
  <inkml:trace contextRef="#ctx0" brushRef="#br0" timeOffset="98555.16">29371 6729 921 0,'0'0'251'16,"0"0"-176"-16,0 0-30 15,0 0-44-15,0 0 22 16,0 0-23-16,524-62 7 15,-447 60-8-15,-21 2 1 16,-25 0 0-16,-17-2-3 16,-14-6 2-16,0-2 1 15,-4-6 25-15,-16-6-21 16,-5 2 22-16,-4-4-25 0,-2 0-1 16,0 0 0-1,-1 2 8-15,8 3-8 0,4 6 0 16,8 1 0-16,10 4 7 15,2 4-2-15,0-3-5 16,7 0 0-16,26-2 12 16,12 6-12-16,2 3 0 15,-5 0 2-15,-8 14-17 16,-14 22 15-16,-11 8-10 16,-9 6 9-16,0 2-14 15,-29-2 15-15,-7-4 0 16,3-6 3-16,2-5 6 15,8-11-9-15,9-6-6 16,12-9-114-16,2-6-250 16,8-3-393-16</inkml:trace>
  <inkml:trace contextRef="#ctx0" brushRef="#br0" timeOffset="99343.71">30379 6493 784 0,'0'0'192'0,"0"0"-95"16,0 0 11-16,0 0-15 16,0 0-61-16,0 0-1 0,10-84-31 15,-5 84 10-15,-1 4-21 16,1 22 11-16,-2 6 0 15,-3 5-1-15,0 4 13 16,0-1-11-16,0-2-1 16,0-6 2-16,0-9-2 15,0-8 0-15,0-9 0 16,0-6-2-16,0 0 11 16,8-14-7-16,3-16-2 15,7-8 0-15,3-5-4 16,0 4 4-16,0 3 0 15,-3 4-1-15,-3 3 7 16,1 10-12-16,-3 3 6 0,2 9 0 16,-3 7 4-1,1 0-4-15,-1 18 0 0,-6 13 9 16,-2 3 2-16,-4 0 0 16,0 0-6-16,0-4-2 15,0-7 9-15,0-3-12 16,0-8 0-16,0-3-2 15,2-5-45-15,5-4-28 16,3 0-63-16,5 0 19 16,3-18-83-16,3-6-64 15,0-2 43-15,-1-2 219 16,0 2 4-16,-2-2 107 16,-2 1 25-16,-1 8 44 15,-6 3-33-15,-2 6-48 0,-5 10-48 16,-2 0-23-16,0 5-3 15,0 22-11-15,0 7 33 16,0 2-18-16,2 4 29 16,5-2-33-16,6-4 0 15,1-8 22-15,1-6-34 16,-1-10 19-16,-1-10-10 16,3 0-5-16,-3-3 26 15,-1-24-39-15,-4-1 0 16,-8-4-1-16,0-4-20 15,-6-1 8-15,-15 0-3 16,-1 2-2-16,5 12 7 16,3 9 7-16,1 10-29 0,3 4-17 15,4 11-89-15,3 16-41 16,3-1-204-16</inkml:trace>
  <inkml:trace contextRef="#ctx0" brushRef="#br0" timeOffset="99505.62">31241 6599 991 0,'0'0'120'0,"0"0"-109"16,0 0 17-16,0 0-28 0,0 0-63 15,0 0-241-15</inkml:trace>
  <inkml:trace contextRef="#ctx0" brushRef="#br0" timeOffset="100415.52">31625 6441 268 0,'0'0'342'16,"0"0"-230"-16,0 0-4 0,0 0-38 16,0 0 8-1,0 0-26-15,2-37-8 0,-2 32-20 16,0-3 44-16,0 1-33 16,0-3-6-16,0 1 21 15,0-3-47-15,0-5 26 16,0 3-14-16,0 1-10 15,0 0 20-15,0-1-22 16,-2 4-3-16,-5 2 0 16,0 5-8-16,-2 3 8 15,-2 0-18-15,-5 0 18 16,-3 5 11-16,1 16-11 0,-1 4 0 16,4 9 2-1,-1 6 11-15,5 4-13 0,1-2 0 16,2-6 8-16,8-7-4 15,0-9-4-15,0-6 0 16,0-7-4-16,0-7 5 16,8 0-1-16,7-5 0 15,1-15 15-15,-1-4-31 16,-4-2 13-16,3-3-1 16,-6 2-7-16,2 3 16 15,-6 8-5-15,1 4 2 16,-3 6 10-16,-2 1 32 15,0 3-43-15,2 2-1 16,2 0 0-16,0 9 4 16,3 14-4-16,3 4 0 0,-2-3 4 15,1-4 3-15,3-5-7 16,-2 0 0-16,-1-5 0 16,5-4 3-16,-1-3-6 15,5-3-20-15,3 0-48 16,-2-14-41-16,-1-16-59 15,2-6-66-15,-4-4-25 16,-6-6 177-16,-2-3 85 16,-4-2 83-16,-2 0 126 15,3 5-13-15,-1 5-71 16,0 3-19-16,1 10-16 16,-1 2-65-16,-1 5 13 0,1 8-5 15,-1 1-23-15,-1 5 22 16,-2 3-32-16,0 2 0 15,0 2 7-15,0-1 0 16,0 1-11-16,0 0 4 16,0 0-4-16,0 24-4 15,0 13 8-15,0 14 0 16,0 4-2-16,0 3 10 16,0-3-8-16,0-4 0 15,0-10-8-15,0-9 7 16,2-10-58-16,2-10-60 15,0-10-32-15,8-2-165 16,-1-5-56-16</inkml:trace>
  <inkml:trace contextRef="#ctx0" brushRef="#br0" timeOffset="100685.25">32011 5985 544 0,'0'0'257'16,"0"0"-105"-16,0 0 3 15,0 0-58-15,0 0-16 16,0 0-38-16,0-48-34 16,0 48 18-16,0 0-27 15,0 0 0-15,0 7-12 16,0 20 16-16,0 18-4 16,0 11 12-16,0 8-11 15,0 3 25-15,0 0-26 16,4-4 0-16,0-14 6 0,1-6-6 15,-3-11-11-15,-2-10-64 16,0-6-106-16,0-12-13 16,0-4-193-16</inkml:trace>
  <inkml:trace contextRef="#ctx0" brushRef="#br0" timeOffset="101047.04">31876 6250 722 0,'0'0'198'16,"0"0"-94"-16,0 0 66 16,0 0-60-16,0 0-85 0,0 0-4 15,96-74-5-15,-55 69-13 16,-4 5-3-16,-3 0 2 16,-1 0-2-16,-2 17 0 15,1 11 0-15,-3 6-9 16,-3 4 17-16,-5 0-9 15,-8-1 1-15,-5-8 0 16,-5-8-8-16,-3-7 8 16,0-6-16-16,-5-6 11 15,-10-2 10-15,-3 0 4 16,-5-2 45-16,6-19-24 16,5-2 29-16,6-10-41 0,6-3-4 15,0-6-1-15,12 0-12 16,9 0-2-16,4 5-24 15,4 10-44-15,6 8-60 16,8 7-336-16</inkml:trace>
  <inkml:trace contextRef="#ctx0" brushRef="#br0" timeOffset="101198.47">32915 6238 1078 0,'0'0'281'0,"0"0"-211"15,0 0-23-15,0 0 5 16,0 0-47-16,0 0-4 16,-67 0-2-16,52 0-102 15,-12 8-268-15</inkml:trace>
  <inkml:trace contextRef="#ctx0" brushRef="#br0" timeOffset="112817.77">1404 10564 315 0,'0'-13'172'0,"0"-1"5"15,4 1-105-15,3 0 27 16,-2-3 1-16,1 0-15 16,1 1 10-16,-3 0-19 15,0 1-7-15,2 2 30 16,-2 4-60-16,-2 2 24 16,0 2-16-16,-2 4-41 15,0 0 39-15,0 0-45 16,0 0 0-16,0 0-9 15,0 0 11-15,0 0-2 0,0 0 0 16,0 0-2 0,0 0-10-16,0 16 12 0,0 10 0 15,0 8-4-15,0 9 11 16,0 6-7-16,0 7 0 16,-8 7 4-16,-4 3-4 15,1-2 0-15,0-6 0 16,2-10-1-16,0-12 8 15,3-10-7-15,-1-10 0 16,-3-4 6-16,6-3-18 16,0-4 12-16,2-2-17 15,2-1 5-15,0-2-16 16,0 0 7-16,0-12 2 16,0-10-124-16,0-6-67 15,0 1-34-15,0 4-35 0,2 2 159 16,-2 5 120-16,0 5 0 15,0-1 185-15,-5 5-5 16,-1 3 49-16,3 1-59 16,3 3-76-16,0 0-6 15,0 0-78-15,0-3-6 16,18-5-4-16,24-2 10 16,10-4 7-16,8-4-15 15,-4 4-2-15,-5-2 18 16,-4 0-8-16,-2-1-10 15,-8-3 0-15,-5 5-14 16,-10-3 10-16,-9 0-20 0,-4-3 19 16,-4 2-15-16,-5-1 2 15,0-1 4-15,0 2 13 16,0-2 1-16,0 3-1 16,-10 0 1-16,6 0 0 15,0 5 39-15,2 4-37 16,2 1 23-16,0 4-4 15,0 2-13-15,0 0 21 16,0 2-24-16,0 0 1 16,0 0 20-16,0 0-18 15,-3 0-8-15,3 0 0 16,0 13-21-16,-2 18 18 16,2 17-3-16,-4 13 6 0,-6 4-4 15,2 4 9-15,-3-2-5 16,1-9 0-16,4-9 9 15,6-11-29-15,0-13-25 16,2-15-46-16,27-10-72 16,7-4-74-16,0-29-104 15</inkml:trace>
  <inkml:trace contextRef="#ctx0" brushRef="#br0" timeOffset="113133.59">2053 10548 627 0,'0'0'200'0,"0"0"-16"0,0 0-60 15,0 0-47-15,0 0 36 16,0 0-56-16,13-51-37 16,-13 51 41-16,0 0-60 15,0 0 22-15,0 0-23 16,0 8-8-16,0 21 2 15,0 12 6-15,0 13 0 16,0 3 5-16,-11 1 3 16,-1-4-8-16,-1-6 0 15,-3-6 12-15,3-9-18 16,5-10 6-16,-2-10-48 0,6-8 30 16,4-5-92-16,-5 0 3 15,3-4-5-15,0-22-438 16</inkml:trace>
  <inkml:trace contextRef="#ctx0" brushRef="#br0" timeOffset="113665.91">2006 10534 588 0,'0'0'326'16,"0"0"-169"-16,0 0-56 15,0 0-35-15,0 0-46 16,0 0 31-16,222-167-48 15,-177 153 5-15,-5 10-1 16,-7 4-6-16,-10 0-1 0,-5 0 0 16,-11 16-24-16,-5 2 20 15,-2 6-24-15,0 6 2 16,-11 0 17-16,-11 5 15 16,-5 0-6-16,-2-3 0 15,-3 0 8-15,3-7-12 16,3-8 4-16,5-5 0 15,8-5 4-15,5-7 9 16,3 0 1-16,3 0 67 16,-1 0-69-16,1-2 23 15,2-6-29-15,0 4 5 16,0 1 23-16,0 1-25 0,0 2-8 16,0 0-1-16,0 0 2 15,9 0-7-15,11 7 5 16,7 19 0-16,2 8-12 15,-2 8 19-15,-3 6-7 16,-3 0 0-16,-8-4 9 16,0-1-14-16,-4-14 5 15,0-7 0-15,-3-9 2 16,3-11 6-16,5-2-8 16,4 0 5-16,4-12 13 15,0-10-14-15,-1-5-4 16,-6 4-37-16,-1 3 13 15,-6 3-116-15,-6 8-119 0,-2 3-550 16</inkml:trace>
  <inkml:trace contextRef="#ctx0" brushRef="#br0" timeOffset="114462.45">2238 10614 157 0,'0'0'264'0,"0"0"-133"16,0 0-76-16,0 0 31 15,0 0-22-15,0 0 43 16,0-8-6-16,0 8-62 15,-10 0 2-15,-5 0-41 0,-10 9 10 16,-10 24-24 0,-12 13 19-16,-4 7-11 0,-5 10-2 15,9-8-215-15,14-16-300 16</inkml:trace>
  <inkml:trace contextRef="#ctx0" brushRef="#br0" timeOffset="-177863.24">3218 10848 63 0,'0'0'40'16,"0"0"-40"-16,11 0-8 16,10-6 8-16,1 3 28 15,3-4 21-15,-1 1-1 16,-6 2-20-16,-5 1 10 15,-6 2 19-15,-5 1-22 16,-2-2 29-16,0 2-8 16,0 0-26-16,0 0 28 15,0-2-20-15,0 2 29 0,0 0 2 16,0 0-58-16,-4 0 35 16,-8-2-20-16,-5 2-26 15,-10 0 7-15,0 0 7 16,-4 0-14-16,0 0 24 15,-2 0-19-15,-1 0 18 16,1 0-3-16,6 4-14 16,2 2 50-16,9-2-47 15,8-2 14-15,5-2 20 16,3 0-38-16,0 0 56 16,0 0-8-16,3 0-52 15,32 0 30-15,25 0-12 0,32 2 0 16,24 0 2-16,15 2-5 15,12 0-16-15,6 7 0 16,-4-4 0-16,-7 3 2 16,-15 2 2-16,-24-4-4 15,-26-4 0-15,-17 1 12 16,-19-5-12-16,-10 0 0 16,-14 0 4-16,-8 0 20 15,-5 0-20-15,0 0 13 16,0-9 13-16,-5-7-11 15,-12-5-19-15,-6-2 0 16,-4-3 8-16,-2 6-4 16,0-1-4-16,0 7 0 15,8 2-7-15,2 1 9 16,9 5-2-16,4 2 0 0,6 2 6 16,0 2 0-16,0 0-6 15,0 0 0-15,8 0-16 16,9 0 17-16,6 2-3 15,-3 16 2-15,-7 4 0 16,-4 8-25-16,-9 10 19 16,0 7 6-16,-34 8-7 15,-16 2 23-15,-2-3-16 16,7-10 0-16,16-12 5 16,20-12-23-16,9-5 0 15,43-4-100-15,43-11-61 16,42-11-347-16</inkml:trace>
  <inkml:trace contextRef="#ctx0" brushRef="#br0" timeOffset="-174567.83">5441 10928 302 0,'0'0'218'15,"0"0"-184"-15,0 0 24 16,0 0 41-16,0 0-55 15,0 0 35-15,-40 39-6 16,40-38-10-16,0-1 36 16,0 0-40-16,0 0 43 15,11-8-5-15,24-20-66 16,19-18 5-16,10-12-36 16,8-9 1-16,-3-5 8 15,-11-2-9-15,-6 1-19 0,-15 0 12 16,-10 1-52-1,-9 6 50-15,-11 8-5 0,-7 9 14 16,0 11-4-16,0 8 4 16,0 10 0-16,0 6-2 15,-3 9 5-15,-1 1-5 16,1 4 2-16,1 0 0 16,-2 0-17-16,-5 2 15 15,0 18 2-15,-4 9-4 16,-3 14 14-16,1 11-10 15,-4 13 11-15,-2 10-9 16,0 8 42-16,1 3-40 16,5-6 7-16,8-10-2 0,7-11 12 15,0-10-21 1,3-13 0-16,20-8 3 0,6-14-4 16,8-9 1-16,3-7 0 15,2-9 0-15,5-18-13 16,-3-9 9-16,1-5-13 15,-7-3-20-15,-5 1 30 16,-6-3-36-16,-9 7 23 16,-9 4 8-16,-5 7 6 15,-4 10 4-15,0 10 2 16,0 7 0-16,0 1-5 16,-9 0 5-16,-9 22 0 15,1 10-6-15,-3 4 8 16,3 6-2-16,2 1 0 0,5 2 4 15,2 1 30 1,6-7-30-16,2-2-4 0,0-4 7 16,0-10 8-16,4-6-15 15,10-9 0-15,1-6 1 16,4-2 17-16,3 0-18 16,2-25 0-16,1-7 0 15,-3-6-29-15,-4-6 20 16,-3-2-16-16,2 2 25 15,-7 6 5-15,1 9 3 16,-1 6 1-16,-2 11 39 16,-3 3-38-16,-3 7 7 15,0 2-17-15,0 0 13 0,6 17-23 16,-2 12 10 0,1 6 0-16,-1 1 8 0,-2 2 10 15,1-6-18-15,2-4 0 16,2-6 8-16,1-8-4 15,0-6-4-15,-1-6 0 16,-1-2-1-16,6-2 21 16,-1-26-27-16,1-12 7 15,1-10-43-15,-6 1 39 16,-2 0-31-16,-2 8 35 16,-3 10-19-16,-2 7 31 15,0 12-12-15,0 5 12 0,0 5-5 16,0 2 26-1,0 0-33-15,0 2 0 0,0 19-21 16,0 5 33-16,0 4-12 16,0-2 0-16,0-1 12 15,4-4-8-15,9-7-4 16,5-4 0-16,7-6 1 16,2-2 12-16,2-4-13 15,6 0 0-15,1-10 0 16,-1-14-15-16,3-5 13 15,-2-3-41-15,-2-4 40 16,-3-1-66-16,-6 1 45 16,-6 1 0-16,-7 7 24 15,-6 7-14-15,-6 9 14 16,0 5 0-16,0 5 4 0,-20 2 3 16,-3 0-9-1,0 4 2-15,-4 13 0 0,2 6-2 16,-2 3 2-16,5 6 0 15,4 3-8-15,9 2 30 16,5 3-20-16,4 1 22 16,0-2-22-16,6-2 37 15,14-7-39-15,5-6 0 16,4-13 9-16,2-11 1 16,7 0-10-16,5-15 12 15,-1-21-8-15,-2-10 15 16,-7-5-19-16,-4 0 0 0,-6-2 5 15,-5 11 5-15,-7 7-10 16,-5 12 1-16,-4 13 0 16,-2 10 28-16,0 0-29 15,-8 10 0-15,-17 18-9 16,-4 5 18-16,4-1-9 16,8-2 0-16,13-7-5 15,4-2-8-15,2-3-40 16,17-4-38-16,2-2 55 15,-1 0-44-15,-1 1 31 16,0 4 44-16,-1 1 5 16,-5 5 10-16,0 2-2 0,3 3 34 15,-1 3 43-15,7-4-57 16,3-5 30-16,2-8-18 16,4-8-38-16,7-6 55 15,3-7-34-15,1-26-18 16,0-9 9-16,-4-6-14 15,-7 0-11-15,-5 2-46 16,-7 0-111-16,-9-1-163 16</inkml:trace>
  <inkml:trace contextRef="#ctx0" brushRef="#br0" timeOffset="-172642.37">7712 10629 4 0,'0'0'71'0,"0"0"49"15,0 0 8-15,0 0-12 0,0 0-4 16,0 0-33-16,11-30-29 16,-11 30 23-16,0 0-44 15,0 0-19-15,0 0-10 16,0 0 9-16,0 0-7 15,0 7 14-15,0 5-2 16,0-4 39-16,0-1-52 16,0 0 9-16,0-4-4 15,0 2 11-15,0-5-15 16,0 2-2-16,0-2 6 16,0 0 6-16,0 0-2 15,0 0 6-15,0 0 56 0,0-5-56 16,0-9 9-1,0-3-25-15,0-3 1 0,0-3 1 16,0 2 0-16,-4 2-2 16,-7 3 0-16,0 4 15 15,-1 6-6-15,2 2 1 16,-2 4-2-16,-1 0-10 16,-5 4 11-16,0 21-9 15,-4 8 2-15,1 6 16 16,4 5-15-16,3 2 7 15,4 0-7-15,-1 0 21 16,3-4-19-16,4-2-5 16,0-8 0-16,4-8 10 15,0-8-10-15,0-14 0 16,4-2 3-16,23-14-15 0,6-22 12 16,6-12-39-16,-6-2 4 15,-4 1-19-15,-7 10 53 16,-8 9 0-16,-6 9 1 15,-3 14 24-15,-5 5-21 16,0 2 11-16,2 9-14 16,-2 22 0-16,0 7 14 15,0 2 7-15,0 2-13 16,2-4 48-16,5-8-45 16,4-4 11-16,2-10 13 15,3-8-30-15,5-5 19 16,2-3-15-16,8-3-5 0,6-25 26 15,3-12-30-15,2-10-22 16,1-4 8-16,-6 1-48 16,-1 7 60-16,-11 9 2 15,-7 11 0-15,-5 7-5 16,-5 11 5-16,2 8 0 16,-4 0-2-16,-1 11-32 15,-1 19 24-15,-4 4 5 16,0 6 5-16,0-5 23 15,0-3-14-15,0-11-5 16,0-9-4-16,0-8 14 16,0-4-14-16,0 0 11 0,0 0-11 15,0-8 42-15,0-14-42 16,0-5 0 0,0 1 0-16,0-6-33 0,-9 1 23 15,0-1-7-15,-2 6 17 16,0 8-5-16,-5 5 5 15,3 11 0-15,-7 2-3 16,-5 2-20-16,-2 21 23 16,-4 9 0-16,0 5 8 15,7 6 10-15,2-1-18 16,8-2 0-16,7-4 1 16,7-8 17-16,0-6-18 15,0-8 0-15,16-8 6 0,4-6 11 16,7 0-11-1,2-14-2-15,2-18-4 0,-4-6-28 16,0-3 27-16,-7 0-6 16,-5 4 7-16,-3 6 4 15,-4 6 7-15,1 9-11 16,-2 6 41-16,-3 6-32 16,1 4 10-16,-3 0-19 15,3 4-2-15,-3 22-24 16,2 11 31-16,-4 9-5 15,0 12 29-15,0 7-15 16,0 10-5-16,0 1 3 16,-2-2-5-16,-5-3 19 15,1-6-24-15,-4-4-2 16,2-6 15-16,-5-14 4 16,1-8-19-16,-1-15 7 0,-3-13 0 15,3-5 50-15,-5-2-43 16,3-27 6-16,1-16 21 15,5-11-24-15,9-11-15 16,0-2-2-16,11-1 6 16,14 2-31-16,4 5 15 15,-2 11-53-15,-1 6 27 16,6 14-122-16,-6 6-130 16,3 5-393-16</inkml:trace>
  <inkml:trace contextRef="#ctx0" brushRef="#br0" timeOffset="-172027.48">8308 10728 761 0,'0'0'196'0,"0"0"-125"15,0 0 15-15,0 0-67 16,0 0 5-16,0 0 22 16,48 0-44-16,-19-10 30 15,-2-5-32-15,-2 1 0 16,-3-7 5-16,-2-2 8 15,-2 0-13-15,-5-5 0 16,1 2 4-16,-10 0-8 16,-4 6 4-16,0 5 0 15,0 7-11-15,-4 8 11 0,-12 0 0 16,-1 8-6 0,-6 16 6-16,3 9-2 0,-2 2 2 15,2 6 0-15,1 1 29 16,4-2-20-16,4-2 11 15,8-8 0-15,3-4-17 16,0-10 18-16,6-8-21 16,20-8 0-16,10 0 27 15,8-21-18-15,4-12-9 16,-4-9 0-16,-5-4 10 16,-2 2-18-16,-11 0 8 15,-1 3 0-15,-9 7-21 0,-1 6 22 16,-9 10-10-1,-3 10-1-15,-3 6 10 0,0 2 3 16,-18 0-3-16,-2 14 0 16,0 6-12-16,6 2 19 15,8 3-7-15,4-3 0 16,2 0 0-16,0-2-6 16,15-2 6-16,5-3 0 15,-2 0-5-15,-7-5 12 16,-4-3-7-16,-3-4 0 15,-4 1 3-15,0 0 4 16,0-1-7-16,-2 2 0 16,-15-5-4-16,-6 0 4 15,3 0-5-15,5-5-99 16,12-12-143-16,3-14-234 16</inkml:trace>
  <inkml:trace contextRef="#ctx0" brushRef="#br0" timeOffset="-169746.14">10187 10524 258 0,'0'0'309'16,"0"0"-196"-16,0 0-39 15,0 0 19-15,0 0 45 16,0 0-83-16,0 3-10 16,0-6 2-16,-9-11-44 15,-7-3 38-15,0 0-30 16,-3 2-8-16,-1 1 27 16,-1 2-18-16,2 4-11 15,-4 6-1-15,1 2 10 16,-3 0-12-16,-2 10 2 15,1 14 0-15,-1 12 0 0,0 8 19 16,3 4-19-16,5 7 19 16,7-3-8-16,7-6 10 15,5-8-21-15,0-11 0 16,0-10-5-16,23-15 5 16,3-2 0-16,5-22 12 15,7-24 4-15,0-14-32 16,0-10 14-16,-3-6 2 15,-4-5-24-15,-6-3 20 16,-9 0 4-16,-5 5-3 16,-4 13 14-16,-5 16-15 15,0 18 4-15,-2 15 0 16,0 12 19-16,0 5-19 16,0 4 0-16,0 22-6 0,-9 12 6 15,-6 6 0-15,-1 2 0 16,1 5 1-16,1 2 21 15,5 5-10-15,3 0-10 16,4 0 4-16,2-3 13 16,0-6-19-16,0-12 0 15,4-9 0-15,15-9 2 16,10-13 1-16,5-6-3 16,2 0 1-16,0-14 17 15,-3-16-30-15,0-9 12 16,1-9-6-16,1 0-24 0,4 0 30 15,-6 6 0-15,1 12-9 16,-13 7 1-16,-5 14-2 16,-3 9 10-16,-5 0-2 15,0 4-19-15,-3 20 22 16,-3 6-1-16,-2 2 0 16,0 3 19-16,0-6-11 15,0 0-8-15,0-6 6 16,0-2 5-16,0-5-4 15,0-9-7-15,0-2 0 16,0-5 12-16,0 0-12 16,0 0 0-16,0-5 8 15,0-13-1-15,2-4-7 0,0 0-3 16,-2-4 2 0,0-2-44-16,0 0 44 0,0 6-15 15,0 5 16-15,0 10-18 16,0 7 18-16,-15 0 0 15,-5 12-5-15,-5 18-1 16,3 7 6-16,0 4 0 16,1 1 0-16,6-1 0 15,8-10 1-15,2-7-1 16,5-7 0-16,0-9-2 16,0-6-2-16,0-2 4 15,0 0 0-15,3-19-8 0,11-8-6 16,1-4-2-1,1 4 11-15,-1 3-8 0,3 4 13 16,-3 7 0-16,-1 9 4 16,-1 4 23-16,-1 0-20 15,-4 26-4-15,3 7 26 16,1 5-27-16,1-2 23 16,1-2-25-16,1-8 12 15,1-8-4-15,-3-11-5 16,3-7-3-16,1 0 9 15,2-14 5-15,3-18-13 16,0-7-1-16,-2-6 6 16,0-5-14-16,0-6 8 15,2 0-7-15,-1-6 5 16,-4 2-39-16,-3 0 41 16,-5 4 0-16,-3 10 0 0,-4 8-8 15,0 16 11-15,-2 10-3 16,0 7 0-16,0 5-10 15,0 0 5-15,-2 2 5 16,-6 15 0-16,-1 3 0 16,-1 5 0-16,2 8 0 15,-1 5 5-15,1 10 13 16,-2 6-12-16,6 6 10 16,4 4-15-16,0-2 30 15,0-1-25-15,6-12-6 16,10-10 2-16,1-13 8 0,4-12-10 15,-1-12 0-15,2-2 5 16,5 0-5-16,-3-26 0 16,5-8-30-16,3-8 7 15,-3-5-49-15,0 3 46 16,0 3 15-16,-3 9 11 16,-1 11 0-16,-5 7 8 15,-6 10-8-15,-4 4 5 16,2 0 7-16,-3 10-12 15,-1 7 0-15,-1 2 11 16,-3-1-7-16,-1 1-2 16,-3-5-2-16,0-3 17 15,0-2-3-15,0-6-14 0,0-1 0 16,0-2 3-16,0 0 3 16,0 0-1-16,2 0-5 15,-2-5 4-15,0-15 8 16,0-6-12-16,0 1 0 15,0 1 2-15,0 2-25 16,0 3 23-16,0 5 0 16,-7 2-17-16,1 7 20 15,-1 5-5-15,-4 0 2 16,-3 8 0-16,-6 20-8 16,-4 4 8-16,-1 6 0 15,5-2 24-15,3-2-9 0,5-5-15 16,8-7 0-16,2-7 5 15,-1-4-7-15,3-5 2 16,0-6 0-16,0 0-3 16,3 0 16-16,13-15-26 15,3-6 1-15,-1-2-9 16,2 2 3-16,-2 4 18 16,-2 5 0-16,-3 9 0 15,3 3 14-15,-1 8-14 16,6 19 19-16,-2 9-11 15,1 1 39-15,-1-9-47 16,-4-4 0-16,-1-10 6 16,-1-8 8-16,-3-6-14 15,4 0 0-15,-3-6 9 0,-2-18-24 16,0-2-4 0,-2-4-78-16,-5-1-36 0,-2-5-204 15,0-4-359-15</inkml:trace>
  <inkml:trace contextRef="#ctx0" brushRef="#br0" timeOffset="-169555.73">10887 10289 664 0,'0'0'348'16,"0"0"-139"-16,0 0-150 15,0 0 23-15,0 0-24 16,0 0-41-16,245-36 29 0,-156 12-46 15,-15 5 0-15,-16 3-14 16,-16 7-46-16,-18 0-73 16,-8 4-269-16</inkml:trace>
  <inkml:trace contextRef="#ctx0" brushRef="#br0" timeOffset="-168691.75">12123 10580 222 0,'0'0'339'15,"0"0"-202"-15,0 0-57 16,0 0-46-16,0 0-3 15,0 0 46-15,108-217-70 0,-95 165 14 16,-3-1 9-16,-6 3-19 16,-2 4 39-16,-2 6-6 15,0 7-35-15,0 4 27 16,0 12-28-16,0 8 17 16,0 7 18-16,0 2-39 15,0 6-2-15,-6 22-2 16,-11 12 0-16,4 6 42 15,2 7-40-15,2 0 28 16,3 5 3-16,3-2-28 16,3-1 34-16,0-3-39 15,0-9 2-15,7-8 5 0,11-9 1 16,4-12-8 0,2-7 0-16,1-7 10 0,0-3 3 15,0-20-13-15,-2-5 0 16,-2-3-12-16,1 0 4 15,3-4-4-15,-1 3 1 16,0 0-23-16,-1 6 22 16,-6 3 12-16,-1 9 0 15,-5 4-11-15,-3 8 19 16,-6-1-8-16,-2 3 0 16,0 0-12-16,0 17 7 15,-10 15 10-15,-1 5-5 16,3 5 49-16,6 0-47 0,2-1 30 15,0-10-13-15,10-4-12 16,13-11 19-16,4-8-25 16,6-8 5-16,3 0 35 15,-3-17-31-15,0-13-10 16,-8-5 0-16,-10-4 18 16,-8 3-26-16,-7 2 8 15,0 4 0-15,-9 4-14 16,-8 4 14-16,-6 6-7 15,-2 6 3-15,-2 6-60 16,-4 4 15-16,-2 0-186 16,-5 0-220-16</inkml:trace>
  <inkml:trace contextRef="#ctx0" brushRef="#br0" timeOffset="-168491.87">12173 10314 799 0,'0'0'350'15,"0"0"-172"-15,0 0-65 16,0 0-53-16,0 0-25 16,0 0 31-16,394-230-62 15,-327 215 8-15,-13 10-12 16,-19 3-11-16,-10 2-14 16,-12 0-67-16,-6 2-58 15,-7 8-97-15,0-2-202 0</inkml:trace>
  <inkml:trace contextRef="#ctx0" brushRef="#br0" timeOffset="-165817.24">13682 9953 549 0,'0'0'205'0,"0"0"-41"16,0 0-59-16,0 0-34 15,0 0-14-15,0 0-50 16,0-19-7-16,0 43 46 16,0 10-27-16,-6 8 27 15,-4 13-9-15,-3 10-16 16,4 5 44-16,-2 0-62 16,4-4 12-16,1-15-15 15,2-18 18-15,1-13-18 16,3-13 0-16,0-7 3 15,0-2 18-15,5-28-19 0,19-10 6 16,5-6-8-16,-3 2-4 16,1 5-1-16,-2 16 5 15,-5 9-27-15,0 14 17 16,0 0-12-16,-5 7 22 16,-5 18-10-16,-8 1 1 15,-2-1 9-15,-4 2 0 16,-19-5 6-16,1-2-3 15,-5-4 1-15,5-6-4 16,-2-8 0-16,1-2 6 0,3 0-6 16,2-22 0-1,7-6 3-15,4-2 7 16,7 2-7-16,0 4-3 0,0 4 22 16,0 6-8-16,0 6-3 15,2 4-11-15,5 4 10 16,4 0-7-16,0 0-3 15,3 19 0-15,1 6-1 16,-1 5 7-16,-1 0-6 16,0-2 0-16,1 0 5 15,1-5-9-15,1-2 4 16,5-7 0-16,0-8 0 16,8-6 8-16,7 0-8 15,4-22 0-15,2-10-14 16,-1-4-1-16,-3 0-8 0,-5-3-1 15,-2-1 22-15,-4 1-36 16,-4 2 38-16,-6 6 0 16,-3 6 0-1,-3 11 3-15,-7 7-3 0,-2 4 0 16,-2 3-6-16,0 0 6 16,0 15-1-16,-6 10 1 15,-8 12 0-15,-1 3 12 16,4 1-12-16,4 2 0 15,7-5-1-15,0-3 12 16,0-6-11-16,5-7 0 16,8-8 7-16,7-7-6 0,0-7-1 15,6 0 0-15,3-12-8 16,0-15 2-16,-2-6-12 16,0-4-17-16,-2 1 10 15,-8-2 11-15,-1 3-2 16,-3 3 16-16,-1 4-20 15,-1 4 27-15,0 9-7 16,-5 5 0-16,-3 6 2 16,-3 4-5-16,0 0 3 15,0 9 0-15,-12 16-18 16,-3 4 33-16,-1 5-15 16,3 3 1-16,7-3 4 15,0-1 16-15,6-4-21 16,0-5 0-16,0-5 4 0,12-6 8 15,5-5-12-15,4-6 0 16,-1-2 6-16,0-2-5 16,0-19-1-16,1-5-21 15,0-1 10-15,2-5-46 16,-3-2-4-16,-1 2 25 16,-5 0 36-16,-3 5-11 15,-4 10 11-15,-2 5 0 16,-1 5 24-16,-2 5-23 15,-2 2 28-15,0 0-29 16,0 11 11-16,0 15 23 16,0 6-5-16,0 1-12 15,5 2 27-15,8-8-35 0,3-3 3 16,4-5-10-16,0-4 8 16,-2-6 3-16,-1-6-13 15,3-3 0-15,3-5 11 16,6-23-7-16,2-10-8 15,0-9-1-15,-2 0-2 16,3-6-10-16,-3 3 11 16,-3 2 6-16,-4 0-17 15,-2 5 25-15,-3 5-8 16,-7 11 0-16,-1 5 4 16,-7 9-2-16,-2 2-2 15,0 3 0-15,0 2 4 16,0-1 7-16,-9 7-11 0,1 0 0 15,-2 0 2-15,-1 21-13 16,1 8 11-16,-2 12 0 16,3 7-6-16,-2 6 29 15,2 4-14-15,5 2 9 16,1-4-14-16,3-3 33 16,0-12-37-16,0-9 0 15,14-9 2-15,1-12 8 16,6-11-20-16,4 0 5 15,4-9-67-15,6-23-27 16,3-6-132-16,1-3-84 16,-1 6-129-16,-1 3 201 0,-8 6 243 15,-2 6 76-15,-6 3 141 16,-7 8 45-16,-1 4-89 16,-7 5-90-16,2 0-23 15,-2 5-53-15,-1 7 39 16,-1-1-12-16,-2 0-18 15,-2-4 22-15,0 0-35 16,0-4-2-16,0-1 54 16,0-2-55-16,0 0 29 15,0 0 26-15,0 0-15 16,0-4 20-16,0-10-60 16,-6 0 0-16,-8-2-3 15,1 4 7-15,0 4-4 0,1 2 0 16,-1 4 8-1,-1 2-8-15,3 0 0 0,-5 2 0 16,3 16 0-16,-2 6 18 16,-1 6-18-16,3 3 0 15,6-1 12-15,5-2-8 16,2-9-4-16,0-7 0 16,14-5 14-16,5-9-9 15,4 0 9-15,-1 0-10 16,3-14 9-16,-6-12-10 15,4-4-3-15,-3-9-6 16,0-3-13-16,2-4 12 16,-4-5 5-16,-3 0-4 15,-1-2-14-15,-3 2 15 0,0 0 5 16,1 10 0-16,-6 10-3 16,-1 15 12-16,-5 10-9 15,0 6 0-15,0 0-7 16,0 14-4-16,-9 13 9 15,-9 10 2-15,-2 6 4 16,0 7 12-16,-1 6-16 16,6 2 25-16,4 6-24 15,4 3 48-15,7-4-34 16,0-4-13-16,12-14 26 16,14-11-17-16,7-20-11 15,8-14 0-15,1 0 22 16,1-31-27-16,-8-11 5 0,-10-6-47 15,-12-2 27-15,-11 3-93 16,-2-1-163-16,-2-4-445 16</inkml:trace>
  <inkml:trace contextRef="#ctx0" brushRef="#br0" timeOffset="-165664.33">14705 9939 1037 0,'0'0'168'0,"0"0"-147"16,0 0-21-16,0 0-19 0,0 0-103 15,0 0-218 1</inkml:trace>
  <inkml:trace contextRef="#ctx0" brushRef="#br0" timeOffset="-164573.96">16493 9856 250 0,'0'0'319'0,"0"0"-139"16,0 0-40-16,0 0-67 16,0 0 30-16,0 0-32 15,4-67-44-15,-4 67 27 16,0 0-54-16,0 18 0 15,0 15 61-15,0 8-52 16,0 8 28-16,0 6-15 16,-2 0-20-16,0-1 29 15,0-8-27-15,2-10-4 16,0-14 0-16,0-10 7 16,0-12-7-16,0 0 7 15,0-25 5-15,2-18 21 16,0-13-33-16,-2-2 0 0,0 2 0 15,0 2 6-15,0 10-8 16,0 7 2-16,0 14 0 16,0 9-2-16,0 7 2 15,7 7-25-15,8 5 7 16,4 22-60-16,-4 8 44 16,1 5-62-16,1-1-58 15,3-8 39-15,5-9-61 16,6-15-3-16,1-7 19 15,-1-2 23-15,-4-21 127 16,-1-10 10-16,1-4 6 16,-5-3 45-16,-4 1 64 0,-5 3 61 15,-3 7-16-15,-6 9-47 16,-4 6 5-16,0 14-42 16,0 0-26-16,0 0-44 15,-2 19 10-15,-14 13-16 16,-1 9 36-16,-4-1-32 15,1 0 30-15,2-4-17 16,-2-5-11-16,2-4 28 16,3-5-25-16,1-5-9 15,5-10 0-15,5-5 8 16,4-2-8-16,0 0 5 16,0-9-3-16,6-18 7 15,19-12-9-15,4-2-13 0,0-2 4 16,0-1-37-1,0 7 44-15,0 2-5 0,-4 12-21 16,-6 7 23-16,-5 9-4 16,-7 7 9-16,-7 4-5 15,0 29 20-15,0 9-5 16,-13 4 35-16,-3 3-27 16,3-3 54-16,1 0-69 15,1-5 10-15,3-3-13 16,0-4 6-16,4-5-21 15,4-9 8-15,0-8-116 16,0-11-43-16,20-1-209 0</inkml:trace>
  <inkml:trace contextRef="#ctx0" brushRef="#br0" timeOffset="-164227.34">17188 9735 460 0,'0'0'297'0,"0"0"-60"16,0 0-142-16,0 0 5 16,0 0 0-16,0 0-85 15,19-55 22-15,-19 55-37 16,0 0 11-16,0 11 3 16,4 12-11-16,-2 10-3 15,-2 7 23-15,0 8-6 16,0 7-5-16,-9 3 3 0,-11 2-13 15,0 1 47 1,0-10-47-16,6-11-2 0,10-14 25 16,4-12-9-16,9-9-7 15,34-5 27-15,10 0-32 16,10-7 23-16,-1-6-27 16,-8 3-11-16,-6 1 2 15,-10 7-92-15,-5 2 19 16,-6-2-138-16,0-1-267 15</inkml:trace>
  <inkml:trace contextRef="#ctx0" brushRef="#br0" timeOffset="-163908.53">18341 10057 85 0,'0'0'0'16</inkml:trace>
  <inkml:trace contextRef="#ctx0" brushRef="#br0" timeOffset="-162457.36">18276 9970 210 0,'0'0'83'15,"0"0"-72"-15,0 0 33 16,0 0 27-16,0 0 15 16,0 0 23-16,-11 34-53 0,7-22-18 15,-1 3 45-15,-2-3-48 16,3 2 1-16,2-2-12 16,0-7-17-16,2-3 29 15,0-2-26-15,0 0 63 16,4-16 35-16,16-12-97 15,5-5-10-15,-3 2-1 16,-2-1 5-16,-3 6-5 16,-5 8 0-16,-3 4 0 15,-3 10-5-15,2 4 5 16,-2 0-2-16,1 7-1 16,-1 19 3-16,-4 8 9 15,-2 5-5-15,0-1-2 16,0-1 48-16,0-3-48 15,0-8 21-15,-6-6-19 0,4-8 10 16,0-9-5-16,2-3-9 16,0 0 0-16,0-1 39 15,4-21-29-15,14-9-9 16,1-3-1-16,2 3 6 16,-3-3-12-16,2 7 6 15,-7 8 0-15,0 7-11 16,-4 5 12-16,3 7-1 15,-4 0 0-15,1 9 1 16,1 15-10-16,-8 8 9 0,-2-3 0 16,0 1-2-16,0-4 9 15,0-4-7-15,0-6 0 16,0-8 9-16,0-4-15 16,0-4 6-16,0 0 0 15,0 0 15-15,4-14-10 16,9-10-10-16,5-6 3 15,1-2-34-15,0 2 28 16,-1 4-5-16,-3 6 13 16,-3 5-11-16,-3 8 12 15,-5 7-1-15,0 0 0 16,1 0-19-16,4 17 12 16,0 6 7-16,-5 0 0 15,5 6 63-15,-2-3-62 16,0 2 33-16,-1-7-15 0,1 0-2 15,2-7-9-15,0-8-8 16,-3-1 0-16,1-5 11 16,2 0 0-1,2 0-11-15,10-16 0 0,0-11-20 16,6-1 0-16,2-2-70 16,-2 2 6-16,-2 2 83 15,-1-2-19-15,-4 3 20 16,-2 5 16-16,-5 3-8 15,-3 8 74-15,-8 4-22 16,0 5-30-16,-2 0 5 16,0 0-32-16,0 7-3 0,0 16 0 15,-9 5 19 1,-2 2-13-16,4 0-6 0,3 0 1 16,4 0 8-16,0-2-6 15,0-4-3-15,8-4 0 16,11-8 17-16,2-8-19 15,2-4 2-15,-1 0 0 16,-3-30 6-16,-4-5-3 16,-7-6-3-16,-8-3 0 15,0 2 13-15,-4-2-14 16,-15 7 1-16,-2 10 0 16,1 17-7-16,-1 10 7 15,2 12-11-15,-1 24 6 16,2 8-63-16,11 0-3 15,7-2-124-15,2-9-107 0,29-12-166 16</inkml:trace>
  <inkml:trace contextRef="#ctx0" brushRef="#br0" timeOffset="-161011.71">19593 9988 311 0,'0'0'236'0,"0"0"-98"16,0 0-74-16,0 0 22 16,0 0 5-16,0 0-62 15,27-20 2-15,-27 20-23 0,0 0-4 16,0 0 9-16,0 0-7 16,0-3-3-16,0 3 35 15,0-5-28-15,-2 1 28 16,-11-2-10-16,-5 0-17 15,1 1 7-15,-2-2-15 16,-1 2 11-16,5 2 12 16,1 3-20-16,3 0 22 15,0 0-6-15,0 0-21 16,0 12 30-16,-2 10-21 16,-1 5-3-16,5 6 18 15,1 4-12-15,5-2-7 16,3-1-6-16,0-6 2 15,0-7 5-15,11-13-7 0,12-8 0 16,6-3 24-16,4-26-19 16,3-12-10-16,-3-10-4 15,-6-2 9-15,-6-5-11 16,-7-5 14-16,-5-1-3 16,-5 1 0-16,2 8 7 15,-2 15-7-15,0 15 0 16,3 11 1-16,-5 11 31 15,0 1-32-15,0 2 0 16,-2 0-3-16,0 0-12 16,0 10 15-16,0 10 0 0,0 6 4 15,0 6 4-15,0 6-6 16,0 5-2-16,-6-1 0 16,-1 4 6-16,5-2-6 15,0-2 0-15,2-5 3 16,0-3-6-16,0-10 7 15,0-10-4-15,6-3 0 16,7-7 5-16,8-4-5 16,3 0 2-16,8-4 7 15,1-14-10-15,0-4 1 16,-1-4-19-16,-1-3 10 16,-2 0-42-16,-5-1 28 15,-3-1-23-15,-8 4-21 16,-5 3 66-16,-3 1-47 15,-5 2 26-15,0 7 19 0,0 3-44 16,0 5 40-16,-5 6-14 16,-5 0 16-16,-1 0-8 15,-1 3 26-15,-3 14-11 16,1 4 52-16,-1 9-35 16,-1 6 39-16,7 6-15 15,1 0-36-15,8-3 42 16,0 0-48-16,0-5 6 15,19-5 8-15,8-8-1 16,4-11-14-16,5-10 11 0,-1 0-7 16,2-31 21-1,-4-13-23-15,0-7-2 0,-2-7 0 16,-2-7 14 0,-2 0-14-16,0-6 0 0,-3 6 1 15,-4 2-6-15,-4 5 9 16,-5 10-4-16,-4 6 0 15,-3 11-5-15,-2 16 5 16,-2 6 0-16,0 9-5 16,0 0-10-16,0 7-11 15,-9 13 26-15,-3 8 1 16,-2 2 17-16,3 6-18 16,2 5 3-16,0 5 2 15,4 5 16-15,-1 3-20 16,4 4-1-16,2-3 0 0,0-5 9 15,0-6-9 1,0-10 0-16,13-5 8 0,0-10-3 16,0-9-3-16,6-10-2 15,2 0 13-15,6-17 1 16,2-18-10-16,2-2-4 16,-2-10 1-16,0 1-3 15,-6 0 2-15,-1 2 0 16,-6 7-1-16,2 7 8 15,-7 12-8-15,-5 10 1 16,-6 8 0-16,0 0-21 16,-2 8 4-16,-20 15 17 0,2 9-12 15,7 3 3-15,8 0 5 16,5-1 1-16,0 0 3 16,7-8-9-16,15 0 9 15,0-3 0-15,-1-9-8 16,-8 1 19-16,-7-7-12 15,-1-4 1-15,-5 1 0 16,0 2-24-16,-22 3 23 16,-21 6 1-16,-10 0-7 15,-3-2 5-15,7-2 0 16,11-8-45-16,20-4-113 16,18-8-23-16,12-28-472 15</inkml:trace>
  <inkml:trace contextRef="#ctx0" brushRef="#br0" timeOffset="-159661.64">21734 9791 191 0,'0'0'223'0,"0"0"-174"16,0 0 20-16,0 0 29 15,0 0-49-15,0 0 16 16,0 60-37-16,0-47-6 16,0-3 18-16,0-3-29 15,0 0-6-15,0-5 4 16,0-2-8-16,0 0 59 15,0 0-8-15,-2-12-10 16,-7-10-13-16,-1-2-18 16,0 2-11-16,-1-1 0 0,-3 8 9 15,5 3-5-15,5 4-4 16,0 3 0-16,-2 5-6 16,-2 0 12-16,-5 9-6 15,-8 19 0-15,-1 6 7 16,0 6 16-16,-2 4-12 15,5-2 1-15,4-1 32 16,8-4-33-16,5-3 0 16,2-8-11-16,0-7 12 15,0-5 3-15,11-9-15 16,7-5 0-16,4 0-8 16,5-22 8-16,4-14-29 15,3-10 2-15,-5 0-12 16,-3 0 39-16,-5 8-16 15,-8 10 16-15,-5 12-6 0,-1 7 10 16,-4 9-8-16,-1 0-2 16,0 14-4-16,-2 15 8 15,0 9 4-15,0-1 0 16,0 2 56-16,-4-5-58 16,4-10 26-16,0-8-12 15,0-8-7-15,0-6 18 16,2-2-20-16,15 0 7 15,8-17 7-15,2-9-19 16,0-11-15-16,-2-4-34 16,-2-2-3-16,0 1 48 15,-3 6-21-15,-5 7 25 0,-1 15-10 16,-3 11 10 0,-4 3 0-16,2 3-6 0,-5 23 6 15,1 3 31-15,-3 3-9 16,0-1-5-16,-2 1 55 15,0-6-70-15,0-3 31 16,0-3-30-16,0-6 7 16,0-5 2-16,0-8-12 15,0-1 0-15,2 0 23 16,0 0-13-16,8-4 2 16,-1-16-12-16,6-8-44 15,3-4 43-15,5-9-59 16,0-2 60-16,2 2-26 0,0 2 36 15,-7 12-10-15,-7 12 0 16,-5 4 4-16,-1 11 5 16,-3 0-9-16,1 0 0 15,-1 14 22-15,0 6-21 16,-2 6 26-16,4 1 4 16,1 2-25-16,3 5 48 15,6-8-42-15,1 1-10 16,6-10 34-16,-1-4-18 15,2-7-17-15,0-6-1 16,3 0 14-16,-6-14-29 16,0-10 8-16,-5-2-74 0,-1-2-16 15,2-4-178-15,7 0-329 16</inkml:trace>
  <inkml:trace contextRef="#ctx0" brushRef="#br0" timeOffset="-159016.58">22668 9756 514 0,'0'0'164'16,"0"0"0"-16,0 0-47 16,0 0-43-16,0 0 20 15,0 0-79-15,38 86 12 16,-38-81-27-16,0-3 7 16,0-2-7-16,0 0 0 15,0 0 6-15,0 0 18 0,-13-7-12 16,-3-12-10-1,3-3 3-15,1-4 7 0,5 3-2 16,-1-3-10-16,0 5 0 16,2 5 11-16,2 4 8 15,-1 6-18-15,-1 3-1 16,-4 3 15-16,-5 0-26 16,-3 7 11-16,-4 12 0 15,0 10 26-15,1 1-14 16,8 4-5-16,4 0-7 15,7-1 16-15,2-4-8 16,0-2-8-16,7-11 0 16,13-6-13-16,6-10 43 15,3 0-30-15,0-17 1 0,-4-16 18 16,0-11-26-16,-4-7 7 16,4 0 0-16,-2-4-3 15,-1 6 15-15,-4 6-12 16,-7 2 0-16,-2 4 7 15,-3 3-18-15,-3 8 11 16,-1 6 0-16,0 10-5 16,-2 6 9-16,0 4-4 15,0 0 0-15,0 0-19 16,0 5 10-16,0 15 6 16,0 6 3-16,0 8-4 15,-11 7 13-15,2 11-9 16,0 5 0-16,7 6 15 0,2-1 8 15,0-6-10-15,16-7-11 16,8-16 27-16,5-16-11 16,9-17-18-16,6-2 6 15,1-39 2-15,-5-6-16 16,-9-3-34-16,-15 3-123 16,-9 7-284-16</inkml:trace>
  <inkml:trace contextRef="#ctx0" brushRef="#br0" timeOffset="-155563.54">5490 12035 251 0,'4'-13'249'16,"-1"4"-75"-16,3 6-77 15,-4 1-61-15,2-1 15 16,-4 3 11-16,0 0-61 16,0 0 35-16,0 0-34 15,0 0 16-15,0 5-11 16,0 10-7-16,4 3 12 0,-4-4 9 16,2 0-11-1,0-3-10-15,0-6 0 0,0 0 6 16,0-5 7-16,1 0-9 15,-3 0-3-15,4 0 46 16,0-17-44-16,-4-7 6 16,0 0-9-16,0-2 6 15,0 1-8-15,0 8 6 16,-2 8-4-16,-4 2 57 16,1 7-52-16,-3 0 7 15,-6 0-12-15,-1 10 5 16,-4 13-12-16,-1 11 7 0,3 3 0 15,-2 8-5 1,7 3 16-16,-2 6-11 0,7-4 1 16,5-4 10-1,2-8-10-15,0-8-1 0,16-12 0 16,6-8-19-16,7-10 30 16,8 0-11-16,4-22 7 15,1-14 0-15,-4-4-14 16,-4-1-6-16,-8 3 13 15,-6 6-6-15,-4 6 18 16,-7 8-12-16,-3 7 0 16,-1 4 9-16,-1 4-13 15,-2 1 4-15,-2 2 0 16,0 0 10-16,0 0-1 16,0 0-9-16,0 0 17 0,0 0-9 15,0 0 16 1,-6 0-24-16,-3 12 0 0,1 9-8 15,-4 4 20-15,7 3-12 16,3 0 0-16,2-2 6 16,0-6-16-16,0-6 10 15,5-5-9-15,9-9-5 16,-4 0-6-16,9 0 20 16,-4-21 0-16,5-9-25 15,-5-8 21-15,-3 0-19 16,-3 0 20-16,-5 2-24 15,-4 3 25-15,0 1 0 0,0 6 0 16,0 10-21 0,-7 7 23-16,-3 9 0 0,-4 0 6 15,-4 29-12-15,-2 9 15 16,0 4-9-16,5 2 0 16,3-3 13-16,3-7-1 15,5-3-12-15,4-10 2 16,0-5-13-16,0-4 14 15,0-8-3-15,11-4 0 16,9 0 7-16,7-21 15 16,4-11-22-16,0-9-15 15,0 1-3-15,-4 1-1 16,-2 6 19-16,-6 6 0 16,-5 11 2-16,-5 11-13 15,0 5 11-15,-3 0-20 0,2 13-4 16,-4 15 13-16,0 11 11 15,-4-2-1-15,0 1 10 16,0-3 25-16,0-7-24 16,0-8-7-16,0-6 14 15,0-7-10-15,0-2-7 16,0-5 2-16,0 0 13 16,0-10 5-16,0-16-20 15,15-8 0-15,6-3-3 16,1 4 8-16,1 3-5 0,-2 6 0 15,2 5-16 1,-5 7 7-16,-5 7 9 0,-4 3 0 16,-2 2-12-16,-3 2 3 15,3 19 9-15,-3 12-5 16,-2 0 16-16,-2 1 13 16,0-1-24-16,0-3 5 15,0-9 9-15,0-4-13 16,0-5-1-16,0-9 0 15,0 0 8-15,0-3-8 16,0 0 0-16,7-12 8 16,9-17-16-16,4-3-20 15,9-9 28-15,0 2-7 16,-1 6-3-16,-1 3 4 16,-4 6 6-16,-5 7-3 0,-3 5-17 15,-1 4 19 1,-1 4 1-16,3 4 5 0,-3 0 18 15,0 2-15-15,-3 16-8 16,-6 6 10-16,-4 5 12 16,0 0-22-16,0 0 27 15,0-3-14-15,0-4 6 16,0-4-11-16,0-10-8 16,6-5 0-16,3-3-4 15,1 0 25-15,5 0-10 16,3-17 8-16,1-10-3 15,4-1-18-15,-1-4 2 0,3 1-22 16,0 0 20 0,-6-1-43-16,0 5 45 0,-7 0-3 15,-2 6 0-15,-6 3 3 16,-1 7 0-16,-3 3-12 16,0 1-4-16,0 4-6 15,0 1 22-15,-12 2 0 16,1 0-16-16,0 0 16 15,-1 0 0-15,2 12 2 16,-1 6-8-16,3 6 6 16,0 6 0-16,4 4 3 15,-1 3 13-15,5 3-5 16,0-1-10-16,0 0 7 16,0-3 12-16,5-8-16 15,13-8-4-15,3-11 0 0,6-9 22 16,4 0-8-16,3-23-8 15,-1-11 4-15,4-6 4 16,-2-6-14-16,-2-5 0 16,-1 0-2-16,-6 0 2 15,-4 5 0-15,-8 10 0 16,-3 7 6-16,-7 14 15 16,-4 7-20-16,0 5 8 15,0 3-9-15,0 0-62 16,-9 17 62-16,-13 13 0 15,2 2 7-15,2-2 0 16,12-2-7-16,6-3-2 16,0-4 2-16,20 1-15 15,16 0 15-15,10 1 11 0,5-4-4 16,-6-1 5-16,-9-5-8 16,-19-8-4-16,-12-1 0 15,-5-4-10-15,-9 5-1 16,-29-3 11-16,-13 4 7 15,-7 2-3-15,0 2-4 16,5 0-107-16,8-5-159 16,18-5-478-16</inkml:trace>
  <inkml:trace contextRef="#ctx0" brushRef="#br0" timeOffset="-154380.37">7561 12158 495 0,'0'0'154'15,"0"0"-150"-15,0 0 12 0,0 0 4 16,0 0 27-16,0 0 59 15,29 0-37-15,-18-20-55 16,2-4 26-16,0-5-28 16,1 1-6-16,-1-2 12 15,-1 0-18-15,-1 0 0 16,0 4-1-16,0 3 5 16,-2 0-4-16,-3 11 0 15,-1 4 3-15,-3 5-2 16,-2 3-1-16,0 0-1 15,0 0-5-15,0 0-9 16,-2 17 15-16,-7 7 28 16,-2 4-25-16,2 2 46 0,0 4-48 15,3 2 21-15,-1 3 15 16,5-4-32-16,2 0 12 16,0-8-17-16,0-8 12 15,9-14-18-15,13-5 24 16,0 0-15-16,2-24 25 15,-3-3-12-15,-4-6-16 16,-1-1 0-16,-3-3 4 16,1-1-23-16,-1-1 9 15,-1 7 10-15,-8 6-6 16,0 10 6-16,-4 8-3 16,0 8 3-16,0 0-39 15,0 18 27-15,-6 14 14 0,-6 7-2 16,6-4 2-16,4 2 6 15,2-2-8-15,0-1 0 16,6-5 14-16,14-7-3 16,7-10-9-16,2-8-2 15,2-4 20-15,-1-7-2 16,-4-16-16-16,-2-9-2 16,-1-7 4-16,-3-3-12 15,-1-3 8-15,0-4 0 16,-3 0-8-16,-1 6 4 15,-4 2 4-15,-2 7 0 0,2 8 10 16,-4 9 22-16,-1 6-29 16,-3 7 21-16,-3 3-2 15,0 1-14-15,0 0-16 16,0 8 4-16,0 17 4 16,0 18 29-16,-5 11-28 15,-6 13 5-15,-4 16 13 16,-3 9 1-16,-3 4-20 15,4 1 0-15,-1-3 14 16,1-6-4-16,1-6-10 16,3-10 0-16,-4-11-8 15,7-15 1-15,5-20-1 16,2-14-69-16,3-12-67 16,0-4 31-16,14-28-26 15,9-14-416-15</inkml:trace>
  <inkml:trace contextRef="#ctx0" brushRef="#br0" timeOffset="-154131.28">8134 12114 630 0,'0'0'256'16,"0"0"-78"-16,0 0-28 16,0 0-126-16,0 0-24 15,0 0 26-15,129-135-23 16,-86 135-3-16,-3 0 0 0,-11 0 11 15,-7 17-6 1,-13 2-5-16,-9 7 0 0,0 4-22 16,-21 4 42-16,-18 1-20 15,-9-5 0-15,-2-9-5 16,7-8-5-16,9-13-130 16,15 0-103-16,19-32-146 15</inkml:trace>
  <inkml:trace contextRef="#ctx0" brushRef="#br0" timeOffset="-152227.62">8765 11979 263 0,'0'0'249'16,"0"0"-133"-16,0 0-10 15,0 0-44-15,0 0-47 16,0 0 37-16,48-86-52 15,-40 68 2-15,-4 0 29 16,-2 4-26-16,0 2 14 16,-2 2 8-16,0 6-15 15,0 4 42-15,0 0-54 16,0 0-10-16,0 4 4 0,0 18-25 16,0 12 31-1,-4 7 15-15,-10 8-14 0,3-1 45 16,1 1-38-16,2-5 0 15,6-9 21-15,2-5-22 16,0-9-7-16,0-11 0 16,6-8 19-16,10-2-14 15,5-5 15-15,0-23-18 16,6-5 11-16,0-7-13 16,-2 1-10-16,-3 3-9 15,-4 4 19-15,-4 8-8 16,-6 6 8-1,1 8 0-15,0 6 2 0,0 4-2 16,-2 0-5-16,1 13 1 16,2 10 4-1,-2 5-8-15,3 2 10 16,-1-6-2-16,1-4 30 0,-5-6-21 0,1-6 2 16,-2-5-11-16,1-3 10 15,5 0 22-15,-2-11-21 16,2-10-11-16,0-8 5 15,-4-2-5-15,0-6-6 16,-7 3-3-16,0 2-1 16,0 6 5-16,0 4 8 15,0 11-3-15,0 4 36 16,-2 7-36-16,-5 0 0 16,-2 10-5-16,0 13 12 0,0 6 25 15,2 3-32-15,7 0 2 16,0-1 10-16,0-5-9 15,16-9-3-15,9-8 2 16,4-2 6-16,4-7 28 16,-1 0-36-16,1 0 0 15,-4-16-8-15,-4-6-10 16,-4 1 10-16,-5-2-8 16,-5 1 16-16,-4 4-2 15,-2 3 2-15,-1 4 0 16,-2 8 9-16,-2 0 8 15,0 3-17-15,0 0 0 0,0 0-16 16,0 0 15 0,0 17-3-16,0 4 4 0,-6 4 23 15,-2 2-4-15,4 4-11 16,4-5 4-16,0 4-5 16,0-7 10-16,7-2-17 15,11-10 0-15,4-6 5 16,5-5 10-16,-1 0-13 15,3-23-2-15,0-10 8 16,-4-6-27-16,-3-3 0 16,-6-2 19-16,2 0-21 15,-7 3 23-15,2 3-2 16,-2 6 0-16,-4 1 6 16,2 0-9-16,-4 5 3 15,-3 1 0-15,0 7-8 0,-2 7 18 16,0 5-10-16,0 6 0 15,0 0-1-15,0 0-19 16,0 0 8-16,0 0 12 16,-4 10-4-16,-3 12 14 15,-5 2-10-15,4 6 0 16,-1 6 13-16,0 9 5 16,2 3-18-16,5 6 0 15,2-1 8-15,0-4 8 16,2-8-16-16,16-7 0 15,7-11 10-15,3-10-7 16,11-13-3-16,5 0 0 16,1-26 28-16,-3-15-27 15,-11-5-1-15,-8-1 0 0,-13-4 7 16,-1 5-12-16,-2 0 5 16,0 2 0-16,-1 6-3 15,1 1 11-15,0 7-8 16,0 6 0-16,-3 6 9 15,0 6-17-15,-1 6 8 16,-3 4 0-16,0 2-22 16,0 0 4-16,0 8 13 15,0 16-12-15,-5 8 34 16,-1 7-14-16,2 9-3 16,1 5 0-16,-2 10 24 0,3-1-5 15,0-3-19 1,0-10 0-16,-3-11 12 0,3-9-14 15,-2-15 2-15,4-11 0 16,0-3 7-16,0 0 11 16,0-20-18-16,0-6 0 15,0-2 2-15,0 2-16 16,0 0 4-16,4 2-4 16,5 4-19-16,0 4 23 15,0 9 10-15,-3 1 0 16,3 6-14-16,1 0 9 15,0 18 5-15,3 13 0 0,1 10 35 16,1 0-22 0,2-2-6-16,-1-10-7 0,-6-10 22 15,1-8-23-15,-4-2 1 16,0-9 0-16,0 0-1 16,-1 0 1-16,5 0-3 15,3-14-19-15,4-4-104 16,-7-6-7-16,-3-9-178 15</inkml:trace>
  <inkml:trace contextRef="#ctx0" brushRef="#br0" timeOffset="-152012.75">9656 11840 731 0,'0'0'257'16,"0"0"-167"-16,0 0-11 15,0 0 32-15,0 0-110 16,0 0 13-16,147-73 1 16,-109 54 4-16,-5 4-36 15,-8 0 17-15,-11 5-62 16,-8 2-4-16,-6 2-205 16,-4 2-382-16</inkml:trace>
  <inkml:trace contextRef="#ctx0" brushRef="#br0" timeOffset="-151867.83">9212 11684 1105 0,'0'0'130'0,"0"0"-79"16,0 0-51-16,0 0-71 15,0 0-116-15,0 0-167 16</inkml:trace>
  <inkml:trace contextRef="#ctx0" brushRef="#br0" timeOffset="-149930.77">10815 12078 283 0,'0'0'324'0,"0"0"-179"16,0 0-34-16,0 0-5 15,0 0-73-15,0 0 42 16,49-7-54-16,-19-5-19 16,-4-4 22-16,-4-2-24 15,-2-2 0-15,-1-4 0 16,-6-2 0-16,-7-2-7 16,-1 2-41-16,-5 4-33 15,0 3 11-15,0 10-9 16,-14 5 35-16,-4 4 0 0,-6 0-1 15,2 0 45 1,1 16-3-16,2 4 6 0,3 8 12 16,1 2 5-16,5 5 48 15,4 4 24-15,6 1-45 16,0-6 20-16,0-6-52 16,8-7-8-16,13-9 38 15,4-11-39-15,1-1 17 16,1 0 2-16,2-20-22 15,0-6 21-15,-5-6-24 16,3 0 1-16,-5 1 6 16,-3-3-6-16,-4 5-1 15,-1 3 0-15,-4 3 8 16,-3 10-8-16,-3 5 0 16,1 3 1-16,-3 2 0 0,1 1 1 15,-3 2-2 1,0 0 0-16,0 0 0 0,0 0 0 15,0 0 0-15,0 0 5 16,0 0-2-16,0 0 3 16,0 8-6-16,0 0 0 15,0-2-7-15,0-2 7 16,0-4 0-16,0 0 7 16,0 0 6-16,0 0-3 15,0 0-10-15,0 0 31 16,6-2-16-16,-1-10 10 15,1-2-15-15,-2 4-6 0,1 2 44 16,0 1-47 0,-3 4-1-16,0 0 5 0,-2 3 3 15,0 0-10-15,0 0 2 16,3 0-4-16,-3 19-22 16,0 7 26-1,0 4 0-15,0 4 0 0,0 2 9 31,0-2-9-31,0-4 0 0,0-5 6 16,0-10-3-16,0-2-3 16,0-8 0-16,0-5-2 0,0 0-23 15,0 0 25-15,15-18-10 16,3-10 32-16,-3-4-45 16,1-2 24-16,-3 0-1 15,1 4 0-15,-1 3 3 0,-1 10-3 16,1 3 0-16,-7 7 0 15,1 4-5-15,-2 3 5 16,-5 0-6-16,0 10 5 16,0 12-1-16,0 7 2 15,0 0 14-15,0 0-4 16,0-2 16-16,0-5-22 16,0-10-4-16,0-6 0 15,0-3 10-15,0-3-10 16,0 0 0-16,0 0 0 15,0 0 15-15,0-3-15 16,6-15-7-16,7-8-10 16,8-2-11-16,-1-2 16 15,-3 0 8-15,4 4 4 0,-6 8-11 16,-6 8 14-16,-2 6-3 16,-3 4 0-16,0 0-4 15,1 0 4-15,4 7 14 16,0 14-12-16,2 3 51 15,3 1-46-15,-3 0 9 16,2-4-2-16,-2-4 4 16,0-5-17-16,3-4-1 15,-5-4 6-15,4-2-14 16,0-2 16-16,3-2-8 16,6-19 0-16,-2-8-8 15,0-5 6-15,0-2-9 0,-4 2 8 16,-5 0-25-16,-2 2 28 15,-3 3 0-15,0 1 0 16,-2 2-1-16,-2 5 1 16,-2 1 0-16,0 7 6 15,0 3 36-15,0 2-37 16,0 2 11-16,0 5 7 16,0 1-8-16,0 0-3 15,0 0-12-15,0 0 7 16,0 0-22-16,0 15 15 15,0 17 0-15,0 11-4 0,0 11 13 16,0 14-9-16,-14 12 0 16,-3 10 10-16,-4 5 7 15,2-3-13-15,1-6-4 16,2-8 0-16,1-12 11 16,4-13-11-16,1-15 0 15,6-15 4-15,2-9-19 16,2-10 15-16,0-1-24 15,0-3 22-15,0 0-46 16,8-8 36-16,13-15-64 16,1-2-155-16,0-8-229 15</inkml:trace>
  <inkml:trace contextRef="#ctx0" brushRef="#br0" timeOffset="-149650.93">11676 12073 201 0,'0'0'808'16,"0"0"-601"-16,0 0-121 16,0 0-43-16,0 0-34 15,0 0-9-15,127-186 5 16,-91 176 16-16,-5 8-25 16,-7 2 4-16,-8 0 0 15,-5 16-1-15,-6 8 1 16,-5 5 0-16,0 3-5 0,0-3 9 15,-21 3-4 1,-8-1 0-16,-4-6 15 0,0-6-10 16,6-8-5-1,6-6-78-15,10-5-36 0,11 0-74 16,0-23-205-16</inkml:trace>
  <inkml:trace contextRef="#ctx0" brushRef="#br0" timeOffset="-148265.27">12040 11944 421 0,'0'0'165'15,"0"0"-41"-15,0 0-11 16,0 0-15-16,0 0-50 16,0 0-22-16,66-79 44 0,-55 48-55 15,-2-2 10-15,0-3 4 16,-2 0-11-16,-1-3-18 15,1 1 0-15,0 1 4 16,2 6-2-16,-1 2-2 16,2 6 0-16,-1 8-10 15,-5 6 25-15,-4 7-15 16,0 2 0-16,0 0-10 16,0 0-5-16,0 8-1 15,-4 12 16-15,-5 4 42 16,2 7-27-16,-2 1-6 15,2 3-3-15,1 5 7 16,-1 3 18-16,0 1-29 16,3-1-1-16,2 0 30 0,-1-5-14 15,3-6-13-15,0-7-4 16,0-10 10-16,7-5-7 16,9-3 0-16,-3-6-3 15,3-1 2-15,3 0-2 16,6-21-16-16,6-14-62 15,-2-2 16-15,0 0 50 16,-6 4 8-16,-8 10 4 16,-6 9 27-16,-4 6-20 15,-1 6 19-15,-4 2-13 16,0 0-5-16,0 0-16 0,0 2 8 16,0 16 0-1,0 4 8-15,0 0-1 0,0 4 18 16,0-5 5-16,0 4-24 15,0-7 31-15,0-4-37 16,11-4 0-16,5-8 15 16,1-2 5-16,2 0-18 15,-4 0-2-15,-1-16 10 16,-1-8 1-16,0-6-11 16,-2-7 0-16,-2 2-17 15,-7-1 11-15,-2 0 0 16,0 5-1-16,-2 5-1 15,-11 6-10-15,-3 11 8 16,-4 6 2-16,0 3-6 0,-5 0 21 16,1 18-7-16,0 7 0 15,-1 3 2-15,9 2 40 16,3-1-42-16,9 3 0 16,4 2 10-16,0-7 3 15,17-3-13-15,8-5 5 16,4-5 1-16,-2-7 20 15,0-7-26-15,-3 0 0 16,0 0-8-16,-4-16 8 16,-3-6-1-16,0-6-15 15,-1-2 9-15,-3-2-11 16,-1 6 17-16,-6 4 1 16,-4 5-14-16,0 10 27 0,-2 3-20 15,0 4 7-15,0 0-30 16,0 11 21-16,-6 10 9 15,-4 1 0-15,6 0 23 16,4-2-14-16,0 2-9 16,10-6 0-16,18 0 5 15,4-6 15-15,3-4-20 16,-1-6 0-16,-5 0-3 16,-5 0 3-16,-2-22-14 15,-4-6-7-15,3-2-4 16,-9-2 8-16,-1 2 17 15,-3 3 0-15,-4 5 32 16,-4 3-32-16,2 6 35 0,-2 3-5 16,0 6-26-16,0 4 45 15,0 0-49-15,0 0 0 16,0 0-17-16,0 13 15 16,0 12 2-16,0 12 0 15,-4 6 6-15,-6 14 14 16,2 10-20-16,-1 11 0 15,-1 4 16-15,2 2-3 16,1 1-13-16,-1 0 0 16,0-8 4-16,0-10 1 15,-1-10-5-15,2-17 0 16,-2-14-5-16,2-12 16 16,3-12-11-16,0-2 8 15,-3 0 4-15,-2-8 70 0,-2-18-59 16,0-12-23-16,4-11 36 15,7-4-21-15,0-10-15 16,0-5 0-16,24-2 5 16,8 0-25-16,3 4 18 15,4 5-60-15,-4 11 36 16,1 8-94-16,-3 9-106 16,-4 4-201-16</inkml:trace>
  <inkml:trace contextRef="#ctx0" brushRef="#br0" timeOffset="-147517.7">13105 11826 582 0,'0'0'144'0,"0"0"-45"0,0 0-52 16,0 0 3-16,0 0-4 16,0 0-16-16,6-5 62 15,3-2-5-15,5 2-52 16,-1-3 34-16,-2 1-67 15,3 0 11-15,-4-1-9 16,2-3 7-16,1-1 14 16,-2-1-25-16,1-4 0 15,-6-1 1-15,1 3 12 16,-5 1-21-16,-2 3 8 16,0 5-21-16,0 3 4 0,0 0 4 15,-9 3 8 1,-4 0-24-16,-5 0 37 0,-5 8-8 15,6 8 0-15,-3 7 0 16,5 0 16-16,1 5-16 16,7 1 0-16,3-1 28 15,4-5-13-15,0-2-15 16,9-4 16-16,13-4-9 16,5-5 27-16,2-4-34 15,0-4 0-15,-1 0 11 16,3-4 1-16,-4-17-12 15,0 2 0-15,0-5 6 0,2-3-2 16,-2 1-4 0,4-2 0-16,-4 5-19 0,-5 1-2 15,-2 1 9-15,-4 6-11 16,-7 2-5-16,-3 6 15 16,-6 2 8-16,0 5 5 15,0 0-20-15,0-2 7 16,0 2-5-16,0-2-5 15,-2 2 1-15,-13 0 2 16,-1 0 20-16,-2 0 0 16,2 0-5-16,6 0 10 15,-4 0-5-15,5 0 0 16,0 10-2-16,0 4-6 16,0 8 8-16,9 4 0 15,0 7 64-15,0 4-42 0,12 0 34 16,12-3-20-16,7-10-19 15,7-8 48-15,2-12-47 16,0-4-5-16,-2-4 27 16,-2-22-27-16,-2-2-13 15,-10 2 0-15,-7 4-49 16,-8 6 15-16,-9 6-214 16,0 1-655-16</inkml:trace>
  <inkml:trace contextRef="#ctx0" brushRef="#br0" timeOffset="-135759.72">14511 11767 16 0,'0'-2'14'16,"0"2"-14"-16</inkml:trace>
  <inkml:trace contextRef="#ctx0" brushRef="#br0" timeOffset="-134385.23">14511 11767 16 0,'7'-6'65'0,"-7"6"28"16,0 0-24-16,0 0-8 15,0 0 6-15,0 0 38 0,2-5-1 16,-2 5-28 0,0 0-6-16,0 0-20 0,0 0 15 15,0 0-26-15,-4 0-3 16,1 0 53-16,-1 0-65 15,4 2 11-15,0-2 13 16,0 0-38-16,0 0 38 16,15 0-17-16,12 0-15 15,10-10 47-15,2-5-58 16,1-8-1-16,-4-1-4 16,-5-3-16-16,-6-2-16 15,-9 0 4-15,-10 6-2 16,-4 3 8-16,-2 5 9 0,0 8 7 15,0 5 6 1,-13 2-41-16,-5 0 38 0,-4 4 3 16,0 13 0-16,-1 3 2 15,3 3-2-15,3 7 0 16,5 2 18-16,8 2-8 16,4-2 1-16,0-2-2 15,4-3-5-15,14-8 0 16,2-7 1-16,2-3-5 15,1-9 12-15,-1 0-11 16,-2-6 26-16,2-17-27 16,3-4-24-16,0-3 23 0,-4-2-36 15,0 3 29 1,-5 7-2-16,-5 8 9 0,-7 7 1 16,0 4 0-16,-2 3-12 15,-2 3 4-15,0 20-17 16,0 7 25-16,0 6 39 15,-4 0-38-15,-7 0 26 16,2-4-17-16,2-5-6 16,3-8 27-16,2-10-29 15,2-3-2-15,0-6 21 16,0 0-17-16,6-20 19 16,17-13-23-16,1-4-13 15,3-2 8-15,2-2-87 16,0-3 47-16,-3 6 17 15,-3 4-14-15,-3 8 42 0,-7 6 7 16,-3 13 2 0,-2 7 27-16,1 0-26 0,0 4-10 15,4 20 38-15,-2 4-22 16,-1 3 30-16,-1-2-9 16,-3 1-22-16,0-6 35 15,2-5-47-15,-2-3-3 16,3-4 0-16,2-4 0 15,5-5-12-15,6-3-66 16,7 0-6-16,7 0-47 16,2-18-63-16,-1-3-34 15,2-4 54-15,-8 2 62 0,-3-4 112 16,-3 1 187 0,-7 0 12-16,-7 5-46 0,-5-2-78 15,-6 5 46-15,0 2-34 16,0 2-87-16,0 2 25 15,-10 3-25-15,-8 4 0 16,-4 5-3-16,-1 0 3 16,-4 0 0-16,5 16 1 15,-2 10 14-15,8 8-15 16,3-1 0-16,9 1 3 16,4-7-6-16,0-5 3 15,2-6 0-15,19-9-1 16,4-7 5-16,0 0-1 15,0-13-3-15,-6-9-15 16,1-6-2-16,-1-2 1 0,-6 0 16 16,0 1-3-16,-4 8 24 15,-5 5-9-15,1 6 16 16,-5 6-8-16,2 4 24 16,-2 0-44-16,2 0-5 15,-2 14-4-15,0 14 18 16,0 12-2-16,0 9 24 15,0 10-28-15,-11 14 38 16,-3 9-36-16,-3 4-5 16,1-2 3-16,1-3 14 15,-1-8-17-15,1-8 0 16,1-10 12-16,1-9 0 0,0-13-7 16,1-8-5-16,3-12 11 15,3-5 9-15,1-8-20 16,-6 0 48-16,-2-4 0 15,-3-22 18-15,-1-8-63 16,7-8 4-16,10-10-7 16,0-7 5-16,4-2-17 15,28-6 5-15,8 2-56 16,4 0 30-16,10 3-159 16,2 6-101-16,4 2-423 15</inkml:trace>
  <inkml:trace contextRef="#ctx0" brushRef="#br0" timeOffset="-133040.66">15873 11698 155 0,'0'0'286'16,"0"0"-121"-16,0 0-135 15,0 0 38-15,0 0-48 16,0 0-19-16,27-2 35 15,-25 0-12-15,-2 2 37 16,0-1 44-16,0-2-74 16,3-3 27-16,-1-5-51 15,-2 2 7-15,2-3-6 0,-2 0-8 16,0 0 0-16,0-2-12 16,0-2 22-16,0 0-10 15,0 2 2 1,-9 4 9-16,1 2 9 0,-8 4-20 15,3 4 0-15,-6 0-2 16,1 0 16-16,-1 18-14 16,-4 4 0-16,1 6 4 15,-1 2 19-15,4 2-23 16,3 0 0-16,3-1 10 16,6-5 2-16,5-4-12 15,2-7 0-15,0-5 6 16,2-3-7-16,15-5 1 15,8-2 0-15,4-4 7 16,0-19-7-16,0-8-12 0,-2-6-11 16,0 0 23-16,-8 0-13 15,0 6 13-15,-9 6 0 16,-2 11 0-16,-6 7 21 16,-2 4-6-16,0 3-15 15,2 0 0-15,0 14 0 16,0 8 18-16,1 5-5 15,1 0 36-15,2-3-45 16,4-2 31-16,5-1-22 16,6-10-11-16,3-3 25 15,7-5-27-15,5-3 0 16,2-3-5-16,3-19-61 0,5-8-34 16,-7-7-89-16,1-4-79 15,-1-1-26-15,-8 2 170 16,-4 8 124-16,-8 6 120 15,-3 10 67-15,-9 8-40 16,-1 5-54-16,1 3-43 16,-4 0 3-16,1 7-49 15,-4 11-4-15,0 3 64 16,0 2-41-16,0 0 33 16,0-2-25-16,0-3-29 15,-2-6 28-15,0-5-30 16,2-4 0-16,0-1 9 15,0-2 13-15,0 0-20 16,0-5 19-16,4-14-15 0,3-3-10 16,-3 0 4-16,-2-2-38 15,-2-2 31-15,0 3-77 16,0 6 30-16,0 3 24 16,-8 6 30-16,-6 8 42 15,-1 0-42-15,-8 8 7 16,-2 16 22-16,-2 3-27 15,4 8 33-15,0 0 7 16,5 0-36-16,9-3 29 16,5-4-35-16,4-7 0 15,0-6-5-15,6-5 26 0,15-6-16 16,-2-4 6-16,4 0-3 16,2-10-16-16,-1-16-4 15,3-5-42-15,-3-4 43 16,-4 3-9-16,-2 2 20 15,-7 8 9-15,-4 5-8 16,-5 12 58-16,0 3-32 16,-2 2-25-16,0 0-2 15,0 10-11-15,0 16 11 16,0 10 11-16,-6 8-10 16,-7 6 52-16,-3 8-44 15,-4 8-2-15,2 11 24 16,-3 3-16-16,2 5-12 15,-1-7-3-15,1-6 11 16,2-14-2-16,3-12-9 0,1-12 0 16,5-16 10-16,3-7 6 15,0-8-8-15,3-3 17 16,-5 0-10-16,-3-3 60 16,-4-22-56-16,-1-9-19 15,8-11 32-15,7-8-21 16,0-12-12-16,20-9 1 15,13-4 0-15,3 2-13 16,2 10 1-16,-2 16-58 16,-1 16 17-16,-2 9-172 15,-1 7-115-15,-3 2-442 16</inkml:trace>
  <inkml:trace contextRef="#ctx0" brushRef="#br0" timeOffset="-131055.12">16652 11624 421 0,'0'0'340'16,"0"0"-185"-16,0 0-57 15,0 0-69-15,0 0-12 16,0 0 12-16,31-28-25 16,-20 22 2-16,-1-2 27 15,4-2-19-15,2-2-8 16,2-5-6-16,1-4 9 15,2-4-4-15,-1 0-5 0,-7 1-40 16,-3-1 31-16,-6 7-53 16,-4 6 52-16,0 7-7 15,0 3 4-15,0 2 5 16,-10 0 8-16,-5 0 0 16,1 6-7-16,-1 9 24 15,-5 4-17-15,2 3 25 16,2 2-12-16,1 4 54 15,3 1-41-15,6 0-6 16,6-1 26-16,0 0-31 16,0-7-10-16,11-6-5 15,14-6 4-15,6-8 28 0,-2-1-25 16,2 0-7-16,-4-13 18 16,0-13-5-16,0-9-18 15,2-5 5-15,-5 0-34 16,0-1 29-16,-8 8-13 15,-3 8 18-15,-3 10-11 16,-6 9 20-16,0 3-13 16,-2 3 4-16,1 5-17 15,-3 21 17-15,0 8 2 16,0 3 1-16,0 0 42 16,0 1-34-16,0-4 6 15,0-6-8-15,0-6-2 16,0-7 11-16,0-7-18 0,0-7 0 15,0-1 6 1,0 0 13-16,0 0-13 0,4-12 16 16,10-8-6-16,1-2-23 15,1-2 7-15,1 2 0 16,1 0-28-16,1-1 33 16,-2 10-6-16,-3 3 1 15,-3 4 0-15,-3 6-7 16,-3 0 7-16,0 3 0 15,1 20-8-15,1 3 15 16,-1 3-7-16,-1-3 0 16,-5-3 7-16,0-3-13 0,0-5 6 15,0-7 0 1,0-4-8-16,0-4 21 0,0 0-13 16,0 0 2-16,4 0 11 15,3-4 6-15,4-19-19 16,5-11-20-16,2-1 11 15,2-6-36-15,2 1 13 16,0 4 17-16,-2 8 14 16,-1 8-6-16,-6 10 7 15,-5 8-7-15,2 2-9 16,-4 0-11-16,1 20 27 16,-1 8 2-16,-4 8 3 15,1 5 54-15,2-2-36 16,1-5-7-16,1-4 50 15,1-8-66-15,2-3 20 0,-1-7-20 16,-1-5 19-16,1 0-16 16,5-7-3-16,1 0 0 15,8 0 16-15,3 0-6 16,3-20-10-16,5-1 0 16,-1-3 15-16,-4-3-17 15,-2 4 2-15,-7 0 0 16,-5 4-4-16,-1 0 9 15,-3 2-5-15,-4 2 0 16,-1 2 9-16,-4-1-15 16,4 2 6-16,-6-2 0 15,2 1-11-15,-2 8 12 0,0-2-2 16,0 5-2-16,0 1-28 16,0 1 26-16,0 0 5 15,-2 0 0-15,-10 0-4 16,3 12 6-16,3 4-2 15,-1 8 0-15,2 8 4 16,5 2-7-16,0 2 3 16,0-2 0-16,0-5-7 15,0-8 7-15,7-9-1 16,4-10 1-16,7-2 0 16,2 0 15-16,5-21-15 15,-1-8 0-15,-1-1-5 16,-4-3 13-16,2 4-8 15,-6 0 0-15,5 6 4 16,-2 3-12-16,-5 8 8 0,3 5 0 16,-5 7-25-16,2 0 20 15,-1 0 5-15,-1 23 0 16,-3 3-2-16,-2 4-6 16,-4 0 8-16,0-4 0 15,0-4 5-15,0-6 4 16,-2-8-9-16,2-2 0 15,-2-6 19-15,3 0-22 16,1 0 3-16,2-2 0 16,6-17 7-16,5-12-7 15,2-5 0-15,3 2-4 16,0-3-6-16,-2 9-5 0,-2 9 13 16,-5 8 2-16,1 11-18 15,-3 0-7-15,0 14 25 16,3 16-2-16,-6 4 13 15,1-3-10-15,-2-3 7 16,0-6-6-16,-3-6 29 16,5-6-23-16,3-4-8 15,3-6 0-15,7 0 15 16,1-6-3-16,-2-17-12 16,0-10 0-16,-3-4 6 15,-1-4-2-15,1-3-4 16,0-2 0-16,0 2-6 15,-5-5-5-15,-1 3 11 16,-4-1 0-16,-3-2-14 0,-5 3 14 16,0 2 0-16,0 12-10 15,0 7 29-15,0 11-21 16,0 9 2-16,0 2 0 16,0 1 4-16,0 0-3 15,0 2-1-15,0 0 0 16,-3 7-13-16,-7 15 8 15,-2 7 5-15,1 8 0 16,2 3-6-16,5 4 7 16,-3 2-1-16,5 4 0 15,-1 1 6-15,3-4-10 0,0 2 4 16,0-10 0-16,0-7 36 16,3-7-24-16,10-9-12 15,3-2 2-15,4-8 21 16,5-2-17-16,2-4-6 15,4 0 3-15,-5-12-18 16,5-12-20-16,-4-7-37 16,-9-2-111-16,-3-3-325 15</inkml:trace>
  <inkml:trace contextRef="#ctx0" brushRef="#br0" timeOffset="-130864.42">18488 11246 863 0,'0'0'305'0,"0"0"-142"16,0 0-157-16,0 0 9 15,0 0-13-15,0 0 9 16,191-85 7-16,-162 77-13 16,-4 0-10-16,-7 5-6 15,-2 3-191-15,-7-6-229 16</inkml:trace>
  <inkml:trace contextRef="#ctx0" brushRef="#br0" timeOffset="-129389.27">19593 11548 372 0,'0'0'315'0,"0"0"-235"15,0 0 32-15,0 0-63 0,0 0 12 16,0 0 31 0,-31 38-60-16,20-26 22 0,5-6-23 15,4-4-17-15,2-2 38 16,0 0-20-16,0-10 38 15,4-22-51-15,19-14-1 16,6-8-18-16,6-5 0 16,5 4-30-16,3 5 25 15,-3 11-58-15,-5 13 43 16,-10 8 18-16,-8 10-19 16,-7 6 16-16,-6 2 5 15,-4 2 0-15,0 22-2 16,0 6 13-16,-18 4-11 15,-2 1 10-15,0-2 8 16,0-5-18-16,2-3 0 0,4-11 8 16,6-7-6-16,3-4 9 15,1-3-11-15,0 0 57 16,4-20-54-16,0-2 26 16,0-5-29-16,0 1 0 15,0 7 21-15,4 6-16 16,0 8 21-16,-1 2-16 15,-3 3-1-15,2 0-12 16,2 14 3-16,5 15 0 16,3 4 0-16,3 0 8 15,1-1-8-15,3-8 0 16,4-6-2-16,1-6-1 0,5-8 3 16,3-4 0-16,3 0 12 15,8-28-12-15,5-13 0 16,2-8-1-16,-4-6-37 15,-5-1 30-15,-8 0-2 16,-4 6 6-16,-9 1-21 16,-2 2 12-16,-5 7 13 15,-3 6-3-15,-2 5 13 16,-4 10-10-16,-1 9 9 16,-1 3-4-16,-2 3 27 15,0 4-32-15,0-2 0 16,0 2-4-16,0-2-10 15,0 2 7-15,0 0 7 16,0 0 0-16,0 0 1 0,-13 7-1 16,-3 11 0-16,-2 4 0 15,0 7 5-15,3 8-5 16,-1 3 0-16,3 6 0 16,6 4 9-16,2-1-5 15,5 2-4-15,0-9 0 16,3-7 19-16,13-8-19 15,-1-8 0-15,3-9 4 16,2-8-3-16,4-2 11 16,3-2-12-16,4-18 0 15,8-9 7-15,-2 0-17 0,-1-3 4 16,-3-3-17-16,-10 5 5 16,-10 2-9-16,-6 6 27 15,-7 5-14-15,0 8 18 16,0 3-6-16,-12 6 2 15,-10 0 0-15,-4 0 11 16,-1 4-11-16,5 10 0 16,5-3-1-16,13 4-16 15,4-3 16-15,0 2-8 16,0 2 9-16,14-4-23 16,8 2 23-16,0-4 0 15,-1 2-2-15,-6-2 16 16,1 3-14-16,-8 0 0 15,4 3 2-15,-3 0-2 16,-1 1 1-16,3-6-1 0,3-1 0 16,9-7-9-16,0-3 9 15,4 0 0-15,-2 0-9 16,-7-18-37-16,-5-10-222 16,-1-4-426-16</inkml:trace>
  <inkml:trace contextRef="#ctx0" brushRef="#br0" timeOffset="-129205.39">20314 11052 256 0,'0'0'816'0,"0"0"-615"0,0 0-118 16,0 0-73-16,0 0 19 15,0 0-29-15,192-102 0 16,-139 98-92-16,-6 4-63 15,-1 0-149-15,-1 0-179 16</inkml:trace>
  <inkml:trace contextRef="#ctx0" brushRef="#br0" timeOffset="-128287.39">21047 11255 442 0,'0'0'75'0,"0"0"-11"16,0 0-5 0,0 0 16-16,0 0-47 0,0 0-16 15,20 38 72-15,-20-35-41 16,0-2 31-16,0-1 34 16,0 0-61-16,0 0 29 15,0 0-10-15,0-1-35 16,0-14-7-16,0-1-24 15,0-2 0-15,-2 0 0 16,-2 4 11-16,-1 6-17 16,-2 6 6-16,-2 2-19 15,-6 0 4-15,-5 9 15 0,-7 15 0 16,0 7-11 0,2 5 29-16,6 2-18 0,3 0 0 15,7-3 4 1,7-9 7-16,2-8-11 0,0-10 0 15,0-8-15-15,0 0 38 16,9 0-12-16,3-17-11 16,-2-2 11-16,-1-1-20 15,3 1 9-15,-4 4 0 16,3-2-19-16,5 6 24 16,1-4-5-16,2 5 0 15,-4 4 4-15,1 2 26 16,-3 4-24-16,1 0-6 15,1 0 21-15,1 6 3 16,-1 10-14-16,5 2-7 0,-1 0 5 16,2-5 22-16,2-3-30 15,2-6 0-15,1-4 4 16,-1 0 14-16,1-12-18 16,-1-12 0-16,-3-3 11 15,-1 0-5-15,-6-4-6 16,-3 1 0-16,-6-4-15 15,-2-1 26-15,-4 2-16 16,0-4 5-16,0-4 0 16,0 2 2-16,0 6-2 15,0 3 0-15,0 6-4 16,0 6 18-16,0 2-14 0,0 6 0 16,0 5 8-16,0 1 2 15,0 4-10-15,0 0 0 16,0 0-9-16,0 0 17 15,0 0-11-15,0 0 3 16,0 0 0-16,-2 22-12 16,-2 12 12-16,-6 9 0 15,2 5-10-15,1 2 28 16,-2-1-18-16,4 2 0 16,1-5 10-16,4-4 2 15,0-6-12-15,0-10 0 16,9-8 3-16,9-8 12 15,6-7-15-15,5-3 0 0,3-4 14 16,1-21-30 0,-4-3 14-16,-4 1-56 0,-14-4 8 15,-9 4-198-15,-2-6-196 16</inkml:trace>
  <inkml:trace contextRef="#ctx0" brushRef="#br0" timeOffset="-128104.48">21215 11032 599 0,'0'0'464'0,"0"0"-251"16,0 0-110-16,0 0-5 15,0 0-91-15,0 0 1 0,108-29-7 16,-61 23 6 0,1-2-14-16,-6 0-29 0,-7 2-55 15,-4-2-23-15,-8-2-271 16,-6-1-319-16</inkml:trace>
  <inkml:trace contextRef="#ctx0" brushRef="#br0" timeOffset="-126636.84">21558 11180 116 0,'0'0'122'16,"0"0"29"-16,0 0-34 16,0 0 73-16,0 0-35 15,0 0-2-15,0-27 3 16,0 25-73-16,0-2-31 16,11 0 2-16,7-3-43 15,6-2-8-15,5-1-2 16,2-2 14-16,-4-3-6 15,0 0-9-15,-3-1 0 0,-2-2-18 16,-3 0-21 0,-6 3 7-16,-9 1-16 0,-2 5 0 15,-2 0 43-15,0 4-22 16,-11 1-9-16,-9 4 29 16,-2 0-35-16,-2 0 42 15,-1 5-3-15,0 9 6 16,6 4-5-16,3 3 8 15,3-2 6-15,1 6 59 16,8-1-54-16,2 0 17 16,2 2-5-16,0-1-28 15,4-2 23-15,18-5-24 0,12-6 0 16,6-12 18 0,7 0-11-16,2-6 7 0,-2-16-14 15,-8-6-71 1,0-2 58-16,-6-2-37 0,-4 4 37 15,-2 2-14-15,-5 0 35 16,-4 6-8-16,-3 3 0 16,-3 6 7-16,-6 4 25 15,-3 6-26-15,-1 1-3 16,-2 0-3-16,0 0 3 16,0 14-3-16,0 4 35 15,0 1-32-15,0 0 38 16,0-5-35-16,0-1-4 15,0-2 21-15,0-5-13 16,0-2-10-16,0-2 0 0,0-2 11 16,0 0 4-16,0 0-15 15,0 0 0-15,0 0 1 16,0-9-1-16,-2-10-14 16,-1-1 10-16,-1-2-33 15,0 4 31-15,-4 5-2 16,0 6 8-16,-5 4 7 15,-6 3 1-15,-5 0-8 16,-5 17 0-16,3 8 10 16,1 8-11-16,9-3 1 15,5-1 0-15,9-6-13 16,2-3 26-16,0-5-13 0,0-6 0 16,11-6 6-16,7-3-5 15,7 0 0-15,1-5-1 16,1-15 0-16,-1-4-2 15,-3-2-17-15,-6-3 12 16,-1 4 4-16,-5 1-5 16,-6 3 16-16,-2 9-7 15,-3 4 63-15,0 8-59 16,0 0-3-16,0 0-2 16,0 13-4-16,-3 13 4 15,-8 6 0-15,-2 8 2 16,-1 6 20-16,-1 12-9 15,1 13-9-15,-1 8 3 16,-4 7 13-16,2 0-14 0,1-3-6 16,-4-9 0-16,2-6 1 15,0-9 4-15,3-15-5 16,3-12 0-16,6-17 11 16,-1-6-4-16,5-9-1 15,-2 0 12-15,-3 0 66 16,-4-24-65-16,-2-10 6 15,1-8-17-15,8-9 5 16,4-2-11-16,0-12-2 16,6-7 0-16,21-4-16 15,4-2-1-15,8 5-22 0,3 11-19 16,5 11-109 0,-1 7-175-16,-1 13-538 0</inkml:trace>
  <inkml:trace contextRef="#ctx0" brushRef="#br0" timeOffset="-125786.33">22273 11107 398 0,'0'0'188'15,"0"0"-58"-15,0 0-42 16,0 0-69-16,0 0 53 16,0 0 2-16,40-40-31 15,-29 28 70-15,-1 0-82 16,-4-1 6-16,3 4-7 0,-3 1-13 15,2 1-12 1,-4 2-5-16,0 1 0 0,1 1 19 16,-1 3-4-16,-4-1-6 15,0 1 9-15,0 0-6 16,0 0 1-16,0 0-13 16,0 0-3-16,0 18-14 15,-7 6 31-15,1 2-14 16,0-2 11-16,0-2 11 15,6-4-15-15,0 0-7 16,0-4 2-16,10-3 7 16,9-6 8-16,4-5-17 15,8 0 0-15,2-8 23 16,1-12-27-16,2-3 4 0,-5 0-1 16,-7-1-26-1,-4 1 21-15,-1 3 6 0,-9 3-11 16,-1 5 7-16,-5 2-3 15,-4 3 7-15,0 4 0 16,0 1-22-16,0-3-2 16,0 1 24-16,0 3-16 15,-10 1 23-15,-5 0-7 16,-4 0 0-16,-1 1 2 16,3 16-11-16,1 5 9 15,7 6 0-15,5 2 12 16,4-2-3-16,0-3 16 15,0 0-22-15,2-4 7 0,15-9 2 16,6-1-2 0,3-9-6-16,3-2 12 0,7 0-1 15,5-13-9-15,-1-6-6 16,2 0 0-16,-2-4-13 16,-4 0 18-16,-3-6-5 15,-6 3 0-15,-8 3-1 16,-5 6 1-16,-7 5 0 15,-3 4 2-15,-2 6-1 16,-2 2 5-16,0 0-6 16,0 0 0-16,0 0-2 15,0 2-5-15,0 16 4 16,0 8 3-16,5 6 34 16,0 0-33-16,4 4 13 0,-3-4-7 15,-6-7 17-15,0-2-25 16,0-7 1-16,0-4-11 15,-15-6 0-15,-10-5-31 16,-10-1 19-16,-8 0-41 16,-6-21-82-16,-4-5-4 15,-3-4-117-15,-9-11-235 16</inkml:trace>
  <inkml:trace contextRef="#ctx0" brushRef="#br0" timeOffset="-125688.39">22373 10880 193 0,'0'0'320'16,"0"0"-193"-16,0 0-127 0,0 0-219 16</inkml:trace>
  <inkml:trace contextRef="#ctx0" brushRef="#br0" timeOffset="-125529.48">23216 10994 1132 0,'0'0'247'16,"0"0"-137"-16,0 0-98 16,0 0 16-16,0 0-28 15,0 0-63-15,47-41-33 16,-38 41-403-16</inkml:trace>
  <inkml:trace contextRef="#ctx0" brushRef="#br0" timeOffset="-121965.06">23688 9228 201 0,'0'0'122'15,"0"0"-17"-15,0 0-13 16,0 0 4-16,0 0 41 15,0 0-40-15,0 0-10 16,-6-2 43-16,18-9-110 16,7-1-1-16,6-2-16 15,2 1 16-15,0 3-21 16,-3 4 2-16,-4 2 0 0,-4 2-7 16,-5 2 14-16,-7 0-7 15,-4 0 0-15,0 0-10 16,0 0 2-16,0 0-2 15,0 0 10-15,0 0 3 16,0 6 4-16,0-2-7 16,2 1 0-16,0 2 19 15,-2 1-17-15,2 2-2 16,-2 8 0-16,6 2 28 16,-4 6-14-16,0 9-6 15,4 4 3-15,-3 11 4 16,1 11 3-16,-2 4-14 15,-2 16-1-15,0 15 29 16,0 10-21-16,0 7 0 16,-2 1 16-16,-5-1-16 0,-1-5 13 15,0-4-24-15,0-3 5 16,-3-10 9-16,-3-2 1 16,1-7-15-16,2-6 2 15,2-7 14-15,0 2-4 16,5-8-12-16,-1-5 2 15,3-5 7-15,0-10-3 16,-3-2-6-16,0-4 0 16,-3 3 17-16,-1-1-20 15,0-2 3-15,-2 2 0 0,2-1 1 16,2-9 5-16,5-3-6 16,-1-3 0-16,3-7 7 15,0 0-10-15,0-2 3 16,0 0 0-16,0 4 2 15,0-2 7-15,0 0-9 16,0-1 0-16,0-6 19 16,0-3-24-16,0-4 5 15,0-2 0-15,0 0 23 16,0 0-17-16,0 0 4 16,0 0-10-16,-2 0 9 15,-9 3-16-15,-11 0 7 16,-11 1-2-16,-9-2-4 15,-4-2-83-15,15-2-243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5:07:04.4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2668 950 110 0,'2'-2'52'0,"2"-2"23"16,-4-2 21-16,0 3-36 15,5-2 48-15,-5 1-42 16,2 2-19-16,-2-4 19 16,0 4-37-16,2-2 26 15,-2 1 5-15,2 0-32 16,1 0 19-16,2 0-10 0,-3 1-7 16,-2 0 29-16,0 0-48 15,0 2 20-15,0 0 0 16,0 0-28-16,0 0 0 15,0 0-3-15,0 18 0 16,-10 18-15-16,-9 12 30 16,-2 11-15-16,-6 5 28 15,-2 4-21-15,-2-3 55 16,0 0-45-16,2-9-6 16,4-12 20-16,8-12-25 15,6-9-6-15,4-14 0 16,5-5-8-16,0-4-9 0,2 0-47 15,0-15-2-15,0-14-128 16,0-9-184-16,4-2-41 16</inkml:trace>
  <inkml:trace contextRef="#ctx0" brushRef="#br0" timeOffset="403.76">2552 1085 78 0,'0'0'221'15,"0"0"-55"-15,0 0-4 16,0 0-66-16,0 0-4 16,0 0-4-16,22-89-46 15,-17 81 38-15,-3 1-42 0,2-2-7 16,3-1 37-16,-2 3-45 16,1-4 22-16,1 2-26 15,-3 4-10-15,0 1 6 16,1 1-15-16,0 1 0 15,-3-3-3-15,3 3 15 16,-5 0-12-16,0 2 0 16,0 0 8-16,0 0-22 15,0 0 14-15,2 0-16 16,15 14 9-16,6 15-5 16,3 10 12-16,-1 8 11 15,-8 4-1-15,2 2 0 16,-3 1-10-16,-6-1 0 15,1-6-4-15,-3-4 12 0,-2-8-8 16,-2-9 0-16,-1-10-39 16,-3-5-56-16,0-10-56 15,0-1-60-15,0 0 46 16</inkml:trace>
  <inkml:trace contextRef="#ctx0" brushRef="#br0" timeOffset="2391.05">2452 1395 645 0,'0'0'286'15,"0"0"-123"-15,0 0 32 16,0 0-136-16,0 0-37 16,0 0-22-16,85-78 18 0,-23 57-48 15,9 0 30-15,-2 3-89 16,-2 2 3-16,-9 1-46 15,-11 4-19-15,-7 5 42 16,-9 6 52-16,-9 0 46 16,-9 0-5-16,-1 10 16 15,-5 2 19-15,-3 0 7 16,-2 0 38-16,0-3 6 16,-2 0-51-16,0-3 35 15,2-1-31-15,-2-4-19 16,0-1 42-16,0 0-45 0,0 0 29 15,0 0 6-15,0 0-25 16,0 0 47-16,0 0-39 16,0 0-17-16,0 0 23 15,0 0-11-15,0-6-8 16,0-2 7-16,0-2-5 16,0 1 7-16,0-2-15 15,0 3 0-15,0 1-1 16,0 2 11-16,0-1-10 15,0 0 0-15,0 2 6 16,0 0-9-16,0 2 3 16,0 0 0-16,-2 2 3 15,-2 0-3-15,0 0 0 0,-7 4-2 16,-1 18-3-16,1 7-10 16,0 3 15-16,4 5 0 15,7 0-9-15,0-4 9 16,0-5 0-16,7-8-4 15,6-3 11-15,0-10-11 16,1-5 4-16,4-2 0 16,4 0-19-16,7-24 19 15,4-10-14-15,1-5 2 16,-1-2 6-16,-6 5-3 16,0 6 9-16,-5 8 0 15,-1 6 1-15,-2 6-1 0,-1 8 0 16,-5 2-4-16,1 0-2 15,-3 2-6-15,-4 14 12 16,-3 4 0-16,-4 0 3 16,0-2 10-16,0-4-12 15,0-2 2-15,0-6 12 16,0 0-18-16,0-4 3 16,0-2 0-16,0 0 9 15,0 0 2-15,0 0-8 16,0-2 3-16,0-13-5 15,0-10-2-15,0 3-19 16,0 0 19-16,-4 7-16 16,-1 2-2-16,1 5 19 15,2 4-1-15,2 4 11 16,-2 0-13-16,-1 0 3 0,-3 0 0 16,-6 5-12-16,-1 18 13 15,-3 3-1-15,3 6 0 16,5 2 11-16,2 1-9 15,6-2-1-15,0-5 0 16,6-6 18-16,15-5-7 16,8-11-12-16,9-6 4 15,7 0 7-15,7-16 16 16,0-13-27-16,0 0-2 16,-7-5-1-16,-5-1-55 15,-7 3 38-15,-10 2-1 16,-13 4-26-16,-5 6 39 0,-5 6 3 15,0 4 5 1,0 3 9-16,0 7-8 0,0 0-1 16,-7 0 0-16,-3 0-5 15,-4 0-3-15,-1 0 6 16,-4 14 2-16,4 3-2 16,-1 3 10-16,3 4 2 15,1 6 13-15,6 0-21 16,2 2 27-16,4 1-25 15,0-6 0-15,0-3 17 16,2-4-17-16,11-1-4 16,3-9 0-16,1-6-13 15,3-4 13-15,3 0 17 0,2-14-16 16,-2-10-2-16,0-5-6 16,0-3 6-16,-1-2-7 15,-2 6 10-15,-4 4-4 16,-6 9 2-16,2 6 0 15,-5 7-12-15,-1 2 12 16,3 0-18-16,-2 12 11 16,2 13-5-16,-3 2 12 15,1 4 0-15,0-1 2 16,-5-7-3-16,1-3 10 16,-3-5-9-16,0-8 0 15,0 0 11-15,0-5-10 0,0-2 1 16,0 0-2-1,0-2 29-15,0-17-25 0,0-9-4 16,10-2 0-16,9-2 4 16,0 4-11-16,1 5 7 15,-5 4 0-15,-1 7 24 16,-3 6-19-16,-1 4 0 16,-2 2-5-16,3 0-7 15,3 8-1-15,-1 14 8 16,3 7 0-16,-3 2 2 15,0-3 2-15,1-1-4 16,-5-9 0-16,2-6 17 16,-2-5-9-16,2-4-1 15,9-3 7-15,5 0 51 16,6-25-60-16,2-4 9 0,-1-12-14 16,-6-1 15-1,-6-2-24-15,-6 2 9 0,-8-2 0 16,-4 1-16-16,-2 3 22 15,0 3-6-15,0 5 0 16,0 3 12-16,3 9-15 16,-1 4 3-16,2 6 0 15,-1 0 44-15,-1 2-40 16,-2 4 15-16,0-1-12 16,0 5 11-16,0 0-23 15,0 0 5-15,0 0 0 16,0 0-24-16,0 3 0 0,0 14 22 15,0 7-6-15,0 3 9 16,-2 9-8-16,-5 7 7 16,-2 7 0-16,0 4-11 15,3 0 18-15,-2-1-7 16,8-5 14-16,0-7-3 16,0-7 2-16,21-9-13 15,4-11 1-15,1-7-4 16,4-7 12-16,-5 0-9 15,0-3 0-15,-5-18-16 16,-7-6-5-16,-5-2-100 16,-6-5-49-16,-2 2-138 15,0 2-266-15</inkml:trace>
  <inkml:trace contextRef="#ctx0" brushRef="#br0" timeOffset="2567.94">4166 1285 301 0,'0'0'485'0,"0"0"-150"16,0 0-164-16,0 0-129 16,0 0-15-16,0 0-14 15,261-134-13-15,-188 102 0 16,-11 8-48-16,-17 3-53 16,-20 11-64-16,-18 9-144 15,-7 1-343-15</inkml:trace>
  <inkml:trace contextRef="#ctx0" brushRef="#br0" timeOffset="4206.64">4485 1400 59 0,'0'0'169'16,"0"0"-57"-16,0 0-22 15,0 0 20-15,0 0-9 16,0 0-22-16,-12 12 4 16,12-12 21-16,0 0-35 15,5 0 42-15,6-17-66 0,10-7-42 16,-2-2 14 0,3-6-16-16,-3 3-1 0,-2 0 0 15,-6 5-39-15,-4 6 36 16,0 6 3-16,-5 5 0 15,-2 2-6-15,0 5 6 16,0 0-5-16,0 0 1 16,0 0-21-16,0 12 22 15,-7 10 3-15,-2 2 0 16,2 2 11-16,1 4-6 16,4-2 7-16,0 0 5 15,2-4-14-15,0-5 9 0,0-5-12 16,0-7 3-1,0-3 10-15,2-1-6 0,6-3-7 16,4 0 24-16,3-13-22 16,8-11 17-16,-3-4-19 15,0 0 3-15,-2 1-20 16,-5 4 16-16,1 0-5 16,-6 8 3-16,3 1-5 15,-3 5 5-15,-4 4 3 16,-2 3 0-16,-2 2-16 15,0 0 16-15,0 7-24 16,0 16 20-16,0 3 8 16,0 4-3-16,0 0-1 15,0-4 0-15,4-2 27 16,5-6-21-16,3-5 0 0,1-6 17 16,5-3-21-16,-1-4 25 15,6 0-3-15,6-1-16 16,-2-23 41-16,-1-7-47 15,-2-5 2-15,-3-1-4 16,-5-4 12-16,1-1-12 16,-3 0 0-16,-6 2 4 15,-1 8 11-15,-3 7-8 16,-4 12 31-16,0 9 5 16,0 1-37-16,0 3 13 15,0 0-19-15,0 3 0 16,-11 11-19-16,5 3 19 0,2-2 0 15,4-3-6-15,0-2-7 16,0-4 11-16,0 0-21 16,2 0-2-16,11 0 16 15,7 0-26-15,5 0 11 16,-1 4-11-16,2 0-36 16,1 6 55-16,-6 4-4 15,-4 2 20-15,-7 6-11 16,-4 4 11-16,-6-2 0 15,0 0 10-15,0-6-7 16,0-4 22-16,0-6-8 16,0-6-8-16,4-5 24 15,3-3-28-15,9 0 7 0,5 0 35 16,8-14-46-16,6-9 18 16,-2-5-19-16,3 0 2 15,-3-4-5-15,-4 0 3 16,0 2-15-16,-4 2-2 15,-6 2-46-15,-5 1 51 16,-5 7-19-16,-5 3 31 16,-2 5-17-16,-2 4 17 15,0 1 0-15,0 5 0 16,0 0 7-16,0 0-12 16,0 0 5-16,0 0-9 15,-6 0-8-15,-9 12 14 0,-6 9 3 16,1 4-3-16,5 4 9 15,5 0-6 1,10-3 19-16,0 1-8 0,5-3 48 16,27-6-37-16,12-6 16 15,12-8 14-15,2-4-47 16,0 0 19-16,-6-22-24 16,-6-4-8-16,-13-2-18 15,-11 2-95-15,-13 4 7 16,-9 3-172-16</inkml:trace>
  <inkml:trace contextRef="#ctx0" brushRef="#br0" timeOffset="4903.99">7002 1321 113 0,'0'0'231'0,"0"0"-49"15,0 0-30-15,0 0-45 16,0 0 26-16,0 0-24 16,-119 10-53-16,119-10 7 15,3 0-3-15,30 0-56 16,21 0 42-16,25 0-26 16,24-4-8-16,13-6-12 15,0 3-6-15,-9 2-3 16,-24 1-15-16,-25 4-17 15,-20 0 30-15,-21 0-28 0,-8 0 23 16,-4 0-2-16,-3 0-46 16,2 0 46-16,3 0-99 15,7 0-106-15,3 0-221 16</inkml:trace>
  <inkml:trace contextRef="#ctx0" brushRef="#br0" timeOffset="5511.22">8972 930 277 0,'0'0'228'15,"0"0"-88"-15,0 0-10 16,0 0-38-16,0 0 2 15,0 0-12-15,9-56-35 16,-7 54 17-16,-2 2 8 16,0 0-37-16,0 0 27 15,2 0-62-15,3 2-3 0,3 20 2 16,4 12 2 0,-3 12 4-16,-3 10 2 0,-6 7 3 15,0 1-2-15,0 3-5 16,0-6-6-16,0-4-4 15,0-12-80-15,0-13-19 16,-2-9-37-16,-7-9-47 16,1-14-90-16,-2 0-166 15</inkml:trace>
  <inkml:trace contextRef="#ctx0" brushRef="#br0" timeOffset="6988.85">8912 1293 951 0,'0'0'233'16,"0"0"-133"-16,0 0-53 0,0 0-7 16,0 0-38-16,0 0 11 15,196-67-13-15,-136 47 0 16,-6 1-4-16,-8-1-15 16,-13-1-28-16,-6 2 37 15,-11 1-29-15,-7-1 18 16,-7 2 20-16,-2 0-10 15,0 0 11-15,0 3 0 16,0-1 3-16,0 6-1 16,-4 2 9-16,2 6-11 15,-1 1 38-15,3 0-38 16,-2 0 24-16,2 0-16 0,-2 0-5 16,-2 0 11-1,2 0-14-15,-6 0 0 0,2 1-1 16,-5 13 0-16,-1 8 1 15,1 8 0-15,1 7 2 16,-4 1-6-16,3 7 4 16,-3-2 0-16,5 3 0 15,7 0 6-15,2-5-10 16,0-8 4-16,0-8 0 16,2-12-13-16,12-6 11 15,6-7-33-15,4 0 32 16,8-27 3-16,-3-7-12 0,-3-4-16 15,-1 1 16-15,-3 0-7 16,-2 7 12-16,-4 4-8 16,-1 4 8-16,-1 6-4 15,-7 8 10-15,-1 4 1 16,-6 4 0-16,0 0-16 16,0 0-7-16,0 9 22 15,0 12-13-15,-4 5 28 16,-8 4-5-16,1 0-9 15,1 0 8-15,5-4 1 16,2-2-7-16,3-6-2 16,0-6 0-16,0-4 6 15,5-8-6-15,8 0 11 0,3 0-7 16,0-6 18 0,2-12-22-16,-1-8-24 0,3-3 18 15,1 0-35-15,-2 0 35 16,-3 6-10-16,-5 5 16 15,-7 8 8-15,1 6-6 16,-5 1 16-16,0 3-7 16,0 0-11-16,0 3-7 15,0 13 5-15,-5 6 2 16,-3 4-4-16,-1-2 4 16,2 1 0-16,2-2-6 15,3-2 22-15,2-4-14 0,0-3-2 16,0-4 7-1,5-3 0-15,8-7-5 0,8 0-2 16,0-2 20 0,11-22-16-16,1-5 6 0,0-3-10 15,-2 2 2-15,-2 4-9 16,-4 6 7-16,-7 4 0 16,-5 6-4-16,-3 6 12 15,-8 4-15-15,2 0 7 16,-1 0-30-16,3 17 16 15,1 6 13-15,-3 3 1 16,-1 2 0-16,-3-1 11 16,0-3-11-16,0-7 0 15,0 0 6-15,0-10-8 16,0-2 2-16,0-5 0 0,0 0 3 16,0 0 18-16,4 0-21 15,3-2 15-15,4-19-14 16,5-7 11-16,-1-2-7 15,1 4-5-15,-1 0 0 16,1 8 1-16,-1 4-1 16,-1 5 0-16,-1 4 4 15,-1 5-10-15,-1 0 6 16,-3 0 0-16,0 12-11 16,-4 7 5-16,0 4 6 15,-2 0 0-15,-2-4 6 16,3-1-6-16,-3-2 0 0,0-8 0 15,0-2-1-15,0-3 8 16,0-3-7-16,0 0 0 16,0 0 7-16,6 0 24 15,6-21-31-15,3-3 0 16,3-3-1-16,2 0 12 16,0 1-13-16,0 4 2 15,0 6 0-15,-4 5-9 16,-1 2 19-16,-3 7-10 15,-2 2 0-15,3 0-3 16,1 0 3-16,-3 16 21 16,1 2-19-16,-3 4 36 15,-3 3-32-15,0-2-1 0,0 0 13 16,0 0-3-16,3-7-14 16,-1-4 3-16,6-4 5 15,4-8 14-15,6 0-22 16,8-4-1-16,3-22 0 15,4-3-41-15,-4-8-112 16,-4 3-224-16</inkml:trace>
  <inkml:trace contextRef="#ctx0" brushRef="#br0" timeOffset="8010.32">10811 1199 97 0,'0'0'301'0,"0"0"-224"15,0 0 31 1,0 0-7-16,0 0-40 0,0 0 27 16,2 27-38-16,-2-27-19 15,0 0 21-15,0 0-22 16,0 0 38-16,0 0-1 16,0 0-46-16,0 0 24 15,0-3-45-15,0-7-18 16,0-2 16-16,-13 0-28 15,1 0 30-15,-1 2 0 16,2 2 3-16,2 4 17 16,-2 0-17-16,2 4-1 15,-2 0 9-15,-2 0-8 16,-5 4-4-16,0 16 1 0,0 4 0 16,0 3-4-16,1 2 4 15,0 3 0-15,2-2 14 16,5 0-2-16,2-4-5 15,6-6-6-15,2-6 10 16,0-5-6-16,0-6-5 16,16-3 0-16,3 0 18 15,10-21-2-15,3-14-8 16,-1-5-8-16,-2 2 0 16,-9 5-8-16,-4 7 8 15,-5 6 0-15,-4 11-2 16,-5 6 9-16,0 0-16 0,-2 3 2 15,0 0-39-15,0 14 44 16,0 7-13-16,0 2 15 16,0 1 5-16,0-1 5 15,0-4-10-15,0-3 11 16,0-2-8-16,0-3 32 16,0-6-35-16,10-3 1 15,-2-2 24-15,5 0-25 16,7-5 21-16,3-18-21 15,6-2 16-15,-2-6-34 16,-3 4 8-16,-2 8 10 16,-4 5-19-16,-7 8 22 15,0 6-6-15,-1 0 1 0,-4 0-24 16,5 16 21 0,-5 10-12-16,-3 3 17 0,0-3 5 15,-3 3 2-15,0-7 11 16,0-6-18-16,0-8 8 15,0-5 10-15,0-3-18 16,0 0 0-16,0 0 30 16,0 0-29-16,0-3 17 15,0-14-18-15,8-9 9 16,7-6-28-16,6 3 2 16,1 0 5-16,1 3-11 15,-8 6 36-15,-1 8-21 0,-3 3 8 16,-3 4 0-1,-1 5 13-15,2 0-13 0,0 0 4 16,0 0-9 0,-2 14 1-16,0 9 4 0,-3 3 3 15,2 2 5-15,-1-1 14 16,1-4-22-16,6-5 0 16,1-6 45-16,5-7-42 15,1-5 42-15,4 0-12 16,2-12-24-16,-1-15 12 15,1-5-21-15,-8-4 0 16,-3-2-6-16,-7 2-64 16,-7 2-98-16,0-2-215 15</inkml:trace>
  <inkml:trace contextRef="#ctx0" brushRef="#br0" timeOffset="9689">12675 909 242 0,'0'0'236'0,"0"0"-40"15,0 0-14-15,0 0-59 16,0 0-31-16,0 0 8 15,4-7-51-15,-2 7 3 16,-2 0-52-16,3 0 6 16,1 7-22-16,0 8 3 15,1 5 13-15,-3 1-7 16,0-3 20-16,0-3-13 16,-2 0 0-16,0-5 8 15,0-5-6-15,0-3-2 0,0-2 0 16,0 0 12-16,0 0 1 15,0-2-4-15,0-18-9 16,0-7 1-16,0-4-13 16,-4-1 12-16,-1 4 0 15,-1 4-2-15,4 6 10 16,-3 10-8-16,5 4 0 16,-4 4 1-16,-3 0-4 15,-8 8-22-15,-4 14 25 16,-5 8-12-16,-2 4 23 15,-3 6-11-15,0 3 4 16,2 0-1-16,4 6 41 16,10 1-43-16,8 1 3 15,5 2 22-15,0-2-16 16,18-2-10-16,11-10 0 0,9-10 0 16,5-12-6-16,1-17-8 15,8 0 14-15,-1-28-18 16,0-17 18-16,-2-3-22 15,-11-2 21-15,-7 3 1 16,-6 12 1-16,-8 7-1 16,-1 8 0-16,-3 6 14 15,-3 4-2-15,-2 4-8 16,-1 3-3-16,-3 3 17 16,1 0-31-16,-3 0 13 15,3 5-21-15,-3 11 16 16,0 6 10-16,0 0-2 0,-2 2-3 15,0-4 6-15,0-4-2 16,0-6-4-16,0-3 0 16,0-7-1-16,0 0 12 15,0 0-11-15,0 0 2 16,0 0 6-16,2 0 21 16,1 0-29-16,-1-7 0 15,0-12 1-15,0 2 6 16,-2-3-7-16,0-1 0 15,0 6 6-15,0 5-9 16,0 3 3-16,0 6 0 16,0 1-15-16,-9 0 8 15,-13 13 3-15,-9 14 3 16,-3 9 1-16,3 5-7 16,2-4 7-16,12-1 0 0,5-5-9 15,10-10 14-15,2-7-10 16,0-7 4-16,2-7-42 15,16 0 43-15,5-15 6 16,-2-12-2-16,4-6-8 16,-4 1-24-16,-6 2-4 15,1 4 24-15,-1 6 8 16,-3 4-6-16,-4 8 6 16,-1 4 0-16,-3 4 4 15,0 0-4-15,2 10-27 16,0 16 9-16,3 0 18 0,3 2 38 15,3-4-38-15,3-8 0 16,3-3 14 0,4-10-1-16,2-3-13 0,-2 0 23 15,-3-12-23-15,-2-13 0 16,0-8-48-16,0-1 25 16,0-1 8-16,0-2-15 15,-7 1 30-15,1 2-4 16,-5 6 10-16,-3-1 40 15,2 9-5-15,-4 4 1 16,-2 6 28-16,-2 5-67 16,2 2 27-16,-2 3-15 15,0 0-8-15,0 0 17 16,0 0-24-16,0 0 0 0,0 0-21 16,0 17 18-16,0 13 3 15,-8 16 0-15,-11 9 6 16,-1 15-1-16,-2 11-5 15,-4 12 0-15,3 9 9 16,-2 12-2-16,1 4-7 16,2-1 0-16,2-15 7 15,4-21-5-15,9-23-2 16,7-21-32-16,0-16 13 16,0-13-144-16,4-8-44 15,17-8-186-15</inkml:trace>
  <inkml:trace contextRef="#ctx0" brushRef="#br0" timeOffset="10693.21">13234 1337 744 0,'0'0'326'0,"0"0"-180"15,0 0-86-15,0 0 15 16,0 0-75-16,0 0 2 15,189-178-1-15,-146 178 7 16,-9 0-9-16,-5 8 1 16,-10 16-35-16,-7 2 28 15,-6 4-12-15,-6 0 19 16,0 0-19-16,-14-6 19 0,-9-1 0 16,-11-8 0-16,-2-3 9 15,0-5-9-15,1-7 0 16,1 0 0-16,10 0 39 15,6-8-23-15,7-9 34 16,6-2 1-16,3-2-40 16,2 3 46-16,0 4-52 15,0 7 0-15,0 0 13 16,0 5-6-16,0 2-12 16,0 0 0-16,0 0 9 15,0 0-22-15,0 0 13 0,0 0 0 16,0 0-19-16,0 12 24 15,11 4-5-15,7-2 0 16,3 0-7-16,5-6-12 16,3-3 7-16,2-5 12 15,3 0-23-15,-6-7 22 16,3-11 0-16,-6-5-1 16,0-4-15-16,-7 3 4 15,-3-2 13-15,-3 4 0 16,-6 2-3-16,-1 3 10 15,1 5-7-15,-6 7 0 16,2 3 10-16,-2 2-31 16,0 0 21-16,0 0-24 15,0 5 10-15,0 16 3 16,-11 3 11-16,3 0 0 0,3 2 11 16,5 2-13-16,0-4 2 15,0-2 0-15,16-6 14 16,10-5-14-16,6-9 0 15,3-2 0-15,1 0 10 16,-1-17-3-16,-2-3-7 16,-4-6 0-16,-4-3-20 15,-4-2 25-15,-1-3-5 16,-1-2 0-16,-3 2 15 16,0 0-18-16,-5 2 3 15,-2 8 0-15,-3 3 8 16,-1 5-1-16,-3 7-7 0,-2 0 0 15,0 6 17-15,0 1-9 16,0 2-8-16,0 0 0 16,0 0-3-16,0 0 3 15,0 0 0-15,0 0-1 16,-9 7 2-16,-4 7-7 16,-3 6 6-16,3 6 0 15,-1 6-9-15,4 8 15 16,-1 7-6-16,3-1 0 15,6 0 16-15,2-6-7 16,0-2-9-16,0-5 1 16,7-8 5-16,7-6 5 15,-1-12-11-15,-6-2 0 16,-1-5-13-16,-1 0 12 0,-1-24-32 16,-2-6-59-16,-2-7-98 15,0 0-258-15</inkml:trace>
  <inkml:trace contextRef="#ctx0" brushRef="#br0" timeOffset="10878.12">13840 1101 878 0,'0'0'299'16,"0"0"-173"-16,0 0-65 16,0 0-21-16,0 0 3 15,0 0-37-15,233-9-6 0,-200 5 0 16,-14 1-20-1,-7-4 7-15,-10-5-35 0,-2-2-75 16,0-4-18-16,-9-1-268 16</inkml:trace>
  <inkml:trace contextRef="#ctx0" brushRef="#br0" timeOffset="11016.04">13720 935 1100 0,'0'0'187'0,"0"0"-147"16,0 0 7-16,0 0-47 16,0 0-15-16,0 0-134 15,-6 25-231-15</inkml:trace>
  <inkml:trace contextRef="#ctx0" brushRef="#br0" timeOffset="11575.72">14258 1238 0 0,'0'0'204'15,"0"0"-25"-15,0 0-31 16,0 0-72-16,0 0-55 16,0 0-21-16,-34-21-22 15,25 21-149-15,-2 0-121 0</inkml:trace>
  <inkml:trace contextRef="#ctx0" brushRef="#br0" timeOffset="12854.23">13859 1223 198 0,'0'0'205'16,"0"0"-79"-16,0 0 11 15,0 0 7-15,0 0-30 16,0 0-8-16,6-43 3 0,-6 43-44 16,0 0-4-16,0 0-13 15,0 0-44-15,0 0 22 16,0 0-26-16,0 0-5 15,0 0 4-15,0 14-24 16,0 13 25-16,-4 4 0 16,-4 6 4-16,6-1 15 15,2-5-14-15,0-11-3 16,18-5-2-16,20-8 23 16,14-7-19-16,8 0 6 15,2-22-10-15,-2-15-20 16,-8-1-127-16,-10 0 14 0,-11 4-60 15,-8 6 16-15,-8 10 103 16,-3 3 74-16,-6 10 57 16,-2 2 63-16,1 3 0 15,-5 0-55-15,2 0-39 16,0 0-15-16,0 0 23 16,2 3-4-16,0 5-23 15,-2 1 60-15,0 0-46 16,2 1-2-16,1 0 11 15,-1 2-22-15,2-2 3 16,2-2-11-16,-4-2 4 16,-2-2 1-16,0-1 8 15,-2-3-13-15,0 0 5 16,0 0 11-16,0 0-8 16,0 0-8-16,0-14-9 0,0-5 7 15,0 1-44-15,0-3 26 16,0 0 14-16,0 5-6 15,-6 6 12-15,-2 4 1 16,2 3 12-16,-5 3 21 16,-5 0-34-16,1 7 0 15,-5 15-6-15,2 5 4 16,2-1 2-16,3 6 1 16,4-7 4-16,2-1 9 15,3-6-12-15,4-8-2 0,0-4 0 16,0-6 0-16,0 0 0 15,11-11 5-15,11-14 29 16,3-3-20-16,-2 2 2 16,-8 1-16-16,1 6 0 15,-5 5 9-15,-3 4-9 16,0 6 7-16,-4 2 3 16,2 2 35-16,3 0-45 15,0 10-1-15,5 14-7 16,3 6 16-16,1 1-2 15,5-2-3-15,-1-7 2 16,0-10 11-16,-2-8-12 16,3-4-4-16,-6 0 9 15,1-9 2-15,-1-16-11 16,0-8 0-16,1-4-13 0,-1-5-6 16,1-7 12-16,-5-1 7 15,-1 3-7-15,-8 1 4 16,-2 5 3-16,1 13 13 15,-3 8-11-15,0 8 37 16,0 9-32-16,0 0-7 16,0 3 0-16,0 0-14 15,0 0 9-15,0 0 3 16,0 0 2-16,0 0-25 16,0 3 22-16,0 20 3 15,-7 7-1-15,-3 9 12 16,2 5-11-16,1 2 0 0,3 4 0 15,-1-4 2-15,3 0 0 16,-1-4-2-16,3-10 1 16,0-4 12-16,0-14-13 15,0-8 0-15,12-6 2 16,13 0 19-16,6-13-16 16,2-8-1-16,-3-4-4 15,-9 0-30-15,-1-3-9 16,-1-6-60-16,0-4-67 15,4 0-42-15,4 0-308 16</inkml:trace>
  <inkml:trace contextRef="#ctx0" brushRef="#br0" timeOffset="13747.3">15969 981 10 0,'0'0'184'16,"0"0"6"-16,0 0-25 16,0 0-18-16,0 0-28 15,0 0-16-15,0 0 34 16,23-101-75-16,-21 98-7 15,-2 3 14-15,0 0-65 16,0 0 1-16,0 3-5 16,0 17-15-16,0 8 15 15,-7 9 27-15,-9 4-2 16,-1 1 0-16,1 0-12 16,-4 3-13-16,-2-3 0 15,-1-2 11-15,-1-5-21 16,1-3 10-16,2-13 0 0,7-5-4 15,5-10 17 1,5-4-13-16,4-6 31 0,0-28-31 16,6-9-7-16,12-8-42 15,6-1 49-15,-1 0-17 16,-1 1 15-16,3 5 2 16,-6 4 0-16,2 8 3 15,-1 4 4-15,0 8-3 16,-2 4-4-16,-3 4 48 15,-5 7-43-15,-4 4 26 16,-4 3-10-16,5 0-17 16,-1 0 6-16,6 18-10 15,-1 13 0-15,0 10-8 16,-4 5 24-16,-3 7-16 16,-2-2 0-16,-2-1 4 0,0-8 5 15,0-7-9-15,0-9-28 16,0-9-10-16,0-8-95 15,0-3-84-15,-13-6-57 16,-3 0 16-16,-2-6-216 16</inkml:trace>
  <inkml:trace contextRef="#ctx0" brushRef="#br0" timeOffset="15487.21">15871 1133 445 0,'0'0'422'15,"0"0"-249"-15,0 0-73 0,0 0 20 16,0 0-89-1,0 0 1-15,9-4-32 0,22 2 28 16,12-6 30 0,1-6-58-16,3-1 1 0,-2-1 4 15,-4 1-2-15,-6 0-3 16,-7 3 0-16,-6 5-2 16,-6 2-13-16,-5 5 13 15,-2 0-16-15,-4 0 10 16,2 17-32-16,-5 6 40 15,-2 5-1-15,0 3 3 16,0 1 2-16,0-3-4 16,-7-3 0-16,-2-6 12 15,0-3 5-15,3-8-17 16,6-4 0-16,0-3 2 0,0-2 20 16,0 0-22-16,0-2 0 15,2-22 2-15,20-6 0 16,4-6-2-16,3 0 0 15,2 2-24-15,2 1 14 16,-5 8 0-16,-6 6 10 16,-4 7-14-16,-9 6 23 15,-7 6-9-15,0 0 0 16,-2 0-9-16,0 14 8 16,0 12 1-16,0 6 0 15,0 0 32-15,0 3-22 16,0-5-3-16,0-7-1 0,0-2 2 15,16-7 10-15,2-8-18 16,2-6 0-16,5 0 21 16,4-6-14-16,2-17-14 15,5-6 0-15,1-2-43 16,-4 4 34-16,1 0-52 16,-7 8 31-16,-7 2 20 15,-5 5 18-15,-1 0-1 16,-5 5 8-16,-5 0 0 15,-2 5 55-15,-2 1-53 16,0 1-7-16,0 0-3 16,-2 0 2-16,-11 0-2 15,-1 0 0-15,-3 0 4 16,1 0-8-16,3 0 4 16,-1 3 0-16,5 6-8 0,-1 3 15 15,1 1-9-15,-3 9 2 16,1 1 0-16,2-1 3 15,4-5-3-15,5-5-30 16,0-5 27-16,0-7-57 16,12 0 56-16,3-2-10 15,1-16 27-15,0-4-26 16,-3 1 13-16,-4 5 0 16,0 4 9-16,-7 7 5 15,0 2 2-15,0 3 20 0,1 0-33 16,4 3 4-1,1 16-7-15,9 5 0 0,2 3 34 16,6-3-23-16,-1-6-3 16,1-4 0-16,0-8 0 15,-2-6 18-15,0 0-26 16,2 0 0-16,-5-18 4 16,0-7-1-16,-2-1-6 15,-5 1 0-15,1-3-15 16,-4-2-3-16,1-1 14 15,-1-1 7-15,-2-2-23 16,-1 2 32-16,-1-1-9 16,0-2 0-16,-4 5 7 15,-2 3 11-15,0 8-18 0,0 2 0 16,0 6 3-16,0 3 14 16,0 2-17-16,0 2 0 15,-2 4 7-15,-1 0 5 16,3 0-12-16,0 0 0 15,0 0-18-15,0 0 10 16,-5 11-5-16,-1 24 9 16,-1 11 8-16,1 8 7 15,4 3-11-15,-6 1 0 16,2-2-2-16,6-8 9 16,-2-4-7-16,2-13 0 15,0-11 8-15,0-6-27 16,0-14 10-16,4 0-11 0,8-3-11 15,3-21 24-15,3-7-13 16,-3-3 8-16,-1 3-1 16,-1 1 2-16,-2 5 11 15,-4 10 0-15,-5 8 37 16,1 7-35-16,-1 0 7 16,0 0-9-16,2 14-6 15,3 8 0-15,-3 3 6 16,6 1 0-16,-2-2 2 15,6-5 8-15,1-2-10 16,3-10 0-16,-2 0 13 16,-3-7-9-16,0 0-4 0,-2-4 0 15,3-18 7-15,-1-2 2 16,1-5-9-16,-3 4 6 16,3 1 2-16,-6 2 32 15,3 3-40-15,-7 7 2 16,1 8 30-16,-2 4-30 15,-3 0-2-15,0 0 0 16,0 16-20-16,0 13 7 16,0 11 13-16,0 7 0 15,0 10-7-15,0 7 17 16,0 6-10-16,-5 0 0 16,-2 1 3-16,1-6-4 15,-3-4 1-15,2-8 0 0,-2-7 7 16,2-9 1-1,-1-7-8-15,-2-10 0 0,2-10 5 16,-1-2 3-16,2-6-5 16,0-2 5-16,-4 0 58 15,0-8-54-15,-5-19 29 16,3-14-8-16,6-11-30 16,7-10 23-16,0-10-26 15,16-9-9-15,17-3-1 16,5 4-29-16,3 4-5 15,-6 10-42-15,-1 9-197 16,-3 13-425-16</inkml:trace>
  <inkml:trace contextRef="#ctx0" brushRef="#br0" timeOffset="16891.79">17647 1129 228 0,'0'0'375'0,"0"0"-286"16,0 0-30-16,0 0 24 16,0 0-15-16,0 0-67 15,48-41 47-15,-35 19 29 16,-2-3-44-16,0-3 45 16,-4-4-38-16,0-2-18 15,-5-4 15-15,3-3-30 16,-3 3 0-16,2 1-7 0,-4 5 12 15,0 6-19-15,0 6 7 16,0 8 0-16,0 7-2 16,0 1 9-16,0 4 23 15,0 0-30-15,0 0-4 16,0 0 4-16,0 2 0 16,-4 15 0-16,-5 8 7 15,-1 8-1-15,0 10-6 16,-2 6 0-16,-1 6 12 15,0 1-19-15,1 2 7 16,6-3 0-16,4-7-7 16,2-10 6-16,0-10 1 15,8-12 0-15,6-10 12 16,1-6 2-16,1 0-4 0,2 0-9 16,2-20 16-16,0-8-17 15,4-8-20-15,-1-4 13 16,-1 0-5-16,-5 6 8 15,-3 7 4-15,-1 10 0 16,-5 6 24-16,-4 8-17 16,-2 1-7-16,-2 2 0 15,0 0-31-15,0 9 14 16,0 11-10-16,0 4 27 16,0-1 14-16,0 2-10 15,0 1-4-15,0 3 12 16,7-5 2-16,1-2-15 0,8-6 1 15,0-5 0-15,2-11 23 16,4 0-19-16,2 0 10 16,3-21-8-16,2-9 8 15,-2-4-28-15,-5 1 14 16,-1 1 0-16,-8 6-6 16,-3 6 13-16,-2 6-7 15,1 9 4-15,-5 2 7 16,0 3-14-16,3 0 3 15,-2 0 0-15,1 0-19 16,3 7 19-16,-2 3 0 16,0-1 0-16,-1-1 11 0,-1-2-11 15,-1-2 0-15,0-4 1 16,-1 0 14-16,-1 0-6 16,0 0-5-16,0 0-4 15,1 0-3-15,-3-12-4 16,0-3-19-16,0-2-22 15,0 1 35-15,0 0 11 16,0 4 2-16,0 4 16 16,0 5-6-16,0 3 9 15,0 0-19-15,-3 0-13 16,-6 0 3-16,-4 9 2 16,0 8 8-16,0 3-2 15,2 1 13-15,6 1-12 16,2 0 1-16,3-2 0 0,0 1 18 15,0-4-10-15,14-2-8 16,1-3 1-16,4-5 18 16,3-2-19-16,0-3 21 15,2-2-4-15,3 0 41 16,0-14-55-16,4-6 3 16,-2-3-6-16,-2 1 9 15,0-2-16-15,-5 2 7 16,-4 0 0-16,-3 3-10 15,-3 2 15-15,-1 4-5 16,-7 1 0-16,0 1-21 16,2-1 21-16,-2-4 0 15,0 0 6-15,-2 2 11 16,3 0-16-16,-5 4-2 0,0 6 0 16,0 0-39-16,-5 4 33 15,-17 0-1-15,-5 0 8 16,0 9-12-16,8 11 13 15,3-1-1-15,11-3 0 16,5 4-11-16,0-2 9 16,18 5-14-16,14-1 16 15,1 2 62-15,-4-2-62 16,-6-5 7-16,-13-3-7 16,-5-5 2-16,-5-8-5 15,0 2 3-15,0-3 0 0,0 0 8 16,-11 1 1-16,-18-1-9 15,-12 0 0-15,-10 0-1 16,-2 0-25-16,-3 0-107 16,4-14-228-16,8-14-458 15</inkml:trace>
  <inkml:trace contextRef="#ctx0" brushRef="#br0" timeOffset="17034.71">18174 808 1128 0,'0'0'219'16,"0"0"-148"-16,0 0-57 16,0 0-5-16,0 0-18 0,0 0-53 15,-10-28-231-15,-15 28-334 16</inkml:trace>
  <inkml:trace contextRef="#ctx0" brushRef="#br0" timeOffset="17214.61">17624 735 1139 0,'0'0'175'0,"0"0"-95"16,0 0-73-16,0 0-7 16,0 0 0-16,0 0-19 15,340-82-46-15,-295 78-162 16,-21 0-94-16,-19 0-239 0</inkml:trace>
  <inkml:trace contextRef="#ctx0" brushRef="#br0" timeOffset="22199.72">6753 2996 385 0,'0'0'297'0,"0"0"-171"16,0 0-47-16,0 0 22 16,0 0-24-16,0 0-32 0,0 0 24 15,-23-16-69-15,71 16 0 16,26 0 34-16,28 0-27 16,17 0 4-16,3 0-11 15,1 0-36-15,-11 0 32 16,-21 0-60-16,-22 1-37 15,-27-1 23-15,-24 0 0 16,-14 0 76-16,-4 0-14 16,-15 0 16-16,-21 0 43 15,-6 0-20-15,-5-6 29 16,7 5 21-16,11-1-36 16,11 0 10-16,11 2-10 15,7-3-13-15,0-1 40 0,18-1-64 16,22-2 0-16,5 5-3 15,1 2-35-15,-7 0 35 16,-17 9-18-16,-13 17-16 16,-9 8 25-16,-14 8 12 15,-19 2 1-15,-5-2 2 16,7-4 9-16,6-8-12 16,15-6 0-16,10-10-79 15,0-14-136-15,15 0-400 16</inkml:trace>
  <inkml:trace contextRef="#ctx0" brushRef="#br0" timeOffset="22895.59">8825 2706 231 0,'0'0'328'0,"0"0"-196"16,0 0-66-16,0 0 27 16,0 0-29-16,0 0-12 15,-20 0 29-15,20-3-57 0,16-6-3 16,13 2-20-16,13 0-1 15,16-5 20-15,15 4-20 16,10 3-59-16,2-2-50 16,-12 5-87-16,-13 2-113 15,-20 0 45-15</inkml:trace>
  <inkml:trace contextRef="#ctx0" brushRef="#br0" timeOffset="23160.05">9201 2655 154 0,'0'0'199'16,"0"0"-3"-16,0 0-14 16,0 0-108-16,0 0 17 15,0 0 3-15,-20-63-21 0,20 63 15 16,0 0-81-16,-2 0-7 16,0 9 0-16,-1 21-19 15,1 14 19-15,-4 14 0 16,-1 8 5-16,-4 4-2 15,-5-1-3-15,-2-5 0 16,-1-6-13-16,3-12-19 16,5-8-15-16,7-16-56 15,4-17-88-15,0-5-98 16,19-12-60-16</inkml:trace>
  <inkml:trace contextRef="#ctx0" brushRef="#br0" timeOffset="24180.33">9268 2830 387 0,'0'0'293'0,"0"0"-166"0,0 0-2 16,0 0-44-16,0 0-62 15,0 0 9-15,14-25-28 16,-12 45 0-16,0 9 14 16,-2 2 1-16,0 3 8 15,0 5-16-15,0 0-2 16,-4-1 27-16,-8-1-32 15,4-5 0-15,-1-9 5 16,5-6 5-16,-1-9-10 16,5-6 4-16,0-2 2 0,0 0 32 15,9-22-38-15,20-10 2 16,9-4-10-16,-1 2 5 16,-1 1 3-16,-2 6 0 15,-10 3 1-15,-2 8 6 16,-6 7-7-16,-5 5 0 15,0 4-13-15,-4 0-4 16,0 13-1-16,-5 10-7 16,-2 4 19-16,0 0-9 15,0 1 11-15,0-3 4 16,0-5 32-16,0-4-24 16,0-4 1-16,0-4 4 15,7-2-12-15,5-6 32 0,7 0-25 16,5 0 9-16,1-14 8 15,2-6-18-15,-5-4-14 16,-4-1 0-16,-1 0-35 16,-3-1 42-16,-3 1-23 15,1 3 23-15,-4 4-11 16,-6 7 16-16,0 4-5 16,-2 5 0-16,0 2 1 15,0 0-14-15,0 0 6 16,0 0-7-16,-4 9-9 15,-7 9 21-15,2 3 2 16,0 3 0-16,5 5 7 0,2-1-6 16,2-3-1-1,0 5 0-15,2-9 4 0,18-7-4 16,14-11-10-16,3-3 10 16,5-9 7-16,1-17-7 15,-10-2-53-15,-4-2-5 16,-9 4 54-16,-4 1-18 15,-5 3 22-15,-2 4-6 16,-2 7 13-16,-1 2 10 16,-1 7-9-16,-3 2-6 15,-2 0-2-15,0 0-13 16,0 8 9-16,0 13 4 16,-9 1 6-16,1-3 32 15,2-2-38-15,6-5 1 16,0-7 15-16,0 0-7 0,6-3-9 15,11-2 15 1,-1 0-8-16,1 0-12 0,-1-2 5 16,-3-12-2-16,-3-1-22 15,-4 0 20-15,-1-2 4 16,-3 1 19-16,0 3 5 16,-2 2 30-16,0 3-30 15,0 3 12-15,0 0 9 16,0 3-37-16,0 0-8 15,0 2 0-15,0 0-12 16,0 0 11-16,0 0-31 16,0 0-1-16,0 0 29 0,0 0-48 15,0 0 16-15,0 0 8 16,-2 0-35-16,-9 4-68 16,1 1-226-16</inkml:trace>
  <inkml:trace contextRef="#ctx0" brushRef="#br0" timeOffset="25145.83">9986 2962 189 0,'0'0'167'0,"0"0"-26"0,0 0 0 16,0 0-2-1,0 0-31-15,0 0 26 0,-11-55-57 16,11 43-31-16,0 5 25 16,0 2-47-16,0 1 6 15,0 4-5-15,0 0-15 16,0 0-1-16,0 0-9 16,0 0 0-16,0 0-18 15,0 0 14-15,0 6-4 16,0 12 6-16,0 9 4 15,0 1 0-15,0 2-2 16,0-2 2-16,7-9-3 16,8-6 1-16,7-9-23 15,8-4 9-15,3-2 13 0,-4-20-10 16,-2-2 2-16,-9 1 1 16,-12 1 4-16,-3 4 5 15,-3 7-1-15,0-2 17 16,0 8-13-16,0-2 27 15,0 2-16-15,0 3-14 16,0-3 43-16,0 5-41 16,0 0 6-16,0-2 4 15,0 2 0-15,0-2-4 16,0 1-9-16,0-2 0 16,0 1 16-16,0 0-6 15,0 0-10-15,0 0 21 16,0 2-14-16,0-2 11 0,0 0-18 15,0 2 3-15,0 0 16 16,0 0-15-16,0 0-4 16,0-2 1-16,0 0 19 15,0 2-18-15,0-1-2 16,0 1 0-16,0 0 0 16,0 0 2-16,0 0-2 15,0 0 0-15,0 0-13 16,0 17 5-16,0 19 5 15,0 13 3-15,0 9-2 16,0 8 4-16,-3 8-2 16,-1 10 0-16,-3-2 9 0,2-3-14 15,-1-13 5-15,2-11 0 16,-1-8-4-16,-1-11 7 16,-2-8-3-16,2-7 0 15,-1-7 1-15,1-5-4 16,-4-2 3-16,4-2 0 15,-3-3-9-15,1-2 17 16,-6 0-8-16,-7 0 22 16,2 0-12-16,-6-14 11 15,5-9-4-15,2-14-17 16,9-15 50-16,9-8-49 16,0-12 8-16,2-2-9 15,23 1 7-15,4 5-15 0,0 9 8 16,0 12-23-16,-4 11 13 15,-5 10-12-15,-7 7-4 16,-2 10 1-16,-2 3-60 16,0-1-80-16,4 7-128 15,1-1-284-15</inkml:trace>
  <inkml:trace contextRef="#ctx0" brushRef="#br0" timeOffset="26991.1">10806 3067 544 0,'0'0'239'0,"0"0"-132"16,0 0-7-16,0 0-75 16,0 0 19-16,0 0-32 15,54-5-6-15,-32-2 13 16,0-6-13-16,3 1-3 15,-2-6-3-15,-2-2 5 16,0-2-12-16,-3-4-37 16,-3-1-2-16,-3 1 28 0,-4 4-21 15,-3 4 33-15,-5 6-4 16,0 6 20-16,0 6-5 16,-11 0-5-16,-10 0 3 15,-1 9-10-15,0 12 16 16,2 4-9-16,-1 4 32 15,6 3-21-15,4 3 23 16,4 1-11-16,5-4-13 16,2-3 28-16,0-6-35 15,0-5 6-15,9-6-9 16,7-7 8-16,1-5-8 16,8 0 5-16,4-15 20 15,4-15-10-15,0-4-15 0,-4 2-25 16,-2 1 24-1,-4 8-27-15,-7 5 27 0,-5 8 1 16,-7 5 0-16,0 5-3 16,-2 0 3-16,-2 0-28 15,0 21 7-15,0 6 21 16,0 4 11-16,0-1 6 16,0-2-13-16,0-8 34 15,0-5-35-15,0-10 0 16,0-3 6-16,0-2 6 15,0 0-9-15,0-4 17 16,12-18-2-16,5-6-5 0,6-6-16 16,2 1-1-1,-1-1-1-15,2 3-18 0,-3 2 19 16,-3 9 1-16,-7 8 0 16,-3 7 8-16,-6 2-8 15,-2 3 0-15,0 0-2 16,1 6-18-16,1 14 20 15,-2 10 14-15,0 7-14 16,3 1 41-16,-5 4-31 16,2 0 24-16,5-9 24 15,2-4-46-15,4-7 25 16,7-10-14-16,7-8-17 16,6-4 42-16,7 0-40 15,5-26-2-15,2-10-6 16,-7-2-25-16,-6-4-2 0,-5 1-24 15,-8 6-80-15,0 0 63 16,-5 8-26-16,-3 6 60 16,-5 11 17-16,0 4 34 15,-4 6 9-15,-2 0-26 16,0 0 17-16,-2 12-13 16,0 4-4-16,3 0 17 15,-1 0 7-15,-2-1-20 16,4-7 19-16,-2-5-6 15,0-1-14-15,0-2 41 16,-2 0-26-16,0 0 37 16,0 0 11-16,0-5-54 15,0-11 8-15,0-2-20 0,0 1 3 16,-2 1-21-16,-6 5 16 16,-1 0 2-16,-1 5-9 15,2 2 13-15,1 4-4 16,-3 0 0-16,-2 0 1 15,-3 0-22-15,-4 16 21 16,-1 9 0-16,1 3-10 16,-2 2 15-16,4-1-5 15,7 0 0-15,6-8-9 16,4 0 0-16,0-5-19 16,0-9 28-16,14-4-21 15,3-3 12-15,6 0 9 16,2-17 16-16,1-10-3 15,-2-5-26-15,1-1-12 0,-5 4-9 16,-3 4 25-16,-5 5 0 16,-3 4 8-16,-5 6 1 15,-2 4 0-15,-2 4 59 16,0 2-28-16,0 0-30 16,0 0 32-16,0 0-21 15,0 0-4-15,0 0-8 16,0 0 9-16,0 0 1 15,0 0-10-15,0 0 0 16,0 0-5-16,0 22 21 16,0 13-16-16,0 15 0 15,0 13 7-15,-2 18-10 0,-2 11 3 16,0 12 0-16,-3 1-3 16,-3-3 12-16,0-12-9 15,-5-12 0-15,-4-16 2 16,-1-13-6-16,1-13 4 15,-2-12 0-15,-1-9 6 16,7-6 15-16,-4-7-16 16,4-2 22-16,-1 0-22 15,-1-23 52-15,-1-12-54 16,5-11-1-16,5-11 22 16,8-11-14-16,0-11-10 15,23-12 0-15,12-7-4 16,8-1-10-16,6 12-32 15,0 14-35-15,-1 17-51 0,-2 14-244 16,-4 11-461-16</inkml:trace>
  <inkml:trace contextRef="#ctx0" brushRef="#br0" timeOffset="28251.03">12135 2935 20 0,'0'0'200'0,"0"0"-112"15,0 0-25-15,0 0-18 16,0 0 25-16,0 0 23 16,0 14-32-16,0-14 10 0,0 0-46 15,0 0-22-15,0 0 20 16,0 0-15-16,0 0-2 16,0 0 12-16,0 0 4 15,0-1 16-15,2-9-33 16,1-5-4-16,-3 1-1 15,0 0 16-15,0 2-1 16,0 0 22-16,0 6-6 16,0 0 28-16,-7 6-56 15,-3 0 3-15,0 0-6 16,-5 3 1-16,-4 14-1 16,-1 9 0-16,1 4 6 15,-2 5-7-15,5-3 1 0,3 0 0 16,5-4 10-16,3-2 4 15,5-4-13-15,0-7-1 16,0-4-19-16,0-9 19 16,5-2 5-16,14-6 6 15,14-25 9-15,8-4-20 16,-1-3-21-16,-5 4-4 16,-8 7 25-16,-9 11 7 15,-11 11 1-15,-5 3 25 16,-2 2-33-16,0 0-19 15,2 4 19-15,3 11 2 16,-1 3 8-16,5 0 37 0,-2-3-35 16,2-6 3-16,-1 0 21 15,2-6-31-15,3-3 14 16,5 0 4-16,1 0-18 16,4-3 10-16,0-13-15 15,1-6-35-15,5 0 33 16,0-2-40-16,2-1 37 15,-4 5 2-15,-3 6 3 16,-6 2-9-16,-5 8 9 16,1 2 0-16,-1 2 11 15,-1 0 0-15,1 4-11 16,-5 10 0-16,0 0 3 16,-6 0-11-16,0-1 3 15,-2-5 5-15,2-2 16 16,-2-2-13-16,0-4-3 0,0 0 0 15,0 0 6-15,0 0 15 16,0-9-21-16,0-11-15 16,0-1 11-16,0 2-19 15,0 2 14-15,-2 0 1 16,-10 3 8-16,-1 6 20 16,1 2-19-16,-2 6-1 15,-1 0 1-15,-6 0-1 16,-1 14 0-16,-3 6-1 15,3 6 3-15,2 4 10 16,2 2-12-16,7-1 4 16,7-5-2-16,4-2-2 0,0-9-1 15,0 0 1-15,17-10 0 16,5-5 21-16,3 0-3 16,4-13-6-16,-2-11-8 15,-2-5 3-15,-4 2-7 16,-3-1 0-16,-2 6 12 15,-2 3 17-15,-6 7-5 16,-1 6-16-16,-2 4 27 16,-3 2-35-16,-2 0-2 15,0 4-10-15,0 19-38 16,0 12 40-16,0 7 0 16,0 6 10-16,0 11 24 15,-10 9-15-15,0 10-9 0,-3 5 1 16,-1-1 8-1,1-9 8-15,-1-10-17 0,3-13 3 16,-3-13 3-16,1-10 12 16,3-13-18-16,2-7 26 15,2-7-19-15,1 0 54 16,1-9-10-16,0-21-10 16,1-14 6-16,3-12-34 15,0-9-13-15,7-13 0 16,16-1 1-16,0 3-15 15,4 6-24-15,-2 12-40 16,2 12 4-16,0 7-269 0,-1 7-487 16</inkml:trace>
  <inkml:trace contextRef="#ctx0" brushRef="#br0" timeOffset="28693.59">12823 2900 678 0,'0'0'325'16,"0"0"-294"-16,0 0-15 16,0 0 6-16,0 0-8 15,0 0 44-15,35 0-36 16,-18 0-16-16,3-2 50 16,-2-8-44-16,-2-1 27 15,1-1-4-15,-1-2-31 16,0 0 28-16,-3-2-32 0,-4 2 0 15,-3 3-14-15,-1-1 1 16,-5 9-4-16,0-1 10 16,0 2-45-16,0 2 42 15,0 0-26-15,-18 0 32 16,-2 0-13-16,-4 16 19 16,-3 3-2-16,7 4 0 15,-1 3 4-15,6 3-8 16,9-1 8-16,4 2-4 15,2-1 48-15,0-2-13 16,13-6 0-16,14-6 10 16,4-7-27-16,6-8 48 15,1 0-41-15,-2 0-22 16,-6-21 7-16,-5 0-10 0,-6-6-34 16,-9-2-36-16,-4-2-130 15,-6-1-200-15</inkml:trace>
  <inkml:trace contextRef="#ctx0" brushRef="#br0" timeOffset="31087.03">14152 2789 172 0,'0'0'276'0,"0"0"-116"16,0 0-57-16,0 0-51 15,0 0-52-15,0 0-7 16,7 7 6-16,-7 7 1 0,0-3 44 15,0-1-35-15,0-2 18 16,0-5-2-16,0-3-12 16,0 0 43-16,0 0 0 15,0 0 11-15,0 0-18 16,0 0-47-16,0-12 7 16,0-3-9-16,-5 1-3 15,1 4-11-15,0 0 16 16,2 6-2-16,-1 2 23 15,1 2-23-15,-2 0-1 16,-4 0-9-16,-2 0 10 16,-5 14-8-16,-4 10 12 0,1 2-4 15,3 6 14-15,3-3-7 16,6 5 10-16,4-6-16 16,2-2 5-16,0-5 4 15,14-5-10-15,11-7 0 16,12-9 7-16,5 0 8 15,5-20 17-15,-1-14-29 16,-3-8 8-16,-3-7-22 16,-2 2 6-16,-3-2 5 15,-4-1-1-15,-4 1-5 16,-4 8 5-16,-8 2 1 16,-5 12 0-16,-6 9 34 15,-2 8-20-15,-2 3 26 0,0 7-3 16,0 0-37-1,0 0-2-15,0 0-9 0,0 0 7 16,-11 8-5-16,-7 8 12 16,0 5-3-16,-2-1 0 15,0 4 6-15,-3 2-6 16,6 8 0-16,-1 3 0 16,5 2 6-16,1 3-5 15,8 2-1-15,4-4 0 16,0-2 9-16,0-5-9 15,12-13 0-15,5-8 2 16,6-9 5-16,6-3-6 0,0 0 16 16,2-17-7-1,2-12-4-15,0-4-12 0,-1-4 1 16,1 1-39-16,-4 2 43 16,-4 7-20-16,-7 2 21 15,-5 6-3-15,-9 10 20 16,0 4-2-16,-1 5-1 15,-3 0-1-15,0 0-26 16,0 0-20-16,0 12 33 16,-5 11-4-16,-3-3 13 15,1 4-9-15,5-2 0 16,2 2 3-16,0-2-7 16,15 0 5-16,10-6-1 15,2-1 0-15,0-7 18 16,0-6-16-16,2-2-2 0,0 0 7 15,2-18-15-15,2-14-4 16,-2-3-13-16,-4-1 19 16,-5 2-33-16,-6 2 38 15,-10 2 1-15,-4 5-2 16,-2 8 0-16,0 5 4 16,0 6 13-16,0 6 0 15,0 0-15-15,-6 0-12 16,-6 0 3-16,-1 20 9 15,-2 4-2-15,-5 6 2 16,4 2 0-16,5 1-6 16,2-1 6-16,7-1 0 0,2-4 0 15,0-8 7 1,0-4-11-16,9-8 4 0,11-4 0 16,-1-3 30-16,4-3-26 15,2-21-4-15,2 0-26 16,0-1-12-16,-2-1 29 15,2 1-7-15,-9 4 16 16,3 9-3-16,-8 3 13 16,-5 5-10-16,0 4 0 15,-6 0-20-15,0 18 18 16,-2 10-21-16,0 4 23 16,0-4 12-16,0-5 6 15,0-4-17-15,0-8-1 16,0-6 11-16,0-2-3 15,0-3-8-15,0 0 0 0,0 0-6 16,0-12 0-16,13-14-6 16,8-5-33-16,0-3 30 15,2 4-1-15,-3 4 16 16,-3 8 0-16,-5 7 38 16,-3 6-37-16,-5 5 26 15,4 0-27-15,-2 0 7 16,3 18-11-16,-1 3 7 15,0 4-3-15,-4-4 10 16,0-4 6-16,3-2-16 16,-1-8 4-16,4-1 0 15,5-6 26-15,5 0-23 0,2-2 1 16,5-16 3-16,-3-6-11 16,1-6-16-16,-2-4-4 15,-2-7 15-15,0 0-17 16,-3-3 15-16,-7 0 7 15,-5 3 5-15,-1 5 6 16,-5 6 39-16,3 10-9 16,-1 6-25-16,-2 8 48 15,2 4-63-15,-2 2 1 16,0 0 6-16,0 0-3 16,0 0-5-16,0 0 0 15,0 0-4-15,0 12-11 16,0 14 15-16,0 8 0 15,-10 6-6-15,4 5 12 16,-3 1-6-16,3 0 0 0,-6 0 4 16,3-2-6-16,5-4 2 15,0-4 0-15,4-8-13 16,0-7 22-16,0-10-9 16,0-4 0-16,8-7 6 15,17 0 51-15,8-4-22 16,5-17-27-16,0-5 6 15,-2 1-9-15,-8-4-5 16,-3 5 0-16,-9 0-2 16,-5 6-14-16,-7 2 16 15,-4 8 0-15,0 2-14 0,0 3 7 16,0 3 0-16,0 0 6 16,0 0-20-16,0 0 9 15,0 0 1-15,0 0 11 16,0 0-12-16,0 17 13 15,0 1-2-15,0 5-10 16,2 2 11-16,8-3 50 16,-6-2-50-16,-2-3 0 15,-2-2-3-15,0-5 3 16,0-3-1-16,-8-2-4 16,-6-5 5-16,-9 0-5 15,0-12-2-15,-11-16-62 0,-2-7-107 16,5-8-229-1</inkml:trace>
  <inkml:trace contextRef="#ctx0" brushRef="#br0" timeOffset="31245.94">15697 2574 745 0,'0'0'309'16,"0"0"-180"-16,0 0-96 15,0 0 2-15,0 0 9 16,0 0-43-16,243-35-2 15,-239 35-1-15,-4-2-123 16,0-5-112-16,-10-3-485 0</inkml:trace>
  <inkml:trace contextRef="#ctx0" brushRef="#br0" timeOffset="31405.84">14933 2474 1044 0,'0'0'306'16,"0"0"-283"-16,0 0-15 16,0 0-16-16,0 0-53 15,0 0-170-15,73-18-429 16</inkml:trace>
  <inkml:trace contextRef="#ctx0" brushRef="#br0" timeOffset="32602.34">16660 2711 54 0,'0'0'383'0,"0"0"-109"16,0 0-83-16,0 0-77 15,0 0-8-15,0 0-22 0,5-58-45 16,-3 53 19-16,0 2-47 15,-2 1-8-15,0 2 36 16,0 0-33-16,0 0 1 16,0 0-7-16,0 0-34 15,0 3 28-15,-2 18-2 16,-9 6 8-16,-1 8 6 16,4 0 1-16,3 0-7 15,5-4 0-15,0-7 13 16,0-10-19-16,0-7 6 15,5-7-11-15,11 0 11 16,3-13 23-16,2-16-11 16,1-5-12-16,-7-2-5 15,-1-1-4-15,-5 3 1 0,-5 5 8 16,-4 2-7-16,0 10 19 16,0 8-12-16,0 5 1 15,-9 4 2-15,-2 0-3 16,-7 4 0-16,-2 17 2 15,2 3-9-15,1 3 14 16,6 0-7-16,3-3 0 16,6-5 7-16,2-4-19 15,0-7 12-15,0-6-19 16,10-2 15-16,7 0 8 16,8-14 31-16,2-11-32 15,4-7 14-15,4 3-34 16,5-2 6-16,-3 7-61 0,-4 8 33 15,-12 7 1-15,0 9 38 16,-8 0 0-16,-4 0-37 16,0 17 36-16,-5 5-15 15,-4 6 16-15,0-1 51 16,0-5-46-16,0-2 12 16,0-6-17-16,-4-6 17 15,2-4-17-15,2-2 0 16,0-2 0-16,0 0 33 15,0 0-29-15,0-12 27 16,4-8-31-16,17-4-25 16,1-1 20-16,2 0-20 0,3 1-7 15,-3-1 9 1,3 6 26-16,-4 3-3 0,-8 5 0 16,-6 6 4-16,-2 5-18 15,-3 0 14-15,-1 0-8 16,3 19 1-16,0 9 14 15,2 6 13-15,-2 5 6 16,3-5-13-16,-3-5 2 16,4-6-10-16,-3-7 1 15,-3-9 25-15,0-4-26 16,5-3 47-16,5 0 27 16,5-23-60-16,4-6 24 15,-1-3-43-15,-4 2 0 16,-2 3-15-16,-6 3-30 15,0 7-50-15,-4-1-217 0</inkml:trace>
  <inkml:trace contextRef="#ctx0" brushRef="#br0" timeOffset="34012.03">18052 2442 78 0,'0'0'283'15,"0"0"-120"-15,0 0-53 16,0 0-50-16,0 0-11 0,0 0 41 15,0 0-67-15,29-70 20 16,-25 58 43-16,0 0-39 16,-2 2 32-16,1 0-3 15,-3 1-38-15,0 4 30 16,0 1-40-16,0 1-3 16,0 1-7-16,0 2-6 15,0 0-6-15,0 0-6 16,0 0 2-16,0 0 0 15,0 0-2-15,0 0 0 16,0 12-10-16,0 22 13 16,0 7-3-16,0 11 0 0,0 2 3 15,2 0 8 1,0 0-7-16,0-5-4 0,0-5 0 16,-2-10 2-16,2-6-2 15,-2-10 0-15,0-8-3 16,2-6-5-16,4-1-38 15,-2-3-1-15,7 0-6 16,5-12-56-16,5-11-40 16,4-9-221-16,-9-5-185 15</inkml:trace>
  <inkml:trace contextRef="#ctx0" brushRef="#br0" timeOffset="34401.81">18156 2581 468 0,'0'0'356'16,"0"0"-167"-16,0 0-106 15,0 0-4-15,0 0-34 0,0 0-45 16,40-7 0-16,3 7 36 16,3 0-32-16,1 0 12 15,-9 0-16-15,-7 0-31 16,-6-8 0-16,-9-3-49 16,-5-3 21-16,-7-2-25 15,-4-3-19-15,0 1 82 16,0-3-25-16,0 0 46 15,-4 1 17-15,1-2-4 16,-1 6 55-16,4 2 19 16,-2 3-22-16,2 2 11 15,0 6-32-15,-2 0 1 0,2 3 21 16,-3 0-57-16,3 0 9 16,0 0-18-16,-3 12-1 15,1 17-10-15,-2 17 12 16,2 3-1-16,0 4 0 15,0 0 7-15,-1-2-7 16,1-5 0-16,2-7-35 16,0-6-53-16,0-13-81 15,13-15-102-15,10-5-386 16</inkml:trace>
  <inkml:trace contextRef="#ctx0" brushRef="#br0" timeOffset="34693.94">18773 2358 545 0,'0'0'306'16,"0"0"-153"-16,0 0-63 15,0 0 14-15,0 0-64 16,0 0-5-16,12-39-35 16,-10 39-8-16,0 25-10 15,-2 11 1-15,0 8 17 16,0 8 46-16,0 6-45 15,-2 0 23-15,-7-2-24 16,-2-1 8-16,0-9 2 16,-1-4-10-16,1-10 0 0,5-10-5 15,1-8-22-15,3-8-45 16,2-6-55-16,0 0 48 16,0-14 27-16,0-16-306 15,0-7-241-15</inkml:trace>
  <inkml:trace contextRef="#ctx0" brushRef="#br0" timeOffset="35061.9">18720 2510 287 0,'0'0'308'0,"0"0"-85"15,0 0-79-15,0 0-18 16,0 0-31-16,0 0-82 16,84-166 28-16,-34 150-35 15,-5 5-5-15,-8 10 4 0,-8 1-5 16,-7 0-4-16,-4 14-2 15,-7 10-31-15,-8 2 36 16,-3 3-49-16,0-3 48 16,-18 1-9-16,-9-3-10 15,-6-2 21-15,-1-4 0 16,5-5 18-16,5-8-10 16,11-1-8-16,5-4 0 15,6 0 32-15,2 0 9 16,0 0 28-16,0-4-22 15,0-1-32-15,0 5 5 16,4 0-20-16,10 0 0 16,5 16-9-16,4 14 15 15,6 4-6-15,-2 0 1 0,0-2 8 16,0-8-18-16,0-8-117 16,4-15-175-16,0-1-500 15</inkml:trace>
  <inkml:trace contextRef="#ctx0" brushRef="#br0" timeOffset="37213.76">19765 2648 293 0,'0'0'316'16,"0"0"-238"-16,0 0-50 15,0 0 34-15,0 0-43 16,0 0 23-16,0-12 7 16,0 7-12-16,0-5 24 15,9-6-46-15,5-2-3 16,3-5 19-16,1-2-23 15,1-1-8-15,-2-5 0 16,-1 5 9-16,-3 0-15 16,-5 5 6-16,-2 6 0 0,-4 5 11 15,-2 6-5 1,0 1-6-16,0 3 0 0,0 0-7 16,0 0-3-16,0 0 2 15,0 0 8-15,0 17 1 16,-4 1 0-16,-4 8-1 15,2 3 11-15,1 2-5 16,1 3 41-16,4-3-39 16,0-4-8-16,0-7 23 15,0-6-14-15,2-7-6 16,9-7 4-16,3 0-3 16,3 0 44-16,4-10-48 15,-1-10 0-15,-1-3-8 16,0 0 1-16,-2-4 0 15,1 1 6-15,-2 0 2 0,-3 0-7 16,-2 4 6-16,-1 3 0 16,-6 8-3-16,-2 7 10 15,0 2-7-15,-2 2 0 16,0 0-9-16,0 0 4 16,0 4-36-16,0 21 32 15,0 6-5-15,0 7 22 16,0 2-8-16,0-1 0 15,0-9 14-15,0-8-9 16,0-7-5-16,2-6 0 16,3-9 17-16,3 0-10 15,4-9 9-15,5-17 3 0,8-11-3 16,2-4-25-16,4 3 9 16,5 4-3-16,-1 6-13 15,4 10-10-15,-2 8 8 16,-1 8-4-16,-5 2-8 15,-6 4 18-15,-7 20 9 16,-14 8-33-16,-4 0 25 16,0 2 11-16,-9-2 25 15,-11-4 17-15,-2-3-42 16,-1-4 32-16,-2-2-32 16,6-9 2-16,-4-5 16 15,8-5-5-15,1 0 11 16,4-11 26-16,3-12-33 15,4-1 37-15,3 1-19 16,0 0-16-16,0 7 32 0,0 7-47 16,0 2 7-16,0 5-8 15,0 2 10-15,0 0-25 16,0 0 12-16,0 0 0 16,0 2-12-16,0 17 11 15,0 6 1-15,3 1 0 16,4 3 14-16,-1-3-15 15,5-6 1-15,3-5 0 16,3-2-12-16,4-5 0 16,3-8 12-16,7 0 14 0,9 0-12 15,5-22-2-15,2-6 0 16,0-4-10-16,-9 2-12 16,-9-2 17-16,-7 2 5 15,-5 4 0-15,-3 1-17 16,-1 4 11-16,-4 9 6 15,-2-1 0-15,-2 1-1 16,-5 6 1-16,0 0 0 16,0 0-3-16,0 3 10 15,0 0-11-15,0-1 4 16,-12 4 0-16,3-2-7 16,-2 2 10-16,5 0-3 15,-2 0 0-15,0 0-7 16,1 0-3-16,1 16 2 15,1 10 8-15,2 6-10 0,3 7 15 16,0 0-5-16,14-3 0 16,11-7 10-16,-1-10-11 15,3-9 4-15,-9-8-3 16,4-2 33-16,2-7-25 16,7-28-2-16,8-5-6 15,-3-3-57-15,-5 4-63 16,-9 3-167-16,-9 4-524 15</inkml:trace>
  <inkml:trace contextRef="#ctx0" brushRef="#br0" timeOffset="39321.15">21883 2356 305 0,'0'0'412'0,"0"0"-284"0,0 0-75 15,0 0-53-15,0 0 0 16,0 0-7-16,0 30 14 16,0-14-4-16,0 0-3 15,0-6 2-15,0-3 17 16,0 0-15-16,0-5-2 15,0-2 6-15,0 0 4 16,2 0-2-16,1 0 20 16,-1-9-7-16,2-12-6 15,-2-1-16-15,-2-2-1 16,0 4 0-16,0 3 1 16,0 3-4-16,-2 7 6 15,-2 2 3-15,-5 5 19 0,0 0-25 16,-4 0 0-1,-3 14-2-15,-2 9 3 0,0 7-1 16,3 2 1-16,1 4 5 16,3 0 16-16,7 2-18 15,4-1 0-15,0-5-1 16,0-6 1-16,13-8-8 16,7-9 2-16,3-6 2 15,1-3 28-15,8 0-22 16,1-18 1-16,5-13-7 15,4-7-60-15,1-1 12 16,-4 0 3-16,-1 5 39 16,-11 6 0-16,-5 8 12 15,-7 5-3-15,-5 10 33 0,-1 5-19 16,-1 0-2-16,6 0-14 16,-3 2 4-16,-2 10 18 15,0 0-22-15,-4-4 4 16,-1-2 4-16,0-2-1 15,-4-2 0-15,0-2-8 16,2 0 1-16,-2 0 21 16,0 0-16-16,0 0 4 15,0 0-10-15,0-12-3 16,0-2-8-16,0-1-31 16,0 1-1-16,-8-3 33 15,1 2-14-15,-2 6 24 16,2 3-10-16,-4 4-3 0,-2 2 12 15,-3 0 1-15,-4 14 0 16,-3 14 14-16,6 2 2 16,-1 5 2-16,3-1 14 15,5-3-28-15,4 1 9 16,6-8-10-16,0-3 5 16,0-8 0-16,0-6-8 15,0-3-5-15,2-4-4 16,8 0 18-16,3 0-8 15,3-14-1-15,3-8-33 16,-1-1 24-16,3 3 4 16,-2 6 5-16,-3 6-4 0,-3 6-2 15,1 2-12-15,-3 0 5 16,2 22 11-16,1 6 2 16,-4 1 6-16,4-4 31 15,-3-4-1-15,-2-9-32 16,0-9 24-16,-2-3-14 15,6 0-3-15,7 0 87 16,5-22-74-16,6-9-24 16,0-8-1-16,5 1-65 15,-3 0 7-15,-2 3-22 16,-2 8-2-16,-6 7 79 16,-4 9-22-16,-3 8 26 15,-5 3 4-15,-1 0 4 0,-4 22 5 16,-4 5 10-1,-2 4-8-15,0-4 27 0,0 0-40 16,0-8 8-16,-4-6 4 16,-6-5 0-16,0-3-14 15,-1-3 15-15,-3-2-7 16,1 0 37-16,1 0-44 16,4-7 13-16,3-4 19 15,3 1-23-15,0 1 31 16,2 3-4-16,0 4-18 15,0 2 26-15,0 0-45 16,0 0 0-16,0 0-1 0,0 0-27 16,0 2 28-1,0 14-8-15,4 0 17 0,5 0 1 16,5-2-10-16,1-1-8 16,3-3 6-16,3-6 2 15,4-1 0-15,4-3 1 16,8 0 7-16,1 0-16 15,4-16 1-15,1-7-52 16,-2-5 17-16,-3-5-25 16,-5-1 48-16,-10-1 6 15,-7 3 13-15,-7 6 8 16,-7 1-8-16,-2 6 20 16,0 10-3-16,0 4-8 15,0 5-3-15,0 0-6 16,0 0-7-16,0 0-3 0,-2 0 2 15,-10 14 8-15,-3 9-5 16,-1 5 14-16,1 4-9 16,4 1 14-16,1 4-13 15,6-1 40-15,4-5-40 16,0-6 6-16,0-6-3 16,9-7 4-16,11-8-16 15,3-4 16-15,3 0 5 16,1-16 55-16,2-11-63 15,3-1 10-15,-1-4-15 16,0-2 8-16,-4-2-16 16,-8 6 8-16,-5 6 0 0,-7 12-3 15,-5 3 3 1,-2 9 0-16,0 0-2 0,0 0-5 16,0 0-1-16,0 0-31 15,0 0-12-15,0 12 40 16,0 2 4-16,0 3 7 15,0 3-2-15,15 6 1 16,5 4 1-16,3-2 0 16,-4-3 13-16,-7-6-2 15,-10-2-11-15,-2-5 0 16,-11 0-7-16,-27-7-6 16,-11-3-5-16,0-2 18 15,9-2-122-15,17-23-194 0</inkml:trace>
  <inkml:trace contextRef="#ctx0" brushRef="#br0" timeOffset="40093.29">24141 2169 29 0,'0'0'116'0,"0"0"6"15,0 0 19-15,0 0 49 16,0 0-96-16,0 0 17 15,0 0 14-15,56-188-60 16,-56 168 13-16,0 1-48 16,0 7-7-16,0 0 44 0,0 7-56 15,0 2 16-15,0 2-26 16,0 1 22-16,-7 0-18 16,-3 0-5-16,-6 16 0 15,-3 15 0-15,0 15 18 16,-2 19-18-16,1 11 36 15,1 15-34-15,0 9 29 16,4 4-31-16,-1 4 0 16,3-1 19-16,-1-5-5 15,6-8-14-15,-3-9 0 16,1-17 10-16,4-15-7 16,4-20-3-16,2-15-20 0,0-11-5 15,0-7-138-15,0 0 106 16,0-29-36-16,0-13-413 15</inkml:trace>
  <inkml:trace contextRef="#ctx0" brushRef="#br0" timeOffset="40963.79">23960 2542 653 0,'0'0'233'0,"0"0"-82"15,0 0-67-15,0 0 11 16,0 0-95-16,0 0 9 15,79-63 0-15,-30 51-9 16,-2 0 0-16,-2-5 9 16,-6 0 2-16,-5 0-11 15,-10 1 0-15,-4 2 7 0,-6 3-5 16,-6 2-2-16,-3 6 0 16,-1 3-4-16,-4 0 4 15,0 0-18-15,0 0-5 16,0 21 13-16,0 9-3 15,0 3 13-15,0 6 0 16,0-5 23-16,0-1-17 16,0-8 3-16,0-3-9 15,0-9 18-15,0-8-11 16,14-5-7-16,3 0 0 16,4-7 48-16,1-21-48 15,-1-4-6-15,-4-6-20 16,-6-5-1-16,-2-1 16 0,-4 0 3 15,-3 4 8-15,-2 6 25 16,0 9-22-16,0 10 30 16,0 8-6-16,0 7-18 15,-7 0-13-15,-7 0 4 16,-3 17 0-16,-3 9-5 16,1 4 12-16,9 6-7 15,3 2 0-15,7 1-1 16,0-4 0-16,15-3 1 15,12-4 0-15,6-6-6 16,4-10 20-16,1-10-14 16,1-2 21-16,-1-7-18 0,-7-20 33 15,0-7-36-15,-4-6 0 16,-4-4-10-16,-3 2 10 16,-9 0-1-16,-4 8-4 15,-3 6 5-15,-4 12 20 16,0 8-11-16,0 3-7 15,0 5-2-15,0 0-8 16,-2 0 8-16,-13 10-5 16,-2 9 17-16,2 2-17 15,5 2 5-15,4-1-36 16,6 0 12-16,0 2-73 16,0 0 64-16,19 0 1 15,-1 3 3-15,-1-6 19 0,-1 4 8 16,-7-3 2-16,-3-1-15 15,-1 1 35-15,-3 0 6 16,2-1 59-16,3-6-43 16,0-5 41-16,4-5-46 15,7-5-9-15,7 0 38 16,4-12-58-16,6-13 5 16,-1-4-13-16,-8 0-15 15,-6 3 7-15,0 1-94 16,1-4-171-16,5 0-565 15</inkml:trace>
  <inkml:trace contextRef="#ctx0" brushRef="#br0" timeOffset="43235.38">25898 2356 336 0,'0'0'190'0,"0"0"-103"15,0 0 32-15,0 0-34 16,0 0 36-16,0 0-33 16,2 0-15-16,-2 0 19 0,0-8-87 15,0-6 6-15,0-3-2 16,-9 5 2-16,-2-4-11 16,0 5 0-16,0 3 0 15,-3 4-4-15,1 4 8 16,-5 0-5-16,1 0 1 15,-4 12-2-15,1 15-4 16,-2 4 6-16,4 9 0 16,3 2 27-16,5 0-22 15,6-4 0-15,4-8-4 16,0-12 15-16,0-8-30 16,12-10 14-16,7 0 0 15,8-17 75-15,6-24-71 0,5-9 6 16,1-6-10-1,-6-2 7-15,0-6-11 0,-8 0 4 16,-6 1 0-16,-5 5-5 16,-7 10 5-16,-3 10 0 15,0 12-4-15,-4 12 14 16,0 8-14-16,0 4 4 16,0 2-12-16,0 0-2 15,0 10-4-15,-4 17 18 16,-9 6 0-16,-3 6 15 15,5 5-2-15,3 5-13 16,-2 11 0-16,6 7 22 16,4-3-17-16,0-2-5 15,0-10 0-15,4-9 13 0,12-16-14 16,-3-9 1-16,3-8 0 16,4-7-16-16,2-3 21 15,5 0-11-15,6-27-8 16,7-9-66-16,3-4 38 15,-1 0-59-15,-4 0-42 16,-4 8 98-16,-5 5 9 16,-7 10 36-16,-4 6 35 15,-12 7 18-15,1 4 31 16,-5 0-69-16,0 3-7 16,3 14 26-16,0 4-15 15,-3 1 3-15,2-2-12 0,-2-2 9 16,0-4-17-16,1-5-2 15,-1-6 1-15,-2-1 16 16,0-2-10-16,0 0 20 16,0 0 33-16,0 0-37 15,2-8 13-15,2-12-36 16,2-3-27-16,-2-2 12 16,-4-3-64-16,0 0 29 15,0 2 42-15,0 4 16 16,-4 5 15-16,-4 10-5 15,2 7-11-15,-5 0 1 16,-5 16-8-16,-4 22 0 16,-2 8-2-16,6 2 14 0,3-2-2 15,8-8-10-15,3-8 10 16,2-9-22-16,0-12 15 16,0-7-3-16,0-2 16 15,0 0-14-15,9-6 43 16,4-16-43-16,3-4 10 15,4-3-24-15,0 4 7 16,-2 3-24-16,-1 4 28 16,-1 8-8-16,-5 4-1 15,-1 6 10-15,-2 0-19 16,3 0 7-16,3 14 23 16,-1 8-11-16,3 0 29 0,1 1-23 15,-3-6 17 1,1-5-15-16,-1-7-7 0,1-5 44 15,8 0-43-15,2-5 24 16,4-19-24-16,2-6 13 16,-4-3-19-16,-1-6 4 15,-6-1-11-15,0-6 5 16,-2-4-6-16,-4 0 3 16,-6-1 7-16,-1 3-19 15,-7 4 21-15,0 10 5 16,0 8 2-16,0 12 19 15,0 7-22-15,0 6-4 16,0 1 0-16,0 0-11 16,0 0 6-16,0 0-6 15,0 5 11-15,0 14 2 0,0 7 1 16,-5 10-3-16,-3 6 0 16,1 9 7-16,-4 9-11 15,4 5 4-15,1 3 0 16,3-2-9-16,3-5 10 15,0-9-1-15,0-12 0 16,11-14-9-16,1-12 7 16,3-10 1-16,3-4 1 15,6-2 29-15,5-19-29 16,4-10-9-16,6-5-21 16,-1-6-74-16,-5 2 52 15,-4 2 4-15,-2 7 42 16,-10 12-6-16,-5 4 16 0,-3 10-4 15,-7 5 0-15,0 0-2 16,0 0-6-16,-2 8-13 16,2 9 21-16,-2 4 7 15,0-1-3-15,0-3 8 16,6 0 0-16,-6-8 0 16,2-2-4-16,0-3 6 15,-2-4-11-15,2 0 41 16,0 0-44-16,0 0 33 15,7-4 19-15,5-17-52 16,1-6-22-16,1 1-30 16,-7 1 31-16,-5 10 10 0,-4 1-5 15,0 5 16-15,0 6 37 16,0 1-34-16,0 2 4 16,-2 0-7-16,-13 4-6 15,-6 16-5-15,-6 10 11 16,1 5 0-16,1 4 5 15,5 0 0-15,7-2 8 16,10-7-13-16,3-10 6 16,0-8-8-16,0-7 7 15,0-5-5-15,12 0 39 16,3-9-17-16,3-16-2 16,2-4-20-16,0 0-37 15,-5-3 34-15,1 9-23 16,-5 5 26-16,-1 6 2 15,-4 6 10-15,1 4 15 0,-1 2-22 16,2 0 12-16,3 10-7 16,-1 12-7-16,4 4 30 15,-3-3-2-15,0-2-25 16,1-5 11-16,0-4-17 16,-2-8 2-16,1-2 13 15,4-2-2-15,1 0-13 16,7-9 0-16,-2-14-26 15,-3-7-61-15,-1 0-96 16,-11-6-256-16</inkml:trace>
  <inkml:trace contextRef="#ctx0" brushRef="#br0" timeOffset="43448.26">26651 2210 609 0,'0'0'288'16,"0"0"-128"-16,0 0-86 16,0 0 80-16,0 0-90 15,0 0-51-15,177-44 24 16,-88 19-37-16,-7 3 6 16,-8 2-15-16,-18 4-101 15,-23 8-89-15,-18 2-195 16</inkml:trace>
  <inkml:trace contextRef="#ctx0" brushRef="#br0" timeOffset="45028.95">28169 2330 331 0,'0'0'312'16,"0"0"-214"-16,0 0-4 15,0 0-24-15,0 0-6 16,0 0-52-16,3-2-1 16,-3 2-2-16,0 0-1 15,0 0-2-15,0 0 12 16,0 0-15-16,0 0 38 15,0 0-40-15,0 0 20 16,0-4 13-16,0-3-9 16,-11-3 34-16,-5-1-52 15,1-3 0-15,-4-2 3 0,4 2-10 16,-1 1 0-16,1 5 9 16,3 4 1-16,2 4-8 15,0 0-2-15,-3 0 4 16,0 7-21-16,-3 13 17 15,1 4 0-15,-1 3-4 16,3 6 2-16,3 1 2 16,6 0 14-16,2-5-2 15,2-6-1-15,0-7-11 16,0-11 0-16,22-5 1 0,9-7 10 16,9-25 43-1,3-12-50-15,-3-8 0 16,-4-7 16-16,-7 1-9 0,-7-3-11 15,-5-1 0-15,-1 4 11 16,-7 3-11-16,0 5 12 16,-4 12-4-16,-1 7 18 15,-4 11-19-15,2 13-4 16,-2 0-3-16,0 7-10 16,0 0 9-16,0 0-11 15,0 0 12-15,0 0-14 16,0 0 14-16,0 0 0 15,0 14-3-15,-6 11 10 16,-8 7-7-16,-1 8 0 16,-1 8 2-16,-1 4 2 0,3 5-4 15,3-1 0-15,1-3-8 16,6-4 13-16,4-6-5 16,0-8 0-16,0-9 1 15,12-8-7-15,3-10 6 16,7-8 0-16,3 0 14 15,2-2-6-15,0-18-11 16,-1-4 3-16,-4-5 0 16,-3-1-9-16,-7-3 9 15,-3-1 0-15,-1 3 11 16,-8 7-5-16,0 9 14 16,0 4-8-16,0 9-5 15,0 2 10-15,0 0-17 0,0 0 0 16,0 0-3-1,0 0-20-15,0 0 16 0,0 9 4 16,-3 2-19-16,3 3 15 16,0-2-52-16,0 1 9 15,15-1 24-15,6-2-57 16,-4 1 59-16,-3 4-44 16,-3-5 16-16,-7 0 46 15,-2 2-7-15,-2-2 13 16,0 2 19-16,0 0 1 15,2-2 35-15,2-1 8 16,0 2-38-16,0-5 22 0,1 0-44 16,-1-4 3-1,-2 0-5-15,0-2 14 0,2 0-2 16,6 0 12-16,5-2 12 16,8-16 4-16,6-6-37 15,0-2-4-15,0-5 0 16,-2 4 4-16,-6 0-4 15,-2 4 0-15,-7 2 7 16,-2 7-2-16,-3 4-1 16,-7 8-4-16,0 0 10 15,0 2-9-15,0 0-2 16,0 0-5-16,0 0 6 0,0 21 3 16,0 7-1-1,0 5 0-15,0 3 27 0,0-1-21 16,0-5 0-16,8-6-8 15,6-11 0-15,-1-6 5 16,3-7-5-16,4 0-6 16,6-12 4-1,3-20-71-15,0-12-136 0,-4-11-288 16</inkml:trace>
  <inkml:trace contextRef="#ctx0" brushRef="#br0" timeOffset="45294.8">28827 1869 680 0,'0'0'209'0,"0"0"-145"15,0 0 25-15,0 0-29 0,0 0-44 16,0 0 0-16,-45 140-16 16,61-135 15-16,-3-5 51 15,1 0-15-15,-1-3 24 16,0-17-54-16,-3-6-15 15,-6-4-12-15,-4 0 3 16,0 4-10-16,-2 6 6 16,-16 10-59-16,-5 10 5 15,1 0-35-15,2 25-57 16,5 11 1-16,5 7-244 16</inkml:trace>
  <inkml:trace contextRef="#ctx0" brushRef="#br0" timeOffset="46445.88">28907 2234 558 0,'0'0'357'16,"0"0"-202"-16,0 0-85 15,0 0 36-15,0 0-58 16,0 0-38-16,27-22 11 15,-23 22-21-15,4 0 0 16,-2 14 0-16,3 7 12 16,-3 8-12-16,1 0 0 15,2 2 3-15,-2-4 9 16,-1-8-12-16,1-3 0 0,0-10-10 16,2-6 15-16,4 0-5 15,5-4 2-15,0-20-2 16,-1-8-4-16,-3-5-43 15,-5 1 12-15,-3-1 33 16,-3 2-2-16,-3 5 4 16,0 9 49-16,0 4-25 15,0 12 43-15,0 5-46 16,0 0-6-16,0 0-14 16,0 0 1-16,0 0-4 15,0 5-3-15,0 14 5 16,0 0 6-16,4 1-6 0,3 1 0 15,2-5-6-15,2 0 13 16,3-6-7-16,-1-5 0 16,3-3 8-16,-1-2 5 15,1 0-13-15,3 0 0 16,4-12-5-16,-1-8-21 16,0-1 16-16,-2-1-15 15,-1 2-36-15,-6 1 39 16,-5 5-42-16,0 2 63 15,-8 6-12-15,0 0 26 16,0 5 1-16,0-1 10 16,0 2-16-16,-8 0-9 0,-9 0 1 15,-3 0 0-15,0 14-16 16,2 6 24-16,2 4-8 16,3 5 0-16,2 7 5 15,4 1 1-15,4-1-6 16,3-2 0-16,0-8-19 15,0-4 13-15,14-6 6 16,4-10 0-16,4-6 6 16,7 0 38-16,9-27-34 15,3-10-8-15,-2-3-4 16,-3-3-6-16,-7 10 8 16,-6 5 0-16,-11 8 4 0,2 8 16 15,-7 5-17-15,-5 5 0 16,2 2-3-16,-4 0-7 15,2 14 1-15,-2 13-11 16,0 7 11-16,0 2-5 16,0 0 11-16,0-2 0 15,-2-4 7-15,0-7 4 16,0-3-11-16,2-11 0 16,0-6 5-16,-2-3 11 15,2 0-15-15,0 0-1 16,0-5 34-16,0-17-27 15,13-6-7-15,5-2 0 16,7-1 2-16,-1 2 2 0,0 0-4 16,-1 6 0-1,-9 7-4-15,-4 6 13 0,-3 8-13 16,-5 2 4-16,5 0-4 16,-2 0-6-16,3 5 10 15,1 14 0-15,-2 5-1 16,2 0 7-16,-2 0-6 15,1-2 0-15,-1-6 6 16,0-4 12-16,0-6-14 16,-1-3 8-16,5-3 46 15,5 0-33-15,7-23 17 16,6-12-42-16,0-4-2 0,0-5 1 16,-3-2-90-1,-2 3-193-15,-1 2-822 16</inkml:trace>
  <inkml:trace contextRef="#ctx0" brushRef="#br0" timeOffset="49848.54">8821 4395 69 0,'-10'5'141'0,"-1"4"11"15,1 2 8-15,-2 1-46 16,-1-1-14-16,1 4-13 0,1-2-22 16,0-1 7-16,2 1-15 15,5-7-29-15,1-2 38 16,3-4-57-16,0 0 23 16,0 0 45-16,0-4-20 15,23-20-21-15,8-11-8 16,7-8-26-16,9-8 3 15,-5 1-5-15,0-4 0 16,-1 1-4-16,-8 3-13 16,0 4 14-16,-4 7-10 15,-8 7 13-15,-8 13-7 16,-7 9 10-16,-4 4-3 0,-2 6 0 16,0 0-19-16,0 0 6 15,-2 3-11-15,-15 14 24 16,-1 5 9-16,1 3-9 15,3 1 0-15,7 0-1 16,5 2-3-16,2 3 4 16,0 0 0-16,0-1 8 15,0-4-8-15,0-2 0 16,-7-7 0-16,-6-2-5 16,-6-5 6-16,2-3-1 15,-3-7 1-15,2 0 8 16,2 0 21-16,1-3-16 15,6-13 9-15,0-2 22 0,7-2-40 16,2-1 27-16,0 9-15 16,0-1-15-16,0 6 27 15,0 7-25 1,0 0-3-16,0 0-1 0,0 0-16 16,0 0 15-16,0 3-10 15,11 11 11-15,3 4 4 16,-4 2-2-16,4-4-2 15,-1 0 0-15,3-5-14 16,-1-4 7-16,4-5-25 16,0-2 5-16,4 0 27 15,6-9 0-15,2-16-6 0,2-5-8 16,-2 0-68 0,-4-1 33-16,-4 8 28 0,-8 3 19 15,-8 4-9-15,-2 6 12 16,-3 6-1-16,-2 4 36 15,0 0-32-15,0 0-8 16,0 0 1-16,0 7-3 16,0 13 4-16,0 6 4 15,0-3 13-15,0 3 10 16,0-5-21-16,0 0 14 16,0-5-15-16,0-7 2 15,8 0 15-15,1-5-20 16,1-4 0-16,0 0 16 15,-1 0-11-15,3-13 11 16,1-12-16-16,-5-3-32 0,2-6 20 16,-8 0-6-16,-2 0-13 15,0-1 28-15,0 5-22 16,-2 6 25-16,-10 6 4 16,1 9-1-16,1 4 50 15,0 5-42-15,1 0-8 16,-4 0-3-16,0 5 5 15,0 12-5-15,-1 1 0 16,5 5 8-16,5-1 19 16,4 2-27-16,0 1 0 15,0 1-2-15,6-1 6 16,12-5-4-16,0-4 0 16,2-8 5-16,5-7-25 15,6-1 38-15,4-7-18 0,3-21 0 16,0-7-16-16,-5-4-22 15,-6-2 18-15,-7 3 20 16,-7 4-2-16,-3 2 6 16,-4 3-4-16,-3 6 19 15,-1 7-16-15,-2 9 38 16,2 4-13-16,-2 3-26 16,0 0 10-16,0 0-12 15,0 0-12-15,0 0 6 16,0 16-8-16,0 6 14 15,0 6 0-15,0 4 5 0,0 4-2 16,0 0-3-16,0 3 0 16,0-2-4-16,-2 4 10 15,2-5-6-15,-2 0 0 16,-1-8 5-16,3-5-4 16,0-9-1-16,0-5 0 15,0-6-6-15,0-3-3 16,9 0 9-16,14-12 16 15,8-11-5-15,2-3-22 16,0-4 7-16,-1 0-43 16,-8 0 23-16,-3 2-33 15,-8 3 54-15,-3 9 1 0,-2 6 4 16,-6 7-2-16,2 3 0 16,-4 0-25-16,0 0 11 15,0 16-32-15,0 7 46 16,-2 6 0-16,-2-1 3 15,0 0-2-15,0-2-1 16,4-6 0-16,0-2 2 16,0-4 10-16,12-7-12 15,1-7 0-15,5 0 10 16,3-9 15-16,3-16-25 16,7-10-36-16,-2-1 25 15,-5 2-66-15,-3 6 61 16,-10 4 14-16,-3 7 2 0,-2 5 20 15,-2 7-11 1,-2 3 12-16,-2 2-2 0,0 0-19 16,0 0-8-16,0 11-14 15,0 12 20-15,0 4-2 16,0 4 4-16,0-1 0 16,0-5 22-16,0-2-18 15,9-7 13-15,5-9-3 16,-4 0 1-16,3-5 16 15,1-2-25-15,1 0-6 16,6-14 16-16,1-10-16 16,-2-5-7-16,0-4 3 0,0-1 4 15,0-5-7 1,0 3 7-16,-1 0 0 0,-4 4 24 16,-1 0-22-1,-6 3 19-15,-6 0-6 0,-2 5-4 16,0 6 54-16,0 4-48 15,0 6-4-15,0 4 7 16,0 2-3-16,0 0-17 16,0 2 0-16,0 0 9 15,0 0 4-15,0 0-13 16,0 0 0-16,0 0-6 16,0 0-4-16,0 14 10 15,0 12 0-15,-2 10 2 16,-2 6-7-16,-3 4 5 15,2 2 0-15,1 1-7 16,4-1 16-16,-2-5-9 16,2-2 0-16,0-13 4 0,0-8-9 15,2-8 5 1,10-8 0-16,5-4 4 0,5 0-2 16,10-2 27-16,3-18-29 15,-2-4-22-15,1-3-6 16,-5-5-150-16,-11-1-150 15,-9-2-470-15</inkml:trace>
  <inkml:trace contextRef="#ctx0" brushRef="#br0" timeOffset="50023.41">10207 4066 319 0,'0'0'402'0,"0"0"-173"0,0 0-114 15,0 0 53-15,0 0-52 16,0 0-94-16,31-58-2 15,14 30-18-15,-1 1-4 16,-6 4-10-16,-7 9-80 16,-4 7-29-16,-7 7-154 15,-7 0-202-15</inkml:trace>
  <inkml:trace contextRef="#ctx0" brushRef="#br0" timeOffset="51482.49">10323 4309 129 0,'0'0'310'0,"0"0"-174"15,0 0-20-15,0 0-63 16,0 0 80-16,0 0-74 16,18 8-26-16,-7-8 45 15,5 0-21-15,1-16 1 16,3-4 30-16,5-4-80 15,-1-4 13-15,1-4-21 16,-1 2 4-16,-1 0-17 16,-2 3-12-16,-5 8-1 15,-5 6 23-15,-1 6-12 16,-8 4 11-16,0 3 3 0,-2 0-42 16,0 0 20-16,0 19-13 15,0 7 36-15,0 7 40 16,0 6-30-16,0-1 8 15,0-2-14-15,0-4 1 16,2-6 10-16,5-8-15 16,1-6 0-16,0-8 20 15,-2-4-3-15,5 0-11 16,7-9 32-16,0-12-37 16,2-9 13-16,-2 2-14 15,0-2 0-15,2 0-12 16,-3 4 15-16,-1 3-3 15,-3 10 0-15,-5 4 9 16,-4 8 1-16,0 1-10 16,-2 0-26-16,1 8 26 0,1 13-41 15,-2 1 41-15,-2 1 26 16,2-2-24-16,0-4 34 16,4-7-35-16,0-2 0 15,-2-6 16-15,5-2-5 16,3 0-5-16,-1 0 26 15,2-10-32-15,1-8 13 16,-6-4-14-16,-4-4-64 16,-1-1 53-16,-3-1-43 15,0 2 41-15,0 4 4 0,0 6 9 16,-7 5 20 0,1 6-20-16,-3 5 6 0,-3 0-13 15,-3 12-18-15,-3 15 25 16,1 0 0-16,1 5 2 15,3-2-4-15,5-1 2 16,6-3 0-16,2-6 7 16,0-4-4-16,0-8-3 15,14-3 2-15,5-5 2 16,6 0 72-16,0-13-64 16,0-9-10-16,1-4-4 15,-4-2-16-15,-2-3-5 16,-1 6 19-16,-6 4 3 0,0 8-10 15,-6 7 11 1,-3 6 0-16,-2 0-6 0,1 0-9 16,-3 14-8-16,2 14-8 15,-2 2 31-15,0-1 42 16,0 0-32-16,0-8 2 16,0-7 25-16,0-7-32 15,0-3 11-15,2-4 1 16,0 0-12-16,2 0 57 15,4-11-45-15,0-6-11 16,9-7-1-16,0-2-5 16,1-4-8-16,1 2-5 15,2 2-38-15,-3 5 51 16,-3 7-31-16,-6 9 20 0,0 5-3 16,-2 0 2-16,-1 0 10 15,1 14-3-15,0 8 5 16,0 3-16-16,-1 8 31 15,3-3-15-15,-2 2 39 16,-2-4-38-16,-1-6 16 16,-2-5-5-16,2-6-8 15,1-5 27-15,-1-6-31 16,6 0 0-16,0 0 41 16,5-4-38-16,6-16 18 15,-1-5-21-15,1-4 10 16,0-3-5-16,0-4-5 15,-1 1 0-15,-3 3-14 16,-1 5 13-16,-3 0 1 16,1 6 0-16,-5 6 0 0,-3 5-3 15,-3 6 3-15,-3 1-6 16,0 3-10-16,0 0-1 16,0 0 17-16,0 0-22 15,-3 0-7-15,-10 11 25 16,2 5 4-16,2 1 0 15,5 1-7-15,4 1 9 16,0 3-2-16,2 3 11 16,20 0-10-16,0-3 44 15,3-3-32-15,-3-3 0 16,-9-6 21-16,-9-5-25 16,-4-2-14-16,0-3 5 0,-4 4-7 15,-27-3 3-15,-15 2 4 16,-14-3-17-16,-15 0 6 15,-4 0-153-15,-10-20-202 16</inkml:trace>
  <inkml:trace contextRef="#ctx0" brushRef="#br0" timeOffset="51633.35">10894 3935 1039 0,'0'0'321'0,"0"0"-314"15,0 0-7 1,0 0-105-16,0 0-243 0,0 0-373 16</inkml:trace>
  <inkml:trace contextRef="#ctx0" brushRef="#br0" timeOffset="51785.27">11972 4233 1308 0,'0'0'147'0,"0"0"-69"16,0 0-78-16,0 0-3 15,0 0-12-15,0 0-179 16,5 2-372-16</inkml:trace>
  <inkml:trace contextRef="#ctx0" brushRef="#br0" timeOffset="54211.7">9288 2789 75 0,'0'0'167'0,"0"0"-15"15,0 0 15-15,0 0-13 16,0 0-56-16,0 0-24 16,0 0 40-16,0-22-61 15,0 16 5-15,0 0 12 16,0-2-47-16,0-1 19 16,0-3-8-16,0 3-32 15,0-2 30-15,0 2-30 16,0 1 10-16,0 4 11 15,0-1-13-15,0 5-4 16,0 0-6-16,0 0 6 16,0 0-16-16,0 0 10 15,0 11-15-15,0 19 12 0,0 16-7 16,0 10 4-16,0 4 2 16,0 3-91-16,3-3 17 15,9-6-115-15,5-10-85 16,-4-14-267-16</inkml:trace>
  <inkml:trace contextRef="#ctx0" brushRef="#br0" timeOffset="54741.14">9723 3016 195 0,'0'0'261'16,"0"0"-129"-16,0 0-47 15,0 0 9-15,0 0-24 16,0 0 30-16,0 0-14 15,14-7-38-15,7-3 17 16,6 0-43-16,2 1 3 16,0-1-5-16,-4 2-13 15,-5-3-7-15,-2-1 9 16,-2-4 0-16,-6 2-7 16,-5 0-2-16,-5 4 0 15,0 4 7-15,-22 4-7 16,-16 2-20-16,-11 0 10 0,-2 21-22 15,4 7-25-15,9-5-124 16,16-5-298-16</inkml:trace>
  <inkml:trace contextRef="#ctx0" brushRef="#br0" timeOffset="58383.1">2284 6601 213 0,'0'-11'210'0,"0"2"-82"16,0 3-15-16,0 0-21 15,0 2-3-15,0 0 8 16,0 2-38-16,0 2 0 15,0 0 10-15,0 0-28 16,0 0 31-16,0 0-10 16,0 0-52-16,0 0 39 15,0 0-48-15,0 0 1 0,0 0-2 16,0 0 10-16,0 0-10 16,0 0 0-16,0 0 4 15,0 0-8-15,0 0 4 16,0 0 0-16,0 0-2 15,0 0 13-15,0-2-11 16,0 2 0-16,0-2 6 16,0 2-1-16,0 0-5 15,0 0 0-15,0 0-1 16,0 0 6-16,0 0-6 16,0 0 1-16,0 0 0 15,0 0-2-15,0 0 2 0,0 0 0 16,0 0-4-16,0 11-13 15,0 24 17-15,0 14 0 16,0 10 0-16,0 6 0 16,0 1 0-16,-2-2 0 15,-2 2-2-15,-1-4 4 16,1-2-2-16,-2-6 0 16,0-3 3-16,0-13-4 15,1-6 1-15,3-10-6 16,0-6-41-16,2-5-85 15,0-4 27-15,0-5-24 16,0-2 4-16,0 0 82 16,0-2-213-16,0-14-117 0</inkml:trace>
  <inkml:trace contextRef="#ctx0" brushRef="#br0" timeOffset="58824.85">2215 7190 138 0,'0'0'418'0,"0"0"-172"16,0 0-42-16,0 0-28 15,0 0-38-15,0 0-82 16,-16-63-8-16,39 51-48 16,6 0 0-16,11-1 4 15,0 3 13-15,-2 4-34 16,-2-2 17-16,-7 2-46 16,-7-4 40-16,-1 0-61 0,-9-5 3 15,-3 1 48-15,-7-5-20 16,-2-1 31-16,0-4 5 15,0 0 0-15,-4-2 0 16,-3-2 0-16,3 4 0 16,2-2 14-16,2 4-3 15,0 2 12-15,0 3 2 16,0 3-8-16,0 5 46 16,0 4-49-16,0 1 10 15,0 4 1-15,0 0-13 16,0 0-4-16,0 0-8 15,0 2-12-15,0 26 1 16,0 16-8-16,0 11 19 0,4 7-6 16,-4 0 14-1,0 4-8-15,0 1 0 0,0-4 7 16,-8-3-23-16,-2-13-22 16,6-13-81-16,4-14-40 15,0-14-137-15,0-6-213 16</inkml:trace>
  <inkml:trace contextRef="#ctx0" brushRef="#br0" timeOffset="60775.74">2566 7227 504 0,'0'0'359'16,"0"0"-190"-16,0 0-129 0,0 0-7 16,0 0-33-1,0 0 20-15,37-5 0 0,-19 2 14 16,4-4 6-16,-1 2 32 15,-2-3-57-15,-1-4 0 16,-3-2-3-16,4-5-3 16,-5 1-12-16,-2 0 3 15,-3 3-70-15,-5 0 55 16,-4 5-34-16,0 1 49 16,0 0-2-16,0 3-3 15,0 0 5-15,-2 4 0 16,-6 2 7-16,-3 0-19 15,-1 0 12-15,1 0 0 16,-3 6-7-16,1 8 26 16,-5 6-14-16,1 4 21 0,1 8-21 15,5 3 52-15,5 3-49 16,3-6 1-16,3-2 14 16,0-11-6-16,18-2-16 15,9-11-1-15,10-6 2 16,6 0 29-16,-3-17-31 15,0-12-42-15,-6 1-27 16,-8 0-41-16,-6 1 32 16,-6 5-51-16,-3 3 55 15,-4 2 65-15,-1 5 13 16,-2 2-4-16,-1 0 60 16,0 5-29-16,-1 2 38 0,-2 1-6 15,0 0-21-15,0 2 27 16,0 0-38-16,0 0-8 15,0 0 21-15,0 0-40 16,0-2 13-16,0 0 12 16,0-2-20-16,2-2 23 15,-2 2-32-15,0 0 0 16,0 2-6-16,0 0 14 16,0 0-8-16,0 2 0 15,0 0 2-15,0 0-22 16,0 0 20-16,0 9-8 15,0 12-13-15,0 11 30 16,0 7-9-16,0-1 0 0,0-4 3 16,0-6-8-1,0-10 5-15,0-6 0 0,0-8-7 16,0-4-13-16,0 0 16 16,0 0-11-16,4-4 15 15,7-17-6-15,5-2 6 16,-1-7 0-16,6-5-5 15,1 3-15-15,3 2 3 16,-4 5-3-16,0 7 6 16,-8 7-6-16,-4 5 20 15,-6 5 0-15,-3 1-13 16,2 0-4-16,-2 0 3 0,4 10 1 16,0 9 13-1,1 3 47-15,-1 7-30 0,3-4 0 16,2 1 7-16,0-4-10 15,-1-5-14-15,2-6 1 16,-1-6 13-16,1-5-2 16,4 0-4-16,3-7 2 15,2-16-9-15,-3-2-1 16,-3-2-18-16,-5-2-14 16,0 3-3-16,-6 0 21 15,-2 3-3-15,0 2 17 16,0 5-5-16,0 5 16 15,0 4 4-15,-2 5 9 16,2 2-15-16,-3 0-1 16,3 0-8-16,0 0-13 0,0 4 7 15,0 10-22-15,7 3-4 16,8-4 18-16,6-1 14 16,3-2 24-16,3-4-24 15,-1-2 0-15,-1-4 11 16,-7 0-5-16,-1 0-12 15,-3 0 2-15,-3-5 0 16,1-8-12-16,-4 1 13 16,-1 0-16-16,-3 0 16 15,1 4-10-15,-3 2 13 16,-2 3 0-16,0 3-11 16,0 0 5-16,0 0-20 0,0 0-1 15,0 11 10 1,0 7 28-16,0 4-11 0,0 2 15 15,0 3-7-15,0 2 35 16,0-3-19-16,9 1-12 16,4-7 16-16,1-8-16 15,1-6-22-15,6-4 19 16,1-2-9-16,7-6 35 16,2-20-35-16,1-9-55 15,-3-2 41-15,-4-2-57 16,2-1 36-16,-4-1-37 15,-5-3-39-15,-5 7 76 16,-4 2 13-16,-5 1 22 16,-4 7 18-16,0 0 8 15,0 8 28-15,0 2 13 0,0 10-31 16,0 2 41-16,0 5-43 16,0 0-4-16,0 0 11 15,0 0-31-15,0 0-10 16,0 0 0-16,0 0-7 15,0 12-5-15,-4 15 12 16,-7 9 0-16,0 10-4 16,-1 2 17-16,2 3-13 15,1 1 25-15,4-6-20 16,5-6 35-16,0-8-40 0,0-4 0 16,16-13-3-1,6-7 21-15,7-8-18 0,5 0 35 16,3-23-30-16,1-12 9 15,-3-4-14-15,-6-4 0 16,-4 1-20-16,-2-4 21 16,-3-2-1-16,-5 2 0 15,1-3 8-15,-5 2-18 16,-2 0 10-16,-3 9-2 16,2 11-7-16,-6 7-15 15,-2 13 24-15,2 0 0 16,-2 7 5-16,0 0-19 15,0 0-11-15,0 0-18 16,0 14 30-16,-12 15 5 16,-3 9 8-16,-1 9 0 0,1 4 5 15,4 8 19-15,4 1-4 16,5-4-5-16,2-1 47 16,0-8-60-16,0-8 27 15,9-9-22-15,2-10 6 16,2-12-1-16,1-7-2 15,-3-1-9-15,3 0 39 16,-2-5-32-16,1-16-15 16,-1-4 7-16,-3-4-76 15,-5-3-67-15,-4-1-204 16</inkml:trace>
  <inkml:trace contextRef="#ctx0" brushRef="#br0" timeOffset="60965.54">3833 6953 82 0,'0'0'868'16,"0"0"-709"-16,0 0-25 15,0 0-92-15,0 0-35 16,0 0 32-16,195-63-34 16,-153 51-10-16,-9-1-23 15,-12 4-94-15,-13-3 4 16,-8-3-130-16,0 0-310 15</inkml:trace>
  <inkml:trace contextRef="#ctx0" brushRef="#br0" timeOffset="61113.46">3644 6767 953 0,'0'0'360'0,"0"0"-312"16,0 0-42-16,0 0-12 15,0 0-26-15,0 0-220 16,60-11-318-16</inkml:trace>
  <inkml:trace contextRef="#ctx0" brushRef="#br0" timeOffset="61351.61">5216 6810 248 0,'0'0'0'15,"0"0"-180"-15</inkml:trace>
  <inkml:trace contextRef="#ctx0" brushRef="#br0" timeOffset="62051.9">3831 6978 88 0,'0'0'162'0,"0"0"3"15,0 0 50-15,0 0-83 16,0 0 2-16,0 0-9 16,-83-4-44-16,83 2 23 15,10 0-97-15,28-4 35 16,18-5-20-16,19-2-17 0,5-3 1 16,-1-1 3-1,-6 0 13-15,-19 2-22 0,-14 3 4 16,-18 7 1-1,-13 1 35-15,-5 4-40 0,-4 0 5 16,0 0-11-16,0 0 2 16,0 0 4-16,0 0 0 15,8 2-91-15,5 10 15 16,9 2-72-16,2-4-205 16,8-7-316-16</inkml:trace>
  <inkml:trace contextRef="#ctx0" brushRef="#br0" timeOffset="62748.14">5013 6643 377 0,'0'0'266'0,"0"0"-76"16,0 0-37-16,0 0-3 16,0 0-70-16,0 0-8 0,0-46-30 15,0 46-40 1,0 0 22-16,0 0-24 0,0 0-24 15,0 7 20-15,-9 25-22 16,-9 16 26-16,-7 10 21 16,-6 7-13-16,-2 6 17 15,-3-5-25-15,3 1 0 16,-1-12 14-16,8-11-3 16,3-9-11-16,6-14 0 15,7-9 8-15,6-5-6 16,4-7-2-16,0 0 0 15,0-10 23-15,2-20-23 16,14-11-7-16,7-6 0 16,4-6-26-16,4-3 25 15,0-2-27-15,4-3 25 0,1 2-9 16,-1 2 23-16,-3 6-4 16,-6 8 0-16,-3 13 7 15,-10 10 13-15,-4 10-14 16,-4 4 0-16,-5 6 23 15,0 0-23-15,0 0-8 16,0 0 2-16,0 8-42 16,0 26 35-16,0 16 7 15,0 14 0-15,0 11 16 16,0 2-5-16,0-2-11 16,0-11 0-16,0-12 5 15,0-8-5-15,0-9 0 0,0-13 0 16,2-11-9-16,2-4-49 15,-2-7-32-15,3 0-25 16,-3-5-85-16,-2-16-150 16</inkml:trace>
  <inkml:trace contextRef="#ctx0" brushRef="#br0" timeOffset="64736.87">4826 7006 847 0,'0'0'194'0,"0"0"-132"16,0 0 25-16,0 0-24 16,0 0-55-16,0 0 30 0,182-28-4 15,-108 3-27-15,2-7-7 16,-3-6 0-16,-9 1 12 16,-8 1-29-16,-15 5 2 15,-17 6-10-15,-10 6 16 16,-10 8-4-16,-4 7 9 15,0 4 3-15,0 0-16 16,0 0 13-16,-2 11-5 16,-9 12 9-16,-1 2-1 15,8 6 7-15,4 3-6 16,0 5 0-16,2 5 8 16,25-1-10-16,4-2 2 0,-4-6 0 15,-10-9-5-15,-7-8 10 16,-10-5-5-16,0-6 0 15,-20-2 3-15,-7-5 22 16,-4 0-10-16,-1 0 1 16,3-9 17-16,3-5-24 15,4-1 9-15,6 0 19 16,3 3-16-16,5 2 38 16,6 7-33-16,0 3-14 15,2 0 32-15,0 0-33 16,0 0-11-16,0 0 0 15,0 0-4-15,0 0-9 16,0 0 13-16,0 1 0 0,2 11 5 16,8 2 1-1,1-1-6-15,3-2 0 0,-1-4 3 16,5-6-19-16,3-1 6 16,8 0 10-16,7-12-6 15,7-18 6-15,3-6-7 16,4-4-5-16,-1-6-37 15,-7 0 46-15,-4 2-29 16,-9 2 21-16,-5 8-9 16,-5 10 25-16,-11 7-5 15,-1 12 0-15,-5 5 5 16,2 0-22-16,-2 4 12 0,0 17 5 16,2 12-19-1,-2-1 21-15,-2 2-2 0,0 5 0 16,0-1 5-16,0-3-17 15,0-3 12-15,-8-9 0 16,-5-6 3-16,-5-5 15 16,1-4-17-16,-4-4 22 15,3-4-22-15,1 0 34 16,-1 0-25-16,5-2-8 16,2-10 47-16,4-1-47 15,4 6 25-15,3 0-4 16,0 7-18-16,0-3 20 15,0 3-25-15,0 0-3 16,0 0-21-16,12 0 23 16,3 0 1-16,6 10 2 0,3 3 17 15,-4-4-20-15,2-1 1 16,1-2-8-16,-6-1-7 16,4-5-6-16,-3 0 5 15,1 0 7-15,4-11-9 16,6-12 5-16,2-3 4 15,-2-9 3-15,-2 5-15 16,-6 2 12-16,-2 4 9 16,-11 10 0-16,2 6 10 15,-8 4-15-15,0 4 5 16,-2 0 0-16,0 0-21 16,0 9 3-16,0 16 18 0,-2 5-5 15,-4 3 20-15,-2 0-9 16,6-3-6-16,2-1 0 15,0-5 21-15,0-7-20 16,4-4-1-16,6-8 0 16,1-5 15-16,2 0-12 15,1 0-3-15,3-14 0 16,3-12-3-16,1-6 3 16,-2-4-13-16,-5 0-1 15,-8 4-32-15,-3 4 40 16,-3 6 2-16,0 4 4 15,-7 4 39-15,-6 5-31 16,-1 6 1-16,-6 3-9 0,0 0 5 16,0 15-11-1,-5 8 6-15,8 3 0 0,3-4 4 16,6-2 3-16,5-7-7 16,3-2 0-16,0-5-28 15,7-2 27-15,15-4-9 16,14 0 10-16,4-4 43 15,9-18-43-15,3-6-2 16,-8-4-19-16,1 0-54 16,-12 1 14-16,-4 4 29 15,-9 8 32-15,-9 6 14 16,-2 8-9-16,-7 5 26 0,0 0-19 16,-2 0-12-1,0 6-4-15,3 16-10 0,-3 6 14 16,0-3 16-16,0-2-1 15,0-5-15-15,0-6 0 16,0-5 16-16,2-5-15 16,-2-2-1-16,0 0 0 15,0 0 31-15,0 0-23 16,2-12-8-16,-2-8 0 16,2 0-35-16,-2-4 31 15,0 3-31-15,0 3 35 16,0 3-17-16,0 7 32 15,0 3-15-15,0 5 23 16,0 0-23-16,0 0 0 16,-4 10-16-16,-7 12 16 0,-5 5 10 15,5 2-1-15,0 8-9 16,7 1 21-16,4 0-15 16,0-6 24-16,0-4-30 15,13-8 6-15,9-8 17 16,5-7-16-16,-1-5-6 15,3 0 16-15,0-17-5 16,2-11-13-16,-2-7 1 16,3-3-24-16,-6 1 19 15,1-4-37-15,-4 3 3 16,-8 6 35-16,-1 5-1 16,-8 4 5-16,-3 11 13 0,-3 5-11 15,0 7 42-15,0 0-44 16,0 0 0-16,0 0-1 15,0 1-28-15,0 17 24 16,-7 6 5-16,1 5 0 16,1 3 45-16,2 5-42 15,3 2 30-15,0-2 3 16,10-4-28-16,11-7 8 16,2-10-16-16,2-8 5 15,-1-8 7-15,3 0-12 16,-2-18 0-16,-4-12-22 15,-4-10-66-15,-7-6-82 16,-8-8-332-16</inkml:trace>
  <inkml:trace contextRef="#ctx0" brushRef="#br0" timeOffset="64995.19">6881 6437 178 0,'0'0'718'16,"0"0"-636"-16,0 0-59 15,0 0 39-15,0 0-47 16,0 0-10-16,34 138 43 16,-15-135-30-16,-5-3 34 15,-1-3 48-15,-4-19-42 16,-2-4-12-16,-3-2-46 16,-4 3 0-16,0 8 11 15,0 5-11-15,-6 8-6 0,-17 4-3 16,-6 0-49-16,-6 21 8 15,-1 17-94-15,5 3-97 16,13-4-298-16</inkml:trace>
  <inkml:trace contextRef="#ctx0" brushRef="#br0" timeOffset="66679.16">7311 6778 467 0,'0'0'153'0,"0"0"-95"15,0 0-44-15,0 0-6 16,0 0 8-16,0 0 22 16,0 27 3-16,-2-17 14 15,-2-1-25-15,2-5 12 16,-2 2-7-16,0-3-9 15,2 2 17-15,0-3-27 16,0 0 2-16,2-1-10 0,0-1 7 16,-2 0-13-1,2 0 14-15,-5 0 15 0,1-5 54 16,-3-12-77-16,0-1 3 16,1 0-1-16,-1 4 4 15,1 0-2-15,-2 5-11 16,4 2 6-16,-7 5 7 15,-3 2-14-15,-3 0 0 16,-6 11-6-16,-1 10 0 16,0 6 6-16,1 0 0 15,7 2 0-15,1-4-2 16,6-2 3-16,4-5-1 0,3-6 0 16,2-7-34-1,0-2 34-15,0-3 0 0,0 0 3 16,20-14 26-16,9-18 3 15,5-6-27-15,-3 0-2 16,-6 5 8-16,-6 10-11 16,-3 6 0-16,-7 10 7 15,-3 7-6-15,4 0-1 16,-1 17-13-16,7 13 9 16,1 6 8-16,-1-3 1 15,-1-8-5-15,-1-4 7 16,-3-11 6-16,0-6-7 15,5-4 1-15,1-2 15 16,3-22-11-16,5-10-9 16,-2-10-2-16,-2-6-4 0,0-3-2 15,-5-3-50 1,-3 0 18-16,-7 3 38 0,-2 4-10 16,-2 2 10-16,-2 10 6 15,0 8 3-15,0 10 45 16,0 7-42-16,0 8-1 15,0 0-11-15,0 4-14 16,0 0 10-16,0 0-3 16,0 20 7-16,0 6 0 15,-2 6 2-15,-2 7-2 16,0 7 0-16,-1 9 15 16,-1 3-15-16,-1 5 0 0,-4-4 7 15,2-6 4 1,3-5-7-16,-2-9-4 0,8-10 0 15,0-9 7-15,0-8-8 16,0-8 1-16,14-4 0 16,6 0 13-16,8-4 0 15,5-16-8-15,0-6-5 16,0-4-37-16,3-2 28 16,-5-4-6-16,-4 2-36 15,-5-1 47-15,-6 6-24 16,-6 2 27-16,-2 7-11 15,-6 4-27-15,-2 8 34 16,0 2-5-16,0 2-19 16,0 4 28-16,-14 0-31 15,-1 0 31-15,-6 0-12 0,1 18 26 16,3 6-12-16,-4 8 13 16,6 6-3-16,-1 7 41 15,5-3-33-15,3 1 4 16,3 0 20-16,5-8-42 15,0-6 20-15,0-9-21 16,16-10 0-16,8-10 30 16,5 0-25-16,5-8 24 15,3-22-18-15,1-5-3 16,0-9-16-16,0-2 7 16,-4-3 1-16,-3-6-22 15,-6 4 22-15,-8 5-4 0,-3 7-8 16,-10 15 14-16,0 8-2 15,-4 5 0-15,0 10 10 16,0 1-24-16,0 0-4 16,-8 1 11-16,-13 22-11 15,-3 5 25-15,4 4-7 16,4 2 0-16,10 2 3 16,6-2-9-16,0 3 6 15,17-2 0-15,12-4 10 16,-4-7-1-16,-5-6 7 15,-7-10 0-15,-11-6-6 16,-2 0 9-16,0-2-19 16,0 0 0-16,0 0-3 0,-9-7 2 15,-13-11-12-15,-11-1-100 16,-7-2-50-16,-5 1-68 16,3-1-359-16</inkml:trace>
  <inkml:trace contextRef="#ctx0" brushRef="#br0" timeOffset="66861.06">7540 6471 1014 0,'0'0'221'0,"0"0"-126"0,0 0-75 15,0 0 1-15,0 0-21 16,0 0 0-16,249-39-20 15,-192 34-154-15,-6-8-273 16</inkml:trace>
  <inkml:trace contextRef="#ctx0" brushRef="#br0" timeOffset="67495.71">8693 6874 345 0,'0'0'237'15,"0"0"-94"-15,0 0 67 16,0 0-78-16,0 0 19 16,0 0-37-16,-13-11-83 0,51 11-9 15,22-3 13-15,25 1-26 16,15-4 16-16,9 0-13 16,0-3-12-16,-8 0 0 15,-19 1-8-15,-22 2 5 16,-21 2-57-16,-22 1-71 15,-17 3 1-15,0 0-125 16,-11 0-117-16,-12 0-106 16</inkml:trace>
  <inkml:trace contextRef="#ctx0" brushRef="#br0" timeOffset="68245.28">10216 6490 449 0,'0'0'267'16,"0"0"-128"-16,0 0 2 15,0 0-60-15,0 0-41 16,0 0 12-16,-14-53-51 15,14 53 20-15,0 0-21 16,0 5 10-16,-4 27 13 16,-12 14 21-16,-4 12 11 15,-2 0-9-15,-1 5-40 16,0-3 9-16,-2-5-15 16,0-11 9-16,-2-7 1 15,7-12-10-15,3-9 0 0,7-11-2 16,8-2 11-16,2-3-9 15,0 0 4-15,0-24 3 16,0-16 1-16,18-20-8 16,11-11 0-16,7-5-20 15,1 0 30-15,2 6-10 16,-6 10 0-16,-2 7 5 16,-6 7-3-16,-5 11-2 15,-4 6 0-15,-8 12 13 16,-6 8-3-16,1 3-10 15,-3 6 0-15,0 0-3 16,0 12-14-16,0 18 17 16,0 14 0-16,0 11-5 0,-7 11 16 15,1 10-11-15,4 5 0 16,2-6 15-16,0-2-11 16,0-11-4-16,0-13 0 15,0-17-11-15,0-13 8 16,4-12-14-16,0-4-31 15,-4-3-43-15,0 0 61 16,0-20-160-16,0-10-378 16</inkml:trace>
  <inkml:trace contextRef="#ctx0" brushRef="#br0" timeOffset="68746.99">10046 6695 759 0,'0'0'285'16,"0"0"-183"-16,0 0-45 15,0 0 46-15,0 0-94 16,0 0 6-16,198-1 16 16,-109 1-23-16,1-10-8 15,-14-11 0-15,-14-3 1 16,-12 0-11-16,-17 4 0 16,-14 3 10-16,-9 0-10 15,-8 7 20-15,-2 2-10 16,0 4 0-16,0-1 11 15,0 5-24-15,0 0 13 16,0 0 0-16,-9 0-14 0,-6 19 26 16,-4 6-12-1,0 8 0-15,1 6 6 0,5 5 16 16,1 2-22-16,10-2 0 16,2-6 7-16,0-11 0 15,12-8-7-15,16-12 0 16,12-7 4-16,9-10 8 15,2-21-12-15,3-14 5 16,-12-4-16-16,-6-4 22 16,-16 2-12-16,-11 2 1 15,-9 1 0-15,-5 4 13 16,-28 8-3-16,-9 12-1 0,-10 16 10 16,-3 8-11-1,-1 8-8-15,5 26 0 0,10 8 6 16,18 8-19-16,15 2 13 15,8 2-68-15,12-4-26 16,23-10-153-16,7-11-225 16</inkml:trace>
  <inkml:trace contextRef="#ctx0" brushRef="#br0" timeOffset="69355.64">11188 6437 587 0,'0'0'223'0,"0"0"-135"0,0 0 11 15,0 0-71-15,0 0-20 16,0 0 24-16,31-28-19 16,-29 28-5-16,-2 2 22 15,0 15-8-15,0 9 45 16,0 8-51-16,-2 9 2 15,-10 4 15-15,2 6-23 16,1-5-10-16,2-7 0 16,-2-7 13-16,5-13-23 15,-1-7 10-15,3-7-48 16,0-7 41-16,-3 0-34 16,-2 0 32-16,3-26 9 0,2-11-51 15,0-5 34 1,2-4 11-16,0-4 6 0,0 1 27 15,8 3-27 1,4 7 54-16,1 6 15 0,-7 12-3 16,-1 6 22-16,0 7-68 15,-3 6-10-15,3 2-4 16,3 0-6-16,6 13 0 16,3 20 0-16,6 13 10 15,2 12-11-15,4 5 1 16,0 1 0-16,-6-6-1 15,-2-16 6-15,-8-15-5 16,-6-13 0-16,-5-14 6 16,0 0 13-16,1-22-19 0,-1-23 4 15,2-13 6-15,-4-2-2 16,0 0-8-16,0 4 0 16,0 7 10-16,0 10-10 15,0 9 0-15,0 12-15 16,0 9 10-16,11 9-80 15,38 0-186-15,18 0-454 16</inkml:trace>
  <inkml:trace contextRef="#ctx0" brushRef="#br0" timeOffset="70563.64">12470 6659 107 0,'0'0'0'16,"0"0"-64"-16,0 0 64 15,0 0 10-15,0 0 113 16,0 0 60-16,24 0-16 0,-33-4 27 16,-11 4-62-1,-4-2-12-15,1 2-15 0,8 0-31 16,5 0 4-16,8 0-51 15,2 0-23-15,7 0 12 16,36 0 17-16,23 0-27 16,21 0 6-16,16-8 1 15,2 2-26-15,-3 0-9 16,-15 2-76-16,-20-1 55 16,-24 0-41-16,-22 1 84 15,-11-4-1-15,-10 0 8 16,0-6 19-16,0-6-4 0,-14 0-12 15,-3 0 43 1,-2-5-51-16,1 4 26 0,1 1 3 16,-3 2-29-16,4 4 26 15,0 1-28-15,3 6 6 16,6 0 26-16,5 3-27 16,2 0-5-16,0 4 3 15,0-1 0-15,14 1-3 16,17 0 0-16,2 0 1 15,-2 8 12-15,-8 7-13 16,-10 12 0-16,-13 3 0 16,0 4 2-16,-13 2 14 15,-14-2 1-15,0-5-2 16,9 0 10-16,12 1-25 16,6 1-8-16,16-8-131 0,30-15-396 15</inkml:trace>
  <inkml:trace contextRef="#ctx0" brushRef="#br0" timeOffset="71734.06">14231 6249 137 0,'0'0'227'15,"0"0"-67"-15,0 0-11 16,0 0-29-16,0 0-24 15,0 0 16-15,-3-90-30 0,1 88-23 16,-3 1 30-16,3-1-56 16,2 0 5-1,0 2 8-15,0 0-43 0,0 0 20 16,0 0-11-16,0 0-10 16,0 0 26-16,0 0-20 15,0 0-7-15,0 0 2 16,0 0 14-16,0 0-24 15,0 0 7-15,-2 22-5 16,0 21-11-16,-1 15 22 16,3 12-6-16,0-2 0 15,0 0 8-15,0-3-8 16,0-12 0-16,0-9 0 16,0-14-4-16,0-9 4 15,0-6-19-15,-2-9-16 0,2-4-60 16,-2-2-41-16,0 0 11 15,0-6-56-15,-3-18-318 16</inkml:trace>
  <inkml:trace contextRef="#ctx0" brushRef="#br0" timeOffset="72131.89">14164 6507 439 0,'0'0'362'0,"0"0"-162"15,0 0-76-15,0 0-65 16,0 0-11-16,0 0-33 15,82-36-5-15,-35 32-2 16,-5-1-8-16,-3 0-29 16,-11-5 2-16,-10-2-19 0,-5-5 29 15,-8-1-15-15,-3 2-22 16,-2 0 45-16,0-2-51 16,0 1 11-16,0-2 49 15,0 1-13-15,0 2 13 16,0 2 6-16,0 0 14 15,0 2 62-15,0 4-20 16,0 0-3-16,0 6 18 16,0 0-31-16,0-1 6 15,0 3-19-15,0 0-31 16,0 0 25-16,0 0-27 16,0 21 0-16,0 16-6 0,-4 10 10 15,-4 10-4-15,0-1 0 16,-3 4 2-16,1-6-14 15,2-6 12-15,4-9-72 16,1-13-53-16,3-15-137 16,0-11-175-16</inkml:trace>
  <inkml:trace contextRef="#ctx0" brushRef="#br0" timeOffset="72432.82">14561 6310 162 0,'0'0'530'16,"0"0"-306"-16,0 0-116 0,0 0-7 16,0 0-30-16,0 0-8 15,44-52 15-15,-40 52-66 16,-2 0 2-16,4 3 16 16,-2 16-27-16,-2 11 10 15,-2 10 6-15,0 9-15 16,0 5 32-16,-4 1-32 15,-8 3-3-15,-1-7-1 16,1-6 9-16,1-13-18 16,3-9 9-16,-2-7-53 15,4-7 18-15,1-8-60 16,-1-1-33-16,0 0-5 0,-4-14-134 16,6-16-295-1</inkml:trace>
  <inkml:trace contextRef="#ctx0" brushRef="#br0" timeOffset="72843.73">14545 6365 463 0,'0'0'362'15,"0"0"-174"-15,0 0-66 16,0 0-23-16,0 0-65 16,0 0 0-16,55-97-18 15,-28 90-11-15,0 2 30 16,0 5-35-16,0 0 0 15,1 2-3-15,-3 18 8 16,-5 4-5-16,-7 2 0 0,-3-1-27 16,-8-1 25-16,-2-1-44 15,0 0 46-15,-27-1-12 16,-9 0 9-16,-4-3 3 16,-2 0 0-16,4-7 2 15,11-4 12-15,7-4-9 16,13-4 1-16,7 0 37 15,0 0-24-15,0-6 37 16,13-10-56-16,12 4 8 16,8 3 14-16,3 9-21 15,2 0-1-15,2 17 1 16,-2 17 9-16,-7 7-10 16,-6-4 0-16,-9 1 2 0,-5-6-22 15,-3-6 17 1,2-6-84-16,-4-6-98 0,1-14-278 15</inkml:trace>
  <inkml:trace contextRef="#ctx0" brushRef="#br0" timeOffset="75776.73">15711 6341 110 0,'0'0'477'0,"0"0"-284"16,0 0-43-16,0 0-85 15,0 0 14-15,0 0-16 16,2-29-45-16,-2 29 6 16,2 0-24-16,1 2 0 15,-1 12 10-15,-2 0-5 16,0 0 18-16,0-2-21 0,0 1 5 15,0-3 5 1,0-5-12-16,0-1 0 16,0-1-1-16,0-3 9 0,0 0-8 15,0 0 16 1,0-14-14-16,0-7 18 0,0 3-20 16,0 1 0-16,0 0-1 15,0 8 6-15,0 2-5 16,0 3 0-16,0 4 5 15,0 0-21-15,-5 0 0 16,-6 11 14-16,-2 10-17 16,-3 7 34-16,0 7-15 15,0 2 18-15,3 7-16 16,5 7 28-16,0-3-30 16,4-2 0-16,4-8-2 0,0-11 16 15,0-12-14 1,12-10 0-16,9-5 7 0,4 0 25 15,4-20-32-15,2-17 0 16,-2-4-4-16,5-8-19 16,-3 1 23-16,0 3 0 15,-2 10 1-15,-6 4-1 16,-5 16 0-16,-7 2 0 16,-3 12-8-16,1 1-3 15,-2 0 0-15,-2 14 10 16,-1 14 1-16,-4 8 12 15,0 9-3-15,0 4 0 16,0-1 12-16,4-8-9 0,3-10-9 16,2-12-3-1,2-6 6-15,2-12 5 0,3 0 5 16,2-2-16-16,0-24 5 16,2-8-5-16,-5-6 0 15,-1-4-22-15,-3-4-26 16,-5 4 42-16,0 4-51 15,-6 8 57-15,0 5-14 16,0 11 32-16,0 6-11 16,-14 6 10-16,-5 4-14 15,-2 0 16-15,-4 21-19 16,-2 8 0-16,3 5 18 16,6 3-3-16,4-2-12 15,6 0-3-15,3-7 9 0,5-4 7 16,0-6-16-1,0-9 0-15,0-2-2 0,13-7 17 16,6 0-15-16,5-7 0 16,5-20-7-16,3-5 2 15,3-4-49-15,1 2-3 16,-3 1 57-16,-2 9-23 16,-4 9 23-16,-4 3 0 15,-6 9 6-15,-1 3-9 16,-5 0 3-16,0 10 0 15,-6 15 35-15,-1 5-31 16,0 2 22-16,-4 2-4 16,0-5-21-16,0-2 28 15,0-7-29-15,0-9 0 16,0-4-4-16,0-7 17 0,0 0-13 16,0 0 15-16,5-18-13 15,11-14-4-15,3-9-11 16,6 0-16-16,2 1 23 15,-3 8-55-15,-1 5 51 16,-6 13 7-16,-3 5 6 16,-7 6 17-16,-3 3-20 15,0 0 4-15,-2 11 27 16,1 15-28-16,-3 6 31 16,0 6-1-16,0 1-32 0,0 0 33 15,2-9-34-15,0-6 0 16,0-10-2-16,0-5 12 15,1-9-10-15,0 0 0 16,5 0 9-16,3-14 13 16,5-15-22-16,7-9-8 15,-4 0-7-15,6 2-1 16,2 1 16-16,-3 3 0 16,3 4 0-16,-1 7-16 15,1 8 16-15,0 9 0 16,-3 4-13-16,-3 0 5 15,-2 22 6-15,-5 8 2 16,-10 6 0-16,-4 5 11 0,0-1-11 16,0-2 0-16,-2-6-3 15,-12-9 14-15,-1-9-11 16,-1-2 0-16,-5-9 3 16,-2-3 22-16,1 0-25 15,2-12 0-15,4-17 11 16,5-3 7-16,7 1-18 15,4 2 0-15,0 5 8 16,0 9 17-16,0 3-22 16,0 7-3-16,0 5 18 15,0 0-13-15,0 0-7 16,0 0 2-16,2 9 0 0,7 9 9 16,-1 4-9-1,-1-1 0-15,5 4 1 0,-4-1 12 16,5 0-13-16,5-2 0 15,1-8 2-15,2-4-5 16,8-10 3-16,2 0 0 16,6-8-17-16,-4-16-8 15,-2-6 4-15,-4-4-4 16,-5-3-9-16,-4 2 23 16,-3 3-10-16,-3 6 21 15,-6 3-18-15,-3 7 34 16,-3 4-16-16,0 4 0 15,2 5 11-15,-2-2 10 16,0 5-21-16,0 0 0 0,0 0-4 16,0 0 4-16,0 2 0 15,0 16-2 1,0 4 6-16,-5 6 24 0,1-1-28 16,2 1 0-16,2-5 10 15,0 0 0-15,0-8-10 16,2-2 0-16,5-6 7 15,3-7-8-15,4 0 1 16,-1 0 0-16,5-15 9 16,3-11-6-16,-2-6-3 15,2-1 0-15,1 1 0 16,-7 4-19-16,-1 4 19 16,-5 4 0-16,-3 6-5 0,-1 6 13 15,-3 4-8 1,-2 4 0-16,0 0 8 0,0 0-26 15,0 0 18-15,0 4 0 16,0 15-20-16,0 2 33 16,-9 5-13-16,3 4 0 15,1 0 8-15,3 1-2 16,2-2-6-16,0-3 0 16,0-6-4-16,7-3 9 15,6-11-5-15,1-6 0 16,3 0 12-16,3-14-10 15,5-16-2-15,2-7 0 16,0 0-23-16,-4-2 27 16,0 2-4-16,-5-2 0 0,-1 1 5 15,-3 0-6-15,-3 7 1 16,-2 8 0-16,0 7 3 16,-2 9 10-16,-5 6-13 15,-2 1 0-15,0 0 9 16,0 0-17-16,0 0 8 15,0 0-1-15,0 10-19 16,0 12 15-16,0 10 5 16,-4 4 0-16,-1 3 4 15,5 0-4-15,0 1 0 16,0-1 0-16,0-5-5 16,3-7 13-16,10-6-8 15,7-11 0-15,2-8 5 0,6-2 2 16,5-8-7-16,-2-19 0 15,0-6-7-15,-5-2 11 16,-6-2-4-16,-4-2 0 16,-5 2 11-16,-2-5-9 15,-3-4-2-15,2 5 0 16,-4 1-12-16,0 5 18 16,1 10-6-16,-3 6 0 15,-2 10 2-15,0 4-8 16,0 5 6-16,0 0 0 15,0 0-14-15,0 0 3 16,0 12 11-16,-4 11 0 16,-3 9 2-16,-2 8 1 0,0 8-3 15,2 6 0-15,1 0 3 16,2 0 8-16,1-1-11 16,1-5 2-16,2-7 10 15,0-9 5-15,0-13-17 16,0-9 0-16,5-8-12 15,12-2 27-15,1-2-15 16,5-22 0-16,-2-4-13 16,-3-7 10-16,-7 3-76 15,-3-2-128-15,-8 3-212 16</inkml:trace>
  <inkml:trace contextRef="#ctx0" brushRef="#br0" timeOffset="75961.02">17746 6295 633 0,'0'0'341'16,"0"0"-223"-16,0 0 21 16,0 0-21-16,0 0-64 15,0 0-7-15,86-34-40 16,-47 13-10-16,-10 5 3 16,-7 4-31-16,-9 3 22 15,-6 4-96-15,-5 1-71 16,-2 1-133-16</inkml:trace>
  <inkml:trace contextRef="#ctx0" brushRef="#br0" timeOffset="78026.64">18046 6309 201 0,'0'0'144'0,"0"0"-42"15,0 0 7-15,0 0-12 16,0 0-13-16,0 0-43 16,0 0 48-16,0 0 9 15,0 0-25-15,0 0 10 16,0-5-20-16,0-4-24 16,0-4 19-16,6-1-53 15,0 2 9-15,0 0-2 16,-1 4-6-16,-1 1 25 15,-2 7-16-15,-2 0-7 16,0 0 16-16,0 0-23 0,0 0-2 16,0 5-4-16,0 19 2 15,0 5 3-15,0 3 0 16,0 2 0-16,-2-5 5 16,0 0-3-16,2-8-2 15,0-4 0-15,0-7 12 16,0-8-13-16,0-2 1 15,0 0 0-15,18-8 21 16,7-17-21-16,2-3-1 16,-1 2 0-16,-2 1-11 15,-3 2-4-15,-3 7 12 16,-3 2-1-16,-4 6-17 16,-4 4 22-16,-2 4-1 15,1 0-6-15,-2 0-16 0,1 3 12 16,-1 12 11-16,-4 7 0 15,0 0-16-15,0 2 22 16,0-2-6-16,0-3 3 16,0-7 14-16,0-7-15 15,0-3-2-15,0-2 0 16,0 0 24-16,10 0-19 16,3-17 14-16,7-10-19 15,3-3-34-15,-2 0 23 16,2 0-24-16,-5 9 12 15,-3 2 3-15,-1 7 24 16,-5 6-4-16,-3 4 13 0,1 2-12 16,0 0 23-16,-1 4-21 15,1 10 3-15,-1 7 39 16,1 0-42-16,0 2 20 16,0 0-9-16,-1 0 1 15,-4-4-4-15,5 0-11 16,-2-8 1-16,-1-4 2 15,1-5 6-15,3-2-9 16,6 0 3-16,4-12 11 16,6-13-25-16,1-1 11 15,4-1-32-15,-2 1 28 16,2 1-43-16,-3 7 29 16,-4 3 15-16,1 2-13 0,-6 6 9 15,1 2 7 1,-5 5 0-16,-1 0 23 0,-5 0-19 15,-1 8 9-15,4 6 13 16,-6-2-19-16,-2-2 19 16,0-3-26-16,-2-2 1 15,0-1-3-15,2-4 8 16,-2 0-6-16,0 0 0 16,0 0 18-16,0 0-13 15,0 0-5-15,0-12-4 16,0-6-13-16,0-2-3 15,0 0 9-15,-4 2-1 0,-8 2-16 16,-3 7 23-16,-1 2 5 16,1 5 0-16,-1 2-19 15,-3 0 19-15,-2 16 0 16,1 9 6-16,0 1 12 16,2 1 3-16,5 4-21 15,1-6 2-15,6 1 15 16,6-6-17-16,0-1 0 15,0-10 0-15,0-4-27 16,6-5 26-16,8 0 1 16,6-10 0-16,5-15 0 15,-3-3-4-15,-2 0 4 16,-2 0 0-16,-4 5 17 16,-4 3-14-16,-3 5 22 15,-3 4-16-15,2 8 36 0,-6 3-39 16,2 0-6-16,2 0 0 15,0 14-9-15,1 12-9 16,-3 9 17-16,2 6 1 16,-2 13 24-16,-2 8-14 15,0 14-10-15,0 5 3 16,0 5 18-16,0-2-23 16,0-3 2-16,0-7 0 15,0-6-5-15,0-8 9 16,-2-6-4-16,-7-11 0 0,3-14 6 15,0-10-10 1,0-7 4-16,2-7 0 0,0-2 28 16,-7-3-21-1,-3 0 13-15,-6 0 10 0,-2-12-22 16,-5-17 23-16,4-13-11 16,8-10-10-16,9-12 53 15,6-10-61-15,0-6 14 16,15-8-16-16,16-3 12 15,3 5-27-15,1 8 15 16,-2 12-47-16,-6 16 36 16,-6 9-68-16,-8 9-5 15,-8 5-55-15,-5-7-423 16</inkml:trace>
  <inkml:trace contextRef="#ctx0" brushRef="#br0" timeOffset="78200.53">18511 6004 1127 0,'0'0'167'16,"0"0"-130"-16,0 0-33 16,0 0-8-16,0 0-84 15,0 0-26-15,6 24-219 16</inkml:trace>
  <inkml:trace contextRef="#ctx0" brushRef="#br0" timeOffset="80226.24">19469 6232 613 0,'-3'0'302'0,"3"0"-144"16,0 0-111-16,0 0 36 16,12-12-49-16,19-5-34 15,7-4 25-15,4-4-21 16,1-2-4-16,-5-4 0 16,-5-2-19-16,-4-4 14 15,-4-2-9-15,-3-4 14 16,-2 3-5-16,-2 2 9 15,-7 2-4-15,-3 6 0 16,0 6 11-16,-2 3-16 16,-1 8 5-16,-3 1 0 15,0 1-2-15,-2 6 5 0,0-1-3 16,0 2 0-16,0 1 11 16,0 2 7-16,0 1-18 15,0 0 4-15,0 0-11 16,0 4 6-16,-7 27 1 15,-1 20-3-15,0 17 9 16,2 21-9-16,-1 11 3 16,-1 10 0-16,-2 9 19 15,-1 5-13-15,1 0 3 16,-2-8-6-16,1-15 12 16,2-24-16-16,2-20 1 15,0-22-15-15,7-14 8 16,0-13-105-16,0-8-60 0,0-11 32 15,0-28-255-15</inkml:trace>
  <inkml:trace contextRef="#ctx0" brushRef="#br0" timeOffset="81552.55">19641 6360 428 0,'0'0'273'15,"0"0"-131"-15,0 0-39 16,0 0-33-16,0 0-16 15,0 0-51-15,71-92 27 16,-38 74-16-16,1-3-13 16,-3-5 33-16,-2 3-33 15,-5-1 12-15,-3 4-10 16,-5 2 4-16,-6 4 10 0,-1 4-17 16,-2 3 1-16,-5 4 2 15,1 1 1-15,-3 2-4 16,2 0 0-16,-2 0-28 15,0 0 7-15,0 17 3 16,0 12 18-16,0 7 49 16,0 3-46-16,0 0 16 15,4-6-14-15,5-6 14 16,2-13-12-16,5-6-4 16,2-8-1-16,4 0 51 15,4-14-39-15,3-16-2 0,1-6-12 16,-1-5 15-1,-3 0-21-15,-3-3 6 0,-1 1 0 16,-2 2-7-16,-4 2 9 16,-3 7-2-16,-4 8 0 15,-5 10 11-15,-2 6-12 16,-2 8 1-16,0 0-9 16,0 0 5-16,-2 8-44 15,-15 14 48-15,-2 5 1 16,2 1 16-16,5-2-34 15,12-4 9-15,0-5-95 16,5-2 53-16,17-10-35 0,3-2-2 16,-5-3 36-1,-7 0 30-15,-2 0 21 0,-6 0 0 16,-2 2 0-16,-1 5 41 16,0 5-12-16,0 5 30 15,0 0 2-15,0 0-50 16,0-1 25-16,5-3-25 15,-3-4-9-15,4-6 32 16,-2 0-34-16,1-3 20 16,1 0 30-16,2 0-31 15,1-3 27-15,-1-9-37 16,7 1-2-16,1-5-1 16,5-3-2-16,0-2-4 15,0-2 0-15,-6 4-5 16,-1 1-2-16,-5 4 7 0,-2 3 0 15,-4 4-1-15,-5 0 9 16,2 6-8-16,-2 1 7 16,0 0-7-16,0 0-3 15,0 15-26-15,0 16 29 16,0 5 0-16,0 3 5 16,-5 0-5-16,-2-7 0 15,1-6 7-15,1-10-8 16,3-6 1-16,2-8 0 15,0-2 17-15,0 0-15 16,0-2 13-16,13-20 3 16,12-8-5-16,4-4-17 0,0-3 4 15,0 0-2-15,0 4-19 16,-4 10 21-16,-5 7 0 16,-5 5 0-16,1 11-8 15,-3 0 6-15,-2 3-5 16,1 21 5-16,-8 3-9 15,-2 5 22-15,-2 2-11 16,0-3 1-16,0-4 12 16,0-6-13-16,0-3 0 15,0-8 1-15,-2-1 0 16,2-9 1-16,0 0-2 16,0 0 6-16,0 0 7 15,0-7 6-15,0-18-19 0,4-4-5 16,9-3-11-16,8-3 13 15,-1 3 3-15,3 5-11 16,-6 5 2-16,1 8 8 16,-5 5 1-16,-1 8 0 15,-4 1-15-15,1 0 14 16,0 20 1-16,-2 4-9 16,0 3 19-16,-3 4 9 15,-2-2-5-15,0 0-10 16,0-3 41-16,3-4-36 15,0-8 11-15,1-3 8 16,7-11-24-16,3 0 19 16,11 0 0-16,2-15-22 15,5-15 16-15,-1-6-17 0,-8-2-25 16,-8-5-26-16,-8 1-154 16,-9-9-237-16</inkml:trace>
  <inkml:trace contextRef="#ctx0" brushRef="#br0" timeOffset="81723.45">20479 5668 1041 0,'0'0'154'15,"0"0"-154"-15,0 0-4 16,0 0-181-16,0 0-81 0,0 0-364 15</inkml:trace>
  <inkml:trace contextRef="#ctx0" brushRef="#br0" timeOffset="126910.12">762 1733 748 0,'0'0'178'16,"0"0"-143"-16,0 0 10 16,0 0 55-16,0 0-53 15,0 0 12-15,0 0-10 16,6-9-44-16,2 2 38 16,0-2-25-16,1-1-6 15,-7 2 49-15,2 3-48 16,2 0 12-16,-6 1-9 15,2 4-4-15,-2 0-11 16,0 0-1-16,0 0 0 16,11 2-23-16,4 12 28 15,5 0-5-15,-2-1 0 16,-5-3 10-16,-4-6-15 0,1-3 5 16,-4-1 0-16,7 0 6 15,10-3 5-15,14-32-3 16,21-17-4-16,12-16 13 15,8-11-20-15,2 1 3 16,-5 3 0-16,-5 12-15 16,-17 21-9-16,-18 18-9 15,-12 24-43-15,-21 0-276 16,-2 30-345-16</inkml:trace>
  <inkml:trace contextRef="#ctx0" brushRef="#br0" timeOffset="128289.75">1132 7200 197 0,'0'0'229'0,"0"0"-52"0,0 0-108 16,0 0 27-16,0 0-10 15,0 0-24-15,0-18 22 16,0 14-57-16,0-3 15 15,0 0 8-15,0 2-30 16,0-4 35-16,0 1-9 16,0-2-29-16,0-2 45 15,0 0-60-15,0-1 18 16,0-2 8-16,0 1-21 16,0 2 9-16,0 3-13 15,0 1 4-15,0 3 16 16,0 4-13-16,0-2-10 0,0 3 0 15,0 0-3-15,0 0-1 16,0 3-2-16,7 16 6 16,6 8-4-16,5 4 6 15,-5 3-2-15,-2-1 0 16,-4-1 5-16,-2-4-7 16,-1-7 2-16,-2-10 0 15,3-5 5-15,-1-6 12 16,10 0-6-16,23-35 42 15,30-26-43-15,29-36 6 16,24-23-16-16,-2-12-17 16,-12 6 11-16,-31 25-41 15,-30 32-4-15,-34 36-23 0,-11 22-218 16,-38 11-477-16</inkml:trace>
  <inkml:trace contextRef="#ctx0" brushRef="#br0" timeOffset="174207.75">2236 9085 173 0,'0'-5'160'0,"0"0"-17"16,0 3-20-16,0 0-30 15,0 2-2-15,0 0 9 0,2 0-45 16,-2 0 5-16,0 0 6 16,2 0-28-16,-2 0 23 15,0 0-8-15,0 0-24 16,0 0 18-16,0 0-43 15,0 0 14-15,0 0-2 16,0 0-6-16,0 0 1 16,0 0-11-16,0 0 6 15,0 0-1-15,0 0-5 16,0 0 0-16,0 0-3 16,0 4-11-16,0 17 14 15,0 11 0-15,0 4 2 0,0 8-2 16,0 9 5-1,-2 8-5-15,-10 3 0 0,-1-2 10 16,-1-2-12-16,3-11 2 16,3-7 0-16,-1-12 4 15,2-10-3-15,2-6-1 16,1-9 0-16,4-5-59 16,0 0-2-16,0 0 2 15,0-12-6-15,0-17-139 16,0-13-263-16</inkml:trace>
  <inkml:trace contextRef="#ctx0" brushRef="#br0" timeOffset="174501.59">2151 9206 201 0,'0'0'407'0,"0"0"-253"15,0 0 21-15,0 0-78 16,0 0-19-16,0 0-42 15,22-133-29-15,10 111 5 16,1 9-12-16,0 4 12 16,1 9-24-16,-3 0 12 15,-4 12-14-15,-5 15 13 16,-5 1-32-16,-5 4 33 16,-12-3 7-16,0 3 0 15,-5 3 32-15,-24 2-28 16,-7-2 0-16,-3-3 0 0,-3-6 1 15,5-6-24 1,13-9-60-16,8-8-120 0,16-3-169 16</inkml:trace>
  <inkml:trace contextRef="#ctx0" brushRef="#br0" timeOffset="176014.2">2378 9647 439 0,'0'0'170'0,"0"0"-105"15,0 0-18-15,0 0-3 16,0 0 27-16,0 0-38 16,0 6 40-16,0-6 28 15,0-6-4-15,14-19 39 16,5-12-123-16,4-11-10 16,-1-8 4-16,3-2 2 15,-6 0-9-15,-1 5 0 16,-5 7 14-16,-5 10-17 15,-4 12 3-15,-4 12 0 16,0 4 42-16,0 8-33 16,0 0 17-16,0 0-26 15,0 3 4-15,-12 18-21 0,2 4 17 16,3-2 0-16,7 0-11 16,0-6 14-16,0-1-3 15,0-6 0-15,4-4-6 16,17-6-8-16,8 0-7 15,6 0 21-15,7-11-14 16,1-15 14-16,-3 1-16 16,-7 1-25-16,-8 2 11 15,-12 8 17-15,-6 9 13 16,-4 2 0-16,-3 3-12 16,0 0 0-16,0 12 12 15,-19 18 0-15,-3 9 7 0,-1 2 5 16,4 5-12-16,-6 0 0 15,5-2 19-15,7-5-7 16,2-9-5-16,11-6-7 16,0-11 6-16,0-6 3 15,7-5-9-15,10-2 0 16,8 0 33-16,4-12-22 16,2-12 1-16,0-7-12 15,0-3 1-15,-2 1-13 16,-4 0-8-16,-3 1 4 15,-7 6 3-15,-3 6 9 16,-5 6 0-16,-5 7 4 16,-2 5 0-16,0 2 1 15,0 0-1-15,0 0 0 16,0 2-3-16,-7 17 3 0,-9 9 0 16,3 3 0-16,2 0 2 15,2-1-1-15,5-2-1 16,4-5 0-16,0-9-10 15,0 0 19-15,8-8-9 16,11-6 0-16,2 0 12 16,6-4 9-16,-2-20-13 15,-1-8-7-15,-5-4 6 16,-13 1 9-16,-6 3-16 16,0 4 6-16,0 7-5 15,-18 7 37-15,-5 9-38 16,0 5 1-16,-9 0-3 0,-4 26 2 15,3 11 0-15,6 4-1 16,9 5-144-16,18-2-40 16,0-9-164-16,13-13-336 15</inkml:trace>
  <inkml:trace contextRef="#ctx0" brushRef="#br0" timeOffset="176779.76">3363 9115 198 0,'0'0'300'0,"0"0"-122"0,0 0-92 16,0 0 64-1,0 0-47-15,0 0-47 0,0-58 28 16,0 58-40-16,0 0-31 16,0 0-12-16,0 0-1 15,0 0-11-15,-6 12 1 16,-4 13 10-16,-3 7 62 16,0 4-55-16,-3 5-2 15,3 3 27-15,2-3-24 16,2-1 4-16,-1-3-12 15,4-12 15-15,2-4-3 16,2-11-12-16,-1-5 0 16,3-5 6-16,0 0 9 15,0 0-11-15,0-1 11 16,7-18-3-16,15-6-5 0,3 0-7 16,2 5 0-1,0 3 0-15,-3 10 0 0,0 5-3 16,-5 2-17-16,-4 0-14 15,-4 14 33-15,-4 8-35 16,-7 2 15-16,0 5 6 16,-4-2 18-16,-21 0-3 15,-2-4 0-15,-2-2 7 16,0-7 3-16,4-8-5 16,4-5 4-16,2-1 51 15,5 0-39-15,6-3 16 16,1-9-25-16,3-2-4 0,2 4 8 15,2 3-16 1,0 6 0-16,0 1-9 0,0 0-43 16,0 0-38-16,0 0-140 15,6 10-155-15,15-1-120 16</inkml:trace>
  <inkml:trace contextRef="#ctx0" brushRef="#br0" timeOffset="178107.09">3546 9426 508 0,'0'0'120'0,"0"0"-81"0,0 0 2 16,0 0-19-16,0 0 3 15,0 0 3-15,140-184-22 16,-126 148 2-16,-8-1 55 15,1 4-1-15,-5-4 20 16,-2 3-52-16,0 7-5 16,0 4 8-16,0 10-30 15,0 6 42-15,0 7-45 16,0 0 5-16,0 0-11 16,0 0-12-16,0 0-19 15,0 2 18-15,-4 14 19 0,-7 9 20 16,0 1-20-16,-3 6 0 15,4 8 42-15,-4 4-37 16,5 4 18 0,-2 2 19-16,2 0-38 0,4-6 35 15,3-5-34-15,2-10 1 16,0-7 11-16,0-5-2 16,9-10-14-16,11-7-1 15,7 0 7-15,2 0 21 16,6-17-26-16,5-12 7 15,1-2-18-15,3-4-10 16,-4 0-21-16,-3 1-5 16,-11 3-24-16,-8 6 45 15,-8 4-16-15,-6 5 25 16,-4 7-2-16,0 4 9 0,0 1-15 16,-8 4 10-1,-5 0-37-15,-5 0 43 0,3 14 7 16,-3 4 4-16,2 5 38 15,-2 0-31-15,7 5 23 16,2 0 6-16,5 4-34 16,1 2 34-16,3-2-28 15,0-1-8-15,0-7 12 16,3-4-5-16,10-6-11 16,3-6 1-16,-3-6 12 15,0-2-26-15,8-8 3 16,4-24 4-16,0-7 5 0,4-5-57 15,-4 5 8-15,-2 2 43 16,-1 11-4-16,-9 7 11 16,-4 8 10-16,-2 9-3 15,-5 2 27-15,3 0-34 16,-3 14-5-16,2 14 2 16,-4 6 6-16,0 7 20 15,0-8-16-15,0 4-6 16,0-7 25-16,0-9-22 15,0 0 3-15,-2-7-6 16,0-6 12-16,2-5-14 16,0-3 1-16,0 0 0 15,0-11 50-15,18-17-50 16,4-11-25-16,2 0 20 16,3 3-32-16,-2 4 37 0,-6 9-2 15,0 7 2-15,-5 7 14 16,-6 9-14-16,-1 0-4 15,-1 0 2-15,-4 21-27 16,3 9 29-16,-2 4 0 16,-3 5 1-16,0-3 24 15,0-7-18-15,0-5-4 16,0-9 5-16,0-7 5 16,0-6-13-16,0-2 4 15,0 0 8-15,4-2 35 16,7-18-47-16,0-4-1 15,3-2-5-15,-2-4-46 0,2-2 37 16,6-1-2-16,-2 6 0 16,2 0 4-16,-4 7 13 15,2 6 0-15,-3 5 11 16,-1 4-4-16,-6 5 11 16,-1 0-18-16,-3 0 5 15,6 5-13-15,-4 18 20 16,1 5-12-16,1 6 20 15,0 1-16-15,1-4 17 16,1-4-5-16,0-5-5 16,1-7 44-16,2-5-47 15,-2-3 25-15,0-5 15 16,0-2-33-16,3 0 21 16,1-4-10-16,5-18-22 0,5-5 10 15,-2-4-14-15,-6-1-20 16,-1-1-9-16,-5 6-119 15,-7 2-73-15,0 1-387 16</inkml:trace>
  <inkml:trace contextRef="#ctx0" brushRef="#br0" timeOffset="179300.75">5671 9557 377 0,'0'0'175'0,"0"0"-105"15,0 0 37-15,0 0-37 0,0 0 31 16,0 0-3-1,0 0-12-15,0-2 45 0,8-18-73 16,13-12-43-16,3-9 0 16,8-7-1-16,1-3-9 15,2-5-5-15,-1 10 0 16,-5 3 6-16,-5 14-5 16,-6 9-1-16,-9 11 0 15,-4 9-5-15,-3 0-1 16,-2 2-3-16,2 20-13 15,-2 8 15-15,0 5 14 16,0 9-5-16,-2-5 0 16,-14 3 7-16,-2-2-9 15,-4-8 0-15,4-7 3 16,0-11 17-16,7-9-17 0,4-5 18 16,1 0 33-16,4-14-38 15,-3-14 19-15,5-2-20 16,0 2-8-16,0 6 49 15,0 7-51-15,0 6 6 16,0 4 7-16,0 5-5 16,0 0-15-16,0 0 2 15,0 0 0-15,0 0-19 16,0 9 19-16,5 13 0 16,7-2-3-16,2 3 9 15,6-5-9-15,2-6 3 16,7-5 0-16,7-7-13 0,7 0 13 15,1-4-7 1,3-21 4-16,-3-8-47 0,-1-9 30 16,-1-4-4-16,-6-2 19 15,-5-1-18-15,-8-2 20 16,-13 5 3-16,-5 0-3 16,-2 3 7-16,-3 7-4 15,0 6 7-15,0 9-2 16,0 10 26-16,0 7-23 15,0 4-8-15,0 0 0 16,0 0 4-16,0 0-4 16,0 0 0-16,0 0 1 15,-6 10-19-15,-6 16 18 0,-7 11 0 16,-2 9-2 0,-2 5 8-16,1 8-6 0,1 0 0 15,6-4 1-15,6-1-3 16,5-3 2-16,4-10 0 15,0-5-4-15,2-5 2 16,20-12-3-16,7-8 0 16,6-9 5-16,2-2 16 15,-2-9-16-15,1-18-32 16,-5-8-17-16,-2-5-172 16,-9-1-182-16</inkml:trace>
  <inkml:trace contextRef="#ctx0" brushRef="#br0" timeOffset="179496.64">6103 9168 59 0,'0'0'827'0,"0"0"-580"16,0 0-141-16,0 0 18 16,0 0-81-16,0 0-42 15,154-44 33-15,-80 28-34 16,-5 2-6-16,-14 3-10 15,-13 3-100-15,-10 4-51 16,-14 4-141-16,-10 0-260 16</inkml:trace>
  <inkml:trace contextRef="#ctx0" brushRef="#br0" timeOffset="180696.09">6636 9284 247 0,'0'0'272'0,"0"0"-117"0,0 0-76 16,0 0-50 0,0 0-7-16,0 0-22 0,13-6 0 15,-11 9 20-15,0 2-12 16,3-1 2-16,-3-1 9 15,0 0-1-15,-2-1 33 16,3-2-31-16,-3 0-13 16,0 0 33-16,0 0-37 15,0 0 44-15,2 0 8 16,-2-12-53-16,0-6 16 16,0-1-18-16,0-4 0 15,0 5-6-15,0 1 6 0,-7 6 0 16,-2 3 0-1,-4 5 2-15,-3 3-3 0,-1 0 1 16,-6 11 0-16,-1 12 0 16,1 9 10-16,4 3-10 15,0 0 0-15,7-1 9 16,2-5 1-16,6-5-10 16,1-7 0-16,3-10-11 15,0-5 1-15,0-2 1 16,5 0 9-16,11-19 26 15,1-12-26-15,6-1-6 16,-1 1 6-16,-2 4-19 16,-4 7 27-16,-6 11-8 15,-4 4 11-15,-2 3 1 16,-2 2 23-16,5 0-35 0,3 14 0 16,4 8 72-1,1 0-67-15,4 2 19 0,-2-6-18 16,1-6 2-16,3-6 9 15,-4-6-16-15,3 0-1 16,3-4 22-16,-2-20-10 16,2-3-12-16,-5-12 0 15,2-1-19-15,-4-6 18 16,-3-3-32-16,-2 1 6 16,-4 3 14-16,-3 0 23 15,-2 5-10-15,0 6 3 16,1 8 0-16,1 7 35 0,-1 5-30 15,-1 5 1-15,0 5 36 16,-2 2-45-16,0 2 16 16,0 0-16-16,0 0 3 15,0 0-19-15,0 2 3 16,0 14 13-16,0 7-2 16,-4 4 9-16,-6 7-7 15,0 11 0-15,1 2 1 16,-3 6 1-16,4 3-2 15,-1-4 0-15,4-3 1 16,0-5 12-16,5-9-13 16,0-10 0-16,0-8 12 15,12-9-14-15,8-5 2 16,6-3 0-16,6-3-7 16,3-19-23-16,-1-8-97 0,-5-3-72 15,-11-6-230-15</inkml:trace>
  <inkml:trace contextRef="#ctx0" brushRef="#br0" timeOffset="180877.03">6823 9068 538 0,'0'0'452'0,"0"0"-298"16,0 0 12-16,0 0-56 15,0 0-108-15,0 0 37 16,127-85-39-16,-83 63 1 15,-5 8-15-15,-6 8-21 0,-4 6-49 16,-4 0-130-16,-6 8-197 16</inkml:trace>
  <inkml:trace contextRef="#ctx0" brushRef="#br0" timeOffset="182921.88">7015 9340 485 0,'0'0'97'15,"0"0"-85"-15,0 0 191 16,0 0-103-16,0 0-19 16,0 0-25-16,116-28-33 15,-94 12 35-15,-5-2-41 0,2-2-9 16,-4-3 28-16,-3-4-27 15,-2 1-9-15,-1 1 0 16,-5 1-34-16,-1 6 9 16,-3 4-30-16,0 7 55 15,0 5-14-15,-5 2 14 16,-12 0-2-16,-4 0 0 16,2 4 4-16,-3 11 21 15,-1 5-7-15,3 3 2 16,4 5 36-16,0 4-51 0,8 3 33 15,-1 2-5-15,7 1-18 16,2-2 40-16,0-2-49 16,9-7 6-16,11-9 6 15,-3-4-3-15,6-12-4 16,2-2-5-16,1-7 0 16,8-20 8-16,-1-12-12 15,0-3-18-15,-1 0 10 16,-6 2-34-16,-3 6 32 15,-6 6 6-15,-1 8 4 16,-5 10-8-16,-4 4 8 16,-3 6 0-16,1 0-10 15,0 2 12-15,-3 22-4 16,-2 8-5-16,0 4 7 0,0 0 13 16,0 2-2-16,-5-3-9 15,-2-6 26-15,5-8-19 16,0-9-9-16,2-6 0 15,0-6 10-15,0 0 4 16,0-15-13-16,16-13 9 16,1-6-10-16,5-1-6 15,1-3-31-15,2 4-7 16,-2 5 4-16,-2 7 35 16,-5 8 5-16,-5 8 0 15,-7 6 33-15,0 0-33 16,1 6 0-16,0 18 8 15,-3 5-2-15,-2 6 34 0,0 0-40 16,0-1 6-16,0-5 6 16,0-5-3-16,0-5-9 15,0-12 0-15,0 0 11 16,0-7-11-16,0 0 0 16,0-9 2-16,7-17-5 15,6-6-34-15,3-4 1 16,-1-2 1-16,5 1-25 15,-2 0 48-15,0 9 2 16,0 3 10-16,-5 12-14 16,-1 5 25-16,-4 3-11 15,-1 5 27-15,-1 0-25 16,-2 0 28-16,2 19-24 16,-6 3-2-16,0 4 57 15,0 2-46-15,0 0 7 0,0-1-14 16,0-1 7-16,0-7-13 15,0-1-2-15,0-4 0 16,2-4 3-16,7-4 7 16,3-2-10-16,9-4 12 15,6 0-2-15,2 0 9 16,0-6-19-16,0-10 0 16,-2 0-11-16,-3-5-22 15,-2 7 25-15,-4-5 7 16,-3 1-18-16,-3 2 9 0,-3-1-19 15,-1 0-12-15,0 2 32 16,-2-4-45-16,-4 3 35 16,1-2 15-16,-3 4-15 15,0 4 17-15,0-1 2 16,0 4 0-16,-5 0 20 16,-4 3-15-16,-2 3-5 15,-2 1 0-15,-1 0-1 16,-3 8-10-16,1 12 11 15,3 8 0-15,1 4 22 16,5 2-15-16,3 2 4 16,0-2 2-16,2-3-5 15,2-4 17-15,0-5-14 16,0-5-10-16,4-8 5 16,9-3 17-16,3-6-22 0,3 0 54 15,2-14-55-15,4-14 28 16,-1-4-28-16,-1-4 5 15,-2 4-11-15,-5 4 18 16,-3 8-12-16,-4 10 0 16,-4 4 15-16,0 6-22 15,-3 0 7-15,0 6-9 16,2 16-10-16,1 10 20 16,-3 2-1-16,2 2 0 15,-1 0 8-15,1-6-9 16,-1-6 1-16,1-7 0 15,-2-9-2-15,0-7 4 0,5-1-2 16,2 0 8-16,6-12 3 16,8-14-4-16,2-4-7 15,4-3-6-15,2-6-16 16,-2 7 14-16,-3 2 8 16,-6 10-4-16,-4 8 18 15,-5 4-14-15,-4 8 0 16,-1 0 4-16,4 0-12 15,-2 22 21-15,3 7-13 16,3 4 2-16,-3 1 14 16,1 1-12-16,0-4-4 15,-1-2 3-15,3-9-3 16,-3-8 4-16,1-7-4 0,1-5 12 16,7 0-10-1,4-5 32-15,3-17-34 0,0-9 9 16,2-3-3-16,-3-3-1 15,-1-4-5-15,-4-2 0 16,-4-1-8-16,-6 3 8 16,-2-3 0-16,-2-1 0 15,-5 3-14-15,0 4 15 16,-2 4-1-16,0 6 0 16,0 6-3-16,0 8-3 15,0 5 6-15,0 7 0 16,0-1 22-16,0 3-16 0,0 0-6 15,0 0 0-15,0 0-10 16,-4 3 3-16,-5 16 1 16,-3 13 6-16,1 6 2 15,3 8 0-15,0 4-2 16,2 4 10-16,4 3-1 16,0-1 2-16,2-6-4 15,0-5 0-15,0-13 18 16,14-11-16-16,1-7-8 15,5-8 15-15,2-6-2 16,4 0 3-16,3 0-17 16,-2-18 6-16,-2-5-20 15,-5-6-18-15,-7 0-30 0,-6 0-17 16,-7 0-176-16,0-6-326 16</inkml:trace>
  <inkml:trace contextRef="#ctx0" brushRef="#br0" timeOffset="183083.79">8863 9108 651 0,'0'0'339'16,"0"0"-109"-16,0 0-103 15,0 0-92-15,0 0-18 16,0 0-2-16,127-62-2 16,-103 52-13-16,-3 1-35 15,-8 6-53-15,-11-2-221 0,-2-1-384 16</inkml:trace>
  <inkml:trace contextRef="#ctx0" brushRef="#br0" timeOffset="184284.4">2149 10020 44 0,'0'0'0'16</inkml:trace>
  <inkml:trace contextRef="#ctx0" brushRef="#br0" timeOffset="186177.13">2149 10020 3 0,'-135'40'65'0,"135"-40"11"16,0 0 9-16,0 0-4 0,0 0-25 15,0 0 12-15,-87 2-21 16,74-2-4-16,2 0 1 15,2 0-6-15,-2 0 8 16,0 0-17-16,0 0-7 16,2 0 32-16,2 0-35 15,5 0-2-15,2 0-9 16,0 0 1-16,0 0-3 16,0 0 11-16,0 0 11 15,0 0 38-15,0 0-46 0,0 0 3 16,0 0 18-1,0 0-38-15,2 0 26 0,7 0 1 16,5 0 1-16,5 0 8 16,4 0-36-16,4-7 17 15,0-2-5-15,-4 3-5 16,0 2-2-16,-5 4-8 16,-1 0 2-16,0 0-8 15,-2 0 6-15,1 0 0 16,-1 0 0-16,7 2 9 15,3 0-9-15,2-2 0 16,0 0 4-16,-2 0 2 16,-4 0 6-16,-1 0-12 15,-1 0 14-15,-6 0-4 16,-3 0-1-16,4 0 11 0,-3 0-15 16,5 0 31-16,2-2-30 15,2-2-2-15,0-2 5 16,0 2 2-16,2-2-11 15,1 2 0-15,-4 1 1 16,4 0 0-16,-1 3-1 16,1-2 0-16,1 2 0 15,0-2 1-15,-1 2-1 16,6 0 0-16,2-2 2 16,0-1 2-16,-2 1-4 15,-2-1 0-15,2-1-3 16,-4 2 3-16,6-1 0 15,5 0 0-15,6-1 6 0,3-2-5 16,-1 2-1-16,3 0 0 16,-5 2-1-16,0 2-3 15,-6 0 4-15,-4 0 0 16,-3 0 0-16,-3 0 2 16,3 0-2-16,0 0 0 15,-3 0-4-15,3 0 14 16,3 0-11-16,-1 0 1 15,2 0 0-15,0 0 13 16,2 0-11-16,0-2-2 16,-1-5 0-16,3 4 9 15,1-3-9-15,3 1 0 16,3-4 8-16,1 3 1 0,1-2-6 16,2 2-3-16,0 2 1 15,-1 0 7-15,-5 4-8 16,-6 0 0-16,-7 0 5 15,-5 0-10-15,3 0 5 16,0 0 0-16,2 0-2 16,0 0 7-16,5 0-5 15,-1 0 0-15,4 0 7 16,-1 2-10-16,3 0 3 16,0-2 0-16,-1 1-2 15,3-1 5-15,-6 3-3 16,1-3 0-16,-5 0 3 15,0 0-4-15,0 0 1 0,-2 0 0 16,0 0-3-16,3 0 7 16,1 0-4-16,5 0 0 15,0 0 6-15,0 0-3 16,-5 0-3-16,-6 0 0 16,-4-3-3-16,-6 3 7 15,-1 0-4-15,-1-1 0 16,3-1 5-16,2-2-4 15,7-1-1-15,4 0 0 16,7-2-3-16,4 2 13 16,6 1-13-16,0-1 3 0,2 4 0 15,-2 1 0 1,-5 0 0-16,-3 0 0 0,-3 0-5 16,4 0 12-16,1-3-7 15,-2-1 0-15,5-1 4 16,-3-4 2-16,5 4-6 15,2 0 0-15,0 0 2 16,5 1 12-16,2 1-14 16,-6 1 0-16,2 2 3 15,-3 0-4-15,2 0 1 16,5 0 0-16,-2 0-6 16,-6 0 8-16,1 0-2 15,-9 0 0-15,3 0 4 16,-1 0-4-16,-6 0 0 0,4 0 0 15,0 0-8-15,-2 0 14 16,3 0-6-16,3 0 0 16,5-4 7-16,7-1-4 15,9 1-3-15,3 0 0 16,3 1-4-16,1 3 11 16,-1 0-7-16,-2 0 0 15,-4 0 4-15,-3-2-6 16,-4 2 2-16,2-1 0 15,1-1-6-15,5-3 15 16,2 1-9-16,-1 1 0 16,1-4 9-16,1 3-13 15,3 1 4-15,1-2 0 0,1 1-6 16,0 1 7 0,-8-1-2-16,1 1 1 0,-2 2 0 15,0 1-2-15,2-3 2 16,2 3 0-16,-1 0-7 15,2-2 17-15,-1 2-10 16,2-2 0-16,-1 0 6 16,-1 1-9-16,-1 1 3 15,-1-2 0-15,3 2-6 16,-3-2 15-16,-3 2-9 16,-6 0 0-16,-4 0 8 15,-12 0-9-15,-9 0 1 16,-10 0 0-16,-17-3-1 15,-4 3-1-15,-2-2-1 0,0 2 0 16,0 0 3-16,0-2 17 16,0 2-17-16,0 0 0 15,0 0-1-15,0 0-47 16,0 0-33-16,-19 0-148 16,-24 0-153-16</inkml:trace>
  <inkml:trace contextRef="#ctx0" brushRef="#br0" timeOffset="187580.55">10194 9385 29 0,'0'0'122'0,"0"0"-49"16,0 0 20-16,0 0 9 15,0 0 11-15,0 0 7 16,19-34-85-16,-14 29 60 15,-3 1-69-15,-2 2 13 16,0 1 7-16,0 1-41 16,0 0 6-16,-4 0-2 15,-14 0 2-15,-5 0 5 0,4 0-16 16,-1 0 0-16,1 0 29 16,4 0-26-1,3 3 46-15,6-3-2 0,4 0-17 16,2 0 41-16,0 0-30 15,0 0 8-15,14 0 20 16,21 0-62-16,12 0 5 16,13-6-11-16,10-2 16 15,3 2-9-15,7 0-8 16,-7 2 0-16,-2-1-10 16,-3 0-23-16,-13-1 10 15,-6 3 22-15,-17-4-10 16,-12 5 1-16,-14 2 10 0,-3 0 0 15,-3 0-11 1,0-2 11-16,0 2 0 0,0-1 10 16,0 1-4-16,0 0 9 15,0-3-15-15,0 3 0 16,0-4 1-16,0 2-1 16,0-2-1-16,0-3-3 15,-7 0 4-15,-7 0-9 16,1-5 9-16,-1 5 0 15,4-3 0-15,-1 0 4 16,-1 2-4-16,-1-1 0 16,-1 2 9-16,1 0-22 15,2 4 13-15,2 1 0 16,5 2-3-16,-1 0 15 16,5 0-12-16,0 0 12 0,0 0-10 15,0 0 18-15,16 0-18 16,6 0-2-16,7 0 17 15,4 5-7-15,-6 9-11 16,-4 3 1-16,-13 1 0 16,-7 5-12-16,-3 2-14 15,-16 6 26-15,-15-2 4 16,0 0 5-16,4-2-9 16,3-1 0-16,11-2-9 15,10-2-130-15,3-10-183 16,11-12-440-16</inkml:trace>
  <inkml:trace contextRef="#ctx0" brushRef="#br0" timeOffset="201346.4">2402 12025 463 0,'0'2'119'15,"0"2"-114"-15,0 0 18 16,0 2 43-16,0 0-31 16,0-2 49-16,0-4 22 15,0 0-29-15,0 0 49 0,0 0-9 16,0 0-50-16,3 0 1 16,10-10-54-16,9-12-2 15,5-6-9-15,2-4 5 16,-2 0-16-16,-5-2 1 15,-4 4 2-15,-4 1-11 16,-6 7 20-16,-4 4-4 16,-1 7 0-16,-1 3 2 15,-2 4-5-15,0 4 3 16,0-3 0-16,0 3-18 16,0-1 3-16,0 1 8 15,0 0 5-15,0 0 2 16,-5 0-3-16,-3 9 3 0,1 4 0 15,3 0-3-15,0 8 7 16,4 2-4-16,0 0 13 16,0 3-7-16,2-3 15 15,11-6-21-15,5-2 3 16,1-8 6-16,6-2-3 16,0-5-6-16,0 0 0 15,-4-9-8-15,-3-19-9 16,1-6-118-16,-2-8-172 15,-3 0-445-15</inkml:trace>
  <inkml:trace contextRef="#ctx0" brushRef="#br0" timeOffset="201604.85">2630 11510 534 0,'0'0'200'0,"0"0"-141"15,0 0-36-15,0 0 41 16,0 0 2-16,0 0 15 16,-5 24-7-16,15-24 14 15,0-5 5-15,2-13-7 16,-8 4-66-16,1 2 5 16,-5 9-25-16,0 1-1 15,0 2 0-15,-7 0-40 0,-9 14-51 16,1 15-10-16,-1 8-136 15,5 4-288 1</inkml:trace>
  <inkml:trace contextRef="#ctx0" brushRef="#br0" timeOffset="201945.65">2866 11679 662 0,'0'0'368'0,"0"0"-244"0,0 0-15 15,0 0-82-15,0 0-5 16,0 0-21-16,80 38 1 15,-48 8-2-15,-12 16-16 16,-11 14 14-16,-9 8 0 16,-7 4 2-16,-22-3 53 15,-11-11-48-15,-1-16 9 16,0-9-12-16,1-17 4 16,1-11-12-16,4-13-49 15,6-8-142-15,18-3-332 16</inkml:trace>
  <inkml:trace contextRef="#ctx0" brushRef="#br0" timeOffset="202679.23">3588 11700 98 0,'0'0'39'0,"0"0"22"16,0 0-15-16,0 0 22 15,0 0 32-15,0 0-76 16,-156-24-24-16,201 48-38 16,6 9-122-16</inkml:trace>
  <inkml:trace contextRef="#ctx0" brushRef="#br0" timeOffset="203326.86">3963 11705 273 0,'0'0'183'0,"0"0"-53"15,0 0-38-15,0 0 19 16,0 0-58-16,0 0 8 16,3-38-4-16,-3 35-34 15,0 3 48-15,0 0-46 0,-12 0-24 16,-8 0-1-1,-7 4 5-15,1 17-5 0,-1 0 12 16,4 8-1-16,4 3 9 16,5 2-20-16,7 1 4 15,7-3 4-15,0-9-8 16,5-7 0-16,17-9-6 16,9-4 19-16,3-3 10 15,6-10-6-15,5-22-6 16,-8-10-11-16,-1-6-18 15,-14-6-12-15,-13 1 14 16,-9 1-15-16,-2 11 17 0,-27 12 13 16,-7 15 1-1,-6 14-4-15,-5 9 6 0,-4 32-2 16,0 13 0-16,4 6 3 16,9 1-17-16,13-3-34 15,19-12-200-15,6-14-256 16</inkml:trace>
  <inkml:trace contextRef="#ctx0" brushRef="#br0" timeOffset="204924.4">4269 11494 122 0,'0'0'182'16,"0"0"70"-16,0 0-119 0,0 0 5 15,0 0-6-15,0 0-59 16,2-82 6-16,-2 82-50 16,0 0-27-16,0 0-2 15,0 0-17-15,0 18 17 16,0 10-3-16,0 11 19 15,-4 7-22-15,-4 1 6 16,-1 3 0-16,-1-1-5 16,-2-5 14-16,1-2-9 15,0-8 0-15,2-9 11 16,2-8-11-16,5-8 0 16,2-9 1-16,0 0 26 15,0 0-16-15,11-20 36 16,16-9-26-16,4-6 1 15,2 3-44-15,1 6 5 0,-3 8-50 16,1 11 34-16,-4 7-54 16,1 0 35-16,-6 3 25 15,-12 19-16-15,-11 4 4 16,0 5 11-16,-14-1 17 16,-17-1 7-16,-4 0 8 15,-1-9 18-15,3-6 7 16,4-4-27-16,4-6 40 15,5-4 1-15,9 0 9 16,1 0 70-16,4-14-77 16,6-4-6-16,0 2 8 15,0 2-41-15,0 4 36 0,0 4-23 16,0 6-15-16,0 0 22 16,0 0-22-16,0 0-4 15,0 0 0-15,0 0-4 16,0 0-15-16,0 0 15 15,0 6 4-15,4 6-9 16,12 2 9-16,7-2-5 16,6-6 0-16,9-4 5 15,8-2 11-15,5-4-11 16,10-22-5-16,-6-6-12 16,-1 0-22-16,-10 4-19 15,-8 4 33-15,-11 2 20 16,-9 3 5-16,-8 3 0 0,-6 2 1 15,1 5 24-15,-1 2-20 16,-2 3 17-16,0 4-20 16,2 0 18-16,-2 0-27 15,0 0 7-15,0 0 0 16,0 0-16-16,0 0 32 16,0 0-16-16,0 0 9 15,0 0 5-15,0 0 2 16,0 0-16-16,0 0 0 15,0 0 11-15,0 0 0 16,0 0-11-16,0 0 0 16,0-1 16-16,0 1-24 15,0-3 8-15,0 1 0 16,0 0 9-16,0 0-1 0,0 2-8 16,0-2 0-16,0 2 16 15,0 0-11-15,0 0-5 16,0 0 0-16,0-1 8 15,0-1 2-15,0-1-10 16,0 1 0-16,0 2 14 16,0-2-22-16,0 2 8 15,0-2 0-15,0 0 2 16,0 2 6-16,0-4-8 16,0 1 0-16,0 3 11 15,0-1-18-15,0 1 7 16,0 0 0-16,0 0-12 15,0 0 17-15,0 0-5 0,0 0 0 16,0 1-27-16,0 28 21 16,0 9-1-16,0 17 7 15,0 9-7-15,0 4 12 16,0 7-5-16,0 4 0 16,0-1 8-16,0-3-12 15,0-9 4-15,0-12 0 16,0-8-8-16,0-10 11 15,0-10-3-15,0-8 0 16,0-6 6-16,0-5-12 16,-2-5 6-16,2-1 0 15,-2-1-7-15,2 0 13 0,-3 0-6 16,-3 0 0-16,-3 0 10 16,-2 0 8-16,-2 0-18 15,-3-12 2-15,3-6 33 16,-1-4-21-16,3-6-14 15,0-6 5-15,6-10 10 16,5-7-27-16,0-12 12 16,5-8-30-16,17-5 30 15,2-2-64-15,3 3 1 16,-2 0-72-16,2 7-228 16,0-1-286-16</inkml:trace>
  <inkml:trace contextRef="#ctx0" brushRef="#br0" timeOffset="205179.25">4919 11277 320 0,'0'0'260'0,"0"0"-183"16,0 0-75-16,0 0-4 16,0 0-29-16,0 0 31 15,13 0 122-15,10-4-57 16,-1-18-17-16,-7 0 0 15,-7-2-36-15,-8-1 47 16,0 0-35-16,0 6 35 16,-12 5-13-16,-15 7-45 15,-11 7-1-15,-8 7 0 16,-3 34-45-16,5 13-80 0,15 6-187 16,21-2-281-16</inkml:trace>
  <inkml:trace contextRef="#ctx0" brushRef="#br0" timeOffset="206603.01">4959 11744 339 0,'0'0'278'0,"0"0"-197"15,0 0 3-15,0 0-46 16,0 0-21-16,0 0 7 16,101-60-14-16,-72 43-5 15,-5-2-4-15,-6-1 14 16,-7-7-30-16,-4 2 7 0,-7-1-48 15,0 2 32-15,0 6 4 16,-16 7-6-16,-4 11 1 16,-4 0 7-16,-1 7 13 15,1 15-9-15,1 7 14 16,6 5 18-16,1 3-11 16,5 1 44-16,7 3 8 15,4-3-20-15,0-6 12 16,0-6-29-16,10-6-22 15,11-8 23-15,4-8-19 16,0-4 11-16,7 0 0 16,4-23-15-16,0-8-14 0,-3-8-57 15,0-2 12 1,-4 2 41-16,-2 8-17 0,-8 4 35 16,-5 10 22-16,-3 6-16 15,-6 9 45-15,0 2-51 16,-3 0-7-16,2 14 2 15,-2 9 10-15,1 2 50 16,-1 1-11-16,-2-4-42 16,0 0 21-16,0-5-23 15,0-5 6-15,0-6-1 16,0-2 1-16,0-4-6 16,0 0 13-16,0 0-4 15,0 0 14-15,0-10-23 0,0-13-30 16,0-1 19-1,0 2-44-15,-2 2 25 0,-1 5 18 16,-1 3 6-16,2 5 6 16,2 6 25-16,-4 1-1 15,1 0-24-15,-4 0-24 16,3 0 24-16,-3 11 0 16,-1 7 5-16,-2 2-11 15,1 7 6-15,1 1 0 16,0-1 47-16,6 0-47 15,2-4 25-15,0-3 8 16,2-5-31-16,21-7 24 16,8-8-3-16,5 0-6 15,7-4 38-15,-2-24-51 0,-1-6 2 16,1-7-6-16,-5-3-11 16,-5-4 4-16,-7-1-7 15,-4 0 14-15,-4 6-14 16,-7 2 27-16,-2 8-13 15,-5 8 0-15,-2 6 20 16,0 8 11-16,0 3-25 16,0 3 0-16,0 4 24 15,0 1-17-15,0-3-11 16,0 3 1-16,0 0 12 16,0 0-30-16,-7 0 7 15,-4 4 8-15,-5 13-1 16,3 7 6-16,-2 6-5 0,1 6 0 15,1 8 6-15,3 5-11 16,2 0 5-16,3-1 0 16,5-2 25-16,0-7-15 15,0-8 3-15,3-8-12 16,9-9 21-16,5-8-28 16,1-5 6-16,6-1 0 15,2-3 52-15,3-26-50 16,5-3-2-16,-3-4-75 15,-8 0-149-15,-13 7-135 16</inkml:trace>
  <inkml:trace contextRef="#ctx0" brushRef="#br0" timeOffset="206788.9">5418 11667 673 0,'0'0'303'0,"0"0"-119"16,0 0-41-16,0 0-136 15,0 0 42-15,0 0-48 16,251-189 5-16,-193 148 0 16,-8 9-6-16,-13 13-46 15,-14 9-111-15,-9 10-157 16,-9 0-226-16</inkml:trace>
  <inkml:trace contextRef="#ctx0" brushRef="#br0" timeOffset="207895.95">5650 11812 19 0,'0'0'275'16,"0"0"-145"-16,0 0-54 15,0 0 104-15,0 0-63 16,0 0-19-16,56-51 9 15,-38 33-75-15,2-7-22 16,2 1 11-16,1-2-14 16,-4 2-7-16,0 2 0 15,-9 1-3-15,0 6-6 0,-6 5 9 16,-4 3 0-16,0 7-6 16,0 0-34-16,0 0 3 15,0 11 7-15,0 10 30 16,0 13 24-16,-4 2-16 15,4 3-6-15,0 2 55 16,0-5-53-16,6-4 24 16,10-5-21-16,2-10 5 15,0-8-5-15,-1-4-4 16,-1-5-3-16,-3 0 47 16,3-20-42-16,-3-8-5 15,3-4 0-15,-5 2-18 16,0 2 10-16,-5 3-1 0,2 5 9 15,-4 6 17 1,1 5-2-16,-3 5-15 0,0 4 19 16,0 0-5-16,0 0-28 15,0 0 13-15,0 13-9 16,4 7 2-16,-2 1 16 16,3 1-7-16,-1 0-1 15,3-4 18-15,2-3-17 16,0-2-1-16,-2-5 0 15,-2-4 5-15,-2-4 6 16,-3 0-11-16,2-9 14 16,3-14-14-16,2-10-3 15,-2 0-27-15,-3-10 30 0,-2 3-27 16,-2-1 27-16,0 8 0 16,0 8 8-16,0 14-2 15,0 5 39-15,0 6-30 16,0 0-2-16,-2 0-26 15,0 17 4-15,0 6 9 16,2-3 0-16,0 2 19 16,0-2-17-16,17 0-2 15,5-1 0-15,1-7 14 16,0-2 3-16,-2-5-17 16,2-5 0-16,-1 0 10 15,1 0 3-15,0 0-13 0,6-12 0 16,-2-6-6-1,5-2-4-15,-6-2-32 0,-1 1 18 16,-8 0 10 0,-7 3 5-16,-6-1 9 0,-4 5 0 15,0 2 8-15,0 5-3 16,0 5 12-16,0 2-17 16,0 0 1-16,0 0-16 15,0 0 2-15,0 0-22 16,0 0 31-16,-6 0-36 15,-10 0 40-15,-4 6 0 16,0 2 15-16,0 2-21 16,2-2 6-16,0 4 0 15,5-2 3-15,3 6 0 0,4 2-3 16,6 7 0-16,0 2 14 16,0 1 7-16,20-1 22 15,5-4-10-15,1-6 27 16,3-9-54-16,0-8 13 15,4 0 11-15,2-11-26 16,-4-21 17-16,-2-8-21 16,-8-4-75-16,-7-5-48 15,-11-9-225-15</inkml:trace>
  <inkml:trace contextRef="#ctx0" brushRef="#br0" timeOffset="208042.87">6375 11287 882 0,'0'0'373'0,"0"0"-305"0,0 0-65 16,0 0 32-16,0 0-35 15,0 0-56-15,-36 56-177 16,32-11-432-16</inkml:trace>
  <inkml:trace contextRef="#ctx0" brushRef="#br0" timeOffset="-203299.54">7962 14628 949 0,'0'0'122'16,"0"0"-122"-16,0 0-164 15,0 0-189-15</inkml:trace>
  <inkml:trace contextRef="#ctx0" brushRef="#br0" timeOffset="-202236.03">10104 11217 515 0,'0'0'222'16,"0"0"-112"-16,0 0-18 15,0 0 37-15,0 0-62 16,0 0 0-16,65 0 4 16,2 0-68-16,5 0 14 15,-1 0-17-15,-9 0 11 16,-13-3-4-16,-17-2-2 15,-17 1-5-15,-11 2 0 16,-4 2-5-16,0 0-69 16,-22 0-187-16,-12 0-261 15</inkml:trace>
  <inkml:trace contextRef="#ctx0" brushRef="#br0" timeOffset="-197333.81">10131 11205 87 0,'0'0'120'0,"0"0"15"15,0 0-11-15,0 0 26 16,0 0-38-16,0 0-49 0,-14-16 32 16,10 16-28-1,-2 0-32-15,1 0 55 0,3 0-48 16,2 0 26-16,0-2 12 15,0 2-50-15,9-5 0 16,24 0-20-16,14-4 19 16,14-2 6-16,1-1-31 15,-2 3-4-15,-11 2 0 16,-14 0 8-16,-19 7-8 16,-9 0 0-16,-7 0 0 15,0 0 15-15,0 0-3 16,0 0-9-16,0 0-3 15,-5 0 20-15,1 3-20 16,0-1 0-16,4-2 7 16,0 0-17-16,0 0 10 0,0 2-44 15,0 5-61-15,0 4-193 16,0-3-81-16</inkml:trace>
  <inkml:trace contextRef="#ctx0" brushRef="#br0" timeOffset="-179761.55">11083 11209 70 0,'0'0'177'16,"0"0"-5"-16,0 0-63 15,0 0-11-15,0 0-46 16,0 0-24-16,4-18 26 16,-4 18-30-16,0 0 18 15,0 0 31-15,0 0-44 16,0 0 26-16,0 0-47 15,0 0-7-15,0 0 43 16,0 0-39-16,0-2 25 16,2-7 21-16,8-6-38 0,3-5 21 15,5-10-34 1,-3-4 6-16,3-6-11 0,0 0 9 16,-4-1-4-16,-4 3 0 15,-1 6-5-15,3 2 2 16,-4 6 3-16,1 2 0 15,1 4-14-15,-4 4 16 16,-2 4-2-16,1 2 0 16,-3 2 14-16,-2 4-5 15,0 0-5-15,0 2-3 16,0 0 33-16,0 0-27 16,0 0-7-16,0 0 0 15,0 0 1-15,0 0-15 16,0 0 10-16,0 0 4 0,0 6-19 15,-2 16 26-15,-7 10-7 16,0 5 0-16,0 9 11 16,0 1-11-16,3 2 0 15,4-1 0-15,-1-8 15 16,3-8-10-16,0-10-5 16,0-12 0-16,0-4 1 15,11-6-10-15,5 0 18 16,4-3 7-16,7-18 12 15,2-9-28-15,-5-6-2 16,3-4-33-16,-5-5 0 0,0 1 31 16,-1 2-28-16,-8 3 13 15,-4 7 0-15,-2 9 9 16,-5 7 10-16,0 4 0 16,-2 5 5-16,0 4 21 15,0-1-14-15,0-1 1 16,0 3 31-16,0-1-43 15,0 1 24-15,0 2-2 16,0 0-16-16,0 0 3 16,0 0-10-16,0 0-14 15,0 12-7-15,-2 14 19 16,-5 10 2-16,0 4 0 16,0 4 9-16,3 2-14 15,2 1 5-15,0-3 0 0,2-8-2 16,0-6 13-16,0-11-11 15,2-8 0-15,14-9-18 16,6-2 18-16,0 0 31 16,5-13-28-16,-2-8-6 15,-6-2 0-15,-5 2-10 16,-5-1-9-16,-5 2-17 16,-2-1 29-16,0 6 5 15,4 0 5-15,-4 8 19 16,2 5-9-16,0 0-5 15,-1 2-5-15,-1 0-4 16,2 0-5-16,3 9 9 16,0 10 0-16,2 3 1 0,-5 2 9 15,-2 1-10-15,2-1 0 16,-4-1 10-16,0-3-11 16,0-4 1-16,0-4 0 15,0-4-6-15,0-4 13 16,0-4-7-16,3 0 0 15,8-2 7-15,7-20-26 16,2-3 2-16,0-2 17 16,0 1-18-16,-2 4-9 15,-1 4 7-15,-3 2-2 16,-1 8 21-16,-1 4-16 16,-3 4 12-16,-3 0 5 0,0 0-5 15,0 0 26 1,-2 10-21-16,0 4 18 0,-1 2-15 15,-1 6 40-15,0 2-35 16,-2 0 0-16,0-1 13 16,2-6-9-16,0-8-12 15,0-2 0-15,1-3 11 16,-1-4 1-16,5 0-10 16,4 0 14-16,5-20 44 15,1-2-51-15,1-6-18 16,2-2-7-16,2 1-93 15,3 0-19-15,2 4-193 16,-2 7-353-16</inkml:trace>
  <inkml:trace contextRef="#ctx0" brushRef="#br0" timeOffset="-177914.81">12166 10948 269 0,'0'0'158'0,"0"0"-68"16,0 0 27-16,0 0 18 15,0 0-32-15,0 0-34 16,-11 0 5-16,11 0-59 16,0 0 32-16,0 0-42 15,0 0 7-15,0 0-18 16,0 0 6-16,0 0 0 16,0 2-17-16,0-2 24 15,0 0-13-15,0 0 6 0,0 0 0 16,-2 0-2-16,-1 0 2 15,1 0-4-15,0-10-1 16,0-2-22-16,2 1 27 16,-4-2 0-16,1 6 4 15,1 0 6-15,0 3-8 16,2 3 9-16,0 1 39 16,0 0-49-16,-2 0 13 15,-6 0-14-15,0 3 3 16,-1 13 21-16,-3 6-15 15,4 2-9-15,-1 5 46 16,5 0-44-16,0 4 17 0,0-3-19 16,4-4 5-16,0-6-6 15,0-8 1-15,6-6-4 16,13-6 4-16,8 0 16 16,2-2 15-16,7-21-31 15,-5 0 9-15,0-7-18 16,0 0 9-16,-4 0-39 15,-2 4 33-15,-5 3-36 16,-5 7 42-16,-5 6 0 16,-6 6 1-16,-2 3-6 15,-2 1 5-15,0 0-11 16,0 0 1-16,0 9 13 16,0 13-3-16,0 6 48 15,-6 2-38-15,0 1 39 16,6-4-46-16,0-4-1 0,0-5 11 15,3-4-4-15,8-8-9 16,4-4 0-16,2-2 3 16,0 0 36-16,1-12-39 15,2-10 0-15,-7-4-7 16,-4 0-28-16,-4-4 14 16,-5 2-7-16,0-2-12 15,0 5 36-15,-16 6-19 16,-2 7 23-16,-1 7-6 15,-2 5 11-15,-1 2-5 16,2 21 0-16,2 0 1 16,3 8 22-16,7-3-17 15,4 3-3-15,4-2 31 0,0-1-25 16,0-5-9-16,14-6 0 16,1-5 16-16,6-4-11 15,-1-4-5-15,2-4 0 16,0 0 18-16,-2-4-18 15,-2-16-12-15,0-4-16 16,-5-4-6-16,1 0 24 16,-3-2 10-16,3 3 0 15,-2 8 0-15,-1 5 15 16,1 3-15-16,-6 9 29 16,1 2-24-16,2 0 3 15,-2 4-8-15,2 19 0 0,-1 3 38 16,0 4-26-16,-2-2-2 15,1-5 4-15,-3-4-6 16,0-3 3-16,1-7-11 16,0-2 0-16,-1-5-2 15,-2-2 13-15,3 0-11 16,3-6 2-16,6-20 5 16,4-9-14-16,-2-4-10 15,-6 0 17-15,-3 3-18 16,-3 8 30-16,-1 6-12 15,-3 8 5-15,0 5 3 16,2 6 41-16,-2 1-49 16,3 2 0-16,-1 0 1 0,-2 0 3 15,2 8-4-15,0 11 0 16,2 0 5-16,1 3 17 16,3 0-22-16,2-3 0 15,1-6-5-15,5-3 5 16,-1-1 0-16,7-7-1 15,3-2 12-15,0 0-2 16,-1 0-9-16,0-11 0 16,-3-7-13-16,-2 0-7 15,-3-4 9-15,-1-2-6 16,-3 2-22-16,-3 2 33 16,-3 3-10-16,-6 0 16 15,0 3-22-15,0 0 20 16,0 6-3-16,0 0-5 0,0 4 0 15,-6 4 2-15,-5 0 8 16,-3 0 0-16,1 2-24 16,-5 17 23-16,5 6 1 15,2 5 12-15,2 6-11 16,4 2 44-16,5-1-41 16,0-1-3-16,5-6 1 15,15-6 8-15,5-10-17 16,4-7 14-16,0-7 0 15,0-3 32-15,2-21-39 16,-2-6 2-16,-5-3-1 0,2 2 3 16,-5-4-4-1,-4 4 0-15,-3-1 0 0,-7 1 9 16,-1 4-5-16,-6 8-4 16,2 7 53-16,-2 8-50 15,0 4 7-15,0 0-10 16,0 0 0-16,-17 12-7 15,-1 8 7-15,3 4 0 16,12-1-18-16,3-6-3 16,0 0 6-16,9-5-9 15,6-4 23-15,1-3-21 16,-1 1 22-16,1 1 0 16,3 1-15-16,-2 4 25 15,1 1-10-15,-5 4 0 0,1-1 5 16,-3-4 7-16,-3 0-12 15,0-7 0-15,-4-3 27 16,0-2-23-16,3 0 39 16,4 0 14-16,1-9-43 15,3-10 45-15,1-2-59 16,3-5 3-16,6-5-11 16,4-5 6-16,4 0-32 15,1 4-35-15,-3 0-123 16,-9 6-340-16</inkml:trace>
  <inkml:trace contextRef="#ctx0" brushRef="#br0" timeOffset="-176490.99">14108 11030 485 0,'0'0'267'0,"0"0"-160"15,0 0-80-15,0 0 18 0,0 0-42 16,0 0 2-16,73-112-4 16,-57 79 8-16,-3-1 4 15,-2-3-13-15,-1 3 0 16,-4 3 23-16,1 6-22 15,-3 4 27-15,-2 7-11 16,1 2-14-16,-1 9 36 16,1-2-34-16,-3 5 2 15,0 0 44-15,0 0-45 16,0 0 9-16,0 0-15 16,0 0 3-16,0 11 6 15,0 10-5-15,-5 10 9 0,-4 4 37 16,-2 3-50-16,-1 5 21 15,1 1-11-15,5 3-9 16,6-3 35-16,0-4-36 16,0-6 0-16,11-10 4 15,11-12 6-15,5-12-10 16,6 0 0-16,5-20-17 16,3-18 11-16,-1-11-87 15,-7-2 25-15,-4-6 44 16,-9 1-9-16,-5 4 29 15,-4 2 4-15,1 4 0 16,-6 10 13-16,1 9-2 0,-5 13 18 16,0 11 28-16,-2 3-51 15,0 0-6-15,0 7-8 16,0 18 8-16,0 9 33 16,-2 7-21-16,-2 5 11 15,2 7 31-15,-1-2-52 16,3-2 27-16,-2-5-11 15,0-5-17-15,2-9 24 16,0-8-25-16,0-8 0 16,0-8 0-16,0-4 6 15,0-2-6-15,0 0 0 16,11-6 2-16,7-15-12 16,5-6-4-16,4-5-34 0,1-3 39 15,3 3-40 1,-4 8 40-16,-3 7 6 0,-5 5 3 15,-9 12-6-15,-1 0 6 16,-2 0-3-16,-2 7-12 16,-3 15 30-16,-2 7-9 15,0 1 18-15,0 2-22 16,0-4 36-16,2 0-38 16,0-11 0-16,3 0 7 15,-3-9 4-15,2-4-11 16,6-4 4-16,3 0 0 15,5 0 21-15,1-21-25 0,2-4-19 16,-3-3 15-16,-3-3-43 16,-1 2 12-1,-1-1 19-15,-2-2-30 0,-2 1 34 16,0 4-9-16,-5 6 21 16,-2 5-11-16,0 4 19 15,-2 6-8-15,0 0 0 16,0 4 2-16,0 0-21 15,0 2-8-15,0 0 27 16,-12 0-13-16,-2 0 22 16,1 14-9-16,-3 6 0 15,5 8 0-15,4 4 56 16,5 6-35-16,2 1 4 16,0-4 27-16,17-2-49 15,12-8 26-15,10-8-14 0,3-13-13 16,0-4 36-16,-3-2-38 15,-13-22-14-15,-4-6 10 16,-13-5-133-16,-9-4-105 16,0-2-362-16</inkml:trace>
  <inkml:trace contextRef="#ctx0" brushRef="#br0" timeOffset="-176295.11">14115 10758 852 0,'0'0'303'15,"0"0"-230"1,0 0-36-16,0 0 3 0,0 0-29 16,0 0-22-16,378-69-7 15,-306 52-221-15,-18-1-178 16</inkml:trace>
  <inkml:trace contextRef="#ctx0" brushRef="#br0" timeOffset="-174609.09">16206 10836 86 0,'0'0'206'0,"0"0"-52"16,0 0 10-16,0 0-40 0,0 0-47 16,0 0 33-1,0-6-53-15,0 6-15 0,0 0-16 16,0 0-26-16,0 0-3 15,0 2 1-15,0 6 2 16,0-2 17-16,0-1-17 16,0-5 0-16,0 0 0 15,-3 0 15-15,-1 0 2 16,-5 0 18-16,-2 0-30 16,0-12 21-16,-1-3-26 15,1 3 0-15,1 0-4 16,-2 2 25-16,3 4-21 15,-3 2 0-15,4 4 10 16,-5 0-11-16,-1 0 1 0,1 0 0 16,-3 10-7-16,1 5 26 15,-3 10-19-15,5 3 0 16,-1 4 9-16,5 4 14 16,5 0-22-16,4-4-1 15,0-3 0-15,0-13-3 16,6-6 3-16,13-8 17 15,5-2-16-15,2-12 52 16,3-19-52-16,-2-9 6 16,0-3-6-16,0-8 13 15,-7-1-14-15,2 0 0 16,-6-4-9-16,-3-3-6 16,-4-2 7-16,0 2 8 0,-5 5-18 15,-2 12 38-15,-2 16-12 16,0 12 16-16,0 10-15 15,0 4 36-15,0 0-45 16,0 0 0-16,0 0-13 16,0 0-9-16,0 10 22 15,0 12 0-15,0 4 9 16,-2 6-7-16,-2 10-2 16,0 4 0-16,-1 7-12 15,3 5 23-15,-3 2-11 16,1 1 0-16,1-2 7 15,1-2-2-15,2-7-5 16,0-8 0-16,0-11-4 0,2-11 11 16,10-8-10-16,3-10 3 15,4-2 0-15,4-5 41 16,6-24-41-16,2-7 2 16,-4-5-4-16,-2-4 15 15,-9 0-13-15,-5-2 0 16,-5 5 5-16,-6 8-6 15,0 12 13-15,0 10-12 16,0 10 1-16,0 2 3 16,-4 0-4-16,-11 10 0 15,-1 9 6-15,5 2-7 16,5-3 1-16,2 1 0 0,4-6-10 16,0-1-9-1,12-3-1-15,8-4 3 0,2-3-4 16,7-2 16-16,-2 0-29 15,-2-2-3-15,-6-6 24 16,-5 2-15-16,-5 6 26 16,-3 0 2-16,0 0 0 15,-2 2 30-15,0 17-29 16,-2 4 13-16,0 3 9 16,-2 2-8-16,0-1-15 15,3-6 0-15,-1-4 5 16,0-7 0-16,2-9-5 15,4-1 0-15,2 0 15 16,7-3-6-16,4-15 3 0,2-7-12 16,-5 2 6-16,-1-2-25 15,-1 0 11-15,-3-4 8 16,-2 3-16-16,-1 1 18 16,0 0-2-16,-1 6 0 15,-2 5 2-15,-2 9 25 16,-3 1-17-16,-2 1-8 15,0 3 12-15,0 0-4 16,0 0-20-16,0 0 6 16,0 0 4-16,0 14 13 15,0 7-5-15,0 5-2 16,0 2 38-16,0 2-39 16,0-2 19-16,0-4-24 0,4-5 14 15,7-8-11 1,3-3-1-16,3-8-2 0,1 0 11 15,3-1-11-15,0-20-2 16,-2-4-34-16,1-1-90 16,-5-6-108-16,-3-2-385 15</inkml:trace>
  <inkml:trace contextRef="#ctx0" brushRef="#br0" timeOffset="-174357.28">16892 10479 42 0,'0'0'627'0,"0"0"-413"15,0 0-150-15,0 0 4 0,0 0 3 16,0 0-25 0,-67 52 35-16,67-37-71 0,0-8 4 15,0-3-6-15,0-4 16 16,0 0 6-16,10 0 30 16,0-11-55-16,1-10 34 15,-3 3-39-15,-8 0 0 16,0 5-13-16,0 6-43 15,0 7 12-15,0 0-52 16,-4 10-58-16,4 18 13 16,0 8-164-16,0 4-9 15</inkml:trace>
  <inkml:trace contextRef="#ctx0" brushRef="#br0" timeOffset="-173040.51">16961 10828 508 0,'0'0'232'16,"0"0"-103"-16,0 0 18 15,0 0-64-15,0 0 2 16,0 0-7-16,13-60-42 16,-11 60 44-16,1 0-69 15,-1 0-11-15,0 0 0 16,5 8 4-16,0 12-4 15,2 3 0-15,0 6 4 16,0 0-1-16,2-2-3 0,-3-1 0 16,2-3-3-16,-2-5 15 15,1-10-12-15,-2-4 0 16,2-4 1-16,2 0 1 16,3-21-2-16,3-11 0 15,-3-6-18-15,-3-3 4 16,0-5 12-16,-2 2-1 15,-2 7 3-15,-1 7 11 16,-2 12 2-16,-1 11-13 16,-1 6 30-16,-2 1-20 15,3 0-17-15,-1 0 7 16,2 12 0-16,-1 8 8 16,1 0-8-16,-2-2 0 0,0 2-2 15,2-4 16-15,3-2-14 16,-2-2 0-16,2-5 3 15,1 0-10-15,1-3 7 16,3-3 0-16,1-1-8 16,5 0 1-16,-1-7 0 15,4-12-1-15,-1-2-26 16,-5 3 19-16,-3 2-7 16,-6 2 22-16,-4 4-10 15,-2-1-3-15,0 6 13 16,0 1 0-16,0 2-6 15,0-1 1-15,0 3-25 0,-4 0 30 16,-5 0-1-16,-2 0 12 16,0 3-11-16,-1 6 0 15,6 4 3-15,-3 3-11 16,5 6 8-16,-1 6 0 16,0 4 4-16,5 4 19 15,0-2-12-15,0-2-11 16,2-6 2-16,14-8-6 15,7-8 4-15,4-7 0 16,4-3 43-16,2 0-40 16,1-23 20-16,-3-3-23 15,-4-4 6-15,-6-2 0 16,-2 0-6-16,-9-3 0 0,2 2 18 16,-10 5-1-1,0 8-2-15,-2 11 7 0,0 7-19 16,0 2-4-16,0 0 1 15,-13 2 0-15,-7 21-10 16,0 0 21-16,7 0-11 16,11-2 0-16,2-7-5 15,0-2-11-15,2-3 3 16,13-3 2-16,3-6-1 16,-1 0-5-16,4 0 11 15,-5 0 6-15,-3 0-6 16,-2 0-20-16,0 5 5 0,0 10 21 15,3 8-4 1,-1 0 10-16,0 2-6 0,1-6 4 16,-3-3 1-16,-2-5 21 15,-4-7-26-15,-5-3 0 16,2-1 33-16,0 0-29 16,6 0 40-16,9-14-35 15,2-8 5-15,4-4-7 16,1-2-7-16,1-4 0 15,0-3-2-15,-4 4-14 16,-5-1 15-16,-1 2 0 16,-5 4 1-16,-4 6-7 15,-6 8 7-15,0 4-7 16,0 5 3-16,0 3-43 16,-8 0 47-16,-13 0 0 0,3 11 14 15,5 3-27-15,5 2 13 16,8 1-2-16,0 8-8 15,2 2-3-15,17 2 13 16,4-1 0-16,-3-1 4 16,-7-7 19-16,-6-5-15 15,-7-4-8-15,0-4 8 16,0-2 9-16,-13-4-15 16,-6-1 1-16,0 0 11 15,-4 0-28-15,1 0-42 16,9-8-269-16</inkml:trace>
  <inkml:trace contextRef="#ctx0" brushRef="#br0" timeOffset="-172363.88">18450 10674 164 0,'0'0'354'15,"0"0"-157"-15,0 0-93 16,0 0 23-16,0 0-61 0,0 0-26 16,3-5 28-1,-3 5-66-15,0 0 31 0,0 0-33 16,-14 8 0-16,-8 18 24 16,4 11-15-16,5 1-2 15,3 3 22-15,10-2-22 16,0-5 6-16,0-9-13 15,8-7 0-15,5-10-19 16,0-8 43-16,5 0-24 16,2-13 37-16,5-18-28 15,-1-12-4-15,-6-1-5 16,-14 0 0-16,-4 4-3 16,0 8 10-16,-27 12-7 0,-2 12 15 15,-4 8-7 1,0 12-8-16,2 22 0 0,10 8-18 15,17 4 15-15,4-4-142 16,18-8-56-16,18-12-128 16,3-12-220-16</inkml:trace>
  <inkml:trace contextRef="#ctx0" brushRef="#br0" timeOffset="-171951.12">18972 10557 436 0,'0'0'255'16,"0"0"-174"-16,0 0 18 0,0 0-13 15,0 0-48-15,0 0 49 16,13-160-76-16,-13 148 17 16,-2 1 12-16,-9 2-33 15,0 1 40-15,-1 2-8 16,2 0-36-16,1 4 28 15,-1-1-30-15,4 3-1 16,-3 0 0-16,-3 7-3 16,-1 18 3-16,1 14 0 15,-2 11 13-15,5 13 20 16,3 9-17-16,2 8 2 16,0 8 19-16,2 2-28 15,-7 4 11-15,-2-1-20 0,0-9 7 16,-2-9 1-16,-1-12-8 15,3-12 0-15,0-15-7 16,4-13 13-16,5-15-17 16,2-8-5-16,0 0-46 15,11-20 38-15,11-16-167 16,3-10-109-16,-1-4-372 16</inkml:trace>
  <inkml:trace contextRef="#ctx0" brushRef="#br0" timeOffset="-171785.22">18727 10885 812 0,'0'0'331'0,"0"0"-182"0,0 0-5 15,0 0-102-15,0 0-28 16,0 0-1-16,80-39 2 16,-25 27-30-16,5 0 5 15,1 0-96-15,-5-5-106 16,-5-2-357-16</inkml:trace>
  <inkml:trace contextRef="#ctx0" brushRef="#br0" timeOffset="-170062.67">19572 10604 218 0,'0'0'248'16,"0"0"-33"-16,0 0-137 16,0 0-16-16,0 0-62 15,0 0 0-15,8-5 3 16,-3 5 11-16,-3 0 9 15,-2 0 14-15,0 7-6 16,0 2 44-16,0 5-42 0,0 7 3 16,0-2-1-16,0 1-27 15,0-6 1-15,0-3-9 16,0-7 7-16,0-2 4 16,0-2-7-16,0 0-4 15,0 0 13-15,0 0 3 16,-2 0 1-16,-3-8 3 15,1-8-8-15,0 0-9 16,-3-2-1-16,2-1-2 16,1 2 0-16,2-1-7 15,-5 4 5-15,1 2 2 16,-4 3-7-16,1 5-12 16,-1 3 15-16,-7 1 4 0,-2 0-4 15,-6 7-6-15,3 14 10 16,-1 7 0-16,2 3 3 15,5 6-1 1,3-1-2-16,5-3 0 0,6-4 0 16,2-7 0-16,0-8-5 15,0-8-5-15,0-6-53 16,14 0 63-16,1-6 1 16,5-15-1-16,1-6-1 15,-2-2-55-15,2 6 52 16,-6 3-8-16,-1 6 12 15,-6 6-6-15,-1 4 14 16,0 4-8-16,-2 0 11 0,-1 0 9 16,2 20-17-16,-1 6 43 15,1 2-22-15,2-2 47 16,-2-4-68-16,3-8 4 16,2-4-7-16,5-8 28 15,2-2-25-15,5 0 14 16,2-16-12-16,2-8-10 15,0-6-5-15,-5-2-23 16,1-2 32-16,-4-3-34 16,0-3 35-16,-2-2-6 15,-1 0 6-15,-3 4 2 16,1 2 3-16,-3 6-5 0,-3 6 5 16,0 6 15-1,-6 5-16-15,0 8 8 0,-2 3-2 16,0 2 45-16,0 0-50 15,0 0 15-15,0 0-20 16,0 0-12-16,0 0 8 16,0 0-2-16,0 14 6 15,0 14-5-15,-4 9 5 16,-4 9 0-16,4 6-2 16,4-4 19-16,0-2-17 15,0-5 2-15,0-8 8 16,6-8-4-16,4-13-6 15,1-3-1-15,5-9-3 16,1 0 8-16,6-7 17 0,-1-12-21 16,0-10 10-16,-2 2-29 15,1-7 19-15,-4-2 0 16,-1-3-2-16,-5 1-36 16,-5 0 36-16,0 2-9 15,-6 4 11-15,0 2-18 16,0 4 20-16,0 6-2 15,0 3 10-15,0 10 1 16,0 0 2-16,-3 7-10 16,3 0 15-16,0 0-35 15,-3 0 17-15,1 0 0 16,-2 19-6-16,2 8 19 16,-1 6-5-16,3 6-1 0,0 8-1 15,0 3 22-15,0 3-28 16,0-2 0-16,0-2-1 15,0-5 12-15,0-6-11 16,3-12 0-16,1-9 4 16,0-8-17-16,-1-6 12 15,2-3 1-15,1 0-6 16,3-1-39-16,3-17-82 16,-4-4-152-16,-6-4-485 15</inkml:trace>
  <inkml:trace contextRef="#ctx0" brushRef="#br0" timeOffset="-169864.78">19781 10555 736 0,'0'0'252'16,"0"0"-139"-16,0 0 21 16,0 0-72-16,0 0-21 15,0 0-41-15,194-106 16 16,-136 80-8-16,-2 6-8 15,-12 8-30-15,-9 10-87 16,-5 2-93-16,-10 4-74 16,-9 16-208-16</inkml:trace>
  <inkml:trace contextRef="#ctx0" brushRef="#br0" timeOffset="-169110.64">20133 10752 19 0,'0'0'346'16,"0"0"-185"-16,0 0-25 16,0 0 25-16,0 0 23 15,0 0-147-15,33-22-4 16,-14 2 2-16,1-4-12 16,-1-5 38-16,2-2-29 15,-1-1 1-15,-3-2 7 16,2-2-26-16,-6 5-8 15,-5 5-6-15,-5 6 9 16,0 10-12-16,-3 3 3 0,0 7 0 16,0 0-13-16,0 0 8 15,-14 7 5-15,-4 11 0 16,4 3 6-16,6 2-5 16,8 0-1-16,0 1-30 15,0-5 18-15,6-2-57 16,10-5 38-16,4-5 2 15,-4 0-34-15,3-1 59 16,0-2-15-16,-1 2 19 16,1-1-13-16,-1-1 0 15,-7 5 9-15,-1-1 4 16,-6 4 0-16,0 3 44 16,-1 4 0-16,-1 3 8 15,2 0 9-15,0-1-60 0,3-4 20 16,0-7-8-16,4-5-8 15,3-5 22-15,5 0-16 16,2-3 18-16,-2-13-17 16,-1-2 1-16,1 0-13 15,-2-2 0-15,1-4-3 16,-3-4-11-16,4-2 0 16,-4-2 14-16,-1-1-13 15,-6 4 7-15,-1 4 3 16,-5 7 3-16,-2 7 0 15,0 6-9-15,0 1 9 0,0 4 0 16,0 0-12-16,0 0 20 16,0 2-8-16,-2 12 2 15,-5 6 6-15,1 8 26 16,4 9-28-16,2 2 13 16,0-1 4-16,0-3-6 15,2-7-7-15,8-6-10 16,2-8 0-16,1-6 1 15,3-5-1-15,-3-3-11 16,5 0 2-16,-2-13-94 16,-3-13-56-16,3-10-282 15</inkml:trace>
  <inkml:trace contextRef="#ctx0" brushRef="#br0" timeOffset="-168860.19">20816 10293 691 0,'0'0'155'16,"0"0"-137"-16,0 0 32 16,0 0-17-16,0 0 8 15,0 0 44-15,21 33-40 16,0-33 21-16,-3 0 4 16,-3-12-67-16,-3-5 28 15,-8-1-8-15,-4 4-22 16,0 3 38-16,0 8-39 15,0 3-9-15,-18 0-3 16,-3 16-62-16,2 14-35 0,5 1-98 16,8-4-268-16</inkml:trace>
  <inkml:trace contextRef="#ctx0" brushRef="#br0" timeOffset="-166957.92">20992 10720 120 0,'0'0'386'0,"0"0"-183"16,0 0-93-16,0 0-28 15,0 0-49-15,0 0-21 16,73-94 46-16,-55 58-56 16,-3-4 17-16,-2-5 16 15,-3 1-34-15,-4 1 41 16,1 2-33-16,-5 4-7 16,-2 8 40-16,2 9-35 15,-2 8 11-15,0 8 31 16,0 2-46-16,0 2 24 15,0 0-27-15,0 0-14 16,0 9 8-16,0 11 10 0,-2 6-4 16,-7 6 0-16,3-1 17 15,2 5-17-15,2 2 0 16,2 4 5-16,0 2-1 16,0 1 0-16,0-3-4 15,0-6 0-15,0-10 8 16,0-8-13-16,0-8 5 15,4-10-16-15,9 0 11 16,3 0 10-16,-1-13-3 16,5-6-2-16,-2-5-13 15,0-3 10-15,2 0 3 16,-3 1 0-16,0 2 6 16,-4 6-5-16,-5 7-1 0,-3 7 13 15,-2 4-1-15,-3 0-12 16,0 0 0-16,0 13 0 15,0 8 7-15,0 7-4 16,0 1 3-16,4-5-4 16,0 0 11-16,5-6-13 15,5-4 0-15,-1-6 2 16,1-7 7-16,1-1-3 16,-1 0-6-16,3 0 0 15,-1-19-15-15,3-3-5 16,0-4-28-16,-4 0 23 15,1 1 10-15,-8 6 3 0,-1 1 12 16,-2 8 3-16,-3 3 12 16,-2 6-9-16,3 1-6 15,-3 0-9-15,0 11-3 16,0 11 12-16,0 4 0 16,0 2 35-16,0 0-33 15,0-3 21-15,0-6-23 16,0-5 7-16,0-5 5 15,0-5-12-15,4-4 0 16,4 0-1-16,6 0 12 16,-1-8 4-16,1-11-15 15,-1 0-29-15,-2-6 13 16,1-3-23-16,-4 3 5 0,-5-4 30 16,-1 5-11-1,-2 4 15-15,0 8 5 0,0 3-4 16,0 6-2-16,-9 3-5 15,-9 0 6-15,-2 8-1 16,-2 11 2-16,1-2-1 16,4 3 3-16,3 1 7 15,8 1 4-15,4 0-14 16,2-3 0-16,0 0-9 16,8-4 20-16,11-4-11 15,0-8 0-15,8-3 9 16,0 0 12-16,2-11-21 15,-2-13-7-15,-1-2-14 16,-1-2-42-16,-5 1 32 0,0 4 20 16,-4 7 11-16,-5 3 0 15,-3 7 7-15,-3 6-7 16,0 0 0-16,-5 0 7 16,0 5-7-16,2 12 41 15,-2 5-8-15,0 2 19 16,0-2-39-16,0-3 3 15,0-5-7-15,0-9 7 16,0 0-16-16,2-5 0 16,5 0 10-16,6 0 12 15,3-7-20-15,3-10 11 16,2-7-13-16,-1-5-29 16,3 1-2-16,-4 2 9 0,1 0 17 15,-2 4-13 1,-4 4 19-16,-6 8-1 0,-3 8 7 15,-1 2-7-15,1 0-13 16,-1 20 9-16,1 6 4 16,-3 2 51-16,0 0-46 15,-2 0 13-15,2-1 10 16,0-6-17-16,3-2-6 16,0-7 0-16,2-6 6 15,3-2 13-15,4-4-21 16,1 0 27-16,8-3 5 15,-1-16-23-15,2-7-4 0,1-2-8 16,0-4 3 0,-7 2-20-16,-5-1 4 0,-5 4-42 15,-5 4-62-15,-3 2-189 16,0 4-362-16</inkml:trace>
  <inkml:trace contextRef="#ctx0" brushRef="#br0" timeOffset="-166776.02">21634 10374 471 0,'0'0'443'0,"0"0"-357"16,0 0-83-16,0 0-3 15,0 0-36-15,0 0 20 0,-6 0-62 16,6 3-256-16,0-3-192 15</inkml:trace>
  <inkml:trace contextRef="#ctx0" brushRef="#br0" timeOffset="-166576.14">21302 10265 718 0,'0'0'279'0,"0"0"-85"16,0 0-113-16,0 0-27 15,0 0-11-15,0 0-7 16,231-121 32-16,-188 112-63 16,-12 1 1-16,-6 3-6 0,-6 5-5 15,-1 0-13-15,0 0-58 16,-2 9-227-16,-8-2-201 16</inkml:trace>
  <inkml:trace contextRef="#ctx0" brushRef="#br0" timeOffset="-165248.73">22808 10499 260 0,'0'0'328'15,"0"0"-171"-15,0 0-46 16,0 0-55-16,0 0-38 16,0 0-9-16,14 8-8 15,-14-4 8-15,4 0 2 16,-2 3-4-16,3-2-7 0,-3 3 0 16,0-1 7-1,0-1-7-15,0-4 0 0,-2-2 0 16,0 0 24-1,0 0-20-15,0 0 19 0,0 0 27 16,0-16-37-16,0-3-13 16,0-1 0-16,0 1 7 15,0 0-7-15,-8 6 5 16,1 4-5-16,-2 4 14 16,0 5-11-16,-4 0-3 15,-3 2 0-15,-1 15 0 16,-2 3-7-16,2 1 7 0,1 8 0 15,3 2 6 1,1 1 3-16,2-3-9 16,3 3 0-16,5-3 0 0,2-7-3 15,0-6 3-15,0-6-5 16,6-8 4-16,9-2-7 16,4 0 8-16,8-21 0 15,2-6-13-15,0-5 6 16,-3 0-27-16,-4 5 28 15,-4 5-11-15,-5 9 22 16,-3 2-5-16,-4 9 0 16,-1 2 1-16,-3 0-14 15,0 11 8-15,2 12 5 16,-2 5 21-16,2 1-14 16,0-1 30-16,0-5-21 0,3-6-6 15,-3-5 34-15,2-8-42 16,6-4-2-16,1 0 31 15,5-2-12-15,2-17 10 16,0-8-29-16,3-4-34 16,1-1 29-16,0 2-44 15,1 3 30-15,-3 2 17 16,1 10-15-16,-10 3 13 16,-1 11 4-16,-6 1-21 15,1 0 19-15,-1 14 4 16,-2 7 24-16,4 5 25 15,-6-1-38-15,0-1 20 16,-2-1 4-16,0-3-30 16,0-7 22-16,2-2-23 0,-2-5-6 15,3-4 1-15,-3-2 18 16,2 0-16-16,0 0 9 16,9-5 5-16,3-12 27 15,3-9-42-15,3-3-2 16,1 0 0-16,0-2 8 15,0 5-8-15,-5 5 0 16,-3 10 2-16,-7 8 19 16,-2 3-21-16,4 0 0 15,3 17-1-15,5 15 13 16,-1 0-8-16,1-4-4 16,-3-7 5-16,-5-9 11 15,2-6-16-15,-1-4 0 0,-1-2-1 16,4 0 2-16,1-7-3 15,0-6-38-15,1-3-99 16,-3-1-110-16,-2 1-375 16</inkml:trace>
  <inkml:trace contextRef="#ctx0" brushRef="#br0" timeOffset="-164559.12">23702 10503 260 0,'0'0'428'15,"0"0"-336"-15,0 0-84 16,0 0 22-16,0 0 10 0,0 0 12 16,9 0-16-1,-9 0-27-15,0 0 56 0,0 0 21 16,0 0-23-16,0 0 12 16,0-1-69-16,0-13-4 15,0-3-4-15,-9-3-36 16,-2-1 19-16,0 4 7 15,2 3 12-15,1 4-15 16,-2 4 35-16,3 6-20 16,1 0 0-16,-6 0 2 15,-1 0-5-15,-1 14 3 16,-3 7 0-16,1 5 27 16,-1 3-19-16,-2 5 12 0,7 2 9 15,5-1-24-15,4-5 13 16,3-2-18-16,0-10 8 15,20-10 6-15,9-8-8 16,5 0 2-16,-1-22-2 16,-6-12-5-16,-5-4-1 15,-3-5 0-15,-6-3 0 16,0-3 1-16,-4-4 0 16,-2-1-1-16,-3 1 6 15,-2 2 11-15,-2 3-16 16,0 4-1-16,0 7 4 15,0 11 7-15,0 8-11 16,0 8 0-16,0 6-2 16,0 4-8-16,0 0 10 0,0 0 0 15,0 0 1-15,0 0-24 16,0 11 23-16,-6 15 0 16,1 13-5-16,5 13-1 15,0 9 6-15,0 3 0 16,2 0 6-16,11-4 29 15,-1-8-34-15,-1-11 10 16,-2-14 8-16,2-8-7 16,-2-10-6-16,4-6-6 15,1-3 3-15,1 0 17 16,3-17-20-16,-3-4-29 16,1-6-34-16,-5-1-181 15,-3-7-564-15</inkml:trace>
  <inkml:trace contextRef="#ctx0" brushRef="#br0" timeOffset="-161678.43">24647 10226 175 0,'0'0'163'16,"0"0"-27"-16,0 0-10 16,0 0-22-16,0 0-16 15,0 0 35-15,-8-154-24 16,8 137-46-16,0 2 42 15,0 7-49-15,0 2 4 16,0 6-18-16,0 0-32 16,0 0-4-16,0 29-15 15,0 10 19-15,0 14 12 16,0 3-5-16,0 2-4 16,-2-5 8-16,-6-7-2 15,4-9-2-15,-1-13-7 0,3-8 8 16,0-9-7-16,2-4 7 15,0-3-8-15,0 0 36 16,4 0-36-16,17-17 31 16,6-4-31-16,2 3 0 15,-3 8-8-15,-2 6 8 16,-1 4-27-16,-5 0 19 16,-3 4-7-16,-4 16 10 15,-4 2-9-15,-7 2 14 16,0 2-15-16,-4-2 11 0,-14 1 4 15,-7-5-4 1,1-5 20-16,2-3-16 0,2-6 0 16,3-6 5-1,2 0 26-15,5 0-25 0,0-18 12 16,6-8 3-16,4-3-8 16,0-2-3-16,0 4 2 15,0 4-10-15,0 7 29 16,0 8-27-16,0 6-4 15,0 2 0-15,0 0-1 16,0 0-3-16,0 0 4 16,0 0-3-16,0 2-16 15,0 16 22-15,0 6-3 16,0 1 0-16,0-4 6 16,14-1-9-16,1-3 3 15,1-5 0-15,1-7-26 16,1-2 36-16,2-3-10 0,2 0 7 15,3-23 9-15,2-6-30 16,-2-2 14-16,-2-1-2 16,2 0-19-16,-5 2 11 15,-1 2 7-15,-6 7-5 16,-1 4 1-16,-2 5 7 16,-6 6 0-16,-4 6 3 15,0 0-20-15,0 0 17 16,0 0-28-16,0 18 14 15,-2 9 14-15,-10 7 4 16,2 1-4-16,1 2 9 16,7 0 5-16,2-4-11 0,0-8-3 15,0-2 1-15,6-9 7 16,7-9-16-16,3-5 9 16,2 0-1-16,2 0 37 15,3-19-36-15,-4-4-1 16,1-2 0-16,3-4-15 15,-3 0 10-15,0-2 5 16,0 1-6-16,-5 4-7 16,-1 6 13-16,-5 4 0 15,-3 6-2-15,-4 6 8 16,-2 2-15-16,0 2 6 16,0 0-13-16,0 0 5 15,0 6-16-15,0 11 27 0,0 8 7 16,-4 5 7-16,4 5-14 15,0-4 0-15,0 1 4 16,0-8 2-16,10-5-4 16,3-9-2-16,2-7 0 15,3-3 0-15,5 0 0 16,3-15 13-16,1-10-8 16,-3 1 12-16,-1-5-17 15,-5 3-2-15,-5-1 1 16,-5-1-45-16,0 2 41 15,-6 3 5-15,2 2 0 16,-4 9 2-16,0 6 9 16,0 6-11-16,0 0 0 15,0 0-11-15,0 0 1 0,0 14 0 16,0 11 10-16,0 8 14 16,0 1-13-16,0 0-1 15,0-5 0-15,0-8 13 16,7-5-13-16,1-7 0 15,0-4 4-15,0-5-11 16,3 0 25-16,3-6-6 16,-1-18 7-16,3-9-10 15,1-2-9-15,2-2 0 16,-2-4 12-16,-1 1-11 16,-1 0-1-16,-1-1 0 0,-3 5-9 15,-5 5 15-15,2 1-6 16,-4 5 0-16,0 9 1 15,-4 6 3-15,0 8 1 16,0 2-5-16,0 0 0 16,0 0-13-16,0 0 7 15,0 0 4-15,0 0 2 16,0 7-14-16,0 12 14 16,0 8 0-16,0 8 0 15,0 5 4-15,0 8-4 16,0 5 0-16,0-2 1 15,0-2 21-15,0-8-18 0,9-8 3 16,5-11 1 0,1-10 10-16,1-8-17 0,9-4 8 15,-1 0 1-15,2-22 25 16,-1-10-35-16,-4-4-15 16,-11 0-24-16,-10-2-149 15,0-2-167-15</inkml:trace>
  <inkml:trace contextRef="#ctx0" brushRef="#br0" timeOffset="-161516.52">25300 10014 973 0,'0'0'130'15,"0"0"-89"-15,0 0-41 0,0 0-59 16,0 0-30-16,0 0-75 15,68 62-205-15</inkml:trace>
  <inkml:trace contextRef="#ctx0" brushRef="#br0" timeOffset="-160659.02">26068 10293 126 0,'0'0'163'16,"0"0"6"-16,0 0-28 15,0 0-58-15,0 0 10 16,0 0-63-16,0 0-2 15,0 0-5-15,0 0-20 16,0 4-3-16,0 13 8 16,0-3 47-16,0 3 8 15,0-5-44-15,0-4 2 16,0-4-9-16,0-4-1 16,0 0 4-16,0 0-4 0,0 0-7 15,0 0 61-15,-7-12-50 16,-5-10-15-16,2 1 0 15,-4-4 11-15,1 1-11 16,-1 6 0-16,1 2 7 16,0 6 4-16,3 6-7 15,-1 4-4-15,1 0 0 16,-4 0 1-16,1 0-2 16,-5 16 1-16,-1 5 0 15,4 10 20-15,-1-2-17 16,5 4 1-16,7-6-3 15,4 0 14-15,0-7-15 16,0-6 0-16,18-5 0 0,6-6 18 16,3-3-10-16,2 0 12 15,2-17-11-15,-2-16 7 16,2-7-18-16,0-8 2 16,-6 0 0-16,-2-5 5 15,-6-1-3-15,-7 1-2 16,-6-5 0-16,-2 0-2 15,-2 7 2-15,0 5 0 16,0 16 7-16,0 12 13 16,0 11-12-16,0 6-4 15,-2 1-4-15,0 0-20 16,-6 0 19-16,0 17 0 16,-1 8 2-16,-2 5 1 15,6 5-2-15,1 11 0 0,-1 1-1 16,5 7 11-16,-2 4-10 15,2 3 0-15,0-1 1 16,0-4 21-16,0-5-21 16,13-16 9-16,7-12-10 15,5-14 4-15,4-9-4 16,2-7 39-16,1-24-32 16,-6-10 20-16,-1-5-27 15,-8 0-18-15,-5 4-19 16,-5 6-144-16,-5 8-145 15</inkml:trace>
  <inkml:trace contextRef="#ctx0" brushRef="#br0" timeOffset="-159631.45">27064 10279 235 0,'0'0'182'0,"0"0"27"16,0 0-127-16,0 0-51 16,0 0-31-16,0 0 14 15,2-2-4-15,-2 6 14 16,0 2 16-16,0 0 35 15,0 0-49-15,0-4 2 16,0-1-15-16,0-1-1 16,0 0-11-16,0 0-1 15,0 0 3-15,0 0 41 16,0 0 6-16,0 0 35 16,0-13-36-16,0-6-33 15,0 0-16-15,0 1 0 0,-5 2 0 16,-1 2 2-16,-3 4-2 15,0 2 0-15,0 4-1 16,-4 4 12-16,-1 0-17 16,-3 0 6-16,-2 17 0 15,2 7-18-15,-1 5 18 16,3 5 0-16,1 0-1 16,5 4 12-16,5-2-13 15,4-4 2-15,0-6 0 16,0-6-5-16,0-8 5 15,6-6-4-15,5-6 1 16,3 0 3-16,1-13 43 0,1-10-43 16,-1-5 10-1,1-2-26-15,-1 0 8 0,4-2 4 16,-1 4-8-16,-3 5 15 16,-2 8-3-16,-3 4 0 15,-6 8 3-15,-4 3-20 16,2 0 17-16,-2 5-22 15,4 16 5-15,-1 5 17 16,1 0 37-16,5 3-15 16,-2-8-15-16,4-3 43 15,3-6-44-15,3-5 24 16,5-7-4-16,3 0-1 16,4 0 23-16,-4-19-41 0,1-3-5 15,-6 0 3-15,1-5-5 16,-6 4-31-16,1 0 4 15,-3 4-150-15,-2-1-130 16,-2 3-435-16</inkml:trace>
  <inkml:trace contextRef="#ctx0" brushRef="#br0" timeOffset="-158520.56">27837 10374 123 0,'0'0'215'0,"0"0"-62"15,0 0-30-15,0 0-5 16,0 0-42-16,0 0-11 16,-15 19 22-16,12-13-42 15,-1-2 5-15,4-4-11 16,0 0-28-16,0 0 37 15,0 0 15-15,0 0-3 16,2-22 1-16,12-10-45 0,3-3-16 16,1 0 0-1,0-1-14-15,0 5 11 0,-4 5-9 16,-6 8 12-16,-3 9-15 16,-1 4 15-16,-4 5 0 15,2 0-15-15,2 0-3 16,4 19 18-16,-4 8 10 15,3 6-9-15,-3 2 35 16,-2 2-30-16,-2-3-6 16,2-6 4-16,-2-9 15 15,0-4-19-15,0-9 0 16,0-6 0-16,2 0 17 16,4 0-14-16,2 0 8 0,5-21-8 15,1-8 0 1,3-5-6-16,4-2-10 0,-1 2-2 15,-3 5-5-15,0 8 16 16,-5 7 1-16,-1 7 3 16,1 7-72-16,-1 0 72 15,1 3-1-15,-4 17 10 16,1 6-12-16,-1 6 13 16,0-1-5-16,-4 3 0 15,1-7 13-15,-3-5-18 16,2-6 0-16,-2-8 6 15,2-6-2-15,2-2 9 0,0 0-13 16,5-4 16 0,3-16-12-16,1-8-4 0,3-4-5 15,0 0-27-15,2-1 23 16,3 5-31-16,-4 7 40 16,1 5-10-16,-4 5-11 15,0 8 11-15,-6 3-28 16,0 0 38-16,-4 3 0 15,-1 15 18-15,-3 7-12 16,2 3 46-16,-2 0-44 16,4 0 34-16,0-7-27 15,1 0-15-15,1-8 29 16,4-8-29-16,1-5 0 16,7 0 15-16,2-10 6 15,5-19 1-15,2-4-22 0,0-6-57 16,0 0-68-16,-2 0-202 15,0 3-323-15</inkml:trace>
  <inkml:trace contextRef="#ctx0" brushRef="#br0" timeOffset="-158168.77">28842 10084 733 0,'0'0'199'0,"0"0"-131"16,0 0 16-16,0 0-75 15,0 0 20-15,0 0 10 16,-35 70-30-16,24-46 18 0,4 3-8 16,5-3-8-1,2 1 36-15,0 2-41 0,0-6-4 16,7-2-2-16,12-9 3 16,4-10-3-16,2 0 8 15,-1-15-4-15,-4-12 1 16,-6-8 4-16,-10 0-9 15,-4-2 0-15,0 4 6 16,-18 1 17-16,-7 4 4 16,-1 8-16-16,-1 8 12 15,0 12-23-15,1 0-1 16,-3 15-5-16,2 14-70 16,6 8-19-16,11 1-32 0,10-4-114 15,0-8-102-15,22-8-124 16</inkml:trace>
  <inkml:trace contextRef="#ctx0" brushRef="#br0" timeOffset="-157101.92">29162 10247 361 0,'0'0'348'16,"0"0"-152"-16,0 0-67 15,0 0-13-15,0 0-60 16,0 0-7-16,21-28-9 15,-21 24-39-15,0-1 34 0,0 0-16 16,0-4-11 0,0-2-9-16,0 1 9 0,-8-3-8 15,-7 3 0-15,-4 2 11 16,3 4-8-16,-1 4-3 16,-1 0 2-16,3 0-11 15,-6 14 9-15,4 13 0 16,1 4 0-16,5 6 10 15,7-1-17-15,4-5 7 16,0-7 0-16,11-7-3 16,6-11 3-16,5-6-1 15,-1-6 1-15,1-25 0 16,2-6 26-16,-1-8-26 16,-3-1 0-16,-5-2 0 15,-1-1 3-15,-3-6-3 0,-7 1 0 16,-2 3 4-16,-2 10-4 15,6 9 0-15,-4 11 8 16,0 11 9-16,0 8-16 16,-2 2-1-16,0 0 0 15,0 0-9-15,0 2 6 16,0 19-7-16,0 7 10 16,0 5-19-16,0 6 25 15,0 2-6-15,-6 0 0 16,0-1 7-16,4-2-8 15,2-4 1-15,0 0 0 16,0-5-1-16,0-5 4 0,12-7-3 16,1-3 0-16,3-9-1 15,1-5 1-15,6 0 0 16,-1-5 1-16,2-12 23 16,1-5-24-16,-3-4 0 15,1-3-4-15,-6 0-31 16,-1-1 27-16,-5-1-30 15,-1 1-6-15,-6 6 40 16,-4 6-40-16,0 6 38 16,0 7 4-16,0 0-25 15,0 5 13-15,-8 0-10 16,-5 0 24-16,-5 14 20 16,1 11-8-16,3 4-11 0,3 5 26 15,7 4-19-15,4-4 0 16,0-2 2-16,2-4-1 15,18-10 15-15,4-4-23 16,5-11-1-16,2-3 15 16,1-8 0-16,2-23-15 15,-3-5-1-15,-3-3-10 16,1-7 1-16,-6 2 13 16,-3-2-3-16,-5-3 11 15,-5-3-10-15,-6-2 17 16,-4 1-18-16,0 7 8 15,0 12-3-15,0 14-5 0,0 11-6 16,0 6 2 0,0 3-18-16,-4 0 19 0,-4 20-2 15,0 16 5-15,-3 15 1 16,4 9 16-16,4 0-17 16,3 2 14-16,0-6-4 15,0-3 21-15,0-10-30 16,0-7 9-16,0-8 4 15,10-7-14-15,3-7-4 16,5-10-1-16,5-4-26 16,5 0-4-16,6-13-150 15,2-11-143-15</inkml:trace>
  <inkml:trace contextRef="#ctx0" brushRef="#br0" timeOffset="-156218.42">30134 10142 385 0,'0'0'162'15,"0"0"-65"-15,0 0 46 16,0 0-15-16,0 0-76 15,0 0-13-15,0 0-36 16,33-96 26-16,-24 61-16 16,-3-2-11-16,-2-1 40 15,2-5-36-15,-2 4 8 16,-2 3-14-16,0 2 7 16,0 11-7-16,-2 7 0 0,0 9 0 15,0 2 44 1,0 5-31-16,0 0-10 0,0 0-3 15,0 0-18-15,0 23 16 16,0 10 2-16,-6 11 0 16,-4 6 7-16,4 6 5 15,-1 2-3-15,5-3 30 16,2-1-34-16,0-4 29 16,0-10-28-16,0-10-2 15,13-7-1-15,5-11 8 16,5-10-11-16,1-2 22 15,3-7-18-15,-1-16-3 0,-1-7-1 16,2-2-43 0,-4-4 43-16,-6 2-39 0,-3-3 39 15,-3 4 0-15,-5 6 7 16,-4 8-7-16,-2 8 3 16,0 9-3-16,0 2 0 15,0 0-14-15,0 2 1 16,0 18 6-16,0 4 14 15,-4 6 14-15,4 2-12 16,0 3-4-16,0 0 30 16,8-3-33-16,15-6 5 15,0-5-7-15,-1-11 1 16,0-10 18-16,-2 0-19 16,0-10 11-16,-4-19 9 15,-5 0-5-15,-4-6-10 0,-7 0-5 16,0 3-23-16,-12-1 17 15,-16 8-4-15,-6 6-19 16,-2 7 18-16,-1 10-45 16,-1 2-34-16,5 0-94 15,1 7-107-15,8-2-316 16</inkml:trace>
  <inkml:trace contextRef="#ctx0" brushRef="#br0" timeOffset="-156017.72">30278 9906 916 0,'0'0'265'15,"0"0"-151"-15,0 0-50 0,0 0-20 16,0 0-43-16,0 0 19 16,359-180-12-16,-316 169-16 15,-14 3-8-15,-10 0-80 16,-11 6-74-16,-8-1-116 15,0 0-476-15</inkml:trace>
  <inkml:trace contextRef="#ctx0" brushRef="#br0" timeOffset="-153916.92">10784 11497 382 0,'0'0'276'0,"0"0"-96"15,0 0-41-15,0 0-64 16,0 0 17-16,0 0-20 16,-11-97 7-16,11 89-41 15,0-1-6-15,0 5 24 16,0 1-50-16,0 3 23 0,0 0-19 16,0 0 4-1,0 0-28-15,0 14 13 0,-6 28 1 16,-6 20-6-16,-1 19 13 15,1 11-7-15,1 9 0 16,3 8 7-16,-4-1-7 16,1 0 0-16,-2-12 0 15,-1-9-12-15,4-17 12 16,1-16-14-16,4-13-37 16,5-20-68-16,0-12-27 15,0-9-87-15,5-4 15 16,8-29-71-16</inkml:trace>
  <inkml:trace contextRef="#ctx0" brushRef="#br0" timeOffset="-153653.08">10677 11889 397 0,'0'0'280'16,"0"0"-95"-16,0 0-47 15,0 0-48-15,0 0 2 16,0 0-62-16,45-177 14 15,-19 168-1-15,-3 4-33 16,-4 5 33-16,-5 0-43 16,-3 23 0-16,-1 10-12 15,-10 7 24-15,0 5-12 16,-8 1 0-16,-15-1 1 16,-9-4-12-16,3-11-5 15,2-9-83-15,7-16-31 16,7-5-112-16,8 0-33 0,5-22-260 15</inkml:trace>
  <inkml:trace contextRef="#ctx0" brushRef="#br0" timeOffset="-152881.2">10851 11907 185 0,'0'0'276'15,"0"0"-163"-15,0 0-17 16,0 0 22-16,0 0 28 15,0 0-42-15,45-30-26 16,-32 6-43-16,1-6 5 16,-2-4 8-16,2-4-41 0,-1-3 3 15,-2 3-10-15,1 4 6 16,-6 6-14-16,-3 10 8 16,1 8 0-16,-4 6-3 15,0 4-6-15,0 0 1 16,0 0-25-16,0 20 7 15,0 10 25-15,-2 4 1 16,2 0 0-16,0-4-11 16,0-8 11-16,9-5-19 15,6-9-4-15,-2-5-8 16,-1-3 24-16,1 0 7 16,-1 0 0-16,-4-11-3 0,3-3 8 15,-6 3-5-15,0 6 10 16,-1 3-7-16,-4 2-3 15,4 0 0-15,1 20 0 16,-1 6-2-16,0 4 5 16,-4 0 17-16,0-2 13 15,0-4-15-15,0-4 35 16,0-6-51-16,0-4-2 16,3-6 17-16,6-4-10 15,4 0-7-15,8 0 38 16,1-14-27-16,2-6 17 15,1 0-28-15,-5-5-7 16,-1 2 3-16,0-3-43 0,-1-2 13 16,-1 1 5-1,-3 1-24-15,-1 4 47 0,-7 3-26 16,0 3 26-16,-4 7-6 16,-2 4-42-16,0-2 27 15,0 7 24-15,-8 0-20 16,-11 0 20-16,-4 0-4 15,1 0 7-15,7 12 26 16,-1 0-23-16,7 5 30 16,3 4 1-16,1 12-12 15,5 3 66-15,0 2-48 16,0-2-2-16,13-4 23 16,12-8-52-16,2-7 4 0,2-10-11 15,6-7 4 1,1 0-2-16,6-7-4 0,-1-19-159 15,1-6 2-15,-3 0-137 16,0-1-241-16</inkml:trace>
  <inkml:trace contextRef="#ctx0" brushRef="#br0" timeOffset="-151396.58">11794 11748 44 0,'0'0'195'0,"0"0"0"16,0 0-12-16,0 0-78 15,0 0 19-15,0 0-78 0,7 54 10 16,-7-54-33 0,0 0-12-16,0 0 75 0,0 0-22 15,0-4-8-15,-12-9-37 16,-3-4-6-16,-5 2-13 16,2 1 0-16,-4 1 3 15,1 4 1-15,6 4-4 16,-1 3 0-16,5 2-1 15,0 0 0-15,-4 7-1 16,-1 13 0-16,0 4 2 16,-2 4 12-16,5 0-4 15,5 1-5-15,2-6 25 16,6 1-14-16,0-6-14 16,10-6 0-16,9-5 4 0,4-7 4 15,2 0-8 1,4-3 5-16,0-23 29 0,2-8-34 15,-2-4-2-15,-4-4 0 16,-4-5 2-16,-5-3-10 16,-3 0 10-16,-5-4 0 15,-6 2 1-15,0 6 0 16,-2 9-1-16,0 18 10 16,0 9-6-16,0 6 30 15,0 4-34-15,0 0 0 16,0 0-15-16,0 0-3 15,0 5 18-15,0 16-8 16,0 11 19-16,0 6-15 0,0 3 4 16,-2 5 0-16,-6 1-2 15,4-1 11-15,0 0-9 16,4-1 0-16,0-5 5 16,0-8 1-16,2-8-6 15,12-8 0-15,3-9-11 16,8-7 5-16,-1 0 6 15,-1-13 0-15,-4-9-8 16,-3-4 0-16,-5 0-6 16,3-2-36-16,-3 0 37 15,0-3-15-15,3 4 22 16,-4 3-10-16,-3 5 10 16,-3 9-5-16,-1 7 11 0,-3 3-1 15,0 0-8-15,0 3-50 16,0 19 59-16,0 6 33 15,0 7-15-15,-3 1 46 16,1 0-33-16,2-3-11 16,0-4 22-16,0-9-37 15,10-8-1-15,3-6-4 16,3-6 14-16,1 0 3 16,3-12 9-16,1-14-21 15,-2-4-1-15,4-4 1 16,-5 0-10-16,-1 2 2 15,-3 1 3-15,1 5-19 0,1 6 19 16,-5 6 0-16,0 8-13 16,-1 6 5-16,-2 0-1 15,-1 0 8-15,-1 14 1 16,4 6 13-16,-2 0-9 16,1-2-3-16,-3 1 23 15,2-8-10-15,-6-1-14 16,0-3 0-16,0-5 5 15,-2-2 4-15,0 0-9 16,0 0 0-16,0 0 17 16,0-9-9-16,0-6-14 15,0-3 6-15,0 2-9 16,0 0-7-16,0 3 15 0,0 4 1 16,0 2-15-1,0 3 1-15,-2 0 14 0,0 4 0 16,-2 0-18-16,-6 4 10 15,-3 13 8-15,-5 6 0 16,3 3 11-16,1 6 1 16,3 3-5-16,5-1-3 15,6-2 7-15,0-6-1 16,0-3-10-16,17-12 0 16,10-8-11-16,6-3 39 15,6-3-28-15,-2-19 11 16,-1-6-9-16,-3-4 3 0,1-4-5 15,-8-3 0 1,1-1-16-16,-4-2 24 0,-6 1-8 16,-3 0 0-16,-5-1 5 15,-5 7-6-15,-2 3 1 16,-2 7 0-16,0 9-16 16,0 4 24-16,0 6-8 15,0 6 0-15,0 0 7 16,0 0-24-16,0 0 17 15,0 0 0-15,0 4-16 16,0 14 21-16,-2 10-5 16,-4 6 0-16,3 4 6 15,3 3 4-15,0 0-10 16,0-4 0-16,0-4-6 16,11-4 13-16,-1-7-7 0,-4-6 0 15,-1-7-31-15,-3-5-41 16,-2-4-110-16,0 0-177 15,0 0-64-15</inkml:trace>
  <inkml:trace contextRef="#ctx0" brushRef="#br0" timeOffset="-151236.66">12588 11652 832 0,'0'0'323'0,"0"0"-167"15,0 0-115-15,0 0 25 16,0 0-66-16,0 0 4 15,167-48-6-15,-128 45 2 0,-6-2-51 16,-14 3-101-16,-10 0-128 16,-9-6-218-16</inkml:trace>
  <inkml:trace contextRef="#ctx0" brushRef="#br0" timeOffset="-151068.77">12042 11540 865 0,'0'0'255'16,"0"0"-187"-16,0 0-68 15,0 0-35-15,0 0-15 16,0 0 8-16,50 42-54 0,-7-34-415 16</inkml:trace>
  <inkml:trace contextRef="#ctx0" brushRef="#br0" timeOffset="-149707.97">13292 11907 443 0,'0'0'250'16,"0"0"-131"-16,0 0-41 0,0 0 21 16,0 0-77-16,0 0-7 15,46-96 9-15,-32 65-10 16,-3 4-11-16,-1-5 5 15,-4 1 1-15,-2 3 11 16,1 1-20-16,-3 2 0 16,-2 9 10-16,2 4 6 15,-2 5-11-15,0 4 18 16,0 3-23-16,0 0 25 16,0 0-25-16,0 0 0 15,0 0-13-15,0 4 16 16,-11 14-3-16,-3 10 12 15,-1 6-8-15,-3 6 38 16,7 3-32-16,-3-3-6 16,8-2 21-16,6-2-11 0,0-6-9 15,0-4-5-15,0-8 2 16,14-6-7-16,1-10 5 16,7-2 0-16,12-2 26 15,1-22-18-15,3-10-8 16,1-4-21-16,-8-4-60 15,-4-3 69-15,-12-3-30 16,-7-1 42-16,-2-2-19 16,-6 5 30-16,0 6-11 15,0 10 20-15,0 14-16 16,0 11 59-16,0 5-38 16,0 0-20-16,0 0-5 15,0 17-8-15,-8 13 8 0,0 7 22 16,3 9-15-16,-1 0 35 15,4 3-35-15,-1-2 2 16,3-5 10-16,0-4-4 16,0-10-11-16,0-7-4 15,0-6 7-15,0-9-8 16,0-6 1-16,3 0 0 16,7-2 8-16,9-17-1 15,0-10 14-15,6-2-21 16,-1-1-3-16,1 0-16 15,-3 6 3-15,-2 7-25 16,-7 5 38-16,-3 9-30 0,-4 5 12 16,-2 0 11-16,1 0 10 15,-1 21-2-15,4 3 9 16,-4 3-7-16,-4 4 41 16,2 1-38-16,-2-4 30 15,0-3-21-15,2-8-4 16,0-5 11-16,0-6-19 15,3-4 0-15,7-2-10 16,3 0 32-16,7-16-5 16,5-8-16-16,0-5 6 15,0 1-14-15,-6-1-9 16,-2-1 0-16,-4-1 12 16,-1 2-30-16,-6 3 34 0,1 1 0 15,-4 9 2-15,0 4-11 16,-5 8 9-16,0 2-13 15,0 2 0-15,0 0-26 16,-3 0 39-16,-8 13-7 16,0 2 14-16,-1-1-9 15,6 7 12-15,3 1-10 16,3 3 31-16,0 4-25 16,0-3 13-16,7-1-6 15,9-2-6-15,2-5 7 16,-1-4-14-16,6-7 0 15,4-7-2-15,4 0 19 16,-2-14-6-16,0-11-11 16,-7-2-40-16,-6 4 37 0,-12 0-67 15,-4 4-53-15,-2-2-158 16,-23-1-300-16</inkml:trace>
  <inkml:trace contextRef="#ctx0" brushRef="#br0" timeOffset="-149518.08">13328 11744 291 0,'0'0'357'0,"0"0"-184"15,0 0-44-15,0 0 36 16,0 0 1-16,0 0-105 16,-32-51-58-16,103 17 6 15,4 1 22-15,-2 5-31 0,-1 8-30 16,-10 6-58-16,-4 5-174 15,2 0-232-15</inkml:trace>
  <inkml:trace contextRef="#ctx0" brushRef="#br0" timeOffset="-148915.33">14972 11315 327 0,'0'0'235'0,"0"0"-79"15,0 0-18-15,0 0-3 16,0 0-54-16,0 0 36 16,-8-60-34-16,8 58-21 15,-2 2 7-15,2 0-66 16,0 0 19-16,0 0-22 15,-2 28 1-15,-3 26-8 0,1 23 12 16,-4 13-5-16,0 9 0 16,-1 0 13-16,0 3-14 15,0 1 1-15,-2-7 0 16,2-8-8-16,-2-14 8 16,4-13-45-16,1-15-21 15,2-18-139-15,0-16-69 16,4-12-299-16</inkml:trace>
  <inkml:trace contextRef="#ctx0" brushRef="#br0" timeOffset="-148633.49">14893 11621 717 0,'0'0'231'0,"0"0"-101"0,0 0-3 15,0 0-54-15,0 0-21 16,0 0 2-16,89-133-52 16,-63 133 20-16,-1 2-22 15,-3 22 4-15,-3 10-24 16,-9 4 11-16,-10 0 9 16,0 2-2-16,0-6 16 15,-22-3-14-15,-3-6 0 16,-2-3-29-16,3-4 2 15,6-5-121-15,7-9-105 16,11-4-320-16</inkml:trace>
  <inkml:trace contextRef="#ctx0" brushRef="#br0" timeOffset="-147824.95">15242 11744 449 0,'0'0'322'0,"0"0"-165"16,0 0-107-16,0 0-9 16,0 0 10-16,0 0-26 15,77-120 41-15,-73 88-31 16,-2-5 32-16,0-1 4 0,-2-1-68 16,0 3 24-16,0 4-27 15,0 8 6-15,0 7-2 16,0 9-4-16,0 8 0 15,0 0 0-15,0 3-45 16,0 21 45-16,0 7 0 16,-6 8 11-16,6-5-5 15,0-4-6-15,0-6 0 16,0-8-3-16,0-3 8 16,6-8-14-16,3-3-11 15,5-2-2-15,5 0 8 16,6-6-2-16,2-12-23 15,0-2 9-15,-5 2-44 16,-5 6 28-16,-3 1-5 0,-9 11 51 16,-5 0-8-16,0 0 13 15,0 5-5-15,2 19 33 16,-2 5-5-16,0 10 12 16,0 0-16-16,0-1-21 15,0-4 32-15,0-6-29 16,0-8-5-16,0-6 3 15,0-8 11-15,0-4-12 16,4-2 8-16,5 0 4 16,5-2 56-16,1-15-68 15,5-2 2-15,-5-4-5 0,4-1-27 16,-1 1 24-16,-3-2-1 16,-1 4 4-1,-1 4 13-15,-2 3-3 0,-2 4 2 16,0 5-12-16,-3 5 3 15,1 0-8-15,0 0 5 16,-2 7-2-16,-1 12-4 16,2-2 12-16,1 3 6 15,5 1 6-15,0-4-14 16,5-3 19-16,0-4-23 16,3-3 18-16,5-7-8 15,2 0-8-15,0 0-2 16,-4-21 0-16,-2-5-16 15,-10-6 15-15,-9 0-12 16,-2 2 13-16,-2 7 16 0,-22 3-6 16,-3 11 2-16,-6 9-12 15,-2 0-10-15,6 29-35 16,6 3-139-16,9-3-246 16</inkml:trace>
  <inkml:trace contextRef="#ctx0" brushRef="#br0" timeOffset="-147248.64">15923 11401 41 0,'0'0'232'15,"0"0"-49"-15,0 0 31 16,0 0-82-16,0 0-8 16,0 0-25-16,37-116-8 15,-30 106-17-15,-5 7 4 16,2-2-25-16,-4 5-40 15,0 0 45-15,0 0-58 16,3 0 0-16,1 12-1 16,1 23 0-16,2 16 1 15,-5 16 10-15,0 12-5 16,-2 6 23-16,0 5-25 16,0 4 3-16,-9 3-6 0,-5-5 7 15,1-6-7-15,7-12 0 16,1-17-28-16,5-15 5 15,0-16-122-15,0-16-26 16,5-10-87-16,6-4-202 16</inkml:trace>
  <inkml:trace contextRef="#ctx0" brushRef="#br0" timeOffset="-146960.81">16090 11474 725 0,'0'0'185'0,"0"0"-51"16,0 0-64-16,0 0-35 15,0 0 63-15,0 0-85 16,95-70 8-16,-83 85 6 16,-3 14-22-16,-9 3 37 15,0 2-37-15,0 2 0 16,-19 0 15-16,-8-1-7 15,-6-6-13-15,0-6 0 16,2-3 3-16,6-10-11 16,12-5-42-16,9-5-83 15,4 0 7-15,0-1-84 16,15-20-431-16</inkml:trace>
  <inkml:trace contextRef="#ctx0" brushRef="#br0" timeOffset="-144354.89">16366 11548 377 0,'0'0'428'15,"0"0"-307"-15,0 0-66 16,0 0-3-16,0 0-40 16,0 0 53-16,45-18-63 15,-30 5 2-15,3-7 38 16,-5 3-33-16,-1-3 16 15,-3 2-20-15,-5 2 15 0,0 2-28 16,-2 3 8 0,1 3 0-16,-1 3-11 0,0 0 14 15,0 1-3-15,-2 3 0 16,3-1 14-16,-3-1-12 16,0 3 9-16,0 0-10 15,0 0 31-15,-7 0-25 16,-4 0 6-16,-2 0-13 15,3 0 15-15,6 0-17 16,2 0 2-16,2 0 0 16,0 0-3-16,0 0 13 15,0 0-10-15,0 0 0 16,0 0 8-16,0 0-22 16,0 0 14-16,0 0-53 15,0 0 30-15,0 5-30 16,0 3 47-16,0-2-9 0,0-2-18 15,2 0 27-15,-2-3 6 16,0 2 0-16,0-2-3 16,0 1 16-16,2 3-2 15,0 1 28-15,5-1-36 16,5 2 44-16,-2-3-23 16,9-2-11-16,-4-2 27 15,1 0-35-15,-3 0 2 16,1 0-2-16,-6-9 10 15,-1 0-20-15,-3-4 5 16,-2 6 0-16,-2-3-12 0,0 3 4 16,0-1 0-16,0 4 3 15,0 0-1-15,0 0-10 16,-8 4 16-16,-5 0 0 16,-8 0-14-16,-1 3 19 15,-3 12-5-15,3 7 18 16,2 0-18-16,5 5 44 15,3 1-36-15,6 0-7 16,1 0 38-16,5-2-27 16,0-2-12-16,3-2 0 15,14-7 13-15,1-6-13 16,0-3 2-16,-3-4 2 0,1-2-2 16,6 0 9-16,7-17-14 15,4-15 3 1,2-7-19-16,-2-3 7 0,-6 6 11 15,-10 8 1-15,-8 10 10 16,-4 10 4-16,-3 6-9 16,-2 2-5-16,0 0 9 15,2 0-22-15,1 14 10 16,-3 12 3-16,0 0-6 16,0 6 15-16,0 2-9 15,0-4 0-15,0-4 15 16,0-4-12-16,0-10-3 15,0-6 0-15,0-2-4 0,0-4 16 16,0 0-12 0,0 0 5-16,8-15 6 0,10-10-4 15,4-5-7-15,-4 0-2 16,5 0-18-16,-6 0 1 16,1 6 19-16,-3 6-3 15,-3 8 10-15,-1 8-29 16,-2 2 16-16,0 0 6 15,-2 0-10-15,-1 17 21 16,1 4-11-16,-4 4 3 16,1 1 5-16,0 3 6 15,-1-3-14-15,3-3 0 16,-2-9 3-16,3-5 7 16,2-5-10-16,-2-4 0 0,1 0 11 15,9 0 17-15,-2-6-28 16,5-15 0-16,0-4-11 15,2-3 11-15,1-3-9 16,-3-6 3-16,-3 5 3 16,-1 3-1-16,-3 8 4 15,1 6 0-15,-3 8-11 16,0 4 11-16,1 3 0 16,-2 0 0-16,2 13 8 15,-5 8-17-15,-3 2 9 16,-2-2 0-16,-2 2-12 15,0-3 16-15,0-4-4 16,0-3 0-16,-11-4 2 0,-3-3-7 16,1-1 5-16,-1-5 0 15,4 0 34-15,-1 0-26 16,1 0 14-16,2-3 9 16,1-5-31-16,3 5 49 15,2-3-42-15,2 6-7 16,0 0 13-16,0 0-8 15,0 0-5-15,0 0 0 16,0 0-2-16,0 6-4 16,0 8 6-16,8 3 0 15,3-2-8-15,5-6 15 16,1-3-7-16,4-6 0 0,4 0 4 16,-1 0-16-16,-2 0 12 15,-2-10-24-15,3-4 13 16,-4-4-29-16,2-7 29 15,-3 2 2-15,-5-3 9 16,-2 0-7-16,-2 5 7 16,-5 6 0-16,-1 3 4 15,-3 8 7-15,0 4-11 16,0 0 0-16,0 0 8 16,0 0-24-16,0 14 16 15,0 8 0-15,0 6-3 16,2 4 14-16,2-2-11 15,3-2 0-15,4-6 12 0,-2-5-9 16,4-8-3-16,1-6 0 16,1-3 1-16,5 0 6 15,3-7-9 1,2-18 2-16,-4-6-5 0,2-7-11 16,-1-2 16-16,1-4 0 15,-4 0-6-15,4 4 15 16,-5 1-9-16,-5 6 0 15,-4-1 4-15,-5 8-11 16,-1-1 7-16,-3 5 0 16,0 2-5-16,0 2 10 15,0 2-5-15,0 0 0 16,0 2 11-16,-7 2-2 16,2 4-9-16,3 5 0 15,2 3 12-15,0 0-9 16,-2 0-4-16,0 3 1 0,-2 21-2 15,-1 10-6-15,0 6 8 16,1 8 0-16,1 2 0 16,1 3 8-16,2 2-8 15,0-1 0-15,0-3 9 16,2-10-8-16,5-15-1 16,0-9 0-16,-2-9-8 15,-1-6 10-15,5-2-2 16,0 0 0-16,4-20 0 15,3-6-7-15,-5 2 4 16,-2 0 3-16,-5 7-13 0,-2 10 21 16,0 5-8-16,-2 2 0 15,3 0 11-15,2 0-27 16,1 6 16-16,3 12 0 16,5 6-7-16,1-5 18 15,5 2-11-15,5-1 0 16,-3-8 0-16,2-2 1 15,1-8-1-15,-2-2-6 16,-2 0-13-16,2-22-10 16,-3-7 24-16,-5-6-14 15,-1-5 0-15,-7 0 0 16,-5 2 18-16,-2 8 1 0,0 6 10 16,0 12 4-16,0 5-14 15,0 7 0-15,0 0 13 16,0 11-27-16,0 16 14 15,0 14 0-15,0 7 3 16,0 4 9-16,-2 6-12 16,-1 4 3-16,-3 1 5 15,-1 2 21-15,0 2-29 16,0 3 2-16,1-1 2 16,4-4 5-16,-5-1-9 15,2-10 0-15,-1-9 4 16,-1-9-8-16,1-10 4 15,-1-8 0-15,0-9-6 16,2-4 24-16,-1-5-18 16,-7 0 14-16,-5 0-11 0,-7-8 53 15,-4-15-56-15,6-9 0 16,4-9 45-16,9-12-41 16,8-3 11-16,2-4 9 15,2 2-23-15,19 6 32 16,4 2-33-16,-1 8 0 15,1 3-14-15,-6 9 14 16,0 6-33-16,-9 6-29 16,-3 2-57-16,-7-4-142 15,0-2-850-15</inkml:trace>
  <inkml:trace contextRef="#ctx0" brushRef="#br0" timeOffset="-144146.85">17722 11323 813 0,'0'0'244'0,"0"0"-137"15,0 0-36-15,0 0-42 16,0 0-21-16,0 0 13 16,178-85-14-16,-145 70 4 15,-8 6-6-15,-8-2-5 16,-3 8-31-16,-7-3-125 0,-7 3-296 15</inkml:trace>
  <inkml:trace contextRef="#ctx0" brushRef="#br0" timeOffset="-144006.93">17342 11257 686 0,'0'0'281'0,"0"0"-197"16,0 0-3-16,0 0-81 15,0 0-63-15,0 0-174 16,0 12-419-16</inkml:trace>
  <inkml:trace contextRef="#ctx0" brushRef="#br0" timeOffset="-142576.17">19211 11355 153 0,'0'0'186'15,"0"0"-1"-15,0 0-47 16,0 0-68-16,0 0 0 16,0 0-14-16,39-122 22 15,-34 108-25-15,-3 4 9 0,0 2 4 16,-2 8-40-16,0 0 35 16,0 0-61-16,0 0-7 15,-7 8 7 1,-10 18 10-16,-5 12-8 0,6 7-1 15,3 1 9-15,6-5-10 16,7-2 0-16,0-11 3 16,0-12-18-16,20-7 14 15,4-9 1-15,7 0 16 16,1-26-16-16,-1-13-3 16,-4-5-16-16,-11-5-30 15,-8 3 36-15,-5 0-20 16,-3 13 33-16,0 6 23 15,-11 13-21-15,-7 12 25 16,-5 2-27-16,-4 9 0 0,-4 22-13 16,3 11 13-16,5 9-15 15,9-1-35-15,12 0-112 16,2-10-24-16,21-12-257 16</inkml:trace>
  <inkml:trace contextRef="#ctx0" brushRef="#br0" timeOffset="-142193.55">19603 11219 169 0,'0'0'212'15,"0"0"-21"-15,0 0-83 16,0 0-3-16,0 0-40 0,0 0 15 16,80-155 28-16,-78 142-61 15,-2 5 10-15,0 2 12 16,0 1-40-16,0 5 16 15,0-2-25-15,0 2-17 16,0 0-6-16,0 0-4 16,-11 0 7-16,-4 13-4 15,-3 8 14-15,-1 12-10 16,6 9 0-16,0 16 4 16,4 12 27-16,0 13-27 15,3 6 14-15,-1-2 6 16,-2-5-13-16,0-6 1 15,-2-4-12-15,-1-7 9 0,2-9-5 16,-4-12-4 0,7-10-3-16,1-13-14 0,4-8-75 15,2-13-51-15,0 0 27 16,0-13-26-16,0-22-225 16,8-9-165-16</inkml:trace>
  <inkml:trace contextRef="#ctx0" brushRef="#br0" timeOffset="-142024.65">19512 11546 374 0,'0'0'340'16,"0"0"-122"-16,0 0-83 15,0 0 2-15,0 0-64 0,0 0-47 16,0-52-18 0,26 46 18-16,14-6-10 0,16-4-16 15,11-5-10-15,8-2-72 16,8-3-138-16,4-3-126 15</inkml:trace>
  <inkml:trace contextRef="#ctx0" brushRef="#br0" timeOffset="-140745.85">20621 11450 67 0,'0'0'224'0,"0"0"-73"16,0 0-40-16,0 0 23 15,0 0-35-15,0 0-22 16,-2-64 49-16,16 54-94 15,-1-2-3-15,3 2 22 16,1-5-31-16,1 1 20 16,5-1-39-16,-1-3 10 15,0-2 1-15,-4-1-12 16,-3 1-21-16,-6 3 1 16,-2-3-49-16,-7 3 17 15,0 3 42-15,0 2-1 16,0 6 3-16,0 3 15 15,-5 3-7-15,-6 0 0 0,1 0 6 16,-6 3-6 0,3 11 13-16,-1 2 3 0,3 6 35 15,-2 4-37-15,3 8 20 16,2 9 17-16,3 4-38 16,3-2 25-16,2-7-19 15,0-8-16-15,0-12 21 16,0-8-24-16,2-6 0 15,9-4-2-15,3 0 7 16,1-7 30-16,6-13-35 16,1-8 10-16,2-5-13 15,1-6 3-15,-3 2-24 0,-1-2 15 16,-4 13-7 0,-3 6 16-16,-6 8 0 0,-1 7 1 15,-5 5-13-15,2 0 12 16,-2 5 0-16,1 17-4 15,0 4 9-15,-3 5 25 16,0 1-5-16,0-5-25 16,0 0 46-16,0-5-44 15,0-4 8-15,0-6-10 16,0-2 19-16,0-6-20 16,2-4 1-16,2 0 0 15,3 0 8-15,3-4 2 16,4-15-7-16,1-6-3 15,4-6-48-15,-4 3 36 16,-1 3-11-16,-3 2 23 0,-3 9-3 16,0 6 3-16,-4 4 0 15,-2 4-1-15,0 0 5 16,0 0-11-16,3 0 1 16,1 20 6-16,4 4 24 15,-2 1-20-15,-3-3-4 16,1-2 0-16,0-8 9 15,-4-4-9-15,0-6 0 16,0-2 7-16,0 0 6 16,-2 0-11-16,4 0-2 15,5-9 12-15,3-15-12 16,3-3 0-16,1-4-23 0,-1 1-11 16,3 0 27-16,2 5-36 15,-2 2 13-15,-2 9 26 16,-5 6-18-16,-5 6 17 15,-1 2-20-15,-1 0 25 16,1 6 1-16,2 14 11 16,-3 2 45-16,3 6 2 15,-1 2-49-15,-1 3 34 16,4-2-40-16,0-2 0 16,1-7 14-16,6-7-10 15,3-5-14-15,0-8 6 16,10-2-18-16,2 0 13 15,5-21-71-15,-5-11-50 16,-2-7-55-16,-6-1-219 16,-3 0-149-16</inkml:trace>
  <inkml:trace contextRef="#ctx0" brushRef="#br0" timeOffset="-140416.04">21632 11148 85 0,'0'0'219'0,"0"0"-65"16,0 0-10-16,0 0 11 15,0 0-29-15,0 0-62 16,-6-79 30-16,4 74-36 15,0 0-14-15,-2-2 44 16,2 4-49-16,-1 1 23 16,3-1-21-16,0 3-35 15,0 0 37-15,0 0-43 0,0 0 5 16,0 0-11-16,0 20 2 16,0 19 4-16,0 21 1 15,0 15 20 1,0 17-18-16,0 5 6 0,-2 6-4 15,-4 0 22-15,-4-6-21 16,-3-1-6-16,-3-4 0 16,-5-13 14-16,0-10-16 15,1-18 2-15,3-13 0 16,5-11-14-16,5-11-29 16,5-10-11-16,2-6-42 15,0 0-15-15,0-24-142 16,2-18-214-16</inkml:trace>
  <inkml:trace contextRef="#ctx0" brushRef="#br0" timeOffset="-140155.41">21526 11396 579 0,'0'0'239'0,"0"0"-104"15,0 0-54-15,0 0-38 16,0 0-9-16,0 0 8 15,210-129-42-15,-185 129 0 16,-5 0 33-16,-9 17-22 16,-7 0 35-16,-4 7-37 15,0 5 2-15,-18 3 45 16,-13 0-51-16,-3 0 9 0,-1-6-14 16,4-5-37-1,6-10-60-15,10-8-94 0,11-3-118 16,4-3-225-16</inkml:trace>
  <inkml:trace contextRef="#ctx0" brushRef="#br0" timeOffset="-138810.95">21881 11369 366 0,'0'0'269'0,"0"0"-174"16,0 0-34-16,0 0-60 15,0 0 16-15,0 0 10 16,56-136-13-16,-54 104 18 16,-2-1 13-16,0-2-16 0,0 3 6 15,0 4-28-15,0 6-2 16,0 6 10-16,0 6-10 16,0 3 32-16,2 4-37 15,0 3 0-15,-2 0 12 16,0 0-5-16,0 0-9 15,0 0 2-15,0 20 0 16,0 9 53-16,-2 8-29 16,-4 7-6-16,1 2 37 15,0 2-50-15,5 0 25 0,0-2-23 16,0-3 7 0,0-5-2-16,0-8-12 0,0-9 0 15,0-6 0-15,2-10 0 16,4-5 0-16,2 0 0 15,3-3 9-15,7-19-10 16,0-6 1-16,0-4-38 16,0 0 34-16,-3 1-16 15,-2 4 20-15,-1 4 0 16,-6 8 9-16,-1 4-9 16,-5 7 4-16,2 4-2 15,-2 0 19-15,0 0-21 16,0 0-1-16,0 6 1 15,0 10 5-15,0 1 38 16,0-2-41-16,9 4 7 0,0-3 6 16,2-1-9-16,1-4-6 15,-4-4 0-15,3-5 12 16,1-2-8-16,3 0-4 16,3 0 3-16,-3-16-8 15,3-3-8-15,-7-6-14 16,-2 1-8-16,-6-4-18 15,-3-2 49-15,0 0-17 16,0 1 21-16,-14 8 6 16,3 5 5-16,-3 9 16 15,-1 7-20-15,1 0 10 16,-1 0-14-16,1 17-3 0,4 1 0 16,3 0 26-1,3 0-18-15,2 1 0 0,2 2-8 16,0-1 12-16,2 0-2 15,13-6-10-15,5 0 0 16,5-8 14-16,-1-4-7 16,0-2-7-16,1 0 0 15,-5-8-8-15,2-7-3 16,-4-6-10-16,1 3 21 16,-4 0-22-16,-4 1 33 15,-4 2-11-15,-3 7 0 16,-4 2 5-16,0 6-4 15,0 0-1-15,0 0-12 16,0 3-10-16,0 12 44 16,0 3-14-16,0 4 7 0,0-4-4 15,9 1 1-15,3-7-12 16,3-5 0-16,-1-3 6 16,3-4 12-16,1 0-18 15,-1-10 4-15,2-11 5 16,-4-6-11-16,-1-4 2 15,-4 5 0-15,-1-1-8 16,-2 5 24-16,0 4-16 16,-5 7 31-16,0 4-30 15,0 5 50-15,-2 2-51 16,0 0 2-16,3 0-23 16,-3 22 24-16,2 8-3 0,-2 10 0 15,0 10 3-15,0 9-5 16,0 8 2-16,0 10 0 15,-9 1-12-15,-2 0 25 16,-3-6-13-16,1-5 0 16,0-8 3-16,4-6-5 15,-2-11 2-15,2-8 0 16,2-10-7-16,1-13 7 16,1-4-1-16,1-5-1 15,-1-2 2-15,-2 0 62 16,-4-9-38-16,-3-17-21 15,2-11 29-15,3-4-23 16,5-10-9-16,4-5 0 0,0-4 14 16,10-7-17-16,11 4 3 15,2 2-6-15,2 5-2 16,2 10-48-16,2 12-2 16,0 7-93-16,2 8-271 15</inkml:trace>
  <inkml:trace contextRef="#ctx0" brushRef="#br0" timeOffset="-138076.52">22712 11255 887 0,'0'0'161'0,"0"0"-136"15,0 0-19-15,0 0 7 0,0 0-13 16,0 0 30-16,0 0-19 15,36-4-7-15,-25 4 20 16,0 0-5-16,5 0 40 16,-1 0-53-16,1 0-6 15,4 0 20-15,0-5-8 16,-1-10-12-16,-4-1 0 16,-1 2-8-16,-8-2 2 15,-2 2-14-15,-4 0 17 16,0 4-19-16,0 5 17 15,0-1 1-15,0 6 7 0,0 0-3 16,-14 0 13 0,-1 0-13-16,-1 3 0 0,-3 13-13 15,1 0 24-15,0 0-11 16,0 4 24-16,5 2-11 16,4 0 32-16,4 4-45 15,5-2 0-15,0-4 4 16,0-2 2-16,21-3-6 15,3-8 9-15,5-4-7 16,9-3 34-16,0 0-36 16,-1-18 0-16,-1-3-4 15,0-3 19-15,-7 0-15 0,-5 0 0 16,-4 2 0 0,-3 2-10-16,-5 2 10 0,-1 2-17 15,-1 2 11-15,-4 4-40 16,-4-1 36-16,-2 2 2 15,0 1-36-15,0 2 38 16,-2 2-3-16,-6-1 9 16,-4 5-3-16,1 0 9 15,-1 0-6-15,-1 0 0 16,3 0 1-16,-2 12 29 16,3-1-28-16,3 7 8 15,1 2 37-15,3 3-41 16,2 6 6-16,0-5 17 15,0-2-29-15,11-4 43 16,12-8-43-16,10-7 18 0,7-3 25 16,7-3-33-16,-3-19-20 15,-4-4 8-15,-11 0-93 16,-9 3-102-16,-11-2-450 16</inkml:trace>
  <inkml:trace contextRef="#ctx0" brushRef="#br0" timeOffset="-136555.03">23963 11180 302 0,'0'0'222'0,"0"0"-131"16,0 0-60-16,0 0 12 15,0 0 65-15,0 0-64 0,34 0-5 16,-30 5 38-16,0 7-58 16,3 5 28-16,-3-2-9 15,1 2-34-15,-1-6 35 16,1-1-39-16,-3-5 0 15,1-2 0-15,-3-3 17 16,0 0-17-16,0 0 9 16,0 0-4-16,0 0 36 15,0-12-41-15,0-4 7 16,0-5-17-16,-7 2 14 16,-3 1-4-16,0 0 0 15,-1 6-2-15,-3 1-17 16,-1 10 16-16,-1 1-4 0,-2 0-9 15,-2 10 11 1,-2 10 5-16,1 6 0 0,2 4 7 16,3 4 15-16,3 0-22 15,3-2 0-15,8-1 16 16,2-9-13-16,0-8-3 16,0-7 0-16,0-4 16 15,0-3-11-15,5 0 13 16,8-9-15-16,8-14-3 15,0-5-9-15,2-3 7 16,1 1-5-16,-3 2 5 16,-6 6-16-16,-4 6 18 15,-4 7 0-15,-3 9-7 16,1 0 7-16,-1 0-15 0,-2 15-6 16,3 9 21-1,-5 0 19-15,5-1-16 0,-3-8 12 16,2-5 22-16,1-3-36 15,1-6 26-15,5-1-3 16,5 0-8-16,9 0 33 16,-1-10-47-16,5-8-2 15,-5-2 0-15,-1-4-63 16,-1-2 38-16,-7-2-5 16,-1-4 1-16,-1-1 11 15,-6-6 18-15,2 0 0 16,-7 5-11-16,1 5 6 15,-3 9 5-15,0 7 0 0,0 5 7 16,0 6-6 0,0 1-1-16,0 1-20 0,0 0 15 15,0 0 2-15,0 11 3 16,-7 10 23-16,0 3-16 16,0 7 49-16,3 3-35 15,-3 5-15-15,7-1 6 16,0 0 1-16,0-5-13 15,0 1 0-15,0-7 5 16,0-4-11-16,7-5 6 16,7-9 0-16,5-7 7 15,8-2 5-15,0 0 3 16,0-20-15-16,-2-6-14 16,-6-4 10-16,-1-4-35 0,-5-2 16 15,-1-4 22-15,-1-3-13 16,-3-3 14-16,0 3 0 15,-2 5 8-15,-4 5-11 16,1 11 11-16,-3 8-8 16,0 9 27-16,0 0-18 15,0 3 10-15,0 0-19 16,0 2 14-16,0 0-32 16,0 0 13-16,0 17 5 15,0 14 28-15,0 10-25 16,0 9 29-16,0 7-7 15,0 0-19-15,0-3 38 16,0-4-38-16,0-6-6 0,0-10 0 16,0-11 3-16,0-12-3 15,4-4 0 1,-2-7-26-16,7 0 12 0,-2-3 2 16,4-16-108-16,-5-7-79 15,-1-6-485-15</inkml:trace>
  <inkml:trace contextRef="#ctx0" brushRef="#br0" timeOffset="-136372.14">24261 11071 524 0,'0'0'444'0,"0"0"-269"0,0 0-26 16,0 0-88-16,0 0-48 15,0 0 13-15,154-116-13 16,-109 93-5-16,-5 5-16 15,-7 6-12-15,-1 7-132 16,-10 5-80-16,-9 0-288 16</inkml:trace>
  <inkml:trace contextRef="#ctx0" brushRef="#br0" timeOffset="-135630.77">24456 11289 317 0,'0'0'208'16,"0"0"-62"-16,0 0-43 0,0 0-12 15,0 0 16-15,0 0-33 16,11 25 41-16,7-39-23 16,4-9-61-16,0-1 13 15,5-6-26-15,2-2-16 16,0-2 34-16,-2-4-36 15,-6 2 0-15,-2 5-6 16,-9 6 6-16,-4 11 0 16,-6 7 0-16,0 4 2 15,0 3-4-15,0 0 2 0,0 0 0 16,-18 8-6 0,-7 10 18-16,4 4-11 0,8-2-1 15,9-2 5-15,4 0-6 16,0-3 1-16,0-1 0 15,7 1-3-15,11-3-34 16,1-2 34-16,4-1-16 16,2 2 0-16,-5-3 4 15,-5 0 17-15,1-2-2 16,-5 2 0-16,-2-2 15 16,2 0-15-16,-4-1 22 15,-1 1-13-15,1-3 32 16,0 1-32-16,0 0-9 15,-3-4 2-15,2 0 10 16,3 0-12-16,3 0 17 0,3-4-5 16,3-10 33-16,5-2-38 15,-2-2-7-15,2-2 0 16,-1 0 9-16,-4-2-12 16,-4 1 3-16,-6 0 0 15,-1 1-10-15,-2 3 13 16,-5 5-3-16,0 4 0 15,0 5 10-15,0 3-10 16,0 0 4-16,0 0 5 16,2 0 1-16,0 0-10 15,5 8 0-15,-3 18 0 16,5 9 13-16,5 0-2 0,-4-3-11 16,4-2 1-16,-3-8-5 15,0-4 4-15,3-8-1 16,-1-10-19-16,5 0-51 15,5-6 30-15,-4-24-149 16,1-9-296-16</inkml:trace>
  <inkml:trace contextRef="#ctx0" brushRef="#br0" timeOffset="-135373.92">25229 10856 287 0,'0'0'491'0,"0"0"-411"15,0 0-28-15,0 0 5 16,0 0-40-16,0 0 42 16,9 29-21-16,2-29 14 0,-6 0 47 15,-1-11-41-15,-2-3-13 16,-2 0-41-16,0 0 16 16,0 4-17-16,-22 4 9 15,-7 4-12-15,-3 2 0 16,-1 0 4-16,4 20-13 15,12 10-60-15,15 5-111 16,2-4-71-16,35-8-433 16</inkml:trace>
  <inkml:trace contextRef="#ctx0" brushRef="#br0" timeOffset="-133644.41">25272 11147 178 0,'0'0'255'0,"0"0"-21"15,0 0-31-15,0 0-96 16,0 0-32-16,0 0-64 16,67-28 4-16,-46 10-10 15,2-2-5-15,-3-4 0 16,-3-4-8-16,2-4 8 0,-3-1-14 16,-3-1 13-16,0 4-32 15,-2 4 19-15,-2 3 7 16,-3 4 7-16,-3 3-13 15,-1 5 13-15,-2 6-15 16,0 1 15-16,0 1 15 16,0 3 33-16,0 0-48 15,0 0 11-15,0 0-16 16,0 0 5-16,0 0 0 16,0 0 7-16,-5 7-1 15,-7 12 20-15,0 6-10 16,-3 8-5-16,4 4 40 15,-1 4-49-15,3 3 21 0,3-4-23 16,6-1 19-16,0-4-17 16,0-6-2-16,0-8 0 15,0-4-8-15,2-10 14 16,9-3-19-16,3-4 26 16,1 0 8-16,5 0 17 15,3-11-38-15,-2-10-20 16,2-2 18-16,2-3-40 15,-3 1 41-15,-2-3-9 16,0 1 12-16,-5 8-10 16,-5 5 8-16,-4 7 0 15,-4 6 25-15,-2 1-25 0,0 0-4 16,3 15 4 0,-1 10 8-16,2 3 43 0,-2 0-47 15,0 2 6-15,4-6 19 16,-4-4-16-16,4-6-12 15,-1-7-1-15,-1-5 12 16,0-2-16-16,3 0 4 16,0 0 0-16,6-2-14 15,8-17 8-15,1-6-32 16,2-1-6-16,0 3 10 16,-3 0 32-16,-4 3 2 15,-3 8 0-15,-5 5 20 16,-5 7-14-16,0 0 9 15,-2 0-15-15,-2 0 5 16,4 14 22-16,-4 2-15 0,0 0-2 16,0 2 31-16,0-2-32 15,0-2 7-15,0 0-12 16,0-2 9-16,0-4 4 16,4-4-17-16,2-2 0 15,5-2-2-15,3 0 18 16,-1-2-25-16,1-13 9 15,-3-10-35-15,-3-2 13 16,-3 1-42-16,-5-1 32 16,0-2 22-16,0 6 3 15,-5 5 7-15,-1 6 16 16,2 7-11-16,-3 5 34 0,-2 0-39 16,-2 7 0-16,-2 11 7 15,-1 4 1-15,3-1 7 16,1 2-2-16,4-3-8 15,6 0 13-15,0-2-18 16,0-2 0-16,4-2 13 16,10-4-8-16,1-6-5 15,4-4 2-15,3 0-1 16,3-4 17-16,3-13-18 16,-1-8-35-16,0 1 33 15,-1-2-61-15,-5 4 62 16,-4 5-5-16,-5 6 6 15,-3 4-1-15,-3 6 1 0,-4 1 0 16,2 0-8 0,2 0-2-16,-4 5 10 0,2 12 23 15,-2 1-18-15,1 2 51 16,-3 0-50-16,4 0-3 16,-2 1 24-16,0-6-20 15,0-4-7-15,0 0 0 16,2-7 10-16,-4-4-6 15,4 0-4-15,0 0 0 16,5 0 15-16,5-6-8 16,1-14-7-16,5-2 0 15,0-3-3-15,2 2-19 0,-3 0 22 16,-7 2 0 0,2 4-7-16,-5 4 14 0,0 4-7 15,-3 8 0-15,-4 1 4 16,4 0-8-16,-2 0 4 15,5 5 0-15,3 16 12 16,0 7-7-16,1 4 2 16,1 1 17-16,1-1-19 15,-1-9 22-15,-1-5-27 16,-2-8 0-16,-4-3-7 16,2-7 26-16,-3 0-19 15,6 0 0-15,-1-12-26 16,-5-8 15-16,-3-3-131 15,-3-5-202-15,0-2-481 16</inkml:trace>
  <inkml:trace contextRef="#ctx0" brushRef="#br0" timeOffset="-133467.52">25938 10871 1007 0,'0'0'106'16,"0"0"-82"-16,0 0-24 16,0 0-65-16,0 0 35 15,0 0-165-15,-3 33-157 16</inkml:trace>
  <inkml:trace contextRef="#ctx0" brushRef="#br0" timeOffset="-133268.64">25767 10864 842 0,'-3'0'270'0,"3"-6"-101"16,18-6-123-16,35-6-27 16,10 0-8-16,1 4-11 15,-8 0 0-15,-20 6-12 16,-18 2-61-16,-10 2-6 15,-8 4-120-15,0 0-103 0</inkml:trace>
  <inkml:trace contextRef="#ctx0" brushRef="#br0" timeOffset="-110138.83">2392 14239 123 0,'0'0'131'0,"0"0"-106"15,0 0-10-15,0 0 91 16,0 0-27-16,0 0 15 16,0-22 19-16,0 17-45 15,0 5 3-15,0 0-1 16,0 0-20-16,0 0 18 16,0 0-48-16,0 0-6 15,0 0 18-15,0 0-25 0,0 0 1 16,0-3 11-1,0 1-6-15,-5-2 43 0,3 1-41 16,-1-2 21-16,1 1 15 16,0 0-48-16,0 0 25 15,2 0-4-15,-3 2-16 16,3-2 29-16,0 2-36 16,0 2 2-16,0 0 26 15,0 0-21-15,0 0-4 16,0 0-4-16,0 0 7 15,0 0-17-15,0 0 10 16,0 18 0-16,0 10-13 16,-6 8 24-16,2 4-11 15,-5 0 0-15,1 1 0 16,2-10 4-16,2 1-4 0,2-5 0 16,-1-8-10-16,3-2 4 15,0-5-11-15,0-8-28 16,0-3-72-16,0-1-22 15,13 0-94-15,-1-1-156 16</inkml:trace>
  <inkml:trace contextRef="#ctx0" brushRef="#br0" timeOffset="-109614.77">2585 14209 197 0,'0'0'141'0,"0"0"-17"16,0 0 14-16,0 0-44 15,0 0-27-15,0 0 17 16,2-18-53-16,0 14 20 16,-2 0-9-16,0 0-27 15,0 2 34-15,0-4-37 0,0 1 0 16,0 0 17 0,0-2-27-16,0 7 13 0,0-3 3 15,0 3 12-15,0-2 32 16,0 2-43-16,0 0-10 15,0 0 14-15,0 0-19 16,0 0-8-16,0 2-7 16,0 18-3-16,0 9 14 15,0 10 1-15,0 3 2 16,-6 0 11-16,0 0-2 16,-5-2-12-16,1-4 0 15,1-1 8-15,1-9 0 16,3-6-8-16,0-6 0 15,5-9-7-15,0-5-40 0,0 0-52 16,0-1 7-16,0-22-132 16,0-4-356-16</inkml:trace>
  <inkml:trace contextRef="#ctx0" brushRef="#br0" timeOffset="-109243.31">2427 13918 343 0,'0'0'287'16,"0"0"-134"-16,0 0-102 15,0 0-49-15,0 0-2 16,0 0 0-16,-4 23 62 16,8-11-48-16,0-7 13 15,1-1 34-15,-1-4-30 16,3 0 63-16,0-4-10 16,-1-13-59-16,-1 2 24 15,-3 1-42-15,-2 6-6 16,0 8-1-16,0 0-1 0,0 0-29 15,-11 0-64-15,-5 22-64 16,1 7-70-16,6-4-336 16</inkml:trace>
  <inkml:trace contextRef="#ctx0" brushRef="#br0" timeOffset="-108856.53">2632 13948 219 0,'0'0'176'0,"0"0"-37"0,0 0-36 15,0 0-33-15,0 0-7 16,0 0-63-16,18-9 15 16,-18 6 24-16,0 1-13 15,2 0 42-15,3-6-26 16,2-2-21-16,1-6 19 16,-1 1-10-16,-3-2-11 15,1 5 33-15,-5 4-30 16,0 4 26-16,-7 2-48 15,-10 2 2-15,-4 0-16 0,3 11-10 16,1 14-69-16,8 5-24 16,9-2-188-16,0-4-273 15</inkml:trace>
  <inkml:trace contextRef="#ctx0" brushRef="#br0" timeOffset="-108352.83">2853 13979 426 0,'0'0'284'15,"0"0"-104"-15,0 0-6 16,0 0-67-16,0 0 9 0,0 0-71 15,-13-40-11-15,13 40 7 16,0 0-28-16,0 0-15 16,0 2 2-16,2 21-6 15,13 15-5-15,6 12 11 16,-4 11 0-16,-10 9 3 16,-7 5 13-16,0 6-16 15,-22 0 0-15,-5-7 8 16,0-7-4-16,4-8-4 15,10-20 0-15,7-14-2 16,4-13-21-16,2-12-26 16,0 0 4-16,0 0-84 15,-2-5-192-15</inkml:trace>
  <inkml:trace contextRef="#ctx0" brushRef="#br0" timeOffset="-37725.26">3308 14538 396 0,'-3'0'138'0,"3"0"-72"16,0 0-21-16,0 0 11 16,0 0 23-16,0 0-51 15,0 0 20-15,0 0 7 16,0 0 12-16,0 0 26 15,0 0-9-15,0-9-4 16,7-14-22-16,11-7-49 16,4-9-1-16,2-3 6 15,1-10-8-15,-2-7 3 0,-1-8-9 16,-5-5 0-16,0 2-12 16,-9 1 2-16,-3 4 6 15,-5 2 0-15,0 10 4 16,0 4 6-16,0 11-6 15,0 5 0-15,0 8-3 16,0 7 8-16,-3 2-5 16,3 6 0-16,0 1 7 15,0 4 6-15,0 0-13 16,0 2 0-16,0 3 14 16,0-2-5-16,0 2-15 15,-2 0 6-15,2 0-26 16,-4 0 22-16,0 3-21 0,-4 28 25 15,-1 12-8-15,-1 20 18 16,0 10-10-16,4 2 0 16,3 1 3-16,3-2 7 15,0-5-10-15,0-8 0 16,0-8 12-16,14-11-4 16,1-10-8-16,6-7 0 15,0-7 0-15,6-9 7 16,2-4-7-16,5-5 0 15,4 0 13-15,2-22 5 16,0-9-26-16,-5-10 8 16,-2 0-26-16,-8-8 23 15,0 2-43-15,-7 1 13 16,-5 4 27-16,-6 3-15 0,-4 9 19 16,-3 11-1-16,0 6 6 15,0 10-16-15,0 1 7 16,0 2-31-16,-5 0 9 15,-8 2-2-15,-3 15 30 16,-2 5 0-16,0 4 0 16,3 5-2-16,1 5 5 15,6 1-3-15,1 7 54 16,7-3-46-16,0 3 33 16,0-8-5-16,19-6-24 15,6-6 26-15,0-8-37 16,4-6 4-16,2-10 1 0,2 0 9 15,3-12-7-15,3-20-8 16,-4-9-21-16,-2 0-60 16,-1 1-88-16,-6 5-72 15,-1 3-126-15</inkml:trace>
  <inkml:trace contextRef="#ctx0" brushRef="#br0" timeOffset="-36104">4263 14087 263 0,'0'0'92'0,"0"0"61"16,0 0-28-16,0 0 4 16,0 0-67-16,0 0-23 15,0 67 13-15,0-60-51 0,0-3 17 16,0-3-10 0,0-1-5-16,0 0 31 0,0 0-17 15,0 0 25-15,0 0 39 16,0-3-58-16,0-11-9 15,0-2-14-15,0-2 4 16,-2-1-16-16,-4-1 12 16,-3 5 0-16,3-3-12 15,-4 0 19-15,4 8-7 16,-1 1 0-16,-1 5 0 16,-2 4-12-16,-5 0 12 15,-3 11 0-15,-2 13-13 16,2 8 6-16,0 6 7 15,3 0 0-15,4 0 4 0,1-2 9 16,8-8-13-16,2-5 0 16,0-6 11-16,0-7-5 15,0-10-11-15,0 0 5 16,12 0 0-16,7-18 54 16,8-16-54-16,0-6-1 15,0-4-11-15,-2 3-22 16,-8 5 34-16,-1 13 6 15,-8 5-5-15,-3 12 47 16,-5 3-32-16,0 3-16 16,0 0-3-16,0 27-52 15,0 3 55-15,0 8 33 16,0-1-17-16,0 0 17 0,0-7-33 16,2-5 0-16,4-13 16 15,4-7-8-15,-1-5 5 16,7 0-4-16,3 0 8 15,8-17 36-15,6-16-48 16,-1-3 2-16,-3-4-14 16,-9-1 2-16,-7 4 2 15,-6 3-12-15,-4 3 15 16,-3 12-4-16,0 8 10 16,0 6-6-16,0 5 4 15,0 0-4-15,-8 9-4 16,-5 15 4-16,-1 1 0 0,3-2-1 15,7-4 1 1,2-6-11-16,2-4-2 0,0-6-48 16,0 2 36-16,4-5-12 15,14 0-17-15,2 0 41 16,2 0-76-16,-3 0 52 16,-2 0 13-16,-7 0 19 15,-2 14-4-15,1 4 3 16,-1 3 6-16,2 4 73 15,-1 1-25-15,-3-2 3 16,3-2 4-16,-4-3-44 16,-1-5 24-16,1-9-28 15,-3-1-5-15,2-4 35 0,5 0-35 16,0 0 16-16,6-9 20 16,4-12-31-16,-2-3-7 15,3-6 0-15,-1-2-26 16,-4-4 14-16,1-4-25 15,-1 1 37-15,-3 3-15 16,-2 12 30-16,-3 4-15 16,-1 9 12-16,-3 7-7 15,0 4 14-15,-3 0-19 16,2 0-16-16,2 9 8 16,3 12-7-16,-1 3 15 15,-2 2 6-15,1 2-2 0,-2 0 35 16,-1 2-38-1,-2-2 6-15,0-2 6 0,0-4 2 16,0-6-15-16,0-6 0 16,2-4 5-16,0-6 3 15,3 0 0-15,1 0-8 16,6 0 19-16,1-8-17 16,5-8 14-16,1-10-16 15,2 0 0-15,1-6-7 16,-2 0 0-16,-2 4 7 15,-3 3-10-15,-5 7 9 16,-2 9 0-16,-3 4 1 16,-1 4 0-16,0 1-14 15,2 0-1-15,2 6 0 16,-1 11 15-16,-1 7-13 0,1 5 13 16,-4 0 0-16,-1-2 1 15,0-1 6-15,0-8-5 16,-2-2-2-16,0-6 0 15,0-10 5-15,2 2-5 16,-2-2 0-16,3 0 4 16,-1 0 22-16,4-12-26 15,6-12-10-15,3-5-1 16,6-6-25-16,-2 0 34 16,3 3 2-16,-3 9 0 15,-4 7 17-15,-1 5-15 16,-8 6 9-16,-1 2-5 0,-3 3-5 15,2 0-2 1,0 8-15-16,2 12 16 0,-2 5 4 16,0 3-2-16,1 0-2 15,-1 2 0-15,2 0 16 16,2-2-15-16,-2-2 6 16,3-10-4-16,-3-4 30 15,4-6-29-15,3-4 12 16,7-2 11-16,5 0-22 15,1-12 11-15,5-12-16 16,-2-8-19-16,-2 1 1 16,-7-4-102-16,-1-5-142 15,-6 4-414-15</inkml:trace>
  <inkml:trace contextRef="#ctx0" brushRef="#br0" timeOffset="-35337.43">5700 14002 365 0,'0'0'271'16,"0"0"-230"-16,0 0-26 16,0 0 44-16,0 0-19 15,0 0-34-15,27 55 25 16,-25-51-13-16,-2-4 1 16,2 0 64-16,-2 0-18 15,2 0 38-15,2-18-32 16,-2-4-60-16,3-5-6 15,-1 1 22-15,-4-1-11 0,0 8 23 16,0-3-37 0,0 8 5-16,0 8 0 0,0 2 8 15,0 4-14-15,-2 0-1 16,-13 0 4-16,-6 16-19 16,-1 8 15-16,0 4 0 15,2 4-2-15,4 0 4 16,5 3-7-16,5-5 5 15,6-2 0-15,0-9-9 16,0-5 9-16,0-3 0 16,6-5-4-16,5-6 4 15,5 0 0-15,4-10 16 16,2-21-16-16,5-3 0 0,-3-4 2 16,1-1-2-16,-2 4 0 15,-8 5 12-15,-3 5-12 16,-8 12 1-16,0 3 2 15,-2 7 15-15,1 3-18 16,-1 0-5-16,2 0 5 16,0 26-22-16,4 6 22 15,-6 17 0-15,-2 9 0 16,0 13 19-16,0 1-17 16,0 4 6-16,0 4-4 15,0-4 9-15,0-4-7 16,0-9-6-16,2-7 2 0,0-14 7 15,3-7 1-15,-3-8-10 16,0-8 4-16,-2-4 10 16,0-10-12-16,0-4-2 15,0-1 3-15,0 0 25 16,-11 0-12-16,-7-6 10 16,-5-16-12-16,4-12-6 15,1-10-2-15,5-12-6 16,8-6 2-16,5-10-1 15,0-2-1-15,0 2-3 16,9 3-3-16,2 7-40 16,-5 8 21-16,-4 6-26 15,-2 8-94-15,0-1-94 0,-21 1-408 16</inkml:trace>
  <inkml:trace contextRef="#ctx0" brushRef="#br0" timeOffset="-35184.52">5220 13640 1244 0,'0'0'114'0,"0"0"-112"16,0 0-4-16,0 0 1 16,0 0-237-16,0 0-116 15</inkml:trace>
  <inkml:trace contextRef="#ctx0" brushRef="#br0" timeOffset="-34162.53">9674 13967 368 0,'0'0'183'15,"0"0"-92"-15,0 0 26 16,0 0 60-16,0 0-84 15,0 0-65-15,205-12 42 16,-116 1-52-16,0 3 22 16,-13-2-28-16,-20 6-4 15,-22-4 10-15,-19 3-8 16,-13 5 11-16,-2 0 28 0,-2 0-46 16,-16 0 20-16,-2 0-23 15,0 5-101-15,9 5-201 16</inkml:trace>
  <inkml:trace contextRef="#ctx0" brushRef="#br0" timeOffset="-26641.84">10794 13600 160 0,'-10'0'326'0,"8"0"-204"15,2 0-27-15,0 0-7 16,29 0 19-16,20 0 29 16,16-15-97-16,10-1 12 15,3-2-27-15,-7 4-22 16,-13 0 22-16,-10-1-24 16,-19 6 0-16,-10 3-1 0,-7 4-21 15,-10 2-45-15,-2 0-56 16,0 0-129-16,-18 12 44 15,-9 5-130-15</inkml:trace>
  <inkml:trace contextRef="#ctx0" brushRef="#br0" timeOffset="-26347.01">11152 13571 238 0,'0'0'290'15,"0"0"-120"-15,0 0-9 16,0 0-53-16,0 0 3 15,0 0-59-15,-18-22-25 0,18 22-12 16,0 0-4-16,-2 0-18 16,0 0 7-1,-5 15 0-15,0 13 25 0,-2 9-15 16,-4 6 4-16,0 6 20 16,0 0-32-16,-3 6 21 15,3-6-23-15,1 3 5 16,1-3 4-16,5-9-9 15,1-8 0-15,2-10-3 16,3-11-16-16,0-4-42 16,5-7-85-16,11 0-35 15,4-25-3-15,-1-8-277 16</inkml:trace>
  <inkml:trace contextRef="#ctx0" brushRef="#br0" timeOffset="-25520.9">11197 13735 207 0,'0'0'297'0,"0"0"-109"16,0 0-71-16,0 0 16 15,0 0-58-15,0 0-2 16,22-72-9-16,-20 71-38 16,-2-2 24-16,3 3-20 15,-3 0-27-15,0 0-3 16,0 3-16-16,0 17 16 0,0 7 17 15,0 6-9 1,0 4 1-16,0 9-3 0,0-7-3 16,-10 1 26-16,3-5-26 15,1-6 7 1,2-5 4-16,2-5-1 0,2-9-13 16,0-6 0-16,0-4 0 15,0 0 19-15,0 0-6 16,15-12-4-16,5-12-9 15,5-3-3-15,-1-3 0 16,0 2-13-16,3-4 1 16,2 6 2-16,-2 5 4 15,-5 1 9-15,-2 8-4 16,-6 7 1-16,-8 5 1 16,-1 0 2-16,2 0-16 0,-7 8 5 15,2 12 17-15,0 4-6 16,-2 7 0-16,0-6 14 15,0 1-14-15,0-7 0 16,0-2 2-16,7-7 6 16,4-3 2-16,5-6-5 15,3-1 5-15,6 0 0 16,0-4-5-16,1-13-5 16,1-4-19-16,-2-4 17 15,-3-1-33-15,0 1 13 16,-1-5 20-16,-2 0-16 15,-1-1 15-15,-5 6 3 0,-1 4 0 16,-4 4 0-16,-5 7 4 16,-1 2-4-16,-2 2 0 15,0 1 2-15,0 2-5 16,0 1 3-16,-7 2-21 16,-6 0 15-16,-1 0-9 15,2 0 15-15,-2 0 0 16,-1 14-3-16,-4 6 3 15,4 6 0-15,1 10 3 16,3 0 32-16,9 6-26 16,2 0 12-16,0-6 27 15,9-5-45-15,16-8 30 16,6-10-14-16,4-10-14 16,5-3 33-16,1-10-35 15,3-22 0-15,-6-9-3 0,-7-4-69 16,-9 6-18-16,-8-4-111 15,-5 5-242-15</inkml:trace>
  <inkml:trace contextRef="#ctx0" brushRef="#br0" timeOffset="-24343.2">12557 13762 273 0,'0'0'220'15,"0"0"-106"-15,0 0 7 16,0 0-36-16,0 0-9 16,0 0-18-16,0 0-43 15,0 0 24-15,0 0 6 16,0 5 11-16,0 2 4 15,0 1-47-15,0-4 11 0,0 0-9 16,0-4-5 0,0 0 5-16,4 0-3 0,9-2 23 15,7-19 10-15,3-4-39 16,-2-3-5-16,4 0-1 16,-4 1 11-16,-2 8-19 15,-3 1 8-15,0 8 0 16,-5 5-7-16,-2 5 9 15,-3 0-2-15,1 8 0 16,-4 17-6-16,-1 8 6 16,-2 3 0-16,0 2 2 15,0-3 18-15,0-5-9 16,-2-8-10-16,-1-8-1 16,1-8 11-16,2-4-11 15,0-2 0-15,0 0 0 0,0-22 17 16,18-10-12-16,4-4-5 15,5-4 0-15,2 1-13 16,-2 6 4-16,2 6 9 16,-8 7 0-16,0 10-10 15,-6 5 13-15,1 5-3 16,-3 0 0-16,-1 15-1 16,-4 14-7-16,-1 3 8 15,-3 1 0-15,-4 1-6 16,0-2 12-16,0-3-6 15,0-5 0-15,0-10 8 16,0-6-11-16,0-4 3 0,0-4 0 16,0 0 2-16,0 0 10 15,0-14-11-15,12-8-1 16,1-6-22-16,1 0 19 16,1 0-47-16,3-2-16 15,-1 2 61-15,2 0-21 16,-1 7 26-16,-7 9 0 15,-3 9 6-15,-3 3-7 16,-1 0 1-16,1 0 0 16,0 13-1-16,-5 10 11 15,0 5 2-15,0-2 19 16,0 1-26-16,0 2 41 16,0 0-31-16,0-6-9 0,0 0 33 15,0-8-34 1,0-4 7-16,0-4-8 0,0-7 7 15,15 0 3-15,9 0-9 16,8-7-5-16,5-19 0 16,4-1-28-16,-6-4-68 15,1 2-127-15,-5 0-192 16</inkml:trace>
  <inkml:trace contextRef="#ctx0" brushRef="#br0" timeOffset="-23396.74">13581 13668 130 0,'0'0'171'0,"0"0"-71"15,0 0 51-15,0 0-45 0,0 0-2 16,0 0 3 0,10 30-55-16,-10-27 10 0,0 1-11 15,0-1-21-15,0-3 11 16,0 0-18-16,0 0-4 16,0 0 22-16,0 0-39 15,0 0 15-15,0 0-3 16,0-7-11-16,0-7 16 15,0-1-19-15,0-2 0 16,-8 3 1-16,2 0 8 16,-3 4-9-16,1 5 3 15,-4 2 4-15,-1 3-8 16,-7 0 1-16,0 13 0 16,-2 11 10-16,-1 5 4 15,3 1-14-15,5 3 14 0,-1-5-10 16,7-3 22-16,5-2-26 15,-3-3 0-15,7-6 5 16,0-6 5-16,0-4-10 16,4-4 3-16,21 0-2 15,4-12 2-15,5-16-3 16,-1-6-29-16,-4 0 23 16,-7-2-41-16,-2 6 44 15,-12 7 3-15,0 7 0 16,-6 9 15-16,-2 5-15 15,2 2 0-15,-2 0-3 16,2 9-11-16,-2 14 14 0,0 5 14 16,0 0-14-16,5-4 31 15,3-2-31-15,4-4 0 16,5-6 21-16,4-6-10 16,-1-6-8-16,2 0-3 15,0-6 8-15,1-14-4 16,-3-8-4-16,0 0-27 15,0-7 25-15,-3 2-23 16,2 1 25-16,-1 2 0 16,-7 3 2-16,-1 5 16 15,0 6-12-15,-8 7 11 16,0 4 32-16,-2 5-45 16,0 0 6-16,0 0-10 0,0 0 0 15,0 14 0-15,0 12 2 16,0 6-2-16,0 12 24 15,0 12-10-15,0 11-10 16,-6 5 3-16,-4 9-3 16,4 0 19-16,-3 4-23 15,3-1 0-15,-2-10 10 16,2-2 2-16,-1-8-12 16,3-3 0-16,-4-13 3 15,6-10 5-15,-4-13-8 16,-1-8 0-16,5-9 5 15,-2-4 14-15,-3-4-18 0,-4 0 28 16,-4-24-20-16,-6-14 35 16,3-11-42-16,7-10 2 15,7-9 18-15,4-6-10 16,0-11-12-16,13 1 0 16,9-1-5-16,1 5-5 15,2 7-50-15,-4 6-32 16,4 9 21-16,-3 0-176 15,3-3-198-15</inkml:trace>
  <inkml:trace contextRef="#ctx0" brushRef="#br0" timeOffset="-23124.89">13950 13302 409 0,'0'0'257'0,"0"0"-130"0,0 0 1 16,0 0-80-16,0 0-21 15,0 0-17-15,-20 12 10 16,30-3 32-16,9-7-17 16,5-2-6-16,-2 0 18 15,-2 0-34-15,-4-13 27 16,-7-4-23-16,-7-6-14 16,-2 5 50-16,0 3-53 15,-2 6 0-15,-14 9-5 16,-1 0-10-16,1 4-57 0,7 20-30 15,9 9-83 1,0-1-120-16,0 3-290 0</inkml:trace>
  <inkml:trace contextRef="#ctx0" brushRef="#br0" timeOffset="-22710.45">14170 13605 277 0,'0'0'248'0,"0"0"-86"16,0 0-77-16,0 0 33 16,0 0 11-16,0 0-74 15,20-82 24-15,-20 76-5 16,0 2-35-16,0 4 13 16,0 0-52-16,-11 4 3 15,-6 20-9-15,-4 6 17 16,3 6-11-16,3-2 9 0,3 0-8 15,8-4 26-15,4-5-27 16,0-9 0-16,6-6 5 16,19-8 10-16,11-2-14 15,7-14 1-15,1-22 10 16,1-10-24-16,-10-2 4 16,-8 3 8-16,-14-1-8 15,-11 11 8-15,-2 2-5 16,-8 13 5-16,-19 10 0 15,-11 10 18-15,-2 5-18 0,-3 30 0 16,10 8-7 0,13 3-1-16,15-4-25 0,5-2-100 15,16-4-69-15,16-7-102 16,3-4-275-16</inkml:trace>
  <inkml:trace contextRef="#ctx0" brushRef="#br0" timeOffset="-22237.13">14464 13782 500 0,'0'0'261'15,"0"0"-140"-15,0 0-31 16,0 0-45-16,0 0 17 16,0 0-3-16,83-260-35 15,-65 214 23-15,-5 7 13 0,-3 11-12 16,-8 11 26-16,-2 12-59 15,0 5-4-15,-6 0-11 16,-19 20 5-16,-10 10-5 16,9 6 0-16,8-1 1 15,14-9-19-15,4-1 9 16,0-9-19-16,22-9 16 16,14-7-29-16,4 0-2 15,3 0-63-15,-4 0-18 16,-10 0 10-16,-6-2-19 15,-14 0 125-15,-5 2 8 16,-4 0 25-16,0 5 19 0,0 19 69 16,0 7-4-16,-7 1 15 15,3-1-74-15,2-2-11 16,2-9 5-16,0-4-41 16,0-10 34-16,0-6-7 15,13 0-1-15,14-5 54 16,4-20-72-16,7-9 0 15,-3-4-11-15,-4-1-3 16,-4 1-21-16,-6 6-32 16,-6 2-88-16,3-5-197 15</inkml:trace>
  <inkml:trace contextRef="#ctx0" brushRef="#br0" timeOffset="-19686.73">15548 13473 155 0,'0'0'133'15,"0"0"-25"-15,0 0-17 0,0 0 27 16,0 0-27-16,0 0 7 15,0-81 11-15,0 73-30 16,2 1 7-16,0 1-45 16,0 2-2-16,-2 0 14 15,2 1-48-15,-2 1 24 16,0 1-22-16,0-1-4 16,0 2 29-16,0 0-30 15,0 0 10-15,0 0 17 16,0 0-27-16,0 0 24 15,0 0-26-15,0 0 8 16,0 0-5-16,0 0-3 0,0 0 0 16,-2 2-1-16,-6 16 3 15,-1 8-6-15,-3 10 4 16,1 6 0-16,3 2 14 16,1 2-5-16,4-8-9 15,3-2 0-15,0-9 4 16,0-11-4-16,0-8 0 15,3-8 2-15,12 0 18 16,8-10-19-16,6-19 6 16,2-9-7-16,5-4-10 15,3-6 9-15,-3 0-11 16,-2-1 0-16,-8 8-2 16,-3 5 19-16,-7 9-5 0,-8 10 0 15,-3 6 7-15,-5 8-11 16,0 3 4-16,0 0-15 15,0 0 5-15,-11 5 3 16,-5 11 7-16,5 1 0 16,5-1 7-16,6 2-12 15,0 2 5-15,0 2 0 16,15 6-1-16,9 4 5 16,3 7-4-16,2-4 0 15,-6-3 7-15,-8-3-14 16,-9-11 7-16,-6-9 0 15,0-2 13-15,0-4-7 0,-8-1 2 16,-15-2 6-16,-4 0-6 16,-2-2 3-16,3-13-11 15,6-4 0-15,4 4 34 16,7 1-25-16,5 5 21 16,2 6 10-16,2 3-37 15,0 0 26-15,0 0-29 16,0 0 0-16,0 0-2 15,6 0 9-15,8 0-7 16,-3 7 0-16,2 2 8 16,1-2-15-16,1 0 7 15,5-7 0-15,5 0 5 16,2 0 1-16,2-16-6 0,2-9 0 16,3-5-29-1,-3-6 24-15,2-3-19 0,-2-4 7 16,-4 3 3-16,-4 4-7 15,-8 5 17-15,-7 11 2 16,-3 8 1-16,-5 5-8 16,0 7 9-16,0 0 0 15,0 0-22-15,-15 15 23 16,-8 6-1-16,0 5 0 16,4 0 10-16,7 4-20 15,8 0 10-15,4 0 0 16,0-2-4-16,4-4 10 0,10-2-6 15,-1-8 0 1,-3-4 7-16,-6-4-13 0,-2-2 6 16,-2-2 0-16,0 0-4 15,0-2 7-15,0 0-3 16,-8 0 0-16,-8 0 6 16,-3 0-6-16,4 0 0 15,-1 0 0-15,7 0 19 16,3 0-10-16,4 0 1 15,2 0 0-15,0 0-3 16,0 0 8-16,0 0-15 16,0 0 0-16,11 0 1 15,9 0 7-15,9 0-8 16,4 0 0-16,3-2 8 16,-1-8-16-16,-1-2 8 0,-7-7-22 15,-3 0 14 1,-3-5-21-16,-4-4 20 0,-3-5 2 15,-1 4-1-15,-1 3 3 16,-6 3 5-16,-2 8 0 16,-1 2-8-16,-3 10 15 15,2 1-7-15,-2 2 0 16,0 0-5-16,0 0-10 16,0 12 13-16,0 9 2 15,0 4 8-15,-7 3 9 16,5 2-17-16,0 0 0 15,2 0 9-15,0-3-4 0,0-1-5 16,0-7 0 0,0-5 2-16,0 0 2 0,6-10-4 15,3-2 0-15,5-2 6 16,1 0-7-16,3 0 1 16,-1-14-7-16,4-8-8 15,-1-4-9-15,0-6 13 16,2-2-17-16,1-2-14 15,-4 4 35-15,-3 6-2 16,-5 7 9-16,-3 10 1 16,-4 5 17-16,-4 4-14 15,0 0-4-15,0 0-6 16,0 2 4-16,0 14 2 16,0 3 0-16,0 2 15 15,0 1-1-15,0-2-14 16,0 0 1-16,0-2 7 15,2-1 10-15,4-2-18 0,5-5 0 16,5-3 7-16,7-7 14 16,1 0-19-16,5 0-2 15,2-17 6-15,-4-7-12 16,-3 2 6-16,-3-2-20 16,-6 0 7-16,-1-1-3 15,-3 4 14-15,-3-1 2 16,0 2 0-16,-4 2-3 15,-2 3 3-15,0 5 0 16,-2 5-8-16,0 5 8 0,0 0-5 16,0 0-16-16,0 0 20 15,-14 0-13-15,-3 0 14 16,1 7 0-16,-1 8-9 16,-1 0 14-16,2 10-5 15,5 1 0-15,4 6 0 16,5 5 25-16,2-5-25 15,0-1 0-15,11-7 6 16,14-9 1-16,6-10-7 16,4-5 7-16,6 0-6 15,-1-3 29-15,-3-20-30 16,-5-3-13-16,-5-6 11 16,-5 0-57-16,-5 2 44 0,-1-3-34 15,-5 1-17-15,1 2 45 16,-1 0-18-16,0 2 39 15,5 2 2-15,-3 6 2 16,-4 6 34-16,-4 7 10 16,-5 7-12-16,0 0 3 15,-11 0-39-15,-18 21 0 16,-8 6 7-16,8 0 4 16,10 5-11-16,17-3 4 15,2 1 3-15,0 2 26 16,23-5-3-16,10 4-9 15,2-3 26-15,-2-4-38 0,-6-6-1 16,-12-7-8-16,-8-8 8 16,-7-3-3-16,0 0-5 15,0 0 0-15,-24-3-6 16,-21-17-27-16,-13 1-39 16,-15-5-121-16,-8-5-312 15</inkml:trace>
  <inkml:trace contextRef="#ctx0" brushRef="#br0" timeOffset="-19534.63">16364 13101 821 0,'0'0'94'15,"0"0"-94"-15,0 0-80 0,0 0-132 16,0 0-380-1</inkml:trace>
  <inkml:trace contextRef="#ctx0" brushRef="#br0" timeOffset="-18366.57">18236 13258 160 0,'0'0'272'0,"0"0"-124"16,0 0 1-16,0 0-20 16,0 0-5-16,0 0-74 15,0 8 48-15,0-8 11 16,0-10-29-16,7-14-31 16,8-10-49-16,-1-5 0 15,1-4-6-15,-1-5 6 16,-1-3-1-16,-1 2-15 15,-6 3-4-15,1 5 8 0,-3 11 7 16,-2 12 5 0,0 8-7-16,-2 8 14 0,0 2-11 15,0 0 4-15,0 2-4 16,-4 21-13-16,-11 9 17 16,-1 12 0-16,-1 12 10 15,-4 6 1-15,1 4 1 16,0 2 0-16,4-2-9 15,8-6 26-15,3-5-29 16,5-11 0-16,0-13 2 16,5-16 11-16,17-13-13 15,7-2 5-15,5-14-3 16,-1-20 7-16,2-8-9 16,-1-4-33-16,-1-7 27 15,-2-7-48-15,-4-5 41 0,-2-2-8 16,-5-2 15-16,-9 9-8 15,-2 14 14-15,-3 19 0 16,-4 13 7-16,1 7 3 16,0 7 7-16,-3 0-17 15,0 15 0-15,0 15 0 16,0 12 1-16,-14 6 11 16,1 6 32-16,-1 3-41 15,3-4 26-15,0-2-20 16,4-4-2-16,2-4 14 15,1-7-21-15,4-9 0 16,0-13-2-16,0-3 11 0,0-7-9 16,0-4 0-16,0 0 2 15,0-8-3-15,11-20 1 16,9-11-38-16,3 2 38 16,-1 0-55-16,-2 7 18 15,0 8 17-15,-3 7 20 16,-5 6-9-16,-1 9 9 15,-5 0 0-15,0 0 0 16,0 18 3-16,-4 8 29 16,1 2-12-16,-3 3-14 15,0 3 49-15,0 0-52 16,2-2 14-16,4-6 4 16,4-6-10-16,3-6-4 0,5-9 6 15,6-5-7-15,3 0 31 16,2-5-33-16,-3-19-4 15,1-2 0-15,0-4-46 16,-4-3-14-16,0 4-137 16,4-3-273-16</inkml:trace>
  <inkml:trace contextRef="#ctx0" brushRef="#br0" timeOffset="-17472.62">19097 13150 161 0,'0'0'394'15,"0"0"-239"-15,0 0-97 16,0 0 0-16,0 0 13 0,0 0-26 16,0 39 21-16,0-34-56 15,0 1 18-15,0 1 16 16,0-4-38-16,0 1 19 16,0 3-25-16,0-3 9 15,0-3 1-15,0 2-8 16,0-3-2-16,0 0 4 15,0 0 6-15,0 0-5 16,0-8-5-16,0-8 7 16,0 2-2-16,0-1-5 15,0 3 0-15,-9 2 0 16,2 4-5-16,-2 5 5 0,-2 1 0 16,-3 0 4-1,-1 5-8-15,-1 15 17 0,-1 4-13 16,-4 6 38-1,-1 0-33-15,5 2 33 0,0-4-31 16,11 2 2-16,4-9 5 16,2-4-9-16,0-4-5 15,6-6 0-15,10-7 5 16,-1 0-5-16,4-3 0 16,-4-15-6-16,1-2 2 15,-1 0-31-15,-1-2-6 16,-3 3 36-16,0 4-13 0,-4 0 18 15,-1 8 0 1,-3 5 3-16,-1 2 26 0,-2 0-29 16,0 5 0-1,2 18 17-15,2 2-6 0,6 2 18 16,-4-1-16-16,7-4-6 16,3-6 17-16,3-5-20 15,4-11 13-15,2 0 9 16,0 0-26-16,-1-21 18 15,-2-5-18-15,-2-6 3 16,1-2-24-16,-2-5 13 16,2-1 2-16,-5-2 2 15,1-4-10-15,-1-2 9 16,-1-2 5-16,-1 4 0 16,-8 8 10-16,-1 14-1 0,-5 10-1 15,0 9 10-15,0 5-5 16,0 0-16-16,0 0 3 15,0 0 0-15,-5 12-11 16,1 7 14-16,0 8-3 16,-4 8 0-16,-2 7 14 15,1 6-14-15,-3 4 7 16,4-2-3-16,-1-1 28 16,2-1-28-16,4-6-2 15,3-8 2-15,0-6 12 16,3-9-22-16,17-7 6 15,2-9 0-15,7-3 7 0,-2 0-7 16,2-8-17-16,-2-13-33 16,-10-6-116-16,-5-4-79 15,-7-1-363-15</inkml:trace>
  <inkml:trace contextRef="#ctx0" brushRef="#br0" timeOffset="-17305.72">19406 13140 263 0,'0'0'774'0,"0"0"-568"16,0 0-153-16,0 0-21 15,0 0-31-15,0 0 9 16,181-24-20-16,-148 18-46 16,-15 2-86-16,-15-1-118 15,-3-4-342-15</inkml:trace>
  <inkml:trace contextRef="#ctx0" brushRef="#br0" timeOffset="-17086.84">18167 13200 531 0,'0'0'278'0,"0"0"-119"16,0 0-98-16,0 0 93 0,0 0-73 15,0 0-49 1,136-55-11-16,-67 28-8 0,-7 3-13 16,-1-2 0-16,-3 1-101 15,4-1-69-15,10-3-225 16</inkml:trace>
  <inkml:trace contextRef="#ctx0" brushRef="#br0" timeOffset="-16109.31">20639 13094 198 0,'0'0'277'16,"0"0"-101"-16,0 0-88 15,0 0-9-15,0 0 59 16,0 0-64-16,25-4-31 16,-25 4-19-16,0 4-6 15,0 15 9-15,0-2 30 16,4 3-50-16,1-2 27 0,-1-4-33 16,0-2 4-1,1-6 9-15,-2-1-2 0,-3-5-12 16,0 0 7-16,0 0 4 15,0 0 4-15,2 0 10 16,2-9-14-16,-2-11 2 16,1-6-9-16,-3 0-4 15,0 0 0-15,0-2-13 16,0 4 2-16,-5 0 4 16,-7 4 7-16,0 8-17 15,-1 6 10-15,-3 6 7 16,-3 0-6-16,0 12 9 15,-4 18-10-15,-1 6 7 16,-3 6 0-16,0 2 1 0,1 1 8 16,3-4-9-16,3-4 0 15,9-6 11-15,5-7-17 16,4-9 6-16,2-10-2 16,0-5-8-16,0 0-8 15,17-27 6-15,5-9-11 16,5-8-39-16,0-2 47 15,-1 1-6-15,-3 5 21 16,-7 12 19-16,-6 12-15 16,-3 12 42-16,-3 4-5 15,6 0-39-15,1 4 21 16,-1 19-13-16,4 4 6 16,-1 4 24-16,-1-2-33 0,-1-7 2 15,5-1-9 1,-1-12 9-16,8-6-7 0,3-3-2 15,1-3-35-15,-1-18-21 16,-1-10-118-16,-3-5-74 16,3-6-169-16,0-6-17 15</inkml:trace>
  <inkml:trace contextRef="#ctx0" brushRef="#br0" timeOffset="-15846.46">20967 12896 34 0,'0'0'295'16,"0"0"-9"-16,0 0-98 15,0 0-18-15,0 0-90 16,0 0 11-16,47-165-34 15,-47 165-18-15,0 0 43 0,0 0-74 16,0 0 16 0,0 0-24-16,0 0-9 0,0 16 3 15,0 9 6-15,-11 10 0 16,0 16 28-16,-3 18-22 16,1 12 20-16,-1 12-3 15,-1 0-20-15,1-4 41 16,-1-3-44-16,1-2 0 15,1-10 5-15,-1-12 4 16,6-18-15-16,1-15 6 16,7-18-64-16,0-11 14 15,0 0-156-15,4-27-113 16</inkml:trace>
  <inkml:trace contextRef="#ctx0" brushRef="#br0" timeOffset="-15479.67">21337 12832 300 0,'0'0'245'16,"0"0"-155"-16,0 0-32 16,0 0-28-16,0 0-17 15,0 0 43-15,-33-85-7 16,28 73 47-16,0 3 36 15,1 2-61-15,2 5 17 16,0 2-29-16,-1 0-56 0,-1 0 28 16,0 0-31-16,-8 9 0 15,1 20 25-15,0 15-24 16,2 15 38-16,0 17-8 16,1 12-13-16,-1 4 24 15,-3-1-42-15,3-12 0 16,-1-8 2-16,-2-11 8 15,1-13-20-15,5-16 1 16,0-13-56-16,2-16-1 16,2-2-133-16,0-10 9 15,0-24-375-15</inkml:trace>
  <inkml:trace contextRef="#ctx0" brushRef="#br0" timeOffset="-14382.58">20972 13133 914 0,'0'0'240'16,"0"0"-112"-16,0 0-60 16,0 0-33-16,0 0 18 15,0 0-42-15,176 15-5 16,-116-15-6-16,-2 0 4 16,-7-6 4-16,-6-14-8 15,-12-1 0-15,-6-5-18 16,-5 1 7-16,-6 4 4 15,-1-2-7-15,-1 2-24 16,-4 7 27-16,0-3-54 16,-6 2 9-16,-1 6 49 0,-3-1-12 15,0 3 18-15,0 2-6 16,-5 2 7-16,-9 3 7 16,1 0-7-16,-3 0 0 15,-3 3 30-15,1 9-22 16,-1 7 14-16,2 10 4 15,1 3-22-15,7 6 48 16,3 4-44-16,6-4 5 16,0-2 24-16,4-4-26 15,21-10-11-15,4-9 0 16,4-12 7-16,7-1-15 16,-2-17 8-16,3-20-37 15,-8-3 30-15,-4 1-56 16,-7 0 35-16,-4 9 7 15,-7 6 21-15,0 8-8 0,0 7 8 16,1 4-2-16,-1 5-13 16,-3 0 20-16,-1 0-5 15,-2 5 26-15,-5 9-25 16,0 7 55-16,0-1-42 16,0 2-11-16,0-6 17 15,0-5-8-15,0-2-12 16,0-6 0-16,0-1 6 15,0-2 13-15,0 0-19 16,0-7-4-16,0-13-1 0,0-6-43 16,0-1 30-16,0 0-3 15,0 1-14-15,0 4 21 16,0 8 11-16,0 6 3 16,-3 4 15-16,-4 4-7 15,-3 0-8-15,-4 5 0 16,-4 19 3-16,-2 10 29 15,1 3-29-15,0 3 20 16,5 1 16-16,10-2-25 16,4-1-8-16,0-4-5 15,23-5 9-15,8-11 2 16,7-9-12-16,2-9 0 16,0 0 8-16,-2-14-4 0,3-20-7 15,-4-6 3-15,-3-10-7 16,-3-4-14-16,-4-4 17 15,-7 0 4-15,-3 1-21 16,-1 5 10-16,-3 9 11 16,-4 5 0-16,1 11 2 15,-4 8 0-15,-2 7-2 16,-1 5 0-16,-3 5 18 16,0 2-11-16,0 0-7 15,0 0 0-15,-3 9 0 16,-5 6-5-16,-4 5 5 15,1 6 0-15,3 9 10 16,-2 4 5-16,1 9-6 16,3 6 3-16,-1 3-7 0,3-3 39 15,4-6-44-15,0-8 0 16,0-12 8-16,4-8 2 16,7-10-10-16,7-8 0 15,2-2 1-15,5-5-17 16,4-20 11-16,-3-8-44 15,-7-2-10-15,-4-3-244 16,-11 0-377-16</inkml:trace>
  <inkml:trace contextRef="#ctx0" brushRef="#br0" timeOffset="-14200.69">21990 12939 653 0,'0'0'370'0,"0"0"-210"16,0 0-25-16,0 0-6 15,0 0-122-15,0 0 15 16,134-39-18-16,-88 25 9 16,-1 2-13-16,-7 3 0 15,-13 6-69-15,-10 0-59 16,-10 3-277-16,-5 0-417 16</inkml:trace>
  <inkml:trace contextRef="#ctx0" brushRef="#br0" timeOffset="-12079.18">23000 13036 110 0,'0'0'138'16,"0"0"17"-16,0 0-64 15,0 0-7-15,0 0-18 16,0 0 11-16,-16-56 28 0,16 50-21 16,0 0 2-16,0 2 6 15,0 4-34-15,0-2 26 16,0 2-63-16,0 0-8 16,0 0-13-16,0 0 5 15,0 0-5-15,0 6 0 16,0 2 3-16,9-4 10 15,5-2-5-15,3-2-8 16,6 0 0-16,-3-11 0 16,0-9-14-16,-2 1-19 15,-2-4-28-15,-6 4 47 16,1-4-41-16,-3 2-1 16,-4-2 29-16,-4 5-12 0,0 2 39 15,0 8 0-15,0 4 1 16,0 4-5-16,-12 0 4 15,-1 0 0-15,-5 7 7 16,-4 6 1-16,4 8 11 16,-4 0 16-16,4 7-6 15,2 5 56-15,6 3-56 16,3 4 20-16,7-2-7 16,0-2-37-16,0-8 13 15,11-5-17-15,4-8 4 16,5-7 7-16,1-8-2 15,3 0-10-15,6-8 0 16,1-21-4-16,0-10-11 16,-2-7-31-16,-3 2-23 0,-6 2 50 15,-2 9-31-15,-2 9 34 16,-3 7 7-16,-2 7 9 16,-2 6 0-16,-2 1 0 15,-5 3 7-15,-2 0 4 16,0 14-3-16,0 14 32 15,0 5 3-15,0 4-33 16,-2 2 22-16,-3-7-15 16,3-2-16-16,0-10 18 15,2-3-18-15,0-10-1 16,0 0 0-16,0-6 6 0,0-1-6 16,0 0 0-1,2 0 10-15,14-15-26 0,3-17 10 16,4-3-15-16,2-2-4 15,-1-4-3-15,-1 8 28 16,-4 8 0-16,-5 7 3 16,-5 10 53-16,-5 4-38 15,-2 4 2-15,0 0-20 16,1 1-7-16,-1 21 7 16,-2 4 3-16,0 8 0 15,0 3 21-15,0 1-17 16,0 0-1-16,0-8 8 0,0-8-4 15,-2-6-3 1,2-9-7-16,0-4 0 0,0-3 8 16,0 0-2-16,0-2 0 15,0-20-6-15,14-8-7 16,1-3 6-16,1-4-11 16,1 1-17-16,3 2 23 15,-4 8-19-15,0 8 25 16,-8 7 0-16,0 8 6 15,-6 3-6-15,2 0 0 16,0 0 3-16,-1 0 10 16,1 15-6-16,-2 7-3 15,0 4 8-15,0 1 1 16,2-1-4-16,-2-4-9 16,2-7 0-16,2-6 4 0,3-6 6 15,7-3-10 1,4 0 0-16,2-9-6 0,5-14-7 15,0-6-44-15,-5-2-68 16,-2 2 21-16,-2-1-25 16,-5-1 68-16,-3 2 55 15,-4-2 12-15,-4 5 59 16,0 3 2-16,-2 0 5 16,3 8 41-16,-3 4-50 15,0 2-6-15,0 9 2 16,0-3-54-16,0 1 37 15,0 2-26-15,0 0-16 16,0 0 16-16,0 0-16 16,0 22 0-16,0 12-3 0,0 14 18 15,0 15-15-15,-9 13 0 16,-7 8 4-16,1 4 21 16,-1-2-18-16,-2-8-7 15,2-6 0-15,1-9 11 16,3-11-14-16,4-10 3 15,-1-14 0-15,7-12-16 16,0-9 16-16,2-7-29 16,0 0 12-16,0-7-41 15,0-15 9-15,11-7-154 16,2-4-125-16,-2-9-407 16</inkml:trace>
  <inkml:trace contextRef="#ctx0" brushRef="#br0" timeOffset="-11807.58">23836 12962 526 0,'0'0'249'0,"0"0"-43"15,0 0-104-15,0 0-52 16,0 0 25-16,0 0-52 16,151-173 4-16,-122 173 3 15,-6 0-22-15,-3 0 14 16,-7 12-12-16,-6 12-8 15,-7 5 47-15,0 0-42 16,-3 4 12-16,-14-1-13 0,-1-6 9 16,-5 2-17-16,-1-6 2 15,2-6-9-15,2-1 5 16,9-12-115-16,7-3-76 16,4 0-61-16,2-18-382 15</inkml:trace>
  <inkml:trace contextRef="#ctx0" brushRef="#br0" timeOffset="-10356.31">24217 12958 722 0,'0'0'290'0,"0"0"-154"16,0 0-28-16,0 0-80 0,0 0 5 15,0 0-32-15,71-99 7 16,-57 70 8-16,-3-4-11 15,0-3-5-15,3 1 0 16,-4 0 17-16,-1 1-26 16,-4 2 9-16,0 3 0 15,-3 8-3-15,-2 7 9 16,2 5-6-16,-2 5 0 16,0 4-7-16,0 0 1 15,0 0-7-15,0 0 6 16,0 7-9-16,-4 11 23 15,-10 8-7-15,1 4 14 16,4 4-6-16,0 3 13 16,2 1-18-16,3 5 1 0,0 6 16 15,1 0-14-15,-2 4-6 16,3-5 0-16,2-8 18 16,0-10-24-16,0-10 6 15,0-8 0-15,2-7-1 16,10-5 18-16,1 0-17 15,1-3 0-15,1-13-7 16,-1-4 3-16,-1-6-10 16,-3-2-12-16,7-4 12 15,-1 0 6-15,1-1 8 16,-1 8 0-16,-3 7 8 0,-4 6 2 16,-2 5-3-1,-5 7-3-15,-2 0 24 0,2 0-28 16,-2 11 0-1,0 8-9-15,2 6 19 0,-2 1-14 16,3-1 4-16,1 5 0 16,5-7 5-16,2-3 3 15,0-5-8-15,2-6 0 16,1-4 17-16,-1-5-17 16,1 0 0-16,-1 0 4 15,1-17-9-15,-6-7 5 16,3-2-12-16,-7-4 1 15,2-3-35-15,-4 1 39 16,-2 1-35-16,0 0 42 0,0 8-20 16,0 4 27-16,-4 5-7 15,-4 9 22-15,6 2-17 16,-2 3 23-16,-3 0-28 16,-1 0 0-16,-4 0 15 15,-1 10-1-15,-1 9-9 16,-1 2 11-16,3 6-7 15,6 3 8-15,6-1-17 16,0 2 2-16,0-3 1 16,6-4 8-16,12-4-11 15,3-8 0-15,-2-9 4 16,-1-3-14-16,3 0 10 16,-4-9-12-16,3-11 0 0,1-9-13 15,-4 0 9-15,-1-3 3 16,-1-3-27-16,-6 8 34 15,-2 3-5-15,-2 4 11 16,-5 13 15-16,2 5-8 16,-2 2 4-16,0 0-11 15,0 12 4-15,0 15-4 16,0 1 10 0,0-1-6-16,0 1 18 0,0-3-8 15,0-3-14-15,6-8 0 16,10-6 12-16,4-8-2 15,0 0-10-15,1-7 1 16,-4-13-2-16,-1-6-9 16,-3 3 9-16,1-5-4 0,-4 1 4 15,-1 3-8-15,-1 2 9 16,-6 5 0-16,2 4 25 16,-2 5-18-16,0 6 11 15,-2 0 4-15,0 2-15 16,0 0-4-16,0 0-3 15,0 14 0-15,0 14-3 16,0 13 11-16,-2 7-8 16,-6 11 0-16,-6 12 11 15,3 3 5-15,-3 3-16 16,3-7 0-16,-1-2 8 16,2-8-3-16,1-4-5 15,0-4 0-15,0-9 11 0,2-10-14 16,-4-5 3-16,2-12 0 15,0-4-6-15,1-5 12 16,-2-4-6-16,1-3 0 16,-1 0 6-16,-4 0 18 15,1 0-20-15,-3-18 3 16,3-7 23-16,0-12-15 16,1-9-15-16,8-8 0 15,4-8 8-15,0-3-6 16,14-5-2-16,14-4 0 15,8 0-14-15,0 1-24 16,1 10 3-16,-1 10-24 0,-3 15-58 16,4 11-124-16,-4 6-314 15</inkml:trace>
  <inkml:trace contextRef="#ctx0" brushRef="#br0" timeOffset="-9620.73">25131 12773 465 0,'0'0'378'0,"0"0"-260"16,0 0-36-16,0 0-32 15,0 0-43-15,0 0 69 16,13 0-68-16,-1 0 42 16,-1 0-22-16,-1 0-24 0,4 0 29 15,-1 0-33-15,6 0 0 16,-4 0 4-16,3-3 7 15,-2-6-11-15,-3 3 0 16,-2-2 9-16,-2-1-29 16,-2-3 20-16,-3 0 0 15,-4 1-1-15,0-1-5 16,0 1 3-16,-2 2 2 16,-12 1-3-16,1 4-12 15,-5 4 16-15,1 0 0 16,0 2-12-16,-2 12 24 15,1 4-12-15,1 1 17 0,0 2-17 16,7 5 49 0,0 2-35-16,6 3-8 0,4-3 29 15,0 0-23-15,8-2-9 16,15-4-1-16,4-7 8 16,4-2 2-16,-2-12-12 15,0-1 0-15,2-1-4 16,3-24 4-16,-1-3-4 15,0-4 4-15,-4 0-1 16,-4 3-11-16,-2-2 12 16,-6 7 0-16,-1 1-23 15,-3 2 18-15,-6 7 5 16,-2 3 0-16,-1 6 3 16,-4 3-11-16,0 2 8 15,0 0-27-15,0 0 19 0,-4 0-8 16,-15 0 16-1,4 4 0-15,-1 10 0 0,-4 7-2 16,5 0 2-16,2 7 0 16,7 2 5-16,6 0 11 15,0 0-8-15,0-2 16 16,19-6-20-16,5-3 42 16,-1-5-46-16,1-9 0 15,-2-5 16-15,1 0-7 16,-1-9-18-16,-2-16-9 15,0-4-56-15,1-5-24 16,-2-3-41-16,1-1-99 0,3-3-252 16</inkml:trace>
  <inkml:trace contextRef="#ctx0" brushRef="#br0" timeOffset="-8046.84">26651 12726 237 0,'0'0'216'0,"0"0"-34"15,0 0-58-15,0 0-35 16,0 0 31-16,0 0-64 15,23-29 8-15,-23 29 12 16,0 0-58-16,0 0 23 16,0 0-41-16,0 0 15 15,0 3 6-15,0 9-18 16,0-3 1-16,0-1 2 16,0-2 2-16,0-2-8 15,0-2 0-15,0-2 2 0,0 0-8 16,0 0 8-16,0 0-2 15,0-15 15-15,-2-6 1 16,0 1-16-16,2 0 0 16,-4 0 6-16,2 4-8 15,0 2 2-15,-2 6 0 16,-1 2-10-16,-3 6 10 16,-2 0-18-16,-5 0 12 15,-3 9 6-15,-1 12 1 16,-6 3-1-16,0 4 0 0,3 3-3 15,-2-2 15 1,6 1-12-16,1 1 7 0,9-3 3 16,4-9-2-16,4-1-8 15,0-8 0-15,0-3 2 16,0-7-2-16,0 0 0 16,16 0-4-16,3-8 8 15,4-15-9-15,1 0-32 16,1-4-4-16,-1-1 40 15,0 2-25-15,-3 1 26 16,-4 11 1-16,-5 2 1 16,-8 7 46-16,-2 5-48 15,-2 0-1-15,0 8-3 16,0 15 2-16,0 0 2 16,0 3 13-16,0 0-13 0,0-6 41 15,0 1-40 1,2-8 0-16,15-4 28 0,2-8-17 15,1-1-1-15,5 0-7 16,-3-7 4-16,2-18-8 16,1-3 0-16,0-5-24 15,-3-4 17-15,-2-3-12 16,-2 0 15-16,-5-2 4 16,1 4 0-16,-3 4 4 15,-5 6-4-15,4 7 0 16,-2 9 19-16,-3 4-12 15,-1 4 15-15,-2 4-6 16,-2 0-11-16,0 0 3 16,0 0-8-16,0 4-6 0,0 16-16 15,-11 9 35-15,-3 2-13 16,1 10 0-16,3-1 12 16,0 2-5-16,6-2-7 15,4-8 0-15,0-4-5 16,0-6 20-16,0-10-15 15,18-3 0-15,5-9 5 16,0 0 5-16,8-17-10 16,3-11 0-16,0-6-9 15,-1-5-4-15,-6-4 11 16,-3-1 2-16,-4-3 0 0,-1 6-13 16,-6 1 13-1,-3 3 0-15,0 7-8 0,-3 7 16 16,-3 4-8-16,-4 9 6 15,0 2 5-15,0 6 13 16,0 2-24-16,0 0 0 16,0 0-5-16,0 2-13 15,-4 14 18-15,-10 7 0 16,-2 6 4-16,0 7 4 16,1 8-5-16,1 7-3 15,4 1 13-15,1 0 5 16,7-4-18-16,2-4 0 15,0-6 9-15,0-10-2 16,2-8-7-16,15-9 0 0,8-10 1 16,2-1 20-16,2 0-19 15,2-19-2-15,-2-6 6 16,-2-3-23-16,-2 0-1 16,-8-2-36-16,-5 2-54 15,-10-2-154-15,-2-2-277 16</inkml:trace>
  <inkml:trace contextRef="#ctx0" brushRef="#br0" timeOffset="-7856.95">26930 12552 929 0,'0'0'270'0,"0"0"-169"15,0 0-39 1,0 0-11-16,0 0-44 0,0 0 20 15,317-95-27-15,-277 84-11 16,-9 8-27-16,-13 3-153 16,-7 0-102-16,-9 0-361 15</inkml:trace>
  <inkml:trace contextRef="#ctx0" brushRef="#br0" timeOffset="-7130.48">27316 12770 351 0,'0'0'184'0,"0"0"-49"0,0 0 15 15,0 0-18-15,0 0-88 16,0 0 11-16,69-49 13 16,-61 25-39-16,2-5 57 15,-4-5-16-15,1 1-43 16,1-4 38-16,0 6-61 15,-2 4 10-15,-4 8-2 16,3 7 4-16,-3 5-13 16,-2 7-3-16,0 0 9 15,0 0-28-15,-11 3 20 16,-9 16-1-16,2 6 0 0,5-2 5 16,6 5-5-1,7-1 0-15,0-1 5 0,4-6-25 16,19-4-10-16,4-8-8 15,-3-3 20-15,-6-5-55 16,-4 3 48-16,-6 1 14 16,-1 1 11-16,-3 0-7 15,3 3 14-15,2-1-7 16,2 5 45-16,0-5-39 16,3 5 37-16,-6-2-20 15,1-2-20-15,-2 1 20 16,-2-4-17-16,-3-1-6 15,0-1 3-15,5-3 13 16,-1 0-10-16,8 0 10 0,8 0-13 16,2-12 19-16,5-3-19 15,2-2-3-15,-2-4 0 16,-6-1-10-16,-5-4 9 16,-7 2 1-16,-5 0 0 15,-1 4-8-15,-5 2 9 16,0 8-1-16,0 4 10 15,0 3 3-15,0 3-13 16,0 0 0-16,-13 0 0 16,-1 17 10-16,1 7-2 15,0 2-5-15,3 4 22 16,6 4-16-16,4-3 7 16,0-2-16-16,0-7 5 0,2-6-6 15,10-8 2-15,-3-4-2 16,4-4-22-16,1 0-50 15,8-6 14-15,2-22-207 16,5-12-574-16</inkml:trace>
  <inkml:trace contextRef="#ctx0" brushRef="#br0" timeOffset="-6888.62">27955 12371 928 0,'0'0'114'15,"0"0"-91"-15,0 0 8 0,0 0-13 16,0 0 34 0,0 0-49-16,-2 24 31 0,2-24 49 15,0 0-36-15,0 0 30 16,0 0-48-16,0 0-20 16,0-5 1-16,0 1-6 15,-4 3-8-15,0-1-2 16,0 2-80-16,2 0-1 15,2 0-79-15,0 0-210 16</inkml:trace>
  <inkml:trace contextRef="#ctx0" brushRef="#br0" timeOffset="-5000.8">27900 12729 138 0,'0'0'124'0,"0"0"-9"0,0 0-26 15,0 0 39-15,0 0-5 16,0 0-15-16,24 18 68 15,-9-18-84-15,1-14-19 16,0-4-14-16,4-2-57 16,-2-4 11-16,4-6-13 15,2-2 0-15,1-4 12 16,2-4-10-16,0-1-4 16,0 2 1-16,-6-4-51 15,0 1 42-15,-7 6-27 16,-6 4 37-16,-3 5-17 15,-5 8 17-15,0 5-6 16,0 6 2-16,0 4-13 16,-11 4 15-16,-3 0 2 0,-1 0 0 15,-3 7-7-15,2 8 17 16,-2 5-10-16,0 3 23 16,3 6-21-16,-1 5 41 15,3 5-31-15,4 0-9 16,2 3 34-16,5 3-30 15,-1 0 4-15,3-1 9 16,0 1-9-16,0-7 4 16,0-5-15-16,0-8 0 15,0-9 7-15,7-8-4 16,13-8-3-16,5 0 25 16,8-14-14-16,-1-9-13 15,-1-6 2-15,-4 0 0 0,-3-4-16 16,-1 1 19-16,-2 0-3 15,0 6 0-15,-6 6-22 16,-3 5 10-16,-6 8 12 16,-4 5 0-16,-2 2-10 15,0 0-10-15,0 3-1 16,0 19 17-16,-6 4 8 16,-3 3 7-16,4-3-11 15,3 0 0-15,2-3 8 16,0-6 6-16,0-7-14 15,0-2 0-15,7-6 14 16,2-2-12-16,4 0-2 0,1-2-32 16,5-16 23-16,4-4-62 15,-1-2 41-15,1 0 11 16,-4 2 11-16,-1 4-1 16,-2 2 9-16,-3 4 0 15,-6 6 41-15,-3 2-29 16,-2 4 32-16,-2 0-27 15,0 0 1-15,0 10-13 16,0 14 27-16,0 1-21 16,0 0 22-16,0-4-24 15,5-2-4-15,2-5-5 16,4-6 12-16,-2-6-9 16,5-2-2-16,-4 0 3 0,1 0-4 15,3-17-4-15,-3-4-21 16,3-5-27-16,-6 1-38 15,-1-7 64-15,-7 3-22 16,0-2 48-16,0 7-17 16,0 4 34-16,0 8-3 15,0 8 23-15,0 4-23 16,-11 0 13-16,-5 2-27 16,-3 19 0-16,-2 1 25 15,-1 2-19-15,2 1 14 16,2 6-9-16,7-1-8 15,4 2 24-15,7-4-27 0,0 0 0 16,0-8 3 0,20-4 1-16,7-10-4 0,2-6 18 15,0 0-17-15,2-10 19 16,0-16-20-16,-4-2-21 16,-2-3 9-16,-1 0-35 15,-4 1 29-15,-2 5 17 16,-7 6 1-16,-4 6 2 15,-3 8-1-15,-2 5 17 16,-2 0-18-16,0 4-4 16,0 18 4-16,0 2 19 15,0 2-13-15,-6 0 27 16,1 0-25-16,-1-2-6 16,-1-7 17-16,3-2-8 15,1-7-11-15,3-4 0 0,0-4 8 16,0 0 1-16,0 0-9 15,0 0 0-15,3-16-21 16,10-10-21-16,7-2 21 16,2-2 0-16,3-1-13 15,-1 2 24-15,-1 3 9 16,-4 6 1-16,-3 2 6 16,-3 7 6-16,-5 6 10 15,-4 0 5-15,-4 5-13 16,2 0 25-16,0 0-39 15,-2 5 0-15,3 15 2 16,-3 4 12-16,0 3-5 0,0 6 7 16,0-1-14-16,6-2 46 15,6-4-40-15,1-5 1 16,2-10 29-16,5-7-22 16,7-4-2-16,2 0-5 15,2-15-1-15,0-11 7 16,-4-7-15-16,-6-1-30 15,-13-3 24-15,-8 2-84 16,0-4-48-16,-10-3-282 16</inkml:trace>
  <inkml:trace contextRef="#ctx0" brushRef="#br0" timeOffset="-4810.34">28620 12296 514 0,'0'0'486'16,"0"0"-296"-16,0 0-151 15,0 0-30-15,0 0-9 16,0 0-40-16,-12 9-47 16,12 2-159-16,0-7-210 15</inkml:trace>
  <inkml:trace contextRef="#ctx0" brushRef="#br0" timeOffset="-4573.47">28383 12264 489 0,'0'0'316'0,"0"0"-102"15,0 0-49-15,0 0-62 16,0 0-15-16,0 0-58 15,110-102 17-15,-70 81 2 16,-7 6-48-16,-4 1 38 16,-11 3-39-16,-5 6 0 15,-6 5-8-15,-1 0-31 16,0 0-49-16,-4 4-180 16,-2 6-233-16</inkml:trace>
  <inkml:trace contextRef="#ctx0" brushRef="#br0" timeOffset="2967.58">2244 16044 192 0,'0'0'87'16,"0"0"31"-16,0 0 5 15,0 0-10-15,0 0-31 0,0 0-36 16,0 0 25-16,0 0-17 16,0-8-26-16,0 1 38 15,0-5-45-15,0 3 30 16,0-5-2-16,0 6-40 15,0-5 19-15,0 8-2 16,0 0-7-16,0-1 23 16,0 4-29-16,0 1 10 15,0 1 2-15,0 0-23 16,0 0 27-16,0 0-19 16,0 0-3-16,0 0 12 15,0 0-19-15,0 0-4 0,0 0-7 16,0 14 11-16,2 12 3 15,1 2-3-15,-3 2 4 16,0 2 6-16,0-3-3 16,0 0-7-16,0-3 0 15,0-3 6-15,0-6-10 16,0-2 4-16,0-8-39 16,0-5 5-16,0-2-75 15,0 0 7-15,10 0-13 16,4-6-70-16,1-12-154 15</inkml:trace>
  <inkml:trace contextRef="#ctx0" brushRef="#br0" timeOffset="3089.51">2244 16044 57 0</inkml:trace>
  <inkml:trace contextRef="#ctx0" brushRef="#br0" timeOffset="3373.35">2244 16044 57 0,'154'-27'75'0,"-154"27"-9"0,0 0 38 0,0 0-18 0,0 0 21 16,0 0-26-16,4-46-7 15,-4 43 16-15,0-2 8 16,3 1-2-16,-3 2-18 16,0 2-48-16,0 0 32 15,0 0-9-15,0 0-31 16,0 0 20-16,0 0-29 0,0 0 0 15,0 0 29-15,0 0-36 16,0 0 18-16,0 0-21 16,0 0-3-16,0 0-13 15,0 23-28-15,0 10 41 16,0 10 28-16,-5-1-22 16,3-4 0-16,0-2-6 15,0-8 5-15,2-5 1 16,0-11-6-16,0-7-42 15,0-1-47-15,0-4-118 16,0 0-79-16,0-4-156 16</inkml:trace>
  <inkml:trace contextRef="#ctx0" brushRef="#br0" timeOffset="3755.13">2541 15957 409 0,'0'0'220'0,"0"0"-120"16,0 0-14-16,0 0 13 16,0 0-6-16,0 0-42 15,2-30-16-15,-2 26 32 16,0 4-34-16,0-3 16 16,0 3-14-16,0 0-20 15,0 0 25-15,0 0-40 16,0 0 2-16,0 0-6 15,0 0-29-15,0 0 29 0,0 16-1 16,0 2 10-16,0 6 8 16,0-2-13-16,0 4 0 15,0-4-1-15,0 0 7 16,0 0-6-16,0-8 0 16,0 0 4-16,0-10-3 15,0-4-1-15,0 0-23 16,0 0 8-16,2 0-39 15,9 0 3-15,3-14-43 16,1-4-133-16,1-4-74 0,-5 0-250 16</inkml:trace>
  <inkml:trace contextRef="#ctx0" brushRef="#br0" timeOffset="3939.03">2701 15758 962 0,'0'0'223'16,"0"0"-188"-16,0 0 8 15,0 0-43-15,0 0 0 16,0 0-62-16,-31-14-132 16,11 28-27-16,-7-2-215 15</inkml:trace>
  <inkml:trace contextRef="#ctx0" brushRef="#br0" timeOffset="4131.92">2450 15807 728 0,'0'0'335'16,"0"0"-267"-16,0 0-3 15,0 0 13-15,0 0-72 16,0 0 12-16,-10-14-18 15,10 14-60-15,0 0-18 16,-4 0-127-16,-9 0-148 16,-3 0-30-16</inkml:trace>
  <inkml:trace contextRef="#ctx0" brushRef="#br0" timeOffset="4308.51">2236 15779 1037 0,'0'0'97'16,"0"0"-26"-16,0 0 28 16,0 0-84-16,0 0 5 15,0 0-20-15,-8-12-47 16,8 12-61-16,2 0-125 16,10 12-17-16,3 2-76 15</inkml:trace>
  <inkml:trace contextRef="#ctx0" brushRef="#br0" timeOffset="4947.14">2799 15637 413 0,'0'0'210'0,"0"0"-86"15,0 0 38-15,0 0-40 16,0 0-24-16,0 0-29 0,-19-26-10 15,19 26-4-15,0 0-34 16,0 0 17-16,0 0-38 16,4 0 15-16,18 0-19 15,7 16 4-15,7 11 0 16,-3 19-8-16,-6 3 8 16,-14 18-2-16,-13 4 2 15,0 10 0-15,-31-5 9 16,-9 0 3-16,-3-5-9 15,1-13 32-15,5-12-25 16,8-12 12-16,4-15-20 16,7-6 3-16,9-9 4 0,5 0-6 15,4-4-3-15,0 0 0 16,0 0-19-16,0 0-18 16,0 0-33-16,0 0-151 15,13 0-180-15</inkml:trace>
  <inkml:trace contextRef="#ctx0" brushRef="#br0" timeOffset="10020.62">3359 15957 315 0,'0'0'211'0,"0"0"-103"16,0 0-39-16,0 0 22 16,0 0-18-16,0 0-18 15,0 0 18-15,-4-76-44 16,4 64 43-16,0-2-17 0,0 0-5 16,0 6 31-1,0 0-55-15,0-1-6 0,0 9 25 16,0-5-42-16,0 1 19 15,0 1-5-15,0-2-12 16,0-1 36-16,0 3-38 16,0-3-2-16,0 5 21 15,0 1-15-15,0 0-7 16,0 0 0-16,0 0-14 16,0 19 4-16,13 12-5 15,2 10 15-15,3-2-4 16,0 2 13-16,-5-1-9 15,1-8 0-15,-7-10 3 16,-1-8-1-16,-4-6-2 0,0-3 0 16,-2-5 12-16,3 0-2 15,-1 0 20-15,2-21 8 16,4-4-38-16,-4-1 30 16,2 1-30-16,-1 1 0 15,-1-3-3-15,2-1 12 16,0-2-9-16,0 0 0 15,1 7-13-15,-3 4 8 16,0 12-38-16,2 7-24 16,2 0-17-16,5 0-301 15,5 7-263-15</inkml:trace>
  <inkml:trace contextRef="#ctx0" brushRef="#br0" timeOffset="11836.78">3791 15913 173 0,'0'0'435'16,"0"0"-391"-16,0 0-26 15,0 0 23-15,0 0-32 16,0 0 22-16,69-12-28 16,-60 8 54-16,-6 2 44 15,-3 2-34-15,0 0-12 16,0 0-42-16,2 0-3 15,0 0-2-15,0 0-8 0,1 0 1 16,-1 0 17 0,-2 0-16-16,0 0 14 0,0 0 7 15,0 0-4-15,0 0 51 16,0 0-34-16,0 0 2 16,0-16-16-16,0 2-13 15,0-3-9-15,0-2 0 16,0 1 7-16,0 4-4 15,0 0-3-15,0 6 0 16,0 3-9-16,0 2 16 16,0 3-7-16,0-4 0 15,-2 4 4-15,-5 0 5 16,-5 0-9-16,4 0 0 16,-3 0-10-16,-3 0 14 15,3 4-4-15,-3 6 0 0,-1 6 2 16,-1 7-12-16,-1 2 10 15,-4 9 0-15,9 0-5 16,0-3 11-16,5-3-6 16,5-2 0-16,2-7 3 15,0 2-4-15,0-3 1 16,0-4 0-16,0-5-6 16,9 0 6-16,3-9-23 15,3 0-13-15,3-4 36 16,1-18 16-16,0-2-16 15,-9 2-20-15,2 0 16 16,-1 0-25-16,0-1 23 0,0 1 5 16,0 5 1-16,-2 2 8 15,-4 11-6-15,-3-2-2 16,-2 6 0-16,0 0-15 16,0 6-21-16,5 13 36 15,1 7 3-15,3 5 29 16,5 0-22-16,-1-9-2 15,3-4 26-15,-3-4-31 16,1-10 23-16,-4-4-13 16,3 0-9-16,1 0 50 15,7-23-48-15,0-8-6 16,2-4 0-16,-1-5 0 16,-2-6-3-16,0-2 2 15,-4-4 0-15,-1-4-18 16,-6 0 19-16,0 6 0 0,-6 5-9 15,-3 9 17-15,0 6-8 16,0 10 0-16,0 9 3 16,0 4-1-16,2 3-2 15,-2 4 0-15,0 0-2 16,0 0-12-16,0 0 12 16,0 0-2-16,0 6 2 15,0 16-8-15,-7 8 10 16,-4 11 0-16,0 1-4 15,2 9 16-15,2 4-12 0,0 3 0 16,1 0 4-16,1 4 14 16,1-4-18-16,4-9 0 15,0-9 1-15,0-8 8 16,0-14-9-16,0-10 0 16,0-8 5-16,4 0-4 15,12-8 14-15,6-18-1 16,5-6-7-16,-2-4-2 15,-4 0-10-15,-3 0 2 16,-7 5 3-16,-1-1-18 16,-4 6 18-16,-4 8 0 15,3 4-6-15,-3 7 11 16,0-2-5-16,-2 7 0 16,0 2 2-16,0 0-15 15,0 0-9-15,0 11 5 0,0 15 0 16,-2-1 24-16,-5 9-7 15,3 4 0-15,4-1 2 16,0-6 2-16,0 0-3 16,0-7-1-16,0-4 2 15,9-6 10-15,3-14-13 16,5 0 2-16,1-4 5 16,4-24 14-16,2-2-20 15,-1-7-8-15,-3 3 3 16,2 3-35-16,-4-1 26 15,0-1-8-15,-3 8 16 16,-6 2-4-16,5 11 10 0,-10 6 0 16,-2 6 18-16,1 0-14 15,-3 0-8-15,0 0-12 16,0 22 16-16,0 2 26 16,0 10-17-16,0-2-1 15,0 4 3-15,0-5-2 16,2-4-1-16,2-5-2 15,4-9-2-15,-2-7 18 16,5-2-19-16,3-4-3 16,3 0 30-16,3-14-28 15,5-8 4-15,1 0-6 16,1-6 9-16,-2 1-19 16,-1-3 10-16,-3 2-12 15,-4-2 11-15,-3 2-16 16,-6 1 16-16,-3 10 1 0,-3-1-1 15,-2 6-15-15,0 1 8 16,0 8-6-16,0-1 9 16,-9-1-29-16,-1 5 34 15,-4 0-3-15,-1 0-1 16,-2 0-9-16,2 17 13 16,-1 1 0-16,3 5-8 15,4 9 2-15,0-3 6 16,7 9 11-16,2 0 19 15,0-6 12-15,2-4-26 0,13-3-6 16,3-5-5 0,5-8 16-16,4-8-19 0,2-4 23 15,4-3-11-15,3-16 16 16,-3-7-28-16,0-6-4 16,1 2-10-16,-5 1-47 15,-5 3-62-15,-5 4-105 16,-9 0-363-16</inkml:trace>
  <inkml:trace contextRef="#ctx0" brushRef="#br0" timeOffset="13201.99">5594 15673 583 0,'0'0'186'15,"0"0"-39"-15,0 0-43 16,0 0-29-16,0 0-54 16,0 0-21-16,8-14 6 15,-6 14 6-15,-2 4-12 16,2 10 17-16,-2 4-6 16,0-4 18-16,0-2-23 0,0-2-4 15,0-4 14-15,0-5-10 16,0 2-6-16,0-3 11 15,2 0-6-15,5 0 11 16,-1-3-2-16,3-16-11 16,0 0 14-16,-4-8-17 15,-1-1-4-15,-4 6 2 16,0 4-15-16,0 6 17 16,0 3 0-16,0 8 1 15,0 1-10-15,0 0 7 16,0 0-7-16,-9 13-1 15,-4 14 20-15,-3 9 5 0,0 0 5 16,3 6-10-16,3 0 37 16,2 0-36-16,8-8 10 15,0-6-2-15,0-5-10 16,21-14-4-16,3-1-5 16,5-8 3-16,7 0 13 15,4-17-5-15,0-15-3 16,2-3-8-16,-8-2-27 15,-10 2 16-15,-6 3-10 16,-7 2 12-16,-6 4-7 16,-3 8 22-16,-2 8-6 15,0 4 20-15,0 3-18 16,0 3-2-16,0 0 0 0,0 9-4 16,-4 9-10-1,-3 4 14-15,7 4-8 0,0-8-28 16,2 0-74-16,20-4 41 15,7-11-19-15,0 2 21 16,0-5 28-16,-7 0-36 16,-5 0 73-16,-7 0 1 15,-3-5 2-15,-3 5 48 16,-4 0 34-16,0 0-33 16,0 0-50-16,0 20 6 15,0 6 38-15,-2-1 18 16,0 3-35-16,2-6 20 15,0-4-27-15,0-7-15 16,8-4 20-16,13-7-21 0,1 0 29 16,5 0 6-16,0-14-37 15,-1-8 13-15,1 0-15 16,-5-6-1-16,-1 3-10 16,-2-1-3-16,-3-6 2 15,-1 9-3-15,-3-3-30 16,-5-3 44-16,-3 8 1 15,0-1 0-15,-4 5-2 16,2 8 2-16,-2 1 0 16,0 3-1-16,0 5-29 15,-4 0 17-15,-7 0-1 16,-5 0 14-16,1 13-7 16,-3 3 19-16,5 4-12 15,-1 10 37-15,3 2-24 16,1 8 41-16,4 1-30 0,6-2-1 15,0-3 25-15,0-6-48 16,18-12 31-16,11-4-15 16,5-14-15-16,3 0 41 15,0 0-42-15,-4-21 1 16,-2-8-6-16,-2-5-40 16,-5 2-29-16,-1-2-117 15,-1 1-149-15,-1 6-462 16</inkml:trace>
  <inkml:trace contextRef="#ctx0" brushRef="#br0" timeOffset="14092.51">6658 15705 53 0,'0'0'357'16,"0"0"-185"-16,0 0-25 16,0 0-63-16,0 0-6 15,0 0-22-15,14 62-36 16,-12-59-9-16,0-3 26 15,-2 0-18-15,2 0 19 16,0 0 27-16,-2-3-62 16,0-6 11-16,0-11-14 15,0 5-1-15,0-3 0 16,-6-1-50-16,-6 2 42 16,-1-1 6-16,2 5-5 15,-3 8 8-15,4 0 11 0,-7 5-6 16,2 0-9-16,-1 13 11 15,-1 11-7-15,1 6 15 16,1 2-13-16,-1 2 29 16,7-2-23-16,3 0-4 15,4-9 22-15,2-12-22 16,0-5-6-16,0-6 2 16,0 0 0-16,8 0 30 15,9-24-30-15,2 2-32 16,-3-4 21-16,-1 0-11 15,1 8 22-15,-5 0-4 16,-3 10 16-16,0 4 18 0,-4 4-17 16,0 0-6-16,1 4 3 15,5 18-6-15,2 3 27 16,-1 4 1-16,5-3-28 16,-1-3 26-16,1-6-23 15,-1-8-5-15,4-9 30 16,-4 0-25-16,5 0 21 15,1-17-20-15,0-7 5 16,2-5-14-16,-1-8 1 16,-2 1-19-16,0-4 17 15,-4 0-59-15,-3 0-1 16,-4-1 57-16,-5 1-2 16,1 4 2-16,-3 0 5 0,-2 7 0 15,0 0 26 1,0 7-22-16,0 4 33 0,0 8-6 15,-2 2-25-15,0 8 34 16,-1 0-40-16,1 0 0 16,0 0 3-16,-1 0-1 15,-3 0-2-15,-3 6 0 16,-2 15 1-16,0 5-4 16,2 3 3-16,2 9 0 15,7 2 6-15,0 6 4 16,0 2-3-16,0 1 1 15,0-3-3-15,3-6 16 0,6-4-21 16,1-10 0-16,-1-3 5 16,3-14-5-16,1-9 0 15,3 0 6-15,6 0 1 16,4-9 27-16,3-17-34 16,0-6-19-16,-2 5 12 15,-7-4-95-15,-11 0-57 16,-9-1-181-16,0 0-516 15</inkml:trace>
  <inkml:trace contextRef="#ctx0" brushRef="#br0" timeOffset="14285.39">6751 15520 207 0,'0'0'654'0,"0"0"-393"15,0 0-91-15,0 0-49 0,0 0-98 16,0 0-4-16,121-66-9 15,-61 41-8-15,-2 0-2 16,-9 4 0-16,-7 4-66 16,-8 2-36-16,-8 1-79 15,-3 5-183-15,-5 1-352 16</inkml:trace>
  <inkml:trace contextRef="#ctx0" brushRef="#br0" timeOffset="15862.5">7099 15673 92 0,'0'0'208'15,"0"0"-27"-15,0 0-22 0,0 0-76 16,0 0-18-16,0 0 16 16,0-26-15-16,0 16-4 15,0 0-2-15,0-2 14 16,0 2-34-16,0-2 18 16,0 2-21-16,0 6-17 15,0-5 23-15,0 5-39 16,0 4 13-16,0 0 23 15,0 0-34-15,0 0-2 16,0 0-4-16,3 9-10 16,-1 12-1-16,2 10 11 15,-2 5 0-15,0 1 0 16,-2 1 6-16,0-6-6 16,0-3 0-16,0-3 1 15,0-14-2-15,0-1 1 0,5-11 0 16,11 0-4-16,4-9 13 15,4-14-14-15,3-3 5 16,-2-6-12-16,-3 1 0 16,-2 4 9-16,-4-4 3 15,-4 4-9-15,0 5 21 16,-3 7-12-16,-5 6 8 16,-2 1-6-16,1 8 20 15,-3 0-22-15,0 0-7 16,0 0-7-16,0 10 9 15,0 11 5-15,0-2 12 16,0 4-6-16,0 2 12 0,0 1-18 16,0-3 0-16,0 0 1 15,3-6 7-15,5-2-8 16,-1-6 0-16,1-1 3 16,2-8-13-16,3 0-1 15,0 0 11-15,1-14-8 16,-1-9-24-16,1-6-6 15,-6-3-18-15,-1-4 3 16,-5 0 52-16,-2 4-14 16,0 7 15-16,0 10 32 15,0 7-15-15,-2 8 34 16,-9 0-51-16,-2 0 3 16,-5 18-7-16,-5 3 4 15,1 8 0-15,2 0 40 16,4-3-39-16,5-1 18 0,7-3-13 15,4-5 1-15,0-3-4 16,0-5-3-16,7-6-4 16,9 2 4-16,1-5 6 15,8-5 20-15,2-16-19 16,4-5 2-16,2-6-18 16,3-5 0-16,-3 6 9 15,-4 4-17-15,-4 6 25 16,-7 7-8-16,-10 10 0 15,-1-1 6-15,-5 5-22 16,0 0 16-16,-2 9-24 0,0 17 23 16,0 6 1-16,0 0 1 15,0 3 5-15,-4-4 0 16,0-10 13-16,-1-1-19 16,5-11 0-16,0-9 8 15,0 0 4-15,0 0-7 16,0 0 10-16,0-9-11 15,11-14 24-15,7-9-28 16,0 2-7-16,2-6 1 16,-2 4-16-16,-1 2 17 15,0 7-2-15,-7 5 7 16,-3 10-12-16,-3 4 12 16,-2 4-9-16,1 0-2 15,0 0-4-15,1 8 15 0,2 10 0 16,-3 9 1-16,1-6 34 15,-4 8-32-15,2 0 0 16,0 3 23-16,2-1-22 16,4-7 11-16,-2-7 2 15,3-5-17-15,3-5 36 16,5-7-35-16,3 0 13 16,9-10 9-16,0-19-16 15,-2 0-14-15,-5-7-6 16,-10 0-35-16,-8-5 23 15,-4 2-112-15,-4-6-170 16,-25-3-374-16</inkml:trace>
  <inkml:trace contextRef="#ctx0" brushRef="#br0" timeOffset="16113.36">7612 15233 487 0,'0'0'314'0,"0"0"-190"16,0 0-44-16,0 0-38 15,0 0 9-15,0 0 0 16,-41 72-39-16,66-61 61 16,0-11-30-16,-7 0-20 15,-3-4 51-15,-1-14-50 16,-9 0-11-16,-5-6 6 16,0 8-7-16,0 1-4 0,0 12-8 15,-7 3-13-15,-9 0 3 16,1 12-53-16,1 21-72 15,5 6-79-15,9 1-369 16</inkml:trace>
  <inkml:trace contextRef="#ctx0" brushRef="#br0" timeOffset="16937.21">9730 15552 49 0,'0'0'217'16,"0"0"-74"-16,0 0-32 15,0 0 13-15,0 0-12 16,0 0-36-16,-130-4 23 15,122 4-14-15,5 0 0 16,3 0 18-16,0 0-53 16,0 0 4-16,11 0-19 15,25 0-29-15,24 4 33 16,21-4-24-16,12 0-10 16,7 0 7-16,-5 0-10 0,-16 0-2 15,-12 0 0 1,-20-5 5-16,-20 3-5 15,-14 0 19-15,-11 2-10 0,-2-3 42 16,0 3-40-16,0 0 2 16,0 0-12-16,0 0-1 15,0 0 0-15,-9 0-21 16,-3 3-33-16,0 11-11 16,3-5-192-16,3-5-319 15</inkml:trace>
  <inkml:trace contextRef="#ctx0" brushRef="#br0" timeOffset="26612.57">11943 15221 88 0,'0'0'235'16,"0"0"-99"-16,0 0 17 16,0 0-76-16,0 0 9 15,0 0 21-15,0 0-43 16,-2-26 7-16,2 26-16 16,0 0-27-16,0 0 23 15,0 0-34-15,0 0 1 16,0 0-7-16,0 0-5 15,0 0-11-15,0 0 5 0,0 0-10 16,0 0 1-16,0 9 9 16,0 5 0-16,0-6 9 15,0-1-2-15,0 0-7 16,0-3 0-16,0-4 8 16,0 0 4-16,0 0-12 15,0 0 9-15,0 0 16 16,0-4-20-16,-2-10-3 15,-3 0-2-15,1 2 0 16,0 2-12-16,-3 2 12 16,0-6 0-16,0 5-7 15,3-3 15-15,0 2-8 16,-1 2 0-16,3 3 4 0,-2 0-7 16,4 5 3-1,-3 0-10-15,-2 0 4 0,-1 0-15 16,-3 0 21-16,-5 6 0 15,4 10 0-15,-3 2 1 16,1 9-1-16,-1-1 0 16,1 7 14-16,1 6-4 15,1-7-9-15,2 0-1 16,4-6 6-16,4-8-2 16,0-6-4-16,0-8-2 15,0-3-7-15,0-1 18 16,0 0-7-16,14 0 21 0,3-17-13 15,3-5-20 1,3-2-5-16,-2-2-34 16,0 4 42-16,-5 0-18 15,-5 4 23-15,-5 4 2 0,-1 6 0 16,-1 2-3-16,-1 2 3 16,-3 4 0-16,0 0-1 15,0 0-12-15,0 0 10 16,0 0-5-16,0 0-7 15,2 0 4-15,-2 10 21 16,2 4-10-16,0 3 47 16,5 4-34-16,2-1 36 15,2 0-18-15,2-2-18 16,1-4 29-16,1-8-42 16,6-3 0-16,6-3 17 0,2 0-10 15,2-9 9 1,0-9-16-16,-5-8-35 0,-1-4-53 15,-5-2-90-15,-9 4-303 16</inkml:trace>
  <inkml:trace contextRef="#ctx0" brushRef="#br0" timeOffset="26903.41">12071 14939 812 0,'0'0'222'0,"0"0"-90"16,0 0-51 0,0 0 3-16,0 0-84 0,0 0 11 15,40-6 10-15,-9 35-17 16,-2 12-4-16,-11 13 0 16,-9 14 9-16,-9 7-9 15,0 4 2-15,-25-7 5 16,-8-1 8-16,-5-13-11 15,5-14-4-15,6-7 0 16,8-18 7-16,13-6-16 16,4-10-28-16,2-3-66 15,11 0-34-15,20-17-354 0</inkml:trace>
  <inkml:trace contextRef="#ctx0" brushRef="#br0" timeOffset="28364.42">13027 14883 63 0,'0'0'105'16,"0"0"-3"-16,0 0-49 16,0 0 36-16,0 0 46 15,0 0-34-15,0 0 8 16,0-32-20-16,0 32 16 16,0 0-40-16,0 0-12 15,0 0 2-15,0 0-37 16,0 0-17-16,0 0-2 15,-11 19 10-15,-7 15-8 0,-2 12 29 16,-5 12-27 0,-1 12 25-16,-6 2-11 0,1-1-1 15,0-8 12-15,2-10-19 16,4-7-8-16,7-11-1 16,5-17 9-16,7-8-23 15,3-10 2-15,3 0-36 16,0-10 33-16,0-20-125 15,5-10-59-15,12-6-10 16,6-7-238-16</inkml:trace>
  <inkml:trace contextRef="#ctx0" brushRef="#br0" timeOffset="28667.24">12944 14950 82 0,'0'0'229'16,"0"0"-52"-16,0 0 22 15,0 0-65-15,0 0-10 0,0 0-9 16,96-178-54-16,-89 172 29 15,-5 1-14-15,0 5-49 16,-2 0 13-16,0 0-40 16,0 0-1-16,0 9-7 15,2 14 6-15,3 13 2 16,-1 10 9-16,0 8-1 16,4 8 10-16,0 8-18 15,1 2 0-15,-2-1 11 16,2-8-1-16,-2-5-10 15,-1-20 0-15,1-9 4 16,2-12-16-16,-5-4 12 0,1-13-43 16,-1 0 4-1,-2 0-53-15,0-4-33 0,-2-22-197 16,0 0-381-16</inkml:trace>
  <inkml:trace contextRef="#ctx0" brushRef="#br0" timeOffset="29302.88">12906 15240 590 0,'0'0'310'0,"0"0"-187"15,0 0-18-15,0 0 0 16,0 0-46-16,0 0-15 16,29-4-13-16,11-14-10 0,5-5 6 15,-3 0-17-15,1-4-10 16,-3-3 0-16,-7 4-4 15,-4 3-6-15,-8 12-6 16,-11 3 16-16,-1 4-20 16,-9 4 21-16,0 0-4 15,0 0-1-15,0 0-40 16,0 23 33-16,0 0 10 16,-2 7 1-16,-5 2 6 15,-1 3 2-15,1 0-8 16,0-6 13-16,0-3-12 15,7 0 25-15,0-12-26 16,0-2 0-16,0-3 0 16,0-9 0-16,2 0 0 0,12 0 16 15,-1 0-8-15,1-12 16 16,-3-8-24-16,2 1 0 16,1-5-15-16,1-8 6 15,3 2 6-15,3-7-6 16,-2 3 9-16,-1 10-5 15,-5 2 5-15,-1 5 0 16,-6 12 11-16,-3 1-4 16,-3 2-7-16,0 2 0 15,0 0-23-15,0 0 7 16,0 11 16-16,0 2 0 16,0 5 13-16,0 4 0 0,-3 6-7 15,3 2 14-15,0 1-18 16,0 1 42-16,0-6-44 15,9-6 2-15,12-4 8 16,3-7-1-16,5-9-9 16,2 0 4-16,5-13-1 15,-3-19-6-15,1-4-44 16,-8 0-80-16,1-3-96 16,-5 8-394-16</inkml:trace>
  <inkml:trace contextRef="#ctx0" brushRef="#br0" timeOffset="30224.35">13853 15047 159 0,'0'0'417'0,"0"0"-305"16,0 0-32-16,0 0 82 15,0 0-80-15,0 0-35 16,0 94 22-16,0-80-54 16,0-6 13-16,0-3-8 15,0-1-18-15,0-4 30 16,0 0-24-16,0 0 17 15,0 0 35-15,0 0-55 16,-8-9 9-16,-1-7-14 16,-7-2 4-16,1 1-16 15,-1-4 9-15,3 5 3 16,-1 2-3-16,5 4 9 16,1 6-6-16,1 0 0 0,-2 4 6 15,-4 0-4 1,-3 6-2-16,-2 16 0 0,0 8 3 15,1 1 7-15,1 5-10 16,7 0 9-16,3-7-5 16,6 1 11-16,0-7-15 15,0-5 0-15,6-6-8 16,9-8 0-16,8-4 8 16,6 0 31-16,2-29-31 15,2-8 9-15,-2-8-9 16,-6-1-6-16,-4-8-9 15,-8 0 8-15,-5-2 7 0,0 2 0 16,-4 1 2 0,0 12 25-16,3 5-22 0,-3 9-4 15,0 11 27-15,1 10-16 16,-5 1-2-16,0 5-3 16,0 0 3-16,0 0-20 15,0 0 10-15,0 14 0 16,0 13-17-16,-7 10 24 15,-4 3-7-15,5 4 0 16,2 4 2-16,-2 1 0 16,6-3-2-16,0 7 0 15,0-9 4-15,0-2 3 16,0-7-7-16,12-9 0 16,-3-8 4-16,2-14-17 15,5-2 13-15,2-2 0 0,6-2 18 16,5-20-15-16,2-8-6 15,-2-6-9-15,-2-5-6 16,-5 6 5-16,-5-2 9 16,0 5 4-16,-7 4-11 15,-2 9 20-15,-4 2-16 16,-2 11 7-16,-2 0 0 16,0 6 7-16,0 0-7 15,0 0-5-15,0 0-7 16,-2 0 21-16,-10 0-9 15,-1 9 0-15,3 11 2 16,-4 1 18-16,3 11-19 0,1 2-1 16,8 0 23-1,2 0-9-15,0-6-14 0,0-1 0 16,18-13 5-16,1-6-13 16,0-4 8-16,4-4 0 15,1 0-11-15,1-23-21 16,-1-11-40-16,3-8-192 15,-3-10-441-15</inkml:trace>
  <inkml:trace contextRef="#ctx0" brushRef="#br0" timeOffset="30477.98">14266 14691 759 0,'0'0'182'0,"0"0"-97"15,0 0-32-15,0 0 31 16,0 0-41-16,0 0-32 15,-18 92 14-15,30-92 3 16,1 0 6-16,-2 0 38 16,-2-11-68-16,-5-4 12 15,-2-3-16-15,-2-4-8 16,0 5 1-16,0 1-37 16,-10 4 1-16,-4 8 13 15,1 4-88-15,1 0 10 16,6 4-80-16,3 24-117 15,3 6-52-15</inkml:trace>
  <inkml:trace contextRef="#ctx0" brushRef="#br0" timeOffset="32058.2">14431 15095 452 0,'0'0'230'0,"0"0"-102"16,0 0 43-16,0 0-97 16,0 0 6-16,0 0-22 15,45-38-18-15,-37 35 22 16,1 0-41-16,1 1 1 16,0 0 25-16,1-2-39 15,1-2 2-15,-1-2-10 0,1-1 2 16,-4 0-11-16,-1-3-22 15,-3 1-5-15,-2-2 31 16,-2 0-64-16,0 4 57 16,0 1-5-16,0 0 17 15,0 7-16-15,-9-2 15 16,1 3 1-16,-4 0-8 16,-1 0-4-16,-3 8 11 15,1 13 1-15,-3 2 0 16,0 7 31-16,-2 6-21 15,5 2 17-15,1 0 13 16,8-2-38-16,6-4 17 0,0-1-19 16,0-12 12-1,22-6-7-15,4-9-2 0,6-4 10 16,2-4 2-16,-3-21-4 16,0-8-18-16,-4-4 7 15,-1-2-16-15,-2-6 5 16,-1 9-19-16,2-4 17 15,-3 8 5-15,-5 11-4 16,-1 4 12-16,-5 11 0 16,-4 6 3-16,-3 0-15 15,-2 9 31-15,1 14-19 16,0 6 37-16,-3 3-32 16,0 3 16-16,0-3-16 0,2-6-3 15,-2-6 17-15,2-8-19 16,0-7 0-16,0-4 0 15,0-1 17-15,0 0-17 16,7 0 11-16,7-15-10 16,-1-9 18-16,10-5-19 15,-5 1 0-15,0 2-11 16,0 5-6-16,-2 1 15 16,-3 7-1-16,-3 7 3 15,-3 6-17-15,-7 0 1 16,0 0 16-16,-2 16-7 15,0 7 17-15,0 12-7 0,0-3 6 16,0 2-8 0,0-6 27-16,0-6-24 0,0-8-4 15,0-5 0-15,0-9 11 16,11 0-11-16,3 0 12 16,6-10-9-16,4-17 23 15,3-5-26-15,2-6-7 16,0 0-2-16,-2 4-32 15,-2 0 27-15,-8 10 6 16,3 6 8-16,-7 7-12 16,-1 8 12-16,-3 3 0 15,-3 0 0-15,-1 5 7 16,0 22 2-16,-3-1-2 16,-2 2-4-16,0-2 20 15,0-8-20-15,0-7-3 0,0-4 0 16,0-7 10-16,2 0-10 15,-2 0 4-15,2 0 1 16,2-18 0-16,5-5-5 16,-2-6-23-16,0 0 0 15,-5 8-39-15,-2 3 48 16,0-1-4-16,0 10 18 16,0 1 8-16,0 8-8 15,0 0 11-15,-4 0-11 16,-8 0-8-16,-5 10 8 15,-4 8 10-15,3 6-7 16,-3 4 35-16,-2 2-35 0,3 6 10 16,5 2 3-1,6-2-9-15,6-2-4 0,3-5-3 16,5-9 2-16,19-10-6 16,12-6 10-16,4-4 8 15,4-4 8-15,3-23-12 16,-5-1-6-16,-1-2-4 15,-5-2 2-15,-3 0-5 16,-6 6 3-16,-2-2-1 16,-6 6-3-16,-3 4-5 15,-3 0 9-15,-3 2 0 16,-4 4 2-16,-4 2-10 16,-2 0 8-16,0 2-2 0,0 2 1 15,0-1-23-15,-2 6 18 16,-7 1-2-16,-2 0 8 15,0 0-1-15,-1 0 3 16,-1 0-2-16,2 0 0 16,0 6-5-16,0 11 1 15,4 4 4-15,2 3 0 16,5 8 2-16,0 7-1 16,0 0 14-16,12 1 10 15,10-3-24-15,4-7 16 16,6-11-6-16,0-6-9 15,1-13 33-15,3 0-29 16,-1-9 3-16,3-17-3 0,-7-1 4 16,-4-8-17-16,-5 3 7 15,-1 2-50-15,-6 6 25 16,-2 3-92-16,-2 6-95 16,-2 3-210-16</inkml:trace>
  <inkml:trace contextRef="#ctx0" brushRef="#br0" timeOffset="32722.41">16702 15043 42 0,'0'0'69'16,"0"0"-1"-16,0 0-10 16,0 0 25-16,0 0 25 0,0 0 5 15,-42-26 18 1,22 24 6-16,1 0 1 0,5 2-16 16,3 0-23-16,9 0-25 15,2 0-5-15,0 0-55 16,0 0-5-16,29 0 2 15,23 0 8-15,27-5 21 16,19-10-26-16,7-2-7 16,-5 3 1-16,-17 5-8 15,-21 1 0-15,-24 4-12 16,-18 2 24-16,-13 0-19 16,-7 2 7-16,0 0-15 15,0 0 8-15,0 0-33 16,-2 0-6-16,2 0-126 15,0 0-235-15</inkml:trace>
  <inkml:trace contextRef="#ctx0" brushRef="#br0" timeOffset="35482.87">18073 14833 62 0,'0'0'151'0,"0"0"0"15,0 0-17-15,0 0 19 16,0 0-24-16,0 0 5 16,33-125-56-16,-29 108 16 15,-2 0-31-15,0-1-8 16,0 0 7-16,0 2-37 16,-2 1 6-16,0 4 2 15,0 7-25-15,0-1 31 16,0 5-39-16,0 0 5 15,0 0-11-15,0 5-1 16,0 25 7-16,0 16-8 16,-6 4 16-16,-4 8-9 0,2 0 1 15,1 0 0-15,3 0-8 16,4-15 14-16,0-7-6 16,0-10 0-16,0-15-2 15,0-8-9-15,11-3 22 16,5-14-11-16,1-16 10 15,3-7-10-15,0-1-4 16,0 3-3-16,0 7-17 16,-4 6 18-16,-7 8 6 15,-5 9 0-15,-4 5 2 16,0 0-2-16,5 0-5 16,-3 0-11-16,7 19 16 15,0-1 14-15,2 3-11 0,2-2 6 16,1-5 5-16,-1-1-7 15,1-6-8-15,-1-2 1 16,1-5 0-16,-4 0 12 16,1 0-9-16,1-17-1 15,-3-5-2-15,-5-6-17 16,0-2-5-16,-4-10-4 16,0 3-28-16,0-2 36 15,-6 8 14-15,-5 11 4 16,3 13 50-16,2 0-39 15,4 7 13-15,0 0-24 16,-3 2 1-16,5 16-11 0,0 0 6 16,0 4 4-16,0 4-4 15,15-8 22-15,6 1-18 16,-1-11 0-16,0-8 0 16,0 0 21-16,0 0-17 15,0-20 3-15,0-13-7 16,1-3-16-16,-6-11 3 15,-1-4-32-15,-1-2-17 16,-3-5 50-16,-2 3-16 16,-4 6 28-16,-4 10-11 15,0 8 34-15,0 13-9 16,0 9 23-16,0 9-19 0,0 0 2 16,0 0-20-16,0 3-4 15,0 21 4-15,0 12 1 16,-2 10 23-16,-2 11 2 15,2 7-18-15,-2 8 35 16,0 1-31-16,-2-3-7 16,-1-6 11-16,3-10-5 15,-3-6-11-15,2-13 0 16,5-9 3-16,-2-11 1 16,2-5-4-16,0-10 0 15,0 0 4-15,0 0 9 16,0-5-11-16,14-24-2 15,15-5-4-15,4-7-8 0,3 2 5 16,-3 3 4 0,-6 4-17-16,-5 7 22 0,-9 10-2 15,-4 7 0-15,-4 8-6 16,-3 0 0-16,-2 0-5 16,0 17 11-16,0 10-8 15,0 5 17-15,-2 0-3 16,-3-1-2-16,3-3 6 15,2-3 3-15,0-7-13 16,0-6 0-16,2-4-10 16,8-2 8-16,-2-6 2 15,8 0 10-15,4-14-5 16,2-12-7-16,1-6 2 16,-2-4-21-16,0 0 14 0,-3 6-38 15,-3-2 45-15,-3 7 0 16,-3 10 0-16,-5 6 19 15,-2 5-16-15,0 4 2 16,-2 0-5-16,0 6-10 16,0 19 10-16,0 6 22 15,0 0-20-15,-6 1 24 16,1-2-24-16,3-2-2 16,2-10 5-16,0-6 6 15,0-1-17-15,2-11 6 16,9 0 0-16,7 0 22 15,7-5-22-15,-1-17 0 16,5-10-2-16,-2-1-18 0,-3 4 11 16,1-5 3-16,0 9 6 15,-6-1-1-15,0 12 1 16,-7 4 0-16,2 7-9 16,-5 3-3-16,0 0 12 15,-2 3 0-15,-3 17 5 16,-1 6 27-16,-3-8-32 15,0 5 1-15,0-11 4 16,0-2 6-16,0-6-11 16,0-3 0-16,0-1 1 15,0 0 12-15,0 0-13 16,0 0 0-16,0-15-8 0,0-7-20 16,0-5 16-16,-3 6-14 15,-1-6-3-15,-1 8 18 16,0 7 11-16,1 0 0 15,2 5-3-15,0 7 9 16,0 0-12-16,-5 0 0 16,-5 8 6-16,0 15 1 15,-7 6-1-15,4 5 4 16,-1 7 28-16,10-2-22 16,6-2-3-16,0-2-7 15,8-3 3-15,23-7 5 16,8-7-8-16,1-8 0 15,-2-10 19-15,-5 0-19 0,-2-21 12 16,-4-11-11-16,0-9 6 16,0-10-5-16,-3-7-2 15,-2-5 0-15,-2-12-14 16,-4-3 8-16,-7 2 4 16,-5 7 2-16,-1 20 0 15,-1 18 10-15,0 15-8 16,0 10-2-16,-2 6 13 15,2 0-10-15,-2 0-6 16,0 13-4-16,0 20 7 16,0 11 2-16,0 14-2 15,-2 9 0-15,-2 3 8 16,2 4 1-16,-3-4-9 16,1-3 0-16,0-13 9 0,-1-11-4 15,5-11-5-15,0-12 0 16,0-9-4-16,0-7 12 15,0-4-8-15,0 0 2 16,0 0-1-16,0-12 22 16,9-16-23-16,6-2 0 15,5-9-7-15,1 6 7 16,-4 3-2-16,-3 12 2 16,-5 6 0-16,-5 7-3 15,-2 5 3-15,0 0 0 16,6 0-12-16,-4 12 4 15,0 15 8-15,1 2 16 16,-1 0-15-16,2-3 33 0,2-6-30 16,0-3-2-16,3-10 18 15,1-5-5-15,3-2-13 16,6 0 17-16,0-6-17 16,6-14 20-16,-2-4-22 15,-1-6-12-15,1 2-6 16,-10-7-62-16,-5-1-5 15,-10-5-239-15,0-7-691 16</inkml:trace>
  <inkml:trace contextRef="#ctx0" brushRef="#br0" timeOffset="35629.79">19177 14478 883 0,'0'0'287'0,"0"0"-265"15,0 0-22-15,0 0-31 16,0 0-125-16,0 0-161 16</inkml:trace>
  <inkml:trace contextRef="#ctx0" brushRef="#br0" timeOffset="37290.11">20378 14892 162 0,'0'0'104'15,"0"0"31"-15,0 0 22 16,0 0-96-16,0 0 45 16,0 0 43-16,-13-31-46 15,11 31 23-15,2-3-26 16,0 3-37-16,0 0 13 15,0-1-60-15,0-3-11 16,9-3 20-16,7-6-25 0,3-4 12 16,-1-1-12-16,3-4 10 15,-2-5-16-15,-1-4 6 16,0-1-12-16,-4 0 3 16,-6-2-36-16,-1 6 30 15,-7 6-17-15,0 6 14 16,0 8 3-16,0 5-7 15,-15 3 19-15,-4 0-17 16,0 5 21-16,-6 17-1 16,3 8 0-16,1 6 0 15,4 4 38-15,3 4-29 16,8 2 18-16,1 0 6 0,5-1-31 16,0-10 16-16,0-4-18 15,0-9 2-15,9-8-7 16,5-6 5-16,1-8 0 15,3 0 30-15,5-17-26 16,3-15 7-16,1 1-11 16,-3-10-38-16,5-3 35 15,-2 3-25-15,-2-2 6 16,-6 9 20-16,0 8-8 16,-9 8 10-16,-4 11 5 15,-4 7 3-15,-2 0-8 16,0 12-3-16,0 22 3 15,0 5 13-15,0 4 0 0,0-2 4 16,0-2 2-16,0-8-18 16,0-4 35-16,0-11-35 15,0-8-1-15,0-4 0 16,0-4 7-16,0 0-7 16,6 0 6-16,9-14 1 15,6-11 4-15,-3-2-11 16,1-1-14-16,2-3 8 15,-6 4-43-15,3 4 43 16,-7 5 5-16,1 6 1 16,-6 8 3-16,-4 4-2 15,0 0-1-15,-2 0 0 0,3 22 2 16,-3 4 3 0,0 1 9-16,0 1-12 0,0-3 22 15,0-2-20-15,0-5 0 16,0-1-1-16,0-5 7 15,0-1-10-15,0-11 0 16,0 0 1-16,0 0 5 16,0 0-6-16,4 0 0 15,8-4-1-15,3-20-21 16,5-6 4-16,5-10-7 16,-1 1-11-16,2 3 34 15,-3 2-16-15,0 8 18 16,-8 6 0-16,-1 8 11 0,-8 6-1 15,-4 6 12 1,3 0-19-16,-3 2 6 0,2 20 8 16,-2 10 12-16,3-2 8 15,-2 4-37-15,1 1 27 16,5-9-20-16,-1-5-4 16,6-4 8-16,1-5-5 15,1-11-6-15,-1-1 0 16,6 0-5-16,3-11-13 15,3-15-28-15,2-13-59 16,-2-3-75-16,-5-2-114 16,-4 0-112-16,-7-2 116 15,-7-3 216-15,-1 3 74 16,-3 2 200-16,0 11 0 0,0 8 17 16,0 9-31-1,2 8-18-15,1 2-30 0,-1 5-60 16,-2 1 4-16,2-3-24 15,-2 3-38-15,0 0 32 16,0 0-52-16,0 0 0 16,0 13-1-16,0 23-7 15,-2 16 8-15,-8 17 0 16,-1 14 3-16,1 8 12 16,-2 6-15-16,-3 2 11 15,-1 3-5-15,1-4 8 16,-4-10-14-16,4-5 0 15,1-13 3-15,1-12 0 0,2-18-3 16,4-12 0-16,7-18-13 16,0-10-59-16,0 0 27 15,16-22 12-15,11-14-171 16,2-10-168-16</inkml:trace>
  <inkml:trace contextRef="#ctx0" brushRef="#br0" timeOffset="37565.34">21312 14726 891 0,'0'0'202'0,"0"0"-69"16,0 0-38-16,0 0-62 16,0 0-9-16,0 0-2 0,103-151-17 15,-83 151-10-15,-4 0 1 16,-1 25 4-16,-1 8 26 15,-5-2-23-15,-7 3 2 16,-2-2-5-16,0-5 9 16,-16-4-9-16,-2-5 0 15,0-5 2-15,7-5-15 16,5-6-31-16,4-2-44 16,2 0-62-16,0-9-143 15</inkml:trace>
  <inkml:trace contextRef="#ctx0" brushRef="#br0" timeOffset="39039.07">21705 14645 521 0,'0'0'250'16,"0"0"-197"-16,0 0-3 15,0 0-24-15,0 0-21 16,0 0 18-16,64-145-3 15,-62 111 26-15,1-2 11 16,-1 1-20-16,0-3 14 16,3 9-24-16,0 2-23 15,1 7 37-15,-2 9-38 16,1 2 10-16,-5 6 21 0,0 3-18 16,0 0 4-16,0 0-20 15,0 0 7-15,0 0-13 16,-13 21 12-16,-3 5 4 15,1 12-1-15,5 9-3 16,1 9 19-16,5 10-9 16,0 0-13-16,1-2 28 15,1-6-24-15,2-9-6 16,0-14-1-16,0-8 11 16,0-9-12-16,0-13 1 15,0-5 0-15,9 0 10 16,4 0-7-16,5-9 6 15,3-14-9-15,-4-3-21 0,3-1 16 16,1-8-6-16,-2 1 11 16,1 4-16-16,1 0 16 15,-4 6 0-15,1 3 0 16,-7 12 3-16,-4 5-7 16,-2 4 4-16,-5 0 0 15,0 0 1-15,0 18 7 16,0 12 2-16,0 0-6 15,0 2 13-15,0 0-14 16,0-2-3-16,0-3 0 16,2-9 7-16,9-4 2 15,0-9-9-15,2-1 0 0,-2-4 18 16,1 0-15 0,1-12-3-16,0-12 2 0,1-3-12 15,-3-8 1-15,-5-1-2 16,-4-8-5-16,-2 0-20 15,0 2 36-15,0 4-16 16,-2 9 16-16,-9 13-4 16,-2 9 15-16,2 5-11 15,-4 2 0-15,-4 0 12 16,-1 12-12-16,0 12 0 16,2 6 1-16,5 1 14 15,2 6-6-15,4-1-5 16,7 0-4-16,0-6 15 15,0-4-15-15,14-4 0 16,3-10 2-16,4-2 0 0,-4-10 8 16,3 0-10-16,3-8 0 15,2-18-9-15,-2-1 4 16,0-12-12-16,-1 1 12 16,-3-1-14-16,-2 4 16 15,-5 7 3-15,-4 10 0 16,-3 4 9-16,-3 10-8 15,0-1-1-15,-2 5 4 16,0 0-13-16,0 14 9 16,0 13 0-16,0 4 8 15,-4 4 2-15,-3-3 2 16,3-2-12-16,4 2 0 0,0-13 9 16,0-2-4-16,6-5-5 15,12-10 0-15,6-2 16 16,3 0-23-16,4-26 7 15,0-6-28-15,-2-4 27 16,-2 0-37-16,-4-2 22 16,-8 4 12-16,-3 8 8 15,-4 8 1-15,-3 6 12 16,-5 6-8-16,0 3 46 16,0 3-55-16,0 0 14 15,0 0-14-15,0 0 9 16,0 0-1-16,0 0-8 15,0 0 0-15,0 0-5 0,0 0 11 16,0 16-6-16,0 10 0 16,0 15 11-16,-2 13-7 15,-7 4-4-15,1 10 0 16,2 4 2-16,0 3 6 16,-3 5-8-16,-1-5 0 15,-1 2 5-15,1-2-7 16,-9-7 2-16,1-14 0 15,1-6-3-15,-3-12 7 16,4-10-4-16,0-6 0 16,3-8 10-16,2-4 1 15,4-6-10-15,-1-2 1 0,-3 0 46 16,-3-10-40 0,-7-17 22-16,4-4-12 0,3-15-14 15,4-7 24-15,10-5-28 16,0-16 1-16,18-2 8 15,19 0-7-15,8 4-4 16,2 7-3-16,-3 9-56 16,-1 8 15-16,-10 11-48 15,-2 4-50-15,-4 8-167 16,-5 11-491-16</inkml:trace>
  <inkml:trace contextRef="#ctx0" brushRef="#br0" timeOffset="39788.64">22565 14633 520 0,'0'0'265'0,"0"0"-69"16,0 0-88-16,0 0-55 15,0 0-2-15,0 0-50 16,0 0 25-16,16-23 5 16,-7 20-10-16,-1 0 20 15,4 0-31-15,3 2-10 16,3-3 24-16,3 0-12 15,0-10-11-15,2 2-1 16,-5-2 10-16,-3-4-4 16,-3 1-6-16,-6 2 0 15,-3-2-10-15,-3 8 8 16,0-3 0-16,0 3 1 0,0 4-6 16,0 1-2-16,-9 2 1 15,-5 2 8-15,-1 0-11 16,-3 0 14-16,2 0-3 15,-4 11 0-15,4 5 2 16,-1 7 1-16,3 3-2 16,7 6 1-16,5 0 28 15,2 0-22-15,0-3 10 16,7-10-3-16,11-3-15 16,7-5 33-16,-2-6-33 15,2-5 0-15,2 0 11 16,2 0-2-16,2-20-9 15,3-4 0-15,3-6 6 0,2 0-19 16,-4-4 13 0,-1 2-5-16,-7 3-13 0,-5 8 5 15,-7-1 13-15,-4 5-2 16,-6 7 1-16,0 3-5 16,-5 0 6-16,0 3 0 15,0 0-6-15,0 0 6 16,0 0 0-16,0 2-5 15,-7 2 1-15,-11 0-11 16,0 0 15-16,-2 0 0 16,0 2-11-16,-1 14 15 15,2-2-4-15,3 7 0 16,5 2 4-16,5 8 27 16,6 5-26-16,0 1 0 0,2 6 31 15,19-7-33-15,11-8 10 16,6-7 2-16,4-16-15 15,0-5 28-15,-5 0-28 16,-8-12 0-16,-8-10-7 16,-5-2 0-16,-5-2-29 15,-7 3-30-15,2 0-138 16,0-3-289-16</inkml:trace>
  <inkml:trace contextRef="#ctx0" brushRef="#br0" timeOffset="41303.12">23994 14357 169 0,'0'0'176'15,"0"0"30"-15,0 0-71 16,0 0-12-16,0 0 20 0,0 0-87 15,22-14 0 1,-22 14-39-16,0 0-8 0,2 7 10 16,-2 8-13-16,3 2 0 15,-1-4 21-15,-2 1-14 16,2-3-11-16,-2-6-2 16,3-3 6-16,-3-2 2 15,0 0-2-15,2 0-6 16,0-9 41-16,1-14-39 15,-3-8-2-15,0-1 0 16,0 4-5-16,0 3-4 16,0 4 9-16,-7 10-8 15,-3 5-10-15,0 4 31 16,-4 2-13-16,1 0 0 0,-5 14 2 16,-2 12-2-16,0 6 4 15,1 2 0-15,2 3 27 16,6-1-24-16,2-4 0 15,9-6-5-15,0-5 5 16,0-6-7-16,0-11 0 16,4-4 0-16,12 0 34 15,7-10-29-15,1-16 6 16,-2 0-11-16,-2-3 3 16,1 1 8-16,-2 0-11 15,-3 6 0-15,-5 4 36 16,-2 5-30-16,-2 8 30 15,-5 1-25-15,1 2-4 0,-1 2 2 16,0 0-9-16,2 2 0 16,0 19-12-16,1 6 29 15,-3 13-16-15,-2 13-1 16,0 11 9-16,0 8 11 16,0 3-20-16,-11 3 0 15,0-4 8-15,-5-6 9 16,-1-2-17-16,3-8 0 15,-1-10 3-15,1-4 2 16,1-10-5-16,1-12 0 16,4-8-3-16,1-7 12 15,5-7-9-15,0 0 7 0,-2 0 1 16,-6 0 47-16,-3-4-41 16,-5-17-7-16,1-7 15 15,1-13-13 1,7-12 4-16,7-5-13 0,2-8 2 15,0-5 8-15,21 2-10 16,6-1 0-16,7 3-7 16,2 7-16-16,-3 12-3 15,1 8-19-15,-3 18-36 16,-2 5 20-16,0 12-189 16,-4 0-193-16</inkml:trace>
  <inkml:trace contextRef="#ctx0" brushRef="#br0" timeOffset="42953.23">24226 14508 592 0,'0'0'273'16,"0"0"-202"-16,0 0-24 16,0 0 49-16,0 0-37 15,0 0 9-15,58-28-14 16,-43 3-47-16,-1-3 40 15,-5-4-30-15,0-1 4 16,-2-1-1-16,-3 3-6 16,0-1-10-16,-4 10-4 0,2 2 8 15,1 9 12 1,-3 4-20-16,0 5 0 0,0 2-2 16,0 0-12-1,0 0 13-15,-5 14-11 0,-3 8 24 16,1 0-18-16,7 1 6 15,0 0-23-15,0-7 21 16,7-2-50-16,6-8 20 16,-2-2 12-16,2 0-2 15,-4-4 7-15,1 0 15 16,-2 0 0-16,-1 0-6 16,-3 0 2-16,2 4 4 15,-2-2 0-15,0 6 2 16,0 4-5-16,-4 2 3 15,0 8 0-15,0 1 19 0,0 3-12 16,0 0 10-16,-4-2-15 16,4-12 7-16,0-2 10 15,0-10-14-15,0 0 7 16,15 0 42-16,8-22-53 16,1 0 14-16,1-4-15 15,-1-1 4-15,-4 3-21 16,1-1-9-16,-2 1 1 15,-3 2 19-15,-3 3-2 16,-1 3 8-16,-8 6 2 16,0 4 2-16,-4 4 47 15,0 2-49-15,0 0-1 0,0 8-2 16,0 14 3-16,-10 10 2 16,-4 8 4-16,1 5-7 15,3 1 27-15,6-2-24 16,4-4-3-16,0-12-1 15,0-8 15-15,0-8-15 16,6-10 0-16,8-2 5 16,-1 0 13-16,5-2-15 15,1-17-1-15,0-10-2 16,1-1-16-16,-5-2 13 16,2-6-13-16,-7 1-2 15,-5 1 1-15,-3 5 17 16,-2-1 0-16,0 6-2 15,0 14 18-15,0 5-15 16,0 1-1-16,-13 6 7 0,-5 0-8 16,-2 0 1-16,0 13 0 15,-1 4 0-15,6 5 8 16,1 4-8-16,1 2 2 16,7 2 1-16,2 1 11 15,4-1-11-15,0-6-3 16,0-2 0-16,15-13-3 15,7 0 3-15,3-9 6 16,4 0-2-16,4-6 11 16,3-16-15-16,-3-7-9 15,1-4 3-15,-3-2-28 16,-7-1 29-16,-1 0 1 0,-6 4 3 16,-3 2-15-16,-5 7 19 15,-5 11-3-15,-4 1 0 16,0 7 11-16,0 4-19 15,0 0 8-15,0 0 0 16,0 15-10-16,-2 6 14 16,-7 4-4-16,1 3 7 15,-2 2 8-15,6 3-15 16,2-6 0-16,2-1 2 16,0-8 7-16,0-6-9 15,0-5 0-15,0-2-4 16,0-5-3-16,10 0 7 15,4-8 0-15,1-12 7 0,2-5-23 16,-5 3 16 0,0 2-13-16,-3 2 9 0,-5 8 0 15,-2 5 4-15,0 5 2 16,1 0 5-16,2 2-11 16,1 20 12-16,3 1-8 15,4 4 8-15,3-8 0 16,4-3-8-16,4-5 0 15,3-8 7-15,-2-3 0 16,-1 0-4-16,-1-5-3 16,-1-16 1-16,0-1 1 15,1-2-4-15,-1-7-10 0,0-1-7 16,-4-2 11 0,-7-1-2-16,-7-3 10 0,-1 2 14 15,-3 6-11-15,0 0 25 16,0 12-8-16,0 8-5 15,0 6 36-15,0 4-48 16,0 0 9-16,0 0-12 16,0 0-6-16,0 4 6 15,0 18-4-15,0 14 4 16,0 13 24-16,0 9-20 16,-14 15-4-16,-8 11 0 15,-5 13 16-15,-1 3-16 16,-1 1 0-16,-2-10 2 15,2-5-8-15,0-7 7 16,4-8-1-16,7-22 0 0,5-14 7 16,6-15-8-1,4-15 1-15,3-5-13 0,0 0 4 16,10-16-12-16,12-14-22 16,0-8-18-16,0-4-137 15,3-4-132-15,-2-7-285 16</inkml:trace>
  <inkml:trace contextRef="#ctx0" brushRef="#br0" timeOffset="43175.03">25245 14488 522 0,'0'0'280'0,"0"0"-94"16,0 0-79-16,0 0-33 0,0 0-15 16,0 0-43-1,125-121 7-15,-100 121-20 0,-8 7 8 16,-9 14 28-16,-8 6-31 15,0 5 21-15,-10-6 4 16,-22 2-32-16,-1-7 18 16,0-10-19-16,8-11-6 15,7 0-4-15,16-20-60 16,2-20-111-16,26-13-305 16</inkml:trace>
  <inkml:trace contextRef="#ctx0" brushRef="#br0" timeOffset="43793.36">26268 14034 319 0,'0'0'222'16,"0"0"-43"-16,0 0-19 15,0 0-58-15,0 0 18 16,0 0-26-16,20-32-38 0,-20 32 20 16,0 0-56-1,0 0-1-15,0 0-19 0,0 19 4 16,0 8-4-16,0 12 12 16,0 5-6-16,-9 5 19 15,5 6-15-15,-3 1-5 16,2-2-5-16,1-4 16 15,0-8-17-15,1-8 1 16,3-5-3-16,0-13-6 16,0-8-32-16,0-3-19 15,0-5-30-15,0 0-57 16,0-13-1-16,3-18-369 0</inkml:trace>
  <inkml:trace contextRef="#ctx0" brushRef="#br0" timeOffset="44264.09">26176 14305 427 0,'0'0'353'15,"0"0"-240"-15,0 0-76 16,0 0 13-16,0 0 12 16,0 0 38-16,56-1-70 15,-25-19 12-15,5-1-26 16,0-3-6-16,0 2 3 15,-5-4-13-15,-6 6 2 0,-8 3 0 16,-3 8 4-16,-10 5-6 16,-2 0 0-16,0 4 3 15,-2 0-11-15,0 5-5 16,0 19 13-16,-2 10 28 16,-12-1-25-16,4 1 9 15,3-2-5-15,5-3 3 16,2-10-2-16,0-4-8 15,21-8 0-15,8-7 25 16,5 0-17-16,4-12-5 16,-4-13-3-16,-5-6-37 15,-12-3 36-15,-7 0-10 0,-10 1 11 16,0 6 29-16,-14 8 0 16,-13 6 19-16,-2 9-24 15,-2 4-14-15,4 0-9 16,3 10-1-16,4 9 0 15,9 4-14-15,9 0-6 16,2-4-60-16,4-3-91 16,27-5-151-16,9-11-132 15</inkml:trace>
  <inkml:trace contextRef="#ctx0" brushRef="#br0" timeOffset="44670.86">27137 14016 182 0,'0'0'464'0,"0"0"-327"16,0 0-46-16,0 0-36 15,0 0-22-15,0 0 12 16,36-120-41-16,-36 107 25 16,0-2 18-16,-5 3-34 15,-5 2 30-15,0 4-20 16,6 3-6-16,-1 3 15 15,-1 0-26-15,2 0-6 16,-6 0 0-16,-1 7 6 16,-2 17 8-16,-1 8 15 15,1 12-10-15,0 11 50 16,2 10-57-16,0 8 28 0,-1 9-3 16,-1 4-34-16,-3 4 31 15,-1 9-32-15,-1-11 0 16,-3-2 14-16,2-20-6 15,3-12-10-15,3-21 0 16,3-13 3-16,8-10-13 16,2-8-11-16,0-2-35 15,0 0 26-15,0-20-88 16,16-15-213-16,-3-6-350 16</inkml:trace>
  <inkml:trace contextRef="#ctx0" brushRef="#br0" timeOffset="46275.97">26881 14339 493 0,'0'0'352'0,"0"0"-194"0,0 0-17 15,0 0-127-15,0 0 18 16,0 0-23-16,142-78 0 16,-86 56-2-16,-6-5-7 15,-6 4 0 1,-13 0-1-16,-8 11 10 0,-13 0-9 15,-8 11 18-15,-2 1-7 16,0 0-3-16,0 0-8 16,0 10 0-16,0 16-8 15,-6 4 19-15,-5 6-2 16,-1 2 16-16,6-3-24 16,4 0 33-16,2-7-24 0,0-7-7 15,4-8 11-15,10-6-3 16,1-7-11-16,3 0 6 15,2-5 8-15,0-19-7 16,-2-2-7-16,0-6-21 16,-7-4 13-1,-4-3-24-15,-7 0 21 0,0 0 4 16,0 8 7-16,-4 4-3 16,-12 12 6-16,-2 9 7 15,-2 6 13-15,-1 0-16 16,0 0 2-16,1 18-9 15,1 0 7-15,4 4 4 16,3-4-11-16,6 0 0 0,6 4 14 16,0-6-1-16,6 0-13 15,17-2 0-15,6-2 15 16,4-12-8-16,3 0-7 16,5 0 0-16,-4-17-4 15,3-15-1-15,1 1-7 16,-3-3-10-16,-7 4-3 15,-2 6 17-15,-9 6 8 16,-7 5 0-16,-6 12 24 16,-5 1-22-16,2 0 16 15,3 0-18-15,2 4 3 16,2 13 24-16,1 6-26 16,-4 0-1-16,-1 3 16 0,-5-3-2 15,-2-5-14-15,0-2 0 16,0-6 9-16,0-2-9 15,0-4 0-15,0-2 0 16,0-2-4-16,4 0 6 16,-2 0-4-16,4-16-5 15,-2-8-31-15,0 0 32 16,-4 2-7-16,0 6 13 16,0 3-7-16,0 4 13 15,0 6-6-15,0 3 0 16,0 0 5-16,0 0-16 15,-8 12 8-15,-6 5 3 0,1 0 7 16,-1 4 8 0,1 7-9-16,1-4-1 0,6 2 4 15,6-2 5-15,0 1-14 16,0-9 0-16,4-3 2 16,19-1 8-16,3-5-10 15,3-6 0-15,0-1 8 16,3 0-19-16,-1-18 6 15,-2-10-23-15,0-2 22 16,-4-6-21-16,-2 0 26 16,-4-1-1-16,-3 6 4 15,-6 4 0-15,-3 10-2 0,-1 5 0 16,-4 6 33 0,2 6-27-16,-4 0 1 0,0 0-7 15,0 0 0 1,0 16-5-16,-4 6 5 0,-4 2 0 15,-3 4 5-15,2 2 3 16,4-2-8-16,1 2 0 16,4-4 7-16,0-1-5 15,0-9-2-15,0-5 0 16,6-7 1-16,6-4 10 16,3 0-11-16,3-5 0 15,5-18 10-15,1-5-25 16,0-5 13-16,3-2 1 15,0 1-22-15,-4 4 17 16,-4 4 6-16,-7 12 0 0,-3 3 1 16,-7 8 1-16,-2 3-2 15,2 0-2-15,-2 8-13 16,0 12 30-16,0 1-15 16,0 4 6-16,0-4 3 15,2 0 6-15,0-3-15 16,6-6 0-16,0-5 2 15,1-2 6-15,3-5-8 16,1 0 0-16,5 0 10 16,3-18 0-16,2-6-10 15,2-6 0-15,-3-2-11 16,2-5 2-16,-2 2 6 0,-1 0 2 16,-4 4 0-16,-1 4-10 15,-9 8 11-15,-3 8 0 16,-2 9 6-16,-2 2-3 15,0 0-6-15,-11 0 3 16,-11 17 0-16,-1 1-1 16,8 6 1-16,13-2 0 15,2-1-10-15,9 6 18 16,24 1-8-16,6 0 0 16,-6-2 6-16,-9-6-3 15,-10-6-3-15,-14-2 0 16,0 0 32-16,-19-4-27 15,-12-2 10-15,-4-4-15 0,-1-2 10 16,9 0-21 0,12-4 7-16,12-16-62 0,3-3-39 15,34-11-612-15</inkml:trace>
  <inkml:trace contextRef="#ctx0" brushRef="#br0" timeOffset="47318.95">28963 13975 434 0,'0'0'229'16,"0"0"-81"-16,0 0 22 16,0 0-48-16,0 0-28 15,0 0 12-15,0 0-76 16,29-39 7-16,-29 39-37 15,0 0 12-15,0 17-22 16,-9 9 10-16,-5 3 0 0,4 6 6 16,-1-2 0-16,1 1-6 15,6-3 0-15,-1-9 6 16,5-5-1-16,0-6-5 16,0-9 0-16,0-2-1 15,7-4 12-15,7-20-11 16,1-7 0-16,-1 0-12 15,-8-3 2-15,-6-2-7 16,0 2 15-16,0 3-19 16,0 7 35-16,-8 10-14 15,-2 8 16-15,2 6-15 16,-3 0 14-16,-5 8-15 0,1 17 0 16,-2 5-3-16,7 4 18 15,0-7-15-15,10 0 0 16,0-6 9-16,0-4-2 15,8-8-7-15,9-2 0 16,1-7 3-16,7 0 12 16,1-7-21-16,3-12 6 15,-3-4-25-15,1 0 20 16,-2 3-20-16,-2 4 25 16,-6 3-17-16,-3 7 22 15,-3 1-5-15,-5 5 0 16,2 0-1-16,-4 5-11 15,2 14 12-15,-1 3 0 0,-5-1 14 16,0 4-4-16,0-4 5 16,0 2-12-16,0-7 3 15,0-6 10-15,0-4-16 16,0-6 0-16,0 0 0 16,0 0 18-16,0 0-17 15,0-2-1-15,4-16 10 16,12-7-8-16,3 6-2 15,6-9 0-15,0 5-12 16,0 3 20-16,-8 5-8 16,-1 4 0-16,-7 9 5 15,0 2-13-15,0 0 8 16,2 0 0-16,2 19-14 16,5 7 17-16,-2 2-3 0,3 2 0 15,-1-4 6 1,1 2 23-16,-6-10-23 0,-5-2-6 15,0-6 31-15,0-6-21 16,3-4 13-16,3 0 16 16,8-12-21-16,0-12 16 15,1-6-34-15,-6-4 0 16,-3 0-7-16,-10 4-18 16,-4-2-23-16,0 8-43 15,-22 1-226-15</inkml:trace>
  <inkml:trace contextRef="#ctx0" brushRef="#br0" timeOffset="51241.61">11776 16208 42 0,'0'0'89'0,"0"0"44"0,0 0-26 15,0 0 23-15,0 0-9 16,0 0-26-16,0-72-10 16,0 60 20-16,0-2-56 15,0-2 10-15,0 6 3 16,2 1-52-16,3 0 41 15,-3 5-16-15,0 4 5 16,-2-4 10-16,0 4-39 16,0 0 3-16,0 0-14 15,0 17-5-15,0 10 5 16,0 9 1-16,0 8 6 16,0 4 6-16,0-6-8 0,0-3-5 15,0-11 2-15,0-11 9 16,0-4-12-16,0-12 1 15,0-1 0-15,0 0 30 16,0 0-24-16,0-5 28 16,4-17-34-16,15-1 16 15,1 1-33-15,1 0 15 16,6-2-31-16,0 4 32 16,0 11-34-16,0 4 16 15,-4 5 4-15,-6 0-28 16,-8 8 40-16,-6 10-11 15,-3 4-1-15,0 0 9 16,-19 1 12-16,-5-4 1 0,-8-1 17 16,6-5-22-16,2-9 25 15,3 0-12-15,3-4-2 16,7 0 31-16,5 0-39 16,2 0 18-16,4 0-17 15,0-4 6-15,0 0-24 16,0-6-13-16,0 5-57 15,6-2-48-15,13-2-130 16,2-1-167-16</inkml:trace>
  <inkml:trace contextRef="#ctx0" brushRef="#br0" timeOffset="51537.44">12017 15963 769 0,'0'0'192'0,"0"0"-147"16,0 0-35-16,0 0 7 15,0 0 37-15,0 0 47 16,123 121-71-16,-110-55 8 16,-13 2 17-16,0 7-27 15,-30 2 22-15,-9 0-33 16,-8-4-12-16,2-4 17 15,5-7-17-15,11-14-5 0,16-16 0 16,8-18-29-16,5-10-30 16,0-4-63-16,21-9 9 15,5-17-88-15,1-6-350 16</inkml:trace>
  <inkml:trace contextRef="#ctx0" brushRef="#br0" timeOffset="55448.79">12771 15936 16 0,'0'0'94'16,"0"0"43"-16,0 0 25 16,0 0-3-16,0 0-58 15,0 0-37-15,-5-23 19 16,5 16 20-16,0 7-57 15,0-5 7-15,0 3 17 16,0 0-7-16,0 0 26 16,0-2-52-16,0 0-9 0,0 0 17 15,0 2-16-15,0 0 22 16,0 0-32-16,0 2 2 16,0 0 10-16,0 0-24 15,-3 0-9-15,1 0 2 16,-4 29 0-16,-1 15-8 15,-2 14 8-15,-2 14 0 16,0 8-6-16,0-3 12 16,-1-3-6-16,2-16 0 15,-2-12-37-15,3-14 16 16,3-10-56-16,4-10-47 16,-1-12-34-16,3 0-14 0,0-19 14 15,0-14-446-15</inkml:trace>
  <inkml:trace contextRef="#ctx0" brushRef="#br0" timeOffset="55695.66">12650 15923 622 0,'0'0'265'16,"0"0"-112"-16,0 0-41 15,0 0-26-15,0 0-32 16,0 0 2-16,113-116-56 15,-78 116 0-15,-4 0 11 16,-8 18-2-16,-4 12-9 0,-13 10 21 16,-6 2-21-16,0 7 25 15,-19 3-25-15,-18-3 0 16,0-3-7-16,1-2-24 16,7-17-71-16,9-8-118 15,7-19-196-15</inkml:trace>
  <inkml:trace contextRef="#ctx0" brushRef="#br0" timeOffset="56333.29">12949 16156 195 0,'0'0'379'0,"0"0"-236"15,0 0 13-15,0 0 8 16,0 0-17-16,0 0-23 15,0-20-109-15,0 4 28 16,0-2-10-16,0 0-26 16,9 4 25-16,2 6-32 15,2 0 0-15,3 6-8 16,2 2 15-16,3 0-8 16,2 23 1-16,2 12 0 15,-5 11-4-15,-5 9 4 16,-5 0 0-16,-4-5-5 15,-6-13 11-15,0-12-6 0,0-2 0 16,-6-9 1-16,-6-6 12 16,-1-4-12-16,1-4 1 15,-1 0 30-15,3-8-28 16,-2-24 6-16,10-2-10 16,2-8 12-16,0-11-10 15,14 6-2-15,14 4-9 16,4 3 6-16,1 14-59 15,7 8-8-15,4 9-101 16,1 9-31-16,-1 0 9 16,-7 0 60-16,-11 0 114 15,-10 0 13-15,-10 0 12 0,-4 0 46 16,-2 0 61 0,0 0 47-16,0 0 2 0,0 0-55 15,0 0-37-15,0 0-3 16,0 0-55-16,0 0 12 15,0 0-10-15,0 0-11 16,0 5 20-16,-4 9-23 16,-9 12 0-16,-3 10 1 15,1 8 10-15,3 5-11 16,3-5 0-16,5-5 1 16,0-6-10-16,4-10-13 15,0-10-91-15,0-13-145 16,0-4-194-16</inkml:trace>
  <inkml:trace contextRef="#ctx0" brushRef="#br0" timeOffset="56479.21">13338 15881 614 0,'0'0'306'0,"0"0"-104"16,0 0-129-16,0 0-34 15,0 0-39-15,0 0-9 16,41-79-95-16,-14 102-54 15,2 3-202-15</inkml:trace>
  <inkml:trace contextRef="#ctx0" brushRef="#br0" timeOffset="57314.73">13693 16070 435 0,'0'0'209'0,"0"0"-120"0,0 0-10 16,0 0-29-16,0 0 30 16,0 0-26-16,18-53 16 15,-18 52 10-15,0 1 0 16,0 0-4-16,0 0-59 16,-4 1-14-16,-12 22 9 15,-4 7-3-15,2 2-9 16,2 8 12-16,3-3-7 15,7 2 28-15,4-7-33 16,2-1 1-16,0-14-6 0,0-3 19 16,15-6-14-16,1-8 4 15,8 0-1-15,2 0 7 16,3-27-10-16,5-4-17 16,-5-5 17-16,-4-4-46 15,-9-1 27-15,-14 2 0 16,-2 8 6-16,-10 4 2 15,-14 5 10-15,-5 12 1 16,0 6 20-16,-2 4-12 16,6 0-3-16,3 5 1 15,9 12 0-15,3-3-4 16,8-4-2-16,2-2 0 16,0 1-9-16,5-9 23 0,15 0-14 15,2 0 6-15,3 0 2 16,-1 0-4-16,5 0-4 15,2 9 0-15,2 1-2 16,4 8-3-16,-4 12 4 16,-4 0-8-16,-7 2 4 15,-6 4-10-15,-7-6 14 16,-9-7 1-16,0-4-10 16,0-6 18-16,0-6-8 15,-3-5 17-15,-1 3-17 16,2-5 42-16,2 0-35 15,-2 0 10-15,-3-5 21 0,3-13-30 16,2-14-2-16,0-3-6 16,0-6 0-16,9 1 14 15,16 0-14-15,6-1 0 16,2 6 2-16,5 9 8 16,-7 3-13-16,-4 14 3 15,-7 1 0-15,-9 8-10 16,0 0 10-16,1 12 0 15,-2 16-8-15,2 8 14 16,-5 4-6-16,-1 0 0 16,-2 0 8-16,-4-10-1 15,0-5-7-15,0-12 0 16,0-5-8-16,0-8-12 0,0 0-10 16,-6-8-45-16,-3-24-286 15</inkml:trace>
  <inkml:trace contextRef="#ctx0" brushRef="#br0" timeOffset="57484.63">14235 15717 1019 0,'0'0'233'16,"0"0"-148"-16,0 0-58 15,0 0-7-15,0 0-20 16,0 0-92-16,44-12-58 0,-15 24-198 15,-2 2-429-15</inkml:trace>
  <inkml:trace contextRef="#ctx0" brushRef="#br0" timeOffset="57900.39">14640 15731 93 0,'0'0'481'0,"0"0"-246"0,0 0-59 15,0 0-45-15,0 0-2 16,0 0-82-16,0-22-1 15,0 22-14-15,0 0-26 16,0 0 15-16,0 10-21 16,0 15 0-16,-6 6 11 15,-1 5 0-15,5 8-5 16,0-2-3-16,0 6 6 16,-2 1-2-16,0-3-7 15,-2 1 0-15,-1-6-3 16,-3-4 12-16,-2-6-9 15,1-4 0-15,3-13-23 16,0-7 17-16,6-2-58 0,0-5-26 16,2 0-16-16,0-19-102 15,0-7-298-15</inkml:trace>
  <inkml:trace contextRef="#ctx0" brushRef="#br0" timeOffset="58364.13">14416 16052 310 0,'0'0'455'0,"0"0"-226"16,0 0-67-16,0 0-63 15,0 0-32-15,0 0-31 16,-17-8-24-16,51-2 28 0,11-2-37 16,1-10 7-16,1 3-5 15,-7 1 6-15,-9 5-11 16,-8 3 0-16,-7 6 2 15,-7 0-1-15,-5 4-1 16,2 0 0-16,2 0-7 16,1 0-6-16,-1 18 13 15,-3 3 0-15,1 6 1 16,1 1-7-16,0 2 6 16,-3-2 0-16,1-6-4 15,-1-8 11-15,-2-6-7 16,5-8 0-16,6 0 1 15,6 0 7-15,4-22-8 16,10 0-15-16,-8-8 7 0,2 5-50 16,0 4 33-16,-9-1 6 15,-3 4 19-15,-5 9 6 16,-6 4-3-16,-4 5 15 16,0-4 10-16,0 4-20 15,0 0-16-15,0 0 2 16,0 0-63-16,0 0-55 15,0 4-46-15,0 5-110 16,0-9-162-16</inkml:trace>
  <inkml:trace contextRef="#ctx0" brushRef="#br0" timeOffset="58766.9">14868 15735 905 0,'0'0'256'15,"0"0"-133"-15,0 0-21 16,0 0-61-16,0 0-19 15,0 0-22-15,-33-23-23 16,52 23-28-16,10 0-48 16,7 11-160-16,7-3-173 15</inkml:trace>
  <inkml:trace contextRef="#ctx0" brushRef="#br0" timeOffset="59474.49">15103 15913 54 0,'0'0'219'0,"0"0"-111"0,0 0 19 16,0 0 15 0,0 0-52-16,0 0-6 0,-17 0 0 15,17 0-11-15,0-7 21 16,0-4-41-16,0-1 6 15,9 3-43-15,18-3-16 16,4 5 15-16,-2 0-15 16,-2 7 0-16,-4 0-2 15,-11 0-31-15,-3 17 20 16,-9 13-1-16,0-2 14 16,0 6-10-16,-19 4 11 15,-8 1-1-15,-6 5 15 16,-5 2-13-16,-1 2 35 15,4-2-7-15,6-6-14 0,9-8 25 16,9-11-23-16,8-12-4 16,3-9 0-16,11 0 8 15,30-4 48-15,11-10-46 16,5-4-17-16,-4 4-1 16,-8 6-6-16,-7 4-8 15,-11 0-24-15,-4 4-68 16,-11 0-91-16,-5-2-149 15,-7-6-370-15</inkml:trace>
  <inkml:trace contextRef="#ctx0" brushRef="#br0" timeOffset="59667.38">15018 16172 501 0,'0'0'391'0,"0"0"-170"15,0 0-56-15,0 0-80 16,0 0-44-16,0 0-38 15,144-138 13-15,-88 126-16 16,2-2-4-16,0 9-14 16,-5-3-71-16,-1 7-42 15,-8 1-43-15,-6-4-123 16,-7 4-109-16</inkml:trace>
  <inkml:trace contextRef="#ctx0" brushRef="#br0" timeOffset="60503.9">15606 15980 313 0,'0'0'272'15,"0"0"-183"-15,0 0-19 0,0 0-3 16,0 0 4-16,0 0-36 16,0 0 10-16,0 0 0 15,0 0-20-15,0 0 38 16,0 0-14-16,0 0 3 16,0 0 2-16,0 0-37 15,0 0 15-15,0-9-26 16,0-3 6-16,0 3-12 15,0-4 0-15,0 3 0 16,0-2-1-16,0 6 1 16,0 3 0-16,0-2 0 15,-7 5 0-15,-1 0 1 0,-6 0-1 16,-4 17 0-16,0 10-5 16,-4 4 20-16,4 6-9 15,-2 4 10-15,4 1-12 16,1 0 18-16,6-8-21 15,2-6-1-15,5-14 0 16,2-5 8-16,0-9-8 16,0 0 0-16,5-19 2 15,19-13 0-15,5-12-2 16,2 3 0-16,0 6-6 16,-6 0-15-16,-7 13 18 15,-3 3 2-15,-3 6 1 16,-6 9-1-16,1 4 1 0,-1 0-1 15,4 4 0-15,1 19-3 16,-3 3 4-16,2 2 3 16,1 2 4-16,2-8 0 15,1-8-6-15,1-4-1 16,5-6 4-16,5-4 9 16,-1 0-8-16,2-18-5 15,-1-6-15-15,-2-2 10 16,-3-4-29-16,-1-6-7 15,0 4 13-15,-2-7-29 16,-1 1 45-16,0-3 10 16,-5-2 2-16,-5 8 12 15,-4-2-8-15,1 11 21 16,-3 4 21-16,2 8-33 0,-2 6 20 16,2 2-16-16,-2 3-14 15,0 3 10-15,0 0-11 16,0 0-2-16,0 0 0 15,0 0-3-15,0 12 3 16,-9 14 0-16,-1 6 5 16,0 9 10-16,3 3-10 15,-1 0 2-15,3 6 7 16,1-1-4-16,2-8-6 16,2 0-4-16,0-9 11 15,0-8-8-15,0-10-2 16,0-4-1-16,0-10 0 0,0 0-33 15,0 0 3 1,11-10-25-16,4-12-179 16,-5-10-110-16</inkml:trace>
  <inkml:trace contextRef="#ctx0" brushRef="#br0" timeOffset="60693.79">15844 15848 883 0,'0'0'227'15,"0"0"-59"-15,0 0-70 16,0 0-89-16,0 0 23 16,0 0-32-16,201-113 0 15,-165 101 0-15,-11 6-12 16,-15 6-14-16,-5 0-50 16,-5 0-168-16,0 14-59 0,0 8-246 15</inkml:trace>
  <inkml:trace contextRef="#ctx0" brushRef="#br0" timeOffset="61943.08">15994 15887 475 0,'0'0'289'16,"0"0"-216"-16,0 0-18 16,0 0-25-16,0 0-3 15,0 0-19-15,-23 36 36 16,19-14-34-16,-3 1 43 15,3 3 8-15,4 2-36 16,0-6 29-16,0 0-50 0,9-8 18 16,11-7 2-16,2-2-14 15,5-5 21-15,4 0-18 16,0-22-11-16,2-4 11 16,-2-2-13-16,-4 2-11 15,-6-1 2-15,-6 0-33 16,-3 4 42-16,-2-3 0 15,-1 8 2-15,1 0 0 16,-2 6 0-16,-3 9-2 16,-1 3 12-16,-4 0-11 15,2 0-2-15,-2 12 0 16,0 9 1-16,0 1 32 0,0 5-31 16,0 5 12-16,0-4 14 15,0 2-25-15,8-4 13 16,-2-4-15-16,0-3 7 15,1-10 2-15,0-6-3 16,4-3-6-16,2 0 0 16,5-12-2-16,3-15-1 15,0-4-11-15,4 4-14 16,-5 0 27-16,0 1-25 16,-2 7 9-16,-5 2 7 15,-3 7 11-15,-6 6-1 16,-2 4 3-16,2 0 3 15,1 0-7-15,-3 0 5 0,0 19-4 16,-2-2 31 0,0 5-31-16,0 4 23 0,0-3-10 15,0-5-10-15,0-8 18 16,0-3-18-16,5 0-3 16,6-5 7-16,-2-2 4 15,5 0-9-15,-6 0-2 16,3-16 6-16,1-3-14 15,-4-6-30-15,-1 1-10 16,-5-3 9-16,-2-1-30 16,0 4 64-16,0 4 5 15,0 6 0-15,-4 6 46 0,-7 8-35 16,-3 0 0 0,-5 10-11-16,-4 12 14 0,1 4-6 15,4 1 3-15,2-4-7 16,5 4 34-16,5-5-34 15,6-4 6-15,0 0-2 16,0-8 6-16,4-2-13 16,14-8 10-16,4 0-6 15,3 0 14-15,0-15-19 16,0-6 0-16,2-6-3 16,-2 3-21-16,2 3 22 15,-2-2-13-15,-3 5 15 16,-5 2-6-16,-3 11 6 15,-5 0 0-15,-3 5-1 16,-1 0 1-16,1 0 0 0,-1 18 0 16,0 4 0-16,-1 6 19 15,-4 3-13-15,0-5-4 16,0-7 6-16,0 2 3 16,0-7-11-16,0-8 0 15,0-2 5-15,0-4 1 16,0 0 2-16,0 0-8 15,7-14 12-15,7-14-4 16,5 2-8-16,1-9 0 16,1 3-1-16,0 4-17 15,2-2 15-15,-1 2 3 16,1 7-5-16,-6 2 2 0,-3 12 3 16,-5 0 0-16,-5 7 1 15,3 0-2-15,-1 1 7 16,4 22-6-16,5 6 36 15,-1 4-28-15,1 4 24 16,3 2-18-16,-5-3-6 16,1-4 1-16,-6-7-8 15,-1-9-1-15,-3-8 0 16,-2-8-51-16,-2 0-2 16,3 0-7-16,-3-24-189 15,0-11-495-15</inkml:trace>
  <inkml:trace contextRef="#ctx0" brushRef="#br0" timeOffset="62102.99">16534 15603 851 0,'0'0'222'0,"0"0"-199"16,0 0-23-16,0 0-63 15,0 0-230-15</inkml:trace>
  <inkml:trace contextRef="#ctx0" brushRef="#br0" timeOffset="62737.63">17780 15909 80 0,'0'0'131'16,"0"0"49"-16,0 0-73 15,0 0 8-15,0 0-37 16,0 0-28-16,-48-14 42 0,31 14 2 16,-1 0-4-16,2 0 26 15,5 0-23-15,4 0-14 16,3 0-19-16,4 0-29 15,0 0 33-15,9 0-37 16,35-4 1-16,19-13-25 16,21 0 5-16,10 3-8 15,-1 4 0-15,-8-2-17 16,-17 7 6-16,-26 0-1 16,-20 5 12-16,-15 0-6 15,-7 0 5-15,0 0-4 16,-5 0 5-16,-6 0-16 15,2 0 4-15,9 8-175 0,0-6-396 16</inkml:trace>
  <inkml:trace contextRef="#ctx0" brushRef="#br0" timeOffset="77714.34">19155 15615 409 0,'0'-12'146'0,"0"-3"-43"15,2 6-32-15,2-5 10 16,3 1-2-16,-2 4-16 16,-1 0 48-16,1-3-56 15,-5 6 52-15,2 2-27 16,0 0-43-16,-2 3 14 0,0 1-42 16,0 0-3-1,0 0 6-15,2 0-4 0,-2 0-8 16,0 0 0-16,0 1-5 15,0 29-2-15,0 15 10 16,-6 10-3-16,-1 7 18 16,0-1-11-16,2-6-7 15,1-9 0-15,2-13 4 16,0-8-16-16,2-13 6 16,0-7-50-16,0-5 2 15,0 0-68-15,0-1 28 16,0-22-235-16,0-3-385 15</inkml:trace>
  <inkml:trace contextRef="#ctx0" brushRef="#br0" timeOffset="78129.1">19140 15767 299 0,'0'0'572'16,"0"0"-423"-16,0 0-104 16,0 0 29-16,0 0-50 15,0 0 10-15,19-4 24 16,8 8-48-16,6-4 30 15,5 0-37-15,0-9-2 16,-4-8 15-16,-5-3-6 16,-8-1-20-16,-5 0 8 15,-7-4-28-15,-5 4 4 0,-4-1-23 16,0-5 45 0,0 4-9-16,0 2 10 0,0 5 3 15,-4 8 0-15,0 0 7 16,2 7 30-16,-1 1-14 15,-1 0-16-15,0 0-5 16,-4 19 15-16,2 12-17 16,2 8 25-16,-1 3-7 15,5 11 46-15,0-6-41 16,0 5-15-16,0-6 19 16,0-5-18-16,0-9-9 15,0-9 0-15,0-10-16 16,0-8 6-16,7-5-74 15,1 0-42-15,4-14 70 16,5-13-226-16,2-8-61 0,3-6-30 16</inkml:trace>
  <inkml:trace contextRef="#ctx0" brushRef="#br0" timeOffset="79005.37">19536 15709 323 0,'0'0'379'0,"0"0"-185"16,0 0-51-16,0 0-43 15,0 0-50-15,0 0-21 16,24-26-18-16,-24 43-10 15,0 10 65-15,0-1-49 16,0 2 12-16,0 7-3 16,0-8-23-16,0 4 27 15,5-14-30-15,4-2 0 16,0-8 2-16,-1-5 6 0,6-2-8 16,1 0 8-1,3-6-5-15,1-16 1 0,0-8-4 16,-3-2-17-16,-1-3 16 15,-3-2-36-15,-6 3 21 16,-3 6-5-16,-3 2 8 16,0 8 2-16,-3 8 7 15,-17 10 4-15,-5 0-6 16,-6 5 3-16,0 22 3 16,4-5 1-16,6 4 5 15,5 1 14-15,3-1-20 16,8 3 0-16,5-3 10 15,0-8-10-15,9-2-13 0,13-10 8 16,7-6 5 0,5 0 39-16,3 0-39 0,-1-22 0 15,-3-2-3-15,-2-2-2 16,-6 0-15-16,-7 3-1 16,-2 6 14-16,-3 2 3 15,-4 8 4-15,-5 2 0 16,1 5-1-16,-3 0 4 15,-2 0-6-15,2 17-7 16,-2 10 10-16,0 4 19 16,0 5-13-16,0-8-5 15,0-2 15-15,4-10-3 0,-2-2-13 16,2-10 0 0,0-4 6-16,5 0 13 0,1-4-8 15,9-17 11-15,1-2-9 16,-3-7-8-16,1 2-10 15,0-2 1-15,0 2-9 16,-3 5 5-16,1 6 8 16,-9 8 0-16,-1 3 32 15,-3 6-31-15,4 0 21 16,1 0-22-16,3 0 7 16,3 15 18-16,1 7-25 15,-1-2 2-15,-1 1 4 16,-3 0 9-16,0-3-15 15,-3-11 0-15,-1-4 1 16,2-3 5-16,3 0-5 0,4-5-1 16,5-18 14-16,3-3-6 15,-4-10-12-15,-3-2 4 16,-9 1-28-16,-7 6 26 16,0 0-5-16,0 12 7 15,-3 6-6-15,-3 8 12 16,-5 5-12-16,-1 0-4 15,-1 0-35-15,2 18 12 16,11 0-136-16,7-13-134 16,48-5-512-16</inkml:trace>
  <inkml:trace contextRef="#ctx0" brushRef="#br0" timeOffset="80744.87">21115 15607 458 0,'0'0'260'15,"0"0"-102"-15,0 0-23 16,0 0-9-16,0 0-81 16,0 0-6-16,0-28-30 15,0 28-3-15,0 0-12 0,0 5 0 16,0 12 6 0,0 1 27-16,0 0-26 0,0-4 5 15,2-4-6-15,0-2 4 16,2-4 4-16,0-4-8 15,1 0 0-15,1 0 26 16,0-10-25-16,-2-6-1 16,-2-3 0-16,0 2-50 15,-2-6 49-15,0 5-26 16,0 5 27-16,0-1 2 16,0 9 2-16,0 1-4 15,-2 4 0-15,-14 0 4 16,-7 23-8-16,-3 4 8 0,0 8-1 15,1 5 38 1,5-4-37-16,4 4 19 0,7-8-5 16,7-2-15-16,2-8 12 15,0-5-15-15,7-10 0 16,17-7-14-16,9 0 29 16,10-4 0-16,13-19-15 15,4-16-11-15,5-1-7 16,-5-6-87-16,-6 2 49 15,-12 4 31-15,-13 8 5 16,-14 9 20-16,-6 11 66 16,-6 10-10-16,-3 2 5 15,0 0-61-15,2 0-16 16,-2 10 6-16,4 12 13 0,-4-4-3 16,0 5 0-16,0-7 1 15,0-5 7-15,0 2-8 16,0-10 0-16,0 2 11 15,0-5 5-15,0 0-12 16,0 0 15-16,0 0-14 16,0 0 33-16,0-5-38 15,0-8 4-15,0-5-8 16,0 2 1-16,0 2 0 16,0-4-4-16,0 5 7 15,-6 3-2-15,-8 1 2 16,-2 6 0-16,-2 3-13 15,-1 0 3-15,-4 21 9 0,-4 2-1 16,3 12 2 0,1 0 11-16,4 6-11 0,5-1 0 15,5 0 11-15,9-8-3 16,0-6-10-16,0-11 2 16,5-6 0-16,6-4-11 15,7-5 24-15,4 0-6 16,1-23 9-16,0-9-16 15,0-5-6-15,-1 2-7 16,-1 0-19-16,-4 8 31 16,-3 1-12-16,-7 12 13 15,-1 6 7-15,-4 3 10 0,-2 5-7 16,0 0-10 0,0 0-15-16,0 21 15 0,2 7 0 15,-2 3 4-15,0 4 31 16,0 0-34-16,0-6 18 15,2-3-19-15,1-12 6 16,1-2 5-16,1-12-11 16,-3 0 0-16,7 0 2 15,4 0 21-15,10-18-16 16,3-4-7-16,3-12-1 16,3 2-6-16,-6 4-27 15,1 2 34-15,-9 8-19 16,-2 4 29-16,-10 9-10 15,-2 5 0-15,1 0 5 16,2 0-14-16,-2 19 13 0,1 3-4 16,-2 2 6-16,-4 1 0 15,0-2-6-15,0 0 0 16,0-6 6-16,0-8-5 16,0 0-1-16,0-9 0 15,0 0 3-15,0 0 10 16,0 0-13-16,0-9 9 15,7-10 0-15,5-3-10 16,0-4 1-16,5-2-7 16,0 2-9-16,-1 4-2 15,-1 0 18-15,-1 8-2 16,-8 2 4-16,1 7-14 0,-1 5 10 16,-4 0-3-16,6 3-7 15,1 16 20-15,-1 8-8 16,0 4 7-16,-2 0 0 15,-2-4 14-15,1 5-21 16,-3-6 0-16,0-5 22 16,2-7-12-16,-1-8-2 15,2-6 9-15,6 0-7 16,4-2 53-16,5-17-29 16,5-10-33-16,-3-3 6 15,0-5 3-15,-2 4-20 16,-1 1 9-16,-2-4-46 15,-3 10 18-15,-1-2-44 16,-3 7-79-16,0 6-290 16</inkml:trace>
  <inkml:trace contextRef="#ctx0" brushRef="#br0" timeOffset="82859.9">22710 15680 57 0,'0'0'235'0,"0"0"29"15,0 0-55-15,0 0-50 16,0 0-15-16,0 0-44 0,-2 0-30 16,2 0 12-16,0-1-51 15,0-13-10-15,14-4-20 16,-1-2 6-16,5-2 7 16,-3-4-14-16,5-8-1 15,-2-4-10-15,2-1-10 16,-5 1 16-16,-1 8-15 15,-7 4 20-15,-3 9-7 16,-4 8 7-16,0 5 0 16,0 4-7-16,0 0 3 15,0 0-5-15,0 0-4 16,0 0 12-16,0 0-7 0,-4 0 8 16,-1 0 0-16,-1 0 0 15,-6 13 9-15,1 8-9 16,3 7 4-16,-4 10 10 15,5 6 4-15,5 6-18 16,2-5 1-16,0-3 3 16,0-8 7-16,0-6-11 15,11-12 0-15,-1-7-6 16,0-9 4-16,7 0 4 16,0-3 31-16,5-23-11 15,1-3-13-15,-6-2-9 16,4-5 0-16,-1-4-24 15,-3-5 14-15,4 1-7 16,-6 1 17-16,1 2-9 0,-3 11 16 16,-4 11-7-16,-4 10 5 15,-1 5-2 1,-4 4 1-16,0 0-4 0,0 20-25 16,0 11 23-16,-7 10 4 15,-6 3 12-15,2 2-8 16,-1 0-1-16,6-3 26 15,1-6-30-15,1-3 4 16,4-11 2-16,0-5 0 16,0-13-7-16,0-2 0 15,0-3 8-15,0 0 1 16,4-3-8-16,14-20 2 0,2-3-3 16,0-2-3-16,1 1-2 15,-4 6-6-15,3-2-5 16,-5 9 2-16,1 6 14 15,-7 4-4-15,1 4-7 16,-6 0-9-16,0 0 20 16,1 21 6-16,-3 7-6 15,0 0 39-15,0 2-39 16,0-2 3-16,0-2 18 16,4-4-9-16,0-12-13 15,1-2 1-15,1-8 0 16,4 0 13-16,5 0-12 15,6-8 4-15,4-11 8 16,2-12-5-16,2 0-16 0,0 0 4 16,-2-1-12-16,-2 0 5 15,-8 5 1-15,-2-1 10 16,-9 13-5-16,-4 0 5 16,-4 5-1-16,0 3-12 15,0 7 6-15,0 0-3 16,-15 0 10-16,-3 3 0 15,-1 15-17-15,3 4 17 16,3 6 0-16,5 0 3 16,6 2 1-16,2-4 28 15,0 1-31-15,2-5 3 16,16-6 3-16,3-4 1 0,0-8-8 16,4-4 3-16,0 0-2 15,0-14-1-15,-4-8-7 16,-5 0-40-16,-5-1-45 15,-11-3-156-15,0 1-294 16</inkml:trace>
  <inkml:trace contextRef="#ctx0" brushRef="#br0" timeOffset="83054.39">22701 15520 551 0,'0'0'432'15,"0"0"-286"-15,0 0-115 0,0 0-5 16,0 0 3 0,0 0 62-16,175 0-83 0,-78-21-8 15,10-10-10-15,9-1-144 16,9-9-116-16,5 3-571 16</inkml:trace>
  <inkml:trace contextRef="#ctx0" brushRef="#br0" timeOffset="84585.5">24190 15512 302 0,'0'0'293'16,"0"0"-84"-16,0 0-36 0,0 0-83 16,0 0 26-16,0 0-85 15,13-32-15-15,-10 32-11 16,2 0-3-16,-1 0 22 16,-2 14-23-16,3-1 2 15,-1 2 20-15,0 1-15 16,1-2-8-16,-3-4 0 15,1-2 8-15,-3-8-4 16,0 0-4-16,0 0 0 16,2 0 19-16,-2 0-10 15,0 0 2-15,2-13-11 16,-2-10-15-16,0 5 2 0,0 1-30 16,0-2 8-16,-7 3 26 15,-2 6 1-15,-2 2-3 16,-3 3 6-16,4 5 5 15,-3 0 27-15,-6 5-27 16,1 15 0-16,1 8 37 16,-8 7-36-16,5 2 22 15,3 2-21-15,3-6 11 16,7-2-15-16,5-14 2 16,2-3 0-16,0-11-21 15,0-3 31-15,4 0-10 16,15-3 34-16,7-24-32 15,8-9-4-15,-1 2-17 0,0-3-16 16,-1 9 27-16,-6 6-1 16,-6 5 9-16,-4 5 0 15,-7 7 8-15,-3 5 12 16,-3 0-20-16,-1 17 0 16,-2 8 26-16,0 8-22 15,0-6 9-15,3 0-9 16,-1-5 8-16,4-10-6 15,-2-3-6-15,3-9 0 16,3 0 16-16,0-3-13 16,6-21 20-16,2-5-23 15,2-3-32-15,-3 0 5 16,4 5-1-16,-1 4 28 16,-3 7-20-16,2 10 20 0,-4 2-2 15,-1 4-4-15,-6 0 6 16,-1 0 2-16,-3 4-2 15,1 10 0-15,-3 9 48 16,-2-6-43-16,0-4 7 16,0-2-12-16,0-4 16 15,0-2-14-15,0-5-2 16,0 0 0-16,0 0-5 16,0 0-1-16,0-7 6 15,-2-12 0-15,-5 0-70 16,0-4 61-16,3 5-24 15,0 6 33-15,-1 4 13 16,3 3-10-16,2 5 34 0,-2 0-16 16,0 0-13-16,-5 0-6 15,0 21 3-15,-2 1 2 16,3 10 39-16,1-1-43 16,3 1 12-16,2 0-15 15,0-2 9-15,0-8-12 16,11-6 3-16,16-8 0 15,4-8 17-15,5 0-14 16,4-10 22-16,-1-20-25 16,0-2 9-16,-1-8-17 15,-5-1 8-15,-4-3 0 16,-2 0-14-16,-10 0 17 0,-1 2-3 16,-7 2 0-16,-3 6 6 15,0 6-6-15,-4 6 0 16,-2 7 0-16,0 7-5 15,0 7 10-15,0 1-5 16,0 0 0-16,0 0 6 16,0 0-18-16,0 0 4 15,-8 6 8-15,-5 12-2 16,1 4 6-16,-5 4-4 16,0 10 0-16,-1 1 12 15,0 6 6-15,0 1-18 16,2 2 1-16,6-2 30 15,1-3-23-15,7-5-1 0,2-10-7 16,0-9 8 0,0-8-4-16,19-7-4 0,4-2 0 15,4-2 29-15,4-23-28 16,-2-2-2-16,-2-9-17 16,-4 1-40-16,-4 2 11 15,-9-1-109-15,-10 2-222 16,0-1-385-16</inkml:trace>
  <inkml:trace contextRef="#ctx0" brushRef="#br0" timeOffset="84766.4">24623 15362 561 0,'0'0'316'0,"0"0"-110"16,0 0-40 0,0 0-76-16,0 0-18 0,0 0-22 15,114-25-41-15,-61 4 8 16,-2-1-17-16,-8 4-3 15,-8 4-28-15,-10 6-53 16,-10 6-111-16,-1 2-233 16,-10 0-304-16</inkml:trace>
  <inkml:trace contextRef="#ctx0" brushRef="#br0" timeOffset="85148.96">24848 15507 429 0,'0'0'117'0,"0"0"-96"16,0 0 69-16,0 0 8 15,0 0-46-15,0 0 11 16,5 1 1-16,-5-1 36 16,2 0 2-16,-2 0-29 15,4 0-5-15,3-1-64 16,-1-6 12-16,2 6 8 15,-6-4-24-15,0 1 29 16,-2 2-18-16,0 2-4 16,0 0 20-16,0 0-23 15,0 0-8-15,0 0-1 16,0 0 5-16,0 0 8 0,0 0-8 16,0 0 0-16,0 0-7 15,0 0 9-15,0 0-2 16,0 0 0-16,0 0 2 15,0 0-18-15,0 0 4 16,0 0-41-16,0 0 12 16,0 0-133-16,0 0-84 15,0 0-217-15</inkml:trace>
  <inkml:trace contextRef="#ctx0" brushRef="#br0" timeOffset="85268.89">24848 15507 450 0</inkml:trace>
  <inkml:trace contextRef="#ctx0" brushRef="#br0" timeOffset="86445.34">24848 15507 450 0,'142'17'344'0,"-142"-17"-204"0,0 0-34 0,0 0-57 0,0 0 12 16,0 0-37-16,-6-25 16 16,6 20 35-16,0 5-42 15,-2 0 13-15,2 0-22 16,-2 0-15-16,-1 0-15 15,-1 5 6-15,0 8 0 16,1 5-2-16,3 4 7 16,0 1-5-16,0-2 0 15,0-2 9-15,11-1-1 16,-2-9-8-16,5 0 0 16,1-9 11-16,5 0-3 0,7-6-3 15,2-14-5-15,0-4-17 16,-1-2 6-16,1-2-10 15,-4 1-4-15,0 1 14 16,-5 5-12-16,-5 2 23 16,-3 6-2-16,-5 8 9 15,-3 1 4-15,-4 4-11 16,2 0-21-16,-2 9 19 16,0 16 2-16,0 8 30 15,0-3-11-15,0 2-9 16,0 0 25-16,0-6-28 15,6-4-5-15,6-4 26 16,-1-8-19-16,7-6-3 0,0-4 8 16,0 0-10-16,-3 0 16 15,1-12-20-15,-5-7-2 16,-3-3-8-16,-2-2-14 16,-6-6 9-16,0 2-2 15,0-3 8-15,-6 6 2 16,-7 5 7-16,-3 6 0 15,1 10 25-15,-5 4-20 16,-5 0 4-16,-1 18-9 16,2 7 6-16,3 4 0 15,6-5-6-15,5-2 0 16,8-1-7-16,2-8 13 0,0-4-6 16,12-3 0-16,7-6 14 15,8 0-2-15,9 0-12 16,2-18 0-16,7-9-4 15,-6-1-29-15,0 2 5 16,-6 2 12-16,-11 9-7 16,-4 4 17-16,-7 7 6 15,-6 4 0-15,2 0-19 16,-5 4 23-16,0 18-4 16,0 6 21-16,-2 0-14 15,0-2 11-15,0-4-18 16,-2-5 7-16,-2-7-5 15,2-5 5-15,2-2-7 0,0-3 0 16,0 0 9-16,0 0 8 16,0-4-17-16,0-17 10 15,15-2-20-15,7-7-5 16,3-3 2-16,4 5 7 16,-4 2-3-16,-4 9-1 15,-5 2 10-15,-5 11 0 16,-4 4-16-16,-2 0 14 15,-1 14 2-15,1 8 18 16,-3 0-12-16,-2 2 25 16,0 1-21-16,0-6-8 15,0-2 22-15,2-7-14 0,2-6-10 16,3-3 0 0,4-1 11-16,4 0 5 0,4 0-12 15,5-5 0-15,0-13 4 16,1-1-6-16,0-7-2 15,-7 1 0-15,-1 0-14 16,-1-1 3-16,-3 5 11 16,-1 1 0-16,-1 3-2 15,-5 5 8-15,1 6-6 16,-5 3 0-16,-2 3 7 16,0 0-26-16,0 0 14 15,0 5 5-15,0 16-22 16,0-2 27-16,0 5-5 15,7 4 0-15,15-2 5 0,7-2 7 16,-2 1-12-16,-5-7 1 16,-7-8 4-16,-9-5-2 15,-6-5-6-15,0 0-2 16,-21 0-38-16,-21-1 38 16,-21-15-70-16,-15-7-187 15,-9-5-300-15</inkml:trace>
  <inkml:trace contextRef="#ctx0" brushRef="#br0" timeOffset="86569.27">25561 15266 853 0,'0'0'605'15,"0"0"-496"-15,0 0-43 16,0 0-48-16,0 0 2 0,0 0-20 16,7-76-137-16,42 76-132 15</inkml:trace>
  <inkml:trace contextRef="#ctx0" brushRef="#br0" timeOffset="87893.32">26687 15200 393 0,'0'0'221'15,"0"0"-110"-15,0 0-58 16,0 0 72-16,0 0-62 16,0 0 36-16,0 0-22 15,0-46-46-15,0 55-7 16,0 22-22-16,0 15 24 15,0 4 33-15,0 2-58 16,0-2 22-16,0-6-12 16,-2-7 1-16,0-11-9 15,-1-13-3-15,1-9 0 16,2 0 6-16,0-4 5 0,0 0-4 16,21-21-7-1,10-12-8-15,6-1-8 0,5 2-9 16,-2 6-29-16,1 9 39 15,-6 4-24-15,-3 13 21 16,-10 0 15-16,-5 0-13 16,-12 2 14-16,-5 14-13 15,-2 0-13-15,-22 6 28 16,-5-4 1-16,-4-6 24 16,-4-1-17-16,6-2 3 15,0-1-5-15,7-8-6 16,4 0 0-16,6 0 28 15,7-8 7-15,3-6 16 0,4-4 6 16,0 2-35 0,0 6 34-16,0 6-29 0,0 2-21 15,0 2 14-15,0 0-20 16,0 0 0-16,0 0-1 16,0 14 0-16,11 4-2 15,3 0 3-15,3-4 0 16,5-2-6-16,7-1 8 15,7-4-2-15,5-7 3 16,5 0 4-16,1 0 6 16,4-22-13-16,0-6 3 15,-1-2-17-15,-4 0-5 0,-7 2 14 16,-6 2 5 0,-9 1-17-16,-4 6 8 0,-4 1 0 15,-5 4 5-15,-7 4-12 16,-1 1-2-16,-3 6 3 15,0 3 9-15,0 0-32 16,-3 0 29-16,-10 0-1 16,-7 0 10-16,2 15-12 15,3 6 29-15,-1 4-14 16,9 1 19-16,3 6-17 16,4 5 22-16,0-5-13 15,13 3-7-15,11-14 23 16,10-3-14-16,4-14-9 15,11-4 10-15,9-8-15 0,9-27-2 16,7-11-13-16,-3-5-88 16,-5-2-80-16,-1-2-182 15</inkml:trace>
  <inkml:trace contextRef="#ctx0" brushRef="#br0" timeOffset="88410.46">28236 15066 294 0,'0'0'279'0,"0"0"-83"16,0 0-31-16,0 0-36 0,0 0-2 15,0 0-43-15,2-78-22 16,-2 78 17 0,0 0-58-16,0 0 4 0,0 0-25 15,0 3 7-15,0 26-7 16,0 17 0-16,-6 12 1 16,-5 12 29-16,-5 12-21 15,1 11-4-15,-1 0-5 16,-2-3 15-16,5-1-14 15,-6-7-1-15,2-8 0 16,1-9-10-16,3-14 10 16,4-10-40-16,2-14-15 15,7-13-112-15,0-14-140 0,0 0-208 16</inkml:trace>
  <inkml:trace contextRef="#ctx0" brushRef="#br0" timeOffset="89040.1">28105 15279 676 0,'0'0'156'16,"0"0"-79"-16,0 0 30 16,0 0-53-16,0 0-3 15,0 0 4-15,164-97-51 0,-139 102 11 16,-2 17-1-1,-8 5-10-15,-3 3 27 16,-8 2-22-16,-4 0 3 0,0-2 5 16,0 0-14-16,-16-5 2 15,-4-4-5-15,-2-7-10 16,-1-6 8-16,6-8-67 16,3 0 69-16,5-10 36 15,9-16-30-15,0-6 6 16,0-7-12-16,21-1-8 15,5-1-13-15,3 3-51 16,2 6-19-16,2 7 10 16,2 9 5-16,0 8 6 15,3 8 46-15,-3 0 24 16,-4 0 16-16,-2 12 49 0,-2 11-9 16,-2-1 21-16,0 2-10 15,-6 6-5-15,-1-6-17 16,-5 6-21-16,-3-4 11 15,-8-6-19-15,-2 1 12 16,0 0-9-16,-2-3 1 16,-16-10 25-16,-3 3-23 15,4-11-4-15,1 0 42 16,5 0-46-16,5-5 28 16,6-16 4-16,0-11-38 15,2-9 6-15,25 1-14 16,6-4 0-16,5 7-3 15,-3 10 3-15,-4 8-15 0,-2 12 10 16,0 4-48-16,-4 3 29 16,0 0-33-16,-6 21-29 15,-1-2-11 1,-5 6-201-16,-1-3-111 0</inkml:trace>
  <inkml:trace contextRef="#ctx0" brushRef="#br0" timeOffset="89237.99">28979 14937 387 0,'0'0'706'0,"0"0"-552"0,0 0-83 16,0 0 9-16,0 0-73 15,0 0-7-15,21-118-5 16,-13 136-94-16,1 10-29 15,1-2-225-15,0-2-376 16</inkml:trace>
  <inkml:trace contextRef="#ctx0" brushRef="#br0" timeOffset="89670.32">28921 15137 235 0,'0'0'306'0,"0"0"-65"16,0 0-12-16,0 0-16 0,0 0-112 16,0 0-67-1,11-25-13-15,-11 37-21 0,0 14 0 16,-13 15 8-16,-3 8-2 15,-2-5 11-15,4-3-17 16,6-4 4-16,6-11-3 16,2-6-1-16,0-6-17 15,21-10-45-15,10-4-29 16,8 0-101-16,1-22-234 16</inkml:trace>
  <inkml:trace contextRef="#ctx0" brushRef="#br0" timeOffset="90308.76">29197 15177 404 0,'0'0'435'0,"0"0"-221"0,0 0-74 16,0 0-23-16,0 0-59 15,0 0-53-15,2-36-10 16,-2 36 1-16,0 10 4 16,0 7-12-16,0 2 19 15,0 2-7-15,0 3 0 16,7 2 4-16,-1-5-4 15,4 2 1-15,-1 0 6 16,-5-6-5-16,-2-8-2 16,-2 0-14-16,0-6 0 15,0-3-37-15,0 0 38 16,6-6 8-16,-6-19-64 16,0 1 64-16,0 4-7 0,-4-1 12 15,-13 6 34-15,-1 7-23 16,5-3 26-16,5 10-10 15,8 1-10-15,0 0 32 16,0 0-47-16,0-2 7 16,14 0 9-16,7 0-9 15,0-3-8-15,4 2-1 16,2 3 0-16,-3 0 2 16,-2 0 0-16,-6 0-2 15,-5 12 0-15,1 5-14 16,-6 3 10-16,1 1 4 0,-3-5 0 15,-2 0-4 1,-2-11 8-16,0 0-4 16,0-3 0-16,0-2 10 0,0 0 5 15,0 0 0-15,0 0-10 16,0 0 31-16,0 0-31 16,0-7 15-16,14-13 0 15,5-9 0-15,6-3-18 16,2 1 7-16,-2 5-8 15,-5 11 44-15,-5 6-45 16,-3 9 2-16,1 0-2 16,-2 23-17-16,0 9 15 15,-2 0 2-15,-5-3-33 16,-1-3 6-16,-3-6-85 0,0-11-194 16,0-9-379-16</inkml:trace>
  <inkml:trace contextRef="#ctx0" brushRef="#br0" timeOffset="90469.67">29679 14967 324 0,'0'0'722'0,"0"0"-530"16,0 0-105-16,0 0-30 16,0 0-50-16,0 0-7 15,44-121-83-15,-44 140-122 16,0 4-72-16,-4 2-325 15</inkml:trace>
  <inkml:trace contextRef="#ctx0" brushRef="#br0" timeOffset="90879.43">29843 14888 374 0,'0'0'88'0,"0"0"-49"16,0 0-39-16,0 0-8 16,0 0-35-16,0 0 12 15,52-45 31-15,-46 32 1 0,1 2 20 16,-1-1 58 0,2-7 29-16,-2 3 58 0,1-2-7 15,1 4-35-15,0 4 27 16,-2 0-76-16,-4 4 7 15,1 6-25-15,-1 0-42 16,-2 0 12-16,0 0-27 16,0 26 0-16,0 17 0 15,-7 8 4-15,-1 3 13 16,-2 3 6-16,1-3-19 16,3 1 8-16,-4-4-12 15,4-9 1-15,-1-3 1 16,-1-13-2-16,1-8-15 15,2-8-24-15,1-5-44 0,2-5-33 16,2 0-52-16,0-15-148 16</inkml:trace>
  <inkml:trace contextRef="#ctx0" brushRef="#br0" timeOffset="91192.25">29826 15112 34 0,'0'0'775'16,"0"0"-546"-16,0 0-97 15,0 0-28-15,0 0-41 16,0 0-28-16,49-7-31 16,-18-5 20-16,0 2-14 15,-4-7-9-15,-3 0 1 16,-1 1 12-16,-8 3-14 0,-1 4 0 16,-8 6 4-16,-1 3-2 15,-3 0-2-15,0 0 0 16,2 12-4-16,3 15-4 15,-2 4 8-15,-3 4 18 16,-2-1-13-16,0 1 34 16,0-8-35-16,0-3 3 15,0-7-7-15,0-9 4 16,0-4-11-16,-4-4-38 16,-1 0-42-16,3-18-40 15,-1-17-364-15</inkml:trace>
  <inkml:trace contextRef="#ctx0" brushRef="#br0" timeOffset="91346.17">30102 14766 901 0,'0'0'295'0,"0"0"-187"16,0 0-60-16,0 0-40 16,0 0-8-16,0 0-94 15,20 14 5-15,0 13-114 16,-2-5-202-16,0 0-135 15</inkml:trace>
  <inkml:trace contextRef="#ctx0" brushRef="#br0" timeOffset="91686.95">30305 14955 42 0,'0'0'525'0,"0"0"-310"15,0 0-47-15,0 0-73 16,0 0-35-16,0 0-33 15,51-26-24-15,-47 26 4 16,-4 1-3-16,0 19-4 16,0 1 28-16,0 5-25 15,-12 4 44-15,-9 4-22 16,-4-4-2-16,-4 3 30 16,0 2-29-16,2-3 3 15,2 3 1-15,2-7-25 16,9-3 20-16,6-6-22 15,8-5 8-15,0-1-1 16,4-10-1-16,23 1-2 16,4-4 12-16,2 0-7 0,-2 0-20 15,-4 0-7-15,-4-7-33 16,-6-6-9-16,-5-1-129 16,-10-5-131-16,-2 2-225 15</inkml:trace>
  <inkml:trace contextRef="#ctx0" brushRef="#br0" timeOffset="92075.96">30147 15209 128 0,'0'0'393'0,"0"0"-109"16,0 0-118-16,0 0 32 0,0 0-37 15,0 0-112 1,-3-34-11-16,41 27-34 0,1-2 3 16,-2 5-7-16,5-1 11 15,3 0-19-15,2-3 8 16,0 0-25-16,-5-2 16 15,-2 3-41-15,-6-4-5 16,-8 1 7-16,-6 2-11 16,-9-2 36-16,-3 3 9 15,-6-5 0-15,-2 1 7 16,0-3-3-16,0 5 10 16,0-3 15-16,-5 7-7 15,-4-3 7-15,-2 1-9 16,0 7 1-16,2 0 36 0,-4 0-24 15,1 3 4-15,-1 14 21 16,4 8-29-16,3 8 14 16,6-4-28-16,0 3 11 15,4 0 2-15,23-5-14 16,8-13 0-16,7-9-32 16,4-5-73-16,0 0-92 15,-3-15-160-15,-3-7-184 16</inkml:trace>
  <inkml:trace contextRef="#ctx0" brushRef="#br0" timeOffset="92526.5">30944 15089 7 0,'0'0'299'16,"0"0"-93"-16,0 0-25 15,0 0 17-15,0 0-83 16,0 0-35-16,50-52-5 16,-55 40-68-16,-9-5 4 0,-3 4-8 15,-3-3-1-15,3 4 34 16,-6-2-24-16,3 6 23 15,0 4 13-15,0 4-43 16,-3 0 12-16,1 4-17 16,2 18-4-16,-2 10-2 15,9 3 10-15,5 2-4 16,8-3 4-16,0-6 8 16,12-10-12-16,10-6 4 15,0-12-3-15,1 0 39 16,-1-4-38-16,5-23 7 15,-1-8-9-15,1-5-4 0,-2-6 2 16,-5-3 2 0,-1-4 0-16,-2-5-4 0,-7-3 4 15,0 10 0-15,-6 12-1 16,-4 19 14-16,2 14-13 16,-2 6 0-16,0 5 5 15,0 30-14-15,0 21 18 16,0 11 1-16,3 5 29 15,-1 1-33-15,0-8 31 16,-2-11-37-16,0-8 9 16,0-7-18-16,-2-12-20 15,-11-12-108-15,1-15-492 16</inkml:trace>
  <inkml:trace contextRef="#ctx0" brushRef="#br0" timeOffset="93983.12">11776 17154 428 0,'0'0'218'16,"0"0"-141"-16,0 0-11 15,0 0 12-15,0 0-30 0,0 0 11 16,0 0 0 0,-11-3-29-16,11 3 10 0,0 0-24 15,0 0-6-15,0 5 50 16,0 8-45-16,0-5-1 15,0-2-13-15,0-3-1 16,0 2 0-16,0-1 5 16,0-4 6-16,3 0 7 15,-3 0-15-15,2 0 9 16,-2 0-12-16,0-16-7 16,0 6-13-16,0-5-12 15,-8 3 2-15,-11 3 15 0,-2 4 6 16,-1 5 9-1,0 0 19-15,-2 0-18 0,-5 14 38 16,2 9-8-16,2 3-7 16,6 6 38-16,7-6-44 15,10 2 4-15,2-6-10 16,0-5-5-16,18-12-7 16,17 3 6-16,10-8 14 15,4 0 10-15,3-13-30 16,-4-13-49-16,-3-1-61 15,-3-9-207-15,-11 0-428 16</inkml:trace>
  <inkml:trace contextRef="#ctx0" brushRef="#br0" timeOffset="94203.99">11868 16964 708 0,'0'0'244'0,"0"0"-159"16,0 0-11-16,0 0-74 15,0 0 6-15,0 0 26 16,62 88 4-16,-37-37 12 16,-15 7-28-16,-7 4 37 15,-3 5-4-15,-18-6-36 16,-18 3 10-16,-2-6-27 16,1-9 0-16,8-17-53 15,6-20-223-15,19-12-447 16</inkml:trace>
  <inkml:trace contextRef="#ctx0" brushRef="#br0" timeOffset="94749.68">12445 16941 288 0,'0'0'411'16,"0"0"-219"-16,0 0-47 16,0 0 9-16,0 0-10 15,0 0-75-15,-18-9-58 16,67-5 28-16,18-4-37 16,5 1 7-16,-1 8 4 15,-7 1-11-15,-12 2-4 16,-17 2-29-16,-12 4-63 15,-15 0-90-15,-8 0-114 16,0 0-65-16,-22 0-29 16</inkml:trace>
  <inkml:trace contextRef="#ctx0" brushRef="#br0" timeOffset="94931.57">12646 16878 126 0,'0'0'229'16,"0"0"-36"-16,0 0-20 15,0 0-14-15,0 0-43 16,0 0-67-16,-47 54 51 15,36-13-34-15,-3 2-12 16,-1 11 4-16,-1 4-48 16,1-3 9-16,1 3-19 15,3-6-3-15,9-6-42 16,2-11-173-16,0-18-168 16,4-17-314-16</inkml:trace>
  <inkml:trace contextRef="#ctx0" brushRef="#br0" timeOffset="96396.96">12646 17253 769 0,'0'0'199'0,"0"0"-166"16,0 0 21-16,0 0 35 16,0 0-40-16,0 0 22 15,44-22-12-15,-35 10-12 16,0-7 8-16,2-4-36 15,-2 0 2-15,2-7-11 16,-2 4 3-16,0 2-14 16,-3 2 1-16,-1 4 0 15,-5 6-4-15,0 6 4 0,0 6-7 16,0 0 3 0,0 0-19-16,0 0 14 0,-7 4 9 15,-4 14 2-15,3 2 4 16,1 2-6-16,7 1-20 15,0-6 7-15,0-4-45 16,11-4 29-16,4-4-1 16,-1-5 30-16,1 0 2 15,-3 0 2-15,-6 0-4 16,3 0 0-16,-3 0-3 16,2 0-1-16,0 9 4 15,3 8 0-15,1-4-1 0,-1 6 7 16,0-1-6-1,3 0 17-15,-4-6-12 0,2-2 12 16,-3-6-1 0,4-1-6-16,5-3 29 0,4 0-30 15,5 0 6-15,4 0-7 16,1-12-1-16,-3-5-7 16,-6 3 0-16,2-8-3 15,-7 3-8-15,0-2-4 16,-4-2 9-16,-6 1-3 15,-6 0-14-15,-2 4 17 16,0 4-19-16,0 6 6 16,-13 7 8-16,2 1 11 15,-4 0 0-15,1 0-2 16,3 5 9-16,-2 13 17 0,1 8 8 16,6 5-15-16,1-3 28 15,5 2-30-15,0-2-3 16,0-7-3-16,9-7 3 15,9-2-12-15,7-7 1 16,6-5 4-16,5 0-2 16,3-8-3-16,3-10-33 15,1 0-21-15,-1-1-83 16,-1-2 26-16,-5 7 26 16,-5-2-35-16,-7 2 91 15,-6 4 29-15,-7-3 51 16,-2 9 38-16,-7-1-30 0,0 5 23 15,1 0-22-15,-3 0-37 16,2 0 10-16,-2-4-31 16,0 4 0-16,0 0 5 15,0-5 0-15,0 5 10 16,0-3-12-16,-2-4 6 16,-11 0-12-16,-6 7 1 15,-5 0 0-15,-1 0-4 16,-6 0 8-16,2 14-4 15,5 3 0-15,4 10 1 16,4-5 5-16,11 0-4 16,3-1-2-16,2-2 0 15,0-6 5-15,0-4-14 16,4-4 9-16,8-5-4 16,-5 0 4-16,3 0 0 0,6-9 2 15,0-9-2-15,0-4-47 16,1 4 32-16,1 4-19 15,-2 2 14-15,-1 1 10 16,-2 8 9-16,-1 3 1 16,3 0 26-16,-1 0-21 15,1 3 12-15,1 16 7 16,-3-6-12-16,3 1 32 16,-1-5-44-16,1-6 13 15,2-3 7-15,4 0-19 0,-3 0 13 16,-2-7-14-1,1-7 4-15,-5-8-13 0,-1-5 1 16,-2 0-4-16,1-4 11 16,1-1-20-16,-1-4 21 15,3-4 0-15,-1 5 4 16,1 4-7-16,-4 4 5 16,-1 13-2-16,-7 5 9 15,-2 5-5-15,0 4 4 16,0 0-8-16,0 0-1 15,-2 0-1-15,-11 6 2 16,-3 6 0-16,1 6 3 16,-1 0 5-16,5 8 1 0,5 2-2 15,0 2-4 1,6 7 30-16,0-6-31 0,0 3 9 16,8-2-2-1,7-4 3-15,1-5-13 0,3-7 1 16,2-6 0-16,1-10 9 15,3 0-2-15,4 0-14 16,-1-10 7-16,4-8-59 16,-4-8-16-16,-3-1-143 15,-9 6-292-15</inkml:trace>
  <inkml:trace contextRef="#ctx0" brushRef="#br0" timeOffset="96580.83">13764 16987 969 0,'0'0'187'0,"0"0"-102"16,0 0-6-16,0 0-26 15,0 0-5-15,0 0-42 16,157-46-6-16,-109 29 0 16,2 3-45-16,-6-1-76 15,-5 8-154-15,-2 2-336 16</inkml:trace>
  <inkml:trace contextRef="#ctx0" brushRef="#br0" timeOffset="98234.9">14162 17115 283 0,'0'0'331'0,"0"0"-273"0,0 0-21 15,0 0 57-15,0 0-15 16,0 0 64-16,-3-49-85 16,3 49 35-16,0 0-1 15,0 0-68-15,0 0-23 16,0 4-1-16,0 15-2 16,0-2 2-16,0 1 6 15,0 5-5-15,0-9 35 16,0-2-34-16,0-2 5 15,0-10-2-15,0 0 7 0,5 0-12 16,8 0 10-16,5-6-1 16,4-17-3-16,0 2-6 15,-1-1-26-15,-4 0 3 16,-1-1-23-16,-3 9 36 16,-1 2 9-16,-6 6 1 15,-2 6-6-15,-1 0 6 16,1 0-13-16,0 11 11 15,-2 10 4-15,2 2 16 16,-4-1-4-16,0 0-11 16,0-4 32-16,0-4-26 15,0-2 5-15,0-6-6 16,0-6 1-16,0 3-7 0,0-3 9 16,4 0-9-16,7 0 23 15,5-9-25-15,3-12-2 16,2 2-5-16,-1-3-42 15,-3 0 32-15,-1 3 10 16,-5 2 7-16,0 8-3 16,1 1 8-16,-2 2-5 15,-1 6 0-15,1 0 4 16,-4 0-9-16,1 4 0 16,-3 10 5-16,0 8 22 15,-2 0-17-15,2 1 13 16,-2-5 10-16,2-1-27 0,-2-2 17 15,2-7-5-15,3-2-9 16,5-3 15-16,3-3-15 16,3 0-1-16,1 0 4 15,4 0 4-15,2-17-9 16,2-1-2-16,-3-5 1 16,-2 6-12-16,-2-5 9 15,-1 3 2-15,-2 1-2 16,-3 0-14-16,-4 4 13 15,-1-2-7-15,-7 6 5 16,-2-2-6-16,0 6-4 16,0 3 5-16,0 3 4 15,-6 0-11-15,-9 0 16 0,1 0-3 16,-1 7 4 0,-1 12-3-16,0 4 10 0,5 7 5 15,0 2 9-15,7 3-21 16,-1-7 19-16,5-2-13 15,0-4-4-15,0-8 20 16,2-6-19-16,11-6-3 16,1-2 22-16,4 0-17 15,4-2 10-15,1-18-15 16,0 0 8-16,2-3-16 16,0 2-6-16,-3-1 5 15,-2 4 7-15,0-1-11 0,-4 7 13 16,-3 2 0-1,-6 10 0-15,-3 0-11 0,1 0 2 16,-3 6 3-16,3 16-3 16,-1 4 16-16,-2-4-7 15,0-3 0-15,-2-5 7 16,0-6 2-16,0-4-4 16,0 0-5-16,0-4 4 15,0 0 7-15,0 0-8 16,3 0 9-16,1-16-8 15,5-3-8-15,2-3-6 16,2 0 10-16,3 3-2 16,-1 6 0-16,-1-1 1 15,-3 7 1-15,1 7 0 16,-4 0-7-16,1 0 7 0,3 7 0 16,3 15 6-16,-1 2 0 15,1 2 20-15,1 1 0 16,-3-5-21-16,0-9 23 15,-1-4-23-15,-4-4-3 16,3-5 7-16,5 0-2 16,-1 0 8-16,4-9-15 15,-1-13 9-15,-1 0-10 16,1-5 1-16,0-4-16 16,-2-1 13-16,-3-5-27 15,-2-1 28-15,-2 2-1 16,-5 0 3-16,-2 4 1 0,-2-2-1 15,0 6 0 1,0 2-1-16,0 3 7 0,0 9-8 16,0 5 2-16,0 1 0 15,0 8 6-15,0 0-6 16,0 0 0-16,0 0-4 16,-4 0-6-16,-4 4 6 15,-4 14 4-15,-1 10 0 16,2 8-6-16,1 8 17 15,2 5-11-15,6 0 14 16,2 3-13-16,0-6 15 16,0-5-12-16,0-11 3 15,8-9 2-15,10-6-5 16,3-7-4-16,5-8 11 16,5 0-4-16,3-16-2 0,0-12-5 15,-9 1-33-15,-2 0 14 16,-5-4-38-16,-7 5-21 15,-4 3-82-15,-7-3-316 16</inkml:trace>
  <inkml:trace contextRef="#ctx0" brushRef="#br0" timeOffset="98386.7">15296 17008 432 0,'0'0'428'0,"0"0"-297"15,0 0-47-15,0 0-84 0,0 0-6 16,0 0-62-16,0 0-207 16,291-120-395-16</inkml:trace>
  <inkml:trace contextRef="#ctx0" brushRef="#br0" timeOffset="99033.43">16192 17074 482 0,'0'0'275'0,"0"0"-120"16,0 0 4-16,0 0-21 15,0 0-81-15,0 0-2 16,-26-4-35-16,41 4-18 16,32 0 54-16,26 0-23 0,23 0-5 15,7 0-18-15,-7 0-4 16,-19-4-6-16,-25 0 0 15,-23 4 7-15,-20-4-6 16,-9 4-1-16,0 0-8 16,-5 0-4-16,-8 0-20 15,4 0-51-15,9 0-268 16</inkml:trace>
  <inkml:trace contextRef="#ctx0" brushRef="#br0" timeOffset="139803.81">17369 16485 126 0,'0'0'191'0,"0"0"-40"16,0 0-34-16,0 0 30 15,0 0-63-15,0 0-5 16,0 0 7-16,38-49-34 16,-35 49 28-16,-3 0-8 15,0 0-42-15,0 0 23 16,0 0-53-16,0 0-3 16,0 0-2-16,-3 9-21 15,-13 19 26-15,-4 7 13 16,3 4-7-16,-1 7 24 15,5-2-23-15,1 5-6 16,8 1 21-16,4-10-7 0,0-5-15 16,0-9 0-1,8-7 4-15,8-9 16 0,2-10-20 16,6 0 0-16,3-6 9 16,2-29-9-16,4-4-21 15,-4-11-21-15,-6-4-29 16,-8-4 16-16,-7 0 3 15,-8 12 29-15,0 7 19 16,-19 13 8-16,-8 18 8 16,-2 8-2-16,-2 3-5 15,-2 28 20-15,8 13-16 16,6 6 3-16,3 12 25 16,7 0-36-16,5 1 17 15,4-9-5-15,0-4-9 16,0-16 18-16,6-16-22 0,15-7 2 15,2-11 11-15,12-5 9 16,2-27-2-16,1-4-20 16,-3-9-30-16,-5-3 6 15,-6 6-17-15,-3 7 41 16,-4 8-12-16,-3 9 23 16,-6 6-11-16,1 12 33 15,1 0-31-15,0 4 4 16,-1 22-5-16,3 6 4 15,-8-2 26-15,-2 7-26 16,-2-1 1-16,0-10 1 16,0-2 0-16,0-6 2 0,0-6-9 15,0-8 0-15,0-4 2 16,0 0 8-16,0 0-1 16,13-16-9-16,8-12-6 15,3-4-9-15,3-7-7 16,1 4-16-16,-1 2 21 15,0 1-13-15,-2 10 30 16,-5 5 0-16,-5 5 12 16,-1 7-8-16,-3 5-4 15,-5 0 7-15,2 0-6 16,-4 12 5-16,-4 10-6 16,0 10 28-16,0 0-23 15,0 7 27-15,0-4-21 0,0-3-6 16,0-1 25-16,0-11-28 15,0-8 8-15,0-3-5 16,0-9 4-16,11 0 5 16,18-9-9-16,13-23 4 15,10-12-9-15,1-5-40 16,3-1-77-16,-3-2-116 16,-6 6-406-16</inkml:trace>
  <inkml:trace contextRef="#ctx0" brushRef="#br0" timeOffset="141010.18">18559 16651 285 0,'0'0'282'16,"0"0"-128"-16,0 0-73 16,0 0 3-16,0 0-5 0,0 0-50 15,-4-46 17 1,4 46-19-16,0 0 3 0,0 0 2 15,0 0-30-15,-5 0 18 16,-3 10-20-16,-1 12 24 16,-3 4 30-16,2 6-42 15,0-4 8-15,1 2-7 16,1-4-3-16,3-3-7 16,3-9-3-16,2-5 0 15,0-4 0-15,0-5 0 16,0 0 0-16,11-8-7 15,9-12 6-15,2-10 0 0,1 2-18 16,-1 2 12 0,-5 3-7-16,2 5 18 0,-11 11-4 15,0 7 1-15,-2 0 9 16,3 0-9-16,-1 16 0 16,2 12 14-16,-1 2 28 15,-1 2-43-15,4-4 22 16,3-7 2-16,3-9-21 15,-2-1 31-15,0-7-28 16,-3-4-3-16,0 0 23 16,-2 0-19-16,-2-15-6 15,3-6-1-15,-6-1-14 16,1-10 14-16,-1-2-39 16,-6 1 20-16,0 1 8 15,0 2 10-15,0 12 1 0,-2 8 4 16,-9 6 7-16,5 4 7 15,-4 0-18-15,4 0 1 16,1 18-4-16,1 4 8 16,4-4-5-16,0-4 0 15,0 0 0-15,15-2-5 16,8-7 7-16,6 0-2 16,2-5 21-16,0 0-15 15,0-5-6-15,0-22 0 16,-2-5-32-16,0-1 6 15,-4-8-19-15,-8-1-1 16,-3 0 40-16,-5 0-8 0,-7 1 14 16,-2 7 19-16,0 12-18 15,0 13 35-15,0 2-11 16,0 7-17-16,2 0 5 16,-2 0-13-16,2 0 0 15,2 0-1-15,-4 7 12 16,0 10-9-16,0 10 12 15,0 5-13-15,0 8 31 16,0 0-29-16,0 5 9 16,-10-2-1-16,1 3-2 15,1-2 4-15,-4 1-10 16,1-10-1-16,0 2 23 16,4-11-19-16,3-5-6 15,4-10 0-15,0-3 5 16,0-8-5-16,0 0 0 15,11-12 4-15,15-16 7 0,9-12-7 16,-2 0-4-16,-4-1 0 16,-5 5-4-16,-4 10 4 15,-4 12 0-15,-5 7 1 16,-3 2-5-16,-1 5 4 16,3 5 0-16,0 20-7 15,4 3 14-15,-3 2-8 16,0-4 1-16,3-3 0 15,3-5-12-15,3-4-37 0,3-6-42 16,2-2-92-16,-2-6-121 16,0 0-216-16</inkml:trace>
  <inkml:trace contextRef="#ctx0" brushRef="#br0" timeOffset="141708.77">19661 16651 508 0,'0'0'260'15,"0"0"-140"-15,0 0-20 16,0 0-29-16,0 0-53 16,0 0 1-16,0-50-17 15,0 47 0-15,-10-2 14 16,-5 5-10-16,-7 0 1 16,-1 0 18-16,-3 8-19 15,2 15 32-15,-1 9-8 0,4-1-8 16,4 3 24-16,5-6-42 15,8-1 8-15,2-5-9 16,2-9 9-16,0-8-12 16,0-1 0-16,0-4 1 15,11-4 1-15,9-18-2 16,1-5-13-16,0 0 5 16,0 1-17-16,-3-1 7 15,-1 10 11-15,-5 6 7 16,-6 8 14-16,1 3 4 15,-1 0-8-15,2 3 4 16,0 15-9-16,3 10 30 0,1 3-14 16,-1 0-16-16,2-4 28 15,-2-13-33-15,0-6 10 16,1-4 1-16,-1-4-6 16,-1 0 11-16,7 0-3 15,0-12-6-15,3-10-3 16,1-2-4-16,0-7-1 15,2-1 0-15,-3-4-24 16,-1-3 23-16,0 1-3 16,1 1 5-16,-5 8 0 15,-3 8 0-15,-10 11 0 16,-2 6 0-16,0 4-15 16,-9 0-11-16,-11 0 25 0,4 18 2 15,10-1 3 1,6 6-1-16,0 5-3 0,15-1 3 15,17-1 7-15,5 9-10 16,1-8 8-16,-9-4-8 16,-8-6 32-16,-17-7-30 15,-4-2-2-15,0-7 0 16,0 3 2-16,-12-4-2 16,-3 0 0-16,1-5-23 15,14-18-8-15,3 1-176 16,41 0-338-16</inkml:trace>
  <inkml:trace contextRef="#ctx0" brushRef="#br0" timeOffset="142887.44">20780 16593 339 0,'0'0'210'0,"0"0"-97"16,0 0-35-16,0 0-69 0,0 0-6 16,0 0 36-16,7 12-30 15,-7-2 17-15,2-1-7 16,-2 0-13-16,0-5 22 16,0 0-21-16,0-4-3 15,2 0 26-15,-2 0-25 16,0 0 5-16,0 0 1 15,0-4-8-15,0-14-6 16,0 4-27-16,-4-5 30 16,-3-1-10-16,-2 8 28 15,0-2-14-15,0-1 57 16,0 7-17-16,0 4 35 16,-2 4-57-16,-5 0-9 0,-1 4 16 15,-3 14-24 1,-1 4 17-16,6 7-1 0,-1 0-15 15,1 3 31-15,5 3-27 16,6-3-8-16,2-6 11 16,2-3-3-16,0-7-10 15,0-5 0-15,2-7-3 16,14-4-3-16,3 0-2 16,6-27-18-16,4-4 13 15,-2-1-43-15,-2 1 56 16,-5 3-5-16,-7 12 11 15,-6 6 9-15,-3 6-3 0,1 4 12 16,2 0-3 0,1 9-1-16,1 12-4 0,-2 7 20 15,0 3-22-15,1-4 29 16,3-5-30-16,1-3-4 16,1-7 14-16,-1-6-15 15,-2-6 1-15,7 0 13 16,0-6-21-16,1-20 18 15,-1-1-19-15,-5-5-2 16,-1-2-5-16,-3 2-19 16,2-3 20-16,1 3 1 15,0-3 5-15,7 7-9 16,-1 2 9-16,-3 8 0 16,-5 6-7-16,-5 10 7 15,-4 2 0-15,0 4-15 0,0 16 15 16,5 6-5-16,4-1 5 15,6 2 0-15,1 1 3 16,-1-2 9-16,1-3-12 16,-9-6 0-16,-7-2 1 15,0 2 13-15,-11 1-14 16,-18 0 0-16,-7-4 19 16,0-1-7-16,5-5-12 15,7-3 0-15,8-1 8 16,7-4-6-16,7 0-2 15,2 0-2-15,0 0-10 16,11-9-56-16,16-4-95 0,6 0-152 16,9-6-267-16</inkml:trace>
  <inkml:trace contextRef="#ctx0" brushRef="#br0" timeOffset="143223.38">21506 16295 795 0,'0'0'274'16,"0"0"-172"-16,0 0 44 15,0 0-75-15,0 0-46 16,0 0 14-16,-17-55-34 16,19 55 18-16,-2 0-4 0,0 0-18 15,0 26 18 1,0 15-19-16,0 17 0 0,-2 0 19 15,-9 8-12-15,-3 6-7 16,1 4 0-16,-5 1 2 16,-5-1 1-16,0-6-3 15,-4-10 0-15,4-4-5 16,3-12 12-16,5-12-7 16,5-10 0-16,8-12-37 15,2-5 7-15,0-5-48 16,7-5-43-16,15-21-88 15,7-10-270-15</inkml:trace>
  <inkml:trace contextRef="#ctx0" brushRef="#br0" timeOffset="143467.33">21420 16601 513 0,'0'0'348'16,"0"0"-126"-16,0 0-46 15,0 0-84-15,0 0-43 16,0 0-2-16,73-178-39 15,-42 170-8-15,-2 8 0 16,-4 0 5-16,-10 18-17 16,-5 16 12-16,-10 2 0 15,0 4-7-15,0-8 16 16,-21 0-12-16,-3-2 3 16,-3-8 0-16,2-8-9 15,3-5-12-15,6-9-86 0,14 0-120 16,2-12-256-16</inkml:trace>
  <inkml:trace contextRef="#ctx0" brushRef="#br0" timeOffset="144722.95">21840 16527 635 0,'0'0'297'15,"0"0"-238"-15,0 0 33 16,0 0-48-16,0 0 2 15,0 0-38-15,110-14 4 16,-96 4-11-16,-6-2-1 0,-3 2 0 16,-3-9-17-16,-2 4 17 15,0-1-27-15,0 0 4 16,0 2-31-16,0 1 36 16,0 8-5-16,0 0 16 15,0 5 0-15,0 0-59 16,-13 0 66-16,-7 0 30 15,-5 19 6-15,-4 3 47 16,0 4-17-16,4 2 3 16,4 7 11-16,4-3-49 15,13-6 4-15,4 6-16 16,0-6-14-16,9-9 11 16,16-2-15-16,8-8-1 0,2-7 15 15,6 0-15 1,1-4-9-16,1-18-23 0,-1-8-39 15,0-2 25-15,-7-3-27 16,-6 8 53-16,-4 1 3 16,-7 12 28-16,-2 3-11 15,-7 8 33-15,0 3-14 16,-3 0 7-16,3 3-24 16,0 16 13-16,0-1 24 15,-2 0-35-15,-1 0 9 16,2-6 5-16,-6-2-11 15,-2-1 10-15,4-9-17 0,-4 0 0 16,0 0 5 0,0 0-5-16,0 0-1 0,0 0-12 15,0-9-33-15,0-13 19 16,0 0-25-16,-6-4 42 16,-2 6-12-16,2 2 41 15,-1 10-19-15,3 3 42 16,-3 5-30-16,-4 0 8 15,-2 0-20-15,-1 13 0 16,-4 7 41-16,7 6-29 16,2-1 18-16,7 9-16 15,2-9-6-15,0 3 17 16,16-6-25-16,13-6 0 16,9-5 20-16,8-11-11 15,-1 0-9-15,-3-5 0 0,-9-22-7 16,-1 1 4-16,-8-6-23 15,1-9 11-15,-5 1 0 16,0-4 14-16,-4 0 1 16,-3-7 0-16,-4-5 7 15,-2 3-13-15,-5 7 6 16,-2 7 0-16,2 20 9 16,-2 6 2-16,0 9-6 15,0 4-5-15,0 0 14 16,0 0-24-16,0 12 10 15,0 10 0-15,0 14 11 16,0 8-4-16,-4 7-7 0,-8 2 0 16,1 1 16-16,-2 3-11 15,2-3-5-15,2-10 3 16,5-4 9-16,1-11-4 16,3-17-8-16,0-3 0 15,3-9 13-15,18 0 0 16,6-4-12-16,4-20 7 15,4-2-8-15,-7-6 0 16,-2 2-6-16,-5-6 2 16,-5 2-24-16,-3 2 22 15,-4 4 2-15,-5 6 4 16,-2 8-8-16,-2 9 9 16,0 5-2-16,0 0-1 15,-2 0-11-15,-9 10 2 0,7 4 11 16,2 6 0-16,2 5 0 15,0-4 14-15,8 5-13 16,15 3 30-16,4-3-27 16,0-3 25-16,-10-6-29 15,-3-3 3-15,-12-6-6 16,-2 0 3-16,-8 3 0 16,-20-11 0-16,-10 0-42 15,-2 0 22-15,-2-9-62 16,5-14-77-16,4-8-104 15,4-1-476-15</inkml:trace>
  <inkml:trace contextRef="#ctx0" brushRef="#br0" timeOffset="144876.86">22577 16311 993 0,'0'0'375'16,"0"0"-264"-16,0 0-15 15,0 0-62-15,0 0-34 16,0 0 3-16,214-99-3 15,-158 99-46-15,-15 0-42 16,-12 0-174-16,-16 0-341 16</inkml:trace>
  <inkml:trace contextRef="#ctx0" brushRef="#br0" timeOffset="145617.44">23424 16356 314 0,'0'0'217'0,"0"0"-39"0,0 0-26 15,0 0-13-15,0 0-24 16,0 0-31-16,40-68-38 16,-63 68-38-16,-10 7 7 15,-3 18 5-15,-1 8-17 16,3 2 26-16,7 0-15 16,11-9-12-16,12-2 20 15,4-8-22-15,6-2 0 16,26-4 15-16,11-3-9 15,1 2 9-15,3 2-15 0,-12 3 3 16,-8-2 0 0,-12-3-3-16,-12 2-8 0,-3 1 6 15,0 2-8-15,-20 1 10 16,-11 5 14-16,-2-2-12 16,2-1 14-16,-2-8-14 15,7-1-2-15,6-8 0 16,7 0-44-16,8 0-11 15,5-22-115-15,12-10-172 16,21-6-279-16</inkml:trace>
  <inkml:trace contextRef="#ctx0" brushRef="#br0" timeOffset="147161.17">23763 16165 554 0,'0'0'250'0,"0"0"-96"16,0 0-12-16,0 0-29 15,0 0-48-15,0 0 2 16,31-78-38-16,-31 75 8 16,0 3 6-16,0 0-42 15,0 0 20-15,0 0-21 16,2 26 1-16,0 14-13 16,-2 6 14-16,0 10-2 15,0 3 0-15,0-1 10 16,-6-4-10-16,-4-4 0 15,3-6 1-15,1-12-1 16,4-6 2-16,0-12-2 0,2-5 0 16,0-2 4-16,0-7-4 15,0 0 0-15,0 0-2 16,2 0-17-16,16-16 19 16,6-2-19-16,5-6 16 15,0-3-29-15,2 6 32 16,-4-1 0-16,-5 4 1 15,-6 8 2-15,-7 6 8 16,-5 4-11-16,-1 0 0 16,-1 2-4-16,-2 20 4 15,0 4 0-15,0 6 7 16,0-2 4-16,0-4-11 0,0-2 0 16,0-4 0-16,0-2 10 15,0-7-10-15,0-8 0 16,2-3 1-16,16 0 1 15,9-3-2-15,9-20-11 16,3-3 8-16,1-2-49 16,-3 6 32-16,-9 0 10 15,-8 4 10-15,-4 4-10 16,-5 6 13-16,-5 0-3 16,-1 6 16-16,0 2-10 15,-1 0 12-15,1 0-18 16,-3 10 4-16,2 12 4 15,3 1-6-15,-3-2 1 0,6 5 9 16,2-1 0 0,2-13-7-16,4 5-5 0,2-13 5 15,3-4 12-15,-4 0-17 16,-1 0 0-16,-5-18-2 16,-1-4-49-16,-8-8 9 15,-4-2-39-15,0-3-63 16,0 0 85-16,-4-2 32 15,-10 10 27-15,5 1 36 16,1 12-6-16,0 6 60 16,0 8-39-16,-1 0-50 15,-5 4 34-15,1 14-23 16,-3 3 13-16,5 2 20 16,1 5-39-16,5-2 24 15,2 1-6-15,3-6-22 0,0-1 17 16,5-3-17-16,13-8-2 15,-2-1 2-15,3-5 8 16,2-3-10-16,1 0 0 16,5 0-22-16,2-15 13 15,6-7-27-15,3-7-1 16,2 4 23-16,-1-3-39 16,-10 6 44-16,-10 0 6 15,-5 8 6-15,-8 2 4 16,-3 12-3-16,-3-5 10 15,0 5 3-15,0 0-16 16,0 0-1-16,-3 19 4 0,-11 6-4 16,4 6 35-16,3 1-34 15,3-4-1-15,4-1 16 16,0-6-5-16,0-9-11 16,0-1 0-16,0-8 6 15,6-3 11-15,5 0-12 16,7-14-5-16,3-7 0 15,0-10-18-15,0 4-6 16,-4 4-12-16,-1 5 25 16,-3 1-4-16,-3 12 15 15,-6 1 0-15,0 4 19 16,3 0-16-16,-3 0 7 16,8 14 23-16,1 4-21 0,3 4 34 15,-1-9-43-15,3 4 1 16,-3-7-2-16,4-5 12 15,-1-5-14-15,1 0 2 16,4 0 2-16,-3-11-7 16,-3-10 3-16,-1-2-23 15,-5-3 18-15,-2-6-40 16,-2-3 24-16,-2-4-18 16,-1-3 20-16,-2-7 4 15,-2-5 15-15,0-2 0 16,0 6-7-16,0 14 21 15,0 14-14-15,0 12 25 0,0 5-15 16,0 5 22-16,0 0-32 16,0 0 0-16,0 0-7 15,0 0 12-15,0 23-5 16,0 9 14-16,-2 12-8 16,0 10 31-16,-3 4-28 15,-2 0-5-15,1 0 27 16,-1-3-20-16,3-4-11 15,4-10 0-15,0-9 12 16,0-10-12-16,0-4 0 16,6-10-35-16,17-5 1 15,6-3-83-15,8 0-114 16,3-3-235-16</inkml:trace>
  <inkml:trace contextRef="#ctx0" brushRef="#br0" timeOffset="147664.89">25441 16409 581 0,'0'0'222'16,"0"0"-70"-16,0 0-50 16,0 0-11-16,0 0-59 15,0 0 1-15,0-48-30 16,0 38 5-16,0 2-8 16,-5-5 0-16,-11 3 0 15,-1 6-13-15,-1 4 19 16,1 0-6-16,-2 0 0 15,1 4 4-15,1 19 16 16,1 3-16-16,3 6-3 0,6-6 21 16,5 2-12-16,2-6-10 15,0-8 0-15,22-6 2 16,0-8 22-16,5 0-11 16,2-4-13-16,0-24 0 15,-4-3-34-15,0-4 5 16,-8-1 10-16,-1-4-6 15,-5-4 18-15,-5-11-5 16,-1-6 5-16,-3 6-10 16,-2 7 16-16,0 12 1 15,0 18 3-15,0 5-3 16,0 12 77-16,0 1-71 16,0 0 6-16,0 23 6 0,-7 18-7 15,5 17 38-15,2 12 7 16,0 2-34-16,0 0 29 15,0-10-45-15,12-5-5 16,-1-11 9-16,-1-16-5 16,2-12-10-16,-3-7-31 15,-3-8-62-15,1-3-86 16,7-3-214-16</inkml:trace>
  <inkml:trace contextRef="#ctx0" brushRef="#br0" timeOffset="148639.33">26155 16102 281 0,'0'0'245'15,"0"0"-57"-15,0 0-69 16,0 0-6-16,0 0-16 16,0 0-32-16,-6-108 31 15,8 95-22-15,2 3-23 16,-4 2 27-16,0 0-52 15,2 7 15-15,-2 1 6 0,0 0-44 16,0 0 10-16,0 5-13 16,0 30 0-16,0 11-11 15,0 20 21-15,0 5-10 16,-10 4 0-16,-1-2 7 16,1-11-12-16,0-13 5 15,3-8 0-15,5-15-3 16,2-9 3-16,0-6-14 15,0-7-17-15,0-4-32 16,5 0-3-16,11 0-38 16,-3-15-105-16,-3-6-234 15</inkml:trace>
  <inkml:trace contextRef="#ctx0" brushRef="#br0" timeOffset="149471.3">25964 16387 587 0,'0'0'306'15,"0"0"-162"-15,0 0-61 16,0 0-5-16,0 0-33 16,0 0 48-16,77 17-81 15,-24-17 6-15,2-21-18 16,-5-9 9-16,-8-7-19 16,-6-3-12-16,-7-4-27 15,-7-2 39-15,-6 2-30 16,-8 8 32-16,-3 5 7 15,-3 4-5-15,-2 5 1 16,0 8 5-16,0 10 0 0,0-1 5 16,0 5-5-16,0 0-3 15,0 0 1-15,0 19 4 16,-9 11 5-16,-1 2 24 16,-2 8-11-16,5 8 34 15,-1-2-40-15,1 6 12 16,0-6-8-16,-2-6-8 15,0 1-5-15,3-7-5 16,3-10 0-16,3-10 3 16,0-6-3-16,0-8 0 15,0 0-1-15,3 0 7 16,12-22-13-16,6-4-2 0,3-2-18 16,2-8 26-16,1 3-33 15,0 3 34-15,-5 9-9 16,-3 2 15-16,-6 11-6 15,-7 4 10-15,0 4-5 16,2 0 10-16,-2 16-5 16,-1 11 3-16,-3 5 9 15,-2-4-15-15,0 2 5 16,0-9-7-16,4-2-5 16,3-9 19-16,2-2-16 15,6-4-3-15,6-4 1 16,6 0 15-16,6 0-17 15,5-16 1-15,-1-4-18 0,0-2 8 16,-6-4-41-16,-9-1 6 16,-2 4-3-16,-7-4-4 15,-6 1 45-15,-2 0 5 16,-5 2 2-16,0 7-2 16,0 3 2-16,-5 5 0 15,-9 6 0-15,1 3-12 16,0 0 7-16,2 0 5 15,2 3 0-15,-1 15 5 16,6 0 1-16,0 10 27 16,4 10 21-16,0 3-36 15,2-1 21-15,18-1-7 16,5 0-31-16,8-9 25 0,5-12-26 16,4-10 0-16,5-8 0 15,5-8-15-15,-4-24-27 16,0-4-134-16,-6-4-234 15</inkml:trace>
  <inkml:trace contextRef="#ctx0" brushRef="#br0" timeOffset="150191.4">27617 16266 150 0,'0'0'302'15,"0"0"-110"-15,0 0-108 16,0 0 12-16,0 0 9 16,0 0-42-16,93-164 17 15,-93 156-24-15,0 1-30 16,-22 7 19-16,-16 0-41 15,-5 15 16-15,-5 7 17 16,3 6-19-16,7 6 8 16,11-6-3-16,16 2-20 0,11-4 20 15,0-1-23 1,27-4 0-16,15 2 7 0,8-6 5 16,0 5-12-16,0-3 0 15,-13-1 1-15,-10-4 1 16,-13-2-2-16,-14-6 0 15,0 2-3-15,0-1 14 16,-20 4 12-16,-9-3-13 16,-5-2-2-16,1-2 2 15,0 0-10-15,8-4-1 16,7 0-10-16,9-6-60 16,9-16-46-16,2-9-196 0,31-4-354 15</inkml:trace>
  <inkml:trace contextRef="#ctx0" brushRef="#br0" timeOffset="150483.23">28033 15950 606 0,'0'0'311'16,"0"0"-165"-16,0 0-24 15,0 0 2-15,0 0-79 16,0 0-21-16,5-30-16 15,2 30 5-15,1 20-6 16,-3 11 2-16,-3 10-6 0,-2 9 32 16,0 8-35-16,0 1 12 15,0-3-11-15,0-7 13 16,0-8-14-16,0-5 0 16,0-14 4-16,0-4-22 15,0-8 11-15,0-6-41 16,0 0-21-16,-2-4-107 15,-5 0-37-15,3-10-278 16</inkml:trace>
  <inkml:trace contextRef="#ctx0" brushRef="#br0" timeOffset="150804.77">27971 16266 695 0,'0'0'294'0,"0"0"-144"15,0 0-10 1,0 0-31-16,0 0-90 0,0 0 3 15,22-84-22-15,11 70 2 16,3 11 3-16,0-2-5 16,0 5 0-16,-3 0-1 15,-4 5 0-15,-4 16 1 16,-6 7 0-16,-3 7 2 16,-7-3-7-16,-7-2 5 15,-2-9 0-15,0 0-3 16,0-5 5-16,-4-10-2 15,-7 2 0-15,2-8 9 0,4 0 2 16,3 0-5 0,2-14 0-16,0-12-6 0,18-10-4 15,11-1-22-15,5-3-48 16,3 10-173-16,3 2-112 16,3 10-265-16</inkml:trace>
  <inkml:trace contextRef="#ctx0" brushRef="#br0" timeOffset="151519.36">28642 16186 219 0,'0'0'191'16,"0"0"2"-16,0 0-31 15,0 0-17-15,0 0-44 0,0 0-25 16,0 0 28 0,0-4-65-16,0-6-36 15,-5-2 3-15,-6 2 2 0,3-4-8 16,-6 6 0-16,3 4 8 15,-7 4-18-15,0 0 10 16,-4 4 0-16,-1 20 29 16,2 10-25-16,-2 3 19 15,1 2-1-15,3-3-20 16,7-4 22-16,5-6-24 16,5-4 0-16,2-13 10 15,0-8-10-15,0-1-5 16,0 0 3-16,15-18 2 15,5-6 0-15,1-6-17 16,-4 4-27-16,1 2 6 0,-3 7 18 16,1 0 20-1,0 8 1-15,2 4 1 0,4 5 34 16,-2 0-32-16,0 0 3 16,-2 17 32-16,0 6-36 15,-2 0 10-15,-1-2-11 16,3-3 7-16,-3-8 6 15,3-6-15-15,0-4 0 16,4 0 19-16,3-4-11 16,0-15-16-16,-3-11 1 15,-2-2-27-15,-2-6 30 16,-5-1-20-16,3-5 23 0,-5 0-18 16,3-4 24-16,-4 6-5 15,-1 2 0-15,0 9 3 16,-2 3 12-16,-3 12-14 15,1 6 16-15,-3 6 42 16,-2 4-53-16,0 0 10 16,2 0-16-16,-2 4 4 15,2 14 4-15,0 8-4 16,-2 6-3-16,0 13 28 16,0 1-24-16,0 12 11 15,0 4-16-15,0-4 9 16,0-2-4-16,0-14-5 15,0-8 0-15,0-5-9 0,0-16-37 16,0-4-13-16,0-9-85 16,0 0-154-16,0-19-217 15</inkml:trace>
  <inkml:trace contextRef="#ctx0" brushRef="#br0" timeOffset="151695.26">28784 16120 939 0,'0'0'244'0,"0"0"-99"16,0 0-33-16,0 0-75 16,0 0-34-16,0 0 18 15,177-98-21-15,-130 88-9 16,-9 1 5-16,-7 9-81 0,-4 0-63 16,-6 0-121-1,4 10-158-15</inkml:trace>
  <inkml:trace contextRef="#ctx0" brushRef="#br0" timeOffset="153153.16">29023 16316 167 0,'0'0'278'15,"0"0"-70"-15,0 0-43 16,0 0-7-16,0 0-21 15,0 0-59-15,-2 0-12 16,2 0-31-16,0 0-28 16,0 4 22-16,0 6-20 0,16-1 10 15,10-5 34-15,8-4-50 16,-1 0 15-16,1 0-18 16,-7-13 14-16,-6-1-18 15,0-7 4-15,-3-2 0 16,-3-5-15-16,-1-2-8 15,-1-2 4-15,-2 0-5 16,-2 6-24-16,0-2 43 16,-5 7-15-16,-4 4 20 15,0 7-13-15,0 2 18 16,0 8-5-16,0 0 0 0,-13 0 0 16,-3 4-10-16,-4 14 20 15,0 7-8-15,0 1 61 16,7 6-51-16,1 5 23 15,8-8-10-15,4 0-23 16,0-3 35-16,4-4-37 16,21-8 1-16,10-5 11 15,11-8-2-15,7-1-15 16,2-1 5-16,1-22-54 16,-2-3 25-16,-7-6-37 15,-5-2 5-15,-6 3 48 16,-7-1-8-16,-7 5 21 15,-2-1 5-15,-4 2-3 0,-3 3 42 16,-4 6-28 0,-2 0-1-16,-7 8 27 0,0 1-41 15,-2 3 19-15,-19 3-20 16,-4 2 6-16,0 0-5 16,-2 0 1-16,0 10-2 15,2 12 28-15,7 4-19 16,3 7-1-16,6-3-5 15,4 2 7-15,5-4-3 16,0-3-7-16,0-6 0 16,14-7 1-16,8-12 9 15,4 0-10-15,1-26 0 0,-2-4-1 16,-3 2-3 0,-7 2 4-16,-3 8 0 0,-3 8-2 15,-7 2 10-15,2 8-8 16,-2 0 0-16,6 4 2 15,-2 22-10-15,1 10 8 16,-1 10 0-16,-1 10 0 16,-3 2 11-16,1 0-11 15,-3-3 4-15,0-7 11 16,0-2-13-16,-3-14-2 16,-12-5 0-16,-1-15-3 15,-2 1 14-15,0-9-11 16,1-4 11-16,1 0-10 15,5-8 42-15,7-20-38 16,4-11-2-16,0-10 12 16,6-1-14-16,15-8-2 0,4 0 0 15,4 5-54-15,0 4 32 16,-2 14-32-16,-2 12-24 16,-2 6 2-16,-4 11-29 15,-1 6 45-15,-5 0 52 16,-3 0 9-16,-4 0 10 15,-1 0 26-15,-3 0 23 16,2 14 19-16,0 4-63 16,2 5 21-16,-2 3-12 15,2 6-19-15,3-11 21 16,3-3-26-16,1-4 0 0,3-9 13 16,1-5-4-16,3 0-7 15,0-5-2-15,2-22 13 16,3-10-21-16,-2 2 8 15,-2 3-8-15,0 0-9 16,-5 6 21-16,-5 5-4 16,-3 7 0-16,0 2 9 15,-4 6 9-15,-4 6-5 16,2 0-8-16,5 0 6 16,-1 18 3-16,8 10-9 15,-1 16 24-15,1 4-29 16,-3 10 24-16,-1 2-24 15,-3 1 2-15,-2-3-1 0,-5-5-1 16,0-7 0 0,0-5 0-16,-2-7 7 0,-12-12-8 15,1-3 1-15,-3-10 0 16,1-5-2-16,-3-4 17 16,-3 0-14-16,4 0 11 15,-1-22-9-15,5-14 14 16,6-8-17-16,7-6 0 15,0-12-5-15,11 0 1 16,16-9-25-16,4 4-6 16,5 4-52-16,6-1-51 15,1 12-161-15,-1-2-584 16</inkml:trace>
  <inkml:trace contextRef="#ctx0" brushRef="#br0" timeOffset="153858.75">31060 15767 139 0,'0'0'254'15,"0"0"-74"-15,0 0-15 16,0 0-17-16,0 0-13 16,0 0-28-16,3-104-16 15,-3 95 20-15,0 6-68 16,0 3-1-16,0 0 4 0,0 0-41 16,0 0 6-16,0 8-11 15,0 24 0-15,-16 8 1 16,-2 8 7-16,5 2-8 15,-1 0 4-15,6-2 10 16,1-7-14-16,5-9 0 16,2-6 1-16,0-8 0 15,0-10 1-15,13-8-2 16,10 0 3-16,6 0 0 16,6-18-6-16,5-4-12 15,3 0-10-15,-6 5 18 16,-7 7-19-16,-12 10 20 15,-10 0 0-15,-3 0-24 0,-5 0 27 16,0 0-21 0,-2 8 24-16,-21 2-1 0,-6 3 7 15,-4-4-6-15,-1 0 9 16,1-5 8-16,6-3-13 16,7 4-4-16,5-5 2 15,10 0-16-15,5 0 13 16,0 0-51-16,11 0-85 15,22-6-262-15,10-7-251 16</inkml:trace>
  <inkml:trace contextRef="#ctx0" brushRef="#br0" timeOffset="154244.53">31399 15932 314 0,'0'0'453'0,"0"0"-229"15,0 0-121-15,0 0 31 16,0 0-47-16,0 0-84 15,91-5 20-15,-62 5-15 16,-2 0-3-16,-4 0 15 16,-5 0-16-16,-3-9 1 15,-6 0-5-15,3-1 8 16,-4-2-8-16,-1 0 0 16,-3-1-38-16,-4-1 34 15,0 2-51-15,0 1 22 16,-2 2 15-16,-13 4-17 15,-6 5 34-15,-6 0 1 16,-4 0 0-16,0 5 14 0,0 15-5 16,4 1 18-1,12 5 27-15,5 4-28 0,10 2 22 16,0-4-11-16,12 2-23 16,11-4 27-16,6-3-38 15,-3-13 2-15,-4-6-5 16,1-4-7-16,-8 0-25 15,-3 0-59-15,-8-14-129 16,-4-9-264-16</inkml:trace>
  <inkml:trace contextRef="#ctx0" brushRef="#br0" timeOffset="154626.31">31014 16080 195 0,'0'0'263'16,"0"0"-39"-16,0 0-9 16,0 0-84-16,0 0-48 15,0 0-21-15,42-100-52 16,-4 88 14-16,0 1-12 15,0 8-11-15,-5 3 2 0,-6 0-3 16,-7 9 0-16,-9 8-3 16,-11 6-10-16,0 0 13 15,-11 3 30-15,-21-3-10 16,-10-4 39-16,-7-3-43 16,-2-2 19-16,0-10-20 15,9 1-2-15,13-5-13 16,8 0 0-16,17-5 4 15,4-11-13-15,11 0-80 16,34 4-193-16,11-6-376 16</inkml:trace>
  <inkml:trace contextRef="#ctx0" brushRef="#br0" timeOffset="155719.32">28676 16830 333 0,'0'0'235'15,"0"0"-36"-15,0 0-45 16,0 0-28-16,0 0 7 15,0 0-63-15,0-77-3 16,0 77-17-16,0 0-21 16,0 0 11-16,0 0-40 15,0 0 0-15,0 26-13 16,-2 6 22-16,-6 9-9 16,-3 2 2-16,3 3 1 0,0-7 12 15,2-7-15-15,1-6 0 16,1-12-3-16,2-8 12 15,2-2-9-15,0-4 0 16,0 0 5-16,0 0 19 16,15-5-22-16,14-14 2 15,8-3 0-15,0 5-4 16,1 5-4-16,0 1-13 16,0 8-8-16,0 3 20 15,-1 0-10-15,-10 3 15 16,-14 8-11-16,-13-4 8 15,0 3 3-15,-10 2 0 16,-22 3 2-16,-5-6 16 0,-4-1-16 16,-1-4-2-1,0-4 16-15,3 0-6 0,8 0-10 16,10 0 0-16,4 0 3 16,9-4 1-16,6 1-4 15,2-2-38-15,4 3-3 16,27-2-251-16,11 1-187 15</inkml:trace>
  <inkml:trace contextRef="#ctx0" brushRef="#br0" timeOffset="156475.19">29143 16946 422 0,'0'0'243'0,"0"0"-136"15,0 0-15-15,0 0 1 16,0 0-46-16,0 0-21 16,17-28 58-16,-17 25-18 15,0 3-2-15,0-5-22 16,0 5-15-16,0 0 10 16,0 0-37-16,0 0-3 15,0 0-10-15,0 0 12 16,-10 14 1-16,-3 3 0 15,4 6 4-15,2 0-2 0,5-2-2 16,2-3 0-16,0 1 1 16,0-7 2-16,0-3-3 15,6-1 0-15,10-8 7 16,7 0-6-16,4-4-1 16,2-14-1-16,0-3-12 15,-6-6 12-15,0 5 1 16,-10 4 0-16,-1 4 5 15,-6 0-7-15,-1 10 2 16,-1 1 0-16,-4 3-5 16,0 0 5-16,0 0-7 15,0 0-7-15,0 0-26 16,0 12 40-16,0 8 9 16,-4-1-8-16,1 0 20 0,3 4-10 15,0-7-11-15,0-2 0 16,0-4 4-16,7-2 19 15,5-4-23-15,3-4 4 16,3 0 21-16,4 0-17 16,4-17-9-16,1-6 1 15,0 1-16-15,-6 0 4 16,-4 0 9-16,-5 4 3 16,-6 0-6-16,-2 4 19 15,-2 6-13-15,1 8 1 16,-1-4 9-16,1 4-18 15,-3 0 8-15,2 12-10 16,0 11 8-16,0-3 4 0,-2-1 17 16,3 0-7-1,-1-10-7-15,4-1 15 0,3-2-17 16,5-6-3-16,5 0 23 16,4 0-13-16,1 0 0 15,1-10-10-15,-10-8-54 16,-3 4-28-16,-6-8-213 15,-3 0-481-15</inkml:trace>
  <inkml:trace contextRef="#ctx0" brushRef="#br0" timeOffset="156653.08">29538 16714 865 0,'0'0'188'0,"0"0"-112"15,0 0 22-15,0 0-81 16,0 0-17-16,0 0-37 16,-13-15-105-16,13 20-61 15,0 5-32-15</inkml:trace>
  <inkml:trace contextRef="#ctx0" brushRef="#br0" timeOffset="157548.57">29804 16900 211 0,'0'0'215'0,"0"0"-129"0,0 0-6 15,0 0-16-15,0 0-20 16,0 0-40-16,-5-44 18 16,7 30 19-16,3-3 1 15,-1 0 21-15,0-7-33 16,3 3 6-16,-2 2 16 16,-3 1-17-16,0 1 22 15,-2 7-26-15,0-3-12 16,0 4 36-16,0 5-41 15,0 4 20-15,0-3-15 16,0 3-16-16,0 0 26 16,0 0-29-16,0 0 0 15,0 7-10-15,-4 15 20 0,-6 5-10 16,4 5 4-16,-3 4 3 16,3 0 16-16,3 0-17 15,-2 0 3-15,5-6 15 16,0-4-19-16,0-8-5 15,0-7 0-15,0-4 10 16,17-7-13-16,2 0 11 16,6 0-5-16,6-21 1 15,2-6-4-15,-2-1-16 16,-2-7 11-16,-2 4-18 0,-4-10 21 16,-1 6-4-16,-7-5 6 15,-3 8-5-15,-5 1 14 16,-5 5-9-16,-2 8 0 15,0 8 8-15,0-2 1 16,0 10-6-16,0-2-2 16,0 4 8-16,-2 0 1 15,-3 0-10-15,-2 0 0 16,0 0 7-16,1 11-9 16,-1 4 2-16,3 14 0 15,0 1 17-15,-1 5-10 16,5 6-4-16,0-1-3 15,0 0 12-15,0 1-13 0,0-9 1 16,0-1 0 0,0-9-7-16,2-3 7 0,7-12-7 15,-2-2-32-15,1 0-121 16,2-5-82-16,-3 0-184 16</inkml:trace>
  <inkml:trace contextRef="#ctx0" brushRef="#br0" timeOffset="157717.24">30009 16830 783 0,'0'0'353'0,"0"0"-166"15,0 0-82-15,0 0-51 0,0 0-9 16,0 0-45-16,84-22 1 16,-35 18-16-16,-3 2-32 15,4-6-67-15,-1-2-195 16,0-2-411-16</inkml:trace>
  <inkml:trace contextRef="#ctx0" brushRef="#br0" timeOffset="158074.04">30601 16704 827 0,'0'0'181'16,"0"0"-132"-16,0 0 76 15,0 0-46-15,0 0-62 16,0 0 19-16,-20-22-35 0,20 13 13 16,0-5-8-1,0 2 4-15,0 2-3 0,5-8-7 16,8 6 2-16,5-2-9 16,4 4 3-16,5 2 4 15,-2 4-4-15,-5 4-8 16,-7 0 11-16,-7 0-16 15,-6 12 14-15,0 12-7 16,0 2 18-16,-10 4-8 16,-9-2 30-16,0-1-18 0,-4-1 28 15,1-8-35 1,0 4 0-16,2-2-10 0,4 6 4 16,5 4-100-1,2-2-169-15,7 2-250 0</inkml:trace>
  <inkml:trace contextRef="#ctx0" brushRef="#br0" timeOffset="158279.04">30620 17103 12 0,'0'0'957'16,"0"0"-807"-16,0 0-34 15,0 0 4-15,0 0-12 16,0 0-37-16,-23 0-17 15,19-7 36-15,-3-5-53 16,0 2-22-16,2 2-15 0,5 4-13 16,0 0-49-16,0-2-86 15,12-8-281-15</inkml:trace>
  <inkml:trace contextRef="#ctx0" brushRef="#br0" timeOffset="164495.34">11031 15168 101 0,'0'-3'149'0,"0"1"-14"15,0-2-31-15,0-4-41 16,0 2 14-16,8-3-4 15,-2-2-45-15,1-1 26 16,1 4-4-16,0 0-6 16,-6 4 37-16,-2 2-49 15,0 2-2-15,0 0-8 16,0 0-22-16,0 0-3 0,0 0-13 16,0 14 16-16,0 14 14 15,-10 9-13-15,-5 11 4 16,-5 1 25-16,0 9-25 15,-2 0 11-15,-1 0-12 16,1-9 2-16,0-1 9 16,6-16-15-16,5-9 0 15,7-9-2-15,4-6 11 16,0-8-9-16,0 0 15 16,0 0-4-16,0-4 25 15,6-19-36-15,7-4 1 16,1-8-4-16,-3-1-9 0,-2-4 5 15,2-2-3 1,2 0 10-16,1 1-4 0,4-8 4 16,2 3 0-16,-1 3-4 15,0 3 17-15,-3 5-13 16,-6 6 13-16,1 7-4 16,-3 8 45-16,-4 7-35 15,-2 1 4-15,-2 6-7 16,4 0-10-16,3 0-10 15,5 3 4-15,3 21 0 16,3 4 9-16,1 12-9 16,0 8 0-16,-4 8 9 15,-3 5 5-15,-4 2-14 16,-3-5 0-16,1-11 4 16,-1-5-2-16,0-12-2 0,1-7 0 15,-4-15-7-15,0-3-5 16,-2-5-33-16,0 0-42 15,0 0-18-15,0 0-45 16,-6-18-392-16</inkml:trace>
  <inkml:trace contextRef="#ctx0" brushRef="#br0" timeOffset="164685.24">10823 15441 612 0,'0'0'284'15,"0"0"-97"-15,0 0-5 0,0 0-110 16,0 0-66-16,0 0 10 16,177-84-7-16,-99 73-9 15,-4-1 0-15,-5 3-26 16,-11 9-58-16,-11 0-159 16,-7 0-171-16</inkml:trace>
  <inkml:trace contextRef="#ctx0" brushRef="#br0" timeOffset="165251.33">11018 16196 115 0,'0'0'111'16,"0"0"46"-16,0 0-32 0,0 0 2 16,0 0-18-16,0 0-29 15,-6-126 16-15,6 118-39 16,0-2-11-16,0 6 35 16,0-4-50-16,0 6 20 15,0 0-8-15,0 2-23 16,0 0 34-16,0 0-42 15,0 0-9-15,0 0-1 16,0 0-2-16,-5 18 0 16,-2 15 0-16,1 13 2 15,-3-2-4-15,0 5 2 16,2 6 0-16,0-7 1 16,3-7 4-16,0-2-6 0,2-7 1 15,-1-6-12-15,1-6 10 16,0-4-77-16,-3-11-24 15,5 4-8-15,-2-9-94 16,-1 0 0-16,-1 0-50 16</inkml:trace>
  <inkml:trace contextRef="#ctx0" brushRef="#br0" timeOffset="165551.16">10911 16136 420 0,'0'0'230'0,"0"0"-48"16,0 0-47-16,0 0-48 16,0 0 7-16,0 0-43 15,60-182-34-15,-33 169 3 16,2 9-11-16,-2 4-10 16,0 0 1-16,-3 0 0 15,-3 20-13-15,-6 3 8 16,-9 9 3-16,-6 0-14 15,0 4 19-15,-15 8-3 16,-16-3 25-16,-12-6-20 16,-5 2 18-16,-4-8-23 15,5-7-3-15,9 1-21 16,13-14-158-16,15-4-113 0,10-5-321 16</inkml:trace>
  <inkml:trace contextRef="#ctx0" brushRef="#br0" timeOffset="166293.74">10838 16883 220 0,'0'0'201'0,"0"0"-44"15,0 0-53-15,0 0 5 16,0 0 0-16,0 0-35 16,-69-9 19-16,69 4 3 0,0 5-6 15,0-3 5-15,17-3-74 16,14-2 3-16,12 0-6 15,1 1-16-15,4 4 18 16,-6-1-20-16,-5 4 0 16,-8 0-6-16,-6 0-37 15,-7 0-7-15,-10 0-14 16,-4 0-59-16,-2 0 48 16,0 0-20-16,-8 4 43 15,-13-1 39-15,1-3 17 16,3 5-4-16,1-5 0 15,3 0 11-15,3 0 8 0,6 0-2 16,2 0 14-16,0 0 36 16,2 0-39-16,0 0 17 15,0 0 10-15,0 0-31 16,0 0 16-16,0 0-40 16,0 0-6-16,0 14-1 15,0 13 11-15,0 5-4 16,0 11 12-16,0 3-8 15,-7 8 16-15,-2 3-20 16,0-3 0-16,0-11 1 16,7-2 4-16,2-13-10 15,0-10-57-15,11-18-115 16,18 0-94-16,2-29-362 0</inkml:trace>
  <inkml:trace contextRef="#ctx0" brushRef="#br0" timeOffset="166961.36">10827 14959 224 0,'0'0'180'15,"0"0"-42"-15,0 0-51 16,0 0 5-16,0 0-59 16,0 0-10-16,-8 3 47 15,-5 17-31-15,-5 1 24 0,-1 9-29 16,-4 10 2-1,-4 16 42-15,-4 15-47 0,-2 8 14 16,4 8 7-16,6 5-42 16,12-10 24-16,11-7-26 15,0-13-1-15,34-12 8 16,13-19-8-16,15-5-7 16,7-8 0-16,4-9-67 15,2-4-93-15,-7-5-149 16,-7-5-304-16</inkml:trace>
  <inkml:trace contextRef="#ctx0" brushRef="#br0" timeOffset="167245.52">11484 15003 515 0,'0'0'164'0,"0"0"-16"16,0 0-38-16,0 0-67 15,0 0 20-15,0 0-28 16,151 63-15-16,-119 3 13 16,-16 15-30-16,-16 17 35 15,-3-1-26-15,-42 7-11 16,-13-1 20-16,-8-9-21 0,-5-10 0 15,0-8-96-15,-1-13-94 16,1-22-144-16</inkml:trace>
  <inkml:trace contextRef="#ctx0" brushRef="#br0" timeOffset="167676.27">10632 15877 137 0,'0'0'246'0,"0"0"-116"16,0 0-26-16,0 0-29 16,0 0 24-16,0 0-13 15,0-44-13-15,0 44-7 16,0 0-46-16,0 0 12 16,0 0-19-16,0 22 2 15,-6 10 59-15,-3 13-52 0,3 13-1 16,0 14 7-1,6 2-26-15,0 1 15 0,12-5-17 16,17-12 2-16,13-14 14 16,16-12-16-16,19-14-33 15,11-10-18-15,6-8-83 16,-2 0-127-16,-15-26-393 16</inkml:trace>
  <inkml:trace contextRef="#ctx0" brushRef="#br0" timeOffset="167907.14">11440 15848 680 0,'0'0'215'0,"0"0"-90"16,0 0 4-16,0 0-71 15,0 0-42-15,0 0-10 16,35 21-6-16,-22 19-2 15,-8 8-6-15,-5 17 8 16,-11 7-4-16,-25 8 4 16,-13 0-64-16,-11-4-67 15,-11-9-130-15,-10-14-200 16</inkml:trace>
  <inkml:trace contextRef="#ctx0" brushRef="#br0" timeOffset="168340.89">10630 16598 178 0,'0'0'229'16,"0"0"-80"-16,0 0 11 16,0 0-35-16,0 0-25 0,0 0 5 15,38-55-79-15,-38 55 18 16,0 0-42-16,0 0 5 15,0 23-7-15,-11 12 37 16,-2 15 16-16,1 13-4 16,4 2-39-16,1 8 17 15,5-7 3-15,2-4-25 16,0-11 12-16,22-12-14 16,12-13-6-16,12-7-14 15,8-10-59-15,6-9-40 16,-2 0-93-16,-7-4-185 15</inkml:trace>
  <inkml:trace contextRef="#ctx0" brushRef="#br0" timeOffset="168597.51">11268 16744 569 0,'0'0'209'0,"0"0"-62"15,0 0-57-15,0 0-2 16,0 0-56-16,0 0-28 16,24 32 6-16,-1 12 32 15,-6 10-22-15,-1 1 32 16,-9 3-41-16,-7-5 0 0,0 3 0 16,-21-5 1-16,-12-1-14 15,-7-3 2-15,-2-6-85 16,1-10-81-16,8-14-211 15</inkml:trace>
  <inkml:trace contextRef="#ctx0" brushRef="#br0" timeOffset="169033.26">9970 18205 182 0,'0'0'180'0,"0"0"-180"15,0 0-24-15,0 0-176 16</inkml:trace>
  <inkml:trace contextRef="#ctx0" brushRef="#br0" timeOffset="82946.4">19979 16409 19 0,'0'0'51'16,"0"0"-34"-16,0 0 20 16,0 0-13-16,0 0-11 15,0 0 19-15,0 0 11 16,2-34-11-16,1 29 30 15,-1 4-16-15,0 1 21 16,-2-4-5-16,3 0-28 16,-3-1 10-16,2 5-12 15,-2-3 1-15,0 1 12 16,0-1-34-16,0 3 3 16,0 0-2-16,0 0-8 15,0 0 7-15,0 0-2 0,0 0-9 16,0-5 37-16,0 1-37 15,0-5 12-15,0 4 18 16,0-4-20-16,0 0 9 16,0 0-5-16,0 1-9 15,0 6 21-15,0-5-21 16,0 7-3-16,0-5 4 16,0 1 5-16,0 2-7 15,0 2-4-15,0-4 5 16,0 4 7-16,0-4-8 15,0 4-4-15,0 0 3 16,0 0 7-16,0 0-8 0,0-4-2 16,0 4 3-16,0-4 9 15,0-1-8-15,0 0-4 16,0 1 6-16,0 1 4 16,0-4-2-16,0 3-8 15,0 1 0-15,0 3 13 16,0 0-7-16,0 0-6 15,0 0 0-15,-2 0 3 16,2 0-9-16,0 0 6 16,0 0 0-16,-3 0-14 15,1 0 11-15,0 0 3 16,-5 12-1-16,3 2 0 16,-3 3 1-16,3 1 0 0,2 0 3 15,-3 5-4 1,2-2 3-16,1 2-2 0,0-4 0 15,0 8 5-15,2-6-5 16,0 2 0-16,0-5 0 16,0 0 3-16,0 0-1 15,0-4-2-15,0 2 0 16,0-2-54-16,0-5-62 16,0 0-88-16,2-5-96 15,5-4-27-15</inkml:trace>
  <inkml:trace contextRef="#ctx0" brushRef="#br0" timeOffset="83710.96">20029 16369 47 0,'0'0'39'16,"0"0"-39"-16,0 0-1 15,0 0-58-15</inkml:trace>
  <inkml:trace contextRef="#ctx0" brushRef="#br0" timeOffset="83840.03">20029 16369 17 0,'-27'18'0'15,"27"-18"12"-15,0 0 16 16,0 0-24-16,0 0 2 15,0 0-6-15,-16 86 2 16,14-78-3-16,2-4 1 0,0-4-8 16,0 0-13-16,0 2-7 15,0-2 28-15,0 0 0 16,0 0-11-16</inkml:trace>
  <inkml:trace contextRef="#ctx0" brushRef="#br0" timeOffset="83955.98">20000 16531 50 0,'0'0'0'16,"0"0"0"-16,0 0 0 0,0 0-2 15,0 0-10-15,0 0-24 16</inkml:trace>
  <inkml:trace contextRef="#ctx0" brushRef="#br0" timeOffset="84115.89">20000 16531 20 0,'-14'9'83'16,"14"-9"9"-16,0 0-5 15,0 0 0-15,0 0-43 0,0 0-3 16,0 0-3 0,0 0-33-16,0 0 6 0,0 0-11 15,0 3 0-15,0 3 10 16,0 2-2-16,0 1-3 16,0 0 3-16,0 2 1 15,0 1-6-15,0-5 4 16,0 0 1-16,0 0 28 15,0-2-15-15,0 4 6 16,5-1 24-16,1-2-35 16,3 3 18-16,0 5-16 15,0-7-12-15,2 3 20 16,-2 2-24-16,-2-6 4 16,-2-2 8-16,-1 1-5 15,-2-1 1-15,2-4 15 0,3 0 4 16,2 0 27-16,7 0-42 15,-4 0 8-15,5 0 11 16,-7-13-30-16,2 3 28 16,-1-2-18-16,-3-1-7 15,0-1 23-15,-2-5-26 16,-1 6-3-16,-1 1 0 16,-2 1-2-16,0 8 2 15,1 3 0-15,-3 0 0 16,2 0-6-16,-2 0-49 15,0 0-46-15,0 0-76 16,0 0-174-16</inkml:trace>
  <inkml:trace contextRef="#ctx0" brushRef="#br0" timeOffset="84654.83">20004 16481 47 0,'0'0'141'16,"0"0"-57"-16,0 0-22 16,0 0 23-16,0 0-65 15,0 0-19-15,-7-12 4 16,7 10 4-16,0 2 3 16,-2 0 36-16,2 0 14 15,0 0 38-15,-2 0-35 16,0 0-22-16,-1 0 19 15,3 0-49-15,0 0 21 0,0 0-3 16,0 0-7 0,0-5 49-16,7 2-24 0,17-1-11 15,3-6-17-15,6 6-13 16,-6-8 8-16,-2 6 0 16,-9 2-8-16,-7 0 25 15,-7 0-31-15,-2 4-2 16,0 0 2-16,0-2-2 15,0 2 0-15,0 0-11 16,0 0-41-16,0 0-41 16,-2 0-73-16,-7 10-145 15,1-2-203-15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10:57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14144 1217 315 0,'0'0'153'0,"0"0"-70"15,0 0-31-15,0 0 5 16,0 0 4-16,0 0-31 16,0 0 29-16,0 0-24 15,0 0 12-15,0 0 17 16,0 0-30-16,0 0 9 15,0 0-7-15,0 0-15 16,0 0 34-16,0 0-37 0,0 0 9 16,0 0-5-1,0-6-10-15,0-2-12 0,-3 2 0 16,-3 0 5-16,4 2 18 16,-4 0-22-16,6 1 8 15,0 3 28-15,0 0-35 16,0-3 22-16,0 3-15 15,0 0-8-15,0 0 13 16,0 0-14-16,0 0 0 16,0 0-2-16,0 8-16 15,0 18 18-15,0 8 0 16,8 5 1-16,-4 2 1 16,1 3-2-16,-1 3 0 15,2 0 0-15,-1-2 3 16,0-3-3-16,-3-8 0 0,0-5 0 15,3-4 0-15,-1-9 0 16,-2-4 0-16,2-5 0 16,-1-6 4-16,-3 1-5 15,4-2 1-15,-4 0 0 16,3 0 0-16,-1 0 3 16,-2 0-3-16,0 0 10 15,0 0-2-15,0 0-2 16,0 0-6-16,0 0 4 15,0 0-3-15,0 0-1 16,0 0 0-16,0 0-2 16,0 0 3-16,-16 0-3 0,-6-2-4 15,-5-1 6 1,1 0-13-16,-1 3 13 0,2 0 0 16,7 0-1-16,9 0 4 15,7 0-3-15,2-2 0 16,0 0 3-16,0 0 45 15,4-4-42-15,23-2-5 16,11 2 18-16,9 2-12 16,7 2-5-16,-6 2-2 15,0 0 1-15,-9 0-12 16,-7 0-21-16,-10 0-38 16,-7 0-82-16,-10 0-70 15,-5-4-90-15</inkml:trace>
  <inkml:trace contextRef="#ctx0" brushRef="#br0" timeOffset="264.33">13967 1221 534 0,'0'0'191'0,"0"0"-10"15,0 0 2-15,0 0-37 16,0 0-95-16,0 0-47 0,36-27 8 16,7 27 3-1,5-5 2-15,-1 5-15 0,0 0-2 16,-2 0 0-16,-3 0-83 16,-5 8-60-16,-4-4-166 15,-14-4-351-15</inkml:trace>
  <inkml:trace contextRef="#ctx0" brushRef="#br0" timeOffset="1750.35">14540 1438 11 0,'0'0'62'0,"0"0"10"15,0 0 27-15,0 0 6 16,0 0 25-16,0 0-43 0,-4 0 0 16,4 0-14-1,0 0-35-15,0 0 6 0,0 0 2 16,0 0-10-16,0 0 24 16,0 0-27-16,0 0-11 15,0 0-9-15,0-7-10 16,0 2 26-16,0 0 4 15,0 1-14-15,0 3 35 16,0-1-29-16,0 2 1 16,0 0-1-16,0 0-19 15,0 0-4-15,0 0-2 16,0 0-14-16,0 0 9 16,0 13-21-16,0 11 26 15,4 6-4-15,-2 5 14 16,1-1-10-16,-1 0 0 0,0-5 2 15,0-4 2-15,0-4-2 16,0-7-2-16,2-7 0 16,-2-5 6-16,0-2-6 15,0 0 4-15,2 0 2 16,3 0 18-16,1-9-13 16,4-8-2-16,1-5-9 15,3-2-9-15,1-2 8 16,2-3-12-16,1 6 13 15,-3 0-5-15,-3 8 9 16,-3 2-4-16,-4 8 0 16,-7 3 4-16,0 2-15 0,0 0 11 15,0 0-33 1,0 0 18-16,0 14 0 0,2 7 15 16,-2 5 0-16,0 1 2 15,2-3-2-15,0 0 0 16,3 2 5-16,-3-3-4 15,1 3-1-15,-1-6 0 16,0-3-1-16,-2-3-30 16,2-6-5-16,0-6 2 15,0-2 6-15,5-2 22 16,0-22 6-16,4-8 0 16,4-2-3-16,3-2 3 15,1 6 0-15,-4 2 0 0,-1 7 1 16,-6 5 14-16,-1 4-12 15,-3 5 4 1,-2 0-5-16,0 4 9 0,-2 3-11 16,0 0 0-16,0 0-8 15,0 0 1-15,0 0-18 16,0 0 11-16,0 12 10 16,0 2 8-16,0 5 13 15,8 2 2-15,-2 3-11 16,3 2 34-16,2-2-41 15,1-2 19-15,-2-5-3 16,6-5-9-16,-1-5 4 0,2-7-9 16,0 0 4-1,3-7-14-15,3-19-43 0,-2-6-55 16,0-1-66-16,-7-1-22 16,-8 4-77-16,-2-4-38 15</inkml:trace>
  <inkml:trace contextRef="#ctx0" brushRef="#br0" timeOffset="2048.17">15115 1376 73 0,'0'0'204'0,"0"0"-26"16,0 0-33-16,0 0-45 16,0 0-14-16,0 0 18 15,0-97-31-15,0 95-9 16,0 0 3-16,0 2-32 16,0 0 23-16,0 0-25 15,0 0-14-15,0 0 28 16,0 0-42-16,0 0 0 0,0 0-5 15,0 18-15-15,0 20 14 16,0 19 1-16,0 13 0 16,0 15 11-1,-4 18-6-15,-2 7-5 0,-4 6 0 16,1-3 6-16,1-15-7 16,-4-12 1-16,3-13 0 15,1-10-3-15,-2-17 3 16,4-11-46-16,-1-12-59 15,5-20-46-15,2-3-54 16,0-16-25-16</inkml:trace>
  <inkml:trace contextRef="#ctx0" brushRef="#br0" timeOffset="2355.01">15042 1550 519 0,'0'0'190'0,"0"0"-32"16,0 0-58-16,0 0-26 15,0 0-35-15,0 0-27 16,76-116-10-16,-54 116 2 16,-2 0 9-16,0 0-26 15,-4 19 9-15,-3 5-2 16,-7-2 1-16,-6 5 10 15,0-5-3-15,-2-1 9 0,-17 0-2 16,-4-5 28-16,1-6-34 16,7-6 8-16,1-2-11 15,9-2-71-15,5 0-66 16,0-14-146-16</inkml:trace>
  <inkml:trace contextRef="#ctx0" brushRef="#br0" timeOffset="2782.87">15414 1423 180 0,'0'0'342'0,"0"0"-192"0,0 0-50 16,0 0-45-16,0 0 17 15,0 0-10-15,0-11-25 16,0 11 2-16,0 0-29 15,0 0-7-15,0 0-5 16,0 0 8-16,-2 15-6 16,-7 7 0-16,2 3 11 15,-4 3-9-15,5 0-2 16,-2-1 3-16,6 2 6 16,2-5-4-16,0-2-5 15,0-8 3-15,10-6 3 16,7-8-6-16,6 0 31 0,1-15-1 15,3-11 6-15,-5-6-33 16,-6-1 0-16,-8 1-3 16,-8-3 12-16,0 3 0 15,0 6-1-15,-8 5 8 16,-10 10 14-16,-4 8-32 16,-5 3-1-16,-4 1 0 15,-2 26-60-15,-4 5-14 16,10 1-69-16,12 0-117 15,13-13-250-15</inkml:trace>
  <inkml:trace contextRef="#ctx0" brushRef="#br0" timeOffset="3585.88">15610 1624 359 0,'0'0'172'0,"0"0"-66"15,0 0-45-15,0 0 44 16,0 0-34-16,0 0-4 16,54-168-6-16,-46 142-42 15,0 1 31-15,-4 5-9 16,-2 6-4-16,-2 4 34 15,0 7-41-15,0 1-11 0,0 2-18 16,0 0 5-16,0 0-10 16,-9 12 4-16,2 0 0 15,7-4-7-15,0-1 7 16,0 0-6-16,2-4-6 16,17 1-12-16,5-1 22 15,0-1-33-15,3 1 0 16,-5 3-2-16,-3 9-38 15,-6 3 10-15,-3 3 5 16,-2 4 20-16,-2 1 39 0,5-2 1 16,-1-4 0-1,-2-2 23-15,1-7-21 0,-3-2 8 16,0-6 1-16,-2 0-9 16,0-3 23-16,5 0 14 15,3 0-1-15,-1-20-14 16,4-4-20-16,-1-5-4 15,-1-3 0-15,3 1 6 16,-6-3-6-16,2 0 0 16,-5-1 1-16,-3 3 28 15,-2 0-13-15,-2 3 10 16,0 0 1-16,0 5-26 16,0 8 18-16,0 6-15 15,0 4 0-15,0 4 17 16,0 2-16-16,0 0-5 0,0 0 0 15,0 0-22-15,0 0 19 16,0 0-3-16,0 6 3 16,-2 17-6-16,0 12 10 15,0 5-1-15,2 4 0 16,0 2 7-16,0 1-7 16,0-5 0-16,10-6 0 15,1-9 20-15,-1-4-18 16,-2-11 6-16,1-6-8 15,1-6 10-15,3 0-7 16,3 0 2-16,7-20-5 16,2-5-48-16,0 2-83 15,-5-4-88-15,-9 1-192 16</inkml:trace>
  <inkml:trace contextRef="#ctx0" brushRef="#br0" timeOffset="3804.76">15871 1426 485 0,'0'0'366'0,"0"0"-197"16,0 0-79-16,0 0-39 16,0 0-29-16,0 0 8 15,174-53-28-15,-127 45-2 0,0-1 0 16,-7 0-23-1,-5 1-18-15,-10 2-72 0,-12 3-169 16,-11-6-300-16</inkml:trace>
  <inkml:trace contextRef="#ctx0" brushRef="#br0" timeOffset="4987.49">17231 1381 50 0,'0'0'139'0,"0"0"-16"15,0 0 7 1,0 0 18-16,0 0-39 0,0 0-26 16,0 0-30-16,0 0-50 15,0 0 10-15,0 0-13 16,0 0-8-16,0 7-1 15,0-2 9-15,0 0 0 16,0-3 0-16,0 0 2 16,0-1-2-16,0-1 0 15,0 0 1-15,0 0 40 16,0 0-4-16,0 0 6 16,-2-10-42-16,-8-2 12 15,0 2-14-15,-4-3 1 16,3 2 0-16,0 1 1 15,-1 0 6-15,4 2-7 0,1 4 24 16,1 2-23-16,-2 2-2 16,0 0-1-16,-3 0 2 15,-3 10-11-15,-3 11 13 16,3 3-2-16,1 8 0 16,4 2 9-16,4 2-14 15,5-7 5-15,0 0 0 16,0-11 2-16,2-7-2 15,16-6-7-15,5-5 7 16,2 0 3-16,1-20 87 0,-2-13-77 16,-1-4-12-1,-5-8 15-15,-3-2-6 0,-4 0-5 16,-4-1-5-16,-4 1-4 16,-3-4 4-16,0-1 0 15,0 4 2-15,0 7-3 16,-7 11 6-16,0 12-5 15,2 8 0-15,3 8-9 16,2 2 3-16,0 0-11 16,-2 0-4-16,-2 0 18 15,-1 2 3-15,1 18 0 16,-1 9 0-16,3 8 9 16,2 10-9-16,0 7 0 15,0 9 0-15,0 0-4 16,0 4 12-16,0-9-8 0,0-7 1 15,2-7 6-15,7-13 16 16,0-9-23-16,-3-8 6 16,8-8 2-16,-1-6-8 15,8 0-25-15,3-25-29 16,5-2-137-16,0-6-132 16,3 4-155-16</inkml:trace>
  <inkml:trace contextRef="#ctx0" brushRef="#br0" timeOffset="5860.79">17539 1395 97 0,'0'0'110'0,"0"0"-55"15,0 0 23 1,0 0 1-16,0 0 13 0,0 0-34 16,0 0 11-16,0 0 26 15,0 0-21-15,0 0 19 16,0 0-16-16,0-7-65 15,0-1 1-15,-2-1-13 16,-8 1 0-16,6 3 6 16,-3-2 1-16,1 3-7 15,1 2 13-15,3 1-11 16,-3 1 16-16,1 0-18 16,-5 0 0-16,-2 7-8 15,-3 11 10-15,1 4-2 0,-1 4 0 16,6 5 5-1,-3-3-8-15,4 0 3 0,4-4 0 16,1-2 1-16,2-3 6 16,0-8-7-16,0-3 0 15,0-8-11-15,0 0-11 16,0 0 21-16,2 0 1 16,8-12 0-16,-1-2-20 15,4-5-23-15,-4 2 3 16,4-3-22-16,1-2 60 15,1 1-4-15,3 2 6 16,-5 5 44-16,-2 3 8 16,-3 9 13-16,-4 2-33 15,0 0-25-15,5 0-14 0,0 13 6 16,2 8 1-16,0 5 32 16,3-1-32-16,1-4 21 15,3-1 0-15,0-6-16 16,2-2 24-16,2-9-24 15,1-3 0-15,1 0 22 16,-2 0-23-16,-1-17-6 16,-4-12 2-16,-3-3-32 15,-5-6 30-15,-5-2-34 16,-4-3 20-16,0 5 7 16,0 1 13-16,0-2-4 15,-4 6 0-15,-9 1 3 16,1 1 19-16,3 7-18 0,3 7 12 15,4 8 36-15,2 2-23 16,0 3 22-16,0 3-2 16,0 1-32-16,0-2 14 15,0 2-31-15,0 0 3 16,2 2-14-16,8 19 5 16,7 14 5-16,-7 7 1 15,1 11 0-15,-1 5 5 16,-2 1-5-16,1 2 0 15,-5-6-1-15,6-5 3 16,-6-7-4-16,-2-5-22 16,1-10-25-16,-3-8 4 15,0-10-47-15,0-8-24 16,0-2-9-16,0 0-1 0,0-22-288 16</inkml:trace>
  <inkml:trace contextRef="#ctx0" brushRef="#br0" timeOffset="6064.66">17763 1395 747 0,'0'0'223'0,"0"0"-80"16,0 0-58-16,0 0 10 16,0 0-49-16,0 0-39 15,17-14 5-15,9 9-12 0,10-3-21 16,4-2 4-16,2 1-116 15,5 2 5-15,2 0-96 16,0 3-131-16,-2 0-105 16</inkml:trace>
  <inkml:trace contextRef="#ctx0" brushRef="#br0" timeOffset="6780.25">18258 1380 123 0,'0'0'127'16,"0"0"24"-16,0 0-72 15,0 0-12-15,0 0-5 16,0 0-29-16,-2 59 6 0,2-57-27 16,0-2 3-16,0 0 29 15,0 0-20-15,-2 0 32 16,2 0 17-16,-2 0-18 16,-1 0 5-16,1-6-44 15,0-3-14-15,0-1 28 16,-2-3-29-16,1 1 27 15,1-2-15-15,-2 0-5 16,-1 2 32-16,0 3-37 16,-1 2 0-16,2 5 18 15,-5 0-14-15,-3 1-7 16,1 1 0-16,-3 0-1 16,4 0-6-16,-1 0 7 15,1 3 0-15,2 8-7 16,-1 1 13-16,3 3-6 0,0 5 0 15,4 1 2-15,0 2-2 16,2 2 0-16,0-4 0 16,0-3-3-16,0-6 5 15,0-3-4-15,0-6-5 16,10-3 7-16,-2 0 16 16,1 0 2-16,-1 0-7 15,0-7 4-15,3-7-15 16,-1-4-16-16,2-3-8 15,1 2-25-15,-1-2 33 16,1 3-4-16,-2 2 20 16,-4 3 0-16,2 2 8 0,-5 4-8 15,-4 5 9 1,2 0-6-16,-2 2 10 0,0 0-13 16,0 0-12-16,0 0 3 15,0 0-5-15,0 4 14 16,0 9 0-16,0 5 1 15,0 5 2-15,5 3-3 16,4 1 0-16,0 0-2 16,2-5 9-16,0-2-7 15,0-4 11-15,0-6-7 16,1-1 28-16,3-9-21 16,7 0 2-16,7 0 28 15,0-14-41-15,-2-7 0 0,-5-2-32 16,-10 1-60-1,-12-2-162-15</inkml:trace>
  <inkml:trace contextRef="#ctx0" brushRef="#br0" timeOffset="11985.72">16235 2162 134 0,'-5'-7'94'0,"3"4"-23"16,2-1-12-16,-2-1-24 16,2 1 35-16,0-2 6 15,0 0-26-15,0-2 25 16,0 2-9-16,0 2-19 15,0-1 30-15,0 0-42 16,0 1 5-16,0 1 3 16,0 0-32-16,0 1 14 15,0 0-20-15,0 0 0 16,0 0 15-16,0-2-18 16,0-2 3-16,0 0 13 15,0 1-13-15,0 0 13 0,0 1-5 16,0-1-10-16,0 5 25 15,0 0-26-15,0 0-2 16,0 0 0-16,0 0-2 16,0 0-3-16,0 0 5 15,2 0-15-15,2 7 5 16,3 20 7-16,2 4 3 16,-3 8-3-16,4 5 3 15,-2 1 0-15,-1 1 0 16,-3-1 2-16,1-3-2 15,0-5 6-15,-3-6-6 16,-2-4 0-16,0-8-6 0,0-4 6 16,0-8 0-16,0-1 3 15,0-6 3-15,0 2-1 16,0-2-5-16,0 0 8 16,0 0 3-16,0 0-5 15,0 0 4-15,0 0-8 16,0 0 48-16,0 0-29 15,0 0 5-15,0 0-8 16,0 0-6-16,0 0-5 16,0 0-7-16,0 0 7 15,0 0-7-15,0 0 0 16,0 0 0-16,0 0-4 16,0 0-2-16,-7 0 6 15,-2-8 0-15,0 1 2 16,3-1 6-16,-1-3-2 0,0 1-6 15,2-2 0-15,-1 0 6 16,2 4-7-16,-3-2 1 16,2 1 0-16,3 4 0 15,0 1 2-15,2 1-2 16,0-2 10-16,0 1-2 16,0 2 6-16,0 2-9 15,0 0 3-15,0 0-16 16,0 0 8-16,0 0-7 15,0 0 3-15,9 11 4 0,6 12 0 16,4 3 0 0,-4 0 0-16,-1-4 1 0,-4-3 3 15,-3-7-4 1,-1-5 0-16,0-5 8 0,-2 0-8 16,-2-2 0-16,2 0 2 15,1 0 13-15,1-6-10 16,6-11-3-16,-1-6-2 15,-1-3-4-15,2 0 3 16,-3 4 1-16,-1 3 0 16,2 6-7-16,-3 1 7 15,1 2-26-15,-1 4-50 16,-2 6-64-16,-3 0-53 16,-2 0-303-16</inkml:trace>
  <inkml:trace contextRef="#ctx0" brushRef="#br0" timeOffset="12898.95">14353 3185 256 0,'0'0'142'0,"0"0"0"16,0 0-60-16,0 0 11 0,0 0 3 15,0 0-44-15,-6-49 5 16,6 49-9-16,0 0-32 15,0 0 6-15,0 0-22 16,0 0-11-16,0 18 9 16,0 10-5-16,0 7 6 15,0 6 1-15,0 3 0 16,0 9 32-16,-6-3-31 16,2-2 13-16,0-4 20 15,2-10-28-15,-1-8 23 0,3-10-14 16,0-6-12-1,0-6 28-15,0-2-29 0,0 1 18 16,13-3 10-16,10 0 10 16,8 0-10-16,5 0-29 15,4 0 7-15,0 0-1 16,0-9-7-16,-7 3-21 16,-4 0-43-16,-8 4-81 15,-10 0-16-15,-11 2-55 16,0 0-89-16,0 0-71 15</inkml:trace>
  <inkml:trace contextRef="#ctx0" brushRef="#br0" timeOffset="13147.81">14299 3459 155 0,'0'0'292'15,"0"0"-62"-15,0 0-25 16,0 0-42-16,0 0-62 15,0 0-42-15,21-109-51 16,17 101 8-16,6-1-16 16,5 0 0-16,0 4 9 15,-7 0-3-15,-6 0-6 16,-7 1-4-16,-4-3-33 16,-9 1-76-16,-5-2-37 15,-9-1-38-15,-2-2-124 16,0-5-67-16</inkml:trace>
  <inkml:trace contextRef="#ctx0" brushRef="#br0" timeOffset="13329.7">14374 3118 184 0,'0'0'214'16,"0"0"60"-16,0 0-84 16,0 0-38-16,0 0-47 15,0 0-63-15,15-66-17 16,9 60 0-16,8 6-18 15,3 0-7-15,1 0-11 16,3 0 0-16,0 0-81 16,-3 4-114-16,1 1-22 0,-6 2-191 15</inkml:trace>
  <inkml:trace contextRef="#ctx0" brushRef="#br0" timeOffset="13980.33">14741 3331 101 0,'0'0'44'0,"0"0"-5"16,0 0 43-16,0 0 45 15,0 0 34-15,0 0-9 16,0 0-41-16,0 0-3 16,0 0-47-16,0 0-9 15,0 0-2-15,0 0-46 16,0 0-4-16,0 0-2 16,0 11-13-16,0 14-2 15,0 6 23-15,0 6-6 16,0-1 0-16,0 0 3 15,0-2-7-15,0-4 4 16,0-6 0-16,0-6 8 0,0-7-4 16,0-6-4-16,0-5 10 15,0 0-9-15,2 0 25 16,5-14-18-16,2-9 0 16,-1 0 3-16,6-5-7 15,1-4-4-15,1 2 0 16,-1-2-1-16,-1 6-2 15,-1 3 3-15,-1 7 0 16,-1 5-13-16,-5 4 13 16,2 3 0-16,-4 4-16 15,-2 0 16-15,3 0-9 16,1 0 9-16,-2 21-16 16,6 7 8-16,-4 5 13 0,3 0-5 15,0-3 1 1,2-4 12-16,0-4-5 0,0-4 2 15,3-2-6-15,-3-6 25 16,0-3-24-16,-2-4 0 16,2-3-5-16,5 0-24 15,1-15-20-15,6-11-76 16,1-11-103-16,-1-4-227 16</inkml:trace>
  <inkml:trace contextRef="#ctx0" brushRef="#br0" timeOffset="14800.22">15222 3316 150 0,'0'0'309'0,"0"0"-101"16,0 0-101-16,0 0-30 16,0 0-28-16,0 0-49 0,14-7 0 15,-14 7-15 1,0 12 15-16,0 4 8 0,0-3 1 16,0 4 15-16,0-2-10 15,0 1-5-15,0-4 3 16,0-1-12-16,0-7 0 15,0-2-4-15,0 1 14 16,0-3-10-16,0 0 17 16,0 0-9-16,0-9 25 15,0-7-31-15,0-5 3 16,0 0 7-16,0 5-5 16,0 0-7-16,0 6 0 15,0 2 8-15,0 1-8 0,-2 6 0 16,-3 1 0-16,5 0-6 15,-4 0-13-15,-3 0-13 16,-2 0 26-16,-2 14 6 16,-3 5 7-16,4 7-7 15,1 6 0-15,-1 2 8 16,8 3-1-16,0-4-7 16,2 1 0-16,0-2 9 15,0-9-9-15,0-5 0 16,0-8 0-16,0-3 2 15,2-6-2-15,5-1-3 16,7 0 3-16,1-18 3 16,5-9-3-16,0-7-4 15,-2-1 4-15,4-1-2 0,-4 3 5 16,2 4-3-16,-4 3 0 16,-3 6 7-16,-1 5-7 15,-4 8 0-15,-3 3 3 16,-5 4-2-16,0 0-1 15,0 0-28-15,0 15 15 16,0 8-6-16,0 7 19 16,0 3 0-16,-3 1 2 15,3 3 13-15,0-4-6 16,0 2-9-16,0-4 9 16,11-5-2-16,7-7 3 15,-2-6-10-15,4-12 4 16,0-1 16-16,0-5-13 0,-2-20 14 15,-5-3-16-15,-6-5 6 16,-4-1-13-16,-3-7 2 16,0-2 0-16,-19-6-5 15,-8 3 12-15,1 3-7 16,-1 11 0-16,5 15-8 16,2 12 5-16,3 5-20 15,-2 5 23-15,1 22-21 16,7 12 6-16,5 11-63 15,6 1-55-15,0-5-128 16,11-13-145-16</inkml:trace>
  <inkml:trace contextRef="#ctx0" brushRef="#br0" timeOffset="15841.63">15795 3409 353 0,'0'0'107'15,"0"0"-105"-15,0 0-2 16,0 0 0-16,0 0 22 16,0 0-14-16,0 0-7 15,2 21 15-15,-2-21 8 0,0 0 39 16,0 0 22-1,0 0-10-15,-2 0-18 0,-9-13-37 16,-2-1-8-16,1-2 31 16,0 1-38-16,0 3 21 15,3 4-3-15,1 3-23 16,1 0 29-16,2 4-22 16,-2 1-3-16,-1 0-8 15,1 0 4-15,-5 8 0 16,4 12 0-16,-5 11-1 15,1 11 0-15,3 4 1 16,5 0 0-16,4 1 2 16,0-10 4-16,0-2-6 15,7-11 0-15,6-12-4 0,5-8 4 16,2-4 11-16,0-12 26 16,4-21 13-16,-3-14-49 15,-2-3 6-15,-1-6-7 16,-5 2 12-16,-1 0-16 15,-5 1 4-15,-5 6 0 16,-2 4 3-16,0 7-1 16,0 10-2-16,0 10 0 15,0 6 13-15,0 6-9 16,-2 4-4-16,2 0 0 16,0 0 2-16,-3 0-2 15,3 0-7-15,-4 0-6 16,-2 2 10-16,-2 15-4 0,-1 10 7 15,3 4 0-15,-3 8 0 16,2 6 8-16,0 2-8 16,3 6 0-16,2-3 6 15,2-4-9-15,0-2 3 16,4-10 0-16,15-6-7 16,2-4 19-16,2-13-12 15,-5-6 5-15,1-5 0 16,0 0 9-16,1-5-10 15,-3-14-3-15,4-5 15 16,-4-3-11-16,3-4-10 16,-4 2 3-16,2-6-28 0,-2 3 27 15,-1 2-2-15,-3 5-16 16,-4 4 10-16,-6 7 2 16,0 3 8-16,-2 4 0 15,0 3-22-15,0-3 18 16,0 4-8-16,0-2-8 15,0 2 18-15,-6 3-30 16,-3 0 22-16,-2 0 7 16,4 0 6-16,-1 10-11 15,3 7 9-15,2 7 0 16,3 5-11-16,0 3 18 16,0 4-7-16,0-5 20 15,10 1-11-15,11-7 24 0,6-3-17 16,2-8 3-16,0-8-3 15,0-6 4-15,0-2 3 16,0-24-23-16,-4-10-6 16,-5-4-28-16,-7-2-47 15,-6 0-89-15,-7 0-280 16</inkml:trace>
  <inkml:trace contextRef="#ctx0" brushRef="#br0" timeOffset="16500.25">16696 3120 16 0,'0'0'266'16,"0"0"-74"-16,0 0-46 0,0 0 35 16,0 0-41-16,0 0-20 15,-40 0 22-15,40 0-75 16,13 0-24-16,18-7-7 15,12-8-30-15,12 1 31 16,7 2-37-16,4 0 1 16,-4 2-12-16,-7 2 5 15,-10 0-35-15,-11 4-58 16,-10-3-48-16,-6 4 5 16,-11-1-73-16,-7-3-45 15,0 5-93-15</inkml:trace>
  <inkml:trace contextRef="#ctx0" brushRef="#br0" timeOffset="16732.22">17012 3066 98 0,'0'0'217'15,"0"0"-41"-15,0 0-45 16,0 0 9-16,0 0-50 16,0 0-39-16,-17 10-5 15,10 6-42-15,-2 10 13 16,2 10 25-16,-1 12-14 15,1 13 31-15,5 7-28 16,-1-1-3-16,3 0 1 16,0-11-15-16,0-14-14 15,0-8 0-15,0-14-17 0,5-10-81 16,8-10-134-16,5-6-227 16</inkml:trace>
  <inkml:trace contextRef="#ctx0" brushRef="#br0" timeOffset="17819.71">17300 3301 220 0,'0'0'177'16,"0"0"-115"-16,0 0-6 15,0 0 25-15,0 0-18 16,0 0-24-16,9 30 24 0,-9-30-30 15,0 0 5-15,2 0 25 16,-2 0-56-16,0 0 17 16,0 0 11-16,0 0-14 15,0 0 38-15,0 0-26 16,0-5-25-16,0-5 10 16,0 0-10-16,0 0-8 15,0-2 13-15,-4 3-12 16,-3-2 34-16,3 1-11 15,-1 2-12-15,3 4 32 16,2 0-44-16,-3 3 13 16,1 1-13-16,-4 0-48 0,-5 0 37 15,-1 1 7-15,-3 13 4 16,1 7 3-16,-1 2 5 16,-1 7-8-16,3 7 0 15,2 5 5-15,1 0-10 16,6-1 5-16,2-6 0 15,2-7-8-15,0-6 3 16,0-10-11-16,0-5 9 16,0-4-39-16,2-3 34 15,8 0-12-15,1-10 24 16,4-15 0-16,3-6-8 16,2-5-4-16,-5-2 11 15,4 4-12-15,-6 4 11 0,-5 8 2 16,2 5 0-1,-6 7 44-15,-2 5-34 0,0 5 23 16,-2 0-29-16,0 0-4 16,3 0-3-16,-1 18-25 15,2 4 28-15,-2 8-9 16,-2-2 17-16,2 2-8 16,1-4 9-16,2-4 1 15,-1-6 1-15,3-4-11 16,-1-2 0-16,1-6 21 15,2-4-11-15,0 0-8 16,2 0 41-16,5-18-31 0,2-6 16 16,-5-6-28-1,0 0 4-15,-4-2-2 0,0-2-2 16,-5 3 0-16,1 3-1 16,-3 10 10-16,-2 6 8 15,0 10-2-15,0 2 0 16,0 0-15-16,0 0-5 15,0 0 3-15,2 2-8 16,-2 16 10-16,3 0 0 16,1-2 0-16,3-2 0 15,-1-4-9-15,3-3 7 16,3-6-1-16,-2 1 0 16,4-2-29-16,-3 0 27 15,2 0-39-15,1 0-2 16,-3 0 41-16,-2-3-24 15,-2-1 29-15,-5 4 0 16,0 0-3-16,-2 0-4 0,0 10-23 16,2 10 5-16,-2 5 25 15,3 2 2-15,1-5 34 16,2-3 0-16,4-5-7 16,1 1 38-16,3-7-33 15,-4-4-20-15,3-4 44 16,3 0-50-16,2 0 15 15,0 0-10-15,0-14-4 16,-3-11-18-16,-6-2-11 16,1-6-157-16,-8-2-201 0</inkml:trace>
  <inkml:trace contextRef="#ctx0" brushRef="#br0" timeOffset="20124.95">17994 3254 60 0,'0'0'88'16,"0"0"-12"-16,0 0-18 15,0 0 13-15,0 0-47 16,0 0 13-16,0 0-8 15,21-22 2-15,-16 22 15 16,-2 0-40-16,-1 0-5 16,0 0 9-16,0 0-8 15,0 0-2-15,2 5 0 16,-1-2 5-16,-1-1-2 16,0-2-3-16,-2 2 0 15,0-2 17-15,0 0-14 0,0 0 22 16,0 0 26-1,0 0-29-15,0-14 2 0,0 1-24 16,0 4-8-16,0-1 4 16,-2 4-31-16,-5 2 35 15,3 4 32-15,-5 0-32 16,-2 0-1-16,-7 0-16 16,-2 12 17-16,0 12 6 15,0 8 3-15,4 3-9 16,3 5 0-16,1 3 6 15,8 4-9-15,4-3 3 16,0-9 0-16,0-1-10 16,12-17-6-16,7-8 12 15,4-9 4-15,1-1 0 0,-1-29 40 16,-1-8-40-16,-4 0 4 16,-5-2 10-16,-4 1-1 15,-4 6-10-15,1 6 17 16,-2 5-12-16,1 5 31 15,-1 8-13-15,-2 6-7 16,-2 0 10-16,3 3-29 16,0 0-1-16,1 0-10 15,5 8-18-15,-1 15 29 16,6 7-5-16,-1 13 5 16,1 10 10-16,-1 11-8 15,1 10-2-15,-1 2 0 16,-2 5 7-16,-4-8-27 0,-3-2 20 15,-2-6 0 1,-2-7 35-16,0-7-24 0,0-7 14 16,0-4 2-16,0-5-19 15,-11-7 26-15,-2-6-34 16,2-8 1-16,-1-4 15 16,-1-7-2-16,-3-3 1 15,-3 0 48-15,-2-15-10 16,1-23 30-16,3-18-35 15,5-13-16-15,3-7-1 16,7-7-26-16,2 1-5 16,0 2 0-16,2-2 7 0,19 3-12 15,3 1 5-15,2 13-79 16,-1 13 4-16,2 15-98 16,-5 13-46-16,-4 10-102 15</inkml:trace>
  <inkml:trace contextRef="#ctx0" brushRef="#br0" timeOffset="20874.38">18270 3284 138 0,'0'0'210'0,"0"0"-97"16,0 0 0-16,0 0-35 15,0 0-64-15,0 0-14 0,-5-2-10 16,8 2 10-1,3 0 26-15,3 5-17 0,3 2-9 16,-4 1 0-16,3-1 7 16,1-2-11-16,-6-3 4 15,1-2-6-15,-3 0-2 16,-2 0 16-16,0-6 25 16,-2-10-30-16,0-3 2 15,0 4-6-15,0 1 1 16,0 0 0-16,0 4 1 15,-4 5 2-15,-3 0-6 16,5 3 3-16,-4 2-19 16,-1 0 12-16,0 4-2 15,-2 14 9-15,5 2-8 0,0 3 11 16,4-2-3-16,0 2 0 16,0-1 7-16,0-4 12 15,13 0-19-15,3-3 1 16,-1-2-2-16,1-5 9 15,1-8-5-15,4 0 1 16,1 0-1-16,3-22 28 16,-1-6-31-16,0-4 0 15,1-7-2-15,-3 1 12 16,-4-2-10-16,-4 0 2 16,-4 2 2-16,-3 3 26 15,-3 6-4-15,-2 3-19 16,-2 8 12-16,0 4-19 15,0 6 0-15,0 4 27 0,0 4-23 16,0 0-8-16,0 0 4 16,0 0-11-16,0 0-6 15,0 7 13-15,0 16 4 16,0 5 0-16,-4 4 7 16,0 8-7-16,4 2 0 15,0 1 0-15,0 4 5 16,0-5 10-16,6-3-15 15,4-7 0-15,-2-11 10 16,-1-5-4-16,5-5-6 16,-6-9 0-16,9-2 17 0,1 0-13 15,2-2-4-15,4-16 0 16,-4-7-89-16,-5 3-2 16,-6 0-170-16,-7 0-116 15</inkml:trace>
  <inkml:trace contextRef="#ctx0" brushRef="#br0" timeOffset="21042.47">18506 3217 326 0,'0'0'295'0,"0"0"-146"16,0 0-89-16,0 0-17 16,0 0-35-16,0 0 21 15,96-23 20-15,-45 17-38 0,2 2-22 16,-3 2 9-16,-6 0-200 15,-11-7-322-15</inkml:trace>
  <inkml:trace contextRef="#ctx0" brushRef="#br0" timeOffset="22008.93">19741 3012 184 0,'0'0'136'16,"0"0"26"-16,0 0-61 15,0 0-15-15,0 0 8 16,0 0-30-16,-11-98 8 16,11 96-11-16,0-1-30 15,0 3 31-15,0 0-38 16,0 0-24-16,0 0 0 15,0 8-38-15,0 19 38 16,0 9-15-16,0 5 33 0,4 7 5 16,-2-4-15-1,0-3-4-15,3-7 7 0,0-8-11 16,2-6-27-16,1-8-64 16,5-6-104-16,-1-6-100 15,3 0-148-15</inkml:trace>
  <inkml:trace contextRef="#ctx0" brushRef="#br0" timeOffset="22373.98">20110 2868 113 0,'0'0'118'0,"0"0"-28"16,0 0-21-16,0 0 30 15,0 0-1-15,0 0-16 0,54-107-18 16,-50 95 36-16,-4 1-57 16,4 4 11-16,-4 1 45 15,0 4-77-15,0 0 20 16,0 2-29-16,0 0-2 16,0 0-22-16,0 0-12 15,0 17-3-15,0 20 14 16,0 15 24-16,0 14 43 15,-14 13-19-15,-5 6-28 16,2 6 20-16,-5-2-20 16,-1-7-8-16,4-6 21 0,0-6-9 15,9-8-24-15,3-14 1 16,7-11-132-16,0-18-38 16,2-19-49-16,20-2-144 15</inkml:trace>
  <inkml:trace contextRef="#ctx0" brushRef="#br0" timeOffset="22778.08">20488 3009 212 0,'0'0'149'0,"0"0"3"16,0 0-42-16,0 0-68 15,0 0-7-15,0 0-35 16,-5-12 0-16,-6 12 3 16,-2 7-2-16,-6 10 26 15,2 8-9-15,-1 7-7 16,1 8 24-16,5 4-26 16,8 2-1-16,4-4 25 15,0-8-20-15,24-8-12 16,10-13 1-16,3-12 2 15,4-1 26-15,-3-18 13 16,-7-15-39-16,-8-6 20 16,-11-3-8-16,-12 2 7 15,0 1-9-15,-6 4 30 0,-19 5-22 16,-2 5-22-16,1 11 0 16,-3 9-15-16,2 5-48 15,3 3-61-15,-5 28-45 16,2 0-109-16,0 0-108 15</inkml:trace>
  <inkml:trace contextRef="#ctx0" brushRef="#br0" timeOffset="23248.88">19514 2842 149 0,'0'0'125'15,"0"0"-30"-15,0 0-17 16,0 0 1-16,0 0-43 16,0 0 10-16,0-35-46 15,-2 35-20-15,-3 6-35 16,-2 16 55-16,-2 12 39 15,-2 13 38-15,0 9 8 16,4 10-10-16,7 9-17 16,0 0-25-16,2 3 19 15,29-2-51-15,17-9 3 16,16-13 23-16,21-20-27 16,17-24-32-16,10-10-82 0,-5-34-169 15</inkml:trace>
  <inkml:trace contextRef="#ctx0" brushRef="#br0" timeOffset="23534.88">20673 2675 396 0,'0'0'89'0,"0"0"92"16,0 0-181-16,0 0 54 16,0 0-44-16,0 0-8 15,211 60 4-15,-142-6 5 0,-11 8-9 16,-22 10-2-16,-22 2 16 16,-14 5-15-16,-18-1 27 15,-27 0-28-15,-6-4 0 16,-1-1-7-16,-10 4-97 15,-9-6-422-15</inkml:trace>
  <inkml:trace contextRef="#ctx0" brushRef="#br0" timeOffset="24042.97">21304 3136 3 0,'0'0'7'15,"0"0"-7"-15,0 0-10 0</inkml:trace>
  <inkml:trace contextRef="#ctx0" brushRef="#br0" timeOffset="24578.31">21304 3136 1 0,'69'-32'80'16,"-69"32"-17"-16,0 0-3 16,0 0 8-16,0 0 47 15,0 0-21-15,-71-6 8 16,63 6-30-16,8 0-40 15,0 0 30-15,0 0-62 16,27-2 30-16,27-4-26 16,18 3 29-16,21-4-14 15,9-1-19-15,3 3-17 0,-6 0-16 16,-15 0-73-16,-19 0-11 16,-19 1 17-16,-12-2 57 15,-14-2 43-15,-7-1 35 16,-6 2 63-16,-2-4 26 15,-3 3-61-15,-2 1-31 16,0 4 27-16,2 2-53 16,-2 1 9-16,0 0-15 15,0 0-28-15,0 0 26 16,0-3 2-16,0-1 11 16,-2-3 38-16,-14-5-40 0,-4-1-9 15,-2-1 0-15,-3 2 10 16,3 3 14-16,2-2-24 15,4 3 5-15,5 2 58 16,7 2-58-16,2 2 23 16,2 0-26-16,0 2-1 15,21-2-1-15,15 2 2 16,5 0 11-16,-4 0-26 16,-8 19-6-16,-8 2 11 15,-8 8-12-15,-13 0-26 16,0 3 46-16,0 7 11 15,-23 0-7-15,-4 1 11 0,-4 4-8 16,2 2-14 0,3-5-21-16,8-7-245 0,9-16-148 15</inkml:trace>
  <inkml:trace contextRef="#ctx0" brushRef="#br0" timeOffset="26880.09">22872 3055 235 0,'0'0'202'16,"0"0"-102"-16,0 0-21 15,0 0-79-15,0 0 3 0,0 0 72 16,48 0-55-1,-24 0 7-15,-1-7 1 0,-2-9-26 16,4-2 27-16,-7-4-29 16,-2 0 2-16,-5-2 11 15,-2-1-3-15,-5 4-10 16,-2 2 0-16,-2 3 0 16,0 5-15-16,0 4 15 15,0 5-6-15,0 2-10 16,0 0 13-16,-2 0 3 15,-11 10-2-15,-7 12 2 16,0 4-5-16,2 9 5 16,0 1 0-16,5 2-3 0,3-2 12 15,10 0-9-15,0-4 0 16,0-4 12 0,12-1-9-16,10-7-3 0,5-9 0 15,4-7 4-15,2-4 4 16,2 0 1-16,-4-15 15 15,-5-8-21-15,-2-1 9 16,-1 0-12-16,-5 0-3 16,-1-3-3-16,-3 4 4 15,-3 0 2-15,0 2 0 16,1 0 8-16,-4 5-12 16,-3 9 4-16,-1 0 0 0,-2 7-14 15,5 0 14-15,-2 0-6 16,1 0 1-16,3 16-34 15,-5 6 35-15,1 5-11 16,0-1 15-16,-1-1 20 16,0-2-10-16,1-3-10 15,-3-6 0-15,0-2 12 16,0-6-15-16,0-6 3 16,-2 0 0-16,4 0 30 15,-2 0-29-15,2-8 22 16,2-13-23-16,1 0 11 15,-1-5-12-15,0 2 1 16,-2-2 0-16,-2 2-7 16,0 4 13-16,-2 1-6 15,0 7 17-15,0 6-9 0,2 2 33 16,-2 4-31-16,0 0-5 16,0 0-10-16,3 0-14 15,1 13 11-15,2 8 6 16,4 2 4-16,-1 1 3 15,4-2-5-15,3-1 0 16,4-7-1-16,-1-2 16 16,4-3-15-16,-5-5 0 15,2-4 14-15,-4 0-17 16,-1 0 3-16,1-7 0 16,-5-8-22-16,3-5 13 15,-1-2 9-15,-5-4-2 0,4 2-5 16,-8 0-6-16,-4 3 13 15,0 5 0-15,0 4-21 16,0 5 22-16,0 5-1 16,0-1 0-16,0 3 0 15,-4 0-10-15,-6 0 3 16,2 0 7-16,-3 5-16 16,5 9 19-16,-4-1-3 15,6 4 0-15,-1 4 1 16,5 8-8-16,0 0 7 15,0 3 0-15,0 0 2 16,0-6 7-16,7-7-9 16,-1-5 0-16,2-6 11 0,-2-6-29 15,3-2 9 1,-1 0 9-16,6-4 42 0,-1-12-30 16,-3-2-14-16,1-2 2 15,2-4-27-15,3-2 26 16,1-1-21-16,1 3 22 15,3 2-11-15,-2 5 18 16,1 3-7-16,-4 5 0 16,0 8 3-16,-6 1-12 15,-2 0 9-15,-2 0-16 16,-1 14 15-16,-3 3 2 16,2 3 19-16,-4 2-9 0,0 1-1 15,0-3 11-15,0-1-21 16,0-1 0-16,2-9 8 15,0-1 0-15,-2-6-8 16,3-2 3-16,-3 0 7 16,3 0 13-16,3 0-17 15,3-10 8-15,4-8-13 16,3-5-1-16,0-2-11 16,3 1 2-16,-3-1-29 15,-3 6 35-15,1 1 0 16,-3 4 3-16,0 3-3 15,-4 4 8-15,0 2-10 16,-3 5 3-16,-2 0-31 16,5 0 24-16,-3 7-2 15,-2 6 7-15,0 4-14 0,6-2 24 16,-4 1-6-16,0 1 0 16,5-5 15-16,1 0-14 15,0-5-1-15,3 0 0 16,1-5 29-16,-1-2-24 15,3 0 7-15,2 0 2 16,-2-12-4-16,4-11-5 16,-3 0-5-16,-1-5 0 15,-1-1-5-15,-3 1 5 16,-3 1 0-16,-1 0 13 16,-3 1-9-16,-3 1 16 15,-2 4-6-15,0 3-10 0,0 2 23 16,0 6-13-16,0 2-7 15,0 3-5-15,0 5 14 16,0-1-12-16,0 1-4 16,0 0 0-16,0 0-4 15,0 0 13-15,0 0-9 16,0 0 0-16,0 0-16 16,0 0 12-16,0 18-15 15,0 11 19-15,0 8-9 16,0 1 15-16,0 0-6 15,-2-3 0-15,0 0 12 16,-1-5-17-16,1-1 5 16,2-7 0-16,0-8 1 0,0-5 2 15,0-5-6-15,2-4-4 16,9 0-40-16,7 0 6 16,-1 0-93-16,0-5-129 15,1-13-104-15</inkml:trace>
  <inkml:trace contextRef="#ctx0" brushRef="#br0" timeOffset="27074.98">24268 2900 206 0,'0'0'252'0,"0"0"-94"0,0 0-38 15,0 0-49-15,0 0-46 16,0 0 24-16,0 0-34 15,103-58-15-15,-65 49 0 16,4 1-120-16,5 0-127 16,4-2-212-16</inkml:trace>
  <inkml:trace contextRef="#ctx0" brushRef="#br0" timeOffset="27774.57">24938 3100 155 0,'0'0'131'16,"0"0"-2"-16,0 0 42 15,0 0-46-15,0 0 31 16,0 0-68-16,2-20-72 0,6-5 10 16,-1-2-19-1,-1-7-7-15,-4-1 2 0,-2-3 15 16,0-2-16-1,0 4-1-15,0 0 0 0,0 8 10 16,0 6 0-16,0 6-8 16,0 11 12-16,0 0-4 15,0 5-20-15,0 0 10 16,-8 10-6-16,-1 16-17 16,1 4 30-16,2 2-7 15,6-4 0-15,0-4 9 16,0-4-12-16,14-6 3 15,-1-5-18-15,3-4 5 16,-3-5-6-16,1 0 19 16,3 0 0-16,2-5 3 0,-2-12-8 15,1 1-21-15,-3 0 12 16,-5 4-2-16,-6 6 19 16,-2 4-3-16,-2 2 0 15,0 0-34-15,0 0 20 16,0 0-31-16,0 11 45 15,0 2 14-15,0 4-13 16,0 1 33-16,5 1 21 16,1 4-33-16,6-4 30 15,1 3-39-15,3-5-9 16,1-5 10-16,6-5 3 16,6-4-17-16,2-3 0 0,2 0-79 15,5-13-56-15,-5-8-136 16,-4-8-111-16</inkml:trace>
  <inkml:trace contextRef="#ctx0" brushRef="#br0" timeOffset="29004.88">25507 2849 182 0,'0'0'35'16,"0"0"3"-16,0 0 64 15,0 0-7-15,0 0-46 16,0 0 6-16,12 14 16 15,-12-9-50-15,2-2 11 16,-2-1-12-16,0 0-12 16,3-2 5-16,-3 0-13 15,0 0 0-15,0 0 7 0,0 0 6 16,0 0-13-16,0 0 24 16,0 0 0-16,0 0 56 15,2-6-70-15,-2-8-9 16,0 1 10-16,2-2-4 15,-2 3-7-15,0-2 8 16,0 4-2-16,0 3 35 16,0 0-36-16,0 3-4 15,0 4-2-15,0 0-8 16,-4 0-31-16,-8 0 39 0,-1 14 1 16,-3 8 7-16,3 0-7 15,0 6 0-15,5 1 0 16,2-1 12-16,4 0-12 15,2-2 0-15,0-2 8 16,0-6-16-16,0-7 8 16,0-6-11-16,6-5 2 15,10 0 18-15,-3-8 25 16,6-13-34-16,-2-4-14 16,-1-1 8-16,4 1 3 15,-5 2 3-15,1 0-8 16,0 8 13-16,-5 0-5 15,0 7 0-15,-7 6 0 0,1 2-8 16,-3 0-27 0,2 5-11-16,1 16 29 0,0 4 34 15,3 1-6-15,3-1 17 16,3-1-26-16,1-6 27 16,1-5-29-16,-3-8 0 15,-1-5 19-15,-1 0-5 16,5-5 14-16,1-19-28 15,1-7 2-15,-5-5-7 16,1-2-1-16,-3-4 6 16,-2-2 3-16,0-2-3 15,-4-2 0-15,-5-1 5 16,0 3-5-16,0 4 46 16,0 7-36-16,0 10 0 0,-3 9 45 15,-2 8-43 1,3 6-6-16,2 2-6 0,0 0 6 15,0 0-20-15,0 0 10 16,0 0 4-16,0 0-20 16,0 5 15-16,0 21 5 15,0 9 0-15,0 8 11 16,0 5-16-16,0 4 5 16,2 0 0-16,6 0-1 15,-2-4 7-15,5-3-6 16,3-10 0-16,-1-4 10 15,3-12-13-15,-3-7 3 16,1-3 0-16,-1-9-11 16,3 0 48-16,1 0-37 15,3 0 1-15,-2-12 6 0,4-6-14 16,1 0-13-16,-1-5-38 16,0 1 48-16,-2 0-76 15,-5-2 46-15,-1 2 5 16,-5 0-50-16,-3 4 1 15,0 4 14-15,-6 2-34 16,0 3 51-16,0 2-25 16,0 1 52-16,-14 2 25 15,-1 4 2-15,-1 0 4 16,3 0 11-16,-4 0-13 16,5 2 24-16,0 6 5 15,5 1 27-15,5 8 9 0,2 3-29 16,0 8 20-16,0 6-12 15,2-2-25-15,12 2 47 16,3-5-43-16,2-5 15 16,-2-5-19-16,-1-7-13 15,-1-5-8-15,1-7-1 16,-1 0-46-16,1-2 37 16,-3-18-103-16,-3-6-157 15,-6-5-171-15</inkml:trace>
  <inkml:trace contextRef="#ctx0" brushRef="#br0" timeOffset="29225.74">25935 2699 417 0,'0'0'252'15,"0"0"-145"-15,0 0 98 16,0 0-166-16,0 0-21 15,0 0 33-15,148-82-47 16,-103 66 18-16,-5 5-22 16,-9 4 13-16,-7 5-33 15,-8 2-23-15,-7 0-172 16,-7 0-233-16</inkml:trace>
  <inkml:trace contextRef="#ctx0" brushRef="#br0" timeOffset="31612.34">16623 4052 122 0,'0'-2'66'0,"0"0"-9"16,0 0-15-16,0 2-24 16,0-1 22-16,0 1-26 15,0 0 4-15,0-4 40 16,0 0-30-16,0-1 6 16,0 1 30-16,0 1 15 15,0-2-3-15,0 3-43 16,0-2-13-16,0 0 5 15,0-2-10-15,0 1-12 16,-2-2-3-16,-2 2 4 16,4-2 33-16,0-1-30 15,0 0 6-15,0 0 36 0,0 0-47 16,0-2 22-16,0 4 18 16,0 0-28-16,0 1 34 15,0 2-48-15,0 1 1 16,0 2 19-16,0 0-12 15,0 0-9-15,0 0 1 16,0 0-11-16,0 14-5 16,0 12 10-16,0 10 6 15,0 9-1-15,0 2 12 16,0 3-11-16,0 5 0 16,6-1 6-16,-2 4-5 15,0-2-1-15,-1-4 0 16,-3-3-6-16,0-8 15 0,0-8-9 15,0-10 0-15,0-8 3 16,0-5-3-16,0-4 0 16,0-5 0-16,0 2-7 15,0-3 22-15,0 0-15 16,0 0 0-16,0 0 7 16,0 0 9-16,0 0-16 15,0 0 0-15,-3 0-5 16,-1 0 15-16,-2-8-10 15,-4 0 0-15,-1-2 3 16,-1-2-3-16,4-1 0 16,-1 2 0-16,1-1-7 0,0 0 13 15,-1 0-6-15,3 3 4 16,0 1 1-16,-2 0 21 16,4 7-22-16,2-4 2 15,-1 3 22-15,3 2-16 16,0 0-12-16,0 0 0 15,0 0 5-15,0 0-7 16,0 0 2-16,0 0 0 16,0 0-10-16,0 0 19 15,0 0-11-15,0 0 2 16,0 0 0-16,3 19-12 16,13 2 12-16,1 4 0 15,3-1 1-15,-1-6 1 0,-2-9-4 16,-5-6-5-1,-2-3 6-15,1 0 1 0,1-8 9 16,-1-14-4-16,-1-2 15 16,2-4-1-16,-1-1-19 15,0 3 0-15,3 2-14 16,6 0 0-16,4 2-164 16,3-2-219-16</inkml:trace>
  <inkml:trace contextRef="#ctx0" brushRef="#br0" timeOffset="32849.87">15155 5316 80 0,'0'0'88'16,"0"0"44"-16,0 0-60 15,0 0 10-15,0 0 28 16,0 0-44-16,-50-46 3 16,48 37-22-16,-2 2-7 15,2-2 42-15,-2 4-39 16,2-4 17-16,0 3-11 16,-1 2-29-16,1 3 42 15,2 1-47-15,0-3-6 16,0 3 18-16,0 0-27 0,0 0-1 15,21 4-1-15,14 22 4 16,11 6 9-16,8 6-11 16,9 1 0-1,-1 0-5-15,0-6 21 0,-6-8-16 16,-6-4 0-16,-15-11 5 16,-10-4 0-16,-10-4-5 15,-11-2 0-15,-4 0 0 16,0 0 7-16,0 0-7 15,0 0 0-15,0 0 2 16,0 0-19-16,0 0-2 16,0 0-35-16,0 0 16 0,0 0-112 15,0-2-19-15,0-6-123 16,0-7-80-16</inkml:trace>
  <inkml:trace contextRef="#ctx0" brushRef="#br0" timeOffset="33256.08">15463 5185 79 0,'0'0'112'16,"0"0"-39"-16,0 0 12 16,0 0-31-16,0 0 51 15,0 0 30-15,0-93-96 0,0 80 10 16,0 3-6-1,0 2-17-15,0 2 53 0,0 2-59 16,0 4-13-16,0 0-7 16,0 0-9-16,-5 30 1 15,-16 14 8-15,-6 15 22 16,-2 2 43-16,0 4-37 16,0-3 1-16,2-8 27 15,2-6-50-15,1-6 23 16,2-6-18-16,2-5-8 15,-3-6 20-15,-2-1-23 16,4-6 0-16,5-2-6 16,3-5 13-16,11-6-12 15,2-2 5-15,0-3-51 0,0 0 37 16,0 0-84-16,19 0-49 16,14-17 47-16,6-5-145 15,7-6-122-15</inkml:trace>
  <inkml:trace contextRef="#ctx0" brushRef="#br0" timeOffset="34488.25">18627 4957 14 0,'0'0'85'15,"0"0"7"-15,0 0-33 16,0 0-9-16,0 0 3 16,0 0-28-16,-19-27 11 0,19 18-33 15,0 1 10 1,0-1 55-16,-2 1-55 0,0-2 47 15,-2 1-18-15,-4 0-35 16,6 1 35-16,0 3-31 16,0-1 11-16,2 2 27 15,0 0-46-15,-2 1 17 16,2 1-4-16,0 2-13 16,0 0 21-16,0 0-24 15,0 0 0-15,0 0 5 16,0 0 3-16,0 0-16 15,0 0-6-15,6 0 14 0,17 2 25 16,6 15-25 0,4 0 0-16,3 3 8 0,0 2-5 15,-5 3-3-15,-5-7 0 16,-10-4 1-16,-5-6-5 16,-7-4 4-16,0 1 0 15,0-5 10-15,-2 0 5 16,0 0-15-16,2 3 5 15,-1-3 2-15,1 0 15 16,-2 0-22-16,0 0 0 16,0 0 3-16,-2 0-3 15,0 0-18-15,0 0-48 16,4 0-45-16,0 0-86 16,0 0-153-16</inkml:trace>
  <inkml:trace contextRef="#ctx0" brushRef="#br0" timeOffset="34884.64">19043 4706 1 0,'0'0'149'16,"0"0"-76"-16,0 0 8 15,0 0-21-15,0 0-26 16,0 0-2-16,0-28 23 16,0 28-40-16,0 0 24 15,0 0-10-15,0 0 1 0,0 0 18 16,0 0-48-16,-2 0 3 16,-11 4 11-16,-3 12-7 15,1 3 15-15,-6 2 14 16,6 4-17-16,-1-1 42 15,3-2-46-15,3-3-3 16,4-1 1-16,2 1 0 16,2-5-13-16,2 2 0 15,0 2-24-15,0-1-2 16,0-5-59-16,0 3-20 16,0-3-18-16,0-6-54 15,0 0 16-15,0-6 1 16</inkml:trace>
  <inkml:trace contextRef="#ctx0" brushRef="#br0" timeOffset="35661.12">18951 4967 64 0,'0'0'89'0,"0"0"0"0,0 0 27 15,0 0-32-15,0 0-8 16,0 0 5-16,-15-18-53 16,15 16 8-16,-2 0-3 15,0 2-15-15,2 0 31 16,0 0-44-16,0 0-3 15,0 0-4-15,0 0 2 16,-2 0 0-16,2 0-3 16,0 8 7-16,-5 0-4 15,5-2 0-15,0 0 0 16,0-6-12-16,0 0 12 16,-3 0-4-16,1 0 4 15,0 2-25-15,0-1 22 16,-2 8-30-16,-1-3-24 15,1 2 24-15,0-4-25 0,1 0 28 16,3-4 22-16,0 0 8 16,0 0 16-16,0 0 11 15,0 0 24-15,-3 0-5 16,3-4-36-16,0-2 38 16,0 2-6-16,0 2-26 15,-2-4 24-15,2 4-39 16,-2-2 8-16,2 0 30 15,0 0-37-15,-2 0 16 16,2-2 4-16,-2 0-20 16,2 0 39-16,-2-1-30 15,2 6 1-15,0-1 17 0,0 0-16 16,0 2-13-16,0 0 0 16,0 0 12-16,0 0-12 15,0 0 0-15,0 0 0 16,0 8-18-16,0 16 17 15,0 7 1-15,0 12 0 16,0-1 2-16,0-2 17 16,0-3-19-16,0-5 0 15,0-9 3-15,2-5 10 16,0-4-13-16,0-6 2 16,0-4 5-16,0-1 10 15,4-1-17-15,0-1 0 16,3 6-17-16,2 3-11 0,0-1-157 15,-4 3-137-15</inkml:trace>
  <inkml:trace contextRef="#ctx0" brushRef="#br0" timeOffset="39039.19">20608 4520 1 0,'0'0'110'0,"0"0"-8"15,0 0 3-15,0 0-21 0,0 0 6 16,0 0-6 0,0 0-19-16,31-85 25 0,-28 77-52 15,-3 2 39 1,0 2-11-16,0 3-31 0,0-2 19 16,0 2-30-16,0 1-11 15,0 0 14-15,-3 0-23 16,-7 0-8-16,-7 4-1 15,-5 17 5-15,-5 12 10 16,1 11-10-16,-3 12 0 16,4 8 12-16,7 10 1 15,12 0-10-15,6 0-1 16,0 0 8-16,24-5 2 16,8-11-12-16,3-11-8 15,5-15 4-15,3-18-87 16,5-11-13-16,2-3-42 15,-4-26-75-15,-1-20-214 0</inkml:trace>
  <inkml:trace contextRef="#ctx0" brushRef="#br0" timeOffset="39353.21">20891 4624 69 0,'0'0'176'16,"0"0"-41"-16,0 0 25 15,0 0-36-15,0 0-35 16,0 0 47-16,-91-18-57 0,91 16-10 16,0-1-9-16,13-5-47 15,17-3 39-15,9-4-28 16,11-2-12-16,5 1 24 15,1-1-36-15,-5 4 0 16,-5 2-13-16,-7 6-10 16,-10 0-39-16,-10 5-69 15,-5 0-71-15,-5 0-40 16,-9 0-32-16,0 0 43 16</inkml:trace>
  <inkml:trace contextRef="#ctx0" brushRef="#br0" timeOffset="39594.65">21136 4538 82 0,'0'0'93'0,"0"0"61"16,0 0-1-16,0 0-22 15,0 0-10-15,0 0-45 16,0 0-10-16,-33 0 17 16,28 0-79-16,1 5 15 15,-2 16-19-15,-4 8 0 16,4 12 27-16,-3 9-23 15,2 6-2-15,2 2 7 16,1 2-2-16,4-4-7 16,0-11 0-16,0-9-83 0,14-14-73 15,8-14-188-15,0-8-104 16</inkml:trace>
  <inkml:trace contextRef="#ctx0" brushRef="#br0" timeOffset="41251.05">21379 4761 129 0,'0'0'116'16,"0"0"-53"-16,0 0-7 15,0 0-29-15,0 0 22 16,0 0-27-16,2 0 14 15,-2 0 17-15,0 0-43 0,0 0 23 16,0 0-8-16,0 0-4 16,0 0 57-16,0 0-22 15,0-3-3-15,0-5-15 16,0-4-32-16,0 3 5 16,0-3 8-16,0 1-5 15,-4 3 30-15,0 2-40 16,-1 2 0-16,1 2 15 15,2 0-16-15,-3 2-6 16,-2 0 2-16,-2 0 1 0,1 0-18 16,-6 4 18-16,3 8 0 15,2 5-5-15,-4 4 11 16,2 5-6 0,2 6 0-16,-1 6 2 0,8-1-1 15,2 3-1-15,0-6 0 16,0-4 6-16,0-8 2 15,0-6-8-15,0-9 0 16,5-4-4-16,-1-3 0 16,6 0-2-16,0-18 6 15,1-12 0-15,3-3-6 16,-3-2-7-16,1 0 12 16,-2 4-11-16,-1 0 2 0,-2 9 10 15,0 4 0 1,-3 6 9-16,-2 8 10 0,1 2-11 15,-3 2-8-15,0 0-2 16,2 2 1-16,4 14-27 16,2 10 28-16,-2 4 32 15,5 4-22-15,1-2-2 16,3-3-8-16,1-11 7 16,-3-7 18-16,0-6-25 15,-1-5 3-15,-2 0 52 16,4-13-44-16,-3-11 10 15,0-3-21-15,-2-4 4 16,-2 2-14-16,-1-4 10 16,-1 3-37-16,-5 4 32 0,0 6-9 15,0 6 14-15,0 6 7 16,0 4-6-16,0 4 39 16,0 0-40-16,0 0-13 15,0 0 5-15,0 10-11 16,0 8 13-16,4 4-25 15,3-4-19-15,4-2 0 16,0-5-9-16,3-6 0 16,-1-5 13-16,-1 0 19 15,-2 0 21-15,3-8 6 16,-1-12-34-16,-1 1 15 16,1-4-25-16,-6 5 40 15,-2 6 4-15,-1 7 11 16,-3 2 34-16,0 3-2 15,0 0-41-15,0 0 10 0,0 10 2 16,0 9 24-16,0 6 62 16,0 3-63-16,0 0 16 15,0-2-11-15,0-1-26 16,8-6 20-16,4-5-36 16,1-7 0-16,0-4-2 15,7-3-1-15,1 0-38 16,3-18-13-16,-2-7-112 15,-4 0 82-15,0 1-8 16,-2 2 0-16,-8 5 89 16,2-1 3-16,-6 5 46 15,-2 0 28-15,3 6-17 0,-5 0 5 16,0-2-18-16,0-1-22 16,0 0 47-16,0 0-61 15,0 2 15-15,-9 2 1 16,-9 4-21-16,-3 2 10 15,-2 0-13-15,0 4 0 16,3 15 15-16,2 2 2 16,7 7-17-16,2 2 3 15,7 0 6-15,2-1 14 16,0-5-23-16,0-7 0 16,11-4-9-16,3-5 9 0,-4-8-3 15,4 0 3 1,-1-3 4-16,2-19 6 0,-1-1-10 15,-1-2 0-15,-5 2-15 16,0 4 29-16,-3 1-14 16,-1 4 2-16,-2 7 5 15,-2 2 15-15,2 3-22 16,-2 2 0-16,2 0-9 16,6 0-16-16,-4 7 22 15,3 14-9-15,-1 5 12 16,-2 10 0-16,4 6 0 15,0 11 0-15,1 7 8 16,3 2 5-16,-4 2-13 16,5-6 9-16,-1-1-9 0,-3-6 32 15,-3-5-32-15,-6-7 0 16,0-8 26-16,0-8-18 16,0-9 7-16,0-5 10 15,0-6-11-15,-6-3 52 16,-8 0-16-16,-1 0-19 15,-6-17 27-15,4-6-57 16,1-5 25-16,5-9-21 16,7-4 6-16,4-12-4 15,0-5-7-15,0-5-28 16,13-4 7-16,7 11-104 16,-2 8-9-16,0 9-101 15,-3 10-163-15</inkml:trace>
  <inkml:trace contextRef="#ctx0" brushRef="#br0" timeOffset="42122.55">22060 4758 308 0,'0'0'199'0,"0"0"-28"16,0 0-95-16,0 0 4 16,0 0-32-16,0 0-41 15,2-6-14-15,4 6-6 16,1 0 13-16,1 0 49 15,6 0-41-15,-3 0 0 16,3 0-8-16,-5 0 5 0,1 0 3 16,-2-2-8-1,-4-2 0-15,0-2-5 0,-4-2-38 16,0 0 22-16,0-2-13 16,0-1 0-16,0-1 25 15,-8 1-17-15,-2 2 26 16,2 2-16-16,-1 2 35 15,-1 5-17-15,6 0 19 16,-2 0-11-16,-3 0 23 16,2 7-29-16,-2 13 4 15,0 6 60-15,3 5-45 16,4 4 25-16,2 1-22 16,0 0-19-16,0-7 37 15,6-4-44-15,9-6 0 16,6-12 5-16,3-5 12 0,1-2-17 15,4-2 30-15,-2-17-24 16,-3-6 1-16,-4-5-7 16,-2 2-19-16,-5-2 10 15,-2 0-26-15,-4 0 22 16,-2-2 4-16,-1 2 9 16,-4-1-7-16,0-1 7 15,0 6 0-15,0 5 0 16,0 5 14-16,0 5-14 15,-2 4 4-15,-2 3-2 16,1 1 23-16,3 3-25 16,-5 0 0-16,5 0-7 0,0 0 7 15,0 0-1-15,0 0-3 16,0 0 4-16,0 3-12 16,0 15 12-16,0 8 0 15,0 8 8-15,12 5 8 16,1 2-16-16,-4-1 0 15,4-2 5-15,-2 0-2 16,1-9-3-16,-4-10 0 16,-5-4-6-16,-3-9 6 15,0-5-11-15,0-1-19 16,0 0-42-16,-3 0 50 16,-9 0-82-16,-5-14 21 15,-1-6 1-15,-1-2-88 16,3-2 93-16,3 4 43 15,4-2 34-15,9 2 104 0,0 2 33 16,0 0-53-16,20 2-28 16,6 2-41-16,3 2 32 15,0 5-44-15,3 0 7 16,-3 5-20-16,0 2-48 16,-5 0-182-16,-6 0-135 15</inkml:trace>
  <inkml:trace contextRef="#ctx0" brushRef="#br0" timeOffset="42412.38">22425 4432 272 0,'0'0'273'0,"0"0"-126"15,0 0-22-15,0 0-101 16,0 0-3-16,0 0-4 15,44-44-4-15,-23 61 6 16,1 26-15-16,0 15 10 16,-4 10 58-16,-5 8-29 15,-11 0-32-15,-2 5 61 16,-4-2-39-16,-27 0 1 16,-7-7 42-16,-4-10-76 0,1-11 22 15,8-10-22 1,6-11-16-16,14-8-72 0,1-11-207 15,6-11-347 1</inkml:trace>
  <inkml:trace contextRef="#ctx0" brushRef="#br0" timeOffset="44588.58">9932 5444 118 0,'0'0'130'0,"0"0"-19"16,0 0-33-16,0 0 17 16,0 0-15-16,0 0 17 15,-2-18-49-15,-4 18-29 16,-5 16-2-16,-9 18-16 16,-5 18 42-16,-4 11-7 15,0 5-27-15,-2-1 26 16,4-6-35-16,5-9 0 15,4-14 0-15,4-10 12 0,5-12-12 16,3-5 0-16,4-9 3 16,2-2-11-16,0 0-27 15,0-22-42-15,13-13-57 16,7-5 37-16,3-6 23 16,-4-4-18-16,2 1 4 15,-1 3 87-15,-1 0-5 16,-3 6 6-16,-1 5 23 15,-1 4 11-15,-5 9 34 16,0 6 18-16,-4 8-10 16,-1 2 20-16,-2 5-43 15,-2 1-6-15,0 0 28 0,3 0-52 16,5 0 10 0,4 12-9-16,3 17-13 0,1 11 33 15,1 11-42-15,2 0 2 16,-2 0 1-16,-3-5 5 15,-1-6-10-15,-5-5 0 16,2-8-16-16,-3-5-2 16,-3-10-139-16,-2-4 5 15,-2-8-120-15,0 0-63 16</inkml:trace>
  <inkml:trace contextRef="#ctx0" brushRef="#br0" timeOffset="45318.67">9758 5755 475 0,'0'0'225'0,"0"0"-84"15,0 0-74-15,0 0-22 16,0 0-45-16,0 0 42 16,74-17-5-16,-27 10-35 15,-2-2-2-15,4-1 0 16,0-5-8-16,-4-4-69 15,-5 0-37-15,-5-6-35 16,-6 6 79-16,-9-1-24 16,-4 1 89-16,-7 2-10 0,-5-1 30 15,-1-1-10-15,-3 5 56 16,0 0-17-16,0 4 33 16,0 5-44-16,0 0 1 15,0 5 11-15,0 0-41 16,0 0 15-16,0 0-19 15,0 0 3-15,0 0-3 16,0 5 0-16,-7 12 10 16,0 5-2-16,5 6 5 15,-1 7-13-15,1 2 5 16,2 2 0-16,0 1 5 16,0-6-8-16,0-2-2 15,2-11 6-15,12-4 3 0,-1-9-18 16,6-8-22-1,-2 0 17-15,3-16-8 0,1-14-10 16,-2-7-13-16,-1 0 31 16,-5-3 2-16,1 1 12 15,-3 2 0-15,-3 1 1 16,2 1-1-16,-3 7 2 16,-3 7-2-16,-2 6 13 15,-2 9-5-15,0 2 8 16,0 4 4-16,0 0-15 15,0 0-10-15,0 8 8 16,0 9-3-16,-2 6 16 0,-2 1-8 16,-1 4 11-1,1 6-2-15,-1 3-11 0,2 3 36 16,3-4-41-16,0-4 21 16,0-8 8-16,0-6-24 15,10-6 29-15,7-6-1 16,10-3-23-16,7-3 28 15,3 0-39-15,6-21-2 16,-7-4-96-16,-5 0-105 16,-6-3-93-16</inkml:trace>
  <inkml:trace contextRef="#ctx0" brushRef="#br0" timeOffset="46690">11066 5811 57 0,'0'0'152'15,"0"0"-46"-15,0 0-36 0,0 0-45 16,0 0-12-16,0 0 6 16,4-46-16-16,4 24 12 15,1 0-9-15,-2-4-5 16,-2 2 13-16,-1-2-4 15,3 1 13-15,-3 4-17 16,0 0-5-16,1 7 11 16,-2 2-8-16,-1 6 10 15,-2 5 36-15,0 1-20 16,0 0 8-16,0 0-27 0,0 0-7 16,0 0 13-16,0 12-9 15,0 7 27 1,0 9 10-16,0 4-34 0,0 3 12 15,0 1-21-15,0-5 5 16,0 1 5-16,0-6-10 16,4-3-2-16,3-9 1 15,-1-5 0-15,1-6-2 16,2-3-45-16,2 0 46 16,5-24-29-16,-1-6 29 15,3-6-29-15,-2 0 4 16,0-1-14-16,-3 4 33 15,-5 4-12-15,2 5 18 16,-6 6-5-16,3 6 13 16,-5 6-8-16,2 5 0 0,-2 1-9 15,-2 0 8-15,0 0-12 16,0 5 13-16,0 14 41 16,0 2-11-16,0 6 4 15,0 1 4-15,0 0-37 16,0-3 23-16,0-2-20 15,0-5 0-15,0-6 24 16,-2-4-25-16,2-4 1 16,0-4 4-16,0 0 1 15,0 0 13-15,0 0 4 16,2-14 4-16,10-6-11 16,-1-4-19-16,5-4-4 0,-3 1 1 15,1-1-50 1,-4 2 44-16,-1 4-8 15,-2 5 17-15,-2 6 3 0,-1 8 0 16,-2 3-3-16,0 0 0 16,1 0-32-16,1 3 32 15,2 13 11-15,-1 3-3 16,0 4 42-16,2 0-35 16,-1-1 0-16,0-7-2 15,1-2-4-15,3-7-2 16,-2-3-7-16,-1-3 9 15,2 0-18-15,-2 0-38 16,1-1-63-16,-1-20-89 16,-1-4-278-16</inkml:trace>
  <inkml:trace contextRef="#ctx0" brushRef="#br0" timeOffset="47010.82">11321 5208 245 0,'0'0'111'0,"0"0"-71"15,0 0-4-15,0 0 60 16,0 0-52-16,0 0 22 16,-4 46-23-16,15-46-42 15,3 0 27-15,-3 0 34 0,-1 0-34 16,-2-14 19-16,-8-1-46 15,0-1-1-15,0 1 3 16,0 0-1-16,0 6 3 16,-10 5-5-16,2 4-12 15,-1 0-6-15,-1 9 8 16,4 24 8-16,4 8 1 16,2 14-43-16,0 4-24 15,22-1-106-15,7-5-168 16</inkml:trace>
  <inkml:trace contextRef="#ctx0" brushRef="#br0" timeOffset="48308.49">11772 5592 160 0,'0'0'87'16,"0"0"-54"-16,0 0-19 16,0 0 4-16,0 0 57 15,0 0-35-15,0 0-6 16,0 0 2-16,0 0-13 16,0 0 43-16,0 0-16 15,0 0-26-15,0 0 5 16,-12 0-24-16,1-1-5 0,-2-9 4 15,2 0 6-15,0-1-3 16,2 3 10-16,0 2-4 16,0 5 37-16,5 1-35 15,-1 0 16-15,1 0-11 16,-1 0-12-16,-4 7-8 16,0 15 0-16,-2 8 0 15,0 7 38-15,2 0-28 16,5-3 8-16,4-3-8 15,0-7 4-15,0-7-14 16,2-5 0-16,11-7 4 0,3-5 2 16,-1 0 4-16,1-8 18 15,-3-15-28-15,3-6-28 16,-1-5 7-16,2-7-45 16,-7-1 30-16,1-4 32 15,-3 0-7-15,-4-2 11 16,-2 5-4-16,-2 2 10 15,0 9-6-15,0 8 10 16,0 8 1-16,0 8 37 16,0 5-31-16,0 3-8 15,0 0-9-15,0 0-29 16,0 0 21-16,0 17 6 16,0 3 2-16,0 6-3 0,0 8 5 15,0 5-2-15,0 4 0 16,0 3 5-16,0 0-5 15,0-2 0-15,0-1 3 16,4-6-3-16,5-8 3 16,3-7-3-16,1-10 0 15,-3-6 3-15,4-6-4 16,-1 0 2-16,-1 0 4 16,1-6-5-16,3-8-1 15,-1-2-44-15,3-5-1 16,-2-3-39-16,-3-5 47 15,0-6 12-15,-4-1 26 16,-4 2-4-16,-5 9 12 16,0 4 0-16,0 12 34 0,0 4-28 15,-2 5 28-15,-5 0-42 16,-2 0 7-16,-2 8-17 16,2 12 19-16,0 5-9 15,5 0 23-15,2 4-19 16,2-1 18-16,0-3-5 15,2 0-15-15,13-7 28 16,5-3-30-16,5-4 5 16,0-8-2-16,-4-3 15 15,0 0-13-15,1-12-5 16,1-14 0-16,-4-6-3 16,2-2-8-16,-6-1 11 15,-4-2-6-15,-4 0 20 16,-3-2-12-16,-4 3 3 0,0 2-1 15,0 4 44-15,0 7-36 16,0 2 7-16,0 7 2 16,0 6-16-16,0 4 16 15,0 4-21-15,0 0 6 16,0 0-21-16,0 0 10 16,0 4 5-16,0 18-10 15,0 8 18-15,0 12-8 16,0 8 0-16,0 11 3 15,0 6 16-15,0 5-12 16,5 5 0-16,2 1-4 0,-1 0 11 16,3-4-9-16,-2-4-4 15,-3-5 4-15,-2-9 21 16,-2-10-21-16,0-10-2 16,0-16-3-16,0-9 6 15,0-6-12-15,0-5 6 16,7 0-10-16,0-19-2 15,2-13-95-15,-3-1-55 16,2-6-36-16,-6-5-305 16</inkml:trace>
  <inkml:trace contextRef="#ctx0" brushRef="#br0" timeOffset="48594.54">12186 5548 292 0,'0'0'217'15,"0"0"-76"-15,0 0-82 16,0 0-38-16,0 0 1 16,0 0-22-16,107-148 4 15,-88 148 8-15,-4 0-6 16,-5 4 0-16,-2 16 48 16,-6 4-8-16,-2 2 23 15,0 2-37-15,-2 0-12 16,-23 1 42-16,-6-4-47 15,0 1-6-15,0-4-8 16,4-5 3-16,9-7-8 16,9-5-64-16,7-5-62 0,2 0-14 15,2 0-62-15,18-19-308 16</inkml:trace>
  <inkml:trace contextRef="#ctx0" brushRef="#br0" timeOffset="49469.42">12432 5557 55 0,'0'0'326'0,"0"0"-165"15,0 0-87-15,0 0-14 16,0 0-7-16,0 0-29 16,40 2 20-16,-29-2-15 15,2 0 1-15,0 0 12 16,-2 0-42-16,1-9 10 15,-3-3-10-15,-3-1 10 0,-4-1-20 16,0-3 9-16,-2 2 1 16,0 3 18-16,0 3-18 15,0 4 0-15,0 0 0 16,0 5-22-16,0 0 18 16,0 0-25-16,0 0 29 15,-8 10-9-15,-3 6 13 16,-3 6-4-16,3 2 13 15,0 1-13-15,2 3 33 16,2 2-14-16,3-1-18 0,4 2 27 16,0-9-24-1,0-4 0-15,0-6-1 0,0-6 10 16,0-5-10-16,0-1-3 16,4 0 0-16,5 0 34 15,5 0-29-15,1-15 6 16,3-5-11-16,3-3-5 15,-2 0 0-15,-1 0-8 16,-3 5 13-16,-1 4-1 16,-5 4 3-16,-3 7-2 15,2 3 0-15,-4 0-13 16,1 0 4-16,-3 5-23 16,0 13 32-16,-2 4 14 15,0 5-11-15,0-1 20 0,0 0-10 16,0-6-6-16,0-4 2 15,0-4-9-15,0-4 2 16,0-6 4-16,0 0 0 16,0-2-6-16,0 0 26 15,2 0-21-15,2-12 10 16,1-9-15-16,4-3 0 16,2-1-11-16,2-1 0 15,1-1 11-15,-1 5-12 16,1 5 15-16,-3-2-6 15,0 9 3-15,-4 2 0 16,-3 7-12-16,-2 1 10 16,0 0 2-16,3 0-2 0,-1 12-4 15,4 4 6-15,-6 6 0 16,4 1 5-16,1 1 27 16,1-2-32-16,2-1 31 15,-2-6-3-15,-1-3-27 16,2 0 30-16,0-5-24 15,0-3-4-15,5-4 24 16,1 0-23-16,5 0 4 16,2-4-8-16,3-15-70 15,-1-2-25-15,1-6-103 16,-3-5-156-16</inkml:trace>
  <inkml:trace contextRef="#ctx0" brushRef="#br0" timeOffset="51167.7">13180 5518 116 0,'0'0'147'0,"0"0"-86"0,0 0 31 15,0 0-20-15,0 0-20 16,0 0 16-16,5 34-46 16,-5-32 21-16,0 3-15 15,0-5-15-15,0 0 25 16,-3 0 3-16,-3 0-9 15,-3 0 21-15,-2 0-52 16,0-11 12-16,0 1 16 16,-3 0-23-16,3 2 36 15,-3 2-41-15,4 3 1 0,1 3 7 16,-3 0-6-16,4 0-3 16,-1 0 0-16,-3 9-4 15,4 8 1-15,-3 3 3 16,1 4 0-16,4 3 30 15,-1 4-23-15,5-2 5 16,2-2-7-16,0-3 6 16,0-5-5-16,4-7-6 15,12-5 0-15,2-3 12 16,-2-4 8-16,5 0-6 16,0-23-8-16,-1-4 2 15,-3-6-16-15,-1-4 7 16,-5-5 1-16,-4-3-9 0,-2 2 20 15,-5-4-11-15,0 1 0 16,0 0 7-16,0 2-12 16,-5 5 5-16,-4 9 0 15,0 13 30-15,7 6-26 16,0 9 14-16,2 2-18 16,0 0-15-16,-2 0 10 15,2 6 3-15,-2 13 2 16,2 5 10-16,-2 5-3 15,2 6-7-15,0 3 5 16,0 3 15-16,0 5-19 16,0 0-1-16,0-2 0 0,4-1 0 15,7-4 11-15,0-3-11 16,0-7 0-16,2-7 11 16,3-5-17-16,-1-10 6 15,2-7 0-15,2 0 27 16,4-1-16-16,-3-22-7 15,2-3-4-15,-2-6-36 16,-4 0 32-16,-1 0-26 16,-3 2 5-16,-6 2 14 15,1 7-21-15,-5 2 32 16,-2 7-2-16,0 4 7 16,0 1-16-16,0 7 11 15,0 0-22-15,0 0 20 0,0 0-39 16,-2 0 41-16,-7 5 0 15,0 7 4-15,0 3-13 16,5 4 9-16,-5 3 0 16,3 4-1-16,0 4 14 15,6 1-13-15,0-4 11 16,0-4 0-16,0-5 6 16,6-4-17-16,2-4 0 15,1-6 10-15,-3-1 0 16,2-3-10-16,0 0 12 15,1-3-9-15,2-15 2 16,-4-2-5-16,4 0 0 0,-2-3-17 16,2 1 13-1,0 3 4-15,0 1 0 0,-1 4 8 16,-4 6-16-16,0 1 8 16,-1 7 0-16,-1 0-17 15,-1 0 3-15,-3 3 9 16,2 14-1-16,1 3 12 15,-1 5-3-15,2-2-3 16,0-2 2-16,1-4 14 16,-3-2-6-16,-2-7-10 15,2-2 0-15,-2-5 14 16,0-1-19-16,0 0 5 16,2 0 0-16,-2 0 18 15,2 0-7-15,1-11-10 16,4-11-1-16,2-3-39 0,1 3 36 15,4 0-29-15,-3 5 32 16,-1 2-20-16,0 8 24 16,-3 2-4-16,5 3 0 15,-4 2-17-15,3 0 8 16,1 0 9-16,-1 7 0 16,-1 8-5-16,2 6 16 15,-3-4-11-15,2 2 0 16,-2-6 12-16,2-4-16 15,-2-4 4-15,0-3 0 16,0-2 12-16,-1 0-4 16,1-9 10-16,1-10-16 0,-4-3 15 15,1-4-19-15,-1 1 2 16,-1-8 0-16,-2 1 2 16,-1-2 8-16,2 0-10 15,-2 0 0-15,0 3 10 16,1 2-7-16,-1 3-3 15,-2 0 0-15,0 3 13 16,0 8 1-16,0 3-14 16,0 7 16-16,0 5-9 15,0 0-8-15,0 0 1 16,0 0-9-16,0 9-9 16,-7 9 26-16,1 1-8 15,-2 4 0-15,6 1 8 16,2 4-9-16,0-1 1 15,0 6 0-15,0-1 19 0,0 0-7 16,12 1-12-16,-1 1 4 16,3-2 9-16,-1-6-5 15,3-4-8-15,-1-8 0 16,-2-6-1-16,-4-6 1 16,2-2 0-16,-2 0 0 15,0 0-26-15,2-6-1 16,-2-10-52-16,-2-5-103 15,-3-3-74-15,1-3-366 16</inkml:trace>
  <inkml:trace contextRef="#ctx0" brushRef="#br0" timeOffset="51340.61">13807 5450 9 0,'0'0'613'0,"0"0"-415"15,0 0-12-15,0 0-61 16,0 0-22-16,0 0-53 15,-4-41-35-15,33 27-15 16,2 2 0-16,-2 3-1 16,2 3-60-16,0 1-89 15,5-2-72-15,-3-5-252 16</inkml:trace>
  <inkml:trace contextRef="#ctx0" brushRef="#br0" timeOffset="51700.4">14083 5159 304 0,'0'0'291'0,"0"0"-112"0,0 0-29 15,0 0-113-15,0 0-3 16,0 0-34-16,83 3 14 16,-52 43-21-16,-2 13 11 15,-9 14-4-15,-8 8 49 16,-12 0-46-16,-3 3 20 15,-37-6-6-15,-18-1-14 16,-16-5 22-16,-15-2-25 16,-15 5-110-16,-26 3-263 15</inkml:trace>
  <inkml:trace contextRef="#ctx0" brushRef="#br0" timeOffset="52615.33">9521 5464 203 0,'0'0'191'0,"0"0"-74"16,0 0-68-16,0 0-23 15,0 0 47-15,0 0-21 16,0-2-14-16,-8 2 40 16,-5 12-57-16,-3 6 27 0,1 10-5 15,-1 11-24-15,1 15 36 16,4 11-37-1,6 14-2-15,3 6 21 0,2 2-27 16,0 0-10-16,14-9 0 16,15-10 9-16,10-14 3 15,17-12-12-15,20-13-26 16,20-16-13-16,13-13-122 16,7-8-130-16</inkml:trace>
  <inkml:trace contextRef="#ctx0" brushRef="#br0" timeOffset="55965.46">15271 5993 79 0,'0'0'106'16,"0"0"9"-16,0 0 1 16,0 0-37-16,0 0 46 15,0 0-60-15,0 0-33 16,0-34 30-16,0 33-14 16,0 1 31-16,0 0-18 15,0 0-31-15,0 0 42 16,0 0-59-16,0-3-5 15,0 3 29-15,0 0-35 16,0 0 30-16,0 0-8 0,0 0-24 16,-4 0 30-16,-10 0-28 15,-3 0-2-15,-6 6 7 16,-4 11 6-16,-8 4-13 16,-7 8 1-16,-7 9 8 15,-9 12 17-15,-7 8-20 16,-8 14-6-16,-12 12 14 15,-9 14-1-15,-9 11-11 16,-3 7 3-16,-2-3 0 16,8-9 23-16,9-10-26 15,10-12-2-15,21-13 13 16,14-21 1-16,15-16-14 0,12-12 0 16,9-11 5-1,3 0 1-15,3-6-6 0,1-1 0 16,3 0-4-16,-2 1 13 15,2-3-9-15,0 0 0 16,0 2-29-16,0-2 22 16,0 0-82-16,20 0-68 15,18-18-122-15,11-27-295 16</inkml:trace>
  <inkml:trace contextRef="#ctx0" brushRef="#br0" timeOffset="57414.53">15261 5923 57 0,'0'0'84'16,"0"0"-8"-16,0 0 5 15,0 0 9-15,0 0-29 16,0 0-9-16,-3-2 5 16,3 2-34-16,0 0 18 15,0 0-15-15,-2 0-18 16,2 0 40-16,0 0-43 16,0 0 12-16,0 0 13 15,0 0-22-15,0 0 33 0,0 0-26 16,11 0 4-16,12 13 56 15,6 6-57-15,10 7 15 16,8 6 4-16,9 7-36 16,6 1 34-16,10 0-25 15,5 1-7-15,6 2 24 16,0 1-23-16,-8 5-4 16,-8 9 10-16,-5 5 1 15,-8 9 0-15,-5 6 5 16,-7-7-12-16,-1-7 19 15,-3-7-14-15,-7-12-9 16,0-11 7-16,-6-9 5 16,-8-7-4-16,-5-10 5 0,-8-4-7 15,-2-2 42-15,-2-2-38 16,0 0 16-16,3 0-10 16,1 1-5-16,0 1-11 15,3 1 0-15,0 1 3 16,0 0 19-16,-1-3-18 15,-4 2 6-15,0 0 8 16,-2-3-6-16,0 0 9 16,0 0-8-16,0 1-8 15,0-1 20-15,0 0-23 16,0 0-2-16,0 0 0 16,0 0 1-16,0 0-1 0,0 0 0 15,0 0 2-15,0 0 4 16,0 0-5-16,0 0-1 15,0 0 0-15,0 0 2 16,0 0-2-16,0 0 0 16,0 0 1-16,0 0-1 15,0 0 0-15,0 0 0 16,0 0-3-16,0 0 2 16,0 2-4-16,5 0 5 15,2 0 0-15,0 0 5 16,-3-2-1-16,0 2-4 15,-2 0 0-15,3-1-3 16,0 4 3-16,4 2 0 0,4 0 2 16,5 5-1-1,-1 2-1-15,3 0 0 0,-1 0 0 16,-2 0 0-16,-1-4 0 16,-3 0 0-16,-1-4 2 15,-8-1-2-15,-2-4 0 16,-2-1 0-16,0 0-7 15,0 0 2-15,0 0 3 16,0 0 2-16,0 0 0 16,0 0 2-16,0 0 1 15,0 0-3-15,0 0 0 16,0 0-27-16,0 0 21 0,0 0-20 16,0 0-24-1,0 0 33-15,0 0-84 0,0 0-22 16,0 0-60-16,0 0-42 15,0 0-190-15</inkml:trace>
  <inkml:trace contextRef="#ctx0" brushRef="#br0" timeOffset="59317.83">11698 8020 93 0,'0'0'124'0,"0"0"17"16,0 0-39-16,0 0 41 16,0 0-68-16,0 0 22 15,-29-67 0-15,29 63-54 0,0 2 27 16,0-2-29-16,0 4-9 16,0 0 25-16,0 0-41 15,0 0 7-15,0 0-23 16,0 0-12-16,0 18 10 15,0 10 2-15,0 10 0 16,0 6 7-16,0 0 1 16,0 0-8-16,0-4 0 15,0-1 2-15,0-7-2 16,0-4 0-16,0-8 1 16,0-9-1-16,0-3 5 0,0-3-5 15,0-5 0-15,0 2-34 16,0-2 24-16,0 0-23 15,0 0-30-15,0-16-70 16,0-11-92-16,2-4-65 16,5-10-82-16</inkml:trace>
  <inkml:trace contextRef="#ctx0" brushRef="#br0" timeOffset="59423.77">11698 8020 275 0</inkml:trace>
  <inkml:trace contextRef="#ctx0" brushRef="#br0" timeOffset="59965.46">11698 8020 275 0,'-29'-75'207'0,"29"75"-39"0,0 0-100 15,0 0-21-15,0 0-21 0,0 0-6 16,-9-14 29-16,25 14-20 16,1 0-4-16,10 0-13 15,4 16 3-15,7 9-7 16,5 14 15-16,3 5-22 15,-1 4 19-15,-3 0-13 16,-4-4-7-16,-4-6 0 16,-10-11 14-16,-8-10-19 15,-9-12 5-15,-5-4 0 16,-2-1 21-16,0-1 31 0,0-24 30 16,0-11-76-1,-4-6 10-15,-3-4-17 0,1 0 1 16,0 0 0-16,4 2 3 15,2 1 2-15,0 5-5 16,0 4 0-16,0 2-1 16,0 9 0-16,0 4 1 15,0 6 0-15,0 4-3 16,0 4 10-16,0-1-7 16,0 5 0-16,0-1 2 15,0 0-14-15,0-4 12 16,0 0-5-16,0 0-17 15,-2-2 31-15,2 4-9 16,-2 0 0-16,2 3 5 16,0 1-10-16,0 0 5 0,0-3 0 15,0 0-6 1,0 3 15-16,0 0-9 0,0 0 0 16,0 0 9-16,0-1-16 15,0-1 7-15,0 2 0 16,0 0-10-16,0 0 10 15,0 0-2-15,0 3-13 16,0 17-34-16,12 6 47 16,3 9-52-16,5-1-96 15,5 0 11-15,-1-5-172 16</inkml:trace>
  <inkml:trace contextRef="#ctx0" brushRef="#br0" timeOffset="61342.65">12385 8090 41 0,'0'0'182'0,"0"0"-118"16,0 0 31-16,0 0-8 16,0 0 24-16,0 0-19 15,0 0-62-15,-5-41-7 16,5 33 24-16,0-2-33 16,0 4 27-16,0-2-3 0,0-1-14 15,0 4 18-15,0 1-28 16,0 2 26-16,0-1-2 15,0 3-28-15,0 0 23 16,0 0-33-16,0 0 0 16,0 0 1-16,0 0-1 15,0 0-2-15,0 0 1 16,0 3-19-16,0 17 14 16,0 12 6-16,0 2 0 15,0 2 2-15,0 1 2 0,0-4-4 16,0-1 0-16,0-8 13 15,0-6-15-15,7-7 2 16,-3-10 0-16,6-1-7 16,1 0 33-16,2-8-26 15,3-12 0-15,-1-4-22 16,1-4 15-16,-5-4-24 16,2 0-4-16,-6 2 29 15,-1 4-8-15,-1 6 14 16,-3 4 0-16,-2 6 11 15,2 4-15-15,-2 6 4 16,0 0 0-16,0 0 1 16,0 0 0-16,0 0-2 0,0 0-3 15,0 0-34-15,0 0 29 16,0 9-2-16,0 10 11 16,0 1-2-16,2 8 9 15,4 0-7-15,0 4 0 16,3 0 11-16,1-2-12 15,2-4 1-15,1-8 0 16,-1-8 12-16,1-8-12 16,-2-2 0-16,0-5 30 15,2-20-21-15,-3-5 6 16,-6 2-15-16,-2 0 0 16,1 6-2-16,-3 0 9 0,4 2-7 15,2 4 0-15,4 0 9 16,1 4-17-16,2 0 8 15,-2 6 0-15,-2 2-8 16,2 4 21-16,-2 0-13 16,-2 0 0-16,2 16-4 15,-5 8 4-15,0 4 0 16,1 4 1-16,-2 0 16 16,-1-1-9-16,-2-6-4 15,2-4-4-15,-2-8 10 16,0-5-12-16,0-4 2 15,0-4 0-15,0 0 17 16,6 0-12-16,1-22 23 0,3-6-28 16,-2-2-18-1,-1 2 13-15,1 2-23 0,0 2 13 16,0 2 2-16,3 2 13 16,-1 6 0-16,0 0 0 15,-1 6 4-15,-2 2-15 16,-2 3 11-16,-1 3 0 15,1 0-14-15,1 0 5 16,-2 12 9-16,1 9-1 16,-3 4 3-16,1 4 15 15,-3 3-17-15,0-3 0 16,2-6 15-16,-2-7-7 16,0-6-8-16,2-6 0 15,-2-4 7-15,0 0 2 0,0 0 6 16,2-7 20-16,-2-13-26 15,5-6-3-15,1-1-10 16,3 1 4-16,3 0-21 16,-2 2 11-16,2 4 9 15,-1 4 1-15,-2 7-4 16,-3 0 13-16,-1 5-9 16,-3 4 0-16,1 0 9 15,1 0-9-15,0 13 0 16,1 10 3-16,-3 5 25 15,0 2-20-15,2 0-8 16,1-2 0-16,0-2-7 16,1-3-29-16,1-5-65 15,-3-6-101-15,0-7-127 16,4-5-82-16</inkml:trace>
  <inkml:trace contextRef="#ctx0" brushRef="#br0" timeOffset="63802.35">13145 8078 313 0,'0'0'282'0,"0"0"-200"15,0 0-26-15,0 0-41 16,0 0 11-16,0 0 5 16,42 0-15-16,-28 0 18 0,-4 0-24 15,7-5-4-15,-2-2 26 16,-1-2-25-16,-1-1-7 15,-3-2 0 1,2-3-7-16,-3 3 5 0,-3 3-9 16,-4-4 11-16,-2 6-20 15,0-1 18-15,0-1 2 16,0 4 0-16,0-2 10 16,-8 4-9-16,-5 1-1 15,1 0 0-15,-1 2 16 16,2 0-9-16,-1 0-1 15,-3 0-6-15,6 7 8 16,-2 5 13-16,5 3-21 0,1 2 9 16,0 6 37-16,5 3-46 15,0 2 31-15,0 0-18 16,0 0-9-16,10-2 22 16,2-4-26-16,7-8 0 15,-2-6-8-15,6-8 35 16,3 0-18-16,3-20-2 15,0-8 2-15,-2-10 1 16,0 2-10-16,-7-2 0 16,-2 1-5-16,-5 4 6 15,-6 1-1-15,-5 5 0 16,-2 5 3-16,0 8 30 16,0 7-8-16,0 2 9 15,0 5-6-15,0 0-28 0,0 0-3 16,-9 7-9-16,0 7 24 15,5 2-9-15,4 0-3 16,0-2 0-16,0-5-14 16,2 2-3-16,14-4 1 15,3-3-15-15,4-1-8 16,0-3 33-16,-2 0-43 16,0 0 45-16,-5 0-17 15,-8 0 27-15,-1 0-6 16,-3 0 0-16,3 1-12 15,-2 16 12-15,1 4 3 0,1 8 8 16,-3-1 27 0,3-2-24-16,0-8-7 0,-3-6-5 15,1-3 7-15,-5-7 9 16,0-2-16-16,0 0-2 16,2 0 46-16,2 0-43 15,5-7 23-15,5-13-21 16,1-4-5-16,-1 0-1 15,-1-5-35-15,-2 6 35 16,0-2-19-16,-2 6 8 16,-2 1 12-16,-2-1 0 15,-1 6 5-15,-2-2-4 16,-2 8-1-16,2 0 0 16,-2 5 13-16,0 2-11 0,0 0-4 15,0 0-4-15,0 0-22 16,0 0 24-16,0 0-11 15,0 13 15-15,-2 1 4 16,-2 3 14-16,4 6-7 16,0 3 21-16,0 2-24 15,0-1 40-15,10-2-39 16,9-6-3-16,-2-5 9 16,-1-11-10-16,-3-3-5 15,1 0 14-15,3-3-11 16,1-20 29-16,5-7-32 15,-1-2-17-15,-2-3 12 16,0 2-79-16,-2 0 32 16,0 6-2-16,-7 2 14 15,-5 9 31-15,-4 4 8 0,-2 7 1 16,0 2 7-16,0 1 4 16,0 2-11-16,3 0 0 15,-3 0 2-15,3 0-2 16,-1 5 1-16,0 7 11 15,0-3 20-15,0 3-24 16,-2 2-2-16,2-3-6 16,0-2 1-16,-2-2 0 15,3-6-1-15,-3 2 0 16,0-3 4-16,0 0 9 16,0 0-13-16,0 0 4 15,0 0-2-15,0-3-4 0,0-11-5 16,0 2 1-16,0-2-7 15,0 5 9-15,0 3 4 16,0 1 0-16,0 3 1 16,0 2-11-16,-3 0 10 15,3 0-14-15,-2 0 4 16,-2 0-4-16,0 8 11 16,-1 6 3-16,-2 0 0 15,0 7 12-15,3 1-8 16,4 2-4-16,0 3 35 15,0 4-30-15,9-4 10 16,13 2-12-16,3-9 11 16,0-4-3-16,1-11-11 15,-2-5 0-15,-1 0 0 16,-3-7-1-16,2-15-3 0,-2-4-22 16,-1 0-20-16,-2 0 41 15,-1 2-38-15,-3 4 30 16,-1 4-3-16,-4 4 2 15,1 1 11-15,-5 5-6 16,4 6-8-16,-4 0 17 16,0 0-18-16,3 0 18 15,-1 0 0-15,-4 0 12 16,4 6-1-16,-2 3 1 16,-2-2-10-16,2 5 28 0,-1-1-30 15,3-2 0-15,-2 4 22 16,4-5-9-16,-4-3-13 15,-2 0 0-15,0-3 5 16,-2-2-2-16,0 0 0 16,0 0-3-16,0 0 21 15,0 0-10-15,0 0 1 16,0-8-12-16,0-4 4 16,0-2-17-16,-2-3 11 15,-7 6 2-15,0-1-11 16,0 2 21-16,1 2-10 15,0 3 0-15,0 5 0 16,-1 0-10-16,-3 0-3 0,-1 0 13 16,-3 14-12-1,3 4 18-15,0 5-6 0,4 0 0 16,2 1 2-16,5 1-2 16,0-1 0-16,2-4 0 15,0-8-6-15,0-3 6 16,0-7-4-16,0-2-23 15,2 0 27-15,5 0 6 16,1-2-6-16,4-15 0 16,3-3-1-16,1-4-67 15,-1 2 31-15,1 6-7 16,-5 1 44-16,-1 8 4 16,-4 0-2-16,-4 6 4 15,3 1 18-15,1 0-17 0,1 0 1 16,4 8-3-16,0 10 2 15,5 4 46-15,-1 1-47 16,1-4-2-16,0-7 11 16,-3-4 3-16,0-4-8 15,-2-4 1-15,1 0-7 16,-3 0 29-16,1-20-33 16,2-3 2-16,-3-4-6 15,-3-3 13-15,2-5-13 16,-2 2 4-16,-2-6 0 15,1 1 2-15,-3 4-2 16,0 2 0-16,-2 8-8 16,0 4 17-16,0 8-9 0,0 4 0 15,0 2 0 1,0 4-17-16,0 2 10 0,0 0 3 16,0 0-7-16,0 0-17 15,-2 0 28-15,-7 12 0 16,3 6 10-16,-2 4-14 15,6 6 4-15,2 7 0 16,0 6 34-16,0 2-31 16,0 0 18-16,12-2 3 15,1-7-10-15,1-4 44 16,1-8-50-16,1-8-8 16,-3-6 18-16,1-4-17 0,-8-4-1 15,3 0 15-15,-5 0 2 16,3-8-34-16,-2-13-52 15,-3-5-64-15,-2-8-98 16,0-2-360-16</inkml:trace>
  <inkml:trace contextRef="#ctx0" brushRef="#br0" timeOffset="64008.24">13845 7618 474 0,'0'0'516'0,"0"0"-426"0,0 0-86 16,0 0-4-16,0 0-9 16,0 0-155-16,0 7-9 15,20-1-453-15</inkml:trace>
  <inkml:trace contextRef="#ctx0" brushRef="#br0" timeOffset="66030.3">16486 7582 205 0,'0'0'173'0,"0"0"-51"16,0 0-42-16,0 0 2 15,0 0-43-15,0 0-4 0,16-18-23 16,-14 18-7-16,5 0 5 16,-5 0-10-16,2 0 0 15,-1 0-11-15,-1 1 13 16,-2 4-3-16,0-5 1 15,0 2 0-15,0-2 7 16,2 0-3-16,-2 0-4 16,0 0 6-16,0-12 4 15,0 2-10-15,0-1 0 16,0 4 3-16,0 0-3 16,0 2 0-16,-2 2 0 15,2 1 10-15,-2 0 4 0,2 2-14 16,-3 0 0-16,1 0 3 15,-4 0-11-15,-1 0 8 16,-7 8 0-16,1 10 9 16,0 4 3-16,-3 4-1 15,0 5 7-15,3 1-5 16,-1 4 30-16,6 4-34 16,8 0 15-16,0 1 7 15,0-6-27-15,14-3 16 16,5-3-18-16,4-9 8 15,-1-7 9-15,2-6-19 16,-1-7 0-16,-1 0 1 16,5-11-1-16,0-14-1 0,0-5-44 15,-4 2-27 1,-2 1 55-16,-3 5-43 0,-3 6 14 16,-1 2 7-16,-5 5 0 15,-1 0 39-15,-1 6 0 16,0 0 5-16,-5 3 22 15,3 0-20-15,-5 0 25 16,0 0 18-16,0 0-24 16,0 0 21-16,0 0-24 15,2 0-10-15,2 6 24 16,1 0-35-16,-1 0-1 16,-2-2 1-16,0 0 10 0,-2-2-12 15,3-1 0-15,-3-1 3 16,0 0 8-16,0 0-4 15,0 0-7-15,0 0 25 16,0 0-22-16,0-7 24 16,0-7-27-16,0-2 0 15,0 2-5-15,0 2 5 16,-3-2-1-16,-5 2-9 16,-1 3 0-16,0 0 6 15,-2 5 4-15,2 2-5 16,-2 2-6-16,-3 0 11 15,3 16 0-15,0 9 0 16,0 4 4-16,2 3-4 0,5 4 0 16,2-4 0-16,2-1 1 15,0-8 2-15,0-2-3 16,0-10 0-16,0-2-12 16,4-8-2-16,7-1-9 15,0 0 23-15,5-14 6 16,-1-8-6-16,1-2-25 15,-3 0 0-15,1 4-48 16,-6 3 50-16,1 0 20 16,-2 2 3-16,0 4 2 15,-1 3 8-15,-1 6-2 16,-1 2 28-16,4 0-33 16,-4 0 1-16,4 20 39 15,1 4-18-15,3 5 28 0,3 0-49 16,1-4 2-16,3-6 3 15,4-8 3-15,-3-8-6 16,0-3 1-16,0 0-5 16,-2-1 27-16,0-20-25 15,-2-3-6-15,-5-4 2 16,0-2-31-16,-4 1 29 16,-1-6-6-16,-4-3 8 15,-2-4-6-15,0-2 6 16,0-4 0-16,-8 2 4 15,-6 6 4-15,3 7 9 16,2 11 1-16,5 12-14 16,1 4 29-16,1 4-33 15,2 2 0-15,0 0-1 16,0 0-22-16,0 0 22 0,0 0-7 16,0 14 8-16,0 9 2 15,0 3 0-15,0 7-2 16,0 6 0-16,0 1 1 15,0 2-1-15,0 0 0 16,2-2 4-16,8-5-3 16,-2-3-1-16,3-6 0 15,1-6 2-15,-1-8 12 16,5-9-13-16,-1-3 0 16,5 0 4-16,3 0 28 0,-4-15-33 15,2-4-66-15,-9-1-72 16,0-4-148-16,-10-2-375 15</inkml:trace>
  <inkml:trace contextRef="#ctx0" brushRef="#br0" timeOffset="66215.2">16874 7625 422 0,'0'0'285'16,"0"0"-179"-16,0 0-11 15,0 0-44-15,0 0-50 16,0 0 20-16,127-53-21 0,-98 45-13 16,2 4-112-1,-2 4-111-15,0 0-182 0</inkml:trace>
  <inkml:trace contextRef="#ctx0" brushRef="#br0" timeOffset="68080.09">17255 7694 417 0,'0'0'216'15,"0"0"-150"-15,0 0-25 16,0 0-5-16,0 0 0 16,0 0 12-16,20 0-19 15,-6 0-1-15,-3 0-23 0,2 0 7 16,-1-8-11-16,-1-1 6 15,-3-4 6-15,2 1-13 16,1-2 0-16,-3 1 0 16,0 2-43-16,-4-1 12 15,-4 2-12-15,0 1-7 16,0 1 31-16,0 5 12 16,0 3 6-16,-7 0-3 15,-6 0-1-15,0 0 5 16,-3 6 0-16,0 12 3 15,3 4 31-15,0 2-6 16,3 4 15-16,8 2 25 16,2 2-22-16,0-3 9 15,0 0-24-15,20-9-19 0,1-3 15 16,5-8-27-16,6-5 2 16,1-4-2-16,5 0 0 15,-3-10-47-15,1-10-70 16,-3-6 12-16,-2 0 29 15,-2 0-71-15,-4 0-73 16,-7 3 173-16,-5 6 47 16,-1 3 14-16,-8 2 44 15,0 4 39-15,-4 4 56 16,0 1-92-16,0 2 19 16,0 1 3-16,0 0-37 0,0-4 13 15,-6-2-28-15,-12-2-24 16,-5 1 1-16,4 4-8 15,-6 1 0-15,3 2-6 16,-1 0 3-16,6 0 3 16,1 3 0-16,5 11 2 15,2 3 0-15,4 3 3 16,1 0-5-16,4 1 0 16,0-4 0-16,0-1-3 15,7-6-13-15,8-4 16 16,1-4 18-16,2-2-16 15,0 0 3-15,-1-2-5 16,-1-12-22-16,-3-2 17 0,-1-2-7 16,-6-1 12-1,1 4 17-15,-1-3-10 0,-1 5 13 16,0 3 2-16,-1 6-12 16,-2 4 3-16,0 0-13 15,1 0-2-15,1 0-8 16,0 11-5-16,3 12 15 15,-2 6 11-15,4 9-5 16,1 8 14-16,2 6-15 16,3 3 3-16,1 1 5 15,-1 0-6-15,2 2-6 16,-7-4-1-16,-1-2 8 16,-7-4-12-16,-2-8 4 15,0-9 0-15,0-12 5 0,0-7-4 16,-9-3 12-16,-6-6 33 15,-5-3-16-15,-3 0 14 16,1-2-13-16,0-20-17 16,2-10 39-16,7-8-45 15,3-11 11-15,10-4-19 16,0-5 3-16,8 0-9 16,16 0 6-16,7 2-9 15,3-1-10-15,-1 9 5 16,-4 6-30-16,-3 12 20 15,-5 8-32-15,-11 8 47 16,-2 6-1-16,-6 6 10 16,-2 2 6-16,0 2-6 15,0 0 0-15,0 0-4 16,0 0-2-16,0 0 6 0,0 0 0 16,0 0 6-16,0 0 2 15,-10 3-8-15,0 12 0 16,1 5-2-16,5 2 4 15,2 2-4-15,2-1 2 16,0 0 0-16,4-5 4 16,9-4-4-16,3-3 0 15,-3-6-4-15,3-5 8 16,-1 0 11-16,1 0-15 16,-3-16-36-16,-1-7 7 0,-4 0-51 15,-3-5-32 1,-5 0 20-16,0 0 43 0,0 2 47 15,-13 4 2-15,-5 2 0 16,-1 8 55-16,6 8 4 16,-3 4-35-16,6 0-6 15,-3 0-6-15,1 16-12 16,1 4 19-16,2 2-2 16,4 0 26-16,5-4-41 15,0-6 6-15,0-3-8 16,0-7 2-16,8-2-2 15,0 0 14-15,3 0-5 16,3 0 23-16,3 0-29 0,1-5-6 16,3-4-1-1,-4 2-25-15,6 5 23 0,-3 2-12 16,2 0 0-16,0 3 3 16,-1 16 6-16,-4 1 8 15,-3 5-1-15,-6-4-20 16,-5 1 18-16,-3-4-4 15,0-4 8-15,0-5 53 16,0-6-44-16,0-1 24 16,0-2 17-16,0 0-16 15,0 0 33-15,0 0-11 16,0-17-37-16,0-8 4 16,0-3-9-16,0-2-5 15,2-3 7-15,12 2-1 0,1-1-18 16,1 3 3-16,3 5 0 15,-3 6 4-15,-1 9-4 16,-5 2-3-16,1 7 0 16,0 0 0-16,5 0 3 15,1 12 0-15,-1 7 2 16,-1 3-14-16,-3 2 12 16,-1 3-1-16,-3-2-4 15,0-1 2-15,-4-4-6 16,-4-8 9-16,0-6-27 15,0-3 25-15,0-3-29 16,0-3 18-16,0-19-72 16,0-8-176-16,-18-5-36 15,-4-2-373-15</inkml:trace>
  <inkml:trace contextRef="#ctx0" brushRef="#br0" timeOffset="68264.11">18176 7215 812 0,'0'0'211'16,"0"0"-102"-16,0 0-44 15,0 0-50-15,0 0-15 16,0 0-4-16,-2-30-51 16,2 30-64-16,0 5-77 0,11 14 38 15,0 1-202-15</inkml:trace>
  <inkml:trace contextRef="#ctx0" brushRef="#br0" timeOffset="69674.48">18436 7415 243 0,'0'0'231'15,"0"0"-54"-15,0 0-91 16,0 0 28-16,0 0-60 15,0 0-39-15,0 0-7 16,12 0 3-16,-7 2-9 0,-3 10 14 16,2 3-15-16,0-2 43 15,1 1-38-15,-3-2-5 16,3-2-1-16,-3 0 7 16,-2-2-16-16,0 1 9 15,0-5-1-15,0-3-9 16,0 2 12-16,0-3-2 15,0 0 0-15,0 0 6 16,0 0 3-16,0 0-3 16,0-15 2-16,0-1-3 15,0 0 1-15,0 2-6 16,0 4 0-16,0 2 9 16,0 6-9-16,-2 0 1 15,0 2 1-15,-5 0-4 0,-2 0-2 16,0 0 4-16,-3 12-1 15,4 5 0-15,-1 1 1 16,3 5 4-16,0 3 4 16,6 5 44-16,0 1-43 15,0-4 15-15,8 0 0 16,9-6-19-16,6-6-9 16,1-6 4-16,1-8 0 15,1-2 30-15,1 0-25 16,0-16-10-16,0-8-1 15,0-1-43-15,-3-5 22 16,-1 5 5-16,-4 0 11 16,-1 6-2-16,-2 2 15 0,-7 8-2 15,0 2 0 1,-5 5 15-16,0 2-30 0,-1 0 14 16,1 0 1-16,1 4-8 15,-1 5 15-15,1 0-7 16,-3 1 23-16,-2-1-13 15,0-4 2-15,0 3-12 16,0-3 8-16,0-1-1 16,0-3-2-16,0-1-5 15,0 0 6-15,0 0 5 16,0 0 18-16,0 0-4 16,0 0-10-16,0-1 12 0,-7-9-18 15,-2-1-9 1,2-3 0-16,-3 3 8 0,0 0-10 15,1 1 2-15,1 6 0 16,1 0-2-16,-2 4 2 16,2 0-4-16,-4 0 1 15,-3 14-12-15,2 9 12 16,3 5 3-16,-1 2 0 16,6 0-5-16,4-2 8 15,0-2-3-15,0-6 0 16,0-4-4-16,4-8-5 15,6-6 8-15,-1-2 0 16,3 0-2-16,2-16 3 16,1-3-9-16,-1-6-7 15,-3 3-21-15,3 2 13 0,-3 0-44 16,0 1 11-16,3 8 48 16,-4-1 6-16,-1 5 3 15,1 7 36-15,-2 0-28 16,3 0 19-16,1 3-4 15,1 11-9-15,1-1 49 16,-4 1-61-16,-1-5 11 16,-2-4-1-16,-2-2 0 15,-3-3-7-15,5 0 1 16,-1 0 17-16,6 0 22 16,-1-12-35-16,-1-7-10 15,4-3 0-15,-3-6-26 0,0 1 22 16,-2-5-10-16,0-1-18 15,-5-1 17-15,-1 1 23 16,-3 1-8-16,0 5 0 16,0 5 13-16,0 4-11 15,0 4 2-15,-5 3 5 16,1 8 3-16,4 1-10 16,0 2-2-16,-2 0 0 15,2 0-23-15,-5 0 23 16,-2 0-7-16,-2 13 7 15,1 6 2-15,1 7 0 16,5 6-2-16,2 7 0 16,0 7 9-16,0-1-10 0,0 0 1 15,4-7 0 1,9-8 34-16,6-9-34 0,-2-5 5 16,3-9-5-16,5-5 9 15,-3-2 9-15,4-2-18 16,-5-16-92-16,-3-7 14 15,-9 3-127-15,-9 3-5 16,0-2-267-16</inkml:trace>
  <inkml:trace contextRef="#ctx0" brushRef="#br0" timeOffset="72556.22">12978 8460 22 0,'0'0'60'0,"0"0"-3"15,0 0 7-15,0 0-3 16,0 0 50-16,0 0-43 0,0-42 11 16,0 38-11-1,0 0-31-15,0 0 42 0,0 2-28 16,0 0 2-16,0 0 30 16,0 2-49-16,0-2 29 15,0-1 2-15,0 0-39 16,0-1 22-16,0-1-20 15,-5 0 0-15,3-1 32 16,0 2-56-16,-1 0 12 16,3 0-14-16,0 2 13 15,-2 0-2-15,2 2-13 16,0 0 4-16,0 0-12 16,0 0 8-16,0 0-5 15,0 18 3-15,0 14-1 0,0 12-6 16,0 5 9-16,2 4 0 15,7 1 0-15,-2-1 4 16,-4-4-4-16,-1-4 0 16,-2-7 8-16,0-8-18 15,0-8 10-15,0-8 0 16,0-4-6-16,0-5 16 16,0-3-10-16,0-2 0 15,0 0 12-15,0 3-16 16,0-3 4-16,0 0-14 15,2 4-63-15,4 1-139 16,5-5-113-16,-3 3-290 16</inkml:trace>
  <inkml:trace contextRef="#ctx0" brushRef="#br0" timeOffset="73784.03">13033 8891 92 0,'0'0'101'0,"0"0"19"16,0 0-43-16,0 0-1 16,0 0 30-16,0 0-55 0,0-22 11 15,0 22-8 1,0 0-26-16,0-2 39 0,0 2-30 16,0 0-1-16,0-2 31 15,0 2-52-15,0 0 15 16,0 0-30-16,0 0 19 15,0 0-40-15,-4 0 21 16,-7 4 0-16,-5 13 24 16,-8 10-11-16,-5 7-6 15,-10 11 22-15,-9 6-23 16,-6 10 40-16,-8 1-28 16,-7 2-9-16,-3-1 37 0,-3 4-40 15,-1-1 10-15,0-2 0 16,4 3-9-16,6-2 17 15,8-2-24-15,9-3 2 16,8-5 11-16,10-11-2 16,4-10-11-16,4-8 0 15,0-4 11-15,-2-7-12 16,-2 2 1-16,1-3 0 16,-1-4 0-16,7-2 11 15,4-4-11-15,12-1 0 16,2-3 5-16,2 0-1 15,0 0-4-15,0 0 0 16,0 0-12-16,0 0 7 0,0 0-6 16,0 0 3-16,0 0-9 15,0 0 2-15,0 0 13 16,0 0 2-16,0 0-11 16,0 0 11-16,0 0-25 15,2-9-39-15,23-14-83 16,14-3-33-16,15-9-136 15,13-15-133-15</inkml:trace>
  <inkml:trace contextRef="#ctx0" brushRef="#br0" timeOffset="74968.87">13095 8891 4 0,'0'0'49'16,"0"0"1"-16,0 0 21 16,0 0 4-16,0 0-11 15,0 0-2-15,0-5-39 16,0 2 47-16,0 1-27 16,0 0-19-16,0 2 36 15,0 0-34-15,0-2-6 16,0 2 35-16,0 0-25 15,-4 0 6-15,-2 0-16 16,-1 0-10-16,-1 0-11 0,0 0 1 16,4 0 0-1,4 0 2-15,0 0 6 0,0 0-8 16,0 0 29-16,0 0-20 16,0 0 49-16,0 0-28 15,0 0-8-15,0 0 20 16,0 0-42-16,2 0 0 15,20 0 23-15,10 4-19 16,10 12 12-16,3 5-16 16,8 2 0-16,8 3 10 15,-1 2 0-15,7 1-10 16,-5-2 9-16,2 4 5 16,-1-2-7-16,3 0-7 15,1 0 0-15,1 5 1 0,-2-2 7 16,-1 1-8-16,-5-1 0 15,-2 0-1-15,-4 1-5 16,-3-4 6-16,0 2 0 16,1-6 7-16,-2 1-4 15,-2-1-3-15,-2-3 0 16,-3-1 10-16,-6-1-14 16,-3-1 4-16,-7-1 0 15,-5-4 15-15,-5-2-10 16,-3-3 10-16,-3-2-7 0,-1 1 2 15,-4-2 8 1,3 0-9-16,-1-1-7 16,0 4 34-16,1-4-31 0,-1 0 13 15,1 2-17 1,0 0 13-16,0 1-9 0,-2 2-5 16,-3-3 0-16,3-2 0 15,-5-3 7-15,-2 0-7 16,0-2 0-16,0 0 10 15,0 0 10-15,0 0-20 16,0 0 0-16,0 0 4 16,0 0-4-16,0-6-78 15,-11-2-104-15,-13 6-98 16,-13 2-300-16</inkml:trace>
  <inkml:trace contextRef="#ctx0" brushRef="#br0" timeOffset="75597.32">11760 10198 7 0,'0'0'25'0,"0"0"-10"16,0 0-12-16,0 0-3 0,0 0-1 15,0 0-43-15,0-22 39 16</inkml:trace>
  <inkml:trace contextRef="#ctx0" brushRef="#br0" timeOffset="75689.27">11760 10198 7 0,'37'-46'21'15,"-37"46"-21"-15,0 0 0 16,0 0-5-16,0 0-13 16,0 0 13-16</inkml:trace>
  <inkml:trace contextRef="#ctx0" brushRef="#br0" timeOffset="77316.31">11923 10072 10 0,'0'0'56'15,"0"0"-12"1,0 0-22-16,0 0 25 0,0 0-13 15,0 0-6-15,0 0 8 16,-6-44-2-16,1 40 4 16,0 2 0-16,1-2-17 15,0 0 21-15,-3 1-25 16,3-4 5-16,-3 2 6 16,2-4-11-16,1 1 28 15,0-2-26-15,4 3 14 16,0 4 22-16,0 1-27 15,0 0 7-15,0 2-6 16,-3 0-22-16,3 0 27 16,0 0-28-16,0 0 10 15,0 0 32-15,0 0-46 0,0 0 21 16,-2 0-15-16,2 0 2 16,0 0-6-16,0 0-4 15,0 12 0-15,0 12 40 16,0 4-36-16,13 6 21 15,5 2 2-15,2 4-23 16,7 3 41-16,6 4-32 16,8 4-1-16,9 1 46 15,6-3-47-15,0 2 11 16,0-3-2-16,-4-4-18 16,-6 3 30-16,-3-3-32 15,-5 0 3-15,-7 0 5 0,-2 0 3 16,0-2-11-16,-2 2 0 15,0-2 10-15,-2-1-9 16,7-2-1-16,-3-1 0 16,5 3-1-16,-3 3 10 15,2 2-9-15,3 2 0 16,-3-2 5-16,3 3-6 16,-1-4 1-16,-4 0 0 15,-2-5-3-15,-4-3 9 16,0-4-6-16,-5-5 0 15,-2-5 6-15,-2-5-10 16,-3-4 4-16,-3 1 0 0,0-1-6 16,-1 0 12-16,-1 4-8 15,4 0 2-15,1 4 0 16,3 1 13-16,1-4-13 16,-1 0 0-16,2-6 7 15,0-2 4-15,-3-3-11 16,1-2 0-16,-3-1 6 15,-3 0-3-15,-4-2-3 16,1 2 0-16,-1 1-8 16,4 0 15-16,3 4-7 15,0-2 0-15,0 2 4 16,-2-2-7-16,-1 0 3 16,-6-4 0-16,0-2-4 0,1-2 12 15,-5 0-8-15,0 0 0 16,0 0 8-16,0 0 6 15,0 0-14-15,0 0 0 16,0 0-1-16,0 0 5 16,0 0-4-16,0 0 0 15,0 0 6-15,0 0 2 16,0 0-8-16,0 0 0 16,4 0 7-16,6 0 2 15,-4-6-9-15,1-4 0 16,-1 1 5-16,1-2-7 15,2-5 2-15,2-4 0 16,0-2-6-16,3-2 12 0,-1-2-6 16,1-1 0-1,1-1 2-15,1-2-14 0,-1-2 12 16,5-4 0-16,1-5-16 16,2-2 15-16,0-3 1 15,4 0-1-15,0 1-7 16,-1 1-4-16,-1 0 12 15,-1 4 0-15,-2-1-7 16,3 2 13-16,-2-1-6 16,-2 1 0-16,4 4 5 15,0-4-11-15,4-1 6 16,4-1 0-16,3-4-6 16,2-1 14-16,0-2-8 15,0 1 0-15,-3 6 3 0,1-1-6 16,-3-1 3-16,-2 3 0 15,1-2-4-15,-4 0 11 16,-1 0-7-16,2-3 0 16,0 2 5-16,0 2-8 15,0 7 3-15,-2 2 0 16,-4 4-6-16,-4 4 14 16,-3 3-8-16,-3 0 0 15,1 1 3-15,-5 1-7 16,1-2 4-16,2-1 0 15,-3 0-5-15,5-2 12 16,-4 2-7-16,3-2 0 16,1 0 4-16,-1-2-6 0,1 3 2 15,-5 6 0-15,-1 3-5 16,-3 2 12-16,0 2-7 16,-3 0 0-16,3-1 6 15,-3 3-12-15,2 1 6 16,0-4 0-16,1 4-5 15,0-2 13-15,-3 2-8 16,2 2 0-16,-1 1 2 16,-3-2-4-16,4 0 2 15,-2 2 0-15,0 0-4 16,0 1 11-16,1 3-7 16,-3 0 0-16,0 0 4 0,0 0-13 15,0 0 9 1,0 0 0-16,0 0-15 0,0 0 10 15,0 0-7-15,0 3-106 16,0 15-46-16,-11 2-38 16,-16-6-214-16</inkml:trace>
  <inkml:trace contextRef="#ctx0" brushRef="#br0" timeOffset="79251.2">12603 9633 38 0,'0'0'90'0,"0"0"-32"0,0 0 20 16,0 0-29-1,0 0 9-15,0 0 16 0,-2-11-8 16,0 6-13-16,-1 1 24 16,1 1-52-16,-2 0 19 15,4 1-16-15,-2 0-27 16,0 0 28-16,2-2-26 15,-2 0 0-15,-2 0 26 16,4 0-23-16,-2 0 24 16,0 1-8-16,2 3-14 15,0-3 24-15,0 3-24 16,0 0 8-16,0 0 9 16,0 0-18-16,0 0 7 15,0 0-5-15,0 0-4 0,0 0 0 16,0 0-5-16,0 0 0 15,0 0-13-15,0 0 17 16,0 0-4-16,0 0 0 16,0 0 3-16,0 0-2 15,0 3-1-15,0-3 0 16,0 0-2-16,0 0 12 16,0 0-10-16,0 0 0 15,0 0 4-15,0 0-1 16,0 0-3-16,0 0 0 0,0 0 2 15,0 0 2 1,0 0-4-16,0 0 0 16,0 0 2-16,0 0-3 0,0 0 1 15,0 0 0-15,0 0-1 16,0 0 11-16,0 0-10 16,0 0 0-16,0 0 5 15,0 0 3-15,0 0-8 16,0 0 0-16,0 0-1 15,0 0 14-15,0 0-11 16,0 0 15-16,0 0-17 16,2 0 32-16,4-5-29 15,-2-2-1-15,0 0 30 16,-2 0-21-16,0 4-3 16,1-2 0-16,-3 5-3 0,0 0 24 15,0 0-23-15,0 0-4 16,0 0-2-16,0 0-6 15,0 0 3-15,0 0-7 16,0 5 4-16,0 19-6 16,-7 8 12-16,-9 12 0 15,-3 6 5-15,-2 4 8 16,1 3-13-16,-2-2 0 16,2-2 5-16,0-7 1 15,2-8-6-15,2-8 0 16,8-10 0-16,1-8 4 15,5-7-8-15,2-5-2 16,0 0 3-16,0 0-22 0,0-26 25 16,17-9-42-16,4-9 29 15,1-10-28-15,0 0 32 16,0-1 1 0,-3 10 8-16,-4 4-7 0,-5 8 7 15,0 8 0-15,-1 4 9 16,-3 2 7-16,2 7-16 15,-6 2 16-15,0 5-13 16,-2 4 37-16,0 1-40 16,2 0 1-16,-2 0 7 15,0 0-2-15,2 0-6 16,-2 0 0-16,0 0 3 16,7 0-19-16,1 12 16 0,6 18 0 15,1 10 13-15,1 4-3 16,2 4-10-16,-4-4 0 15,1-2 4-15,-4-5-3 16,-2-9-1-16,-2-6 0 16,-1-10-5-16,-3-2 5 15,-1-6-16-15,-2-2-28 16,2-2-22-16,-2 0-29 16,0 0-81-16,0 0-124 15,-4 0 37-15</inkml:trace>
  <inkml:trace contextRef="#ctx0" brushRef="#br0" timeOffset="79446.09">12509 9956 156 0,'0'0'291'0,"0"0"-27"0,0 0-73 16,0 0-16-16,0 0-113 16,0 0-25-16,0 0 22 15,52-114-57-15,-25 97 13 16,-3 3-15-16,2 6-16 15,-1 3 11-15,2-2-108 16,0 5-77-16,0-3-44 16,-3 0-300-16</inkml:trace>
  <inkml:trace contextRef="#ctx0" brushRef="#br0" timeOffset="79893.03">12862 9774 81 0,'0'0'230'0,"0"0"-122"16,0 0-41-16,0 0 35 15,0 0-4-15,0 0 24 16,-27 0-27-16,21-5-24 16,4-8 19-16,-2-5-64 15,4-1 21-15,0-1-18 16,0 3-15-16,14 3 18 15,-1 5-32-15,1 6 0 16,-1 0-10-16,-1 3 10 0,3 0-7 16,1 15 7-1,1 16 0-15,-1 5-1 0,-3 8 1 16,-4 2 0-16,-6-2-3 16,-3-9 8-16,0-12-5 15,0-11 0-15,0-10 1 16,0-2 38-16,0 0 6 15,0-17 16-15,0-14 0 16,0-11-48-16,7-2-13 16,3 0 0-16,4 0 6 15,-1 7-6-15,0 6 0 16,-1 9-15-16,-3 12 4 16,-3 4-96-16,6 6-27 15,1 0-136-15,1 2-10 0,-4 12-140 16</inkml:trace>
  <inkml:trace contextRef="#ctx0" brushRef="#br0" timeOffset="80373.75">13185 9711 48 0,'0'0'329'16,"0"0"-121"-16,0 0-89 16,0 0-3-16,0 0-36 15,0 0-49-15,0 0-12 16,7 0-8-16,2 0-6 15,4 0 45-15,1 0-39 16,1 0-8-16,1 0 1 16,-1-2 3-16,-1 2 5 0,-1-2-12 15,1-2 0-15,-4-2 8 16,3-4-1-16,1-2-7 16,-3 0 0-16,-1 2-22 15,-6 0 19-15,-4 3-32 16,0 2 15-16,0-2 15 15,0 5-31-15,-12-1 23 16,-3 3 4-16,1 0 9 16,-3 0-8-16,-3 0 8 15,-1 10 0-15,2 6-9 16,-2 2 16-16,6 1-7 16,1 4 5-16,4-2 3 0,7 5 30 15,3-3-21-15,0 0-3 16,0-3 50-16,15-8-51 15,10-5 35-15,2-7-18 16,4 0-8-16,0 0 33 16,1-12-55-16,-3-6 0 15,-5 2-1-15,-4 2-19 16,-6 6-38-16,-8 6-72 16,-6 2-115-16,0 0-274 15</inkml:trace>
  <inkml:trace contextRef="#ctx0" brushRef="#br0" timeOffset="80880.5">12619 10207 201 0,'0'0'220'0,"0"0"-67"0,0 0-67 16,0 0 9-16,0 0-11 15,0 0-23-15,4-63 31 16,-4 57-52-16,0 4-7 16,0 1 31-16,0 1-53 15,0 0 16-15,0 0-27 16,0 0-3-16,0 0-13 16,0 19 20-16,0 9-4 15,0 11 46-15,0 8-36 16,0 10 19-16,0 3-23 15,5-1 1-15,1-4 10 16,1-8-17-16,-2-10 0 0,-1-9-4 16,1-8 10-16,-5-8-12 15,0-5-4-15,0-7-64 16,0 0 9-16,0 0-51 16,0-2-41-16,0-18-198 15,-11-4-131-15</inkml:trace>
  <inkml:trace contextRef="#ctx0" brushRef="#br0" timeOffset="81313.31">12541 10453 88 0,'0'0'267'16,"0"0"-60"-16,0 0-43 15,0 0-49-15,0 0-28 16,0 0-19-16,0 0-51 16,-23-40-15-16,50 38 68 0,8-4-53 15,6-2 14-15,1-3-22 16,-4 2-1-16,0-1-6 15,-2-2-2-15,-3 0-3 16,-4-3-3-16,-6 1-43 16,-8 1 19-16,-3-1 24 15,-6-3-4-15,-6 3-4 16,0 1 6-16,0 3 5 16,0 1-12-16,-9 4-3 15,-4 3 9-15,0 2 7 16,-3 0-8-16,3 0 0 15,1 0 10-15,3 2 0 16,-1 5 14-16,0 6-5 16,3 2 4-16,1 4 11 15,2 1-2-15,1 1 32 0,3 5-37 16,0 1-7-16,0-3 15 16,3-2-17-16,10-3-8 15,3-7 0-15,3-1-3 16,8-11-10-16,6 0-66 15,6-8-3-15,-1-21-68 16,-3 2-72-16,-4-1-59 16,-6 2 29-16</inkml:trace>
  <inkml:trace contextRef="#ctx0" brushRef="#br0" timeOffset="81703.09">13093 10285 130 0,'0'0'182'16,"0"0"-20"-16,0 0-14 15,0 0-69-15,0 0-35 0,0 0 11 16,-2-42-39-1,-9 35 11-15,1 4 40 0,-4-1-63 16,1 4 1-16,-1 0 3 16,1 0-6-16,-1 10 21 15,1 9-23-15,2 4 0 16,2 3 29-16,2 0-24 16,3-4 4-16,4-5-9 15,0-6 7-15,0-3-5 16,0-4-1-16,0-4-1 15,0 0 0-15,0 0-12 0,2 0 12 16,4-9 0-16,8-10 18 16,-1-3-33-16,-2 3 15 15,1 7 0-15,-4 3-4 16,1 3 9-16,1 4-6 16,-2 2 1-16,3 0 0 15,1 0 10-15,1 4-10 16,1 9 0-16,1-4-6 15,-1 3 14-15,-1-4-16 16,2-4-10-16,1-4-132 16,2 0-17-16,-1 0-167 15,-3-19 69-15</inkml:trace>
  <inkml:trace contextRef="#ctx0" brushRef="#br0" timeOffset="81981.92">13261 10101 245 0,'0'0'226'15,"0"0"-51"-15,0 0-61 16,0 0 16-16,0 0-35 16,0 0-49-16,0 0-20 15,-9-63 21-15,9 63-43 16,0 0 22-16,0 0-13 16,0 22-7-16,7 10 56 15,4 7-62-15,-1 5 0 16,4-4 8-16,-3-2-3 15,-1-4-5-15,-4-7 0 16,1-4-52-16,-3-7 27 0,-2-6-75 16,-2-4-5-16,0-6-18 15,0 0-64-15,0 0 58 16,-9-16-160-16,-1-6 71 16</inkml:trace>
  <inkml:trace contextRef="#ctx0" brushRef="#br0" timeOffset="83136.75">13261 10226 194 0,'0'0'282'15,"0"0"-59"-15,0 0-60 16,0 0-18-16,0 0-118 16,0 0-6-16,35-53 9 15,-12 44-16-15,0 4-14 16,-4-2 0-16,1 4 3 0,-5-2-1 16,-1 3-2-1,-7 0 0-15,-1-2-15 0,-4 4 15 16,1 0-2-1,-1-1-7-15,-2 1 9 0,0-3-7 16,0 3 7-16,0 0 0 16,0 0-12-16,0 0-6 15,0 0 1-15,0 0-25 16,0 8 42-16,0 12-10 16,0 1 10-16,0 1 0 15,0 1-3-15,0-2 14 16,5-1-11-16,2-5 0 15,-3-4 3-15,2-5-15 16,-1-4 7-16,-1-2-8 0,-1 0 6 16,1 0 11-16,5-10-8 15,0-8-20-15,5-2-68 16,-4-4 79-16,1 2-22 16,-1 4 35-16,-2 0-12 15,-1 6 28-15,-3 2-14 16,6 1 3-16,-4 5-3 15,1 3 37-15,-3 1-39 16,2 0 0-16,-2 5 18 16,2 14-1-16,1 0 11 15,-1 3 17-15,6 0-31 16,-1-4 41-16,2-5-40 16,3-3-10-16,-1-6 27 0,1-4-18 15,-1 0 5-15,1-6 5 16,-1-16-19-16,-3-5 9 15,-4 1-14-15,-3-1 0 16,-3-1-5-16,-2-5 10 16,0 4-10-16,0-2 3 15,-4 4 2-15,-1 8 5 16,-1 7-5-16,2 6 0 16,-1 4 16-16,-2 2-8 15,-2 0-8-15,1 0 0 16,1 6 5-16,4 8-21 15,3 0 15-15,0-4-35 16,0-2 26-16,7 0-56 16,8-2 58-16,-1-1 5 0,4 0-20 15,-2 2 21-15,-3-2-28 16,3 4 30-16,-1-4-16 16,-1 1 20-16,-3 3-4 15,-5-2 0-15,0 5-2 16,-2 0-6-16,-4 3 8 15,0 0 0-15,0 1 37 16,0-1-35-16,0-6 18 16,0-3-9-16,0-6-10 15,0 0 31-15,6 0 0 16,11-2 9-16,4-11-4 0,-1-6-29 16,0 1-16-1,-7 1-10-15,0-2-13 16,-4 0 22-16,-1-1-21 0,-2 1 11 15,3 0 12-15,0-4-3 16,0 0 3-16,-5 0-12 16,-2 0 5-16,-2 2 2 15,0 3 12-15,0 6 0 16,0 5-10-16,-2 7 6 16,-9 0-2-16,-3 0-14 15,2 5 20-15,0 11-6 16,5 6 6-16,3 2 0 15,4 4 22-15,0 0 1 16,0 2 26-16,11-7-4 0,7 0-22 16,7-7 21-16,4-6-35 15,4-8 7-15,3-2 29 16,-1-2-37-16,1-20-16 16,-3-5-55-16,-6 1-58 15,-7-8-74-15,-11 5-207 16</inkml:trace>
  <inkml:trace contextRef="#ctx0" brushRef="#br0" timeOffset="84883.53">12784 10878 90 0,'0'0'108'16,"0"0"-44"-16,0 0 10 0,0 0-8 15,0 0-8 1,0 0 3-16,0 0-4 0,0-7-13 16,-5-1 10-16,3-4-22 15,-2 3 14-15,-1-1 15 16,0-3-30-16,1 4 31 16,0-3-29-16,4 0-15 15,0 0 29-15,0 2-36 16,0 0 3-16,2 0-14 15,9 1 1-15,0 4-1 16,2-1 0-16,1 2 7 16,1-1 0-16,1 5-5 15,-1 0-2-15,4 0 0 16,-1 3 2-16,-3 9-2 16,-1 0 0-16,-3 2 0 0,-1-2-3 15,-3-4 4-15,-4-4-1 16,1-2 0-16,-4-2 15 15,5 0-9-15,1 0 30 16,1-18-10-16,0-4-6 16,2 0-20-16,-5 0 0 15,0 4 0-15,1 2-5 16,-1 6 2-16,-2 4-36 16,1 6-51-16,-1 0-60 15,1 2-203-15,-3 17 40 16</inkml:trace>
  <inkml:trace contextRef="#ctx0" brushRef="#br0" timeOffset="85246.32">12871 11021 107 0,'0'0'275'0,"0"0"-61"16,0 0-81-1,0 0 0-15,0 0-28 0,0 0-31 16,-21 0 4-16,31 0-65 15,9-10 27-15,6-4 9 16,0-2-40-16,-1 2 3 16,-4 4-11-16,-2-1 6 15,-3 8-14-15,-1 0-53 16,-1 3-69-16,-1 0-43 16,-4 0-82-16,-8 4-158 15</inkml:trace>
  <inkml:trace contextRef="#ctx0" brushRef="#br0" timeOffset="85432.21">12929 11145 155 0,'0'0'272'0,"0"0"-121"16,0 0-1-16,0 0-40 16,0 0 1-16,0 0-49 15,17-2-10-15,3-12-11 16,1-5-30-16,1-1-1 15,0 1-20-15,0-1-35 16,3-2-156-16,-5-3-150 16</inkml:trace>
  <inkml:trace contextRef="#ctx0" brushRef="#br0" timeOffset="86624.69">13292 10780 355 0,'0'0'136'0,"0"0"-12"16,0 0-82-16,0 0 3 16,0 0-6-16,0 0-17 15,0 0 28-15,2-13-17 16,-2 13-26-16,0 0 7 15,0 0-14-15,2 0-11 0,3 0 8 16,1 11 6 0,-1-1-1-16,2 0-2 0,-3-3 3 15,-2-2 4-15,3-5-3 16,-3 2-4-16,-2-2 6 16,0 0 3-16,0 0 6 15,0-5-15-15,0-9 13 16,0-3-27-16,0-1 14 15,0 2-2-15,0 0-7 16,0 4-14-16,-2 1 20 16,-3 6 3-16,1 1 0 15,0 2-2-15,-4 2 4 16,0 0 7-16,-5 0 11 16,-1 11-10-16,1 8 13 15,4 3 19-15,4 2-30 0,3 1 53 16,2-2-42-16,0-5 5 15,2-1-9-15,18-4-5 16,3-6-8-16,6-4-6 16,4-3 7-16,3 0-19 15,-1-2-20-15,-1-14-53 16,-3 0-51-16,-2-2-41 16,-4-2-129-16,-5 2 69 15,-7 1 114-15,-5-1 123 16,-2 4 72-16,-4-1 54 15,0 3 40-15,-2 0-45 16,0 2 16-16,0 1-38 0,0 4-43 16,0-1 26-16,0 4-27 15,0 0-33-15,-10 2 1 16,-2 0-14-16,-4 0-6 16,3 15-3-16,-3 4 0 15,5 0 6-15,2 4 1 16,3-1-7-16,3 0 2 15,3-4 11-15,0-4-19 16,0-4 6-16,0-8 0 16,0 0-23-16,11-2 47 15,0 0-6-15,3-2-18 16,-3-12-9-16,0-2 4 16,-2 0-24-16,2 0-9 0,-5 1 33 15,6 4 2-15,-1 5 3 16,-5 4 31-16,6 2-29 15,-1 0 14-15,5 0-2 16,3 2 0-16,0 8 16 16,-2 2-29-16,-1-5-1 15,-3-1 0-15,1-6 12 16,-3 0-12-16,-2 0 0 16,2-6-17-16,-2-11-13 15,-3-5-53-15,-4 0-27 16,1-4 48-16,-3-3-7 15,0-1 59-15,0-3 10 16,0-6 3-16,-5 6 68 16,-1-1-49-16,1 11 38 0,3 9 18 15,0 5-35-15,2 6 4 16,0 3-20-16,0 0-23 16,0 0 16-16,0 0-17 15,0 0-3-15,0 3 15 16,0 14-8-16,11 7 25 15,3 7-20-15,-1 1-7 16,1-1 6-16,-1 0-3 16,-3-5-8-16,2-5 0 15,-3-4-12-15,-3-8 6 16,-1-2-66-16,-3-6-42 0,-2-1-16 16,0 0-23-1,0 0-169-15</inkml:trace>
  <inkml:trace contextRef="#ctx0" brushRef="#br0" timeOffset="86799.07">13733 10585 644 0,'0'0'241'16,"0"0"-97"-16,0 0 1 16,0 0-118-16,0 0-26 15,0 0 8-15,76-58-9 16,-49 48-6-16,0 3-67 15,-3 0-87-15,-2 3-49 16,-1 2-195-16</inkml:trace>
  <inkml:trace contextRef="#ctx0" brushRef="#br0" timeOffset="87209.62">13998 10489 25 0,'0'0'267'0,"0"0"-166"16,0 0-42-16,0 0 3 15,0 0 5-15,0 0-40 16,3 0 32-16,3 0-8 16,4 0-24-16,-4 0 14 15,1 0-24-15,1 0-17 16,2-10 24-16,1 0-19 16,-1-4-3-16,-2 0-2 0,1-2-11 15,-5 4-2-15,-2 0 10 16,-2 2-26-16,0 2 12 15,0 4 20-15,0 2-5 16,-4 2 2-16,-7 0-18 16,-1 0 18-16,-1 9 0 15,-3 6 5-15,5 2 15 16,1 0-10-16,-2 3 31 16,3 1 22-16,3 0-21 15,6-1-4-15,0-2-24 16,0-3-7-16,15-5 10 15,9-6-7-15,5-4 10 16,3 0-20-16,-3-4-29 16,2-14-106-16,-4-2-45 0,-5-5-111 15,-2 4-51-15</inkml:trace>
  <inkml:trace contextRef="#ctx0" brushRef="#br0" timeOffset="88153.08">14250 10389 184 0,'0'0'238'0,"0"0"-77"16,0 0 7-16,0 0-125 15,0 0 9-15,0 0-20 16,-35-20-31-16,26 20 26 16,0 0-27-16,5 0 4 15,1 0 6-15,3 0-3 16,0 0-7-16,0 0 0 0,0 0-3 16,0 0 0-1,0 0-31-15,0 0 34 0,0 0 1 16,7 0 4-16,0 0 18 15,-1 0 0-15,5 3-15 16,5 14 16-16,2 9-6 16,4 12-6-16,5 11 40 15,2 4-38-15,4 6 4 16,-4-1-15-16,0-6-1 16,-11-9-2-16,-7-14-4 15,-9-7 4-15,-2-10 42 16,0-6-27-16,-4-2 48 0,-11-4 3 15,-5 0-42 1,1-6 36-16,2-14-43 0,3-6-16 16,6-2 21-16,5-6-20 15,3-3-2-15,0-2 0 16,0-1-20-16,11-2 8 16,7 3 8-16,0 3-31 15,0 4 29-15,-5 8-33 16,-1 5 35-16,-6 4-8 15,-2 7 24-15,-4 2-16 16,0 3 4-16,0 3-4 16,0 0-12-16,0 0-7 15,0 0 4-15,0 5 9 16,0 9 18-16,0-1-14 16,0-1 6-16,0-3 0 0,5 3-3 15,4-2 13-15,0 0-5 16,0 0-5-16,0-2 13 15,-2 0-23-15,-3-2 10 16,-2-2 0-16,-2-1-8 16,0-2-19-16,0 1 9 15,0-2 13-15,0 0-16 16,-2 0 19-16,-5 0 2 16,5 0 0-16,2-16 19 15,0-2-9-15,0-2-10 16,0 5 0-16,0 1 10 15,0-1-14-15,5 3 4 16,3 2 0-16,1 0-15 16,1 4 15-16,-2 1-4 0,5 2 2 15,1 3 4-15,1 0-4 16,-1 0 2-16,-3 10 0 16,3 6-16-16,-3 2 20 15,-3-1-4-15,-1-3 0 16,-4-5-25-16,-3-1 11 15,0-4 13-15,0-2 1 16,0-2 17-16,0 0-16 16,0 0 52-16,0 0-4 15,-3-12-41-15,3-8 17 16,0-4-25-16,0-4 0 16,0 2-7-16,14-5-18 15,1 7-40-15,5 1-2 0,3 2-113 16,-6 10 14-16,1 0-248 15</inkml:trace>
  <inkml:trace contextRef="#ctx0" brushRef="#br0" timeOffset="88812.7">14802 10279 67 0,'0'0'56'16,"0"0"62"-16,0 0-102 15,0 0 61-15,0 0-46 16,0 0 2-16,0 0 17 0,35 23 0 16,-31-23-40-16,1 0 40 15,-3 0-26-15,0-5-17 16,2-3-6-16,2-4 10 16,-4-2-10-16,2-5-1 15,-4 1-7-15,0 0 7 16,0 4 48-16,0 2-5 15,0 6 46-15,0 5-26 16,0 1-6-16,0 0-57 16,2 0 13-16,2 1-4 15,5 9 41-15,1-2-13 16,1 1 38-16,-1-4-59 16,0-1 13-16,-1-4-28 0,-5 0 16 15,0 0 5-15,-2 0-7 16,0 0 5-16,3-5 19 15,-2-6-39-15,-3 1 0 16,0 5 4-16,0-1 10 16,2 4-11-16,0 2-3 15,-2 0 0-15,5 0-15 16,-3 17-23-16,0 15 29 16,2 13-1-16,-2 9 20 15,0 8-8-15,1 4-2 16,4-2 0-16,0-2-2 15,1-8 9-15,-1-6-7 0,-3-5 0 16,-4-11 9 0,0-8 1-16,0-7-10 0,-11-10 5 15,3-2 32-15,-4-5-25 16,-1 0 7-16,0-5 2 16,-3-19-16-16,7-10 23 15,5-8-28-15,4-6-3 16,0-5-7-16,0 2-44 15,11 2 10-15,7 7-22 16,-1 12-52-16,-1 4-132 16,-3 8-200-16</inkml:trace>
  <inkml:trace contextRef="#ctx0" brushRef="#br0" timeOffset="91223.7">13388 11891 50 0,'0'0'86'16,"0"0"9"-16,0 0 36 16,0 0-50-16,0 0-13 0,0 0-7 15,0 0-59-15,0-16 34 16,0 13-1-16,0 0-23 15,0-3 38-15,0-2-46 16,0 2 8-16,0-3 21 16,0 2-27-16,0 0 6 15,0 0-2-15,0 2 1 16,0 0 29-16,0 1-25 16,0 1 0-16,0-1 37 15,0 3-38-15,0 1 25 16,0 0-6-16,0 0-23 15,0 0 36-15,0 0-46 16,0 0 0-16,0 0-11 16,0 0 8-16,0 1 3 0,0 20 2 15,0 3 3-15,0 8 38 16,0 8-38-16,2 9 3 16,0 6 8-16,-2 6-1 15,4 0-12-15,-1 4 6 16,4-1-2-16,2 3 16 15,1-4-23-15,4 4 0 16,-1-4 6-16,1-2-1 16,-3-3-5-16,-5-2 0 15,1-3 6-15,-2-6-8 16,-5-1 2-16,0 3 0 0,0-3 12 16,0 0-2-1,0-4-5-15,0-6-5 0,0-5 7 16,7-8 1-16,-1-9-8 15,-2-7 0-15,-1-5 6 16,-1-2 7-16,-2 0-13 16,0 0 0-16,2 0-2 15,2 0-51-15,6 0-167 16,1-2-110-16</inkml:trace>
  <inkml:trace contextRef="#ctx0" brushRef="#br0" timeOffset="92113.94">13676 12318 60 0,'0'0'144'0,"0"0"-57"0,0 0-41 15,0 0 8-15,0 0-30 16,0 0 14-16,-8-25-3 15,8 22 6-15,0 3 61 16,0-2-8-16,0-2-39 16,0 2 36-16,0 0-43 15,0 2-8-15,0 0 1 16,0 0-36-16,0 0-10 16,0 0-3-16,0 18 6 15,0 4-8-15,0 4 10 16,0 2 0-16,0-2 0 15,0 0 12-15,0-2-12 0,0-3 0 16,0-2 5 0,0-5 5-16,0-3-10 0,0-4 0 15,0-4-1-15,0-2 15 16,0-1-14-16,0 0 50 16,0 0-10-16,0-1 53 15,0-16-91-15,0-4 2 16,0-6 14-16,0-3-11 15,-2-2 2-15,-6-2-5 16,1 0 5-16,0 2 8 16,2 4-14-16,5 5-3 15,0 4 28-15,0 5-19 16,0 4-4-16,0 2-5 16,0 3 8-16,5 1-9 15,6 4 1-15,5 0 0 0,2 2-14 16,2 17 15-1,4 8-1-15,3-2 0 0,0 1 1 16,2-2 2-16,-2-6-3 16,-3-2 0-16,-6-6-6 15,-7-4 11-15,-6-3-5 16,-3-3 0-16,-2 0 6 16,4 0 25-16,3-12-3 15,2-11-17-15,2-9 2 16,-2-2 0-16,0 0-13 15,-2-3 0-15,-3 1 3 16,0 7-4-16,-2 7 1 0,1 7-19 16,-1 9 10-16,0 6-72 15,5 0-60-15,4 0-110 16,2 13-21-16,5 5 40 16,-2-3-65-16</inkml:trace>
  <inkml:trace contextRef="#ctx0" brushRef="#br0" timeOffset="92462.74">14104 12168 66 0,'0'0'179'0,"0"0"-29"16,0 0-8-16,0 0-55 15,0 0-12-15,0 0-14 16,0 0-22-16,0 0 18 16,0 0-57-16,0 0-8 0,0 5 3 15,0 18 10-15,0 3 19 16,-2 6-3-16,2 0-21 15,0 0 26-15,0-4-23 16,2-3 0-16,17-6 21 16,4-7-16-16,1-5 7 15,-1-7 1-15,-6 0-14 16,-3 0 42-16,-3-23-32 16,-7-5-6-16,-4-8 30 15,0-4-32-15,-2 0 8 16,-18 4-12-16,2 7 8 15,-2 12-10-15,0 8 2 16,0 9-30-16,-2 0-17 16,-3 25-68-16,6 11-43 0,5 4-163 15,3-2-118-15</inkml:trace>
  <inkml:trace contextRef="#ctx0" brushRef="#br0" timeOffset="95632.14">14821 9641 14 0,'0'0'28'15,"0"0"9"-15,0 0 2 16,0 0 12-16,0 0-28 16,0 0 3-16,0 0-2 15,-36 12-21-15,32-6 10 16,2 3-11-16,0-4 0 16,0-1 12-16,-3 1-13 15,2-5 14-15,1 3 30 16,-2-3-6-16,-3 2 14 15,3-2-13-15,2 0-11 16,2 0 33-16,0 0-10 0,0 0 3 16,0 0 6-16,0 0-36 15,0 0 24-15,0 0-15 16,0 0-11-16,-2-5 44 16,-1 3-27-16,-1-3-5 15,-1 1-11-15,3 1-16 16,-3 3 4-16,3 0-12 15,2-3 2-15,0 3 2 16,0 0-4-16,0 0 0 16,0 0 0-16,0 0 6 15,0 0-6-15,0 0 4 16,0-2-2-16,0 2 52 16,0-6-28-16,0 0 4 0,18-4-23 15,9 0 6-15,7 1-13 16,8 0 0-16,7 6 0 15,9-2 2-15,4 3 0 16,14-2-2-16,7 2 0 16,6-2-2-16,2 0 2 15,-4-2 0-15,-7 1 3 16,-4 5-4-16,-7-3 7 16,-2 3-6-16,-5 0 0 15,2 0 3-15,6 0-7 16,6 0 4-16,6 0 0 15,8 0 1-15,-3 0 6 0,-2 0-7 16,-12 0 0-16,-15 0 1 16,-18 0-3-16,-18-2 2 15,-13 2 0-15,-7 0 5 16,-2 0 7-16,0 0-1 16,0 0 16-16,7 0-21 15,2-2 12-15,8 0-18 16,4-1 5-16,-3 1-4 15,1 2 2-15,-5 0-3 16,-3 0 0-16,-5 0 6 16,-6 0-9-16,0 0 3 15,0 0-1-15,0 0-18 16,0 0-2-16,-15 0-45 16,-14 0-19-16,-10 14-106 15,-7-2-45-15,0-7-267 0</inkml:trace>
  <inkml:trace contextRef="#ctx0" brushRef="#br0" timeOffset="96421.76">15144 9278 36 0,'0'0'107'15,"0"0"-26"-15,0 0 20 16,0 0 3-16,0 0-40 16,0 0 45-16,-80-98-60 0,73 84-5 15,1 2 44-15,2 0-21 16,-4 3 8-16,4 2-5 15,2 0-49-15,0 6 32 16,2-2-24-16,0 3-19 16,0 0 29-16,0 0-31 15,0 0-7-15,0 0-1 16,0 0-7-16,0 0 6 16,18 9 1-16,7 9 0 15,6 0 8-15,2-1-2 16,-6 0-6-16,-1-5 0 15,-10-3 4-15,-3-4-8 0,-4-3 4 16,-4 0-37 0,1-2 16-16,-2 0-50 0,-1-6 40 15,1-16 5-15,-4-2-73 16,2-4 31-16,3-2 20 16,-2 3 46-16,-1 1-11 15,0 6 26-15,-2 3-7 16,2 4 37-16,-2 8-6 15,0 1 32-15,0 4-22 16,0 0-41-16,0 0 0 16,0 0-6-16,0 0-3 15,0 17-6-15,-2 5 18 16,-7 2-1-16,2 1-8 0,-2-1 0 16,1 4-1-1,-2 4 1-15,1 2-37 0,1 5-55 16,1-2-28-16,0-2-18 15,7-8-80-15,0-8 9 16</inkml:trace>
  <inkml:trace contextRef="#ctx0" brushRef="#br0" timeOffset="96665.61">15209 9305 115 0,'0'0'86'0,"0"0"-20"15,0 0 10-15,0 0-19 16,0 0 17-16,0 0 24 0,11-37-22 15,-11 37-23 1,0 0 38-16,0 0-41 0,0 0 0 16,0 0-15-16,0 0-30 15,0 0-1-15,0 18-4 16,5 8 0-16,2 4 10 16,3 2-5-16,1-2-5 15,-1 1 0-15,-2-6-66 16,-3-2-12-16,1-7-31 15,2-9-154-15,0-7-4 16</inkml:trace>
  <inkml:trace contextRef="#ctx0" brushRef="#br0" timeOffset="97372.72">15383 9342 29 0,'0'0'188'0,"0"0"-2"15,0 0-50-15,0 0-35 16,0 0-63-16,0 0-17 15,36-32 10-15,-18 32-27 16,-3 0 14-16,3 0 18 16,-1-3-15-16,0-8 21 15,-2 1-13-15,-4-2-29 16,-2-1 10-16,0 1-3 16,-3-2-7-16,-1-1 0 15,0 1-8-15,-3 2-3 16,0-2-15-16,-2 2 1 15,0 0 13-15,0 0 6 16,0 1-8-16,0 4 12 16,-2 3-5-16,-2 4 0 0,-6 0 14 15,4 0-7-15,-5 0 39 16,1 9-30-16,-1 5 16 16,3 7 1-16,1 2-15 15,0 6 10-15,5 2-9 16,2 1-9-16,0-6 37 15,0-1-38-15,2-3 7 16,14-6-9-16,1-4 15 16,1-6-16-16,3-6 2 15,2 0 4-15,7-18 25 16,4-12-22-16,-3-8-8 0,-5-3 0 16,-6 4 5-1,-6-1-7-15,-7 2 2 0,-1 4 0 16,1 4-1-16,-3 3 1 15,-2 10 0-15,-2 1 4 16,0 7 7-16,0 3-16 16,0 4 5-16,0 0-19 15,-2 0 15-15,-7 14 4 16,-1 4 0-16,5-2 0 16,5 1 7-16,0-3-20 15,11-3 13-15,20 2 0 16,9 1 12-16,5-2 5 15,-5 3-17-15,-7 0 5 16,-15-3 11-16,-13-2-31 0,-5-1 15 16,0 2 0-16,-14 3-7 15,-8-2 18-15,-2 2-11 16,3 1 0-16,6-3-135 16,3 2-138-16,8-7-356 15</inkml:trace>
  <inkml:trace contextRef="#ctx0" brushRef="#br0" timeOffset="99112.56">16678 9544 6 0,'0'0'17'0,"0"0"10"15,0 0-4-15,0 0 43 16,0 0 13-16,0 0 8 16,-26 15 41-16,26-15-3 15,0 0-26-15,0 0-13 16,0 0-32-16,0 0 25 15,0 0-31-15,0 0-11 16,0 0 38-16,0 0-33 0,-3 0 18 16,3-7-21-16,-3-8-27 15,1-5 0-15,0-7-12 16,0-3 0-16,-4-2 1 16,1-2 3-16,-1-2-4 15,-2-6 0-15,2-4 7 16,-3-2 3-16,-3-2-10 15,4-3 0-15,-3-1 6 16,2-4 4-16,2-5-10 16,0 0 0-16,1-2 10 15,4 5-3-15,-2 7-7 16,1 9 0-16,-2 9 23 16,1 9-11-16,2 6-12 0,-1 4 2 15,3 4 8-15,0 5 7 16,0-2-17-16,0 3 0 15,0 4 10-15,0-2-1 16,0 0-9-16,0 0 0 16,0 1 10-16,0 3-5 15,0-3-5-15,-2 1 0 16,2 2-2-16,-2-2 6 16,2 0-4-16,0-1 0 15,-2-2 8-15,2-3-11 16,-2 0 3-16,0-2 0 15,-1-2-8-15,-1-5 16 0,1-4-8 16,-1-2 0-16,-1-4 2 16,3-1-2-16,-2-2 0 15,0-5 0-15,-1 3-9 16,1 6 18-16,-1 4-9 16,3 9 0-16,-1-1 1 15,-1-3-1-15,2 2 0 16,0 1 0-16,2-1-9 15,0 1 18-15,-2-1-9 16,2 6 0-16,-3-2 4 16,1 2-6-16,-2 3 2 15,4 2 0-15,0 2-9 16,0 0 19-16,0-1-10 0,0 3 0 16,0 0 4-1,0 0-12-15,0 0 8 0,0 0 0 16,0 0-9-16,0 0 15 15,-3 0-6-15,3 0 0 16,0 0 4-16,0 0-7 16,0 0 3-16,0 0 0 15,0 0-12-15,-2 0 18 16,2 0-6-16,0 0 0 16,0 0 4-16,-3 0-20 15,1 0 16-15,-6 0 0 16,-3 0-14-16,-3 5 20 15,-1 5-6-15,-3 4 0 16,-1 0 5-16,2 4-10 0,-3-1 5 16,3 0 0-16,-2 1-6 15,6-2 16-15,2-4-10 16,2-2 0-16,7-6 0 16,2-2 0-16,0-2 0 15,0 0 0-15,0 0 9 16,0 0 3-16,0 0-12 15,0-4 0-15,2-11 4 16,9-2-6-16,1 0 2 16,-2 3 0-16,-1-4-3 15,3 4 8-15,-4 2-5 16,1 0 0-16,1 7 6 16,-6-1-12-16,0 4 6 15,-2 2 0-15,0-2-14 16,5 2 16-16,-1 0-2 0,6 0 0 15,-1 0 4-15,1 2-14 16,1 18 10-16,0 6 0 16,5 8-10-16,2 6 15 15,0 2-10-15,4 0-17 16,-3-3-86-16,-2-6-29 16,-7-11-183-16</inkml:trace>
  <inkml:trace contextRef="#ctx0" brushRef="#br0" timeOffset="100772.49">16393 8170 13 0,'0'0'69'0,"0"0"-2"16,0 0 26-16,0 0 9 15,0 0-1-15,0 0-17 0,0-67-45 16,0 61 31-16,0 2-45 15,-2 1 18-15,-3 2-15 16,1 1-26-16,-8 0 13 16,1 0-15-16,-7 12 0 15,-1 16 8-15,-6 11-4 16,0 4 16-16,-2 3 15 16,5-3-15-16,2-7 21 15,7-8-37-15,4-6 0 16,2-10 14-16,5-4-7 15,0-7-11-15,2-1 0 16,-2 0 4-16,2 0 8 0,0 0-7 16,0 0-5-16,0-5 11 15,0-19-11-15,4-5-57 16,14-2 38-16,-5-4 19 16,0 8 8-16,-1 0-8 15,-5 3 0-15,-1 4 29 16,-2 3-23-16,1-2 28 15,-1 1-10-15,4 2-14 16,0-2 25-16,1 4-33 16,0-3-2-16,2 4 34 15,-4 3-29-15,-1-1 22 16,2 4-14-16,-4-3-7 16,2 2 9-16,1 0-15 15,-3-1 0-15,0 5 0 0,0-1 18 16,-2 1-18-16,0 1 13 15,0 1-12-15,0 1 34 16,0-1-35-16,5-2 0 16,-1 1 12-16,2 3-7 15,3 0-8-15,4 0 3 16,9 0 0-16,10 24 14 16,4 10-14-16,4 11 0 15,-4 7 3-15,-5 1 5 16,-4-4-8-16,-6-5 0 15,-5-11 0-15,-5-11-1 0,-9-8 1 16,1-10 0 0,-3 0 3-16,-2-4 14 0,0 0-10 15,0 0 1 1,0 0-1-16,0 0 6 0,0 0-13 16,0 0-11-16,3 2 9 15,-1 5-153-15,2 9-77 16,-1 0-89-16</inkml:trace>
  <inkml:trace contextRef="#ctx0" brushRef="#br0" timeOffset="104669.89">16995 8937 73 0,'0'0'136'16,"0"0"-44"-16,0 0 2 0,0 0-63 16,0 0 24-16,0 0 1 15,0 0-31-15,-29 41 25 16,29-41-4-16,0 0 12 16,6-14 26-16,5-6-76 15,1-3 2-15,-6-3 5 16,3 0-4-16,-2 0-10 15,-2 2-1-15,-1 6 1 16,-2 4 25-16,0 2-19 16,0 4 16-16,1 4 14 15,-1 2-26-15,0-1 20 16,-2 3-5-16,0 0-18 16,4 0 1-16,4 0-9 0,0 15 0 15,5 13 5 1,3 8 9-16,-1 8-9 0,1 7 0 15,-3-2 5-15,-1 4-3 16,-3-4-6-16,-1-1-1 16,0-7 7-16,-4-5 2 15,-2-6 3-15,-2-7 2 16,0-2-11-16,0-7 18 16,0-3-20-16,-6-2 12 15,-10-3 12-15,1-4-24 16,1-2 20-16,-1 0 1 15,3 0 2-15,1-24 26 0,5-8-41 16,6-8 2 0,0-8-10-16,0-4 9 0,17-1-10 15,10 0 0-15,2 2 4 16,2 5-24-16,-2 7 20 16,-4 8-12-16,-3 4 10 15,-4 8-31-15,-5 3 32 16,-4 5 1-16,-5 6 0 15,-1 3 4-15,-3 2-4 16,0 0 0-16,0 0 0 16,0 0-22-16,0 0 19 15,0 7-6-15,0 13 9 16,0 6 8-16,0-3-7 16,0 5-1-16,6-1 0 0,10-3-1 15,-1-7 1-15,3-5 0 16,-5-6 6-16,-1-2-19 15,-1-4 13-15,-2 0-3 16,-2 0 1-16,-1-14-38 16,-3-6 21-16,-3-2 0 15,0-5-13-15,0-4 30 16,-3 1-26-16,-5 6 28 16,-4 8-6-16,3 8 9 15,1 8-4-15,-4 0 1 16,1 4-13-16,0 17 0 15,2 10 22-15,2 1-9 16,5-2 0-16,2-2 13 0,0-7-13 16,0-6 0-16,2-5 3 15,7-8 2-15,3-2-2 16,1 0-3-16,3-10 20 16,1-14-12-16,3-2-15 15,1-2 7-15,-2 2-11 16,0 0 0-16,0 9 4 15,-3 2 7-15,-5 5 0 16,-2 8-13-16,-4 2 8 16,-1 0-5-16,0 0-7 15,-1 15 9-15,-3 11 7 16,0-1 1-16,0 3 15 16,0-3-6-16,0-8-7 15,0-3-2-15,0-4 7 16,0-4 0-16,0-6-5 0,0 0-2 15,0 0 16-15,0 0-9 16,0 0 11-16,4-9-18 16,8-14 8-16,1-1-17 15,3 1-8-15,-1 4 17 16,-5 4-13-16,0 6 10 16,-3 3-5-16,1 2 8 15,2 2 0-15,-4 2-6 16,-1 0 6-16,-1 0-13 15,-4 12 11-15,0 10-3 0,0 2 5 16,0-2 4 0,0-3 3-16,0-5 2 0,0-5-8 15,2-6-1-15,-2 0 0 16,2-3 13-16,0 0-7 16,6 0 21-16,-2-15-8 15,5-4-13-15,0-5-6 16,1-2-10-16,-4 2 5 15,1 0-36-15,1 3 32 16,-2 6 3-16,3 3 6 16,-1 1 0-16,-2 11 4 15,1 0 8-15,3 0 0 0,1 0-1 16,0 14-3 0,3 10-4-16,-4 5-2 0,0-1 13 15,-3-5-15-15,-5-2-27 16,-4-5-24-16,0-4-118 15,0-10-101-15,0-2-223 16</inkml:trace>
  <inkml:trace contextRef="#ctx0" brushRef="#br0" timeOffset="104853.7">17592 8410 965 0,'0'0'178'0,"0"0"-96"16,0 0-77-16,0 0-3 0,0 0-2 16,0 0-61-16,-3 26 26 15,40 6-160-15,-4-1-108 16,3-10-300-16</inkml:trace>
  <inkml:trace contextRef="#ctx0" brushRef="#br0" timeOffset="105839.83">18272 8620 345 0,'0'0'143'15,"0"0"-41"-15,0 0-35 16,0 0-18-16,0 0 12 16,0 0-32-16,-4 0 9 15,1 0 8-15,-4-2-40 16,3-3 25-16,-1 0 19 15,1 0-17-15,0 3 26 0,2 2-39 16,2-3-4-16,0 3-11 16,0 0-5-16,0 0-2 15,0 5-10-15,0 9 12 16,0 5 11-16,0 8-7 16,0-1-4-16,0 4 8 15,0 2 3-15,0-2-4 16,4-4-7-16,2-5 6 15,1-4-5-15,0-9-1 16,-2-4-15-16,-3-4 10 16,2 0-5-16,3 0 10 15,2-4 40-15,2-12-38 16,2-5-4-16,1 2 1 16,-3 1-16-16,-1 0 13 15,0 4-8-15,-3 6 12 0,-1 2 0 16,0 4 0-16,2 2-13 15,-4 0 6-15,3 8 7 16,1 9-8-16,0 2 21 16,0-1 6-16,3-2-13 15,-1-4 2-15,-4-5 7 16,3-7-3-16,0 0-7 16,0 0 23-16,2 0-18 15,-2-14 15-15,2-9-25 16,-4-1-13-16,-1-4 7 15,-6-3-42-15,0-1-7 16,0 5 47-16,-13 0-20 0,-3 8 28 16,5 5 1-16,2 5 5 15,5 7 16-15,1 2-22 16,1 0-1-16,2 0-7 16,0 2 1-16,0 7 3 15,0-4-3-15,2-1-10 16,12-4 11-16,1 0 12 15,4 0 1-15,0 0-7 16,1 0-12-16,1 0 6 16,-4 0-22-16,-1 0-26 15,-5 0 50-15,3 0-12 16,-1 0 16-16,-5 5-1 16,6 9 7-16,-3 5 0 15,-4 4 14-15,2 3 9 0,-2-3 39 16,-3-2-53-16,2-6 0 15,-1-3-9-15,2-7 6 16,0-5-16-16,1 0 4 16,6 0-5-16,4-14-17 15,-2-11-195-15,-1-2-346 16</inkml:trace>
  <inkml:trace contextRef="#ctx0" brushRef="#br0" timeOffset="106150.65">18689 8354 687 0,'0'0'123'0,"0"0"-118"15,0 0 12-15,0 0 33 16,0 0-27-16,0 0-7 16,-22 60-8-16,37-58 3 15,-4-2 88-15,2 0-45 16,-3 0-16-16,-1-6-14 15,-7-2-12-15,-2 1-18 16,0 0 6-16,0 1 0 16,0 2-14-16,-2 2 14 15,-10 2-34-15,1 0-34 16,0 16-40-16,7 10-18 16,4 2-13-16,0-2-185 15</inkml:trace>
  <inkml:trace contextRef="#ctx0" brushRef="#br0" timeOffset="106462.63">18999 8368 353 0,'0'0'268'15,"0"0"-146"-15,0 0-9 16,0 0-41-16,0 0-30 15,0 0 15-15,22-58-21 16,-22 55-15-16,2 3 40 0,-2 0-36 16,0 0 3-16,3 0-28 15,-1 15-3-15,4 14 3 16,3 8 1-16,0 2 6 16,0 4 2-16,-2-2-4 15,-3-7-5-15,2-1 0 16,0-7 9-16,-2-2-9 15,0-7 0-15,-2-5-15 16,1-5-4-16,-3-3-75 16,0 1-24-16,0-5-20 15,0 0-97-15,0 0-70 16</inkml:trace>
  <inkml:trace contextRef="#ctx0" brushRef="#br0" timeOffset="107136.24">19010 8562 306 0,'0'0'325'15,"0"0"-137"-15,0 0 0 16,0 0-94-16,0 0-52 16,0 0-30-16,49-36 4 15,-24 30-16-15,-2 0 0 16,2-4 0-16,-2-2 2 16,-3-2-2-16,-3-2-7 15,-3-5 5-15,-1 4-38 16,-6-5 27-16,-2 1-12 15,-3-4 8-15,-2-3 7 0,0 0 8 16,0 0 2-16,0 8 0 16,0 1 10-16,-5 14-10 15,5 3 14-15,-2 2-13 16,-1 0-1-16,1 0-4 16,0 0-2-16,0 17-7 15,-2 5 26-15,2 6-10 16,2 4 12-16,0 7-11 15,0 1 31-15,0 2-32 16,0 0-1-16,0-4 0 16,0-4 7-16,4-4-9 15,-2-3 0-15,0-8 2 16,-2-5 0-16,0-5 1 0,0-5-3 16,0-4 0-1,2 0-16-15,3 0 16 0,2 0 0 16,0-13-7-16,1-2 6 15,3-5-17-15,1 1 7 16,1 1-6-16,1 0-10 16,-4 6 27-16,-3 4 0 15,0 2-3-15,-2 4-7 16,-5 2 10-16,0 0 0 16,2 0-4-16,0 0 9 15,0 8-3-15,2 4 17 16,1 2-18-16,-1 0 35 15,6 0-33-15,0-2 8 16,3 0 11-16,3-2-20 0,3-6 28 16,-2-4-17-16,-1 0-10 15,1 0 27-15,-3-10-27 16,-1-8-6-16,-4-4-8 16,-7 2-74-16,-2 4 2 15,0 1-121-15,0 0-279 16</inkml:trace>
  <inkml:trace contextRef="#ctx0" brushRef="#br0" timeOffset="119136.46">19968 8349 416 0,'0'0'150'0,"0"0"-83"16,0 0-63-16,0 0 16 15,0 0-20-15,0 0 0 16,0 0 14-16,16-2-3 16,-14 2 6-16,0 2 25 15,1 9-40-15,-1 1 24 16,0 4-2-16,3 3-23 16,1-2 33-16,-2 0-26 15,1-5-8-15,-1-3 17 16,-1-6-8-16,-1 2-9 15,-2-5 6-15,3 0-3 0,-3 0 27 16,0 0-1-16,2-6-2 16,2-10-25-16,-2-5-2 15,-2 1-3-15,0 3 3 16,0-4 0-16,0 8 3 16,0 1-3-16,0 1 0 15,0 6 26-15,0 0-21 16,0 4 19-16,-2 1-8 15,2 0-12-15,0 0 20 16,0 0-24-16,-2 0 0 16,2 0 0-16,-4 0 9 15,-1 0-9-15,0 7 0 0,3 11 2 16,0 4 9 0,2 4-11-16,0 1 0 0,0 4 8 15,9 1-1-15,6-3-7 16,1-3 0-16,4-4 5 15,-4-4-3-15,-1-8-2 16,3-6 0-16,-3-4-9 16,6 0-6-16,-1-12 5 15,0-8-25-15,0-2-12 16,-4-2 47-16,1 0-55 16,4 0 35-16,-6 2 4 15,1 3 0-15,-1 4 16 16,-1 3-10-16,-6 2 23 15,-1 3 1-15,-3 5 12 16,-4-1 3-16,0 1 22 0,0 2-48 16,0 0 4-16,2 0-2 15,2 5 17-15,2 9 21 16,1-3-43-16,1-1 0 16,0 1 10-16,-2-5-3 15,-4 1-7-15,0-6 0 16,-2-1 2-16,0 3-2 15,0-3 0-15,0 0-9 16,0 0-2-16,0 0-17 16,0 0 17-16,0-3-8 15,0-12-98-15,-4-1 80 16,-2 1 3-16,-4 2 34 0,-1 0 2 16,5 8 5-16,-6 2-1 15,1 3-1-15,0 0 5 16,-5 13-20-16,3 11 8 15,2 5 2-15,2 6 29 16,2 0-26-16,3-1 23 16,4-5-13-16,0 1-7 15,0-7 6-15,0-4-12 16,0-6 0-16,0-8-6 16,0 2 10-16,0-7-8 15,0 0 8-15,4-7-13 16,9-16 7-16,4-3-40 15,-2-3 42-15,3 2-17 0,-5 2 27 16,1 4-10-16,-6 10 25 16,3 8-2-16,1 3 29 15,1 0-52-15,3 9 0 16,1 15 15-16,1-2-14 16,2-2 20-16,-2-4-11 15,-4-6-10-15,-5-4 32 16,-1-4-26-16,-1-2 14 15,2 0 16-15,2-8-27 16,2-14-9-16,-3-2 0 16,0-5-50-16,-3-4 49 15,-3-1-20-15,2-4 18 0,-6-3-28 16,0-2 35-16,0-5-4 16,0 0 0-16,0-1 5 15,-10 8 10-15,1 4-6 16,3 13-3-16,2 7 31 15,-2 8-32-15,4 5 14 16,0 2-8-16,0 2-3 16,2 0-2-16,0 0-6 15,-2 0 0-15,2 0-16 16,0 18 17-16,0 11-1 16,0 17 0-16,0 5 1 15,0 7 2-15,0 3-3 16,4-3 0-16,0-2 16 15,2-4-7-15,0-8-9 16,0-8 6-16,1-10 5 0,5-8-14 16,1-10 3-16,3-6 0 15,3-2 30-15,4 0-19 16,1-16-11-16,1-4-63 16,-5 2-54-16,-4 0-54 15,-8-2-192-15,-6 0-141 16</inkml:trace>
  <inkml:trace contextRef="#ctx0" brushRef="#br0" timeOffset="119335.45">20503 8303 681 0,'0'0'254'0,"0"0"-164"15,0 0-11-15,0 0-34 16,0 0-33-16,0 0-9 15,0 0-3-15,120-114-36 16,-95 104-39-16,-2 8-101 16,-1 2-27-16,-5 0-106 15,2 0-56-15</inkml:trace>
  <inkml:trace contextRef="#ctx0" brushRef="#br0" timeOffset="121245.09">20824 8325 204 0,'0'0'171'0,"0"0"-106"16,0 0 90-16,0 0-98 15,0 0 19-15,0 0 15 16,29 19-34-16,-10-19-6 16,-4 0-42-16,1 0-5 15,-1-4 22-15,-1-7-22 16,-1 0-4-16,-3-4 0 15,2 3-30-15,-1-4 26 16,-5 1-68-16,-3-3-10 16,-3 2 48-16,0-2-20 15,0 5 47-15,-5 5-1 16,-5 4-1-16,-4 3-2 0,-1 1 11 16,-2 0 0-16,2 3-8 15,1 11 20-15,1 2-12 16,3 7 44-16,-2 2 1 15,3 8 73-15,1 4-36 16,6 4-16-16,2-3 29 16,0-2-61-16,0-8 18 15,6-5-32-15,9-8-18 16,5-7 7-16,5-8-3 16,4 0 4-16,2-8 4 15,5-16-14-15,-1-8-75 16,-1-2-12-16,-3-2-64 15,-4-3 22-15,-3 5-23 16,-3 5 33-16,-4 4 98 0,-5 9 21 16,-3 6 76-16,-5 3 21 15,-4 5-64-15,0 2 32 16,0 0-65-16,2 0 7 16,2 3 68-16,1 10-53 15,-3-2 15-15,3 1-8 16,-1-2-23-16,1-2 26 15,-3 0-30-15,2-1 2 16,-2-2 5-16,-2-2 7 16,2-3-16-16,-2 0 15 0,0 0-13 15,0 0 49 1,3-6-35-16,-3-11-5 0,0 1-22 16,0 1 8-16,0 1-10 15,0 5-6-15,-7 3 4 16,-1 2 3-16,-1 4 12 15,-3 0 0-15,1 0-12 16,0 9 20-16,0 10-8 16,2 4 7-16,3 0 4 15,3 4-6-15,3-3-5 16,0-7 0-16,0 0-6 16,9-7 3-16,4-6 3 15,1-4 10-15,-1 0 14 16,-2-6 10-16,1-15-34 15,-4 0 3-15,-1-1-7 0,0 0 14 16,-3-1-10 0,1 6 0-16,-3 4 7 0,-2 4-5 15,0 4 6-15,2 3-8 16,-2 2 22-16,0 0-22 16,0 0 0-16,0 2-20 15,0 18 14-15,0 9 6 16,0 7 14-16,0 7-4 15,0 10 24-15,0 5-22 16,0 4-11-16,0-2-1 16,0 3 8-16,0-8-1 15,0-2-7-15,0-4 0 0,0-8 5 16,0-5 7 0,0-8-12-16,0-3 0 0,0-10 4 15,0-3 10-15,0-5-14 16,-4-2 0-16,-3-3 17 15,0-2-5-15,-4 0 31 16,2 0-5-16,-2-14-23 16,2-16 27-16,3-4-42 15,1-8 0-15,5-4 4 16,0 0 2-16,0-1-6 16,2-3 0-16,16 5-7 15,6 0-5-15,5 5-8 16,-4 5 17-16,0 4-14 15,-4 4-15-15,0 4 22 16,-3 3 2-16,-1 5-17 0,-3 1 18 16,-3 1 7-16,-5 6 0 15,0 2 3-15,-6 5 9 16,0 0-12-16,0 0 0 16,0 0-20-16,0 0 18 15,0 13-9-15,0 13 11 16,0-1 1-16,0 1 5 15,0-2-6-15,0-2 0 16,0-6 8-16,10-4-16 16,-1-6 8-16,5 0-1 15,-1-6-14-15,0 0 30 16,5 0-5-16,-2-8-10 0,-1-10-2 16,-1-3-8-16,-7-4-74 15,-5 1 29-15,-2 0 43 16,0 7-6-16,-7 4 18 15,-6 5 0-15,2 8 1 16,-1 0 30-16,-3 2-31 16,-1 17 0-16,1 0 47 15,1-1-46-15,9-6 17 16,3-6-18-16,2-3 14 16,0-3-12-16,0 0 10 15,0 0 9-15,7 0 36 16,9-14-31-16,6-3-4 15,3 1-22-15,-1-2 7 0,-2 4-12 16,5 4 5 0,-2 4 0-16,0 6-22 0,1 0 15 15,-2 0 5-15,1 18-8 16,-5 6 1-16,-5 3-3 16,-3 2 12-16,-3 1 0 15,-7-5-16-15,0 0 26 16,-2-6-20-16,0-8 4 15,0-1 6-15,0-6 8 16,0-2-8-16,0-2 0 16,0 0 43-16,-2 0-20 15,-2-8 31-15,2-11-45 0,2-8-2 16,0-2 30 0,0-5-37-16,0 2 0 0,15-1 4 15,5 2-1-15,-3 6-3 16,-1 6 0-16,-5 8 8 15,-1 7-23-15,-2 4 15 16,-1 0 0-16,1 5-21 16,4 20 21-16,-3-1-10 15,-3 2-23-15,2-4-35 16,-6-2-32-16,2-8-97 16,-2-6-87-16,-2-6-370 15</inkml:trace>
  <inkml:trace contextRef="#ctx0" brushRef="#br0" timeOffset="121413.01">21885 8023 603 0,'0'0'158'16,"0"0"-56"-16,0 0-76 15,0 0 1-15,0 0-27 16,0 0-96-16,-18-51-165 15,18 60 1-15</inkml:trace>
  <inkml:trace contextRef="#ctx0" brushRef="#br0" timeOffset="122979.71">22115 8208 78 0,'0'0'169'0,"0"0"-109"16,0 0 28-16,0 0 23 15,0 0 29-15,0 0-53 16,7 3-5-16,-7-3 56 16,2 0-71-16,-2 0 3 15,0 0-44-15,0 4-18 16,0 10-16-16,4 9-6 15,-1 0 14-15,3 3 4 0,0-5 4 16,0-3-8-16,0-7 0 16,-1-4 8-16,-3-7 0 15,-2 0-8-15,0 0 1 16,0 0 36-16,0 0-30 16,2 0 32-16,-2-12-39 15,0-5 0-15,0 2-9 16,0-6-9-16,0-2 5 15,0-2-7-15,0 6 24 16,0 1-4-16,0 7 0 16,0 5 2-16,0 2-2 15,0 4 0-15,0 0 4 0,-2 0-13 16,-9 0 6 0,-5 7 3-16,-1 13 0 0,1 1 0 15,3 4 10-15,1 3-6 16,5-1 2-16,7 2 27 15,0 1-26-15,0-2-3 16,5-3-2-16,13-2 12 16,-3-5-3-16,8-8-11 15,3-8 0-15,6-2 15 16,3-6-13-16,1-15-4 16,-3-8-11-16,-4 0-58 15,-2-2 27-15,-7 3-12 16,-3 3 47-16,0 7-14 15,-7 7 21-15,0 1 2 16,-1 5 0-16,-3 5 1 0,3 0-6 16,0 0 8-1,-2 0-3-15,-1 0 20 0,3 8-8 16,-4 5 10-16,4-1-5 16,-5 2-14-16,0-3 31 15,3 0-31-15,-2 0-1 16,2-4 14-16,-3-3-11 15,-2-2-5-15,-2-2 0 16,2 0 7-16,-2 0 4 16,0 0-11-16,0 0 0 15,2 0-3-15,1-9 0 16,-3-5-3-16,0-1-4 0,0-4-2 16,0 4 6-1,0-3 6-15,0 5 0 0,-9 3 2 16,0 5 9-16,-2 3-11 15,0 2 0-15,0 0 15 16,-3 0-24-16,3 9 9 16,-3 5 0-16,4 5-2 15,1 0 15-15,1 3-13 16,4 4 2-16,2 1 6 16,2-3 2-16,0-2-10 15,0-5 0-15,0-3 0 16,0-7 0-16,6-3 0 15,4-4-4-15,3 0 8 0,5 0 32 16,0-11-36-16,0-6 3 16,-3-5-5-16,-1 0 2 15,-3 2-10 1,-5-1 9-16,-1 7 1 0,0 0 5 16,-3 6-5-16,0 3 0 15,-2 2-9-15,0 3 10 16,0 0-2-16,0 0-11 15,0 0-22-15,0 3 30 16,0 9-5-16,0 3 9 16,0 4 15-16,0-6-2 15,2 0-13-15,7-3 10 16,5-4-5-16,-1-2 27 0,1-4-32 16,-2 0 3-16,-1 0 36 15,1-16-38-15,-1-5 7 16,1-2-8-16,-4-5 8 15,1-4-6-15,-1-1-2 16,4-1 0-16,-5 1-4 16,-3 0 4-16,-2 3-3 15,-2 1 0-15,0 5-4 16,0 5 4-16,0 3 3 16,0 2 0-16,-4 3-8 15,-5-1 21-15,0 3-11 16,0 1 2-16,0 0 7 15,3 4-5-15,2 0-6 16,-2 4 0-16,6-3-9 0,0 3 11 16,0 0-4-1,0 0 1-15,0 4-12 0,0 19 6 16,0 9 7-16,0 8 0 16,10 7 6-16,1 5 7 15,2 0-13-15,1 1 0 16,-2-7 11-16,7-9-6 15,-4-12-5-15,1-6-3 16,2-12 1-16,-3-7 4 16,6 0 4-16,3-5-6 15,2-20-55-15,1-4-33 16,-2-6-61-16,-5-1-196 0</inkml:trace>
  <inkml:trace contextRef="#ctx0" brushRef="#br0" timeOffset="123284.54">22973 7754 466 0,'0'0'286'16,"0"0"-112"-16,0 0-92 15,0 0-49-15,0 0-10 16,0 0-23-16,63 48 45 0,-28-4-8 16,1 9-35-16,-3 10 33 15,-8 7-23-15,-9 9-5 16,-14 7-10-16,-2-1 11 16,-4-9-8-16,-31-10 0 15,-7-10-27-15,-13-5-18 16,-6-10-105-16,-1-9-168 15,0-14-294-15</inkml:trace>
  <inkml:trace contextRef="#ctx0" brushRef="#br0" timeOffset="124373.45">16947 8511 53 0,'0'0'260'0,"0"0"-39"16,0 0-89-16,0 0-75 15,0 0 58-15,0 0-21 16,0-17-36-16,0 11 30 16,0 3-60-16,0 0 20 15,0 1 14-15,0 2-24 16,0 0 21-16,0 0-59 16,0 0 4-16,0 0-13 15,-2 14 17-15,-13 14-8 16,-3 8 0-16,-2 10 2 0,-2 11 3 15,2 13-3 1,5 13-2-16,9 4 14 0,6 4-6 16,12-5-8-16,21-10 0 15,14-8 7-15,8-8-26 16,6-8 10-16,-1-12-109 16,-9-12-118-16,-13-19-407 15</inkml:trace>
  <inkml:trace contextRef="#ctx0" brushRef="#br0" timeOffset="160709.28">20325 7427 10 0,'-9'0'6'0,"2"0"4"16,-3 0-7-16,2 0-3 15,-1 0 7-15,3 0-6 16,-3 0 10-16,0 0 4 16,-2 0 16-16,2 0 31 15,0 0-18-15,-2 0 10 16,4 0 2-16,1 0-21 15,-1 0 13-15,2 0-25 16,3 0-17-16,2 0 31 16,0 0-22-16,0 0 11 15,0 0 20-15,0 0-11 0,0 0 24 16,0 0-14-16,0 0-7 16,0 0 28-16,0 0-34 15,0 0 6-15,0 0-5 16,0 0-27-16,0 0 1 15,9-2 9-15,11-2-13 16,5-4 15-16,2 2-15 16,2-2-3-16,2 2 0 15,2-1 12-15,5 0-12 16,11 2 0-16,7-4 2 16,9 1 9-16,6 0-5 15,0-2-6-15,-2-1 0 16,-4 2 4-16,-3-2-4 0,-1 2 0 15,-1-3 0-15,0-2 3 16,2-2-2-16,3-1-1 16,4-1 0-16,0 0 10 15,0 3-10-15,-4 3 0 16,2-1 2-16,-1 3 0 16,6 2-2-16,1 1 0 15,4 2-1-15,-2-1 7 16,5-2-9-16,5 3 3 15,1-6 0-15,6 3 1 16,-1 2 0-16,1 2-1 16,-3 4 0-16,-4 0-2 0,4 0-1 15,-2 0 3-15,0 9 0 16,-6-4 5-16,-10 1-4 16,-9-2-1-16,-2 1 0 15,-2-5 6-15,5 0-6 16,-3 0 0-16,2 0 0 15,1 0 8-15,-3 0-2 16,-2-9-6-16,-7 3 0 16,-2 1 16-16,0-2-14 15,2 3-2-15,3 0 9 16,8-2 9-16,3 2-18 16,2 3 0-16,0-4-1 15,0 3 3-15,-7 0-2 0,0 2 0 16,-4 0 2-1,-6 0-3-15,0 0 1 0,-3 2 0 16,-9 6 0-16,-5-1-2 16,-8 0 2-16,-6-1 0 15,-3 0 1-15,-3-2 2 16,1-1-3-16,-1-2 0 16,1 1-2-16,-1-2 7 15,-1 0-5-15,1 0 0 16,-5 0 2-16,4 0 1 15,-5 0-3-15,1 0 0 16,-1 0 0-16,-2 0 7 16,-3 0-10-16,0 0 3 15,-2 0 0-15,0-6-7 0,0-4-13 16,0-3 20-16,-7-5-2 16,-13-1 11-16,-4-1-9 15,-10-1 0-15,1 0 4 16,0 5-4-16,2 4 0 15,8 3 0-15,9 6-5 16,5 1 9-16,9 2-5 16,0 0 1-16,0 0-24 15,0 0 24-15,21 0-11 16,6 12 11-16,2 4 0 16,2 4 11-16,-4 7-15 15,-8 8 4-15,-17 11-7 16,-2 11-1-16,-21 6 3 0,-22 0 5 15,1-3 26-15,1-9-19 16,10-5-1-16,7-7-6 16,2 3-16-16,-1-5-143 15,6-13-277-15</inkml:trace>
  <inkml:trace contextRef="#ctx0" brushRef="#br0" timeOffset="163347.76">12140 13242 91 0,'-52'0'2'15,"-4"0"4"-15,8 2 11 16,3 1-3-16,3-1 57 16,8-2 10-16,5 0-10 15,7 0 36-15,11 0-33 16,7 0 11-16,4 0-5 16,0 0-41-16,0 0 3 15,8 0-9-15,28 0-2 0,13-7 8 16,16-1-39-16,12 3 39 15,10 2-19-15,16 3-11 16,18 0-9-16,19 0 0 16,29 3 6-16,25 0 0 15,24-3-6-15,19 0 0 16,10-14-10-16,14-11 28 16,-5-9-18-16,-11 1 11 15,-25 5 24-15,-42 5 25 16,-40 10-52-16,-45 3 0 15,-35 6-9-15,-29 2 5 16,-18 2-8-16,-11-3-16 0,-6 3-70 16,-34 0 67-16,-25 0-69 15,-28 23-133-15,-26 7-159 16</inkml:trace>
  <inkml:trace contextRef="#ctx0" brushRef="#br0" timeOffset="163988.4">11758 13391 53 0,'0'0'63'0,"0"0"16"0,0 0 24 15,0 0-25-15,0 0 0 16,0 0 3-16,16-96-21 16,-16 89 23-16,0 2-47 15,0 1-22-15,0 0 10 16,0 0-13-16,0 1-4 15,0 3 2-15,0 0-4 16,0 0 19-16,0 0-24 16,0 0-6-16,2 23-1 15,2 27 8-15,7 32-1 16,3 20 43-16,3 14 8 0,2 9 8 16,1-8-59-16,-3-8 3 15,-3 0 11-15,-3-10-2 16,-7 2-13-1,-4-2 1-15,0-4 0 0,0-3 5 16,0-7-5-16,0-15-16 16,0-10 5-16,0-11-84 15,0-13 9-15,0-14-15 16,19-8-60-16,5-8-8 16,0-5-39-16</inkml:trace>
  <inkml:trace contextRef="#ctx0" brushRef="#br0" timeOffset="164495.79">11881 14929 235 0,'0'0'174'15,"0"0"-71"-15,0 0-102 16,0 0-1-16,0 0 53 16,0 0 41-16,-63-14-5 15,63 14-38-15,0 0-17 16,0 0 21-16,0-2-18 0,2 0 2 16,17 0 53-16,10-8-85 15,8 2 9 1,15 0-2-16,21-3-10 0,26-3 14 15,28-3-7-15,31-3-7 16,29 1 28-16,20 7-23 16,16 5-1-16,7 3-8 15,1 0 0-15,3-1-10 16,-8 1 7-16,-16-8 3 16,-14 0-14-16,-27 0 30 15,-25-6-16-15,-25 0 0 16,-30 3 3-16,-25-2 31 15,-23 5-34-15,-17 2 0 0,-8 3 3 16,-9-4-3 0,-3-1-8-16,0 2 6 0,-4-3-44 15,0 1 18-15,0-5-38 16,0-3-82-16,0-2 8 16,0-11-201-16,0-6-80 15</inkml:trace>
  <inkml:trace contextRef="#ctx0" brushRef="#br0" timeOffset="165207.4">14854 13089 5 0,'0'0'73'15,"0"0"-4"-15,0 0-40 16,0 0 34-16,0 0-11 16,0 0 1-16,2-118-41 15,4 105-7-15,-4 5 19 16,-2-3-1-16,2 2-1 0,-2 1 24 15,0-2-15 1,0-1 11-16,0 1 5 0,0-2-22 16,0 5 26-16,0 0-2 15,0 6-17-15,0 1 18 16,0-2-21-16,0 2 4 16,0 0-29-16,0 0 6 15,0 0-20-15,0 28-7 16,0 19 17-16,9 22 26 15,7 12-18-15,-1 11 17 16,3 4 3-16,-3 8-28 16,-3 5 47-16,-1 3-36 15,-5 0-8-15,-2 1 36 16,-1-9-37-16,-3-4 24 0,0-4-5 16,0-9-10-1,0-12 20-15,0-7-31 16,0-8 0-16,4-7 7 0,-1-5 10 15,-1-9-17-15,0-7 0 16,1-5 1-16,-3-8 2 16,0-12-3-16,0-2 0 15,0-5-3-15,0 0 19 16,0 0-16-16,0 0 21 16,0 0-6-16,0 0 32 15,0 0-44-15,0 0-2 16,0 0 27-16,0 0-17 15,0 0-11-15,-12 0 0 0,-28 0 4 16,-25 7-13 0,-24 9-24-16,-29-2-105 0,-34-5-116 15</inkml:trace>
  <inkml:trace contextRef="#ctx0" brushRef="#br0" timeOffset="166476.67">12275 13742 244 0,'0'0'222'0,"0"0"-183"16,0 0-19-16,0 0-3 15,0 0-4-15,0 0 42 16,16 8-39-16,-12-6 1 16,1 0 19-16,-5 0-34 15,0-2 18-15,0 0 1 16,0 0-9-16,0 0 45 15,0 0-14-15,0 0-9 0,0 0 26 16,0-2-54-16,0-12 12 16,0-5-17-16,0 2 3 15,-5-3 12-15,-1-2-16 16,-3 0 0-16,0-1 1 16,0 3 3-16,1 5-4 15,-2 4 0-15,3 4 1 16,1 2 10-16,-3 3-9 15,0 2-1-15,0 0-1 16,-4 0 4-16,-1 2-4 16,-1 19 0-16,1 3 0 15,-1 3 26-15,3 10-25 0,4-4 9 16,3 6 36 0,5 3-42-16,0 1 22 15,0-10-17-15,7-3-6 0,11-9 6 16,-1-8-5-16,4-9-4 15,-1-4 21-15,4 0 2 16,3-22 24-16,-3-16-36 16,1-8-5-16,-8-7 0 15,-3-5-6-15,-3-4-20 16,-1-5 8-16,-6 2-31 16,-4 7 43-16,2 8 2 15,-2 14 3-15,0 11 4 16,2 8-9-16,1 7 0 15,-1 5 0-15,0 3 13 16,-2 2-13-16,0 0 0 0,0 0 2 16,0 0-19-16,0 0 17 15,0 0-19-15,0 17 17 16,4 9 1-16,-2 8 1 16,0 10 14-16,-2 11-10 15,0 6 17-15,0 5-21 16,0-1 0-16,0-5 14 15,6-10-3-15,2-12-11 16,7-12 0-16,6-9-9 16,8-14 8-16,4-3-77 15,9-6 6-15,-1-22-81 16,-1-7-114-16,-7 0-169 0</inkml:trace>
  <inkml:trace contextRef="#ctx0" brushRef="#br0" timeOffset="167331.93">12800 13617 126 0,'0'0'124'0,"0"0"-69"16,0 0-7-16,0 0 38 15,0 0 22-15,0 0-42 16,2 56-16-16,-2-42-9 16,0-3-12-16,0-1 13 15,0-6-39-15,0 0-1 16,0-2 14-16,0-2-5 15,0 0-8-15,0 0 21 16,0 0 20-16,0 0 29 16,0-4-57-16,0-9-14 0,-2 1 1 15,-6-2 5-15,0 2-8 16,-3 3 0-16,-3-4 0 16,3 5 0-16,-2 1 0 15,1 0 0-15,-1 3 8 16,0 4-3-16,0 0-5 15,-4 0 0-15,2 16 3 16,1 7 4-16,2 5-5 16,-2 2 2-16,5-2 40 15,0 2-40-15,3-7 13 16,6 0-12-16,0-7-1 0,0-4 0 16,0-5-4-16,0-7 0 15,0 0 7-15,0 0 0 16,0-7 1-1,8-19 1-15,5-8 15 0,4 0-33 16,-2 5 9-16,-1 6 0 16,-6 11-5-16,-4 6 19 15,1 6-28-15,2 0-4 16,2 0 18-16,4 11 18 16,3 12-15-16,2-2 1 15,-1 0 13-15,4-5-9 16,-6-6-8-16,1-4 0 0,-3-6 11 15,1 0-9 1,1 0 8-16,-1-12-10 0,3-12 0 16,-3-2-21-16,-1-9-1 15,1-1 3-15,-3-4-8 16,-1-2 19-16,2 0 0 16,-1 0 8-16,-2 6-7 15,0 8 31-15,-2 7-23 16,-3 9 29-16,-4 7-20 15,0 2 30-15,0 3-40 16,0 0-2-16,2 0-6 16,3 8-9-16,-1 15 13 15,3 5 4-15,2 5 0 16,0 6 41-16,-1 5-37 16,2 2 3-16,-4-4-1 0,1 2 4 15,-1-7-10-15,-4-6 0 16,2-4 1-16,-4-11-5 15,0-6 4-15,0-6-24 16,0-4-38-16,0 0-31 16,0-14 29-16,0-12-325 15,-6-6-96-15</inkml:trace>
  <inkml:trace contextRef="#ctx0" brushRef="#br0" timeOffset="168051.52">12910 13601 495 0,'0'0'344'15,"0"0"-204"-15,0 0-35 0,0 0 3 16,0 0-98-16,0 0-10 16,-4-4-12-16,29 4 12 15,8 0 30-15,9 0-30 16,3 0-67-16,-3 4-4 16,1-4-58-16,-5 0-56 15,-3 0-38-15,-6 0 7 16,-4 0 81-16,-5 0 130 15,-7 0 5-15,0 0 74 16,-5 3-32-16,-4-2 16 16,0 1 0-16,-1 0 14 15,-3 1-20-15,0-3-25 0,0 2 2 16,0-2 14 0,0 0-37-16,0 1 24 0,0-1 1 15,0 0-13-15,0 0 37 16,0 0-30-16,0 0-10 15,0 0 60-15,-5 0-66 16,-6-3 21-16,0-2-29 16,2 2 2-16,-3 3 41 15,4 0-44-15,-3 1 0 16,2 16 17-16,0 2-11 16,2 2 5-16,5 1 19 15,0-2-25-15,2-3 37 16,0 0-42-16,0-3 0 15,0 0 2-15,0-8 10 16,0 1-12-16,0-7 0 0,0 0-22 16,0 0 19-16,0 0-17 15,4-17 17-15,9-10-15 16,3 0-15-16,-1-1 33 16,-3 3 0-16,-1 8 2 15,-5 6 13-15,-6 8-15 16,3 3 35-16,-3 0-34 15,3 0-1-15,-1 5 0 16,2 17 12-16,-2 9-6 16,3-1 39-16,1-2-35 0,2-6 7 15,0-5 9 1,5-10-17-16,5-7-6 16,9 0 65-16,7-12-31 15,3-22-3-15,3-10-34 0,-4-2-11 16,-8 1-7-16,-3 9-89 15,-11 8-50-15,-12 10-105 16,-2 17-342-16</inkml:trace>
  <inkml:trace contextRef="#ctx0" brushRef="#br0" timeOffset="169227.4">12380 14226 136 0,'0'0'165'16,"0"0"8"-16,0 0-45 15,0 0-49-15,0 0-45 16,0 0 13-16,0 0 7 16,9-17-23-16,-9 17-14 15,0 0-17-15,2 0-4 16,0 12 4-16,0 6 29 15,4-6-25-15,-4 0 14 16,0-5-18-16,0-2 0 0,0-1 0 16,1-4 14-16,-3 0-12 15,0 0 11-15,0 0-1 16,0-9-8-16,0-8-4 16,0-1-20-16,0 2 11 15,0 2-3-15,-3 4 12 16,-1 4 7-16,0 2 12 15,1 4 33-15,-2 0-38 16,-1 0-10-16,-5 8-4 16,-5 20 9-16,-1 4 4 15,-4 4 20-15,5 3-18 16,3-5 39-16,7-1-37 0,6-3-1 16,0-1 10-1,0-5-14-15,6-5-12 16,13-4 0-16,2-11 2 0,8-4 17 15,2 0-11-15,1-21 0 16,-1-8-8-16,-2-10-59 16,-2-5 26-16,-5-2 4 15,1 0 17-15,-6-2-4 16,-3 5 16-16,1-3 0 16,-6 11-1-16,0 3 13 15,-2 7-9-15,-5 8 8 16,-2 5-9-16,0 8 25 15,0 1-27-15,0 3-9 0,0 0 6 16,0 0-27-16,0 19 24 16,0 5 6-16,-4 3 0 15,-3 2 20-15,-3 5-14 16,4 2 4-16,-1 4 9 16,-1 4-10-16,0-4 4 15,2 3-2-15,2-5-10 16,4-2 24-16,0-13-25 15,0 0 0-15,0-8-3 16,14-6 6-16,5-9-3 16,6 0 18-16,4-4-14 15,2-20-8-15,-2-6 1 0,2-5-49 16,-2-1 10 0,-4 1-46-16,-8 2 6 0,-3 3 18 15,-5 2 51-15,-5 8 8 16,-4 8 10-16,0 5 13 15,0 4 52-15,0 3-48 16,0 0-22-16,0 0-4 16,0 0-25-16,0 3 15 15,0 10-69-15,0 1-37 16,0-4-178-16,0-1-143 16</inkml:trace>
  <inkml:trace contextRef="#ctx0" brushRef="#br0" timeOffset="169759.09">12956 14311 126 0,'0'0'194'16,"0"0"-152"-16,0 0-40 15,0 0 68-15,0 0-44 16,0 0 15-16,24 39-18 15,-24-34 8-15,0 4 16 16,0-4-23-16,0 3 10 16,0-8-6-16,0 2-7 15,0-2-8-15,0 0 14 16,0 0-12-16,0 0 41 16,0-10-42-16,0-4-10 0,-5-2 10 15,-1 0-14 1,-1 2 0-16,1 2 0 0,-1-1 12 15,0 4-12-15,0 4 18 16,3 2 7-16,-7 3 26 16,1 0-49-16,-5 0 6 15,-1 12-3-15,3 6 1 16,-1 8 13-16,6 2 12 16,3 0 12-16,5 1 7 15,0-5-14-15,0-2-25 16,9-10 8-16,9-2-6 15,7-8 16-15,4-2 0 0,4 0-10 16,3-12 19 0,-5-8-37-16,-2-1-1 0,-6 0 0 15,-6 3-12-15,-3 1-9 16,-6 3-60-16,-3 4-49 16,-3 2 43-16,-2 8-136 15,0-4-98-15</inkml:trace>
  <inkml:trace contextRef="#ctx0" brushRef="#br0" timeOffset="170218.41">12850 14444 366 0,'0'0'340'15,"0"0"-137"-15,0 0-44 16,0 0-95-16,0 0-26 0,0 0-1 16,0 0-28-16,101-99-4 15,-74 75-5-15,-3 2 8 16,-6 2-16-16,-5 4-1 16,-6 2 6-16,-4 8-8 15,-3 2-2-15,0 4 1 16,0 0-29-16,-21 19 41 15,-6 7 1-15,-2 13 0 16,-4 3-1-16,4 2 0 16,4 5-1-16,6-3-1 15,7-9-122-15,6-8-207 16,6-17-345-16</inkml:trace>
  <inkml:trace contextRef="#ctx0" brushRef="#br0" timeOffset="172776.66">13249 14345 283 0,'0'0'210'16,"0"0"-76"-16,0 0-41 0,0 0-62 15,0 0-6-15,0 0-16 16,18-29-5-16,-13 17 10 16,-1 1-12-16,0 2 66 15,-4 0-31-15,0-3 1 16,0 0 3-16,0 0-36 15,0-1 2-15,-4 4-14 16,-7 4-5-16,3 0 12 16,-4 5-3-16,1 0-5 15,2 0 8-15,0 0 11 0,2 0-10 16,-1 14 7 0,1 4 2-16,-2 1-3 0,2 2 2 15,-1 4-3-15,-1 3 17 16,1-3-23-16,6 0 0 15,2-7-1-15,0-5 6 16,0-3-11-16,0-6 6 16,0-4 0-16,10 0 10 15,7-4 13-15,4-15-8 16,-4-3-15-16,-1 2-13 16,-5 0 11-16,-2 1 2 15,-2 5 0-15,-1 4 2 16,-4 4 6-16,3 2-8 15,-5 2 16-15,2 2-9 16,0 0-13-16,2 4 6 0,-1 14 0 16,0 2 32-16,1 1-25 15,-2-6 14-15,5 2-5 16,-3-8-8-16,0-3-5 16,1-3-3-16,0-3 6 15,-1 0 5-15,5 0-5 16,5 0 3-16,1-18-7 15,3-2-2-15,-3-5-20 16,1 4 4-16,-5 2 16 16,-2 6-10-16,-2 8 15 15,-3 1-5-15,-1-1 11 16,-1 5-5-16,2 0-11 0,0 0 5 16,1 14 0-1,-1 3 15-15,1 3-9 0,-3 1 3 16,1-4 1-16,-1 1-2 15,0-4-3-15,0-1-5 16,-2-4 5-16,2-9 1 16,-2 0-2-16,2 0-4 15,3 0 12-15,4 0 0 16,2-22-24-16,0 0 8 16,5 0-10-16,-3 0 2 15,3 2 7-15,-3 2 5 16,-1 6 0-16,-4-2 4 15,-1 6-4-15,-1 4 0 0,-4 2 11 16,1 2-13-16,-3 0 2 16,3 4 0-16,-3 15-4 15,2 2 13-15,-2-1-1 16,0 1-8-16,4-6 6 16,-2 0 5-16,3-3-8 15,-1-9-3-15,-2 2 0 16,0-5 12-16,3 0-12 15,2 0 4-15,-1 0 1 16,5-8 3-16,3-7-8 16,-1-5-16-16,3-3 8 15,-3 0-25-15,0 0 33 0,-1 2-4 16,-6 7 4-16,1 5 1 16,-5 8 2-16,-2 1-3 15,0 0 0-15,0 8-35 16,2 17 35-16,-2-4 3 15,0 5 4-15,3-3 9 16,-1-4-14-16,3-2-2 16,1-4 0-16,1-7 14 15,-3 1-16-15,-2-6 2 16,3-1 0-16,2 0 19 16,2 0-18-16,1-14 3 15,4-8-4-15,-3 0-30 16,5 0 18-16,-3 0-7 15,1 3 19-15,-1 2-10 16,-2 5 20-16,-4 4-10 0,-3 1 37 16,-1 7-36-16,-1 0 14 15,2 0-15-15,3 13 0 16,2 11 41-16,0 4-29 16,4 2 3-16,-4-1-15 15,2-5 12-15,0-8-13 16,1-5 1-16,-2-4-22 15,1-7-2-15,1 0-62 16,1 0-45-16,-1-17-44 16,-1 3-77-16,-1-6-16 15,2 2 140-15,-1 0 128 16,0 1 7-16,3-3 66 16,-1 3 67-16,-2 1 26 0,0 4-65 15,-4 2 12-15,0 4-25 16,-5 2-28-16,-2 4 23 15,0 0-53-15,0 0-8 16,0 0-22-16,0 0 8 16,0 0-8-16,0 0 4 15,0 0 0-15,0 0 27 16,0 0-19-16,0 0 16 16,0 0 16-16,0 0-35 15,0 0 7-15,-2-2-16 16,2-3 0-16,-3 2 6 15,3-1-4-15,-2 2-2 0,0-1 0 16,2 3 1 0,0 0-1-16,0 0 0 0,0 0 1 15,0 0-17-15,-5 0 14 16,3 0-4-16,-2 0 2 16,2 3-12-16,2 1 15 15,0-2-10-15,0-2 1 16,0 0-3-16,0 0 16 15,0 0-3-15,0 0 3 16,0 0 10-16,0 0-13 16,0 0 1-16,0 0 4 15,0 0 25-15,0 0-27 0,2-6-3 16,9-6 0 0,-4-2 10-16,2 3-10 0,-7 4 0 15,0 2 2-15,-2 2 5 16,0 1-7-16,0 2 0 15,0 0 0-15,0 0-30 16,0 0 6-16,0 5 2 16,-2 6-34-16,-3 1 30 15,5-2-24-15,0 3 18 16,0-4 11-16,0 3-19 16,0-2 37-16,0-2-4 15,5 0 7-15,6-4-3 16,-2-2 13-16,2-2-10 15,-2 0 21-15,-3 0-17 16,4 0 23-16,-4-8 2 0,-2-6-21 16,-1 2 33-16,-3 0-35 15,0 0 11-15,0 0 2 16,0 6-19-16,-13-5 0 16,-1 10 0-16,-1 1 6 15,-1 0-19-15,-2 3 12 16,-2 20 1-16,5 7 0 15,-1 2-6-15,5-1 5 16,3 1 1-16,6-9 0 16,2-7-5-16,0-9 6 15,0-7-1-15,14 0 11 16,4-5-8-16,-2-15 9 0,-1-1-12 16,-4-2 6-1,0 5-3-15,-2 1-1 0,-2 6-2 16,-2 5 0-16,-3 4 0 15,0 2-5-15,2 0-6 16,-2 19 2-16,3 4-5 16,-3 12 16-16,-2 8-2 15,2 3 2-15,1 8 7 16,-3 4 5-16,0 3 7 16,0-6-18-16,0-6 33 15,0-11-34-15,-3-14 2 16,-3-7 21-16,1-12-25 15,1-5 30-15,-5 0 8 0,0-12 4 16,-2-20 7-16,0-14-49 16,9-10 9-16,2-6-5 15,0-1 11-15,2 5-16 16,15 7 1-16,2 4-9 16,-2 9-1-16,-3 4-31 15,-3 8-14-15,-7 6-54 16,-4-1-160-16,0 4-338 15</inkml:trace>
  <inkml:trace contextRef="#ctx0" brushRef="#br0" timeOffset="172922.57">13898 14022 858 0,'0'0'244'16,"0"0"-216"-16,0 0-28 15,0 0-294-15,0 0-375 16</inkml:trace>
  <inkml:trace contextRef="#ctx0" brushRef="#br0" timeOffset="174815.5">25989 7004 369 0,'0'0'170'15,"0"0"-115"-15,0 0-25 16,0 0-23-16,0 0-3 15,0 0 23-15,0 0-11 16,23 7 15-16,-21-2-14 0,0-1-7 16,-2-2 32-16,0-2-32 15,0 0 13-15,0 0 27 16,0 0-35-16,0 0 23 16,-11-4-17-16,-7-12-11 15,-2 0 1-15,-2-5-4 16,-1 0-7-16,1 1 0 15,-1 2 14-15,2 4-14 16,0 8 23-16,-1 3-2 16,0 3 15-16,0 0-28 15,-3 19-8-15,2 11 0 16,6 8 9-16,5 3-3 0,6 2-6 16,6 2 0-1,0-2 15-15,6-4-8 0,15-8-7 16,3-8 0-16,6-15 11 15,3-8-10-15,2 0 9 16,-3-32-8-16,-3-11 7 16,-7-7-6-16,-2-8-3 15,-7-3 0-15,-6-6 7 16,-1-7-14-16,-6-5 7 16,0-5 0-16,0 8 2 15,0 8 6-15,0 20-8 16,0 16 0-16,0 15 12 15,0 10-3-15,0 5-9 0,0 2 0 16,0 0-17-16,0 5 5 16,0 21 12-16,0 11-8 15,0 11 18-15,0 12-9 16,3 6-1-16,2 4 1 16,-1 2 19-16,5-6-12 15,-1-3 1-15,8-5-9 16,2-5 15-16,2-12-14 15,7-6-1-15,4-14-72 16,0-12 16-16,5-9-176 16,-1-7-139-16</inkml:trace>
  <inkml:trace contextRef="#ctx0" brushRef="#br0" timeOffset="175699.99">26404 6944 456 0,'0'0'154'0,"0"0"-84"0,0 0-20 15,0 0-23-15,0 0-1 16,0 0-21-16,9-38-2 16,-9 30 13-16,0-4-11 15,0 0-4-15,0-1-1 16,-9 8 0-16,-3-2 11 16,1 7-5-16,1 0 14 15,-4 7-16-15,-1 19 4 16,1 6 19-16,1 7-6 15,2 2-2-15,4-1 10 16,4-2-20-16,3-7-9 0,0-6 0 16,0-8 2-16,0-8-3 15,0-6 1-15,10-3-33 16,-1-7 32-16,-1-19-83 16,6-6 21-16,-3 0 6 15,0 3-7-15,3 0 51 16,-1 3 13-16,-2 3 19 15,0 10 61-15,-2 5-24 16,-1 6-3-16,4 2-28 16,1 4-2-16,3 15 28 15,-1 6-40-15,1-3 0 16,-3 0 1-16,1-6-6 0,-5-4-6 16,-3-5 1-1,1-7 11-15,0 0-16 0,0 0 4 16,-1-25-35-16,5-5-5 15,1-5-62-15,-4-5 44 16,3-7 13-16,-3-5-10 16,-4-2 53-16,0-3 2 15,-4-1 2-15,5 3 50 16,-1 4-10-16,0 13 32 16,4 9 50-16,-6 15-87 15,0 9 39-15,0 3-45 16,-2 2-19-16,0 0-4 15,0 0-8-15,0 2-4 0,2 19 4 16,0 8 0 0,5 7 30-16,-1 6-20 0,2 6-8 15,-2 4 29-15,1 2-23 16,-1 2-5-16,4 0-3 16,-4-3 14-16,1-9-17 15,-3-6 3-15,-2-9 0 16,0-8-2-16,-2-7 2 15,0-5-16-15,0-8-27 16,0-1-17-16,-2 0 55 16,-11-8-40-16,-3-14-56 15,1-4 4-15,-5 0 42 0,0-2 55 16,2 2 18 0,4-2 6-16,6 4 79 0,8 2-39 15,0-1-11-15,0 3 22 16,20 3-69-16,5 3 3 15,4 2-9-15,2 5-52 16,2 7-16-16,5 0-102 16,0 0-54-16,2 15-145 15</inkml:trace>
  <inkml:trace contextRef="#ctx0" brushRef="#br0" timeOffset="176223.69">27066 6882 26 0,'0'0'304'15,"0"0"-158"-15,0 0-47 16,0 0 28-16,0 0-62 0,0 0-14 16,0 0 27-16,0 1-40 15,0-6-16-15,0-3-21 16,-2-1 5-16,-7 4 22 16,2 1-26-16,1-1 7 15,-3 5 16-15,-3 0-20 16,-1 0-5-16,1 16 0 15,0 4 2-15,1 3-6 16,3 1 6-16,4-1-2 16,0 0 11-16,4 0-6 15,0-8-5-15,0-1 0 16,0-8-4-16,0-3 3 0,0-3-25 16,0 0 26-16,0-12-17 15,6-5 17-15,6-3-8 16,-1 2-1-16,2 1-21 15,-2 0 23-15,2 1 7 16,-3 3 0-16,1 6 16 16,-5 2-11-16,1 5 30 15,2 0-3-15,0 9-22 16,4 11 66-16,-1 4-11 16,1 2-35-16,1-4 31 15,-2-4-55-15,-1-7 23 16,-1-4 0-16,-4-2-23 15,5-5 33-15,1 0-34 0,5 0-3 16,1-13 12-16,3-9-14 16,-4-4-15-16,-3 0-40 15,-5 4-89-15,-7 3-51 16,0 5-257-16</inkml:trace>
  <inkml:trace contextRef="#ctx0" brushRef="#br0" timeOffset="177435">27855 6742 573 0,'0'0'152'15,"0"0"-108"-15,0 0 14 16,0 0-57-16,0 0 5 15,0 0 4-15,3 32 0 16,-1-17-10-16,0-1 0 16,0-5 6-16,-2-4-1 15,2-2-5-15,-2-3 0 16,0 0 30-16,0 0-28 0,0 0 33 16,0-10-29-16,0-7 4 15,0 2-11-15,0-6 1 16,-6 4 0-16,-4 1 4 15,4 3 12-15,-1 7-4 16,3 3 39-16,-3 3-30 16,0 0-1-16,0 6-20 15,-3 17-4-15,1 13-11 16,2 4 30-16,2 7-9 16,5-1 10-16,0 0-12 15,0-4 25-15,12-5-29 16,5-5 0-16,6-11 5 15,-3-9 6-15,0-10-11 0,0-2 0 16,-3-14 8 0,2-18-18-16,-1-10 10 0,-1-4 0 15,-3-8-9-15,-1-4 14 16,1-6-5-16,-8-3 0 16,1 1 3-16,-1 6 0 15,-4 10 2-15,3 14-5 16,-3 14 48-16,-2 12-35 15,3 6 16-15,-3 4-29 16,0 0 9-16,0 0-20 16,0 4 0-16,0 22 11 15,0 8-13-15,0 10 21 0,-7 8-8 16,0 3 0 0,3 1 5-16,2-1 15 0,2-1-20 15,0-3 0-15,0-3 13 16,0-6-1-16,4-5 0 15,7-5-12-15,1-9 10 16,-2-8 4-16,6-7-14 16,4-8 0-16,2 0 17 15,3-4-6-15,0-21-11 16,-2-1 0-16,0-6-30 16,-3 0 28-16,-4 1-29 15,-7-2 18-15,-5 1 2 16,-1 2-21-16,-3 4 28 15,0 8-6-15,0 6 1 16,0 6-2-16,0 6-3 0,-14 0 10 16,-4 0-12-16,0 21 12 15,5 6 4-15,1 4 23 16,10 3 2-16,2 3 39 16,0-1-47-16,8-2-6 15,13-5 13-15,6-8-16 16,9-7-8-16,2-12 0 15,2-2-36-15,2-10-55 16,-1-22-103-16,-6-6-190 16</inkml:trace>
  <inkml:trace contextRef="#ctx0" brushRef="#br0" timeOffset="178985.11">28599 6803 292 0,'0'0'311'15,"0"0"-264"-15,0 0-35 16,0 0 26-16,0 0 3 15,0 0 15-15,29 25-43 16,-22-16-11-16,-5 0 22 16,0-6-16-16,-2-3-7 15,0 0 7-15,0 0 6 16,0 0 64-16,0 0-45 16,0 0-22-16,-4 0-11 15,-9-2-9-15,-3-8 3 16,-1-2 6-16,3 2 0 15,1 0 3-15,2 3 4 0,4 2-5 16,2 5 46-16,1 0-36 16,2 0-10-16,-3 3-2 15,-1 13 0-15,4 4 6 16,-3 4-6-16,5 2 0 16,0 1 7-16,0 0 2 15,0-3-9-15,0-5 0 16,0 1 4-16,7-11 3 15,-3-1-7-15,-2-4 0 16,1-4-10-16,1 0 12 16,5 0-9-16,4-20 0 15,3-6-36-15,0-2 41 0,-3-2-34 16,1 0 36-16,-6 5-10 16,-1 4 24-16,-1 6-10 15,-1 7 26-15,-2 6 4 16,-3 2-11-16,0 0-23 15,0 2 0-15,0 21 17 16,0 7-1-16,0 4 16 16,2 0-16-16,2-2-16 15,5-3 18-15,5-10-18 16,-1-3 0-16,-3-8 16 16,0-4-5-16,-1-4-8 15,1 0 7-15,2 0-7 16,-1-18 7-16,0-6-10 0,0-2-32 15,2-4 31 1,-1 2-28-16,1 3 29 0,0 2 0 16,-1 5 0-16,-4 8 16 15,-1 3-10-15,-2 6-4 16,-3 1-1-16,3 0 15 16,-1 11-16-16,-2 17 33 15,2 1-20-15,-1 5 27 16,-1 0-32-16,0 0-8 15,0-2 6-15,0-1 6 16,1-10-12-16,-3-7 0 16,0-5 5-16,3-7 8 0,-1-2-10 15,2 0-3 1,2-9 16-16,5-15-16 0,3-4 0 16,-1-4-13-1,3-2-15-15,1-1 22 0,0 2-11 16,-5 3 17-16,0 3-11 15,-5 10 23-15,-3 5-12 16,-2 6 12-16,0 6-11 16,-2 0-2-16,0 4-2 15,2 20 3-15,1 3 6 16,2 4 6-16,4-4-12 16,-1-1 0-16,1-5 8 15,3-5-3-15,-4-4-5 16,1-3 0-16,-4-2-4 15,4-2 9-15,-1-5-5 0,1 0 0 16,3 0 0-16,-1-17-9 16,-3-3-8-16,2-4-14 15,-4 1 20-15,5-3-18 16,-1 1 29-16,-2 5 0 16,1 8 4-16,-5 3 36 15,2 6-27-15,-4 3-6 16,2 0-7-16,0 3 16 15,3 19-16-15,-3 7 2 16,0-3 6-16,4-2 1 16,-2-2-9-16,1-4 0 15,-3-4-3-15,3-6 13 0,-2-1-10 16,1-6 0 0,3-1 3-16,0 0-13 15,2 0 10-15,2-18-1 0,-4-4-11 16,1-3 5-16,-2 2 3 15,3-1 4-15,1 2 0 16,-1 4-5-16,-1 3 9 16,0 6-4-16,-6 5 23 15,1 4-15-15,-1 0-8 16,0 2 4-16,4 18 0 16,-4 4 43-16,-4 2-47 15,0-2 4-15,0-5-3 16,0-2 10-16,0-5-11 15,0-6 0-15,0-2 2 16,0 1 5-16,4-5-3 0,3 0-4 16,5-15 7 15,0-17-1-31,7-4-6 0,-4-4 0 16,-2 6 1-16,1 5-2 0,-4 11 1 31,-2 9 0-31,-6 4 8 0,0 5-8 0,3 0 0 0,3 14-2 15,1 15 2-15,3 5 13 16,-2-2-13-16,-1-2-5 16,1-9 4-16,-2 0-68 15,3-9-6-15,3-6-103 16,1-6-50-16,1 0-19 0,-1 0-143 16</inkml:trace>
  <inkml:trace contextRef="#ctx0" brushRef="#br0" timeOffset="179568.77">29806 6832 168 0,'0'0'245'0,"0"0"-64"16,0 0-59-16,0 0 30 16,0 0-73-16,0 0 3 15,62-147-28-15,-66 147-48 16,-15 0 5-16,2 0-11 16,-3 4 0-16,4 4-1 15,3 3 4-15,2 2-3 16,-1 6 7-16,4 5-2 15,1 5 19-15,3 3-19 0,4-1-2 16,0-9-3-16,0-5 12 16,0-6-12-16,6-10 14 15,5-1-12-15,1 0 45 16,-1-9-29-16,-1-14-6 16,2 0-3-16,-5-1 5 15,-1 3-9-15,1 7 2 16,-3 5-4-16,1 3 11 15,0 3-12-15,1 3-2 16,5 0 0-16,3 7-15 16,1 18 15-16,1 10 0 15,-1 6 1-15,-3 10 20 0,-4 9-17 16,-1 5-1 0,-3 3 8-16,-2 0 0 0,-2-5-9 15,0 0-2-15,0-9 8 16,0-9 2-16,0-10-2 15,0-9-8-15,-4-8 14 16,-5-6-2-16,1-3-3 16,-4-8 13-16,-1-1-15 15,-3 0 39-15,1-18-43 16,1-14 9-16,5-12 2 16,5-8-3-16,4-8 1 15,0-6-12-15,0 2 7 16,11 1-7-16,5 10 0 15,-3 6-9-15,-4 11-2 16,-9 8-59-16,0 6-2 0,0 4-142 16,-20-2-185-16</inkml:trace>
  <inkml:trace contextRef="#ctx0" brushRef="#br0" timeOffset="179744.68">29139 6667 1198 0,'0'0'141'0,"0"0"-64"15,0 0-62-15,0 0-2 16,0 0-13-16,0 0-61 0,-16 0-133 16,21 38-223-1</inkml:trace>
  <inkml:trace contextRef="#ctx0" brushRef="#br0" timeOffset="180588.19">25468 6636 98 0,'0'0'150'15,"0"0"-13"-15,0 0-5 16,0 0-39-16,0 0 5 15,0 0-32-15,20-157 29 16,-18 147-14-16,0 3-17 16,-2 4 28-16,0 1-34 15,0 2 4-15,0 0-57 16,0 0 10-16,0 5-17 0,-6 21 8 16,-12 18-5-16,-3 21-1 15,2 13 10 1,5 13-14-16,10 3 4 0,4 2 0 15,16-2-7-15,28-3 7 16,16-11 0-16,16-14-10 16,20-14 3-16,15-16-101 15,5-16-50-15,0-18-188 16</inkml:trace>
  <inkml:trace contextRef="#ctx0" brushRef="#br0" timeOffset="181256.46">30178 6171 432 0,'0'0'218'16,"0"0"-93"-16,0 0 6 16,0 0-7-16,0 0-115 15,0 0 25-15,27 13-34 16,12 32 4-16,2 17 1 15,-3 26 1-15,-7 21 2 16,-16 18 20-16,-15 10-4 16,-9-3 10-16,-33-12 25 0,-16-10-49 15,-6-11 5 1,-3-15 1-16,2-16-16 0,12-15-1 16,6-13-111-16,11-14-135 15,7-17-312-15</inkml:trace>
  <inkml:trace contextRef="#ctx0" brushRef="#br0" timeOffset="181874.1">13066 16554 201 0,'0'0'16'0,"0"0"-16"16,0 0-92-16,0 0 54 15,0 0 32-15,0 0 6 16,-8 3 39-16,37-20-6 16,6-3-33-16,-1-1-4 15</inkml:trace>
  <inkml:trace contextRef="#ctx0" brushRef="#br0" timeOffset="183304.32">13056 14790 3 0,'0'0'83'16,"0"0"-5"-16,0 0 37 15,0 0 0-15,0 0 0 16,0 0-11-16,-3-104-36 16,6 97 6-16,-1 2 18 15,0 3-59-15,-2-2 22 16,0 4-38-16,0 0 3 15,0 0 3-15,0 0-22 16,0 0-1-16,-9 23 2 16,-22 20-2-16,-20 18 50 15,-16 13-37-15,-16 7 12 16,-10 9 0-16,-10 6-23 0,-11 1 38 16,-2 0-14-16,-4-5-10 15,2-12 35-15,11-7-45 16,18-11 20-16,20-13-15 15,18-12 1-15,11-7-8 16,11-6-4-16,8-8 0 16,11-2-1-16,2-10 9 15,8 1-8-15,0-5 0 16,0 0 4-16,0 0-2 16,0 0-2-16,0 0 0 15,0 0 21-15,0 0-10 16,0 0-7-16,0 0-4 15,0 0 13-15,0 0-19 0,0 0 6 16,0 0 0 0,0 0-9-16,0 0 17 0,0 0-8 15,0 0 0-15,0 0 4 16,0 0-10-16,0 0 6 16,0 0 0-16,0 0 0 15,0-5 2-15,0-7-4 16,0-4 1-16,0 0-5 15,0-2-10-15,0-4 15 16,0 4 1-16,0-5-10 16,0 6 16-16,0 2-6 15,0 2 0-15,0 9 8 0,0 0-16 16,0-1 8 0,0 5 0-16,0 0-8 0,0 0 2 15,0 0 0-15,0 0 0 16,0 13-12-16,-4 15 5 15,-9 3 13-15,-5 7 0 16,-2 3 5-16,0-1-4 16,-3 3-1-16,4-6 0 15,3-4 6-15,7-10-14 16,7-5 8-16,2-5-16 16,0-5 14-16,27-2-13 15,10 2 15-15,12-4 15 16,2-4-6-16,1 4-9 15,-8 6-8-15,-10-2-123 16,-14 6-91-16,-11-10-410 16</inkml:trace>
  <inkml:trace contextRef="#ctx0" brushRef="#br0" timeOffset="185036.31">13031 14788 31 0,'0'0'61'0,"0"0"-28"16,0 0 5-16,0 0-8 15,0 0-5-15,0 0-2 16,0-46 0-16,0 43 44 15,0-2 5-15,0 3-9 16,0 0 10-16,0 2-23 16,0 0-12-16,-2-4-2 15,0 0-28-15,-1 2 20 16,1-1 10-16,0-2-22 0,0 5 27 16,0-4-2-16,0 4 22 15,-1 0 7-15,3 0-58 16,0 0 21-16,0 0 2 15,0 0-27-15,0 0-5 16,0 0-3-16,9 9 0 16,18 14 3-16,11 9 1 15,11 7 11-15,9 7-2 16,11 8-5-16,12 4 9 16,7 7-16-16,8 8 5 15,2 6 9-15,4-3-3 16,8-1-11-16,8-4 9 15,7-3-5-15,-2-4 42 16,-5-3-40-16,-10-8-4 0,-12-4 4 16,-17-11 2-16,-21-9-12 15,-19-6 3-15,-14-9 0 16,-11-10 3-16,-10-4-3 16,-4 0 0-16,0 0 32 15,0 0-17-15,0 0 31 16,0 0-21-16,0 0-20 15,0 0 20-15,0 0-25 16,0 0 0-16,0 0-3 16,0 0 9-16,0 0-6 15,0 0 0-15,0 0 3 0,0 0 0 16,0 0-3 0,0 0 0-16,0 0-4 0,0 0 10 15,0 0-6-15,0 0 0 16,0 0 4-16,0 0-3 15,0 0-1-15,0 0 0 16,0 0-3-16,0 0 9 16,0 0-6-16,0 0 0 15,0 0 2-15,0-14 4 16,0-13-6-16,-9-6 0 16,-2-4-5-16,0 2 5 15,-3-2-3-15,4 2 1 16,-4 3 2-16,1 5-7 15,4 9 7-15,2 9 0 16,4 4-11-16,3 3 13 0,0 2-2 16,0 0 0-1,0 0-5-15,0 0-7 0,0 22 1 16,0 4 11-16,8 5-4 16,3-3 7-16,-1-2-3 15,4-5 0-15,1-2 5 16,-1-1-11-16,-1-9 6 15,-1 0 0-15,-3-6-6 16,-3 2 14-16,-4-5-8 16,1 0 0-16,-3 2 5 15,0 10-15-15,0 2 10 16,0 16 0-16,-18 6-10 16,-13 4 19-16,-12 4-9 15,1-2 3-15,1-6 1 0,16-6-8 16,11-7-33-16,14-9-183 15,0-10-118-15</inkml:trace>
  <inkml:trace contextRef="#ctx0" brushRef="#br0" timeOffset="188165.09">9233 16543 69 0,'0'0'218'15,"0"0"-108"-15,0 0-7 16,0 0 35-16,0 0-80 15,0 0 9-15,0 0 21 16,33-62-39-16,-29 54 40 16,-2 2-40-16,1 1 0 15,0-2 2-15,-1 2-23 16,-2 2 15-16,0 1-19 16,0 2-16-16,0 0 12 15,0 0-20-15,0 0-21 16,-10 0 20-16,-7 22 2 0,-8 6 18 15,-2 6-19 1,3 12 6-16,0 6 18 0,6 7-22 16,4 0-1-16,9 4 9 15,5-11 0-15,0-12-10 16,16-8 0-16,9-18-2 16,4-10-7-16,5-4 18 15,1-4 2-15,5-32 4 16,-2-8-15-16,-2-14-15 15,-3-6-34-15,-8 2-24 16,-6-1 41-16,-12 10-41 16,-7 4 7-16,0 5 46 0,-9 12 12 15,-13 10 8 1,-2 12 5-16,-1 5-4 0,1 5 10 16,1 15-11-16,-2 13 0 15,4 14 43-15,-2 9-23 16,5-2 16-16,7 7 9 15,5 3-16-15,6-1 19 16,0-9-43-16,2-8-2 16,15-10-3-16,6-14 0 15,-1-7 0-15,3-10 5 16,2 0 8-16,2-4 24 16,-3-14-37-16,3-8 1 15,-5 1-1-15,1-1-22 16,-4 1-19-16,-2 2 12 15,-3 4 15-15,-5 1 0 16,-5 10 14-16,-4-1 0 0,-2 9-7 16,0 0 1-16,0 0-10 15,0 0 5-15,-2 17 11 16,-8 6 33-16,1 7-31 16,2 2 0-16,2-1 11 15,3-4-7-15,2-4 5 16,0 0-11-16,0-6 4 15,0-3-1-15,10-2 4 16,-4-9-7-16,3-3 0 16,5 0 10-16,1-3-10 15,5-14 4-15,0-9-1 16,-4-6-6-16,-1 1-53 16,-1-1 10-16,-1 2 36 0,-2-2-63 15,0 5 71-15,-2 10 2 16,-2-2 0-16,0 11 21 15,-5 4-11-15,-2 3 12 16,0 1-11-16,0 0-11 16,0 0-9-16,0 0-7 15,0 17 16-15,0 5 31 16,2 1-23-16,4 0 4 16,3 0 38-16,5-5-41 15,-1-1 10-15,3-5-12 16,-1-7-2-16,3 1-3 15,3-6 17-15,0 0-19 16,4-14 21-16,0-9-14 0,-1-9-7 16,-4-2 0-16,-4-2-5 15,-5 4-12-15,-4-4 14 16,-2 7 3-16,-5 0 0 16,0 0-1-16,0 2 1 15,0-1 21-15,0 2-16 16,0 0 12-16,0 6-17 15,0 2 0-15,0 1 19 16,-3 12-9-16,1 1-6 16,2 4-4-16,-3 0-6 15,3 0-15-15,-2 0 21 16,-2 5 0-16,-1 16-18 0,-1 6 26 16,-1 10-8-16,2-2 0 15,3 4 2-15,0 0 13 16,0-1-12-16,-1 8-3 15,3-7 17-15,0-3-3 16,0 3-8-16,0-15-6 16,0-2 5-16,12-10-13 15,1-6 5-15,3-6 3 16,6 0 22-16,2 0-16 16,3-23-7-16,0-4 1 15,-6-4-59-15,-8 8-43 16,-7 0-38-16,-6 6-71 15,0 0-95-15,-17 7-120 0</inkml:trace>
  <inkml:trace contextRef="#ctx0" brushRef="#br0" timeOffset="188333.56">9861 16665 94 0,'0'0'197'16,"0"0"34"-16,0 0-17 16,0 0-9-16,0 0-52 15,0 0-9-15,-35-28-104 16,64 6-34-16,2 0 1 15,7-5 3-15,2 4-10 16,-3-3 0-16,2 4-50 16,-10 8-83-16,-8 0-105 15,-7 14-150-15</inkml:trace>
  <inkml:trace contextRef="#ctx0" brushRef="#br0" timeOffset="189925.65">10082 16736 81 0,'0'0'267'16,"0"0"-70"-16,0 0-104 15,0 0-1-15,0 0-53 16,0 0 46-16,16 17 39 16,-1-25-76-16,1-6 6 15,-3-8-39-15,1-5-8 16,1-4-7-16,-1-1 6 0,1 0-8 15,1-1 2 1,-1-4-27-16,-2 1 27 16,-1-4-16-16,-6 8 10 0,-6-2 1 15,0 2 1-15,0 5 4 16,0 4 4-16,0 6-3 16,-4 7 3-16,2 6-4 15,2 4 0-15,-2 0-3 16,0 0 1-16,-3 8 2 15,-2 15 16-15,-2 9-6 16,1-1 30-16,-2 10-34 16,4 3 25-16,-3 0 9 0,2 6-25 15,1-2 22 1,3 6-19-16,3-5-6 0,0 1 2 16,0-10-14-16,0-12 0 15,5-7-1-15,4-4-2 16,-1-15 0-16,1-2 3 15,5 0 0-15,1 0 49 16,8-19-48-16,-3-8 1 16,3-9-2-16,-2-3-15 15,0-1-6-15,1 2 6 16,-5 5-17-16,-1 0 30 16,0 8-8-16,-7 11 10 15,-5 1-4-15,-1 11 12 16,-3 2-10-16,0 0 2 15,0 0-10-15,0 0 2 0,0 0-13 16,0 15 21 0,0 6 7-16,0 5 0 0,0 6 6 15,0 0 2-15,6 0-15 16,-2-1 24-16,5-9-20 16,-2-5-4-16,-2-8 5 15,1-4-2-15,-4-5-3 16,7 0 0-16,7 0 7 15,5-14 21-15,2-3-24 16,2-10-4-16,0 4 0 16,-5 0-11-16,-3-3 4 15,-1 1-2-15,-3 0 3 16,-1 4-4-16,-3 2 10 16,-3 7 0-16,-4 2-4 0,-2 2 0 15,0-1 4-15,0 4 0 16,0 1 2-16,0 0-14 15,0-2 20-15,0 4-8 16,0 0 0-16,0-2-13 16,0 4 13-16,-4 0 0 15,-2 0 9-15,1 0-16 16,-2 0 7-16,0 0-2 16,3 6 0-16,-2 10-8 15,3 8 1-15,3 6 9 16,0-1 0-16,0 4 26 15,0-1-24-15,3-1 10 16,9-8-6-16,2-7-2 16,2-6-4-16,2-10 26 15,1 0-9-15,4 0 35 0,4-10-45 16,-3-12 0-16,1-4-7 16,-3-2 9-16,-6 2-11 15,-8 0 2-15,-1 4 0 16,-2-2 2-16,-5 2-2 15,2 5 0-15,3-2-2 16,-1 7 10-16,-2 4-8 16,0 6 0-16,-2 2-10 15,0 0 9-15,0 0-36 16,0 6 37-16,0 8 0 0,0-2-33 16,0 2 19-16,0-7 10 15,0 0 3-15,0 1-15 16,9 0 16-16,3 3 0 15,0 1-2-15,5 1 6 16,-2 6-5-16,1 2 1 16,-3 1 0-16,1 0-3 15,-4 1 3-15,1-5 0 16,1-4-1-16,-1-4 4 16,1-7-3-16,3-3 0 15,3 0 0-15,-1 0 35 16,1-22-34-16,-3 0 6 15,-1-2-6-15,-1 2 5 0,1-4-12 16,1-3 0-16,1 0-18 16,-3 1 22-16,3 2-29 15,-7 0 31-15,-5 8-6 16,1 0 6-16,-5 10 0 16,0 4 0-16,0 2 5 15,0 2-11-15,0 0 6 16,0 0 0-16,0 0 0 15,0 9-14-15,0 5 14 16,0 3 5-16,0 3 12 16,0 6 30-16,0-4-35 15,8 0 3-15,2 0-7 16,-4 0 0-16,1-8-8 16,-1-5 0-16,0-6 1 0,0-3-6 15,3 0 13-15,2-3-16 16,2-20 0-16,-4 1-87 15,3-8-20-15,-8-2-138 16,0-4-243-16</inkml:trace>
  <inkml:trace contextRef="#ctx0" brushRef="#br0" timeOffset="190237.31">10942 16092 376 0,'0'0'93'0,"0"0"-93"0,0 0-10 16,0 0 7-16,0 0 3 16,0 0 83-16,16 41-34 15,-5-41 73-15,1 0 49 16,-6 0-38-16,1 0 16 15,-5-13-52-15,2 3-57 16,-4-2 15-16,0 6-55 16,0 6 5-16,0 0-5 15,-6 0-67-15,-21 10-11 16,-9 21-62-16,-1 8-90 0,-1 12-111 16</inkml:trace>
  <inkml:trace contextRef="#ctx0" brushRef="#br0" timeOffset="191148.78">11297 16387 0 0,'0'0'180'0,"0"0"-54"15,0 0-41-15,0 0 18 0,0 0-49 16,0 0 19-16,53-41-14 16,-53 41-8-16,0 0 28 15,0 0 12-15,0 0-43 16,0 0-16-16,-4 0-22 15,-14 0 31-15,-9 15-15 16,-4 11-24-16,0 6 20 16,4-2-1-16,5 2-18 15,6-5 38-15,12-10-41 16,4-2 1-16,0-8-4 0,0-5 2 16,18 3 1-16,6-5 24 15,9 0-2-15,6 0 5 16,1 7-24-16,-3 3 3 15,-8 2-6-15,-13 6-17 16,-11 0 5-16,-5 0 0 16,0 1 10-16,-5-5 2 15,-11-2 3-15,-1-3 40 16,1-5-25-16,-1 0-11 16,-2-4-1-16,1 0-6 15,3 0-1-15,6-4-71 16,2 4-126-16,7-4-215 15</inkml:trace>
  <inkml:trace contextRef="#ctx0" brushRef="#br0" timeOffset="191577.54">11645 16288 504 0,'0'0'160'16,"0"0"-87"-16,0 0 20 15,0 0-22-15,0 0-69 16,0 0 36-16,40-7-37 16,-13 42 12-16,2 10 43 15,-8 13-23-15,-7 8 21 0,-10 10-5 16,-4 4-32-16,-26 10 4 15,-30 1-14 1,-17-3 5-16,-12-4-24 16,-13-12-87-16,-4-18-190 0,-14-13-511 15</inkml:trace>
  <inkml:trace contextRef="#ctx0" brushRef="#br0" timeOffset="192219.99">8763 16429 329 0,'0'0'178'0,"0"0"-11"16,0 0-100-16,0 0 11 15,0 0 8-15,0 0-43 16,0-14 4-16,0 14-23 16,-6 0-7-16,-9 21 10 0,-7 20-1 15,-5 17 39-15,0 14-8 16,5 16-15-16,13 3 18 15,9 1-50-15,3-6 0 16,30-16-8-16,16-15-2 16,15-16-4-16,17-16-12 15,15-13-58-15,13-10-70 16,9-28-182-16</inkml:trace>
  <inkml:trace contextRef="#ctx0" brushRef="#br0" timeOffset="-214648">14098 16208 192 0,'0'0'212'16,"0"0"-70"-16,0 0 1 16,0 0-55-16,0 0-28 15,0 0 24-15,-8-75-65 16,8 70 4-16,0 5-5 15,0 0-9-15,0 0 25 16,0 0-16-16,0 0-3 16,-2 0 13-16,2 0-24 0,-2 0-8 15,-3 10 1-15,3 24 3 16,0 8 15-16,2 14-2 16,0 3 3-16,0-1 21 15,0-4-34-15,4-6 11 16,3-6-13-16,-3-2 6 15,-2-10 1-15,-2-7-8 16,0-6 0-16,0-7-1 16,0-5 7-16,0-5-6 15,0 0 0-15,0 0 2 16,0 0 0-16,0 0-2 0,0 0-4 16,0 0-8-16,0 0 9 15,0 0-1-15,-6-11-1 16,-9-1 2-16,-2 3-4 15,-1 0 7-15,-3 6 0 16,0-4-9-16,1 7 12 16,5 0-3-16,6 0 0 15,4 0 0-15,5 0-3 16,0 0 3-16,0 0 0 16,16 0 34-16,17 0-14 15,7 0 10-15,1 0-10 16,-6-7-17-16,-1 2 10 0,-5-2-13 15,-2 0-6 1,-3-6-3-16,-2 1-46 0,5-2 10 16,-5-6-10-16,1-1-51 15,-8 3-66-15,-11-4-145 16,-4-1-59-16</inkml:trace>
  <inkml:trace contextRef="#ctx0" brushRef="#br0" timeOffset="-214450.11">13934 16138 532 0,'0'0'192'16,"0"0"-96"-16,0 0 45 0,0 0-83 16,0 0-39-16,0 0-19 15,114-82-8-15,-70 78-18 16,-1 4-91-16,-5 0-31 15,-1-4-59-15,-3 4-132 16</inkml:trace>
  <inkml:trace contextRef="#ctx0" brushRef="#br0" timeOffset="-213410.94">14389 16348 24 0,'0'0'79'0,"0"0"-59"16,0 0 1-16,0 0 61 0,0 0 35 15,0 0-7-15,-29 0 23 16,24 0-41-16,3-5 8 16,-2-9 13-16,2 1-45 15,0 4 1-15,2 0-19 16,0 1-13-16,0 6 6 15,-4-2-31-15,4 4 12 16,0 0-24-16,-2 0-14 16,2 14 11-16,-2 17 1 15,-2 5 2-15,2 8 6 0,-1 6 2 16,3-1-4-16,0-10-4 16,0-3 9-16,0-4-6 15,0-10-3-15,0-12 0 16,0-1 1-16,0-9 13 15,0 0-13-15,0-11 7 16,0-19-8-16,17-2-21 16,2-2-5-16,1 2 5 15,1 0 15-15,-4 6-23 16,3 3 20-16,-2 2 8 16,-2 7-1-16,-3 5-6 15,-4 7 8-15,-2 2-5 16,-5 0 3-16,0 25-7 0,0 5 9 15,-2 6 19 1,0-4-11-16,0 2 27 0,0-6-30 16,0-5-4-16,0-9 13 15,0-7-9-15,0-2-5 16,0-5 10-16,2 0-9 16,5 0 29-16,3-17-25 15,0-7-3-15,1 2-4 16,-1-4-37-16,-4-1 12 15,3 6 6-15,-1 3 17 16,2 4 2-16,1 4 4 16,-5 6-1-16,6 4 39 15,-3 0-32-15,4 14 1 16,3 8 14-16,-1 4-20 0,1 2 14 16,-3-2-17-16,-1-8 0 15,-4-6 3-15,-1-6 2 16,2-1-10-16,0-5-10 15,0 0-18-15,4-15 9 16,0-11-29-16,-4-2-18 16,3-2 21-16,-4-2-51 15,1 1 58-15,1-1 40 16,-4-2 3-16,1 3 7 16,-1-6 24-16,-2 5 16 15,0 6 11-15,0 5-39 16,-4 6 22-16,0 3-5 15,2 7-28-15,-2 5 22 0,2 0-20 16,-2 0-9 0,2 0 5-16,-2 0-6 0,2 0 0 15,3 32 0-15,1 7 19 16,4 15 31-16,-1 8-25 16,3 9-3-16,0 9 9 15,-3 6-25-15,-1-2-3 16,-3-4-3-16,-2-3 4 15,-1-15-2-15,-2-16-2 16,0-11-35-16,0-12-10 16,2-11-85-16,-2-12-39 15,2 0-72-15,-2-18-164 0</inkml:trace>
  <inkml:trace contextRef="#ctx0" brushRef="#br0" timeOffset="-213104.09">14854 16495 673 0,'0'0'209'15,"0"0"-153"-15,0 0 24 16,0 0-28-16,0 0-36 16,0 0 8-16,85-94-15 15,-52 94-9-15,-1 0 0 16,-8 0-2-16,-8 10-6 0,-5 6 4 15,-4 4 4 1,-7 2 40-16,0 4-32 0,0-1 10 16,-5-2-16-16,-15 0 8 15,-2-3-9-15,-2-5-1 16,-1-4-5-16,5-11-25 16,2 0-55-16,7 0-47 15,11-14-89-15,0-13-315 16</inkml:trace>
  <inkml:trace contextRef="#ctx0" brushRef="#br0" timeOffset="-212331.39">15186 16415 327 0,'0'0'228'15,"0"0"-125"-15,0 0-21 0,0 0-1 16,0 0-23-16,0 0-27 15,36-50 12-15,-29 46-28 16,0 4 18-16,-7 0-3 16,2-5-29-16,0 5 19 15,0 0-20-15,3 0 0 16,1 13 13-16,-1 6-10 16,0 8 4-16,-3 3 10 15,0-2-15-15,2-2 21 16,1-5-23-16,-1-1 2 15,1-6 8-15,0-7-3 16,1-7-5-16,1 0 13 16,6 0-15-16,3-4 26 0,4-18-26 15,-1-5-18-15,0-8 12 16,-1 3-9-16,-7 0 10 16,-5 1 3-16,-2 9-1 15,1 5-1-15,0 3 4 16,-3 5 0-16,-2 9 34 15,2 0-23-15,-2 0-11 16,0 18-2-16,0 13 2 16,0 1 24-16,0-2-22 15,5-7 0-15,1-4 16 0,5-7-15 16,1-4 7-16,1-2-2 16,1-6 0-16,-2 0 3 15,5 0-11-15,-4 0 1 16,3-18-5-16,-1-9-14 15,1 0-6-15,1-9 5 16,-3-5-25-16,-1-3 31 16,-1 0 6-16,-8-6 7 15,-2 2-2-15,-2 8 3 16,0 12-1-16,0 11 12 16,0 8-5-16,0 9 29 15,0 0-20-15,0 0-11 16,0 0 2-16,0 0-3 0,0 0-4 15,0 0 0 1,7 21 7-16,-1 12 8 0,1 12-15 16,0 2 3-16,-5 11 3 15,0-8-3-15,0-1-3 16,-2-7 0-16,0-12 9 16,0-9-20-16,0-6 3 15,0-11-37-15,0-4 1 16,0 0-37-16,0 0 16 15,0-22-142-15,0-4-281 16</inkml:trace>
  <inkml:trace contextRef="#ctx0" brushRef="#br0" timeOffset="-212137.5">15528 16276 614 0,'0'0'257'15,"0"0"-88"-15,0 0-81 16,0 0-20-16,0 0-39 15,0 0-24-15,180-140 2 16,-137 124-7-16,-8 6-26 16,-6 6-13-16,-10 4-49 15,-9 0-40-15,-3 0-68 16,-7 18-101-16,0 3-53 16</inkml:trace>
  <inkml:trace contextRef="#ctx0" brushRef="#br0" timeOffset="-210770.28">15737 16383 220 0,'0'0'273'15,"0"0"-204"-15,0 0 49 16,0 0-22-16,0 0-28 16,0 0-38-16,14 116 7 15,-8-95-23-15,3-6 14 16,1-1-4-16,-2-2-18 15,3-7 8-15,3 0-3 16,-1-5 9-16,7 0 16 16,5-5-36-16,2-21 4 15,-1-6-4-15,-2-9-53 16,-5 1 32-16,-6 3 4 16,-6 3 17-16,-5 7 1 0,-2 9 4 15,0 5-2-15,0 10 7 16,0 3-5-16,0 0-10 15,0 0 1-15,0 12 4 16,0 10 27-16,0 2-4 16,0 6 4-16,-7-2 14 15,5 6-16-15,2 2 14 16,0-4-18-16,0 2-10 16,0-10 12-16,4-2-19 15,10-10 0-15,-3-5 9 16,0-7-11-16,0 0 9 15,0 0-2-15,-1-19-8 16,-2-3-2-16,-1-2-50 0,-3-3-7 16,0 2 22-16,2 3-6 15,-2-1 37-15,-2 6-2 16,2 3 7-16,-1 4 1 16,1 5 6-16,-2 5 7 15,0 0 12-15,-2 0-23 16,4 0-6-16,0 11-7 15,-2 15 10-15,2 0 28 16,0 2-17-16,1 2 13 16,1-8 1-16,2-8-21 15,-4-4 8-15,0-6-10 16,-2-4-1-16,-2 0 23 0,5 0-22 16,-1-4 14-16,2-13-16 15,2-10-41-15,1-1 3 16,-1-4-11-16,1 1 18 15,-4 4 23-15,2 5 16 16,-3 4 8-16,0 10 33 16,1 3-4-16,-3 5 5 15,3 0-37-15,1 0-5 16,5 22 12-16,-2 1-13 16,3-1 3-16,-6-4-10 15,3 0 10-15,-5-8-14 16,1-2 4-16,0-4-35 15,3 0-2-15,3-4-55 16,9 0 14-16,3 0-29 16,4 0-77-16,0 0 42 0,-4-4 1 15,2-10 117-15,-4-3 24 16,1 3 9-16,-5-3 77 16,0-1 4-16,-7 5-3 15,-3 3 10-15,-1 2-31 16,0 3-26-16,-4 1 1 15,2-1-34-15,-4-5 0 16,0 7-4-16,0-8 6 16,0 4 5-16,-2-2-5 15,-12 5-2-15,-3 4-9 0,-6 0 7 16,3 4-5-16,5 9 17 16,-1 1-15-16,7 4 14 15,2-4-5-15,5-2-11 16,0-7 18-16,2 4-18 15,0-9-4-15,0 0 4 16,0 0 36-16,9 0 5 16,4-4-37-16,-2-6 3 15,-4 1 15-15,-1 1-16 16,-1 8 7-16,2 0-8 16,4 0-1-16,0 17-8 15,3 5-4-15,-1 10 8 16,-2 8 22-16,-2-1-10 0,-3 7 5 15,-1-7 0 1,-3 1-13-16,-2-2 5 0,0-3-9 16,0-9 4-16,-4-3-5 15,-11-6 8-15,-4-7-7 16,1-6 14-16,-1-4-8 16,-2 0 2-16,1-14-7 15,3-17 4-15,5-4 9 16,10-6-14-16,2 1 0 15,0-4 0-15,9 8-27 16,13-4 16-16,0 0-6 16,3 8-33-16,-7 2 25 0,-9 3-60 15,-9 8-39 1,0 3-85-16,-12-3-244 0</inkml:trace>
  <inkml:trace contextRef="#ctx0" brushRef="#br0" timeOffset="-210617.37">16160 16012 861 0,'0'0'111'16,"0"0"-110"-16,0 0-2 16,0 0-13-16,0 0-161 15,0 0-34-15</inkml:trace>
  <inkml:trace contextRef="#ctx0" brushRef="#br0" timeOffset="-209833.32">13885 15906 349 0,'0'0'183'0,"0"0"-89"0,0 0-14 16,0 0-10-16,0 0 7 15,0 0-34-15,0-41-8 16,0 41-30-16,0 0 0 15,-11 14 23-15,-16 13 8 16,-4 17 17-16,-5 9-6 16,1 22-8-16,1 24 21 15,3 12-21-15,11 16-25 16,13-2 19-16,7-9-30 16,20-19 1-16,42-16 0 15,29-27-1-15,33-18-6 16,20-19-29-16,17-8-87 15,4-9-93-15,-5-18-388 16</inkml:trace>
  <inkml:trace contextRef="#ctx0" brushRef="#br0" timeOffset="-209262.96">16513 15923 613 0,'0'0'205'16,"0"0"-70"-16,0 0-75 15,0 0-53-15,0 0 28 16,0 0-35-16,0 0 19 15,272 281-18-15,-245-160 12 16,-18 1-8-16,-9-3-1 16,-25-8 1-16,-26-9 18 15,-16-12-23-15,-23-5-6 16,-16-17-32-16,-12-10-143 0,-3-14-278 16</inkml:trace>
  <inkml:trace contextRef="#ctx0" brushRef="#br0" timeOffset="-204838.92">27583 7475 131 0,'-4'-4'55'15,"1"3"19"-15,3-2-19 16,0 3 12-16,0 0-7 15,0 0-27-15,0 0-2 16,0 0-3-16,0 0 17 16,0 0 28-16,0 0-25 0,0 0 6 15,0 0 8-15,0-2-20 16,0-2 3-16,-2-2-31 16,0-2-13-16,-3 0 21 15,1 1-17-15,0-2 2 16,-1 1 20-16,3 2-26 15,0 0 21-15,2 2-7 16,0 0-4-16,0 4 35 16,0 0-46-16,0 0 4 15,0 0-4-15,0 0-7 16,0 0 5-16,0 2-13 16,0 21 15-16,0 9-10 15,0 6 16-15,2 8-6 0,5 8 1 16,1 1 9-1,-3 10-4-15,-1-1-1 0,1 2 3 16,-5-3 9-16,0-8-10 16,0-2-6-16,0-7 3 15,0-2 9-15,0-2-13 16,0-8 3-16,0-3 3 16,2-6 8-16,1-9-13 15,-1-5-1-15,-2-8 0 16,2-1 5-16,-2-2-5 15,0 0 9-15,0 0-3 16,0 0 49-16,0 0-38 0,0 0 6 16,0 0-14-16,0 0 4 15,0 0-13-15,0 0 0 16,0 0 4-16,0 0 7 16,0-4-11-16,0-10 0 15,-11-4 0-15,-5-3 4 16,0 4-4-16,3 1 0 15,2 0 1-15,2 4-1 16,2 4 0-16,5 2 0 16,0 4 0-16,2 0 5 15,0 2-7-15,0 0 2 16,0 0-8-16,0 0-4 16,0 4-6-16,8 19 18 0,9 4-5 15,2 5 11-15,-1-2-9 16,0-1 3-16,-5-7 0 15,-2-8-3-15,-3-6 4 16,0-8-1-16,5 0 10 16,10 0-7-16,8-17 31 15,7-14-28-15,2-10 0 16,0-3 2-16,-4 4-8 16,-7 6-22-16,-9 10-3 15,-13 15-67-15,-7 9-5 16,-7 0-115-16,-26 21-180 15,-10 16-12-15</inkml:trace>
  <inkml:trace contextRef="#ctx0" brushRef="#br0" timeOffset="-204095.25">26767 8794 262 0,'0'0'235'16,"0"0"-97"-16,0 0-42 15,0 0 36-15,0 0-60 16,0 0-15-16,-6-79 4 16,6 76-36-16,0 3 19 15,0 0-18-15,0 0-16 16,0 0 4-16,0 0-14 0,2 23 0 15,5 12-4 1,-1 9 11-16,3 5 1 16,-2 3-5-16,0 4 4 0,1-2 2 15,-1-1-7-15,0-5-2 16,-5-6 0-16,-2-7 4 16,0-6-10-16,0-7 3 15,0-8-29-15,0-6 27 16,0-3-35-16,0-5 12 15,0 0 5-15,0 0-23 16,0 0 24-16,-9 0-12 16,-4-3-70-16,-3-7 26 15,-2 3 5-15,-4-2 11 16,-7 6 16-16,0-2 7 16,-2 5 33-16,-1 0 3 0,-1 0 3 15,2 0 10 1,2 0-6-16,6 0 20 0,8 0 18 15,6 0-9-15,9 0 26 16,0 0 59-16,11 0-20 16,18 0-25-16,7-6-35 15,4-2 20-15,1 2-17 16,5 0-39-16,-1 0 12 16,-1-3-14-16,-4 4-35 15,-9-4-37-15,-8-3-79 16,-9-1-101-16,-10-7-209 15</inkml:trace>
  <inkml:trace contextRef="#ctx0" brushRef="#br0" timeOffset="-203881.79">26551 8809 787 0,'0'0'165'16,"0"0"-129"-16,0 0 3 16,0 0-39-16,0 0 0 15,0 0-2-15,0 0 0 16,341-171-73-16,-295 164-127 16,-7 4-157-16</inkml:trace>
  <inkml:trace contextRef="#ctx0" brushRef="#br0" timeOffset="-203038.41">26994 9108 218 0,'0'0'271'16,"0"0"-231"-16,0 0 38 15,0 0-51-15,0 0 24 16,0 0 18-16,10-52-10 16,-8 46 45-16,0-1 13 0,-2 3-47 15,0 1 14-15,2-1-22 16,-2 1-38-16,0 3 17 16,0 0-41-16,0 0 0 15,0 3-6-15,3 18-7 16,-3 11 13-16,0 1 0 15,0-1 3-15,0-5-1 16,0-1-2-16,0-5 0 16,0-1 0-16,0-6 10 15,0-4-10-15,0-6 0 16,0-2 3-16,0-2 5 16,0 0-2-16,2 0-6 0,8-8 9 15,9-14-1-15,1-8-8 16,2-2 0-16,0-2 5 15,-3 1-15-15,-4 8 10 16,-5 3 0-16,0 7-3 16,-4 8 8-16,-1 2-5 15,-3 3 0-15,-2 2 1 16,2 0-16-16,2 0 12 16,0 11 3-16,-2 8-12 15,0 6 20-15,-2 0-8 16,0 1 1-16,0-2 5 15,0-2 3-15,2-1-9 16,4-3 0-16,-1-8 0 16,-1-1 8-16,0-9-8 0,4 0 0 15,3 0 3-15,2 0 15 16,5-17-18-16,-2-7 0 16,-1-4-5-16,1-4-11 15,-1-2 7-15,3 2-7 16,-2 0 8-16,-3 6-4 15,0 4 12-15,-2 5 0 16,-1 10-7-16,-4 2 18 16,-1 5-11-16,-1 0 0 15,2 0 2-15,4 10-6 16,-1 6 4-16,-3 7 0 16,1 1 10-16,2-1-2 15,0 0-8-15,-1-4 0 0,4-4 4 16,-1-8-3-16,0-2-1 15,3-5-15-15,1 0 13 16,1-12-81-16,2-10-52 16,-1-4-75-16,-1-4-115 15,2-5-66-15</inkml:trace>
  <inkml:trace contextRef="#ctx0" brushRef="#br0" timeOffset="-202723.59">27690 8756 192 0,'0'0'202'0,"0"0"-49"15,0 0-19-15,0 0 6 16,0 0-43-16,0 0-4 0,25-88-19 16,-25 88-28-16,0 0 18 15,0 0-64-15,2 0 0 16,0 25 3-16,0 13 3 16,0 13 17-16,-2 12-1 15,0 7-12-15,0 8 32 16,0 4-34-16,0 5-2 15,0 3 21-15,0-2-19 16,0-2 0-16,-4-6-8 16,-3-11 9-16,1-11-4 15,-4-11-5-15,8-16 0 16,0-9-10-16,2-12-4 16,0-10-17-16,0 0-32 0,4-5-14 15,15-22-30 1,-1-4-121-16,-3-6-138 0</inkml:trace>
  <inkml:trace contextRef="#ctx0" brushRef="#br0" timeOffset="-202439.75">27759 9082 340 0,'0'0'206'0,"0"0"-22"15,0 0-26-15,0 0-72 16,0 0-33-16,0 0 7 15,89-175-57-15,-64 174 7 16,-1 1-10-16,-1 0 0 16,-4 7-2-16,-3 15 2 0,-7 2 0 15,-7 7 22-15,-2 1-21 16,0-3 18-16,-11 3 4 16,-13-5-22-16,-1-6 25 15,3-7-26-15,4-3 0 16,7-7-8-16,2-4-53 15,4 0-13-15,5-4-35 16,0-19-248-16</inkml:trace>
  <inkml:trace contextRef="#ctx0" brushRef="#br0" timeOffset="-201629.21">28113 8901 270 0,'0'0'209'0,"0"0"-90"16,0 0-29-16,0 0 7 15,0 0-55-15,0 0 10 16,21-34-21-16,-21 34-29 16,0 0 3-16,0 7 8 15,0 14-13-15,0 5 59 16,0 2-50-16,0 2 20 15,0 2-12-15,0-4-16 16,0-3 25-16,0-6-26 0,0-5 0 16,0-3 7-1,0-8 2-15,0-3-9 0,6 0 14 16,7-3-14-16,3-20 0 16,3-5-49-16,-2-2 10 15,3-2 10-15,-5 1-13 16,4-3 26-16,-6 3 12 15,-2 6 4-15,-2 4 12 16,-3 7 19-16,-1 6 17 16,0 5 35-16,-5 3-50 15,2 0 9-15,-2 0-42 16,0 9 8-16,0 14-5 16,0 8 9-16,0-3-4 15,2-3 14-15,5 0-11 16,4-4-5-16,3-5-6 0,3-7 8 15,1 0 0-15,5-9-8 16,-4 0 0-16,-1 0 11 16,-5-9-2-16,1-9-18 15,-5-8 3-15,-1-1-23 16,2-8 14-16,-4 0-18 16,-1-4 33-16,-1-2-13 15,-2 0 21-15,0 0-8 16,1 5 0-16,-3 9 5 15,0 5 25-15,0 5-19 16,0 8-3-16,0 2 20 0,0 5-22 16,0 2 6-16,0 0-12 15,0 0 6-15,0 0-15 16,2 0 9-16,1 14 0 16,-1 12 3-16,0 10 3 15,-2 8 9-15,2 9-3 16,3 3-11-16,-3 0 20 15,2-1-21-15,-2-8 0 16,-2-9 0-16,2-7 7 16,-2-15-7-16,0-7 0 15,0-4-15-15,0-5 2 16,0 0-33-16,0-14-53 0,0-11-153 16,-8-3-280-1</inkml:trace>
  <inkml:trace contextRef="#ctx0" brushRef="#br0" timeOffset="-201438.33">28421 8831 528 0,'0'0'305'0,"0"0"-183"15,0 0 24-15,0 0-33 16,0 0-45-16,0 0-23 16,52-17-37-16,-23 10-8 15,2 2 0-15,-2 0-7 16,-4 1 6-16,-1 2-72 15,-2 2-68-15,-2 0-32 16,3 0-203-16,-4 0-101 0</inkml:trace>
  <inkml:trace contextRef="#ctx0" brushRef="#br0" timeOffset="-201013.57">28753 8869 144 0,'0'0'218'0,"0"0"-39"15,0 0-39-15,0 0-5 16,0 0-53-16,0 0-13 15,18 54 14-15,-2-45-30 16,6-6 8-16,3-3-26 16,-3 0-26-16,0 0 18 15,-2 0-27-15,-5 0 0 16,-3-10 5-16,-1-2 4 16,-5 0-15-16,2-3 6 0,-4-4-23 15,1 1 19 1,-1 0-6-16,-4 2 10 0,0 3-3 15,0 2 10-15,0 2-7 16,0 6 0-16,-13-1 2 16,-8 4-13-16,-3 0 11 15,-1 0 0-15,1 6-10 16,0 6 14-16,1 6-4 16,3 4 15-16,2 5-8 15,10-1 33-15,0 3-31 16,8 0 3-16,0-4 40 15,21 1-39-15,14-6 20 0,8-1-15 16,6-12-17 0,4-5 19-16,1-2-20 0,-3-5-19 15,-4-22-13-15,-7-5-96 16,-11-3-125-16,-11 2-209 16</inkml:trace>
  <inkml:trace contextRef="#ctx0" brushRef="#br0" timeOffset="-200330.96">26241 8398 220 0,'0'0'129'0,"0"0"3"16,0 0-66-16,0 0 57 16,0 0-30-16,0 0-18 0,14-47 2 15,-14 47-66-15,0 0 18 16,-3 25-6-16,-21 13 17 15,-3 12 30-15,-4 10-30 16,-5 19-11-16,3 18 42 16,-3 17-54-16,5 9 24 15,9 1-18-15,15-5-19 16,7-15 3-16,40-16-7 16,41-17 0-16,37-20-4 15,33-14-9-15,29-17-29 16,19-14-76-16,6-6-91 15,-3-16-136-15,4-32-154 0</inkml:trace>
  <inkml:trace contextRef="#ctx0" brushRef="#br0" timeOffset="-199857.23">29353 8488 493 0,'0'0'253'15,"0"0"-74"-15,0 0-66 16,0 0 17-16,0 0-64 15,0 0-60-15,49 9 8 16,0 64-4-16,7 32-10 0,-7 22 0 16,-27 15 6-16,-22 10-9 15,-26-4 3-15,-55-7-5 16,-22-15 1-16,-14-13-53 16,-9-18-20-16,-1-16-45 15,3-23-100-15,1-24-158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10:38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5320 16714 854 0,'-17'-5'114'0,"5"1"-105"16,6 3-4-16,4 1-5 15,-1 0 1-15,3 0-3 16,0 0 2-16,-2 0-67 16,-2 1-104-16,-6-1-279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15:2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5893 900 261 0,'0'-12'253'0,"0"1"-101"16,5 2-64-16,-3-1-10 15,5 3 2-15,0 0-36 16,-1 1 25-16,-2 2 3 0,1 0-13 15,-1 4 25 1,-4 0-44-16,0 0-28 0,0 0-6 16,3 0-6-16,2 1-12 15,1 19 7-15,0 6 10 16,-1 9 4-16,-1 5-9 16,-2 2 1-16,1 3 14 15,-3-1-9-15,0 0-6 16,5-3 0-16,-1 0 6 15,0-7-6-15,3-2 0 16,-3-4-15-16,-2-8-10 16,4-1-60-16,0-10-18 15,0-2 19-15,-1-6-40 16,1-1-22-16,0-3-102 16,-2-22-128-16</inkml:trace>
  <inkml:trace contextRef="#ctx0" brushRef="#br0" timeOffset="198.88">5927 955 626 0,'0'0'239'15,"0"0"-72"-15,0 0-25 16,0 0-55-16,0 0-45 16,0 0-33-16,4-195-5 15,27 170-4-15,8 7 0 16,1 7-32-16,-1 8-21 15,0 3-63-15,-4 0-64 0,-10 27-64 16,-12 3-158-16</inkml:trace>
  <inkml:trace contextRef="#ctx0" brushRef="#br0" timeOffset="368.78">5936 1127 361 0,'0'0'212'0,"0"0"-109"15,0 0 10-15,0 0 39 16,0 0-152-16,0 0 15 16,31 6-12-16,-7-6-3 15,3 0-106-15,-2 0-102 16,-3 0-100-16,1 0 3 16</inkml:trace>
  <inkml:trace contextRef="#ctx0" brushRef="#br0" timeOffset="787.54">6159 1191 422 0,'0'0'179'15,"0"0"-146"-15,0 0-33 16,0 0 8-16,0 0 10 16,0 0-18-16,77 6 3 15,-40-6 13-15,3 0 27 16,-9-3-43-16,0-8 9 15,-6 1 9-15,-8 0-18 16,-5 0 0-16,-4 0-3 0,-6-2-5 16,-2-2 1-16,0-1-18 15,0 1 22-15,-2 4-11 16,-13 3 14-16,-3 2 0 16,0 5-2-16,-2 0 1 15,0 0-1-15,2 7 4 16,0 8-1-16,4 3 37 15,6 7 2-15,1-1 13 16,5 1 20-16,2 4-30 16,0 1-1-16,0 0-1 15,4-1-26-15,13-6 19 16,-2 0-32-16,3-8-2 16,6-5 6-16,2-3-6 0,8-7-49 15,2 0-78 1,2-7-99-16,2-23-295 0</inkml:trace>
  <inkml:trace contextRef="#ctx0" brushRef="#br0" timeOffset="1821.19">6765 1194 415 0,'0'0'167'16,"0"0"-128"-16,0 0-9 15,0 0-2-15,0 0-4 16,0 0 12-16,0-3-11 15,0 3-1-15,0 0 4 0,0 0-26 16,0 0 18-16,0 0-7 16,0 0-3-16,0 0 28 15,0 0-26-15,0 0 4 16,0 0-1-16,0-2-12 16,0 2 11-16,0 0 11 15,2 0 9-15,-2 0 18 16,0-2-29-16,0 2 9 15,2-4-2-15,-2 1-25 16,3-4 14-16,-3 1-15 16,0 2 1-16,0-2-1 15,0 2 1-15,0-4-5 16,0 2 9-16,-7-4-2 16,-5 2-7-16,-1 2 0 15,5 1 0-15,-2 4 2 0,4 1 0 16,-3 0-2-16,3 0 0 15,-4 0 0-15,1 0-4 16,-1 13 3-16,-4 10 1 16,3 5-3-16,0 2 3 15,1 5 0-15,4-2-1 16,4-3 4-16,0 0-4 16,2-7 1-16,0-9 0 15,0-5 5-15,0-6-5 16,0-3-5-16,13 0 5 15,5-19 27-15,2-7-7 16,0-2-20-16,-2-2 2 0,-1 5 5 16,1 2-7-16,-5 3 0 15,-1 8 0-15,-3 4 0 16,-3 4 0-16,4 4 0 16,-2 0-10-16,5 0 3 15,1 12-21-15,4 6 27 16,0 2-12-16,0 0 25 15,-1-2-12-15,2-4 0 16,-4-2 0-16,-1-4 10 16,-1-5-5-16,0 0-5 15,0-3 6-15,0 0-6 16,3-14-3-16,3-10-7 16,-4-4 0-16,-1-4-4 0,-4-3 14 15,-1-4 0-15,1-1-5 16,-6-1 5-16,0 1 0 15,-2 1 12-15,1 2-6 16,-3 3 23-16,2 6-27 16,0 6 6-16,2 6 11 15,-2 3-14-15,-2 8 9 16,3 1-11-16,-3 1 1 16,0 3 12-16,0 0-16 15,0 0 0-15,0 0-2 16,0 0-20-16,0 7 7 15,0 13-21-15,0 11 36 0,0 4 8 16,0 5-8-16,0 6 0 16,0 2-2-16,0 3 6 15,0-3-4-15,5-4 0 16,1-7 1-16,5-6 3 16,0-9-2-16,3-8-2 15,-3-8 0-15,3-6-23 16,1 0-1-16,5-15 14 15,3-17-76-15,-4-3-46 16,-5 3-126-16,-12-2-195 16</inkml:trace>
  <inkml:trace contextRef="#ctx0" brushRef="#br0" timeOffset="1983.1">6888 1081 222 0,'0'0'283'0,"0"0"-131"0,0 0-50 15,0 0 95-15,0 0-101 16,0 0-52-16,95-44-18 16,-30 12-26-16,4 1-19 15,3-1-129-15,-1 0-194 16</inkml:trace>
  <inkml:trace contextRef="#ctx0" brushRef="#br0" timeOffset="3541.92">7187 1301 229 0,'0'0'155'15,"0"0"-76"-15,0 0 23 16,0 0-3-16,0 0-52 15,0 0-7-15,17-14 13 0,-8-2-41 16,2-3 8-16,0-4-8 16,1-1-6-16,-1-1 5 15,-1-2-11-15,2 1 0 16,-3 1-5-16,-1 4 12 16,0 4-7-16,-4 5 0 15,-2 8 7-15,0 2 38 16,-2 2-28-16,0 0-15 15,0 0-4-15,0 0-17 16,0 6 19-16,0 13-1 16,0 2 4-16,0 4 15 15,0 3-17-15,0 4 8 16,0-4 5-16,0 2-7 16,0-4-4-16,3-6-3 15,1-3 2-15,0-10 5 0,1-2-5 16,0-5-2-16,1 0 20 15,5 0-18-15,5-9 51 16,1-11-41-16,2-4-4 16,-4 2 4-16,1-4-12 15,-1 0 0-15,-1-2-1 16,-1 0 10-16,1 2-9 16,-3 8 6-16,-5 6-6 15,-2 5 29-15,-1 7-29 16,-3 0 0-16,0 0-4 15,0 0-22-15,0 14 26 16,3 9-3-16,1 3 6 16,0 2 3-16,3 0-6 15,-1 0 0-15,6-1 8 0,-1-6 2 16,3-5-10-16,-1-4 1 16,0-8 3-16,0-4 23 15,3 0-8-15,2-6 25 16,2-20-4-16,-3-4-36 15,-3-5 1-15,-3 1-3 16,-4 5 6-16,-7 3 15 16,0 8-23-16,0 7 12 15,0 8 22-15,0 1-31 16,0 2 10-16,0 0-13 16,0 0-1-16,0 0-10 0,0 5 8 15,0 4 3-15,0-2-7 16,0 0-2-16,0-5-1 15,0-1-16-15,8 3-18 16,8 0 35-16,3-1-21 16,-2-1-22-16,1-2 23 15,-5 2-19-15,-1 2 31 16,-4-1 16-16,1 6-15 16,-3 4 12-16,2 8-7 15,-2 6 11-15,-1 2 7 16,-1 5 3-16,0-4-7 15,1-2 6-15,4-8-9 0,-2-6 26 16,1-5-24-16,2-4 14 16,3-5 42-16,5 0-52 15,4 0 41-15,2-9-28 16,5-12-19-16,-4-5 0 16,2-2-8-16,0-2-39 15,-8-2 28-15,2-2-42 16,-10-1 25-16,-2 6 27 15,-5 2 8-15,-1 8-6 16,-3 5 7-16,0 1 0 16,0 6 17-16,0 0-11 15,0 5-7-15,0 0 1 16,0 1-3-16,-3 1-11 16,-6 0 7-16,-6 0 0 0,-1 3-2 15,-4 19 12-15,2 9-3 16,5 7 24-16,1 5-7 15,12 4 31-15,0-1-24 16,14-7 8-16,20-10 31 16,10-12-48-16,5-14 16 15,-2-3-3-15,-9-12-23 16,-9-18 7-16,-14-10 8 16,-5-4-40-16,-2-4-13 15,-3 1-59-15,-5 8-32 16,0 5-195-16,0 3-375 0</inkml:trace>
  <inkml:trace contextRef="#ctx0" brushRef="#br0" timeOffset="4312.47">9166 932 166 0,'0'0'183'0,"0"0"-25"15,0 0-53-15,0 0-8 16,0 0-10-16,0 0-62 15,-38-22 4-15,11 26-14 16,-2 10 31-16,0 5 19 16,0 1-25-16,5-1 14 15,3 1-47-15,10-6-4 16,5 0 14-16,6-4-10 16,0 1-2-16,11-2-5 15,20 5 4-15,10 0 8 0,5 0 9 16,-1 1-17-16,-9-1-5 15,-17-4 1-15,-9 0-5 16,-10-2-11-16,0 0-25 16,-5 1 41-16,-19 2 10 15,-10 3 7-15,-7-4 24 16,-1 1-33-16,5-4 8 16,6-5-2-16,10-2-10 15,10 0 28-15,4 0-29 16,5-9 1-16,2-8-4 15,0-1-130-15,25 2-113 16,6-2-212-16</inkml:trace>
  <inkml:trace contextRef="#ctx0" brushRef="#br0" timeOffset="5957.54">9268 1101 384 0,'0'0'314'0,"0"0"-287"16,0 0-9-16,0 0-18 16,0 0 54-16,0 0-35 15,89 1-2-15,-71-1 3 16,0 0-15-16,0-7 13 16,-2-7 1-16,-5-3 31 0,-3-1-32 15,-1 2-13-15,-2-1 4 16,-5 0-2-16,0 4-8 15,0 2 1-15,0 4-12 16,0 0 9-16,-3 5 3 16,-3 2-2-16,-3 0-5 15,-2 0 6-15,-5 6 1 16,3 13 5-16,-1 5-5 16,3 3 32-16,5 5-13 15,1 3-12-15,5 1 9 16,0-3-7-16,9-2-9 15,14-4 0-15,1-12 0 0,0-7-2 16,1-8 4-16,2 0 6 16,-2-23 38-16,-2-12-43 15,2-5 4-15,-7-5-7 16,-5-1 0-16,-1-1 10 16,-8-4-10-16,-4-1 6 15,0 2 11-15,0 4-13 16,0 10 16-16,0 10 5 15,0 9-7-15,0 9 29 16,0 5-47-16,0 3 2 16,0 0-6-16,0 0-2 15,0 0-2-15,0 10-4 16,0 14 12-16,-2 3-1 16,2 7 1-16,-4 7 0 15,-4 2-9-15,2 9 18 0,-1-5-9 16,1 6 0-16,-2-6 1 15,6-1-1-15,2-3 0 16,0-8 0-16,0-6-18 16,2-9 15-16,12-10 3 15,4-6-1-15,4-4 7 16,7 0-4-16,2-5 8 16,5-16-10-16,0-3-9 15,-2-4-58-15,-5 0 7 16,-8-2-14-16,-7-1-1 0,-9 8 8 15,-5-2 53 1,0 7 14-16,0 6 5 0,0 2 1 16,0 4 12-16,-11 3-17 15,-1 3 11-15,1 0-21 16,-3 0 9-16,4 0 0 16,-1 2-12-16,1 10 10 15,4 4 2-15,-1 7 15 16,3 5-5-16,2 5 42 15,2 1-28-15,0-2-11 16,0-4 11-16,11-6-14 16,5-8-12-16,5-10 3 15,2-4-1-15,6 0 34 16,0-21-14-16,0-5-17 16,-2-6 14-16,-8 1-12 0,-1 1-5 15,-5 2 0-15,1 1 8 16,-5 5 5-16,3 8-13 15,-4 2 3-15,-1 9 1 16,-3 3-4-16,0 0 0 16,2 0-16-16,-2 12-5 15,2 9 19-15,-1 2 2 16,-1-4 0-16,-2-2 17 16,0-7-11-16,0-6-6 15,-2-2 0-15,0-2 9 16,0 0 5-16,0 0-11 15,0 0 1-15,0 0 27 16,0-8-25-16,0-10-12 16,0-4-19-16,0-1-1 0,0 5 16 15,0 2 6-15,-4 9 4 16,2 2 8-16,0 5-4 16,2 0 7-16,-2 0-11 15,-5 0-13-15,-1 10 5 16,-4 14 6-16,1 9 2 15,5 1-1-15,2 0 6 16,4-2-5-16,0-4 0 16,0-3 6-16,21-8-2 15,1-5-3-15,7-8-1 16,0-4 24-16,5 0-19 16,1-24 11-16,-1-8-12 15,-3-6 5-15,-4-3-10 0,-7-3 1 16,-3-2 0-16,-3-2-4 15,-3 0 11-15,-5 1 0 16,0 2 2-16,-2 6 2 16,-4 5 26-16,0 10-24 15,0 10-4-15,0 9 12 16,0 1-14-16,0 4-7 16,0 0 0-16,0 0-1 15,0 0-11-15,0 0 11 16,0 6 1-16,0 16-15 15,-7 10 19-15,-4 4-4 16,2 4 0-16,1 7 3 0,0-1-3 16,2 2 0-16,4-3 0 15,2-3-6-15,0-3 10 16,0-12-4-16,0-8 0 16,8-7 3-16,6-6 4 15,5-6-6-15,6 0 5 16,0 0 21-16,2-16-22 15,-5-9-10-15,-4 2-12 16,-7-3-118-16,-11-1-113 16,0 2-261-16</inkml:trace>
  <inkml:trace contextRef="#ctx0" brushRef="#br0" timeOffset="6138.47">10162 976 229 0,'0'0'442'16,"0"0"-255"-16,0 0-5 15,0 0 5-15,0 0-108 16,0 0-45-16,96-80-33 16,-46 54 1-16,-4 4 8 15,-4 4-10-15,-8 4-22 16,-8 8-46-16,-6 6-96 16,-4 0-99-16,-7 0-189 15</inkml:trace>
  <inkml:trace contextRef="#ctx0" brushRef="#br0" timeOffset="7281.87">10514 1046 113 0,'0'0'233'0,"0"0"-41"16,0 0-39-16,0 0 3 15,0 0-34-15,0 0-20 16,0-14-30-16,0 14-23 16,0 0-3-16,0 0-46 15,0 0-9-15,5 10 0 16,2 12 9-16,1 6-2 0,1 2 2 16,3 1 0-1,-1-7 1-15,-1-7 6 16,0-2-7-16,-4-11 0 0,3-2 4 15,1-2-3-15,3 0 12 16,2-9-2-16,3-12 10 16,0-4-20-16,-3 0-1 15,1-1 0-15,-3 0 7 16,3 3-1-16,-3 4-6 16,-2 5 0-16,3 2-2 15,-5 3 9-15,-3 8-7 16,0 1 0-16,-2 0-11 15,-2 0 9-15,2 15-14 16,1 7 16-16,-1 5-1 0,2-4 6 16,0 0-5-16,0-3 0 15,3-4 8-15,-1-4-10 16,2-4 2-16,-1-2 0 16,-1-3 3-16,-1-3 7 15,0 0-10-15,4-5 12 16,-2-17-7-16,2-4-6 15,-6-4 1-15,-5-1-19 16,0 4 10-16,0 1-9 16,0 6 18-16,-2 6 0 15,-5 7 7-15,0 5-4 16,-4 2-3-16,-5 0-7 16,-4 16-5-16,2 8 5 0,1 5 7 15,3 1 0-15,3 0 3 16,7-2-9-16,4-7 6 15,0-1 0-15,0-5-11 16,4-7 8-16,9-5-11 16,3-3 14-16,1 0 1 15,4 0 20-15,6-17-14 16,2-9 3-16,2-6-20 16,-2-2-6-16,-2 0 14 15,-6 8-10-15,-5 7 24 16,-5 9-14-16,-3 8 2 15,-6 2-9-15,2 0 6 0,0 16-52 16,1 13 55-16,-1-2 0 16,-4 4 7-16,0-6 1 15,0-2-5-15,0-5 0 16,0-6 11-16,2-4-8 16,-2-6-6-16,2-2 6 15,1 0 0-15,2 0 10 16,1 0-11-16,7-17 10 15,3-5-3-15,-1-3-12 16,4-4-2-16,-2 1 2 16,-1 1-40-16,-3 3 31 15,1 5 8-15,-5 8 1 16,-5 7 5-16,0 4-3 16,-1 0-4-16,2 0-9 0,1 9-12 15,1 9 23-15,1 4 2 16,2 1-2-1,-2-1 39-15,1-3-36 0,-3-1 18 16,6-4 4-16,-1-3-25 16,3-7 27-16,5-4-27 15,2 0 9-15,3 0 22 16,-1-6-25-16,-6-12-12 16,-3-7 0-16,-9-2-77 15,-5-6-26-15,0-4-156 16,-7-6-377-16</inkml:trace>
  <inkml:trace contextRef="#ctx0" brushRef="#br0" timeOffset="7443.78">10862 603 1244 0,'0'0'96'16,"0"0"-51"-16,0 0-45 15,0 0-5-15,0 0-120 16,0 0-407-16</inkml:trace>
  <inkml:trace contextRef="#ctx0" brushRef="#br0" timeOffset="10992.89">2048 3092 219 0,'-3'-4'169'0,"3"0"-19"16,0 0-61-16,0 2 24 16,0 0-33-16,0-2-7 15,0 1 8-15,0 1-46 16,0-1 24-16,0-1-3 0,0-1-35 15,0 5 28 1,0-3-27-16,0 3-8 0,0 0 12 16,0 0-21-16,0 0-5 15,0 0 0-15,0 0-8 16,0 0-2-16,0 12 0 16,0 14 10-16,0 9-8 15,8 11 13-15,3 0-5 16,-3 7 0-16,2 0 6 15,-4-7-7-15,-1-6 1 16,-5-8 0-16,0-11-6 16,0-8 6-16,0-9-6 0,0-2-14 15,0-2 13-15,0 0 2 16,-7-16 5-16,-7-12-22 16,4-6 21-16,3-6-42 15,0-7 15-15,4 1 8 16,-1 0 18-16,0 6-4 15,0 6 7-15,-1 4-1 16,1 10 40-16,2 7-34 16,-4 2 25-16,6 2 3 15,0 4-31-15,0 0 34 16,0 3-24-16,0-1 0 16,0 3 21-16,0 0-33 15,0 0-2-15,8 3-15 16,21 26 10-16,11 11-3 0,9 10 9 15,4 6 0-15,-2-2 6 16,-6-4-2-16,-9-10-4 16,-12-14 0-16,-10-9 4 15,-10-13-8-15,-4-4 8 16,0 0-4-16,0-11 60 16,0-20-12-16,0-17-26 15,0-10-22-15,-11-1 6 16,2-1 3-16,0 4-9 15,3 6 0-15,1 8-3 16,1 11 3-16,2 12 0 16,-1 11 0-16,0 6-40 15,3 2-4-15,0 2-160 0,0 20-145 16,17 0 22-16</inkml:trace>
  <inkml:trace contextRef="#ctx0" brushRef="#br0" timeOffset="12282.15">2510 3220 79 0,'0'0'261'15,"0"0"-87"-15,0 0-35 16,0 0-74-16,0 0 24 16,0 0-3-16,-2-49-74 15,2 42 49-15,0-1-34 16,0 2 6-16,0 2 42 15,0 0-48-15,0 1 12 16,0 3-13-16,0 0-17 16,0 0-3-16,0 0-6 0,0 0-22 15,0 0 20-15,0 17-37 16,0 9 39-16,0 9 0 16,8 4 3-16,-1 3 1 15,1 1-4-15,4-5 0 16,-3-7 4-16,2-4 3 15,0-11-7-15,-4-6 1 16,1-8 9-16,0-2-20 16,1 0 20-16,3-16-8 15,5-15 27-15,2-13-29 16,-1-2 0-16,-5 0-3 16,-3 2 11-16,-8 8-14 15,0 5 6-15,0 10 0 0,-2 7-2 16,0 5 6-1,2 7-4-15,1 2 0 0,-3 0-17 16,0 0 14-16,0 0-46 16,4 13 36-16,0 13 0 15,4 10 6-15,-2 6 7 16,1 0 0-16,1-2 7 16,2-5-7-16,-4-13 0 15,3-7 0-15,-3-6 15 16,-3-7-8-16,4-2 0 15,-1 0 8-15,1-4-3 16,5-18 17-16,-2-7-29 0,1-7 2 16,5-5-5-1,-3-2 3-15,6 5 0 0,-4 8-3 16,-1 10 13-16,-4 8-13 16,1 7 3-16,1 5-5 15,-3 0-4-15,4 21-37 16,-2 7 36-16,0 8 8 15,-4 4-1-15,0 0 3 16,-3-4 2-16,1-5-2 16,-5-9 13-16,2-7-5 15,0-6-8-15,-2-5 0 16,2-4 8-16,0 0 1 16,-2 0 8-16,2-18 4 15,4-14 2-15,2-8-17 16,3-1-6-16,1 3 0 15,-1 6 6-15,-3 6-11 0,6 8 5 16,-3 4 0-16,0 6-6 16,-2 4 6-16,0 4-7 15,-3 0 6-15,4 1-26 16,-1 19 23-16,-3 9-15 16,1 3 19-16,-5 4-14 15,-2 0 20-15,2-4-6 16,-2-1 0-16,0-9 9 15,0-8-15-15,0-9 6 16,0-5 0-16,0 0 17 16,0 0-15-16,2-25 33 0,6-12-31 15,0-5 9-15,3 2-13 16,1 2 0-16,-4 8-5 16,3 5-9-1,3 0 1-15,-3 4 13 0,-3 8 0 16,2 3 1-16,-3 7-9 15,-3 3 8-15,2 0-7 16,0 1 2-16,0 24-22 16,5 4 27-16,-5 9 17 15,4 4-14-15,-4 0 12 16,1-1-15-16,-1-9 0 16,2-10-4-16,0-7 4 15,5-10-74-15,6-5-63 0,3 0-154 16</inkml:trace>
  <inkml:trace contextRef="#ctx0" brushRef="#br0" timeOffset="14748.18">3497 3208 317 0,'0'0'304'0,"0"0"-192"15,0 0-18-15,0 0-30 16,0 0-25-16,0 0-30 16,16-2-8-16,3 2 32 15,2 0 2-15,-1-8-22 16,0-2 29-16,-2-4-41 16,-3-4 17-16,-1-2-3 0,-6 0-12 15,-5 0 0 1,-3 0-3-16,0 4 0 0,0 2-11 15,-5 2 11 1,-6 6-11-16,0 3 10 0,0 1-14 16,2 2 9-16,-2 0-1 15,-2 2 0-15,-3 15-6 16,3 5 9-16,0 6 4 16,3 5 9-16,4 6-4 15,1 5 36-15,5 0-23 16,0 0-7-16,0-6 25 15,11-8-32-15,9-10 5 16,7-8 5-16,2-12-12 16,2 0 53-16,5-15-29 0,-3-19 2 15,-2-7-2 1,-6-2-23-16,-2-3-3 0,-8 5 0 16,-7 1 6-16,0 8-10 15,-6 6 4-15,0 10 0 16,-2 9 38-16,0 4-33 15,0 3 13-15,0 0-18 16,0 0-22-16,-6 15 19 16,-6 10 3-16,6-1 0 15,3-4-12-15,3-4 5 16,0-6-18-16,9-4 4 16,11-3-2-16,5-3 16 15,2 0 2-15,-3 0-37 16,-2 0 19-16,-6 0-29 15,-7 0 52-15,-5 0-5 0,-4 0-8 16,0 5 5-16,0 10-34 16,2 6 42-16,3 7 6 15,-1 2 3-15,4-4-4 16,0-3 2-16,-1-8 2 16,1-7 2-16,0-1-10 15,0-7 1-15,3 0 37 16,3 0-33-16,-1-15 10 15,3-3-16-15,-3-6 0 16,5-5-8-16,-1-5-21 16,6-10-17-16,-3 3 25 15,0 1-52-15,-6 2 56 0,-8 4 13 16,-1 8 8-16,-5 5 36 16,0 11-7-16,0 7 1 15,0 3 11-15,0 0-45 16,0 0-6-16,0 3-1 15,0 16 7-15,0 5 1 16,0 0-1-16,0 1 0 16,0 4 38-16,0-1-31 15,0 0 15-15,0 2 2 16,0 0-22-16,0-2 14 16,4-5-16-16,6-11 0 15,0-3 4-15,5-9 7 16,4 0-11-16,3-9 34 15,3-16-29-15,2-5-10 16,-4-2 4-16,0-2-44 0,0 2 33 16,-6 0-22-16,-1 6 34 15,-1 4-2-15,-1 5 17 16,-3 6-6-16,-5 6 6 16,-3 5-14-16,-3 0 13 15,0 0-14-15,3 0-7 16,1 7 6-16,0 7-1 15,0 4-1-15,1-2 3 16,-3-2 0-16,0-4-2 16,-2-2 7-16,0-4-5 0,0-3 0 15,0-1-12-15,0 0 7 16,0 0-27-16,0 0-17 16,0-1 47-16,0-15-52 15,0-1-54-15,-2 2 56 16,0 1 3-16,-3 1 49 15,1 6 0-15,0 3 17 16,2 2 55-16,0 2-50 16,-1 0-22-16,-4 0-1 15,-2 2-17-15,-2 16 13 16,0 2 5-16,-2 8 0 16,6 5 27-16,7 4-25 15,0 5 19-15,0-2 9 0,2-2-17 16,16-6 30-16,9-10-28 15,8-9-15-15,6-13 30 16,1 0-20-16,0-24-7 16,-1-14-3-16,-6-8-70 15,-6-3 4-15,-4 5-10 16,-6 4 22-16,-3 4 50 16,-3 8-25-16,-1 3 29 15,-3 12-4-15,-3 7 16 16,-4 3-3-16,3 3-9 15,0 0-28-15,1 9 12 16,-1 4 0-16,-3 0 16 16,0-1 8-16,0-1-7 15,-2-2 23-15,2-1-5 0,-2-2-10 16,0-3 11-16,2 2-17 16,-2-1-3-16,0-1 0 15,3 0 10-15,-3 0-12 16,2-3 2-16,1 0 0 15,-3 0 17-15,2 0-11 16,-2 0 21-16,2 0 6 16,0-13-32-16,-2-4 14 15,0 3-15-15,0 3 5 16,0-1 22-16,0 6-6 16,-4 1-6-16,-6 5-15 15,2 0 3-15,-1 3-7 16,-3 17-4-16,-1 8 8 15,3 10-2-15,-2 3 9 16,-1 2 1-16,3-1 9 0,6-8-10 16,2-5 0-16,2-10-7 15,0-11 1-15,0-8-11 16,4 0 28-16,8-5-1 16,1-22-12-16,3-7-5 15,-1-6-18-15,3 3-16 16,0 5 34-16,-2 9 6 15,-3 7 2-15,-4 8 14 16,0 4 17-16,-1 4-32 16,4 0-3-16,1 0-4 0,5 8 0 15,0 6 3-15,2 0 0 16,1-2 6-16,-4-4-1 16,-1-4-1-16,-1-4 8 15,1 0 2-15,-3 0-11 16,3-4 37-16,-3-13-40 15,0-4 4-15,-1-4-7 16,-2-1 5-16,-3-6-17 16,0-2 12-16,-4 3-15 15,-1-1 7-15,-2 1 11 16,0 7-3-16,0 4 2 16,0 4 8-16,0 4 4 15,0 4-14-15,0 2 1 0,0 4-1 16,0 0 4-1,0 2-4-15,0 0 0 0,0 0-24 16,0 4 12-16,0 17 2 16,-12 8 10-16,1 7-2 15,3 4 3-15,1 5-1 16,2 3 0-16,3 4 8 16,2 4-8-16,0 2 1 15,0 0 3-15,7-8 37 16,10-7-37-16,6-14 18 15,4-11-1-15,0-12-19 16,2-6 21-16,-4 0-14 16,-6-19-7-16,-11-10-4 15,-5-11-21-15,-3 0-1 0,0-13-92 16,-16 2-124-16,-4 1-207 16</inkml:trace>
  <inkml:trace contextRef="#ctx0" brushRef="#br0" timeOffset="14930.08">4512 2830 976 0,'0'0'254'15,"0"0"-188"-15,0 0-65 16,0 0-2-16,0 0-43 0,0 0-277 15,0 0-334 1</inkml:trace>
  <inkml:trace contextRef="#ctx0" brushRef="#br0" timeOffset="17952.86">20390 2176 251 0,'0'0'253'0,"0"0"-94"0,0 0 2 15,0 0-64-15,0 0-7 16,0 0-18-16,0-38-47 16,0 38 31-16,0 0-53 15,0 0 4-15,0 0-7 16,0 0-11-16,0 0 9 15,0 0-5-15,0 0 4 16,0 0-6-16,0 12 10 16,0 0-1-16,0-3 0 15,0 0-40-15,2-5 16 16,0-3-15-16,0-1-10 16,1 0 44-16,-1 0 3 15,4-1 2-15,2-16-4 0,0 0-6 16,1-2 6-16,-5 7 1 15,-2 0 3-15,-2 4 8 16,0 4-6-16,0 1 15 16,0 3 8-16,0 0-23 15,0 0 17-15,0 0-17 16,0 0 2-16,0 0-2 16,0 0-2-16,-13 0 0 15,-5 17-4-15,-3 9 1 16,-2 12-2-16,0 9 5 15,1 11 0-15,5 6 29 16,7 6-22-16,6 0 12 16,4-4-7-16,0-9 0 15,20-11-12-15,11-17 0 0,5-10 2 16,5-15-5-16,3-4 9 16,0-16 27-16,1-18-33 15,-7-5-4-15,-7-1-8 16,-4 5-35-16,-5 2-3 15,-5 11 33-15,0 5-29 16,-5 5 34-16,0 3 9 16,1 3-19-16,-4 4 22 15,-2 2 0-15,2 0 3 16,-5 0 8-16,3 0 2 0,2 10-10 16,-2 4 0-1,-1 0 7-15,1-2-8 16,-3-4-2-16,1 0 2 15,0-4 1-15,-5-2 2 16,0-2-5-16,0 0 1 0,0 0 10 16,0 0 4-16,0 0 12 15,0 0 0-15,0-2 26 16,0-16-52-16,0-5 0 16,0 2-1-16,0-4 3 15,0 4-3-15,-3 1 0 16,-8 8 0-16,2 4 1 15,-4 6 4-15,-3 2-5 16,1 0 0-16,-3 18-20 16,-1 12 20-16,2 4-1 0,3 5 3 15,6 0-7-15,3-1 8 16,5-2-3-16,0-6 0 16,0-6-6-16,0-10 3 15,0-6 3-15,0-5-36 16,9-3 30-16,5-3 6 15,5-20 16-15,4-9-16 16,-1-3-1-16,-2 3-8 16,-2 4 7-16,-5 6 2 15,-1 5 1-15,-4 2 4 16,-3 9-5-16,-3 4 20 16,0 2-17-16,3 0-3 15,0 11-23-15,3 16 23 0,1 4 21 16,3-1-16-16,1-2-2 15,1-9-3-15,-4-4 12 16,-1-10-12-16,0 0 5 16,2-5-3-16,0 0 24 15,5-14-7-15,1-12-11 16,2-9-8-16,-2-3 14 16,1-6-19-16,-2-5 5 15,-3-2 0-15,-4-5-3 16,-2-2 10-16,0 8-7 15,1 6 1-15,1 9 9 16,-1 9 10-16,-4 10 4 16,0 6-16-16,-4 6 31 15,2 4-37-15,-2 0-1 0,0 0-1 16,0 0-15-16,0 0 14 16,0 0-9-16,0 10 8 15,0 13-11-15,0 8 14 16,0 7-1-16,0 6 0 15,-2 7 4-15,-2 3-4 16,-4 1 0-16,4 0 1 16,0-5-3-16,2-9 3 15,2-8-1-15,0-6 0 16,0-11 3-16,18-9-3 16,3-4 0-16,8-3 2 15,8-3 30-15,-4-16-24 16,-4-8 0-16,-7 1-8 0,-6 0-51 15,-12 0-33-15,-4 0-78 16,0 0-128-16,-13-4-363 16</inkml:trace>
  <inkml:trace contextRef="#ctx0" brushRef="#br0" timeOffset="18128.75">20918 2319 613 0,'0'0'325'15,"0"0"-155"-15,0 0-70 16,0 0-64-16,0 0-10 16,0 0-26-16,133-46 13 0,-90 37-13 15,1 2-113 1,-3 7-36-16,-5 0-108 0,-5 0-187 16</inkml:trace>
  <inkml:trace contextRef="#ctx0" brushRef="#br0" timeOffset="20105.63">21362 2528 459 0,'0'0'157'0,"0"0"-125"16,0 0 46-16,0 0-39 15,0 0-17-15,0 0 43 16,58 18-61-16,-37-18 26 0,2-9-10 15,-3-10 0-15,-2-1 9 16,-4-4-12-16,-4-2-6 16,-1-1-11-16,-4 4 3 15,-3 1-3-15,-2 2 0 16,0 4 3-16,0 4 9 16,0 3-6-16,-7 7-6 15,-6 2 1-15,-3 0 0 16,-1 0-2-16,-4 14 0 15,6 6 1-15,1 5 30 16,6 1-15-16,3 0 14 16,5 1 17-16,0 0-29 15,0-1 20-15,0 0-12 0,15-1-19 16,8-8 18-16,4-5-24 16,4-8 0-16,5-4 23 15,6-4-9-15,0-21-26 16,3-8 12-16,-5-3-49 15,-4-2 29-15,-7 0-17 16,-4 6 32-16,-10 4-8 16,-1 10 19-16,-6 6-6 15,-1 8 0-15,-5 4 0 16,2 0-10-16,4 0 3 16,-2 2 7-16,1 6 8 15,1 0-2-15,-4-2 0 16,2 0-2-16,-2-2-2 0,0 1 18 15,-1-2-18 1,-3 1-2-16,0-4 0 0,0 0 9 16,0 0-9-16,0 0 8 15,0 0-7-15,0 0 27 16,0-16-28-16,-3-8-2 16,-5 1 2-16,-4 4-15 15,-1 1 15-15,-1 5 0 16,1 8 0-16,-1 2 2 15,-3 3-2-15,-1 0 0 16,-4 10-1-16,0 15-12 16,1 5 12-16,4 7 1 0,3-2 0 15,5 0-10-15,7-6 10 16,2-5-1-16,0-5-4 16,0-6-20-16,13-5 16 15,1-6-15-15,3-2 24 16,4-6 6-16,1-18 1 15,0-4-3-15,-2-2-2 16,-1 4 10-16,-9 1 10 16,-1 6 11-16,3 3-18 15,-6 5 33-15,-1 8-36 16,1 1 4-16,-4 2-16 16,6 0-9-16,-2 2 5 0,7 21-10 15,1 8 14-15,3 11 2 16,1 8-1-16,0 8-1 15,-2 7 0-15,-5 1 4 16,-2 4-4-16,0 0 0 16,-7-2 4-16,0-4-5 15,-2-10 2-15,0-8-1 16,0-12 0-16,-4-7 2 16,-12-10-2-16,1-5 11 15,-6-5-4-15,-1-7 43 16,2 0-31-16,-2-5 16 15,1-18 18-15,2-12-39 16,1-9 14-16,9-7-28 16,9-7 7-16,0-7-15 15,11 1 6-15,18 0-6 0,4 4 6 16,1-1-30-16,2 5 22 16,-5 8-1-16,-2 6 10 15,-5 10-13-15,-6 8 14 16,-5 8 0-16,-8 8-2 15,0 4 1-15,-5 2-3 16,0 2 4-16,0 0-1 16,0 0-16-16,0 6 12 15,0 16 5-15,-10 6 0 16,4 6-4-16,4 2 4 16,2-4 0-16,0-5 2 15,0-9-7-15,6-4 5 16,8-11 0-16,1-3-6 0,5 0 13 15,5-12-7-15,2-14 0 16,-5-6 2-16,-4 0-18 16,-12 2 5-16,-6 0 11 15,0 2-6-15,0 4-1 16,-4 4 7-16,-7 6 0 16,-1 3 4-16,-1 10 11 15,-3 1-15-15,3 0 0 16,-1 0-3-16,6 0-7 15,4 1 10-15,4-1 0 16,0 0 1-16,0 0-10 16,0 0 9-16,0 0-20 0,12 0 19 15,9 0 2-15,4 0 8 16,1 0-9-16,1-1 4 16,-3-7-2-16,-4 5-2 15,-1 3 0-15,0 0-1 16,4 5-18-16,-1 15 19 15,-1 4-4-15,-6-3 4 16,-5 2-8-16,-2-7 8 16,-6-6 0-16,0-6-4 15,-2-2 3-15,0-2 1 16,0 0 16-16,0 0 6 16,0 0 43-16,0-9-45 0,0-5-6 15,0-7-14 1,0-3 6-16,2-1-6 0,7 0 0 15,-5-1 5-15,3 6-5 16,-4 1 2-16,-1 7-2 16,-2 7 0-16,0 0 3 15,0 4-3-15,0 1 0 16,0 0 1-16,0 0-10 16,0 0 9-16,0 0 0 15,0 0-2-15,0 0-11 16,0 0 11-16,0 0-1 15,0 0 3-15,-2 1-2 16,-1 4 2-16,1-5 0 16,2 2 0-16,0-2-3 15,0 0-1-15,0 0 4 0,0 0 0 16,0 0-16-16,0 0 16 16,0 0 0-16,0 0-5 15,0 0-18-15,0 0 22 16,0 0-11-16,0 0-28 15,0 0 12-15,-2 1-84 16,-3 4 29-16,1-1 16 16,0 1-62-16,-1 5-7 15,3-3-94-15,2-1-122 16</inkml:trace>
  <inkml:trace contextRef="#ctx0" brushRef="#br0" timeOffset="20650.32">22278 2392 80 0,'0'0'81'0,"0"0"-43"16,0 0 30-16,0 0 59 0,0 0 62 15,0 0-16-15,0 0-27 16,25-73-36-16,-21 71-4 16,-2-1-58-16,7 1 1 15,2 0-41-15,2 2-4 16,6 0 4-16,-2 0-8 15,1 2-3-15,1 16-3 16,2 3-21-16,-3 8 24 16,-1 3 3-16,-5 0-3 15,-3 0-10-15,-3-7 13 16,-4-8 0-16,-2-7-5 16,0-6-7-16,0-4 12 0,0 0 42 15,0 0 11-15,0 0 52 16,0-18-45-16,-6-6-29 15,-1-6-20-15,5 0 4 16,2-6-10-16,0 0-5 16,7 0 1-16,8 2-14 15,3 5 13-15,-5 12-23 16,-1 2-10-16,1 12-67 16,1 3-66-16,3 0-64 15,3 3-150-15,1 9-71 16</inkml:trace>
  <inkml:trace contextRef="#ctx0" brushRef="#br0" timeOffset="20893.18">22710 2276 407 0,'0'0'239'0,"0"0"-138"0,0 0-10 16,0 0-29-16,0 0-16 15,0 0 50-15,18-45-43 16,-18 45 21-16,0 0 3 15,0 0-59-15,0 0 5 16,0 0-23-16,0 8-3 16,0 17-9-16,0 11 13 15,2 2-1-15,1-4 0 16,-1-4-6-16,-2-6-43 0,0-10-75 16,0-6-75-1,0-8-80-15</inkml:trace>
  <inkml:trace contextRef="#ctx0" brushRef="#br0" timeOffset="21184.01">22777 1991 466 0,'0'0'371'15,"0"0"-284"-15,0 0-87 16,0 0-2-16,0 0-19 15,0 0 19-15,-9 28 4 16,16-24-1-16,6-4 28 16,0 0 49-16,-1 0-8 0,-5 0-9 15,-3-4-26-15,-4-6 31 16,0-2-14-16,0 0-36 16,0 3 23-16,-9-2-36 15,-9 7 1-15,2 2-4 16,-1 2-70-16,1 0-64 15,9 14-108-15,7 6-133 16</inkml:trace>
  <inkml:trace contextRef="#ctx0" brushRef="#br0" timeOffset="22790.09">23051 2235 159 0,'0'0'172'16,"0"0"-49"-16,0 0 2 16,0 0-39-16,0 0-11 15,0 0-37-15,-7-11 26 16,7 11-7-16,0 0-38 15,0 0-19-15,0 2-11 16,0 14 11-16,-2 1-1 16,2 0 9-16,-2-4-8 15,2-4 0-15,0-2 5 16,0-7-9-16,0 0 4 0,0 0 0 16,0 0 5-1,-2 0 0-15,-2-5-10 16,-3-11-23-16,2-2 13 0,1-2 8 15,1-2 9-15,3 1-2 16,0 7 15-16,0 5 1 16,-2 5 27-16,2 4-6 15,-2 0-30-15,-4 0-7 16,-1 0-6-16,-3 8 6 16,0 9 6-16,-1 8 2 15,1 1 5-15,2 6 12 16,6-2 2-16,2 0 16 15,0 0-34-15,0-4 6 16,20-5 4-16,6-2-12 16,3-9 5-16,9-4 4 15,4-6-11-15,6 0 16 0,7-4-11 16,0-18-4-16,-3-6-6 16,-6-2-58-16,-7 0 44 15,-12 2 7-15,-8 6 7 16,-5 6 17-16,-7 8-7 15,-5 4 34-15,-2 4 7 16,0 0-47-16,0 0-8 16,0 0 2-16,2 0-3 15,-2 6-5-15,0 8 10 16,0-2 0-16,0 2-1 16,0-2 6-16,0 0-5 0,0 0 0 15,0-2 3-15,0-3-2 16,0-2-1-16,0-3 0 15,0-2 0-15,0 0 10 16,0 0-10-16,0 0 8 16,0 0-5-16,0 0 22 15,0 0-21-15,0-16-2 16,0-7-2-16,0 4 3 16,0-1-3-16,0 4 0 15,-2 4 1-15,-5 5 12 16,1 4-10-16,-6 1-3 15,1 2 0-15,-7 0-11 16,-7 14 8-16,2 16 3 16,0 5 0-16,3 6-4 15,5-4 4-15,5-2 0 0,10-9-3 16,0-6-22-16,0-6 13 16,0-5 1-16,0-8-15 15,3-1 25-15,10 0-7 16,5-13 8-16,6-14 0 15,3-5 3-15,-2 2-6 16,-3 4 3-16,-7 6-1 16,-1 5-13-16,-7 8 17 15,-3 3-3-15,0 2 5 16,-2 2 3-16,3 0-16 0,2 2-3 16,-2 21-2-1,1 2 7-15,3 3 7 0,-2-2-1 16,2-4 2-1,1-5 12-15,2-10-14 0,3-5 12 16,1-2-2-16,2 0 39 16,0-8-38-16,-1-12-3 15,-3-4-8-15,-3-5 11 16,-1-4-11-16,-2-3 0 16,1-4 7-16,-1-3-8 15,2 1 1-15,-4 4 0 16,-1 4 0-16,-3 4 12 15,0 9-12-15,0 4 5 16,-2 5-2-16,0 6 18 16,0 4-21-16,0 0 0 0,0 2-1 15,0 0-4-15,0 0 2 16,0 0 2-16,0 0 1 16,0 0-18-16,0 16 17 15,0 12 1-15,0 13-3 16,0 5 7-16,7 4-4 15,4 1 0-15,0-2 4 16,3-7 9-16,1-9-11 16,-1-7-2-16,-3-15 2 15,7-9 15-15,2-2-3 16,9-10 19-16,2-19-24 16,0-4 7-16,-4-5-16 15,-5 2-31-15,-1 4-13 0,-6 0-159 16,-2 2-248-16</inkml:trace>
  <inkml:trace contextRef="#ctx0" brushRef="#br0" timeOffset="25420.59">1790 3898 104 0,'0'0'81'16,"0"0"-12"-16,0 0-9 15,0 0 16-15,0 0 27 16,0 0-27-16,0 0 21 15,-38-14-34-15,38 14-30 16,0 0 35-16,0 0-44 16,0 0 19-16,0 0 1 0,0 0-15 15,0 0 32-15,0 0-26 16,0 0 1-16,0 0 34 16,0 0-61-16,0 0 17 15,0 0-20-15,11-2 2 16,5 0 26-16,5 0-34 15,8-1 0-15,5 3-2 16,9 0 8-16,7 0-6 16,14 0 0-16,4 0 9 15,8 0-10-15,4 0 1 16,5 0 0-16,-3 0-3 16,1 0 17-16,0 9-14 0,4-5 0 15,0 0 1 1,-1-1 0-16,-1-3-1 0,0 0 0 15,2 0-8-15,6 0 8 16,5 0 0-16,3 0 0 16,1 0 5-16,-2 0-4 15,1 1-1-15,1 5 0 16,-2 1-5-16,0 0 14 16,-3-2-9-16,-3-2 0 15,1-3 4-15,1 2-5 16,2-2 1-16,-2 0 0 15,-2 0-5-15,-6 0 9 16,2 0-4-16,-3 0 0 16,0 0 5-16,0 0-5 15,-4-8 0-15,-2-1 0 0,2-2-5 16,-2 1 13-16,-4 0-8 16,-1-2 0-16,-7 2 4 15,-11 2-3-15,-8 2-1 16,-17 2 0-16,-14 3 11 15,-7 1 2-15,-7 0-13 16,-5 0 11-16,2 0-3 16,-2 0 38-16,0-3-43 15,0 3 7-15,0 0 8 16,0 0-7-16,0 0-11 16,0 0 0-16,0 0 5 15,0 0-22-15,0 0-57 0,-5 16-121 16,-30 12-17-16,-19-2-274 15</inkml:trace>
  <inkml:trace contextRef="#ctx0" brushRef="#br0" timeOffset="26293.09">1420 5828 37 0,'0'0'7'0,"0"0"-7"15</inkml:trace>
  <inkml:trace contextRef="#ctx0" brushRef="#br0" timeOffset="27047.66">1230 5654 266 0,'0'0'219'0,"0"0"-68"16,0 0-40-16,0 0 3 16,0 0-22-16,0 0-34 15,3-54-15-15,1 45-12 0,0-4 38 16,3 1-29-16,-3 0 7 16,0 3-1-16,2 2-28 15,-4 3 26-15,-2 2-27 16,0 0-15-16,2 0 16 15,-2 2-8-15,0 0-13 16,2 0 3-16,-2 0 0 16,0 0-18-16,0 0 18 15,0 0-8-15,2 4 0 16,0 12-14-16,1 10 22 16,1 3-1-16,-2 0 2 15,0 2 5-15,3-3-6 16,-2-4 0-16,-3-4 3 15,4-5 5-15,-4-2-8 0,2-1 0 16,-2-5 1-16,0-2 3 16,0-1-4-16,0 1 0 15,0-5-7-15,0 0 7 16,0 0-2-16,2 0-16 16,-2 0-34-16,2 0 23 15,1 0-54-15,-1 0 8 16,2-15-51-16,3-8-249 15,-2-4-110-15</inkml:trace>
  <inkml:trace contextRef="#ctx0" brushRef="#br0" timeOffset="27338.49">1225 5175 637 0,'0'0'179'15,"0"0"-119"-15,0 0-60 16,0 0-20-16,0 0-37 16,0 0 57-16,27 16 39 15,-9-8-38-15,0-4 18 16,-7-1 10-16,-6-3-25 16,-3 0 53-16,-2 0-8 0,0 0-7 15,2 0 22-15,-2 0-64 16,0 0 0-16,0 0-1 15,0 0-71-15,0 0-72 16,0 3-90-16,0 16-33 16,0 2 88-16</inkml:trace>
  <inkml:trace contextRef="#ctx0" brushRef="#br0" timeOffset="27640.32">1557 5398 300 0,'0'0'360'0,"0"0"-166"0,0 0-69 16,0 0-31-16,0 0-6 15,0 0-48-15,-8 0-40 16,19 4-17-16,11 24 17 15,5 18 9-15,-2 15-9 16,-10 8 0-16,-8 7-10 16,-7-1 13-16,0-7-3 15,-14-12 0-15,1-10 6 16,2-12-14-16,2-12-40 0,7-10-95 16,2-12-106-1,0-3-282-15</inkml:trace>
  <inkml:trace contextRef="#ctx0" brushRef="#br0" timeOffset="28337.92">2625 5382 119 0,'0'0'236'0,"0"0"-37"15,0 0-37-15,0 0-75 16,0 0 68-16,0 0-55 16,5-66-40-16,-3 64 31 15,-2 2-58-15,0 0-24 16,0 0 3-16,0 0-10 16,0 0-4-16,0 0-1 15,3 0-4-15,-1 0-6 16,2 0 13-16,2 0 0 15,1 10 1-15,5 3 8 16,-1 10-9-16,-3 9 0 0,-3 8 0 16,-5 14-6-1,0 6 6-15,0 0 0 0,-2-2 9 16,-12-7 0-16,4-13-9 16,0-10 0-16,6-8 2 15,1-10 4-15,1-4-6 16,2-6 0-16,0 0-9 15,0 0 2-15,0 0-33 16,0 0-17-16,0-10-29 16,14-16-210-16,-1-12-297 15</inkml:trace>
  <inkml:trace contextRef="#ctx0" brushRef="#br0" timeOffset="30414.86">2610 5392 298 0,'0'0'235'0,"0"0"-105"15,0 0-9-15,0 0 3 16,0 0-44-16,0 0 0 16,4-201-62-16,29 169-11 15,5 2 28-15,3 5-35 16,-6 13 6-16,-3 3-12 16,-6 9 20-16,-3 0-30 15,-4 4 16-15,-2 18-25 16,-5 8 17-16,-2 2-35 15,-6 5 32-15,-4 2-7 0,0 7 18 16,-16 3-5 0,-11 1 5-16,-4 0 0 0,-4 2 4 15,-3-5 5-15,5-7-9 16,4-8 0-16,6-11 4 16,10-10 15-16,4-7-18 15,6-4-1-15,1 0 55 16,2 0-10-16,-2 0 13 15,0-13-50-15,2 4-2 16,0 0 26-16,0-1-32 16,0 1 0-16,0 2 2 15,0 3 0-15,0 2-4 16,0 0 0-16,0 2-9 16,6 0-1-16,4 0 2 0,3 11 10 15,5 11-1 1,2 2 11-16,-2 1-10 0,-1 4 0 15,4-2 2-15,-3 0 1 16,1-6-3-16,2-4 0 16,-1-8-3-16,6-9 3 15,3 0 0-15,5 0 11 16,2-15-5-16,-5-8 11 16,-6 0-17-16,-8-3-3 15,-1-3-10-15,-3-1 1 16,-4 2-8-16,-2 1 6 15,-5 5-10-15,-2 1 23 16,0 10-25-16,0 2 22 16,0 5-5-16,0 1 13 15,0 3-4-15,0-3 0 0,-4 3-3 16,-4 0-13-16,0 0 16 16,1 0 0-16,-1 0-15 15,0 12 6-15,4 8 6 16,2 7 0-16,2 2 3 15,0 3-10-15,0-1 10 16,0-4 0-16,0-3-9 16,4-5 15-16,10-7-6 15,-3-6 0-15,5-6 4 16,-1 0 3-16,5-11-1 16,0-10 0-16,0-4-12 15,3-1 3-15,-6 1-1 0,1 1 3 16,0 5 1-16,-5 5-2 15,2 4 2-15,-1 5 0 16,-5 5-9-16,-2 0-2 16,-2 0-10-16,-1 7 14 15,-4 15-9-15,2 4 16 16,-2 4 0-16,2-4 0 16,1-1 11-16,1-7 0 15,0-3-11-15,3-7 0 16,-2-1 5-16,-1-5 10 15,3-2-15-15,1 0 0 16,6-9 28-16,1-11-28 16,6-9-8-16,1-3-12 0,2 0 0 15,-1 4 13-15,-5 2 2 16,-1 6 5-16,-3 6 9 16,-5 3-5-16,-1 10 20 15,0 1-24-15,-2 0 0 16,5 1-14-16,-4 22 14 15,0 3 0-15,-5 1-3 16,0 4 6-16,0-6 10 16,1 0 0-16,-3-7-11 15,2-6 30-15,0-2-32 16,0-4 0-16,0-5 6 16,-2-1 9-16,2 0-15 15,1 0 11-15,4 0-3 0,6-7 25 16,5-14-33-16,4-2 1 15,2-1-7-15,3-1 12 16,-2 4-9-16,-6 5 3 16,-2 6 0-16,-9 6-15 15,-4 4 14-15,0 0-28 16,-2 1 29-16,2 17-14 16,3 3 14-16,-5-1 0 15,2-1 1-15,0-2 16 16,-2-3-17-16,4-4 0 15,-2-5 5-15,0 0 2 16,1-5-7-16,3 0 8 0,8 0-6 16,2-3 27-1,4-14-27-15,3-7 0 0,0-7 1 16,-1 4 2-16,-2-1-5 16,-4 3 0-16,-5 5 3 15,-3 4-3-15,-6 6 0 16,0 7 0-16,-4 0 11 15,0 3-9-15,0 0-4 16,0 0-11-16,0 0-8 16,0 16 21-16,0 5 4 15,0 3-3-15,0 1 16 16,0 3-9-16,0 0-8 0,3 0 0 16,9-3 3-1,5-4 1-15,-2-9-4 0,1-4 0 16,-1-5 5-16,1-3 12 15,-5 0-16-15,0-3 9 16,2-14-8-16,-4-7 19 16,3-2-21-16,-4-4 0 15,-5-2-6-15,-3 2 20 16,0 0-14-16,-7 3 23 16,-9 7-21-16,-1 6 19 15,-4 8-21-15,2 6 0 16,-1 0-8-16,3 9 3 15,5 5 4-15,1 9-3 16,5-2 2-16,4-2-6 16,2 3 8-16,0-5 0 0,0-2-12 15,8 0 7-15,7-6-8 16,5-2 8-16,0-5 5 16,4-2-11-16,1 0 11 15,2-11 0-15,2-11-15 16,-4-2 7-16,-4 1 8 15,-3 4-1-15,-5 5 2 16,-3 9-5-16,-6 2 4 16,1 3-4-16,-3 0-4 15,2 0-31-15,3 8 35 16,2 18 3-16,0 6 1 16,-3 5 25-16,4-3-18 0,-6-4-3 15,3-8 17 1,1-7-9-16,-3-3-12 0,0-12 0 15,-3 0 8-15,0 0 18 16,7 0-3-16,4-13-4 16,3-13 10-16,-1-8-17 15,-1-4-12-15,-3-1 0 16,1 5 9-16,-6 5-18 16,-2 9 9-16,-4 5-49 15,0 7-10-15,0 8-102 16,0 0-67-16,0 0-316 15</inkml:trace>
  <inkml:trace contextRef="#ctx0" brushRef="#br0" timeOffset="30894.58">4572 5552 559 0,'0'0'266'0,"0"0"-55"15,0 0-108-15,0 0-25 16,0 0-41-16,0 0-34 15,26-30 4-15,-17 30-7 16,4 0 0-16,6 0-6 16,-2 0 14-16,3 0-8 15,1 3 0-15,-4-3 4 16,1 0 9-16,-1 0-13 0,2-5 0 16,-3-11 9-1,-6 0-3-15,1 0-12 0,-6-3 0 16,0 4-18-16,-5 1 21 15,0 2-48-15,0 2-10 16,0 3 51-16,0 7-30 16,-5 0 32-16,-4 0 0 15,-2 0-1-15,-3 0-2 16,-1 9 10-16,-3 8 1 16,3 4-13-16,-3 4 29 15,2 4-16-15,0 3 18 16,10-1-18-16,4-2 31 15,2 0-15-15,2-5 18 16,20-1 33-16,12-2-47 16,3-6 19-16,11-8 2 0,2-7-30 15,0 0 25-15,-4-20-34 16,-13-10 1-16,-8-5-6 16,-11-3-74-16,-8 0-92 15,-3 0-110-15</inkml:trace>
  <inkml:trace contextRef="#ctx0" brushRef="#br0" timeOffset="31629.16">6373 5187 116 0,'0'0'163'15,"0"0"43"-15,0 0-18 16,0 0-23-16,0 0-33 16,0 0 9-16,4-32-76 15,-4 32-6-15,0 0 0 16,0 0-52-16,0 0-7 0,0 0 0 16,-4 0 0-1,-12 11-5-15,-8 7 5 0,1 9 0 16,-1 9-7-16,3 6 11 15,6 6-4-15,1 5 0 16,12-2 1-16,2-2-11 16,14-7 10-16,17-12 0 15,5-9-4-15,1-13 16 16,4-8-3-16,1-7 14 16,5-25-20-16,-5-7 22 15,-6-7-25-15,-9 0 0 16,-9 0 4-16,-14 3 3 15,-4-1-14-15,0 1-4 16,-22 7 1-16,-5 11-7 16,-4 11 16-16,-3 14 1 0,1 0-17 15,4 12-34-15,6 17-61 16,17 7-64-16,6-5-169 16,27-9-184-16</inkml:trace>
  <inkml:trace contextRef="#ctx0" brushRef="#br0" timeOffset="32241.81">6857 5378 120 0,'0'0'225'0,"0"0"-1"16,0 0-94-16,0 0 38 0,0 0-53 16,0 0-42-16,0-20 22 15,0 20-41-15,0 0-33 16,4 0-21-16,4 2-20 15,6 24 8-15,6 9 12 16,2 8 0-16,1 4-4 16,-3-10 6-16,-5-4-2 15,-4-14 0-15,-3-6 5 16,-4-8 2-16,-4-5-7 0,0 0 0 16,0 0 81-1,0-5-24-15,2-22-4 0,0-7-53 16,3-7 7-16,1 0-8 15,1 3 1-15,-2 4-20 16,-1 8 18-16,0 5-66 16,3 10-26-16,-1 7-9 15,6 4-86-15,3 0-147 16,6 6 8-16</inkml:trace>
  <inkml:trace contextRef="#ctx0" brushRef="#br0" timeOffset="33497.08">7345 5424 166 0,'0'0'339'0,"0"0"-193"0,0 0-45 16,0 0-45-16,0 0 9 16,0 0-51-16,13 0 16 15,-8 0-17-15,-3 0-11 16,-2 0 8-16,0 0-10 15,0 0 0-15,0 0 24 16,0 0-21-16,0 0 23 16,0 0 7-16,0 0-17 15,0 0 30-15,0-3-25 16,0-2-5-16,0-5 6 16,0-1-11-16,-5-4-2 0,-2 1-9 15,3 2 7 1,0 2 7-16,-1 3-9 0,3 4-4 15,-2 1 18-15,2 2-19 16,-6 0-7-16,-3 0 0 16,-3 10 1-16,-3 18-3 15,-3 11 7-15,3 5 2 16,3 5-2-16,3-3 10 16,7-2-10-16,1-9 2 15,3-9-7-15,0-13-1 16,0-6-39-16,0-7 46 15,5-2 1-15,10-24 13 16,3-11 6-16,2-5-19 16,0 1-4-16,0 4-5 15,-2 7 9-15,-2 6 0 0,-3 8-8 16,-4 7 8 0,-5 6 0-16,-1 3-1 0,-1 0-4 15,2 0-3-15,5 15-5 16,0 10 13-16,2 1-4 15,0-2 11-15,5-6-7 16,-3-4 0-16,3-5 7 16,-3-8 12-16,3-1-15 15,-1 0 4-15,3-1 26 16,5-20-31-16,-4-7 6 16,2-7-9-16,-3 0-22 15,-5-3 21-15,-7 2-10 0,-3 2 11 16,-3 3 14-16,0 9-13 15,0 7 33-15,0 11 5 16,0 4-25-16,0 0-14 16,-9 0-20-16,-4 14 20 15,1 5-1-15,6 1-5 16,6-4 5-16,0-1-15 16,0-3-32-16,8-4 34 15,11-4-22-15,3-1 19 16,2-3 16-16,-2 0-75 15,3 0 34-15,0 0-19 16,-8 0-48-16,-1-7 71 16,-7 1 22-16,-5 2 16 0,-4 4 63 15,0 0-3-15,0 0-15 16,0 0-45-16,0 17 5 16,0 6 9-16,0 3-6 15,0 2-5-15,0-1 28 16,2-4-29-16,6 0 22 15,-4-8 1-15,5-4-25 16,1-2 28-16,2-6-18 16,1-3-7-16,3 0 43 15,-1 0-39-15,4-15 13 16,-2-3-20-16,-1-2 14 16,2-4-14-16,-3 0 0 0,-4-3-3 15,1 6-14-15,-6 1 22 16,-1 3-5-16,-1 6 9 15,-4 3-6-15,0 4 26 16,0 1-28-16,0 3 3 16,0 0-2-16,0 0 4 15,0 0-6-15,0 0 0 16,0 0 7-16,0 0-14 16,0 0 7-16,0 0 0 15,0 17-13-15,0 9 25 16,0 4-12-16,0 0 6 15,0 0 1-15,0-4 7 16,16-6-14-16,3-8 0 0,0-6 10 16,5-6-8-16,3 0-4 15,-2-18-35-15,-1-10-98 16,-8-7-31-16,-10-8-405 16</inkml:trace>
  <inkml:trace contextRef="#ctx0" brushRef="#br0" timeOffset="33788.93">8092 4965 596 0,'0'0'32'0,"0"0"-27"16,0 0-5-1,0 0 11-15,0 0 71 0,0 0 0 16,55 23 1-16,-44-35 9 15,-4-2-33-15,-3 2-13 16,-4 1 13-16,0 2-43 16,0 4 0-16,-2 1-16 15,-16 4-25-15,-4 0 17 16,-5 2-16-16,-2 17-10 16,5 10-10-16,3 5-44 15,10 4-44-15,11 0-103 16,0-4-159-16</inkml:trace>
  <inkml:trace contextRef="#ctx0" brushRef="#br0" timeOffset="35667.92">8479 5320 245 0,'0'0'140'16,"0"0"-63"-16,0 0-30 15,0 0 26-15,0 0-43 16,0 0-28-16,0 8 8 16,0 0-6-16,0 2 25 15,0 0 6-15,0 0-28 16,-2 2 19-16,-3-2-18 0,3-3-5 15,0-4 7-15,0-1-3 16,2-2-3-16,-2 0 2 16,-3 0 0-16,-2 0 8 15,-2 0-11-15,-1-2-2 16,-2-10 31-16,1-6-28 16,2-1 1-16,3-2 12 15,-4 0-12-15,2 2 43 16,1 1 4-16,-2 2-16 15,2 4 24-15,1 5-45 16,-1 3 4-16,3 4-18 16,-6 0 5-16,2 0-12 15,-5 0-1-15,-1 16 6 0,-1 3-15 16,1 3 13-16,1 6 3 16,1 2 0-16,3 2 10 15,5 2-16-15,4-2 6 16,0-2 0-16,0-5 15 15,7-10-1-15,1-4-18 16,6-11 4-16,-1 0 0 16,3-3 37-16,1-20-30 15,4-9-5-15,-1-1 5 16,0-1-7-16,-2 2-7 16,0 0-3-16,-5 6 10 15,-2 5-5-15,-4 10 5 0,-2 3 0 16,-3 5-6-16,-2 3 6 15,0 0-7-15,0 7-24 16,0 12 31-16,0 8 5 16,0 1-3-16,0-1 1 15,0 0 11-15,2-5-4 16,4-2-10-16,1-6 0 16,0-5 8-16,-2-4-1 15,-1-5-7-15,2 0 0 16,3 0 28-16,9-5-22 15,3-18 3-15,6-3-9 16,-2-6-14-16,-2 2 13 16,0 3-3-16,-6 5 4 0,-8 6 1 15,0 9 13-15,-7 1 0 16,0 6 3-16,-2 0-11 16,2 0-12-16,1 10-16 15,-3 12 22-15,0 2 19 16,0 2-16-16,0 0 10 15,0-3-4-15,2-2 0 16,0-3 4-16,3-2-13 16,-3-4 0-16,-2-9 7 15,3-3 5-15,1 0-12 16,7 0 13-16,5-9-8 16,6-13 12-16,4-5-17 15,1-2 0-15,0 0-3 16,-2-2-7-16,-5 3 10 0,-3 3 0 15,-5 10 5-15,-3 5-10 16,-3 5 5-16,-2 5 0 16,4 0-10-16,-2 10 5 15,1 13 5-15,-1 7 15 16,-1 0-8-16,2 0 15 16,0-4-22-16,-1-8 0 15,-2-6 10-15,3-4 0 16,0-8-10-16,-2 0 7 15,3 0-5-15,1-8 38 16,7-11-40-16,-1-8 0 0,3-6-6 16,3 1-4-1,-4 4-10-15,1 3 14 0,-3 4 5 16,1 7-8-16,-3 1 9 16,-3 6 0-16,-6 6-5 15,-2 1 5-15,1 0 0 16,-1 0 0-16,-2 13 1 15,0 8 5-15,0-2-6 16,0-1 3-16,0-4-2 16,0-5 5-16,2-6-6 15,-2-1 0-15,2-2 6 16,-2 0 9-16,0 0-15 0,0 0 0 16,0-7 0-1,0-9-11-15,0-2-10 0,0-1 5 16,0 1-6-16,0 2 17 15,0 4-1-15,0 5 6 16,-2 2-2-16,0 5 8 16,0 0-8-16,-5 0 2 15,2 0-10-15,-4 17 0 16,0 2 10-16,3 5 0 16,-1 1-13-16,4 1 17 15,3-1-4-15,0-1 0 16,0-1 7-16,0-7-16 15,12-2 9-15,5-2 0 16,6-5 19-16,4-4-12 16,2-3 0-16,4 0-1 0,3-3 2 15,1-14-1-15,2-4-7 16,-8 1 0-16,-2-6-12 16,-5 5 4-16,-4-4 5 15,-1 1 1-15,-4 2-5 16,-4 1-6-16,-4 3 10 15,-3 3-25-15,-2 6 24 16,-2-2-33-16,0 3 9 16,0-2 1-16,-2 4-4 15,-6-2 26-15,0 5 2 16,4 0 3-16,-3 1-7 16,1 2 7-16,-3 0-1 15,-3 0 0-15,4 16-15 0,-4 7 6 16,6 6 4-16,3 1 6 15,3 7 25-15,0-1-7 16,3-4 26-16,17-3 4 16,3-6-23-16,6-7 33 15,2-9-27-15,4-7-7 16,-1 0 16-16,-5-5-34 16,-12-9-2-16,-8-4-4 15,-9-3-37-15,0-2-2 16,0-5-214-16,-2-1-156 15</inkml:trace>
  <inkml:trace contextRef="#ctx0" brushRef="#br0" timeOffset="36574.32">10613 4845 128 0,'0'0'147'15,"0"0"-65"-15,0 0 21 16,0 0-5-16,0 0-6 16,0 0-3-16,0 0-44 15,-39-109 4-15,33 105-9 16,4 1-5-16,-1 3 12 16,1-3-39-16,0 3-6 15,2 0 11-15,0 0-13 16,-2 0-2-16,-4 20-5 15,-4 18 7-15,3 20 31 16,1 21-6-16,4 20-5 0,0 10 36 16,2 5-56-1,0 1 19-15,-2-6-6 0,-1-5-10 16,-2-12 9-16,-1-14-12 16,-1-20 0-16,3-18 3 15,-1-16 3-15,3-13-12 16,-1-11 1-16,3 0-55 15,0-20 51-15,0-13-128 16,5-11-284-16,8-9-98 16</inkml:trace>
  <inkml:trace contextRef="#ctx0" brushRef="#br0" timeOffset="37930.06">10391 5213 465 0,'0'0'256'16,"0"0"-119"-16,0 0-53 16,0 0-54-16,0 0-30 15,0 0 0-15,101-54 31 16,-59 42-31-16,0-4 3 16,-1 0 7-16,1-2-7 15,-6-1-3-15,-3 0 0 16,-4-1-29-16,-6-2 16 15,-5 2-36-15,-10-2 33 16,-3 2 2-16,-5 6 4 16,0 3 10-16,0 4-5 0,-2 2 11 15,-9 5 7-15,-3 0-13 16,-1 0 0-16,1 0 3 16,1 3 11-16,-1 8-13 15,1 6 31-15,2 5-27 16,-3 6 50-16,1 4-23 15,4 8 1-15,0 4 21 16,7 3-35-16,2-3 1 16,0-7 2-16,6-6-20 15,15-12 8-15,4-7-9 16,1-5 9-16,8-7 20 16,1 0-30-16,5-14-10 15,1-13-63-15,-1-4-44 16,0-1 6-16,-5-5-30 0,-6 5 21 15,-4 6 42-15,-5 2 78 16,-5 8 13-16,-1 6 75 16,-5 4-32-16,-3 6 37 15,-1 0-64-15,0 0-20 16,-1 10 33-16,-4 6-18 16,2 0 27-16,-2-2-17 15,0-3-32-15,0-6 28 16,0-1-30-16,0-4 0 15,0 0 24-15,0 0-19 16,0 0 12-16,0 0 7 0,0 0-23 16,0-6 44-1,0-10-45-15,0-3 1 0,-4-4 0 16,0 3 3 0,-4 2-4-16,2 2 0 0,1 6 4 15,1 4-12-15,-2 4 8 16,-2 2-5-16,0 0-12 15,-7 3 18-15,-4 22-1 16,-1 5 0-16,3 7 7 16,3-2-6-16,1 1-1 15,6-5 0-15,2-4-1 16,3-5 11-16,2-6-10 0,0-8 0 16,0-4-24-1,0-4 23-15,0 0 1 0,0-7 11 16,12-17 0-16,3-3-7 15,3-1-4-15,-1 2 0 16,4 5 1-16,-1 0-8 16,-1 3 7-16,0 8 0 15,-1 4-15-15,-1 6 4 16,-3 0 9-16,1 0-1 16,-4 6 3-16,-1 9 0 15,-2-4 0-15,-4 1 0 16,3-3 12-16,0-6 0 15,2-3-12-15,2 0 15 16,3 0-3-16,1-12 23 16,1-11-35-16,-3 0 6 0,1-9-13 15,-6-2 7-15,-3-2 0 16,-5-4-3-16,0-3 11 16,0 0 5-16,0-1-9 15,0 5-1-15,-7 3 21 16,5 8-13-16,0 6-5 15,2 6 5-15,0 7-1 16,0 0 9-16,0 7-19 16,0 0 3-16,0 2-4 15,0 0 4-15,0 0-3 16,0 0 0-16,0 0 1 16,0 0-18-16,0 0 17 15,0 16 0-15,0 13-16 16,0 10 20-16,0 9-4 0,0 7 0 15,-2 1 6-15,0-3-13 16,2-7 7-16,0-7 0 16,0-7-3-16,0-8 5 15,4-8-2-15,11-6 0 16,3-10 6-16,5 0-3 16,3 0 9-16,1-17-10 15,-1-2-4-15,-3-3-11 16,-5 2-21-16,-7 0-73 15,-4 0-120-15,-5 2-245 16</inkml:trace>
  <inkml:trace contextRef="#ctx0" brushRef="#br0" timeOffset="38121.49">11257 4937 472 0,'0'0'257'0,"0"0"-154"15,0 0-32-15,0 0-46 16,0 0-21-16,0 0 15 16,138-137-9-16,-118 125-20 15,-7 4-5-15,-6 6-108 16,-2 2-64-16,-5 0-257 0</inkml:trace>
  <inkml:trace contextRef="#ctx0" brushRef="#br0" timeOffset="39634.74">11357 5092 61 0,'0'0'240'16,"0"0"-165"-16,0 0-39 15,0 0 65-15,0 0-11 16,0 0-42-16,40 5 33 15,-22-5-37-15,2 0 1 16,5-12 23-16,-1-6-58 16,-2 0 7-16,1-8-14 0,-4 0 7 15,-3-2 6-15,-3 0-15 16,1 3 1-16,-7 5 38 16,-3 6-35-16,0 3 14 15,-4 5-6-15,0 4-10 16,0 2 34-16,0 0-37 15,0 0-7-15,0 0 1 16,0 8-5-16,0 12 11 16,0 7 2-16,0 10 10 15,0 7 6-15,0 3-10 16,0-1 0-16,0 1 24 16,10-13-31-16,3-9 9 15,-2-12-8-15,0-8 12 16,0-5 9-16,3 0 9 0,1-8-11 15,1-16 9-15,-1-5-24 16,-1-2-6-16,-1-6 0 16,-4-1-36-16,1-3 33 15,-2 4-19-15,1 3 22 16,-3 8-4-16,2 7 16 16,-4 9-12-16,0 7 12 15,-1 3-4-15,-3 0-6 16,0 0-2-16,0 7-1 15,0 18-12-15,0 6 24 16,0 8-11-16,2 5 7 0,2 0 0 16,6-2 12-1,-2-3-19-15,5-7 0 0,1-11 9 16,-3-4 2-16,0-9-11 16,0-8 12-16,0 0-12 15,3-3 50-15,1-19-46 16,-1-6 5-16,-3-4-7 15,-2-4 3-15,-3-5-5 16,-3-5 0-16,-1-3 1 16,-2 8-10-16,0 6 9 15,0 12 0-15,0 11 4 16,0 8 6-16,0 3-10 0,0 1 0 16,0 0-3-1,0 0-9-15,-5 0 12 0,3 10 0 16,0-1-12-16,2 1-11 15,0 1 5-15,0-2 6 16,0 1-15-16,0 1 20 16,12-1-12-16,0 4-10 15,7-1 28-15,-4 6-42 16,1 3 19-16,-1-5 14 16,1 4 8-16,-5 1-7 15,-7-2 9-15,-2 4 0 16,-2 2 16-16,0-6-12 15,0-6 22-15,0-6-2 16,2-4-23-16,6-4 42 16,1 0-4-16,6 0-9 0,1-6 3 15,-1-5-24-15,5-6-9 16,-2-1 0-16,4-2-4 16,1-6-2-16,-3-2-11 15,0-2-1-15,-5 0 9 16,-2-1-19-16,-1 8 9 15,-8 0 4-15,-4 6 0 16,0 4 2-16,0 1 10 16,0 6 3-16,-4 1-7 15,-4 5 7-15,-4 0-3 16,3 0 2-16,-2 0-3 16,-3 11-5-16,4 7 9 0,-2 4 0 15,1 6 0 1,7 6 10-16,-1 3-10 0,5 1 0 15,0-2 11-15,0-4 1 16,7-8-10-16,10-5-2 16,1-11 16-16,7-8-6 15,0 0-2-15,2-11 0 16,-4-15-2-16,2-6 0 16,-4-3-6-16,-4-2 0 15,-1 3-8-15,-1 0 1 16,1 3 5-16,-3-3-1 15,3 5 6-15,-3 3-4 16,-1 4 1-16,-4 10 0 16,-5 3 6-16,-1 6 0 15,-2 3-8-15,0 0 2 0,-11 0-28 16,-9 14 20-16,0 3 8 16,4 2 0-16,10-1-5 15,6 1 5-15,0 6 0 16,10 5 1-16,24 6 5 15,7-1 16-15,-2 0-18 16,-5-7-4-16,-10-10 27 16,-13-8-27-16,-11 0 23 15,0-4-4-15,-13 6-19 16,-22 2 18-16,-15 4-18 16,-6 2-104-16,1-3-170 0</inkml:trace>
  <inkml:trace contextRef="#ctx0" brushRef="#br0" timeOffset="44867.81">1322 7229 23 0,'0'0'88'0,"0"0"-38"16,0 0-36-16,0 0 28 15,0 0 32-15,0 0-14 16,0 0-13-16,15-29 3 16,-13 26-9-16,0-2 71 15,0 2-53-15,1-5-25 16,-3 2 13-16,0-3-19 0,2 2 18 15,-2-2 19-15,0 1-59 16,0 2 48-16,0 1-14 16,0 1-20-16,0-3 30 15,2 2-25-15,1-2-5 16,-1-1 23-16,0 0-35 16,-2 2 18-16,5 0-7 15,-5 4-18-15,2 1 36 16,-2 1-35-16,0 0 1 15,0 0 16-15,0 0-10 16,2 0-9-16,-2 0 0 0,0 0 5 16,0 0-12-16,0 0 7 15,0 0 0-15,0 0-16 16,0 0-1-16,0 1 3 16,0 17 12-16,0 8 2 15,0 6 2-15,2 3-2 16,0-2 0-16,0 1 4 15,3-5 3-15,-3-3-11 16,-2 0 4-16,0-3-54 16,0-4 2-16,0-3-83 15,0-5-31-15,0-11-39 16,0 0-80-16,3-7 32 16</inkml:trace>
  <inkml:trace contextRef="#ctx0" brushRef="#br0" timeOffset="45297.44">1542 7020 61 0,'0'0'108'0,"0"0"-2"0,0 0-25 16,0 0-3-16,0 0 21 15,0 0-24-15,0-4-4 16,0 4-9-16,0 0-12 16,0 0 59-16,0 0-32 15,0 0-12-15,0 0 13 16,0 0-51-16,0 0 15 15,0 0-33-15,0 0-1 16,0 0-16-16,0 0 4 16,0 16-8-16,0 16-6 15,0 12 18-15,5 5 0 16,-1-2-2-16,0-1 12 16,-2-7-6-16,3-7-4 0,0-8-40 15,-1-8-57 1,1-8-96-16,-1-8-64 0,0 0-112 15</inkml:trace>
  <inkml:trace contextRef="#ctx0" brushRef="#br0" timeOffset="45553.58">1295 6840 648 0,'0'0'282'0,"0"0"-98"16,0 0-93-1,0 0-6-15,0 0-38 0,0 0-39 16,-85-66 10-16,85 66-18 16,0 0-30-16,0 0-10 15,0 1-149-15,2 15 34 16,21 5-37-16,0-4-46 15,4-4-80-15</inkml:trace>
  <inkml:trace contextRef="#ctx0" brushRef="#br0" timeOffset="45718.54">1295 6840 435 0,'160'-12'329'15,"-160"12"-179"-15,0 0-21 0,0 0-67 16,0 0-36-16,0 0-19 15,-25-35-7-15,25 35-83 16,0 0-44-16,14 3-79 16,4 8-16-16,2 2-71 15</inkml:trace>
  <inkml:trace contextRef="#ctx0" brushRef="#br0" timeOffset="46142.5">1719 6892 374 0,'0'0'335'0,"0"0"-227"16,0 0 9-16,0 0 31 16,0 0-90-16,0 0 14 0,-29-56-58 15,29 49-7 1,10 3 14-16,3 4-21 0,8 3 1 15,6 30-14-15,2 24 15 16,-5 19-2-16,-9 14 0 16,-15 7 0-16,0 1 7 15,-10-8-7-15,-17-12 0 16,2-12 14-16,6-9-14 16,2-17-78-16,11-14-163 15,2-17-295-15</inkml:trace>
  <inkml:trace contextRef="#ctx0" brushRef="#br0" timeOffset="54482.56">2465 6912 148 0,'0'0'105'16,"0"0"-13"-16,0 0-7 15,0 0-7-15,0 0 4 16,0 0-38-16,0 0-9 16,0-22 41-16,0 20-58 15,0 0 53-15,0-2 26 16,0 2-59-16,0-3-2 15,0 2-23-15,0-4 1 16,0 2 32-16,0-1-34 16,0-1 6-16,0 4 25 15,0-4-37-15,0 4 41 16,0-2-13-16,0 4-14 16,0 1 22-16,0 0-39 0,0 0-1 15,0 0-2 1,0 0-3-16,0 0-1 0,0 0 3 15,0 4-14-15,0 18 5 16,0 14 6-16,2 12 4 16,0 6-6-16,2 4 16 15,0-2-12-15,0-1 2 16,2-7 0-16,-1-8 7 16,-3-10-7-16,-2-6 0 15,0-6-3-15,0-8 8 16,0-4-6-16,0-3 1 15,0-3 0-15,0 0 22 0,0 0-20 16,0 2 0 0,2-2-2-16,-2 0-100 0,4 0 9 15,2-14-137-15,0-11-205 16</inkml:trace>
  <inkml:trace contextRef="#ctx0" brushRef="#br0" timeOffset="55308.08">2654 6936 26 0,'0'0'188'15,"0"0"-110"-15,0 0-13 0,0 0 2 16,0 0 10-16,0 0 2 15,0-15-46-15,0 14 31 16,0 1 10-16,0 0-20 16,0 0 5-16,0 0-27 15,0 0-20-15,0 0 32 16,0-2-26-16,0-2 12 16,0-6 23-16,3-2-52 15,6-2 24-15,2-4-16 16,0 2-3-16,4 1 15 15,-8 1-21-15,-1 4 0 16,2 3 7-16,-6 2 4 0,-2 3-7 16,0 2-4-1,0 0 9-15,0 0-24 0,0 0-11 16,0 16-10-16,-14 13 35 16,-3 9 2-16,-6 0 11 15,1 3-12-15,4-4 7 16,0-2 0-16,5-3-4 15,-1-9-3-15,6-7 3 16,3-6 6-16,3-3-9 16,2-7 0-16,0 0 2 15,0 0 29-15,0 0-29 16,0 0 9-16,0 0 0 16,0 0-1-16,0 0-16 0,0-10 6 15,0-3 0-15,0 1 23 16,0 3-22-16,0 2 7 15,0 4 23-15,0 1-31 16,0 2 12-16,0 0-12 16,0 0-1-16,0 0-11 15,0 0-2-15,0 0-11 16,0 0 24-16,0 0-21 16,0 0 21-16,0 0 1 15,0 0-3-15,0 3-11 16,0 7 9-16,0 4 2 15,15 6-4-15,8 0 5 0,6 6 2 16,6 1 0-16,5 0 2 16,3 0 5-16,-12-9-7 15,-8-2 0-15,-8-8 4 16,-11-4 8-16,-2-4-12 16,-2 0 0-16,0 0 2 15,0 0-4-15,0 0-20 16,0 0-22-16,0 0-21 15,0-12-194-15,-2-4-231 16</inkml:trace>
  <inkml:trace contextRef="#ctx0" brushRef="#br0" timeOffset="55684.87">2521 7103 212 0,'0'0'90'0,"0"0"22"16,0 0-67-16,0 0 34 16,0 0-11-16,0 0-19 0,0 0 32 15,0-49-37-15,0 49 21 16,-3 0-65-16,-1 0 8 16,0 6-8-16,-6 16 0 15,4 4 0-15,-1 0-1 16,5 1 1-16,2-6-1 15,0-4-109-15,0-9-163 16</inkml:trace>
  <inkml:trace contextRef="#ctx0" brushRef="#br0" timeOffset="56485.41">3372 6960 60 0,'0'0'139'0,"0"0"19"16,0 0 4-16,0 0-71 15,0 0 24-15,0 0 22 16,-31-56-67-16,29 47 41 15,2 4-62-15,0-2 11 16,0 6 13-16,0 1-46 0,0 0 12 16,0 0-33-1,0 0 3-15,0 0-6 0,0 0-3 16,0 0-12-16,0 0 7 16,0 20-28-16,0 12 33 15,0 6 0-15,0 4 0 16,0 1 1-16,0 0-1 15,0-1-2-15,0-3 1 16,2-8-44-16,-2-7-13 16,2-4-26-16,0-9-37 15,-2-5-41-15,5-6-105 16,-5 0-87-16</inkml:trace>
  <inkml:trace contextRef="#ctx0" brushRef="#br0" timeOffset="57888.87">3260 6950 181 0,'0'0'316'15,"0"0"-164"-15,0 0-27 16,0 0 16-16,0 0-60 16,0 0-3-16,-6-113-34 15,26 90-15-15,3 0 19 16,1 3-36-16,-2 10-7 15,-2 5 0-15,0 5 2 0,0 0-7 16,1 0 0-16,-6 15-12 16,-1 7 6-16,-6 7-20 15,-3 1 17-15,-5 1-6 16,0 2 26-16,-3-1-11 16,-12-1 0-16,-5-2 3 15,2-5-13-15,5-8-3 16,6-7-4-16,7-6 4 15,0-3 1-15,0 0 0 16,7 0 3-16,13-8 9 16,2-2 10-16,2 2-10 15,-1 8 1-15,4 0-22 16,-2 0 18-16,-4 12 0 16,-3 11 3-16,-9-2-21 15,-7 6 17-15,-2-3-3 0,0-1 7 16,-4 0 10-16,-14-3-3 15,-2-3 12-15,-2-3 2 16,3-3-13-16,7-7 34 16,1-4-21-16,1 0 26 15,1 0 26-15,1-8-46 16,-1-6 12-16,2 0-19 16,0 1-9-16,5 6 38 15,0 0-47-15,2 4 1 16,-2-2 1-16,2 4 6 0,0 1-10 15,0 0 0 1,0 0-3-16,0 0-11 0,0 0 11 16,0 0-6-16,0 0-1 15,0 0-17-15,2 0 16 16,11 9 5-16,3 1 12 16,-1 1-12-16,1-7-4 15,-1-4-23-15,1 0 31 16,3 0-5-16,-4-12 7 15,1-10 0-15,-1-5 4 16,-4-3-17-16,0-2 12 16,0 0 1-16,-2 3-12 15,-2 2 18-15,0 7-6 16,-3 6 0-16,-2 8 5 16,0 0-7-16,1 4 2 0,-3 2 0 15,0 0-10 1,0 0-4-16,0 0-2 0,0 14-8 15,0 10 24-15,0 2 5 16,2 4-5-16,2 0 0 16,4-2-1-16,-2-2 10 15,3-3-9-15,-3-7 0 16,-1-4 0-16,2-7 7 16,-5-5-7-16,0 0 0 15,2 0 0-15,5 0 16 16,3-15-12-16,1-11-4 15,5-5 3-15,-3 1-11 0,3 2 8 16,-3 2 0 0,2 3-7-16,-2 6 11 0,-1 2-4 15,-4 8 0-15,-3 5-12 16,0 2 9-16,0 0-17 16,-1 4 18-16,-1 12-11 15,-1 5 15-15,1 5-2 16,-3-3 0-16,0 3 0 15,-2-4 17-15,0-3-17 16,0-5 0-16,0-6 11 16,0-7-3-16,0-1-8 15,0 0 2-15,0 0 2 16,5 0 18-16,1 0-21 16,3-16 7-16,1-3 1 15,-2-1-7-15,1-3-4 0,3-1-21 16,-4 0 3-16,5 2 10 15,-1 4 7-15,-1 1 3 16,-1 8-8-16,-2 4 6 16,-4 0-7-16,3 5 6 15,-3 0-10-15,0 0 9 16,1 0-14-16,2 10 18 16,-3 4 1-16,1 6 10 15,-1-1-3-15,2-2 1 16,0 0-7-16,0-3 19 15,-1-4-21-15,-1-7 0 16,2-1-2-16,6-2 11 16,3 0-9-16,3 0 27 15,4-14-25-15,-2-1 14 0,-1 1-16 16,-4-1-44-16,-3 3-69 16,-8 0-240-16,-4 2-399 15</inkml:trace>
  <inkml:trace contextRef="#ctx0" brushRef="#br0" timeOffset="58220.69">3794 6673 408 0,'0'0'136'0,"0"0"-136"16,0 0-17-16,0 0-11 16,0 0 28-16,0 0 54 15,-3-3 23-15,6 3 9 16,-3 0 34-16,0 0-28 16,0 0 7-16,0 0-26 15,0-5-31-15,0-1-30 16,0 4-12-16,-7 2-5 15,1 0-4-15,0 0-34 0,2 10-43 16,4 14-56 0,0 9-19-16,10 2-26 0,13 2-124 15</inkml:trace>
  <inkml:trace contextRef="#ctx0" brushRef="#br0" timeOffset="58734.66">4255 6888 283 0,'0'0'85'0,"0"0"3"15,0 0-10-15,0 0 33 16,0 0-42-16,0 0 13 16,6-23-10-16,-6 23-26 15,0 0-40-15,-2 0 13 16,-13 5-19-16,-1 8 0 16,-1 8 1-16,1-1 28 15,3 0-26-15,6-4 3 16,4-4-6-16,3-2-11 15,0-2 7-15,3-4 4 16,17-4 23-16,2 0 3 0,5 0-17 16,0 0-6-1,0 0 1-15,-6 5-1 0,-7 2-6 16,-7 5 2-16,-5 4-8 16,-2 2 9-16,0 4 29 15,-9 0-25-15,-13 0 62 16,1-1-43-16,4-10 8 15,3-2-16-15,8-7-15 16,1-2 27-16,-1 0-26 16,2 0-1-16,-4 0-28 15,8-4-95-15,0-7-73 16,10-3-331-16</inkml:trace>
  <inkml:trace contextRef="#ctx0" brushRef="#br0" timeOffset="59968.96">2815 7154 304 0,'0'0'329'16,"0"0"-213"-16,0 0 15 16,0 0-26-16,0 0-47 15,0 0-1-15,-29-8-57 0,29 8 0 16,0 0-10-16,11 0-15 15,14 0 25-15,8 0 29 16,12 0-29-16,4 3-29 16,4-3-240-16,-1-4-390 15</inkml:trace>
  <inkml:trace contextRef="#ctx0" brushRef="#br0" timeOffset="61899.3">5125 6761 164 0,'0'0'138'16,"0"0"54"-16,0 0-87 15,0 0-10-15,0 0 24 16,0 0-29-16,2-41-12 15,-2 38-25-15,0 3-9 0,0 0 18 16,0 0-47-16,0 0 4 16,0 0-19-16,0 0-34 15,0 18 16-15,0 17 11 16,-7 7 7-16,-7 4 2 16,1 0 8-16,-7 3-10 15,3-8 0-15,-4-4-6 16,1-8-5-16,7-11 10 15,1-8 1-15,8-6 6 16,-3-4 0-16,3 0 8 16,0-2 30-16,-3-10-43 15,0-2 16-15,3 4-17 16,4 2 6-16,0 2-8 16,0 3 6-16,0-2-4 0,2 4 15 15,16 1-8 1,9 0-3-16,8 1-4 0,3 17 0 15,2 6 2-15,-4-2 3 16,-5-3-5-16,-9-7 0 16,-4-5 11-16,-7-5-11 15,-1-2 0-15,-4 0 0 16,1-12 9-16,-3-13-9 16,0-5-13-16,-2-5 11 15,-2 0-16-15,0-6 12 16,0-1-10-16,0-2 16 15,-4-3-12-15,-9 1 12 0,-1 2 0 16,3 6 0 0,1 11 11-16,2 4-2 0,4 12 6 15,2 6-11-15,-1 3 9 16,1 2-13-16,0 0-18 16,-2 0 5-16,-3 0 2 15,-4 12 8-15,-2 12 3 16,1 6 0-16,3 10-12 15,3 7 11-15,6 0 1 16,0 4 0-16,2-4-12 16,16-9 12-16,6-1 2 15,3-7 8-15,0-10-16 16,-3-10 24-16,1-3-9 16,-2-7-6-16,-4 0 3 15,1 0 13-15,-4-17-19 0,0-1-23 16,-1 0 20-16,-1-2-24 15,1 0 25-15,-1-3-3 16,1 2 0-16,1-2 0 16,-3 6 5-16,1 3 0 15,-8 6-8-15,-1 3 8 16,-3 5-2-16,0 0-1 16,-2 0-27-16,2 7 15 15,-2 13 1-15,0 4 14 16,0 1 9-16,0 4-9 15,0-3 17-15,0-2 11 16,0-4-26-16,0-6 12 0,0-4-14 16,0-5 2-1,0-5-9-15,6 0 19 0,6 0-2 16,5-5 17-16,8-13-13 16,2-8 1-16,2-2-15 15,0 0 2-15,-2-2-10 16,-2 2-10-16,-6 2 16 15,-7 2 1-15,-4 4-10 16,-5 6 11-16,-3 6 0 16,0 4 0-16,0 4-13 15,0 0 13-15,0 0-4 16,-7 0-6-16,-1 0 16 16,-2 10-12-16,8 4 6 0,2-2-19 15,0 2 19-15,0 6-22 16,9 2 22-16,6 0 15 15,-1 0-8-15,-7-3-7 16,-7 0 0-16,0-3 0 16,-2-2 20-16,-19-3-15 15,1-2 13-15,-2-3-17 16,0-6-1-16,-1 0 0 16,-1 0-38-16,4-24-35 15,0-8-96-15,1-6-252 16</inkml:trace>
  <inkml:trace contextRef="#ctx0" brushRef="#br0" timeOffset="62184.65">5599 6551 406 0,'0'0'23'16,"0"0"-4"-16,0 0 40 15,0 0 42-15,0 0-53 16,0 0-22-16,43 56 40 15,-41-56 34-15,0 0 7 16,0 0 2-16,2-15-26 16,-1 1-77-16,-3-3-1 15,0 2-5-15,0 8-12 16,0 2 2-16,-11 5-2 16,-10 0 12-16,0 3-9 15,-6 25-8-15,0 11-16 0,2 7-17 16,11 7-55-16,10 0-51 15,4-9-103-15,8-12-129 16</inkml:trace>
  <inkml:trace contextRef="#ctx0" brushRef="#br0" timeOffset="63700.94">5891 6870 60 0,'0'0'197'0,"0"0"-104"15,0 0-23-15,0 0 9 16,0 0-22-16,0 0 27 16,29-28-78-16,-25 28 4 15,-1 0-8-15,-1 0 3 16,0 0 4-16,0 0 8 15,1 0-8-15,-1 2 25 16,3 1-23-16,-1 2-2 16,0-5 4-16,-2 2-8 15,3-2 9-15,-3 0 17 16,-2 0 16-16,2 0 39 16,-2-5-37-16,0-8-22 0,0-6-5 15,0 2-11-15,0 3-4 16,0-1 3-16,0 3 1 15,0 5 3-15,0 0-11 16,0 5-2-16,0 1-1 16,-2 1-14-16,-2 0 2 15,-3 0-10-15,-1 15 22 16,-4 6 11-16,3 6-11 16,-2 5 0-16,2 5 11 15,4 3-6-15,3-1 5 16,2-4-7-16,0-5 0 15,0-8-3-15,16-5 10 0,2-8-10 16,0-6 20-16,1-3-8 16,2-3 16-16,1-21-12 15,1-4-15-15,-4-4 22 16,-3 0-22-16,-1-2-1 16,-3-7 0-16,-3 2-1 15,-5-1 1-15,-2 3 2 16,-2 11 3-16,2 6 24 15,-2 12-8-15,0 5 3 16,0 3-24-16,0 0-30 16,0 13 24-16,-4 10-4 15,-2 3 20-15,6-4-12 16,0-3 2-16,0-2-17 16,0-5 2-16,12-4-25 15,11-3 34-15,2 0-5 0,6-3-23 16,0 0 16-16,2-2-40 15,-4 0-2-15,-6 0 38 16,-8 2-23-16,-3 0 41 16,-8 6-10-16,-2 4 10 15,-2 6 4-15,0 8 24 16,0 3 4-16,0-3 10 16,0 1-24-16,0-5 24 15,0-8-11-15,0-4-20 16,0-5 40-16,5-5-34 0,-1 0 0 15,2 0 24 1,11 0-24-16,3-3 23 0,6-11-31 16,1-2 3-1,2-4-16-15,-2-5-3 0,-3-4-24 16,-3-3 21-16,-6-3-31 16,-1 1 41-16,-6 2 1 15,-3 6 6-15,-5 5 20 16,0 5-17-16,0 5-1 15,0 6 11-15,0 0-10 16,0 1-10-16,-9 3 4 16,-3-2 0-16,-1 3-5 15,-3 0 5-15,-1 0 0 16,1 13-2-16,3 6 8 16,1 3-6-16,6 6 0 0,6 5 4 15,0-1-3-15,0 0 2 16,9-2-3-16,13-4 0 15,5-7 9-15,2-4 6 16,0-9-9-16,2-6-4 16,0 0 24-16,3-14-24 15,-1-14 4-15,0-6-6 16,-4-4-30-16,-6-2 28 16,-9-3-10-16,-4-3 12 15,1-2 14-15,-1-2-5 16,1 0 16-16,-3 0 3 15,2 6-27-15,-6 0 17 0,-2 3-7 16,-2 3-10-16,0 9 24 16,0 4-21-16,0 9-2 15,0 8-2-15,0 3 7 16,0 3-14-16,0 2 7 16,0-3 0-16,0 3-13 15,0 0 11-15,-4 10-6 16,-1 22-2-16,-4 14 4 15,3 9 6-15,1 9 0 16,3 6 4-16,0 4 7 16,-2-1-11-16,1-8 6 15,3-9-5-15,0-10 10 16,0-11-11-16,0-12 0 16,0-6 3-16,0-9 2 15,3-7-5-15,5-1 0 0,5 0 2 16,3-1-2-16,4-19-11 15,0-4-29-15,-2-3-116 16,-5 0-114-16,-6-4-375 16</inkml:trace>
  <inkml:trace contextRef="#ctx0" brushRef="#br0" timeOffset="63894.83">6716 6742 336 0,'0'0'389'16,"0"0"-197"-16,0 0-1 0,0 0-38 15,0 0-102-15,0 0-1 16,64-83-49-16,-21 51 20 16,-1 0-19-16,3 3 6 15,-3 8-16-15,-2 7 2 16,-7 6-71-16,-4 8-90 16,-8 0-161-16,-7 8-151 15</inkml:trace>
  <inkml:trace contextRef="#ctx0" brushRef="#br0" timeOffset="64299.53">6977 6916 147 0,'0'0'289'16,"0"0"-191"-16,0 0-59 0,0 0 38 15,0 0 38 1,0 0-22-16,56 12-31 0,-35-28-12 15,2-1 17-15,-3-4-40 16,-2-1-11-16,-2-1-11 16,-1-1 3-16,1 3-8 15,-3-2 0-15,1 4 4 16,-6 1-8-16,-1 3 6 16,-5 8-2-16,0 2 0 15,-2 3 9-15,0 2-7 16,0 0 12-16,0 0-8 15,0 0 10-15,0 4-14 0,-6 17 17 16,-3 1 12 0,5 0-19-16,2 3 14 0,2 0-7 15,0-3-19-15,0 2 21 16,2-4-13-16,13-5-6 16,1-3 7-16,1-7-9 15,1-5-3-15,1 0-52 16,-2-14-57-16,-3-19-102 15,-6-10-345-15</inkml:trace>
  <inkml:trace contextRef="#ctx0" brushRef="#br0" timeOffset="64561.38">7258 6479 366 0,'0'0'239'15,"0"0"-170"-15,0 0-44 0,0 0-4 16,0 0 19-16,0 0-23 15,-13 0 52-15,17 0 16 16,2 0-4-16,1 0 22 16,-1-7-38-16,-3 0-39 15,-3-4 20-15,0-1-44 16,0 2 5-16,0 3-7 16,-11 3-37-16,0 4-17 15,-3 0-22-15,1 0-45 16,4 16 11-16,2 8-37 15,7 3-82-15,0 2-84 16</inkml:trace>
  <inkml:trace contextRef="#ctx0" brushRef="#br0" timeOffset="64946.44">7427 6655 807 0,'0'0'156'15,"0"0"-114"-15,0 0-34 16,0 0-8-16,0 0 0 16,0 0 4-16,142-48-18 15,-130 48 14-15,-3 0-3 16,-5 0 1-16,0 10-19 16,-4 14 17-16,0 5 4 0,0 0 6 15,0 5 34-15,-13 0-27 16,-7 1 6-16,-3-3 24 15,0 2-38-15,0 0 32 16,1-4 9-16,4-2-13 16,4-6 30-16,6-5-47 15,6-10-5-15,2-2-3 16,0 0 2-16,6-1-10 16,19 0 14-16,8-4-2 15,7 0 14-15,5 0-26 16,-1 0-16-16,-1-13-17 15,-7 4-105-15,-7-3-26 0,-12 1-89 16,-13 2-138-16</inkml:trace>
  <inkml:trace contextRef="#ctx0" brushRef="#br0" timeOffset="65712.8">7418 6847 216 0,'0'0'366'16,"0"0"-173"-16,0 0-52 15,0 0 37-15,0 0-37 16,0 0-92-16,-36-32 2 16,63 22-51-16,9-2 0 15,7 1-2-15,7 0 9 16,6-1-4-16,0 5-3 16,-4 0-13-16,-8 2 1 15,-9-2-63-15,-10 2-10 0,-7-2 35 16,-9-1 16-16,-5 0 34 15,-4-2 0-15,0 0 0 16,0-2 10-16,0 1-10 16,-13-1 6-16,-1 3 9 15,3 4-4-15,-3 2-7 16,2 3-4-16,-1 0 6 16,1 0-4-16,1 0-2 15,5 3 0-15,-2 10 14 16,4 5-10-16,-1 4 1 0,3 4 1 15,2 4 0 1,0-1 11-16,0-3-13 0,0-2-2 16,11-4 26-16,7-4-24 15,5-4 7-15,4-9 18 16,2-3-7-16,4 0 27 16,-2-3-47-16,3-20 4 15,1-4 4-15,-4-7 4 16,-2-2-14-16,-8-3 0 15,-4 3 6-15,-7 2-4 16,-2 6-2-16,-3 8 0 16,-3 8-1-16,-2 7 15 15,0 5-15-15,0 0 1 16,0 0-1-16,-13 9-11 16,-3 11 12-16,3-2 0 0,5 0-9 15,6-4-19-15,0-1 17 16,2-6-5-16,0 1 8 15,12-2-3-15,11 2 7 16,2 2 4-16,0 6-8 16,2 2 2-16,-3 6 3 15,-4 2 3-15,-2 1 0 16,-7-1 15-16,-4-7 3 16,-2-4 14-16,-3-7 32 15,0-4-53-15,0-4 30 16,5 0-19-16,4 0-12 15,4-10 34-15,10-14-44 0,0-6-29 16,6 0-23-16,0-2-115 16,0-5-270-16</inkml:trace>
  <inkml:trace contextRef="#ctx0" brushRef="#br0" timeOffset="74168.67">2811 8628 24 0,'0'0'92'0,"0"0"-9"16,0 0-12-16,0 0 10 15,0 0-43-15,0 0 0 16,0 0-25-16,-23-90-8 0,23 83 5 16,-2 0-3-16,2-3 3 15,-2 0 2-15,0 0 9 16,0 1 62-16,-4-2-41 16,4 1-5-16,-2-1 14 15,2 2-38-15,-3-2 23 16,3 0-7-16,-2-1 3 15,2-3 11-15,0 2-43 16,0 0 27-16,2 4 25 16,-4 0-44-16,4 4 24 15,-2-1 11-15,2 2-28 16,0 0 34-16,0 1-30 16,0-1 1-16,0 2 26 0,0 1-41 15,0 1 19-15,0 0-15 16,0 0-4-16,0-2 24 15,0 2-22-15,0 0-7 16,0 0 6-16,0 0 1 16,0 0-7-16,0 0 0 15,0 0-9-15,0 17-13 16,0 11 22-16,12 7 0 16,1 6-2-16,1 4 5 15,-1 5-5-15,3 4 2 16,-3 6 0-16,0 9-1 15,-1 6 1-15,-2 5 0 16,2-1-1-16,-1-3 11 0,0-4-10 16,0-1 0-16,2-3 7 15,-2-1 2-15,5 4-9 16,2 4 0-16,0 1 1 16,2-2 6-16,1 0-7 15,-4-6 0-15,-3 1 4 16,-1-5-3-16,0-3-1 15,-4-1 0-15,0-2-5 16,-3 0 10-16,-1-5-5 16,-3 0 0-16,1-9 6 15,-1-7 1-15,0-6-7 0,0-9 0 16,1-5-5 0,-1 0 15-16,0-1-21 15,2 0-11-15,0 0-84 16,3 0-40-16,-2-4-136 0,4-8-229 15</inkml:trace>
  <inkml:trace contextRef="#ctx0" brushRef="#br0" timeOffset="75061.99">3102 10372 149 0,'0'0'196'15,"0"0"-157"-15,0 0-19 16,0 0-2-16,0 0 66 0,0 0 0 16,-129 13-21-16,127-13 30 15,2 0-18-15,0 0-14 16,0 0 14-16,0 0-59 15,0 0 17-15,0 1-5 16,0-1-28-16,0 0 41 16,0 0-38-16,0 0 0 15,0 0 28-15,7 0-27 16,6 0 23-16,7-3-9 16,9-6-10-16,4 0 4 15,12-1-12-15,6-2 2 16,14-3 24-16,6 1-14 15,12-6-10-15,6-1-2 16,9-3 5-16,4-1 1 16,8 1-6-16,-6 5 0 0,0 0-7 15,-9 4 17-15,-3-1-10 16,3 3 0-16,5-1 4 16,4 0 2-16,2-2-6 15,-1-2 0-15,4 0-7 16,7-4 12-16,2 0-5 15,3-2 0-15,1 0 6 16,-6 0 9-16,-3 2-15 16,-5 3 0-16,-10 3-4 15,-7 2 16-15,-6 3-12 0,2-4 0 16,2 4 4-16,11-5 3 16,10-3-7-1,3 0 0-15,5-6-1 0,2 4 19 16,3-2-18-16,2 3 0 15,-3 0 6-15,2 5-6 16,-5-4 0-16,2 5 0 16,-7 0-9-16,-9-4 25 15,-11 2-16-15,-10 0 0 16,-13-3 2-16,-8 2-1 16,-17 0-1-16,-9 5 0 15,-16 5-4-15,-11 0 4 16,-10 7 0-16,0 0-49 0,-41 0-131 15,-28 21-47 1,-31 9-351-16</inkml:trace>
  <inkml:trace contextRef="#ctx0" brushRef="#br0" timeOffset="79107.33">3644 10648 233 0,'0'0'97'16,"0"0"-49"-16,0 0 53 15,0 0 26-15,0 0-4 16,0 0 9-16,0 0-56 16,-6-5-6-16,3 2 0 15,3 1-23-15,0 0 28 16,-2 2-32-16,2 0-2 0,0-3-5 16,0 3-36-16,0 0 20 15,0 0-20-15,-2 0 7 16,2 0-27-16,0 3 17 15,-2 18 3-15,-3 11-5 16,0 5-7-16,1 4-33 16,0-3-50-16,4-3-52 15,0-7-73-15,6-16-189 16</inkml:trace>
  <inkml:trace contextRef="#ctx0" brushRef="#br0" timeOffset="79748.96">4078 10654 116 0,'0'0'204'16,"0"0"-33"-16,0 0-54 16,0 0 21-16,0 0-47 15,0 0-1-15,0-36-3 16,0 28-53-16,0-3 10 16,0 4-26-16,0-2-16 15,3 4 33-15,4-2-35 16,0 4-11-16,3 0 6 0,2 3 8 15,1 0-7 1,0 0 1-16,-1 0-31 0,-4 8 27 16,-3 4-54-16,-3 4 26 15,-2 2 26-15,0 1 1 16,0 0 8-16,-9 1 0 16,-4-1 4-16,-1-3 22 15,6-6-22-15,1-4 13 16,5-2 25-16,2-4-38 15,0 0 51-15,0 0 14 16,0 0-39-16,11 0 3 16,14-6-12-16,6-6-10 0,11-1-11 15,3 4-62 1,1-1-76-16,4 0-81 0,-4-5-157 16</inkml:trace>
  <inkml:trace contextRef="#ctx0" brushRef="#br0" timeOffset="79917.86">4710 10529 692 0,'0'0'374'0,"0"0"-285"16,0 0-45-16,0 0-26 16,0 0-18-16,0 0-31 15,35-24-132-15,-4 21 16 16,12-2-60-16,-1-7-141 15</inkml:trace>
  <inkml:trace contextRef="#ctx0" brushRef="#br0" timeOffset="80034.8">5251 10409 481 0,'0'0'211'16,"0"0"-189"-16,0 0-18 15,0 0-8-15,0 0-47 16,0 0-263-16</inkml:trace>
  <inkml:trace contextRef="#ctx0" brushRef="#br0" timeOffset="80185.71">5885 10289 698 0,'0'0'117'16,"0"0"-117"-16,0 0-122 15,0 0-76-15,0 0-187 16</inkml:trace>
  <inkml:trace contextRef="#ctx0" brushRef="#br0" timeOffset="80308.64">6526 10189 642 0,'0'0'104'15,"0"0"-104"-15,0 0-338 16</inkml:trace>
  <inkml:trace contextRef="#ctx0" brushRef="#br0" timeOffset="80781.37">7394 9934 475 0,'0'0'254'15,"0"0"-76"-15,0 0-87 16,0 0 37-16,0 0-55 15,0 0-39-15,0-41 9 16,0 41-36-16,0 0-14 16,0 0 7-16,0 11-17 0,0 15 8 15,0 2 9-15,0 4 0 16,2 0-11-16,7-4-38 16,4-4-64-16,5-8-99 15,7-8-131-15,-1-8-107 16</inkml:trace>
  <inkml:trace contextRef="#ctx0" brushRef="#br0" timeOffset="81139.39">7610 9914 126 0,'0'0'212'0,"0"0"-51"15,0 0 6-15,0 0-47 16,0 0-37-16,0 0-35 15,7-33-48-15,-7 33-2 16,2 0-5-16,-2 12 7 16,0 9 30-16,0 4-13 15,2-2 19-15,0 0 2 16,5 0-33-16,2-7 3 16,2-6-8-16,7-10 12 15,2 0 5-15,0 0 39 16,3-12-33-16,-8-6-5 0,-4-4-5 15,-6 0-13 1,-5 1 2-16,0 1 12 0,-10 5 9 16,-9 3-23-16,-8 6 0 15,2 3-11-15,-4 3-18 16,4 0-41-16,6 7-48 16,5-2-141-16,10-5-231 15</inkml:trace>
  <inkml:trace contextRef="#ctx0" brushRef="#br0" timeOffset="82856">3268 8436 24 0,'0'0'107'0,"0"0"-35"0,0 0 38 15,0 0 18 1,0 0-13-16,0 0-6 0,-12-10-48 16,10 10-11-16,2-2 2 15,0 2-37-15,-2-2 31 16,2 2-16-16,-2 0-3 16,2 0 16-16,0 0-34 15,0 0 23-15,0 0 9 16,0 0-26-16,0 0 29 15,0 0-36-15,0 0-4 16,0 0 23-16,0 0-20 16,0 0 1-16,0 0-6 15,0 0 11-15,0 0-11 16,0 0-2-16,0 0 0 0,0 0 7 16,0 0-6-16,0 0 17 15,0 0-9-15,0 0-2 16,0 0 16-16,2 0-13 15,6 0-8-15,6 0 21 16,1 0-14-16,1 4-9 16,-3 2 0-16,3 1 14 15,-3-5-18-15,1 3 4 16,-1-3 0-16,1 3 12 16,1-2-5-16,1-1-1 15,-1 2-2-15,4 2 9 16,-2 0-13-16,6 2 0 15,1 0 0-15,5 1-1 16,5 3 6-16,-1-1-5 16,2 1 0-16,1-1 9 0,-3-1-15 15,-4-3 6-15,0 1 0 16,-4 2 0-16,-2 0 3 16,1-2-3-16,1 2 0 15,1 2 7-15,-1-1-14 16,4 3 7-16,2-2 0 15,2 4-2-15,6 0 6 16,1 0-4-16,-1 0 0 16,2-1 8-16,-3 2-12 15,2 0 4-15,-3-5 0 0,2 5 1 16,-1-1-1 0,-3-3 0-16,3-1 0 0,0 3 1 15,6-1-5 1,1 0 4-16,4 0 0 0,7 2 0 15,2 1 0-15,2-3 0 16,7 6-2-16,2-5 10 16,3 1-8-16,-1-1 0 15,-7-1 0-15,1 0-1 16,-3-4 2-16,-2-1-1 16,-2-1 0-16,0-2 11 15,-6 1-11-15,-2-3 0 16,2 1 0-16,-3 4 6 15,2-4-2-15,-2 5-4 16,1 1 0-16,-2-2 6 0,2 2-6 16,1-1 0-16,2 2 1 15,3 0 0-15,0 1 1 16,0 1-2-16,-5-2 0 16,0 3 0-16,-4-1-3 15,-5-2 3-15,-1 0 0 16,-6 1-2-16,-3-6 4 15,-3 3-2-15,-2-1 0 16,-4-4 3-16,4 2-3 16,0 0 0-16,2 1 2 15,-2-2-5-15,4 0 6 16,0-1-3-16,0-2 0 0,-4-3 5 16,-4 2-5-16,-8 0 0 15,-6-2 4-15,-6 0-9 16,-1 0 5-16,-2 2 0 15,0 1-3-15,0-3 5 16,0 2-10-16,0 1 8 16,0 7-62-16,-14 9-8 15,-9 0-153-15,0-4-170 16</inkml:trace>
  <inkml:trace contextRef="#ctx0" brushRef="#br0" timeOffset="91002.47">1233 12314 210 0,'0'0'98'0,"0"0"2"16,0 0 9-16,0 0-20 15,0 0-23-15,0 0-43 16,0 0 42-16,-3-2-16 15,3-5-38-15,0 0 42 16,0-3 5-16,0 2-42 0,0-5 11 16,0 6-13-16,0-1 24 15,0 0-10-15,0 6-12 16,0-2 30-16,0 4-32 16,0 0-9-16,0 0 12 15,0 0-17-15,0 0 0 16,0 0-21-16,0 14 4 15,0 10 17-15,0 2 0 16,0 0 2-16,-3 0 0 16,-1-2 7-16,2 0-10 15,-2 0 1-15,-3-4-83 16,5-2-45-16,0-7-116 0,2-11-173 16</inkml:trace>
  <inkml:trace contextRef="#ctx0" brushRef="#br0" timeOffset="91369.58">1330 12235 149 0,'0'0'149'16,"0"0"-44"-16,0 0 58 15,0 0-70-15,0 0 2 0,0 0 6 16,3-35-75 0,-1 29 88-16,0-2-75 0,0 2-3 15,-2 3 42-15,2 2-44 16,-2 1-20-16,0 0-12 16,0 0-2-16,0 0-30 15,0 11 12-15,0 11 18 16,0 7 8-16,0 0-8 15,0 4 0-15,0 1 6 16,-4-2-6-16,2-3-2 16,-3-8-66-16,3-5-29 15,2-7-11-15,0-7-65 0,0-2-155 16,0-7-19-16</inkml:trace>
  <inkml:trace contextRef="#ctx0" brushRef="#br0" timeOffset="91654.41">1509 12180 482 0,'0'0'158'0,"0"0"-55"16,0 0 31-16,0 0-48 16,0 0-29-16,0 0-4 15,6-8-23-15,-6 8 21 16,0 0-33-16,0 0-16 15,0 0-2-15,0 14-32 16,3 16 32-16,1 10 4 0,-2 4 6 16,0 0-5-16,2-3-5 15,-4-8 0-15,4-8-4 16,-4-10 4-16,0-5-12 16,0-6-73-16,0-4-79 15,0 0-60-15,-10-4-63 16</inkml:trace>
  <inkml:trace contextRef="#ctx0" brushRef="#br0" timeOffset="91853.83">1424 11951 706 0,'0'0'297'0,"0"0"-190"0,0 0-26 16,0 0 7-16,0 0-71 15,0 0-13-15,33-62-4 16,-28 62-83-16,-5 16-18 16,0 9-160-16,0 0-38 15,-21 1-125-15</inkml:trace>
  <inkml:trace contextRef="#ctx0" brushRef="#br0" timeOffset="92044.82">1201 12023 450 0,'0'0'367'0,"0"0"-320"16,0 0-30-16,0 0-17 0,0 0 5 16,0 0-11-16,-34-12-58 15,25 14-53-15,-3 12 21 16,-7-2-138-16,-3-3-84 15</inkml:trace>
  <inkml:trace contextRef="#ctx0" brushRef="#br0" timeOffset="92200.74">1025 12043 626 0,'0'0'184'15,"0"0"-98"-15,0 0-73 16,0 0-13-16,0 0-30 15,0 0-148-15,29 3 107 16,-12 8-162-16,-1-4-90 16</inkml:trace>
  <inkml:trace contextRef="#ctx0" brushRef="#br0" timeOffset="92754.07">1709 12029 250 0,'0'0'298'16,"0"0"-155"-16,0 0-70 16,0 0 13-16,0 0 22 15,0 0-62-15,-11-14-19 16,11 14-27-16,0 0-29 16,7 0 27-16,17 19 2 15,8 16 20-15,3 19 5 16,-2 12-18-16,-8 15-7 15,-11 5 12-15,-14 4 4 16,0-3 2-16,-3-7-14 0,-17-13-4 16,0-6 0-16,-3-15 7 15,4-10-13-15,1-9 6 16,7-13-113-16,1-11-61 16,8-3-167-16</inkml:trace>
  <inkml:trace contextRef="#ctx0" brushRef="#br0" timeOffset="98791.74">2924 12075 248 0,'0'0'197'0,"0"0"-96"15,0 0-27 1,0 0-24-16,0 0 45 0,0 0-42 16,0-20 8-16,-11 20-18 15,-9 0-34-15,-5 0 34 16,-8 13-2-16,-3 4-20 15,1 8 40-15,3-4-39 16,1 3 7-16,11-3-6 16,9-6-14-16,7-2-18 15,4-3-4-15,6-2 13 16,23 0 17-16,13 0-5 16,5 4 8-16,3 0-14 15,-6 5 8-15,-11-6-20 16,-8 4 6-16,-16-4-1 15,-9 1-9-15,0 6-5 0,-5 4 7 16,-22 2 5 0,-8 2 6-16,-5-3 18 0,-1-6-10 15,4-7-9 1,6-3 34-16,6-7-33 0,0 0 5 16,8 0-8-16,3-11-3 15,10-5-75-15,4-2-70 16,11 4-210-16,23 0-173 15</inkml:trace>
  <inkml:trace contextRef="#ctx0" brushRef="#br0" timeOffset="100403.46">3060 12330 622 0,'0'0'179'16,"0"0"-75"-16,0 0-50 15,0 0-30-15,0 0-2 16,0 0-11-16,154-50-11 16,-127 42 0-16,-6-2 2 15,-7 0 3-15,-7 2 3 16,-5-4-8-16,-2 1 0 16,0-4-15-16,0 3 8 15,0 0 3-15,-9 2 4 16,-7 6-2-16,1 2 7 15,-3 2-2-15,-1 0-3 16,-2 0 1-16,3 4-1 0,3 8 18 16,1 2-4-16,3 4 31 15,5 3-30-15,1 8 14 16,5 0-4-16,0 0-15 16,5-3 5-16,19-3-11 15,5-8 23-15,5-4 17 16,1-6-18-16,3-5-9 15,2 0-2-15,3-5-13 16,-4-18 10-16,-1-5-12 16,-4-4 6-16,-8-6-18 15,-1-3 9-15,-7-3 0 16,-9 0-3-16,-3 1-16 16,-3-2 22-16,-3 5 0 15,0 6 1-15,0 6 37 0,0 10-33 16,0 9 13-16,0 4 1 15,0 3-15-15,0 2 5 16,0 0-9-16,0 0 0 16,0 0-16-16,0 0 12 15,0 7 4-15,-7 14-5 16,-2 4 4-16,1 9 1 16,2 2 0-16,2 1 0 15,4 6 3-15,0-3-3 16,0 0 0-16,0-8 0 15,0-4-1-15,0-8 1 0,2-8 0 16,10-5 1-16,3-7 0 16,3 0 4-16,5 0 0 15,3 0 2-15,5-12-4 16,3-9-6-16,-2-1-20 16,-1-4-25-16,-4 0 39 15,-8 0-56-15,-5 0 11 16,-10 3 28-16,-4 5-28 15,0 6 42-15,0 4-8 16,0 6 3-16,0 2 9 16,-12 0 3-16,2 0 5 15,-1 0-2-15,-3 10 9 0,-1 9-4 16,1-2 15-16,3 5-10 16,3 3 29-16,2-1-34 15,6 0 13-15,0-1-12 16,0-4 1-16,10-5-5 15,9-6 2-15,8-8 8 16,2 0 44-16,2 0-42 16,1-16-3-16,-3-4-6 15,-3-2-3-15,-1-2-22 16,-4 0 11-16,-4 0-13 16,1 2 12-16,-5 3 12 15,-1 10 0-15,-8 2 23 16,0 6-20-16,1 1 12 15,-1 0-15-15,2 4 0 16,2 14-5-16,-2 3 9 0,3-2-4 16,-3-4 8-16,0-3 1 15,-4-7-9-15,0-3 0 16,-2-2 5-16,0 0 19 16,0 0-23-16,0 0 12 15,0 0 20-15,0-5-30 16,0-13-6-16,0-5 2 15,0-1-34-15,0 2 16 16,0 5 1-16,0 5 16 16,-2 6-3-16,-6 5 7 0,2 1-4 15,-5 0 2 1,-1 0 0-16,-3 17-6 0,1 8 8 16,1 1-2-1,1 1 33-15,2 1-28 0,6-1 13 16,4-1-17-16,0-4 9 15,2-6-1-15,18-5-8 16,3-2-1-16,-2-9 15 16,6 0-6-16,2 0-3 15,0-16-2-15,0-8 3 16,0-3-9-16,-4-2 2 16,-2-5-8-16,-6-2-4 15,-3-3 4-15,-6 3 8 16,-3 2 0-16,-5 0 0 15,0 3 24-15,0 2-24 0,0 5 0 16,2 8 27 0,0 6-19-16,-2 4 4 0,0 4-2 15,0 2-6-15,0 0 10 16,0 0-14-16,0 0 0 16,0 0-16-16,0 12 5 15,-4 16 11-15,-5 8 0 16,3 10 6-16,0 5-9 15,2 6 3-15,4 0 0 16,-2-3-7-16,2-4 16 16,0-11-9-16,0-7 0 15,0-13 0-15,0-9-9 0,0-5-2 16,0-5-45 0,0 0 14-16,0-3-13 0,-5-17-60 15,3-8-212-15,-4-2-236 16</inkml:trace>
  <inkml:trace contextRef="#ctx0" brushRef="#br0" timeOffset="100565.37">4201 12141 825 0,'0'0'280'0,"0"0"-183"16,0 0-44-16,0 0-18 16,0 0-21-16,0 0-13 15,168-27 2-15,-119 21-1 16,-3-6-1-16,-4 1-1 15,-5-3-109-15,-10 2-108 16,-8-1-344-16</inkml:trace>
  <inkml:trace contextRef="#ctx0" brushRef="#br0" timeOffset="100802.23">5779 11885 185 0,'0'0'0'15</inkml:trace>
  <inkml:trace contextRef="#ctx0" brushRef="#br0" timeOffset="101485.47">5637 11879 422 0,'0'0'284'16,"0"0"-140"-16,0 0-12 16,0 0-46-16,0 0-10 15,0 0-8-15,25-50-37 16,-23 50 25-16,-2 0-51 15,0 0 16-15,0 0-21 16,0 0-21-16,0 17 18 16,0 12-2-16,0 9 5 15,0 4 6-15,0 2 1 0,-7 3-7 16,2-1 0 0,-3-5 8-16,1-1-6 0,-2-4-2 15,0-3 0-15,0-5 7 16,1-8 1-16,3-5-8 15,2-10 0-15,3-3 7 16,0-2 3-16,0 0-3 16,3-4-5-16,19-20 34 15,7-8-32-15,7-2-4 16,4-4 0-16,7-1-10 16,2 3 6-16,-3 6-28 15,-7 6-8-15,-11 7 28 16,-14 8-59-16,-10 3-3 15,-4 6-15-15,0 0-50 16,-4 0-44-16,-19 0 133 0,-1 6 50 16,-5 4 2-16,0 1 6 15,7-3-8-15,2-3 2 16,9 2 6-16,7-5-3 16,4-1 7-16,0 1 39 15,0 5-8-15,0 2-32 16,10 9 19-16,13 8 38 15,4 5-52-15,6 1 25 16,0 0-33-16,-6-4-1 16,-7-3 0-16,-6-4-7 15,-6-7-76-15,-6-3-110 16,-2-11-272-16</inkml:trace>
  <inkml:trace contextRef="#ctx0" brushRef="#br0" timeOffset="102075.13">6649 11834 370 0,'0'0'212'16,"0"0"-80"-16,0 0 54 15,0 0-69-15,0 0-24 0,0 0 27 16,11-63-40-16,-9 59 12 16,-2 2-43-16,0 2-7 15,0 0-3-15,0 0-37 16,0 0 11-16,0 0-13 15,0 8-2-15,0 20-13 16,3 10 16-16,1 6-1 16,-1 6 0-16,-3-2 6 15,0 0-9-15,0-2 3 16,0-4 0-16,0-4-6 16,0-6 8-16,-7-5-4 15,4-11-13-15,1-8-45 16,0-4 17-16,2-4-25 15,0 0 10-15,0-4 11 16,0-18-174-16,0-5-169 0,0-2-82 16</inkml:trace>
  <inkml:trace contextRef="#ctx0" brushRef="#br0" timeOffset="102527.16">6649 11967 330 0,'0'0'341'0,"0"0"-149"16,0 0-50-16,0 0-42 15,0 0 22-15,0 0-62 16,-15-72-24-16,15 60-29 16,0-4 5-16,15 0-12 0,3 2 3 15,4 0-1 1,0 3 3-16,3 4-5 0,-2 3 0 16,-6 4-5-1,-3 0 6-15,-3 0-10 0,-7 11 9 16,-4 10 0-16,0 9-14 15,-4 2 13-15,-23 6 1 16,-2 2 0-16,0-2 10 16,7-6-10-16,8-9 0 15,12-9-12-15,2-9 2 16,0-5-43-16,11 0 53 16,16 0 6-16,4 0 8 15,0 0-14-15,0 0 0 16,-4 0 0-16,-4 12-9 15,-13 3 9-15,-7 1 0 0,-3 3-3 16,0 4 10-16,-13-2 1 16,-8 2 1-16,0-7-8 15,5-4 16-15,3-4-17 16,5-6-17-16,6-2-52 16,2 0-24-16,0-17-75 15,4-9-253-15,19-1-73 16</inkml:trace>
  <inkml:trace contextRef="#ctx0" brushRef="#br0" timeOffset="103217.56">7046 12025 338 0,'0'0'270'0,"0"0"-131"0,0 0-75 16,0 0 16-16,0 0-40 15,0 0-20-15,102-26 13 16,-77 16-32-16,-1-3 6 15,-5 1-3-15,-4-5 6 16,-4 0-3-16,-6-2-2 16,-1-1-3-16,-4 1 39 15,0 4-21-15,0 4-3 16,0 2-11-16,0 5 5 16,0 2-20-16,0 2 9 15,-9 0 0-15,-4 0 3 16,-5 9-3-16,0 14 0 15,-5 5 7-15,1 4 2 16,3 2 19-16,-2 2 2 0,8 2-21 16,7 0 33-16,0-2-40 15,6-5 7-15,0-7 0 16,0-7-3-16,10-8-6 16,12-9 19-16,4 0-1 15,8-9 44-15,2-17-61 16,-2-3 3-16,-1-6-4 15,-4 2 7-15,-4-4-7 16,-6 3 0-16,-3 2 0 16,-3-1-7-16,-4 8 7 15,-4 4 0-15,-3 6-1 16,-2 7 2-16,0 6-3 0,0 2-7 16,-2 0 9-16,-10 0-10 15,1 10 10-15,5 5-5 16,1 4-7-16,5-1 7 15,0 0 3-15,0-1 2 16,9 6 0-16,16-1 8 16,4 0-8-16,-3 1 0 15,-6-6 8-15,-9 0 5 16,-11-2-11-16,0-1 5 16,-11 3-6-16,-18-2 32 15,-6 2-31-15,1-8-2 16,5-1 4-16,9-1 6 0,9-7-10 15,9 0 0-15,2 0-32 16,0-10-8-16,2-9-214 16,19 0-123-16,5-3-293 15</inkml:trace>
  <inkml:trace contextRef="#ctx0" brushRef="#br0" timeOffset="103524.38">7731 11667 186 0,'0'0'436'15,"0"0"-269"-15,0 0-18 0,0 0-55 16,0 0-28 0,0 0 7-16,6-41-69 0,-6 41 5 15,2 10-11-15,0 16 8 16,5 6 26-16,-3 7-3 15,4 3-21-15,-2 4 29 16,-2 2-37-16,-1 1 0 16,-1-2 1-16,-2-4 6 15,0-8-7-15,0-7 0 16,0-6-38-16,-2-7 11 16,-9-8-88-16,-1-5-4 15,-3-2-58-15,1 0-193 16</inkml:trace>
  <inkml:trace contextRef="#ctx0" brushRef="#br0" timeOffset="103685.29">7650 11921 471 0,'0'0'398'0,"0"0"-199"16,0 0-80-16,0 0-98 16,0 0-16-16,0 0-3 15,125-30 4-15,-78 30-12 16,4 2-42-16,-2 2-108 15,-2 0-52-15,-5-4-204 16</inkml:trace>
  <inkml:trace contextRef="#ctx0" brushRef="#br0" timeOffset="105850.14">4155 13014 218 0,'0'0'248'0,"0"0"-86"16,0 0-54-16,0 0-35 15,0 0-12-15,0 0-22 16,6-5-39-16,-1 5-1 15,-1 7 1-15,3 6 0 16,-2 1 14-16,-1 3-14 16,2-2 3-16,-1 2 2 15,-1-5-1-15,1-3-4 0,-2-4 0 16,-1-2 7-16,-2-3-7 16,0 0 6-16,0 0 4 15,0 0 37-15,0-8-9 16,0-11-33-16,0 0-5 15,0 4 4-15,-14-2-1 16,-1 3-3-16,1 5 0 16,-4 6 21-16,2 3-21 15,-1 0 5-15,1 12 0 16,-1 7 0-16,-1 8 10 16,1 11-3-16,5 1-8 15,3 9 35-15,9 1-22 16,0-5-14-16,0-6-3 15,13-6 12-15,7-12-6 16,0-6-6-16,-2-10 0 0,4-4 35 16,3 0-24-16,1-20 18 15,3-10-15-15,-2-7-5 16,-2-5-12-16,-5-1 3 16,-3-6-28-16,-1-1 14 15,-5-5-36-15,-4 2 34 16,-4-5 12-16,-1 7 5 15,0 7-1-15,-2 10 9 16,2 15 4-16,-2 7 44 16,2 9-35-16,-2 3-1 15,0 0-21-15,0 0-16 16,0 22 6-16,0 10 6 0,0 10 4 16,0 5 2-1,0 5 3-15,0 0-5 0,0 4 10 16,0-1-7-16,0-6 12 15,-2-3-15-15,0-9 5 16,0-9 2-16,2-10-6 16,0-9-1-16,0-4 0 15,0-5 11-15,0 0-7 16,0 0 5-16,2-5-6 16,15-18 16-16,4-5-19 15,1-1-14-15,-2 0 7 16,0 2-28-16,-5 6 35 0,1 3 0 15,-7 6 1-15,-5 5-4 16,2 5 3-16,-6 2-5 16,0 0 4-16,2 0-36 15,0 18 37-15,0 5 7 16,0 3-5-16,0-1 21 16,0 1-17-16,3 1-3 15,3-6 0-15,4 0 0 16,1-7-3-16,1-7 0 15,-1-2 9-15,1-5 3 16,3 0-11-16,-3 0 5 16,3-17 7-16,-1-6-2 15,2-3-15-15,-2 0 4 0,1-5-22 16,1 1 18-16,0 0-14 16,-5 0 18-16,0 1-5 15,-3 2 2-15,-4 8 3 16,-1-1 0-16,-3 13 2 15,-2 2 13-15,0 5-7 16,0 0 4-16,0 0-12 16,0 0 2-16,0 0-6 15,0 0 2-15,-7 15 2 16,-1 2-5-16,0 6 5 16,4 3 0-16,2 2 2 15,2 2 13-15,0-5-14 16,0-3-1-16,0-7 3 15,10-5-2-15,-4-3 4 0,3-5-9 16,-1-2 4-16,6 0-53 16,1-23 2-16,6-10-137 15,-1-15-208-15</inkml:trace>
  <inkml:trace contextRef="#ctx0" brushRef="#br0" timeOffset="106136.67">4882 12726 474 0,'0'0'271'0,"0"0"-234"16,0 0-6-16,0 0 20 0,0 0-18 15,0 0 2-15,-17 95-15 16,31-93 28-16,1-2 21 16,-1 0-14-1,-1 0 7-15,-4-9-24 0,-4-6-26 16,-5 0 3-16,0 1-15 15,0 3-8-15,-5 5 8 16,-12 6-46-16,-2 0 35 16,0 0-13-16,-1 6-2 15,-1 16 17-15,6 4-58 16,6 4-22-16,9 5-65 16,5-6-148-16,30-3-103 15</inkml:trace>
  <inkml:trace contextRef="#ctx0" brushRef="#br0" timeOffset="106831.28">5488 12890 310 0,'0'0'305'16,"0"0"-221"-16,0 0-21 15,0 0 46-15,0 0-53 16,0 0-35-16,2-4 19 15,-2 4-35-15,-16 0 33 0,-6 0-14 16,-4 0-12-16,-3 18 27 16,-3 10-13-16,3 6-10 15,2 2 29-15,9 0-39 16,7-6 6-16,9-6-7 16,2-8-3-16,0-8 1 15,11-2-3-15,14-4 0 16,6 0 30-16,4 2-24 15,6 4-12-15,-7 2 2 16,-5 1-14-16,-12-4 10 16,-11-1 2-16,-6 1-8 15,0-2 8-15,-6 7 12 16,-21 0 18-16,-6 1 15 0,-5 0-33 16,2-3 29-1,10-1-35-15,3-6 0 0,12-1 7 16,7-2-1-16,4 0-12 15,0 0-19-15,0-14-124 16,19-1-30-16,10-4-106 16,10 3-128-16</inkml:trace>
  <inkml:trace contextRef="#ctx0" brushRef="#br0" timeOffset="107424.18">5858 13043 261 0,'0'0'294'16,"0"0"-177"-16,0 0-44 15,0 0 8-15,0 0-15 16,0 0-39-16,0-46 20 16,-2 31-33-16,-9-3 12 15,-1 0 45-15,-1 2-40 16,-3 4-1-16,1 3 20 15,-5 5-43-15,1 4 8 16,-2 0-15-16,-4 0 0 16,2 8-7-16,1 13 15 15,5 4-8-15,5 6 8 0,3-1-8 16,3 0 25-16,6 0-25 16,0-9 0-16,0-1 12 15,0-8-12-15,0-7-3 16,13-5 3-16,3 0 7 15,4 0 26-15,2-17-33 16,-2-8 0-16,3-1 1 16,-2-1-1-16,2-4 0 15,-3 1-1-15,-3 2 4 16,2 4-2-16,-6 6-1 16,-2 6 0-16,-4 5 2 15,-5 7 2-15,0 0-5 16,-2 0 1-16,0 7-14 15,0 16 14-15,0 12 1 16,0 11 0-16,0 8 22 0,-2 10-15 16,-4 5-4-16,-3-2-3 15,1 4 10-15,2-8-7 16,2-2-4-16,2-13 0 16,2-12-5-16,0-16-4 15,0-11-29-15,0-9-69 16,6 0-39-16,12-29 67 15,4-11-336-15</inkml:trace>
  <inkml:trace contextRef="#ctx0" brushRef="#br0" timeOffset="107955.92">6024 12985 368 0,'0'0'198'15,"0"0"-78"-15,0 0-21 16,0 0-42-16,0 0 10 16,0 0-8-16,-2-63-14 15,2 61 9-15,0 2-19 16,0 0-33-16,0 7-2 16,0 20-10-16,-2 7 10 15,0 4 14-15,2-2-12 16,0-4 33-16,0-5-17 15,0-6-12-15,0-7 13 0,0-4-19 16,2-5 0-16,0-5 4 16,6 0 6-16,3 0 8 15,7-12-2-15,1-11-16 16,-1-3 15-16,0-4-7 16,-4 2-8-16,-1-2 0 15,-2 4 9-15,-2 6-12 16,-3 3 3-16,-1 9 0 15,-1 3-5-15,-4 3 13 16,0 2-8-16,0 0 0 16,0 0 5-16,0 4-5 15,0 19 3-15,0 12 4 0,0 2 38 16,0 2-40-16,7-3 16 16,6-6-18-16,4-6 12 15,0-5-11-15,1-5-4 16,1-7 0-16,2-2-13 15,4-5-17-15,1 0-17 16,-1-14-86-16,-1-10-137 16,-2-7-233-16</inkml:trace>
  <inkml:trace contextRef="#ctx0" brushRef="#br0" timeOffset="108602.43">6551 12996 275 0,'0'0'226'16,"0"0"-153"-16,0 0-38 15,0 0-30-15,0 0 3 16,0 0 25-16,2 0-8 0,-2 0 13 16,0 0 5-16,0 0 16 15,2 0 40-15,-2 0-35 16,3-6-20-16,-3-2-33 16,0-3-3-16,0 2-1 15,0-3-2-15,0-1-5 16,0-1 16-16,0 4-8 15,0 2-8-15,-5 0 7 16,-1 4 1-16,-2 2 4 16,2 2-12-16,-3 0 3 15,1 0-16-15,-4 17 12 16,1 7 1-16,0 8-3 16,2 1 10-16,0 2 3 0,3-1-4 15,3-2-4-15,1-6 12 16,2-3-12-16,0-11-2 15,0-5 3-15,0-7 7 16,0 0-6-16,0 0 13 16,11-14-3-16,0-5 5 15,3-6-19-15,-3 1-4 16,-1 2 4-16,2 3-16 16,-3 8 16-16,-3 5 0 15,4 2 0-15,-4 4-3 16,1 0 3-16,1 0 0 0,2 18-3 15,1 10 7-15,0 5 20 16,3-1 0-16,-4-3-16 16,2-7 25-16,-1-12-29 15,-3-6 1-15,4-4 27 16,-1 0-10-16,-2-4 12 16,-2-14-19-16,-3-2-14 15,-1-3 8-15,-3-4-9 16,2-4-12-16,0-1-2 15,2-5-40-15,1 2-1 16,-3-2-75-16,2 8-16 16,-4 10 9-16,0 11 39 15,0 8-88-15,-6 0-261 0</inkml:trace>
  <inkml:trace contextRef="#ctx0" brushRef="#br0" timeOffset="109565.89">6716 13106 18 0,'0'0'451'16,"0"0"-232"-16,0 0-95 15,0 0-34-15,0 0-9 16,0 0-39-16,6 0-14 16,-1-10 41-16,2-8-30 15,-1-5-3-15,3-6-12 16,1-5-18-16,-2-2 8 15,3-2-14-15,-1-1 10 16,-4 6-3-16,-2 5-1 16,-1 6-3-16,-1 10 19 15,-2 5-18-15,0 7 22 16,0 0-26-16,0 0 1 0,0 7-13 16,-7 14 12-16,-3 4 0 15,2-1-3-15,4-4-7 16,4-4 10-16,0-5 0 15,0-3 7-15,8-4-21 16,6-4 6-16,4 0 4 16,-5 0-7-16,-2 0-37 15,-1 0 12-15,-4 0-2 16,-1 0 13-16,-1 0 20 16,2 0-8-16,2 7 13 15,1 7-4-15,-3 10 13 16,3 8-5-16,-5 4 18 0,-1 0-7 15,-3-4 30-15,2-4-42 16,3-8 12-16,1-6-8 16,3-6 4-16,5-6 5 15,-1-2 29-15,5 0-22 16,1-4 2-16,-1-11-22 16,3-4-3-16,-4-1 0 15,3-1-5-15,-4-8 3 16,2 0-2-16,0-4-3 15,-3 1-5-15,1 2-6 16,-3 5-10-16,-2 4 15 16,-4 2-20-16,-4 8 30 15,-3 3-1-15,0 4-21 16,0 0 21-16,0 1-16 0,-7 3 12 16,-7 0-5-16,-1 0 8 15,-3 0 3-15,2 3 2 16,3 13 0-16,0 4-9 15,3 3 9-15,4 6 0 16,4 0 19-16,2 6-10 16,0-3 43-16,0-3-6 15,13-2-18-15,11-8 32 16,3-2-46-16,2-9 1 16,2-8 12-16,1 0-17 15,-6-4-7-15,-1-24-3 16,-6-4-21-16,0-10 2 15,-8 0-93-15,-4 1-137 16,-7 5-170-16</inkml:trace>
  <inkml:trace contextRef="#ctx0" brushRef="#br0" timeOffset="110804.66">8462 12879 34 0,'0'0'85'16,"0"0"46"-16,0 0-22 15,0 0-1-15,0 0 31 0,0 0-60 16,0 0-4-16,0 58-40 16,2-56-9-16,-2 0 26 15,2-2-37-15,0 0 7 16,2 0 37-16,-1 0-24 15,-1-9 20-15,0-11-26 16,-2-2-27-16,0-1 26 16,0 2-28-16,0-2 0 15,-13 5 8-15,-3 2 3 16,3 2-11-16,-3 9 15 16,-1 0-9-16,0 5 27 15,0 0-33-15,-1 7 0 16,1 14-3-16,-1 11 9 15,5 10-6-15,5 4 0 0,8 3 5 16,0-7-8-16,2-10 3 16,17-10 0-16,-1-14-2 15,1-8 14-15,2 0-12 16,-4-23 9-16,1-8-4 16,0-3 11-16,0-5-16 15,2 5 0-15,-3 3 0 16,-1 3 5-16,-3 3-5 15,-1 8 0-15,-1 2 10 16,-5 3 5-16,2 7 2 16,-4 0-5-16,-4 5 19 0,2 0-25 15,2 0-8 1,3 10 2-16,-1 18 0 0,2 17 28 16,-4 13-21-16,-4 12-7 15,2 10 17-15,-2 4-7 16,0 0-10-16,0 1 0 15,-2-1 6-15,-4-3-6 16,-2-3 0-16,4-10 0 16,-5-10 4-16,3-12 0 15,-2-10-4-15,4-12 0 16,2-8 8-16,-2-10-1 16,1-4-7-16,3-2 0 0,-2 0 30 15,-2 0-27 1,-8-10 26-16,-3-16-4 0,-5-6-17 15,0-9 3-15,2-2-11 16,2-10 0-16,5-6 26 16,9-6-20-16,2-7-6 15,0-3 0-15,18-1 8 16,9 2-20-16,4-2 1 16,1 4-32-16,-1 7 15 15,0 10-61-15,-4 13-23 16,-4 10-112-16,-2 8-81 15,-1 7-101-15,-5 3 113 16</inkml:trace>
  <inkml:trace contextRef="#ctx0" brushRef="#br0" timeOffset="111483.27">8726 12767 29 0,'0'0'109'0,"0"0"21"0,0 0-10 16,0 0 10 0,0 0-26-16,0 0-27 0,3-4-32 15,-3 4 31-15,0 0-6 16,0 0-40-16,0 0 2 15,0 21-22-15,-3 11 19 16,-5 6 30-16,3 9-46 16,3 8 21-16,2-2 2 15,0 0-15-15,13-11 4 16,5-10-25-16,3-12 3 16,-2-10 10-16,-1-10-7 15,3 0 14-15,-6-4-4 16,-4-18-11-16,-4-4-7 15,-7-4 2-15,0-4-31 0,0 0 23 16,-16 0-21-16,-3 0 29 16,-2-1-5-16,3 8 12 15,3 8 7-15,3 7 9 16,6 8 3-16,3 4 11 16,3 0-37-16,0 0-5 15,0 0 2-15,0 7-11 16,3-1 6-16,21-5-19 15,7-1 27-15,3 0 4 16,3 0-2-16,-3 0-4 16,-3-3-9-16,-2-4-44 15,-2 2 25-15,-7 1-26 16,-7 1-1-16,-3 3 52 0,-6 0-18 16,-2 7 19-1,-2 15 3-15,0 7 1 0,0 11 13 16,0 4 7-16,0 3-3 15,0-7 20-15,0-8-23 16,7-10 4-16,1-8 8 16,2-7-23-16,3-7 13 15,1 0 35-15,3-11-25 16,-3-12 10-16,-3-1-32 16,-7-3-1-16,-4-3-3 15,0 2-2-15,-9-5-1 16,-11 3-11-16,-5 2 14 0,6 8-15 15,-1 8 15-15,4 10-3 16,3 2-20-16,2 4-28 16,6 21-3-16,5-3-55 15,0-1-127-15,9-4-142 16</inkml:trace>
  <inkml:trace contextRef="#ctx0" brushRef="#br0" timeOffset="113432.82">9362 12879 362 0,'0'0'97'0,"0"0"-35"0,0 0 11 16,0 0 3-16,0 0-26 16,0 0-10-16,18-20 32 15,-18 16 5-15,0 3-5 16,0-3-1-16,-5-3-66 15,-13 6 1-15,-1 1-6 16,-2 0 5-16,-1 0-9 16,-3 0 4-16,6 16 0 15,-2 5-3-15,3 5 10 16,3 8-7-16,4 5 22 16,6 0-19-16,5 2 6 15,0-5-3-15,12-8-5 16,12-8 19-16,10-12-17 15,-1-8 11-15,3 0 14 0,-7-26-23 16,-3-11 5-16,-5-7-10 16,-8-3-1-16,-7-3-15 15,-1 0 18-15,-5 1-2 16,0-1 0-16,0 0-1 16,0 0 1-16,-5 4 0 15,-1 10 1-15,1 8 9 16,5 14 9-16,0 5 8 15,0 7-1-15,0 2-21 16,0 0-10-16,0 0 1 16,-2 14 4-16,0 11-10 15,0 3 15-15,0 6-5 16,-1 3 0-16,1 1 8 0,-1-1-8 16,-1 4 1-16,0 1 7 15,-1 1 10-15,3 6-14 16,-2-3-3-16,4-2 1 15,0-6 8-15,0-10-10 16,0-12 0-16,13-8 2 16,7-8 10-16,0 0-10 15,4-14 0-15,-1-13-2 16,0-7-29-16,-4-1 10 16,-3-3-10-16,-3 6 16 15,-3 5 2-15,-4 9 14 16,-2 6-3-16,1 9 0 0,-3 3-6 15,2 0 4-15,-2 1-17 16,4 21 19-16,-2 13 11 16,0 2-4-16,3 2 2 15,-1-3 9-15,1-4-13 16,-2-8 6-16,-3-7-11 16,0-5 6-16,-2-9-1 15,2-1 0-15,-2-2-5 16,0 0 17-16,5 0-11 15,-1-14-1-15,5-8-5 16,0-5-30-16,2-5 27 16,-2-3-33-16,5 3 26 15,-1 2 2-15,1 8 6 0,1 4 2 16,1 8 0 0,-3 3 1-16,-2 7 8 0,-2 0-9 15,0 0 0-15,-3 8 6 16,4 10 1-16,-4 6 15 15,1 1 1-15,-1 1-13 16,-2-2 21-16,4-2-29 16,-2-4-2-16,3-2 2 15,-3-4 11-15,2-5-13 16,1-2 0-16,1-5 2 16,4 0 18-16,1 0-20 15,4-10 0-15,-2-8 2 0,1-5-2 16,0-3 0-1,-3-6-15-15,2 1 10 0,-5 2-10 16,1 4 15-16,-3 3 0 16,-3 4-10-16,-3 4 5 15,-2 3 5-15,0 1 0 16,-2 3 1-16,0-2-11 16,0 6 10-16,0-4 0 15,0 3-7-15,-8 2 5 16,-1-2 2-16,-3 4 0 15,-1 0 0-15,2 0-7 16,0 0 7-16,2 0 0 16,3 4-10-16,-2 12 7 15,4 6 3-15,2 9 0 16,-1 7 4-16,3 4 1 0,0 1-5 16,0-2 0-16,0-11-1 15,0-8 9-15,9-11-8 16,3-4 2-16,3-7-1 15,5 0 39-15,3-21-40 16,-2-14 4-16,4-3-3 16,-2 0 7-16,1 1-8 15,1 7 0-15,-3 4 4 16,0 8-8-16,1 7 4 16,-8 8 0-16,1 3-9 15,-3 0 8-15,-1 13-2 16,-2 13 2-16,-5 4 1 0,-5 4-5 15,0 0 5-15,0-5 0 16,-5-3-7-16,-7-5 13 16,-2-10-6-16,1-2 0 15,1-6 1-15,3-3 8 16,3-3-9-16,-1-19 0 16,2-2 6-16,5 2 6 15,0 6-12-15,0 8 19 16,0 4-10-16,0 4 26 15,0 0-35-15,0 0 0 16,0 9-10-16,0 16 14 16,7 1-4-16,2 1 0 15,2 2 3-15,3-7 6 0,3-6-9 16,6-6 0-16,1-8 18 16,5-2-15-16,0 0 9 15,-2-14-12-15,-2-12 4 16,-6-4-12-16,-3-4 8 15,-3-4-15-15,-4 2 6 16,1 1-10-16,-2 3 17 16,-3 6-6-16,-5 5 3 15,0 9-4-15,0 4 9 16,0 5 0-16,0 3-11 16,0 0 2-16,-9 0 9 15,-7 8-2-15,3 7 5 16,4 1-11-16,4 2 8 0,5-2 0 15,0-1-7-15,0 2 12 16,14 1-5 0,11 2 0-16,2 0 5 0,-2 0 13 15,-6-4-17-15,-11 1-1 16,-8-2 4-16,0 4 18 16,-21 2-22-16,-18 2 3 15,-1-6 8-15,3-3-22 16,5-7 8-16,12-7-64 15,18 0-102-15,2-23-340 16</inkml:trace>
  <inkml:trace contextRef="#ctx0" brushRef="#br0" timeOffset="114752.07">11000 12816 194 0,'0'0'292'0,"0"0"-98"16,0 0-95-16,0 0 18 15,0 0-27-15,0 0-44 16,7-19-9-16,-7 19-37 16,0 17 0-16,-7 11 42 15,-2 8-31-15,1 6 28 16,3 4 4-16,0 0-30 16,5-3 22-16,0-9-35 15,0-10 0-15,0-13 9 0,8-5 2 16,2-6-11-1,4 0 18-15,-1-14-16 0,0-13 19 16,-1-7-21-16,-6-5-1 16,-3-3-10-16,-3 2-9 15,0-1 8-15,0 7 1 16,0 8 6-16,-7 11 5 16,-5 6 1-16,2 9-1 15,-1 0 13-15,-3 0-10 16,3 16-3-16,5 6 0 15,1 3 11-15,5 0-3 16,0 3-8-16,0-2 0 16,22-1 6-16,9-9 4 15,2-8-10-15,4-8 0 16,-2 0 13-16,-3-6-8 0,-1-17-5 16,0-11 0-16,-2-3-3 15,0-1 6-15,-2-3-3 16,-3 4 0-16,-2 0-5 15,-6 2 1-15,-7-2 4 16,-5 3 0-16,-4 3 3 16,0 10 8-16,0 7-11 15,0 10 0-15,0 4 14 16,0 0-28-16,0 0 14 16,0 8 0-16,-2 14-14 15,-5 10 16-15,-1 6-2 16,-6 8 0-16,1 10 6 0,-3 8-9 15,3 12 3-15,1 8 0 16,4 6 26-16,3-5-25 16,5-1 12-16,0-6-7 15,0-3 5-15,0-5 5 16,7-10-12-16,-1-7-2 16,2-12 19-16,-2-11-12 15,1-11-8-15,-1-10 0 16,4-6 13-16,-2-3-11 15,1 0 10-15,5-5-8 16,-1-12 19-16,0-9-19 16,-2-5-5-16,-6-2 0 15,-5-6-18-15,0 1 15 0,-5-5-9 16,-19 2 2 0,-5-1-5-16,-2-4 11 0,-3 4 4 15,3 4 0-15,6 6 1 16,10 9-2-16,6 4 1 15,9-1 0-15,0 1 15 16,7-5-12-16,15-2-3 16,9 2 0-16,0-4-16 15,8 2 6-15,3 2-57 16,0 4-113-16,-4 0-95 16,-7 4-354-16</inkml:trace>
  <inkml:trace contextRef="#ctx0" brushRef="#br0" timeOffset="115891.98">11640 13009 509 0,'0'0'256'16,"0"0"-135"-16,0 0-34 16,0 0-69-16,0 0-6 15,0 0-3-15,101-93-7 16,-77 63-2-16,-9-2 1 15,2-3 16-15,-9 0-6 16,1 2 30-16,-3-1 11 16,0-3-42-16,-4 4 27 0,2-1-17 15,0 4-19 1,3 2 18-16,-1 6-15 0,2 4 3 16,-4 4 18-16,0 5-18 15,-1 6 28-15,-3 3-8 16,2 0-22-16,-2 0 9 15,0 0-14-15,0 12 0 16,0 20-13-16,0 18 13 16,0 9 0-16,-7 13 0 15,-7 7 7-15,-1 14 15 16,1 9-22-16,1 4 19 16,0 3 12-16,4-7-31 0,2-8 31 15,3-5-17 1,4-16-12-16,0-10 25 0,0-19-26 15,0-18 2-15,9-12 1 16,5-10 10-16,1-4-14 16,5 0 4-16,3-11 4 15,-4-10 7-15,1-8-15 16,-4-5-6-16,-3-3 3 16,-8-6-39-16,-5-3 31 15,0-6-7-15,-7-6-9 16,-15-7 19-16,-9-4 0 15,-7-2 8-15,5 9-3 16,4 8 13-16,10 14-10 16,13 10 1-16,6 8 7 15,0 4 4-15,2 2-12 0,15 2 0 16,8-2-1-16,4 2 1 16,-2 2 0-16,2 1 0 15,-2 6 0-15,-3-2-12 16,-4 6 4-16,2-3-2 15,-5 0 7-15,-5 0-28 16,-3 1 29-16,-4 3 2 16,-5 0 0-16,0 0-16 15,0 3 9-15,0 13 7 16,0 7-5-16,5 4 10 16,-1 1-7-16,5-5 2 15,2-2 0-15,0-9 8 0,2-4-6 16,-1-6-2-1,1-2 8-15,3 0-2 0,1-12 3 16,4-14-9-16,-4-2 6 16,1-7-4-16,-2 1-2 15,-5-1 0-15,-2-1-7 16,-3-1 9-16,1-1-2 16,0 4 0-16,-1 1 4 15,-1 1 3-15,1 9 1 16,0 3-7-16,-2 5 1 15,-2 3 10-15,0 5-12 16,-2 3 0-16,0 1 6 16,0 3 4-16,0 0-9 0,0 0-1 15,0 0 0 1,0 0-12-16,0 17 12 0,0 12 0 16,0 9 1-16,0 8 1 15,0 1 0-15,0 5-2 16,0-1 11-16,0 0-3 15,0-2-8-15,0-9 0 16,0-8 2-16,0-13-1 16,0-6-1-16,0-9 0 15,0-4-3-15,0 0-39 16,0 0 9-16,0-4-29 16,0-18-180-16,0-2-56 0,0-4-341 15</inkml:trace>
  <inkml:trace contextRef="#ctx0" brushRef="#br0" timeOffset="116058.89">12191 12804 468 0,'0'0'383'16,"0"0"-164"-16,0 0-62 15,0 0-115-15,0 0 0 16,0 0-21-16,140-39-18 16,-105 33 9-16,-6-2-12 15,-8 4-6-15,-12-4 2 16,-5 2-81-16,-4-1-58 15,0-2-110-15,-4-3-221 16</inkml:trace>
  <inkml:trace contextRef="#ctx0" brushRef="#br0" timeOffset="116221.05">11979 12562 902 0,'0'0'198'0,"0"0"-171"15,0 0-21-15,0 0-12 16,0 0-84-16,0 0 32 16,-7 22-63-16,12-7-216 15,-3-5-184-15</inkml:trace>
  <inkml:trace contextRef="#ctx0" brushRef="#br0" timeOffset="116916.65">8526 13171 539 0,'0'0'165'0,"0"0"-165"0,0 0-26 16,0 0-86 0,0 0 85-16,0 0 27 0,-408-227 0 15,408 203-2-15,0 4-68 16,0 1-175-16</inkml:trace>
  <inkml:trace contextRef="#ctx0" brushRef="#br0" timeOffset="117289.44">7893 12460 478 0,'0'0'244'0,"0"0"-48"16,0 0-77-16,0 0-40 16,0 0 21-16,0 0-69 15,13-39-25-15,-10 47-12 16,-1 23-4-16,-2 17 10 0,0 10 0 16,0 3-13-16,2 1-29 15,18-8-107-15,16-13-156 16,8-18-288-16</inkml:trace>
  <inkml:trace contextRef="#ctx0" brushRef="#br0" timeOffset="117929.07">12771 12467 561 0,'0'0'238'16,"0"0"-136"-16,0 0-6 15,0 0-19-15,0 0-39 16,0 0-34-16,-19-12-4 16,13 40 0-16,-8 14 15 15,-3 16-15-15,-6 10-29 16,-4 7-92-16,0 3-161 15,1-4-288-15</inkml:trace>
  <inkml:trace contextRef="#ctx0" brushRef="#br0" timeOffset="119112.1">8977 13547 236 0,'0'0'117'16,"0"0"-85"-16,0 0-26 15,0 0 5-15,0 0 91 16,0 0 3-16,-224-44-30 0,218 44-60 16,3 0-7-16,-1 0-11 15,-2 0 3-15,-4 0 0 16,4 0 10-16,-3 5-8 15,0 0-2-15,2-3 28 16,0 0-8-16,5-2 23 16,2 0 10-16,0 0-11 15,0 0-4-15,14 0-8 16,19 0 9-16,14 0-22 16,13 0-6-16,14 0-11 15,20 0 1-15,16-2 5 16,27-5 8-16,14 0-7 0,24-1-7 15,12 0 2-15,0 6 3 16,0 2-5-16,-15 0 0 16,-14 0 2-16,-17 10-1 15,-24-4-1-15,-22-2 0 16,-27-4 26-16,-24 0-8 16,-19 0 48-16,-16 0-9 15,-7 0-3-15,-2 0 36 16,0 0-50-16,0 0-10 15,0-2-15-15,0-2-4 16,0 4-14-16,0 0 3 16,0 0-29-16,0 0-5 15,0 0-104-15,0 8-174 16,0 0-134-16</inkml:trace>
  <inkml:trace contextRef="#ctx0" brushRef="#br0" timeOffset="124022.33">18653 4257 491 0,'-9'-10'190'15,"7"1"-68"-15,2 6 6 16,0 1-51-16,0 2 17 16,0 0-76-16,0 0-6 15,0 0-10-15,0 0 10 16,0 0 0-16,0 0 20 15,0 0-12-15,0 0 36 16,0 0-54-16,0 0 3 0,0 12-5 16,0 14-10-1,0 8 10-15,0 3 0 0,-4-2-4 16,-1 0-3-16,1-8-97 16,-6-5-51-16,4-5-67 15,-5-15-169-15</inkml:trace>
  <inkml:trace contextRef="#ctx0" brushRef="#br0" timeOffset="124208.23">18477 4010 695 0,'0'0'175'16,"0"0"-75"-16,0 0-98 0,0 0-4 15,0 0-75-15,0 0-102 16,-45 61-64-16,57-27-212 16</inkml:trace>
  <inkml:trace contextRef="#ctx0" brushRef="#br0" timeOffset="124437.71">18722 4277 795 0,'0'0'226'16,"0"0"-71"-16,0 0-110 0,0 0-36 15,0 0-2-15,0 0-7 16,80 54 0-16,-64-2-13 16,-16 8 15-16,0 6-7 15,-18-3 5-15,-18-5-10 16,-3-12-29-16,-9-10-116 15,0-16-139-15,1-12-429 16</inkml:trace>
  <inkml:trace contextRef="#ctx0" brushRef="#br0" timeOffset="128484.29">19757 4284 51 0,'0'0'175'0,"0"0"-44"0,0 0-35 15,0 0 0-15,0 0 1 16,0 0-32-16,19-61 28 16,-11 49 23-16,-4 1-41 15,-2 6 31-15,-2 2-39 16,0 3-23-16,0 0-37 16,0 0-3-16,0 0-8 15,2 0-7-15,5 8-9 16,-3 15 5-16,6 1 15 15,-6-1-6-15,2-4 2 16,-3-5-21-16,-1-8 24 16,-2-2-3-16,0-4-12 15,2 0 5-15,-2 0 20 0,0 0-9 16,0 0 0-16,0-14-1 16,0-6-32-16,0-2 11 15,0 0-18-15,0 4 37 16,0 1-21-16,-7 6 24 15,3 2 0-15,0 9 1 16,-3-3-1-16,-2 3 4 16,-9 0 4-16,-2 15-16 15,-7 18 6-15,2 6 2 16,4 8-4-16,3 1 5 16,11 0-1-16,7-6 0 15,0-6 2-15,7-7-3 0,15-9 11 16,3-11-7-16,3-6-3 15,3-3 18-15,3-10 10 16,0-20-7 0,-3-9-20-16,-2-3 18 0,-2-4-15 15,-6-3 0-15,0-6-4 16,-1-3 10-16,-5-5-10 16,-1 5 22-16,-3 7-21 15,-2 8 49-15,0 13-42 16,-4 14 32-16,1 8-23 15,-4 6-6-15,-2 2-13 16,2 0 2-16,-2 0-17 0,2 7 10 16,1 19-9-1,1 9 16-15,-2 11-4 0,0 7 3 16,-2 2 1-16,0 2 0 16,0-5 6-16,0-1-4 15,0-8-2-15,0-5 0 16,0-10 0-16,0-6 8 15,0-10-8-15,-2-8 0 16,0-1-5-16,2-3 2 16,0 0 6-16,0-19 10 15,2-10-13-15,16-8-36 16,3-1 29-16,0 4-5 16,0 6 7-16,-3 8-2 15,-5 8 7-15,-4 6 0 16,-2 4-6-16,-5 2-9 0,-2 0 13 15,2 2-11-15,0 18 11 16,-2 4-4-16,0 7 12 16,5-2-6-16,-1 1 15 15,5-2-7-15,2-4 4 16,0-2-12-16,5-7 6 16,4-4-2-16,2-4 1 15,5-7-5-15,4 0 20 16,1-8-20-16,1-17-15 15,0-3-33-15,-4-2 8 16,-4-1 16-16,-5-4-31 16,-5 5 20-16,-6-2 29 15,-4 4-23-15,-5 4 29 16,0 6 17-16,0 6-8 0,0 6 16 16,0 4-25-16,-9 2-8 15,-4 0-8-15,-3 4 16 16,1 16-1-16,-4 4-1 15,4 2 2-15,4 9 10 16,4 0 1-16,7 2-6 16,0 2 34-16,0-5-36 15,14-5 7-15,8-7 2 16,4-8-7-16,-7-6 34 16,-4-6-39-16,-3-2 0 15,0 0 26-15,9-17-25 0,0-11 11 16,2-4-12-1,-3 0 6-15,-5 2-13 0,-1 2 7 16,-3 7 0 0,3 0-3-16,-5 7 14 0,-1 5-11 15,-1 9 0-15,-2 0 7 16,-1 0-18-16,3 0 3 16,-3 5 8-16,3 7-5 15,-5 3 18-15,0-3-13 16,1-3 5-16,-3-1 2 15,0-2 4-15,0-3-11 16,0-2 0-16,0-1 1 16,0 0-1-16,0 0 0 15,0 0 0-15,0-18-21 0,0-3-3 16,0-2-22-16,0 1 46 16,0 6-12-16,0 6 18 15,0 3-6-15,0 7 11 16,0 0-1-16,0 0-10 15,-3 0-1-15,-8 15 1 16,-2 13-16-16,-1 4 27 16,1 4-11-16,4-2 5 15,7 0 1-15,2-5 9 16,0-4-15-16,27-7 0 16,11-3 11-16,2-10-11 15,2-5 23-15,-3 0-23 16,-6-7-14-16,-2-20 11 0,-4-5-26 15,-3-6 27-15,-8-2-18 16,-1-2 24-16,-6-2-4 16,-2-2 11-16,-5 2 4 15,-2 1 33-15,0 6-29 16,0 9-6-16,0 9 35 16,0 12-45-16,0 2 12 15,0 5-15-15,0 0 7 16,0 0-19-16,0 0 7 15,0 9 2-15,-2 13-17 16,-10 6 31-16,-1 5-11 16,2 5 0-16,0 5 4 0,0-2 11 15,4 4-15 1,-2 1 0-16,4-1 9 0,1-4 3 16,2-2-12-16,2-3 0 15,0-6 6-15,0-4 14 16,0-5-20-16,0-6 0 15,0-7 17-15,0-6-6 16,0-2-5-16,0 0 12 16,0 0-15-16,0 0 46 15,0 0-30-15,0-5 0 16,9-16 11-16,7-9-19 16,6-7-11-16,4-3 0 15,6-2-10-15,4 4 2 0,-1 4-10 16,-4 10 8-1,-6 7-6-15,-8 6-30 0,-5 8-9 16,-5-2-13-16,-7 5-72 16,0 0 5-16,0 0-50 15,-23 6 148-15,-4 2 37 16,0 0 0-16,6-4 1 16,7-2 30-16,7 1 21 15,7-3 47-15,0 5-59 16,0 7-25-16,23 6-3 15,10 12 16-15,7 2 17 16,7-1-26-16,4-5-17 0,-6-8-2 16,-7-8 0-1,-9-10-124-15,-18-4-90 0,-11-28-371 16</inkml:trace>
  <inkml:trace contextRef="#ctx0" brushRef="#br0" timeOffset="129160.36">22271 4081 378 0,'0'0'188'0,"0"0"-181"0,0 0 55 16,0 0-3-16,0 0 0 15,0 0 33-15,0 0-49 16,73-44 15-16,-73 21-13 15,3 1-34-15,-3-3 35 16,0 0-22-16,0 1-15 16,0 1 12-16,0 3-19 15,0 5 15-15,0 6-3 16,0 8-3-16,0-1 11 16,0 2-22-16,0 0 1 15,0 0-14-15,0 26-4 0,0 18 17 16,0 14-1-1,0 12 10-15,0 13-1 0,0 5 0 16,0 4-7-16,0 2 16 16,0-1-10-16,-3-7-7 15,-5-9 0-15,1-10 8 16,0-18-19-16,0-12-14 16,1-15-49-16,0-11-49 15,-4-11-103-15,1 0-87 16,1-29-106-16</inkml:trace>
  <inkml:trace contextRef="#ctx0" brushRef="#br0" timeOffset="129893.95">22207 4413 507 0,'0'0'289'16,"0"0"-135"-16,0 0-88 15,0 0-41-15,0 0-13 16,0 0-10-16,122-64 11 15,-84 54-13-15,-7 2 0 16,-6-4 3-16,-6 2 4 16,0-3-7-16,-6 1 3 15,-4 3 10-15,0 4-13 16,-5-1 0-16,-2 6 0 16,-2 0-6-16,2 0 6 15,-2 6-20-15,0 17 17 0,0 9 3 16,0 6 8-16,0 2 2 15,5-4-5-15,2-1 8 16,0-10-6-16,1-4-7 16,1-7 0-16,-2-10 0 15,6-4 0-15,3 0 26 16,2-6-23-16,0-19 18 16,-1-2-21-16,-7-4-15 15,-4 2 14-15,-6-2-25 16,0 3 26-16,-6 6 17 15,-13 6-11-15,1 6 46 16,-1 8-40-16,-2 2-8 16,-1 0-4-16,2 5-1 0,7 7 1 15,4-3 0 1,5-1-4-16,4-6-11 0,0-2-5 16,0 0 20-16,15 0 15 15,12-10-11-15,6-10 17 16,3-1-21-16,4 6 10 15,2 7-16-15,8 8 6 16,1 0 0-16,4 4-4 16,-3 18-2-16,-7 4 1 15,-14 3 2-15,-12-4 3 16,-14-4-9-16,-5 0 16 16,0-7-7-16,0-3 26 15,-13-6-20-15,0-5 35 0,-3 0 14 16,0 0-7-16,3-2 25 15,2-12-50 1,1-5 3-16,10-8-20 16,0-3 7-16,0-1-26 0,16-1 7 15,11 0-33-15,0 11 26 16,4 3-64-16,3 10-7 16,3 4-79-16,7 4-180 15,4 0-224-15</inkml:trace>
  <inkml:trace contextRef="#ctx0" brushRef="#br0" timeOffset="131483.79">23646 4293 404 0,'0'0'192'0,"0"0"-90"15,0 0 18-15,0 0-67 16,0 0 4-16,0 0 17 15,5-67-33-15,-5 64 36 16,0-2-5-16,0 4-34 16,0 1 25-16,0 0-61 15,0 0 0-15,0 0-4 16,0 0-5-16,0 0 4 16,0 12-12-16,0 12 15 15,0 4-7-15,0 2 7 0,0-2 0 16,6-2-8-16,4-3 6 15,3-8 2-15,1-2 0 16,1-8 0-16,3-5 9 16,-1 0-9-16,6-12-3 15,2-14-5-15,-1-2-25 16,-2-4 21-16,-4 2 1 16,-5 1 4-16,-3 3-8 15,-8 5 13-15,0 4 2 16,-2 6 18-16,0 4-13 15,0 5 3-15,0 2-8 16,0 0 9-16,0 0-22 16,0 0-1-16,0 19 14 15,0 0-22-15,0 6 24 0,0 2-3 16,0-1 1-16,0 1 0 16,0-5-6-16,0-2 6 15,6-4 0-15,3-6-5 16,5-6 17-16,-1-4-12 15,7 0 19-15,5-6-14 16,2-16 9-16,-1-6-14 16,3-2-13-16,-5-2 10 15,-1 2-17-15,-6 1 20 16,-1 6 0-16,-5 5 3 16,-3 8 13-16,-2 3-5 15,-6 6-6-15,2 1 19 16,-2 0-23-16,0 0-2 0,0 5-11 15,0 18 12-15,0 1 14 16,0 3-14-16,2-1 0 16,5-1-1-16,-1-5 9 15,4-4-8-15,-4-4 0 16,5-4 4-16,-4-6 2 16,7-2-6-16,-1 0 0 15,3-5 23-15,6-16-23 16,-2-7-4-16,2-2-2 15,-4-2-35-15,0 0 40 16,0 4-15-16,-5-1 16 16,-1 8 3-16,-6 5 7 0,-2 6-10 15,-1 6 13-15,-3 4-12 16,2 0-1-16,-2 0-7 16,0 12 7-16,0 9-4 15,0 4 14-15,0-1-6 16,0-2-4-16,0 0 6 15,0-1 0-15,0-4-6 16,8-2 0-16,2-6-9 16,1-4 16-16,-1 0-7 15,2-3 0-15,1-2 10 16,3 0 13-16,6 0-23 16,3-10 0-16,-1-8-6 15,1-2-9-15,-2-5 3 16,-4 2-6-16,-1-1 2 15,-5 3 4-15,-5 2 9 0,-4 2 3 16,-2 8 17-16,-2 3-14 16,0 3 18-16,0 3-11 15,0 0-1-15,0 0-17 16,0 0 8-16,0 9 0 16,0 10-10-16,0 6 29 15,2 3-16-15,5 2 10 16,1 1-11-16,4-8 25 15,1-3-27-15,1-5 0 16,-5-8-3-16,1-7 3 16,2 0-35-16,-1-2-21 15,2-24-88-15,-4-11-183 0,-2-12-336 16</inkml:trace>
  <inkml:trace contextRef="#ctx0" brushRef="#br0" timeOffset="131784.53">24712 3780 216 0,'0'0'162'15,"0"0"-60"-15,0 0-42 16,0 0-22-16,0 0 47 16,0 0-20-16,45 115 46 15,-28-115 8-15,-1-13-26 16,-7-9 26-16,0-1-58 0,-9-2-33 15,0 2 4-15,0 5-21 16,0 4-11-16,-13 4 0 16,-6 9-45-16,2 1 2 15,-5 0-46-15,3 20-15 16,6 7 40-16,11 8-42 16,2 3-4-16,0 5-1 15,20 1 15-15,7-4-56 16,4-1-42-16</inkml:trace>
  <inkml:trace contextRef="#ctx0" brushRef="#br0" timeOffset="132301.94">25053 4142 288 0,'0'0'157'0,"0"0"-48"16,0 0-33-1,0 0-29-15,0 0 20 0,0 0-40 16,22-126-7-16,-20 112 19 15,-2 2-21-15,0 4 35 16,0 2 1-16,-4 4-52 16,-14 2 21-16,-2 0-23 15,-2 6 0-15,-1 20-14 16,2 5 11-16,3 6 3 16,-1 2 17-16,8-3-8 15,7-3 3-15,4-6-12 0,0-7 0 16,0-8 6-1,2-8 6-15,9-4-12 0,-1 0 26 16,3-12-24-16,-5-12 23 16,4 0-25-16,-1-2 2 15,-3-1-2-15,4 4 8 16,-1-2-8-16,-2 3 14 16,0 6-13-16,-2 4 26 15,-3 6-15-15,-2 3 2 16,-2 3-7-16,2 0-7 15,-2 3-7-15,0 17 7 16,0 8 5-16,0 10 36 0,0 11-18 16,0 11-7-16,0 8 32 15,0 6-47-15,0 0 9 16,0-2-10-16,0-8 16 16,0-7-30-16,7-15 14 15,13-11-59-15,3-16-42 16,-1-13-113-16,0-2-88 15,0-16-252-15</inkml:trace>
  <inkml:trace contextRef="#ctx0" brushRef="#br0" timeOffset="133075.15">25245 3962 493 0,'0'0'235'16,"0"0"-57"-16,0 0-82 15,0 0-31-15,0 0-65 16,0 0 0-16,-5 0 0 16,5 28-4-16,0 2 10 15,0 0 6-15,0-2-7 16,0-1 8-16,9-5 2 15,2-7-7-15,-2-3-1 16,0-6-7-16,2-3 3 16,0-3-13-16,1 0 13 15,1 0-3-15,-2-14 0 16,2-8-26-16,1-2 22 0,-3-3 1 16,-2 1 3-16,-1 4 9 15,0 2-7-15,-2 8 22 16,-1 6 26-16,-3 4-23 15,-2 2 7-15,0 0-34 16,2 0-14-16,0 4 4 16,0 14 11-16,0 4-1 15,4 3 2-15,2 1 11 16,1 0-13-16,3-1 0 16,3-2 5-16,1-7 5 15,-1-2-4-15,1-9-6 0,1-2 3 16,4-3 10-16,-2 0-11 15,6-13-2-15,0-6 8 16,-3-5-20-16,-1-5 5 16,-2 2-11-16,-1-4-3 15,-5 4-29-15,-1-2 27 16,-4 3 10-16,-5 6 13 16,-3 2-5-16,0 4 6 15,0 5-1-15,0 6 0 16,0 1-20-16,-11 2 13 15,1 0 4-15,4 0 3 16,-3 0-12-16,-3 8 12 0,4 14 0 16,-1 8 10-1,3 6-8-15,6 5 38 0,0-6 8 16,0-1-25-16,19-3 31 16,6-9-44-16,6-8 13 15,4-11-2-15,6-3-13 16,-5-5-16-16,-3-24 5 15,-6-4-62-15,-12-7-59 16,-5-5-185-16,-6-3-310 16</inkml:trace>
  <inkml:trace contextRef="#ctx0" brushRef="#br0" timeOffset="135182.35">26591 4149 476 0,'0'0'126'0,"0"0"-36"15,0 0-84-15,0 0 3 16,0 0 7-16,0 0-13 16,50-165 20-16,-44 122 25 15,-4-3 6-15,0-3 23 16,-2 1-23-16,0 4-22 16,0-1 6-16,0 9-35 0,0 8 15 15,0 8-2-15,0 12-3 16,0 4 40-16,0 4-52 15,0 0 0-15,0 0-2 16,0 0-21-16,0 0 17 16,0 18-2-16,0 10 7 15,0 9 5-15,-6 6 3 16,2 3-8-16,-2 6 8 16,4-3 3-16,2 3-5 15,0-3 3-15,0-6-6 16,0-5 18-16,2-7-13 15,8-6-8-15,1-4 0 16,-1-7 13-16,7-9-11 0,1-2 2 16,3-3 1-16,6 0 12 15,0-14-17-15,-2-8-10 16,-3-3 5-16,-7-3-32 16,2-2 23-16,-7 0-12 15,1-1 8-15,-3-3 7 16,-2 2 5-16,-2 3 6 15,-4 7 1-15,0 8 14 16,0 6-8-16,0 6 3 16,0-1-8-16,0 3 2 15,0 0-4-15,0 0-1 16,0 0-9-16,-6 13-1 16,-1 5 9-16,0 8 2 15,5 4 0-15,2 7-4 16,0 2 10-16,0 1-6 0,9-5 8 15,9-6 2 1,2-5-8-16,-1-8-2 0,2-7 2 16,-1-9 16-16,-3 0-15 15,4-2-3-15,-1-16 7 16,0-4 2-16,0-3-15 16,-2-1 6-16,-3 1 0 15,2-3-10-15,-2 2 10 16,-5 3 0-16,2 5 4 15,-3 10 8-15,-5 2-1 0,-2 6 16 16,0 0-26 0,4 0 1-16,0 2-2 0,5 20 0 15,1 2 7-15,3 4 6 16,-1-2-13-16,1-3 0 16,-2-6 5-16,-1-4 0 15,0-8-5-15,-2-1 0 16,-3-4 5-16,3 0 10 15,-1 0-18-15,3-13 3 16,1-11-38-16,-2-5 5 16,0-2-40-16,-4-1 2 15,-3-1 65-15,-2 1-21 16,-2 5 27-16,0 10 20 16,0 5 0-16,0 8 64 15,0 2-44-15,0 2-21 16,2 0-18-16,4 0 1 15,0 0-2-15,1 10 2 0,3 3 3 16,2-1 9-16,-1 2-14 16,3-1 0-16,-1 1-2 15,1-2 17-15,1-2-15 16,-2-4 0-16,1-2 2 16,3-4-18-16,-1 0 16 15,0 0-3-15,-1-4-8 16,-2-12-6-16,-3 0 6 15,-2-1-3-15,-1 0 14 16,-5 2-17-16,-2 8 17 16,0 1 0-16,0 4 12 15,0 2-7-15,0 0-6 0,-4 0 1 16,-9 0-3-16,-3 15-8 16,3 2 11-16,-3 3 0 15,1 1-6-15,3 0 23 16,5 1-10-16,3 2 2 15,4-2 0-15,0-2 5 16,0-2-14-16,11-6 0 16,11-6 8-16,7-6 4 15,0 0-12-15,7 0 0 16,-3-14 8-16,1-6 6 16,-3-6-14-16,-2-4 0 15,-5-4-8-15,-1 1 19 0,-3-6-12 16,-4 0 1-1,-8 0 0-15,-3-4 12 0,-5 3-12 16,0 2 0-16,0 6 6 16,0 6 9-16,0 12-15 15,-5 7 0-15,3 7 5 16,2 0-5-16,0 0 0 16,0 0 0-16,0 0-13 15,0 0 0-15,0 23 13 16,-2 12 0-16,0 8 2 15,0 3-8-15,-1 4 6 16,3 4 0-16,0 3-6 16,0 1 13-16,0-2-7 0,0-6 0 15,5-8 4 1,6-7-4-16,-2-16 0 0,-2-4 0 16,-1-13-5-16,4-2 20 15,0 0-15-15,5-6 0 16,2-11 10-16,1-3-4 15,-3-4-6-15,1-3-5 16,-1-4-5-16,-4-3-17 16,5-2 15-16,0 0-4 15,1 4 10-15,2 2-7 16,-4 6 13-16,-4 10 0 16,-4 5-4-16,-5 3 8 15,-2 6-8-15,0 0-14 0,-4 0-46 16,-10 7 53-1,1 6 11-15,9 4 0 0,4 3-15 16,0 4 22-16,2 5-7 16,15-3 35-16,3 0-19 15,-1-3 25-15,-9-5-41 16,-10-2 0-16,0-6-1 16,-10 1 18-16,-29-4-16 15,-7-2-1-15,-10 0-10 16,-2-1-11-16,2 3-77 15,0-3-108-15,8-4-237 16</inkml:trace>
  <inkml:trace contextRef="#ctx0" brushRef="#br0" timeOffset="137680.94">18613 5949 37 0,'0'0'179'0,"0"0"-23"0,0 0-40 16,0 0-33-1,0 0 27-15,0 0-28 0,0 0-15 16,0-28-27-16,0 27 31 16,0 1-27-16,0-3-33 15,0 2 34-15,0-2-31 16,0-1 13-16,0 2 15 15,2 2-32-15,-2-2 30 16,0 2-10-16,0 0-15 16,0 0 12-16,0 0-27 15,0 0-5-15,0 7 4 16,0 16-20-16,0 9 21 0,2 7 0 16,-2 1 4-16,0 0-20 15,0-2-14 1,0-5-101-16,0-4-38 15,0-12-141-15,0-14-167 0</inkml:trace>
  <inkml:trace contextRef="#ctx0" brushRef="#br0" timeOffset="137966.53">18727 5865 315 0,'0'0'192'0,"0"0"-58"16,0 0-44-16,0 0 27 16,0 0-28-16,0 0 13 0,2-16 13 15,-2 16-61-15,2 0-12 16,0 0-42-16,3 5 13 16,1 16-21-16,4 11 8 15,-2 0 0-15,-1 3-3 16,-3-5 16-16,1-6-26 15,-5-6 5-15,0-9-63 16,0-4-16-16,0-5-31 16,0 0-73-16,0-17-69 15</inkml:trace>
  <inkml:trace contextRef="#ctx0" brushRef="#br0" timeOffset="138169.42">18550 5574 653 0,'0'0'281'0,"0"0"-152"15,0 0-39-15,0 0-38 16,0 0-51-16,0 0-2 16,-46-36-21-16,46 57-91 15,0 6 13-15,0 4-98 16,0-6-85-16,0-4-63 15</inkml:trace>
  <inkml:trace contextRef="#ctx0" brushRef="#br0" timeOffset="138324.32">18550 5574 387 0,'152'10'250'0,"-152"-10"-108"15,0 0-50-15,0 0-52 16,0 0-40-16,0 0-2 15,0-36-81-15,0 45-133 16,0 10 40-16,0 0-83 16</inkml:trace>
  <inkml:trace contextRef="#ctx0" brushRef="#br0" timeOffset="138551.2">18914 5677 686 0,'0'0'250'0,"0"0"-115"16,0 0-133-16,0 0-3 15,0 0 3-15,0 0 24 16,136 226-26-16,-131-146 0 16,-5 3-5-16,-14-9 5 15,-20-11 0-15,-1-14-35 16,-1-13-54-16,1-12-75 15,6-14-347-15</inkml:trace>
  <inkml:trace contextRef="#ctx0" brushRef="#br0" timeOffset="139697.95">28526 3921 927 0,'0'0'206'15,"0"0"-103"-15,0 0-94 16,0 0-3-16,0 0-6 15,0 0-58-15,27-19-43 16,-12 33-49-16,-4 0-303 16</inkml:trace>
  <inkml:trace contextRef="#ctx0" brushRef="#br0" timeOffset="140687.14">29239 3587 564 0,'0'0'124'16,"0"0"-97"-16,0 0-27 16,0 0 0-16,0 0-1 15,0 0 10-15,-176 63-9 0,154-56 0 16,2-5 2-16,2-2 30 15,5 0 28-15,4-18 37 16,5-14-31-16,4-6-37 16,0 1 12-16,17-2-40 15,6 7 7-15,3 4-16 16,-1 7 0-16,1 7 5 16,1 10-8-16,-2 4 0 15,1 2 10-15,-3 27-3 16,-4 9-9-16,-7 8 4 15,-7 3 1-15,-5 4 1 16,0-3 7-16,-19-1 1 16,-10-7 24-16,0-4 14 0,0-8-33 15,1-6 42-15,1-7-22 16,5-6-16-16,6-5 32 16,3-6-34-16,2 0 46 15,3 0-7-15,0-8-33 16,1-6 30-16,7-1-27 15,-2 2-11-15,2 3 35 16,0 4-39-16,0 4 11 16,0 2-13-16,0 0-9 15,2 0-5-15,11 19 14 16,8 8 0-16,-1 3 4 16,0-4-4-16,0-6-1 0,0-4 1 15,2-6-19-15,3-8 14 16,6-2-6-16,4-2 11 15,4-26-15-15,1-8 8 16,-3-6 4-16,1-7-4 16,-2 6 7-16,-6-3-2 15,-7 6 2-15,-7 2 0 16,-3 5 20-16,-5 8-11 16,-4 4 1-16,0 8 3 15,-1 8-10-15,-3 3 14 16,0 2-17-16,0 0-3 15,0 0-11-15,0 4-7 16,0 16 20-16,0 14-4 0,0 10 10 16,-3 11-10-1,-1 5 5-15,-3 6 0 0,0 4-1 16,5 0 5-16,0-2-4 16,2-3 0-16,0-10 9 15,0-8-13-15,0-6 4 16,2-12 0-16,4-9 7 15,0-8-2-15,-4-8-5 16,0-4 0-16,-2 0 12 16,0 0 6-16,0-2 5 15,0-20-12-15,-18-7-11 16,-11-3-2-16,-7 5-6 16,-6-1 3-16,-1 2-23 15,8 3 26-15,8 4-26 0,10 2-13 16,9 5-9-16,8 5-89 15,0-2-114-15,12 1-251 16</inkml:trace>
  <inkml:trace contextRef="#ctx0" brushRef="#br0" timeOffset="141465.23">29897 3673 564 0,'0'0'305'0,"0"0"-183"16,0 0-34-16,0 0-10 0,0 0 5 15,0 0-57-15,-6-58 5 16,6 58-31-16,0 0 6 16,0 0-17-16,0 3 7 15,0 18 4-15,-5 11-16 16,-4 6 23-16,2 5-7 15,3 1 0-15,2 0 13 16,2-6-17-16,0-7 4 16,0-8 0-16,0-11-9 15,2-6-10-15,7-6-6 16,4 0 7-16,3-22 9 16,4-11 9-16,-5-8-53 0,-3-1 2 15,-6 4 44-15,-6 2-16 16,0 6 22-16,0 7-9 15,0 8 20-15,-2 7 19 16,-14 5-1-16,-1 3-25 16,-4 0 4-16,3 12-7 15,1 5 0-15,3-2-1 16,10 2 0-16,-1-7-10 16,5-2 5-16,0-7-6 15,0-1 9-15,9 0 6 16,14 0 12-16,6-5-11 15,2-8 1-15,2 0-10 16,-2 3-4-16,-2 1 8 16,-2 4-11-16,-6 2 12 15,-6 3 0-15,-1 0-11 0,-6 3-3 16,-1 16 5-16,-3 2-8 16,-4 2 17-16,0-4 35 15,0-3-19-15,0-5 11 16,0-2-11-16,0-6-10 15,0-3 5-15,0 0 2 16,0 0-4-16,0-13 67 16,0-15-74-16,7-9 2 15,11 1-8-15,0 2 23 16,-1 4-19-16,-1 10 19 16,-1 5 10-16,-3 8 21 15,-1 7-50-15,5 0 0 0,3 10-9 16,6 16 3-16,0 3 6 15,0 5 0-15,1-10-23 16,-2-5-21-16,-3-7-153 16,-1-9-77-16,-7-3-358 15</inkml:trace>
  <inkml:trace contextRef="#ctx0" brushRef="#br0" timeOffset="142239.35">30537 3355 594 0,'0'0'252'16,"0"0"-130"-16,0 0-8 16,0 0-38-16,0 0 3 15,0 0-67-15,-16-135 8 0,16 135-20 16,-2 0-24-16,-1 2 23 16,-1 20-18-16,-2 9 18 15,1 15-2-15,1 4 3 16,4 6-6-16,0-2 6 15,0-1 0-15,0-7 18 16,6-9-16-16,5-11-4 16,-1-7-8-16,-6-14-51 15,0-2 27-15,-1-3 19 16,-1 0 15-16,2-15 0 16,3-5-2-16,-3 0-27 0,3 2 16 15,2 1-36-15,0 3 44 16,0 5-2-16,-2 5 7 15,-1 4-4-15,1 0 4 16,4 6 0-16,0 12 3 16,0 4 1-16,3 0 6 15,-1-4-10-15,3-2 6 16,-1-8 5-16,3-4-7 16,-3-4 0-16,4 0 17 15,1-4-20-15,-1-16 25 16,2-5-26-16,1-1 5 15,-2-3 2-15,-4 3-5 16,-5 3-2-16,0 8 13 16,-8 7-12-16,-1 5 39 15,0 3 0-15,-2 0-39 0,0 0-1 16,2 3-23-16,0 23 19 16,2 8-4-16,1 10 15 15,-1 6-7-15,4 8 0 16,-2 5 4-16,-2 5 27 15,3 2-26-15,-5 0 4 16,-2-3-7-16,0-8 6 16,0-6-8-16,0-9 0 15,0-12 5-15,-15-8 12 16,1-7-13-16,-1-10 15 16,-1-5 19-16,-2-2-15 15,-2 0 38-15,-2-9-12 0,0-18-30 16,6-11 35-16,5-14-42 15,11-10 6-15,0-9-15 16,9-5-3-16,18 2-10 16,4 4-7-16,4 8-42 15,1 8-10-15,-1 8-229 16,4 0-357-16</inkml:trace>
  <inkml:trace contextRef="#ctx0" brushRef="#br0" timeOffset="142493.21">31317 3278 846 0,'0'0'178'0,"0"0"-86"16,0 0 5-16,0 0-49 15,0 0-18-15,0 0 1 16,0-30-31-16,0 64-3 15,0 17 0-15,0 14 6 16,0 10 18-16,-14 1-21 16,8-4 7-16,4-2-17 15,2-7-24-15,2-15-165 16,29-19-356-16</inkml:trace>
  <inkml:trace contextRef="#ctx0" brushRef="#br0" timeOffset="142989.93">31876 3360 566 0,'0'0'177'15,"0"0"-79"-15,0 0 41 16,0 0-59-16,0 0 5 16,0 0-51-16,-4-34-3 15,4 34 2-15,0 0-27 16,0 0 10-16,0 12-16 0,0 21 3 16,0 9 20-16,2 12-14 15,5 4 3-15,-3 4-7 16,1-4 4-16,0-2-9 15,-3-8 0-15,-2-8 8 16,0-5-19-16,0-11-22 16,0-9-22-16,0-6-33 15,0-9-79-15,0 0-36 16,-5-12-102-16</inkml:trace>
  <inkml:trace contextRef="#ctx0" brushRef="#br0" timeOffset="144210.2">31723 3657 575 0,'0'0'272'16,"0"0"-59"-16,0 0-67 16,0 0-69-16,0 0-43 0,0 0-26 15,82-45-8-15,-44 40 0 16,0-3-4-16,-5-2-4 16,-6-6-3-16,-7-4 11 15,1-6-5-15,-8-2-13 16,0-6 15-16,-4-1-12 15,-2 1 10-15,-5 1-4 16,-2 3 1-16,0 3 8 16,0 9 15-16,0 5-9 15,0 11 7-15,0-1 0 16,2 3-13-16,-2 0 8 16,0 0-8-16,0 10-20 0,0 23 18 15,0 10-3 1,-7 11 5-16,3 4 0 0,0 1 6 15,2-5 8-15,-1-4-11 16,3-5-3-16,-3-12 5 16,-1-4 3-16,2-13-8 15,2-8 0-15,-2-4 2 16,2-4-11-16,0 0 6 16,0-2 3-16,0-20 0 15,20-7-27-15,5-3 12 16,-1 1 8-16,0-1-6 15,-1 9 0-15,-8 8 13 16,-3 4 0-16,-6 5 20 16,-4 6-12-16,3 0 3 15,-5 0-11-15,0 0 0 0,4 14 5 16,3 8-2-16,-2 4 6 16,3 2 13-16,-1-4-10 15,2-2-12-15,0-5 0 16,0-6 4-16,-1-4 0 15,2-3 0-15,3-4-4 16,1 0 21-16,1 0-16 16,3-7-10-16,-5-7 1 15,1-5-8-15,-1-2 5 16,-2-3-7-16,3-2 0 16,-6 0 4-16,-1 0 6 15,-3 4 4-15,-4 3 1 0,0 8 1 16,0 1 25-1,0 6-27-15,0 0 0 0,0 4-1 16,0 0 4-16,0 0-6 16,0 0-2-16,0 0-6 15,-9 12 2-15,1 8-6 16,-1 6 12-16,7 3-7 16,-1 3-4-16,3-3 14 15,0-1 0-15,0-3 4 16,0-10 3-16,0-5-7 15,3-3 0-15,1-7-2 16,1 0 17-16,3 0-15 16,3-3 15-16,5-15-12 15,2-1 0-15,2-3-3 0,2-1-13 16,1 3 4-16,-6 2-1 16,-3 7 10-16,-5 4 0 15,-5 2 0-15,-2 5 1 16,-2 0-1-16,2 0-18 15,-2 9 12-15,5 11 12 16,-5 2-2-16,0 1-3 16,0-5 7-16,0-3 0 15,3-1-8-15,-3-3 0 16,0-5 4-16,0-5 2 16,0-1-6-16,0 0 0 0,4 0 2 15,3-6 21-15,6-16-23 16,3-4-3-16,1-1-15 15,-1 2 22-15,-3 5-4 16,-1 4 15-16,-8 7-10 16,0 4 33-16,-2 3-32 15,-2 2-5-15,5 0-1 16,1 0-16-16,6 19 15 16,-1 1-3-16,3 1 8 15,-1-1 6-15,1-2-10 16,1-8 0-16,3-3-2 15,1-7 18-15,4 0-9 16,2-15-7-16,-1-13-39 16,-4-5-84-16,-6-6-481 15</inkml:trace>
  <inkml:trace contextRef="#ctx0" brushRef="#br0" timeOffset="146664.56">19451 5372 80 0,'0'0'171'15,"0"0"-51"-15,0 0-19 16,0 0 17-16,0 0 23 15,0 0 1-15,38-28-44 16,-36 13 19-16,0-2-77 16,3-7 14-16,-3-8-18 15,5-7-27-15,-2-5 28 16,-3-2-37-16,-2 0 2 16,0 2 9-16,0 4 4 15,0 8-15-15,0 8 0 0,0 8 8 16,0 5 18-16,0 10-26 15,0 1 3-15,0 0-16 16,-2 3-16-16,-1 23 29 16,1 11-3-16,2-1-16 15,0-2-16-15,0-8-35 16,0-6-19-16,11-8 60 16,2-8-9-16,3-4 38 15,-1 0 14-15,3-24-13 16,1-6 17-16,-2 2-18 15,-1-1 0-15,-1 8 4 16,-5 9 2-16,-4 4-6 16,-2 8 5-16,-1 0 1 0,1 0-12 15,-2 24 14-15,0 8-2 16,-2 6 45-16,0 4-23 16,0-4 4-16,0 0-1 15,0-3-31-15,0-10 22 16,0-4-22-16,0-12 0 15,0-3 13-15,0-3-3 16,0-3-10-16,2 0 11 16,12 0-11-16,1-3 25 15,6-15-25-15,-1-6 0 16,0-2-7-16,0-6-6 16,0 1-3-16,-2-4 6 0,-2 1-5 15,-5 4 6-15,-5 4-2 16,-2 3-6-16,-4 6 3 15,0 3-2-15,0 2 6 16,0 4 4-16,0 3-20 16,0 3 26-16,0 2 0 15,-2 0 0-15,-2 0-13 16,-5 7 6-16,3 15 7 16,-2 2 0-16,2 6-3 15,2 3-5-15,1 0 8 16,3-1 0-16,0-2 21 15,0-4-15-15,0-6-1 16,3-8 7-16,5-3-9 16,6-6 24-16,-3-3-18 15,5 0-1-15,1 0 20 0,1-13-19 16,3-8-9-16,-4-1 0 16,1 3 4-16,-3-2-11 15,-1 3 6-15,-3 6 1 16,0 2-6-16,-1 6 6 15,-6 4-1-15,2 0 1 16,-1 0-29-16,-1 18 27 16,1 8-3-16,0 2 5 15,-3-1 17-15,2-1-10 16,-4-6-7-16,2-7 0 0,-2-4 9 16,0-4-3-1,0-5-6-15,0 0 0 16,4 0 29-16,3 0-28 15,5-19 18-15,1-9-19 0,1-2-20 16,1-3 15-16,-5 4-19 16,2 4 13-16,-3 5-2 15,-3 7 12-15,2 6 1 16,-4 5 0-16,0 2-12 16,3 0 9-16,-1 4-8 15,4 14 11-15,-1 4-8 16,-1 1 10-16,-1 2-2 15,-2-4 6-15,1 0 4 16,-1-7-4-16,-3-3-6 16,2-8 0-16,-4-1 3 0,2 0 5 15,-2-2-8-15,0 0 8 16,0 0-1-16,5 0 15 16,4-12-22-16,2-6-4 15,2 0-4-15,5-4-25 16,1 2 6-16,-4 2 2 15,1 2-15-15,-8 6 38 16,-1 4-5-16,-1 6 4 16,0 0-6-16,0 4-11 15,1 16 20-15,-1 8 21 16,0 0-11-16,4 2 27 16,-3-4-5-16,1-5-23 0,2-3 29 15,-4-7-31 1,1-3-1-16,-1-4-2 0,3-4 9 15,3 0 2-15,3-4-6 16,1-15-8-16,-1-6 16 16,1-1-10-16,-5 1-7 15,3 1 0-15,-6-1-2 16,3 4 0-16,-1 4 2 16,-4 3 0-16,1 6-4 15,-3 4 6-15,-4 4-2 16,0 0 0-16,2 0-13 15,-2 0 12-15,4 12-15 16,2 8 16-16,-2 3 23 16,0 6-18-16,1 4-5 15,1 0 4-15,2-1 9 0,2-2-5 16,3-3-8-16,6-10 1 16,-4-2 11-16,5-10-3 15,-2-5-9-15,2 0 14 16,0-5-9-16,-5-22 7 15,1-5-12-15,-9-5 0 16,-5-2-5-16,-2-3 5 16,0 0 0-16,-17 2 0 15,-6 8 12-15,1 10-5 16,0 10-7-16,-3 12 2 16,-4 0-12-16,-2 16 7 15,0 14-34-15,4 7-42 0,9-2-126 16,11-9-166-16</inkml:trace>
  <inkml:trace contextRef="#ctx0" brushRef="#br0" timeOffset="147040.35">20945 5005 424 0,'0'0'461'15,"0"0"-332"-15,0 0-53 16,0 0-64-16,0 0-8 16,0 0-4-16,78 15-1 0,-63 6-1 15,3-1 2-15,-7-2 0 16,-2-5 23-16,-5-6 6 16,-4-5 32-16,0-2 1 15,0 0-15-15,0 0 23 16,3 0-6-16,6-16-20 15,0-12-4-15,1-6-34 16,2-1-6-16,-1-3 3 16,-5 11 10-16,0 4-15 15,-2 9 2-15,-4 9-11 16,2 1 6-16,0 4-44 16,5 0-23-16,-1 0-34 0,8 19-100 15,-1 1 10-15,3-1-168 16,-1-4-178-16</inkml:trace>
  <inkml:trace contextRef="#ctx0" brushRef="#br0" timeOffset="147477.09">21294 4999 45 0,'0'0'316'0,"0"0"-132"16,0 0-77-16,0 0-25 16,0 0 19-16,0 0-28 15,41 35 13-15,-26-28-29 16,5-2-9-16,-3 2 19 15,-5-5-43-15,-1-2 7 16,-1 0 8-16,-4 0-23 16,1 0 22-16,-1-12-30 15,-1-4-1-15,0-4 3 0,-3 1-7 16,-2 2-3-16,0-1 0 16,0 4-24-16,0 0 19 15,-4 2-11-15,-10 3-12 16,-4 5 27-16,-2 4-25 15,-5 0 21-15,1 11 3 16,-1 10-15-16,3 6 16 16,6 2 1-16,6-4 0 15,5 3 22-15,5-3-9 16,0-2 15-16,2-5 19 0,20-1-35 16,9-8 35-1,8-4-8-15,-2-5-27 0,3 0 16 16,-4-5-24-16,-9-9-4 15,-7-1 0-15,-7 3-15 16,-6 3-14-16,-2 1-29 16,-5 4-89-16,0 0-128 15,0 3-390-15</inkml:trace>
  <inkml:trace contextRef="#ctx0" brushRef="#br0" timeOffset="150728.47">18922 5912 30 0,'0'0'109'16,"0"0"1"-16,0 0-3 16,0 0 3-16,0 0 51 0,0 0-58 15,0 0-3-15,0-70 20 16,0 70-85-16,-4 0-19 16,-7 9-15-16,-7 21 2 15,-9 10 22-15,-2 9-25 16,-4 1 2-16,-3-4 5 15,3-4 1-15,2-5-13 16,10-14 5-16,9-9-59 16,12-10-38-16,0-4-64 15,12-12-52-15,22-24-49 16</inkml:trace>
  <inkml:trace contextRef="#ctx0" brushRef="#br0" timeOffset="152040.43">18922 5912 7 0,'19'-101'308'16,"-19"101"-37"-16,0 0-116 15,0 0-10-15,0 0-29 16,0 0-65-16,31-96-35 16,-52 130-16-16,-8 13 0 15,-6 6 4-15,-1 3 4 16,-1-2-8-16,3-7 0 16,5-12 7-16,9-10-5 15,9-13-2-15,9-11-47 16,2-1-3-16,0 0-45 15,20-22 57-15,9-10-20 16,2-5-10-16,0-4 37 16,0 1 4-16,-2 4 24 15,-6 4 3-15,-3 9 6 16,-9 10 55-16,-9 6 10 0,-2 7-35 16,0 0 4-16,0 20-25 15,-13 11 0-15,-7 8 28 16,-9 2-37-16,-5 2 7 15,-1-6-7-15,-3-1 4 16,2-7-3-16,7-11-7 16,9-9 0-16,6-9-2 15,10 0 9-15,4-9-14 16,0-21-35-16,0-10-91 0,0-9 79 16,6-1 19-1,-3 3-9-15,-3-2 43 0,0 13-3 16,-5 10 4-16,-12 10 73 15,-1 14-24-15,-3 2 5 16,0 2-24-16,0 24-23 16,-3 8 25-16,2 4-8 15,2 0-3-15,2-1 2 16,5-6-23-16,4-7 12 16,4-6-12-16,5-5 0 15,0-10-6-15,2-3-2 16,23 0 8-16,10-24 17 15,8-8-13-15,-3-4-4 16,-7 2 0-16,-4 5 0 16,-8 8-12-16,-9 5 12 0,-2 8 0 15,-8 4-5-15,-2 4 6 16,0 0-2-16,0 0-32 16,0 0 14-16,0 18 10 15,-2 1 18-15,-10 0-6 16,-1 3 3-16,2-5 3 15,-2 0-3-15,6-5-6 16,1-6 4-16,3-2 0 16,3-2 3-16,0-2-7 15,0 0 0-15,0-2 14 16,18-17-15-16,4-8 1 16,7-1-1-16,-2-2-11 0,2 2 4 15,-9 3-6-15,-6 10 13 16,-10 9-5-16,-4 3 4 15,0 3 4-15,0 0 7 16,-14 23 7-16,-8 7-13 16,-4 1 7-16,-3 8 18 15,-3-3-23-15,1 0 24 16,0-1-19-16,4-9-5 16,7-4 28-16,7-6-31 15,9-11 3-15,4-2-5 16,0-3 1-16,15-5-1 15,18-21 15-15,10-8-12 16,5-8-2-16,2-4 2 16,-2-2-3-16,-1 5 0 15,-5 2 8-15,-10 13-11 16,-14 12 3-16,-10 7-1 0,-5 9-7 16,-3 0-27-16,0 16 25 15,0 16 10-15,-9 3 24 16,-6 2 1-16,-3 0-21 15,-3-3-1-15,6-3 21 16,-5-5-23-16,5-6 9 16,3-8-3-16,5-7 1 15,7-5-7-15,0 0-1 16,7-10 7-16,20-20-3 0,6-3-4 16,-2-6 0-16,-2 5-3 15,-8 4 14-15,-8 10-12 16,-6 10 1-1,-5 8-1-15,-2 2 1 0,0 8 8 16,-12 30 3-16,-14 12 15 16,-8 13 0-16,1-1 8 15,2-7-16-15,4-2-15 16,7-13 17-16,9-10-16 16,6-14-4-16,5-10 0 15,14-6-82-15,26-6-26 16,6-24-140-16,0-9-595 15</inkml:trace>
  <inkml:trace contextRef="#ctx0" brushRef="#br0" timeOffset="154606.48">18627 7195 105 0,'0'0'145'0,"0"0"-61"16,0 0 45-16,0 0-71 0,0 0-4 15,0 0 22-15,0 0-31 16,-14-54 24-16,14 44 24 16,0-1-35-16,0 4 32 15,0-2-38-15,0 1-7 16,0 0 37-16,0 2-49 15,0 2 21-15,0 3-39 16,0 1-15-16,0 0 11 16,0 0-11-16,0 0-10 15,2 0 0-15,4 0 6 16,4 15 3-16,1 8 1 16,-3 4-1-16,2 8-7 0,-3 3 8 15,1 0 0-15,-1 2 5 16,0-2 6-16,0-2-11 15,-1-4 0-15,0-8-25 16,2-3-5-16,-4-10-67 16,3-2-4-16,-1-8-55 15,3-1-81-15,0 0-106 16</inkml:trace>
  <inkml:trace contextRef="#ctx0" brushRef="#br0" timeOffset="155069.76">18851 7124 4 0,'0'0'45'0,"0"0"24"15,0 0 5-15,0 0-29 16,0 0 52-16,0 0-7 15,-20-44 6-15,16 36 7 16,2 5-30-16,-1-2-8 16,1 1 33-16,2 1-45 15,0-2 26-15,0 1-29 16,0-2-32-16,0 2 43 0,0 0-41 16,-2 1-5-1,2 0 28-15,0 3-36 0,0 0 20 16,0 0-23-16,-2 0 6 15,2 0-20-15,0 4-1 16,0 18 11-16,0 10-10 16,0 4 20-16,0 5-10 15,0-1 0-15,4-5 8 16,-4 0-9-16,2-6 1 16,1-6 0-16,-3-1-8 15,0-6-9-15,2-4-45 16,0-4-33-16,2-8-17 15,4 0-88-15,0 0 23 16,1-8-55-16,1-14-97 16</inkml:trace>
  <inkml:trace contextRef="#ctx0" brushRef="#br0" timeOffset="155378.59">18939 7024 36 0,'0'0'201'0,"0"0"-89"16,0 0 43-16,0 0-31 16,0 0-29-16,0 0-10 15,0-38-22-15,0 38-7 16,0 0-49-16,0 0-5 16,0 0 11-16,0 25-6 0,0 6 30 15,0 13 10 1,2 1-22-16,2 1 19 0,0-4-40 15,-2-5-2-15,-2-6 8 16,3-10-2-16,-3-4-8 16,0-7 0-16,0-8-45 15,0-2-3-15,0 0-21 16,0 0-7-16,2-21-90 16,-2-6-320-16</inkml:trace>
  <inkml:trace contextRef="#ctx0" brushRef="#br0" timeOffset="155585.47">18910 6860 698 0,'0'0'197'16,"0"0"-25"-16,0 0-73 16,0 0-13-16,0 0-52 15,0 0-33-15,-3-58-2 16,3 58-7-16,-6 3-126 15,-4 16 49-15,-5 4-12 16,-1 0-74-16,1-1-68 16,-3-7-65-16</inkml:trace>
  <inkml:trace contextRef="#ctx0" brushRef="#br0" timeOffset="155778.35">18747 6895 22 0,'-9'-9'374'0,"-2"1"-160"15,4 2-77-15,5 4-15 16,2 2-18-16,0 0-40 16,0 0-12-16,0 0-52 15,0 0 6-15,0 0-12 16,0 0 4-16,-2 0-52 16,-6 0-47-16,0 8-121 15,-10 9 13-15,-4-3-232 16</inkml:trace>
  <inkml:trace contextRef="#ctx0" brushRef="#br0" timeOffset="155948.26">18508 6918 622 0,'0'0'267'0,"0"0"-143"16,0 0-44-16,0 0 6 15,0 0-50-15,0 0-35 16,-16-28-2-16,16 28-112 15,3 0-37-15,15 14 59 16,6 2-119-16,3 0-230 16</inkml:trace>
  <inkml:trace contextRef="#ctx0" brushRef="#br0" timeOffset="156355.03">19121 6898 342 0,'0'0'349'0,"0"0"-150"0,0 0-71 16,0 0-20-1,0 0-72-15,0 0-3 0,-8-40-26 16,23 52-7-16,5 22 0 16,3 15-3-16,-8 14 3 15,-7 16 22-15,-8 4-16 16,0 6 17-16,-21-5-7 15,-10-8-13-15,-4-10 17 16,4-11-20-16,10-13-1 16,5-12-3-16,9-12-155 15,7-14-112-15,0-4-360 16</inkml:trace>
  <inkml:trace contextRef="#ctx0" brushRef="#br0" timeOffset="158526.46">20131 6697 82 0,'0'0'203'0,"0"0"-113"16,0 0-20-16,0 0 54 16,0 0-48-16,0 0 16 0,0 0 36 15,-4-105-72-15,4 96 26 16,0 4-37-16,0 5-3 15,0 0 8-15,0 0-16 16,0 0-20-16,0 0 30 16,0 0-38-16,0 0 9 15,0 0-2-15,0 0-6 16,0 0 11-16,0 0-18 16,0 0 2-16,0 0-5 15,0 0 3-15,0 7 0 16,0 15-4-16,6 7 11 15,6 8-7-15,-1-1 0 0,-1 7 1 16,2-4 16 0,-3 2-11-16,-1-1 1 0,4-3-7 15,-3 2 14 1,-1-3-11-16,-1 0 1 0,0 1-1 16,0-2 17-16,-3 5-14 15,5 1-6-15,-2-2 2 16,2 2 11-16,-1 1-14 15,-1-4 1-15,3 0 0 16,-6-2-2-16,4-4 7 16,-3 0-5-16,-3-1 0 15,0-4 3-15,-2 5-3 16,2 1 0-16,1 4 0 16,0-4 13-16,1 1-7 0,2 0-6 15,-1 0 0-15,-1 2 10 16,-2 1-10-16,0-2 0 15,0 2 0-15,2-1 5 16,-2 0-2-16,0 1-3 16,2 0 0-16,-2 3 7 15,3-1-7-15,1 2 0 16,2 3 0-16,-2 0 0 16,1 2 2-16,-3 3-2 15,0-2 0-15,-4 2 8 16,0-1-9-16,0 0 1 15,0 1 0-15,0-1 0 16,-2-7 3-16,2 2-3 0,0-6 0 16,0-5 6-1,0-6-8-15,0-3 2 0,4-5-14 16,2 2 13-16,-4 0-47 16,-2 3-11-16,6-4-99 15,3-3-96-15,2-5-273 16</inkml:trace>
  <inkml:trace contextRef="#ctx0" brushRef="#br0" timeOffset="160149.98">20517 8988 29 0,'0'0'110'0,"0"0"-82"15,0 0-19-15,0 0 29 0,0 0 11 16,0 0-5 0,-87 0 13-16,76-3-23 0,-3 1-4 15,1 0 28-15,-3 0-17 16,1 1 19-16,-1-1 4 15,1 2-21-15,-1 0 7 16,3 0-15-16,3 0-19 16,4 0 26-16,1 0-26 15,3 0 11-15,2 0 9 16,0 0-23-16,0 0 21 16,0 0-11-16,0 0-9 15,0 0 29-15,0 0-23 0,0 0 13 16,0 0 5-16,0 0-27 15,0-3 13-15,11-1-24 16,5 0 7-16,1 0 4 16,6 2-9-16,-1-2-2 15,3 2 2-15,2 0 9 16,2 0-11-16,2 0 0 16,5-1 2-16,8-4 14 15,3 2-11-15,5-2 9 16,2 1-14-16,5 0 7 15,1 0-7-15,2-2 0 16,0 0 1-16,-1 3-2 0,-5-2 1 16,-3 2 0-16,-1 0 1 15,-4 1 11 1,2-1-11-16,-6 0 6 0,1-1-4 16,-3 0 19-16,1-2-20 15,-1 1 5-15,5 0-4 16,-1-3 10-16,6 4-13 15,-4-2 1-15,4 2 7 16,-3 0-3-16,2 0-3 16,1 0-2-16,1 0 0 15,3 0 10-15,2 1-10 16,2 0 0-16,5 1 7 16,-1 0-4-16,5 0-1 15,0-2-2-15,3-3 0 16,-3 4 1-16,-2-4-1 0,-1 2 0 15,2-3 3-15,-1-1 5 16,-1 2-8-16,3-1 0 16,-4 1 0-16,2 4 3 15,0-2-3-15,6 1 0 16,6 1 0-16,5-4 10 16,8 2-8-16,4-5-2 15,-1 3 1-15,3-1 11 16,-2 2-12-16,0 4 0 15,-2 1 5-15,0 0-2 16,-3 3-3-16,0-2 0 0,3-2-2 16,4-1 3-16,6-5-1 15,6-3 0-15,4 1 3 16,0-2-3-16,-1 0 4 16,-4 0-4-16,-5 1 3 15,-5 1 11-15,-10 3-14 16,-7 1 0-16,-5-2 5 15,0 0 13-15,6 0-10 16,0-4-6-16,4-2 2 16,-12 0 8-16,-8 0-12 15,-16 4 0-15,-17 3-1 16,-18 9-11-16,-16 0-29 16,-19 6-95-16,-39 23-46 0,-29 3-34 15,-31-6-375-15</inkml:trace>
  <inkml:trace contextRef="#ctx0" brushRef="#br0" timeOffset="161319.95">21362 7389 78 0,'0'0'77'0,"0"0"1"16,0 0 20-16,0 0-39 15,0 0 46-15,0 0 9 16,0 0-53-16,0-40 13 16,0 38-9-16,0 0-23 15,0-1 19-15,0 3-42 0,0 0 9 16,0 0-10-16,0 0-15 15,0 0-6-15,0 9-4 16,6 15 7-16,5 8 23 16,3 8-18-16,1 3 1 15,-3 5 26-15,1 0-27 16,-5 4 19-16,2 1 5 16,-4 5-20-16,1-3 31 15,-3 6-36-15,-2-3 1 16,3-2 19-16,-2 0-20 15,3-2 11-15,-1 2-14 16,-1 2 5-16,2 2 17 16,-1-1-21-16,-3-7-2 0,3-4 16 15,0-10-8 1,-3-4-4-16,2-6-4 0,-2-4 6 16,0-1 15-16,0-2-21 15,1-3 9-15,-3 1 5 16,2-4-3-16,-2 0-8 15,2-4-3-15,1-1 6 16,-3-2-1-16,2-1-5 16,-2-2 0-16,0 2-3 15,2 0 11-15,1 5-8 16,1-1 0-16,-2-2 2 16,0 0-2-16,0-4 0 15,-2-2 0-15,0-3-1 16,0 0 8-16,0 0-14 0,3 0-14 15,1 0-64-15,3-26-73 16,0-14-204-16</inkml:trace>
  <inkml:trace contextRef="#ctx0" brushRef="#br0" timeOffset="162638.03">21415 7340 6 0,'0'0'122'0,"0"0"-61"16,0 0 16-16,0 0-9 16,0 0 8-16,0 0-4 15,-61-5-13-15,57 5 20 16,2 0-34-16,2 0 8 16,0-2 22-16,0 2-25 15,0 0 24-15,12 0-41 16,17 0-9-16,13 0 38 15,7 0-44-15,9 0-9 16,1-5 10-16,2 2-8 16,-6-3-11-16,-5 2 0 0,-13 0 3 15,-12 1 3-15,-10 3-6 16,-9 0 0-16,-6 0-8 16,0 0 4-16,0 0 4 15,0 0 9-15,0 0-3 16,0 0 24-16,-6 0-30 15,-2 0 0-15,1 0 1 16,1 0 7-16,1 0-8 16,0-1 0-16,1-1 5 15,2 0-1-15,-3-2-4 16,1 1 0-16,0 0-1 16,2 1 9-16,-1 0-8 15,-1 0 0-15,1 0 2 0,1-2-4 16,0 2 2-16,2 0 0 15,-3 2 4-15,1-2 13 16,2 2-17-16,0-2 0 16,0 2 2-16,0-3 11 15,0 3-13-15,0 0 0 16,0 0 9-16,0 0-3 16,0 0-6-16,0 0 0 15,0 0 3-15,0 0-16 16,0 0 13-16,0 9 0 15,0 15 7-15,12 10-5 0,3 3 9 16,3 6-7-16,2 4 0 16,-2 2 18-1,-3 3-22-15,1 3 0 0,-5 2 18 16,1-2-4-16,-4 1-11 16,-1 0 2-16,5 0 1 15,-4-3 18-15,3-3-24 16,1-4 0-16,-1 0 7 15,-3 2 2-15,4 4-9 16,-3 0 0-16,-3 1 1 16,3-2 3-16,-2 0-4 15,2-5 0-15,-3-6 1 16,3-4 9-16,1-5-10 0,-2-8 0 16,1 0 0-1,0-7 8-15,-2 2-8 0,-3-1 0 16,3 2-4-16,-5 0 8 15,0 3-4-15,0 1 0 16,0 0 3-16,4 1 1 16,-2 1-4-16,2-4 0 15,-1 0-1-15,1-3 10 16,2-2-9-16,-2-4 0 16,-2 0 7-16,1 0-5 15,-1-4-2-15,-2 0 0 16,-2-2-7-16,2 0 14 15,-2-4-7-15,0 0 0 16,0-2 4-16,0 0 3 16,0 0-7-16,0 0 0 0,2 0 3 15,4 0-3 1,-2-7-3-16,0-10-27 0,5-13-59 16,5-10-56-16,5-16-234 15</inkml:trace>
  <inkml:trace contextRef="#ctx0" brushRef="#br0" timeOffset="163950.21">23073 6711 118 0,'0'0'168'0,"0"0"-77"16,0 0 29-16,0 0-34 15,0 0 1-15,0 0-17 16,-37-75-14-16,37 75 13 16,0 0-43-16,0-3 12 15,0 3-2-15,0-2-27 16,0 2 31-16,0 0-25 15,0 0-1-15,0 0-3 16,0 5-8-16,0 16-3 16,0 9 17-16,0 11-16 15,4 6 28-15,5 12-17 16,0 7-1-16,2 8 23 16,0 9-28-16,3 1 3 15,-3 2-3-15,-1-5 0 16,4-6 7-16,-3-6-13 0,-1-8 0 15,-2 0 11-15,1-7 2 16,-3 4-8-16,0-4-3 16,0 2 5-16,1-2 9 15,-1-4-16-15,1-1 0 16,2-5 5-16,2-5 3 16,-2 0-8-16,2-3 0 15,0 0 8-15,-2-4-2 16,-2 0-6-16,2 3 0 15,-3-3 1-15,-1-5 3 16,-3 1-4-16,3-6 0 16,-3 1 4-16,0-2 0 0,-2 2-4 15,3-2 0 1,1-2 5-16,-2-1 3 0,0-2-8 16,-2 0 0-16,2 0 6 15,-2 0 1-15,0-4-7 16,0-2 0-16,0-2 7 15,0-4-1-15,0-4-6 16,0 2 0-16,0-2 9 16,0 0-1-16,3 4-8 15,-3 2 0-15,0 0-5 16,2 0 10-16,-2-1-5 0,2-4 0 16,-2-1 6-1,0 0-8-15,0 0 2 0,0 0 0 16,2 0-7-16,5-1-38 15,2-22-67-15,2-12-77 16,3-18-139-16,-3-19-346 16</inkml:trace>
  <inkml:trace contextRef="#ctx0" brushRef="#br0" timeOffset="164965.23">23053 6689 76 0,'0'0'79'16,"0"0"5"-16,0 0 10 16,0 0 21-16,0 0-49 15,0 0 23-15,-94-80-34 16,79 78-37-16,1-1 20 16,8 3-16-16,4-3 5 15,2 3 46-15,0-4-35 16,0-1 18-16,16-4-56 15,13-1 21-15,6 0-21 16,7 0 0-16,6 0 4 0,-2 1-4 16,1 0 8-16,-5-1-8 15,-2 0 7-15,-6-2 3 16,-8 4-2-16,-3-3-8 16,-7 6 3-16,-5 1 10 15,-5 4-4-15,-2 0-9 16,2 0 0-16,-2 0-6 15,2 0 6-15,3 9 0 16,-2 7 5-16,2 11 17 16,-2 7-17-16,1 7 4 15,2 14 13-15,1 1-21 16,-3 8 25-16,4 1-25 16,-3-2 2-16,1 2 18 15,0 0-10-15,-1 2-11 0,-5 0 15 16,0-2-8-16,1 4 15 15,-3-5-11-15,3 0-10 16,-1 0 30-16,1-3-25 16,1-3 0-16,5-2 3 15,1-1 1-15,-4 0 12 16,5-5-21-16,-1 0 6 16,1 1 6-16,-1-3-6 15,-1-2-7-15,-5-3 5 16,2-2 10-16,-2-1-12 15,-2-4-3-15,-2-4 0 16,1-4 7-16,-1-3 0 0,-2-6-7 16,0 2 13-1,0-1-7-15,0 0 18 0,2 4-21 16,0 0-1-16,2-2 19 16,2-2-18-16,0-4-3 15,-2-6 0-15,1-2 16 16,1-7-16-16,-1-1 0 15,0 0-13-15,-3 0 12 16,-2 0-71-16,0 0-73 16,0 0-145-16,-16 0-456 15</inkml:trace>
  <inkml:trace contextRef="#ctx0" brushRef="#br0" timeOffset="165877.7">21863 9363 69 0,'0'0'80'0,"0"0"9"15,0 0-12-15,0 0-2 16,0 0 21-16,0 0 0 15,0-65-22-15,0 57 14 16,0 2-23-16,0 0 17 16,0 0-20-16,0 2-20 15,0 2 30-15,0 0-45 16,0 2 1-16,0 0-14 16,-2 0-14-16,-5 0 0 15,-1 22-3-15,-6 6 6 16,-1 6 30-16,-4 3-33 15,2 1 10-15,1-1 1 16,0 0-4-16,3-3 7 16,4-6-14-16,0-9 7 0,4-4-5 15,5-9 5-15,0-4-7 16,0-2 12-16,0 0-7 16,0-20 13-16,0-10-18 15,12-6 0-15,1-5-5 16,3-1 6-16,1-2-1 15,0 2 0-15,-7 8 0 16,1 3 0-16,-1 6 0 16,-4 4 0-16,3 1-1 15,-3 8 2-15,2 0-1 16,-6 10 5-16,-2 2 5 16,2 0-14-16,-2 0 4 15,4 0 0-15,3 14-3 16,2 11 7-16,0 11-4 0,2 7 2 15,1 3 8-15,-2 3-10 16,3-3 0-16,-1-5 3 16,-1-7-15-16,-2-8 2 15,0-9-43-15,0-5-42 16,-3-7-43-16,-1-5-64 16,-5 0-124-16</inkml:trace>
  <inkml:trace contextRef="#ctx0" brushRef="#br0" timeOffset="166063.59">21819 9436 224 0,'0'0'457'15,"0"0"-313"-15,0 0-83 16,0 0 22-16,0 0-21 16,0 0-18-16,11-23-24 15,40 10-15-15,16-2-10 16,11-5-22-16,11-3-69 15,9-3-80-15,4-2-167 16</inkml:trace>
  <inkml:trace contextRef="#ctx0" brushRef="#br0" timeOffset="166627.26">23445 8990 199 0,'0'0'127'16,"0"0"12"-16,0 0 27 15,0 0-61-15,0 0 37 16,0 0-49-16,-23-72 0 16,23 67-20-16,0 3-24 15,0 2 7-15,0 0-28 16,0 0-25-16,0 0 15 16,0 0-18-16,0 10 0 0,0 16-3 15,0 6 10-15,0 4-2 16,0 6-5-16,0 2 1 15,0 0 7-15,0 0-8 16,0-5 0-16,0-3-1 16,2-7-61-16,2-8-22 15,0-7-24-15,3-8-31 16,-1-6-11-16,4 0-74 16,1-4-53-16</inkml:trace>
  <inkml:trace contextRef="#ctx0" brushRef="#br0" timeOffset="167092.45">23451 9024 281 0,'0'0'177'0,"0"0"-36"16,0 0 3-16,0 0-5 16,0 0-45-16,0 0-54 15,-64-53 23-15,64 51-4 16,0-2-12-16,4-2 9 15,11-2-56-15,7 1 0 16,5-2 0-16,4 1 6 16,3 4-9-16,-1 4 3 15,0 0 0-15,-4 0-2 16,-4 0 2-16,-10 9 0 16,-7 8-1-16,-8 3-16 15,0 4 17-15,-23 5 0 0,-6 0 2 16,-2 0-3-16,2-5 1 15,8-4 0-15,11-6 0 16,7-4-15-16,3-4 0 16,5-6-55-16,24 0 43 15,8 0 15-15,-1 0-3 16,-5 0 15-16,-4 0-1 16,-5 0-12-16,-4 22 10 15,-4 5-6-15,-10 0 9 16,-4 4 19-16,-2-6 14 15,-23-1 28-15,-2-6-20 16,6-6-34-16,5-10-14 0,9-2-42 16,7-14-63-16,0-24-198 15</inkml:trace>
  <inkml:trace contextRef="#ctx0" brushRef="#br0" timeOffset="167933.73">25470 8814 377 0,'0'0'247'0,"0"0"-143"16,0 0 28-16,0 0 5 16,0 0-80-16,0 0-27 15,-9-13-28-15,9 13 9 16,0 8-14-16,7 8 3 16,-3 4 0-16,2 2 22 0,-1 0-18 15,2-4 0-15,-2-4-4 16,-3-5 9-16,0-4-9 15,-2-5 0-15,0 0 6 16,0 0 15-16,0 0-20 16,0-3 17-16,0-16-18 15,0-3 13-15,0 3-15 16,-4 2 2-16,-5 2 0 16,-5 6-5-16,3 1 5 15,-3 6 0-15,-1 2-6 16,-5 0-11-16,-3 12 17 15,-3 15 0-15,2 6 4 16,3 6 17-16,8 2-19 0,4 3 3 16,6-4 29-16,3-3-33 15,3-7 33-15,24-9-3 16,13-6-20-16,2-11 30 16,5-4-40-16,2-7 5 15,-2-24-6-15,2-12-36 16,-2-6-34-16,-1-9-72 15,-3-9-193-15,-5-9-397 16</inkml:trace>
  <inkml:trace contextRef="#ctx0" brushRef="#br0" timeOffset="169206.75">24446 5586 48 0,'0'0'59'0,"0"0"26"16,0 0 38-16,0 0 8 15,0 0-11-15,0 0-60 16,-2-8-19-16,2 8 25 16,0-2-27-16,0 0 28 15,0 1-1-15,0-3-40 16,0 1 23-16,0 1-37 15,0 2 22-15,0-2 24 16,0 2-43-16,0 0 17 0,-2 0-6 16,2 0-12-16,0 0 28 15,0 0-42-15,0 0 0 16,0 0-1-16,0 12-10 16,0 14 11-16,0 8 0 15,0 9 4-15,12 2 6 16,-4 6-10-16,5 7 0 15,-1 4 11-15,-1 3-1 16,-2 2-5-16,0 2-4 16,-2 3 7-16,-5 0 4 15,0-1-12-15,2 1 0 16,-2 4 24-16,5 4-21 16,-5 4 13-16,1 3-15 0,1-6 8 15,-1-2-1-15,1-9-8 16,5-2 0-16,0-5 1 15,2-4 12-15,0 0-13 16,-2-6 0-16,0 2 4 16,0-1 1-16,-3-3-5 15,-2 2 0-15,4-4 1 16,-4-5 8-16,3-3-9 16,-1-3 0-16,-2-1 4 15,2-3-3-15,-2-2-1 16,3-2 0-16,-3-2-5 15,0 0 13-15,0 0-8 0,0 0 0 16,0 2 3-16,0 2-2 16,1 1-1-16,1-1 0 15,0 0 3-15,2-3 10 16,-4 3-13-16,3 0 0 16,-3 2 6-16,3 1-3 15,-5 3-3-15,3-2 0 16,-5 2 1-16,2-4 11 15,-2-6-12-15,2-1 0 16,0-5 6-16,-2 0 4 16,3-2-10-16,-3 2 0 15,0-1 7-15,0 0 3 16,0-1-10-16,2-2 0 16,0-4 6-16,0-2 1 15,2-2-7-15,-1-3 0 0,-3-4-4 16,0-3 6-16,2 0-4 15,0 0-13-15,0-10-29 16,1-22-11-16,-1-19-162 16,3-33-252-16</inkml:trace>
  <inkml:trace contextRef="#ctx0" brushRef="#br0" timeOffset="170287.57">24419 5663 151 0,'0'0'217'0,"0"0"-126"16,0 0-79-16,0 0 62 15,0 0 10-15,0 0-6 16,141-67-16-16,-107 52-18 15,-3 0 6-15,-4 1-28 0,-5 0-7 16,-1 1 14-16,-8 8-23 16,-3 3-5-16,0 2-1 15,1 0-12-15,-3 0 4 16,4 0 2-16,-3 12 6 16,2 6-14-16,0 5 28 15,-2 5-14-15,0 5 1 16,0 8 8-16,-2 5 9 15,-1 8-10-15,1 4 1 16,1 4 17-16,2 3-23 16,1 1 8-16,-1 4-5 15,0 2-2-15,-1 6 29 16,-3 2-28-16,2 3 2 16,-2 3 31-16,3 2-34 15,-3-2 16-15,6 3 6 0,-1-8-15 16,-1-4 32-1,4 1-36-15,-1-1-2 0,3-4 31 16,-3 2-34-16,3-3 15 16,-3-4-8-16,-1-4-5 15,1-6 24-15,-2-4-27 16,-2 0-1-16,0-3 25 16,2 1-15-16,-1-2 4 15,0-2-8-15,3 3 0 16,1-4 12-16,1 2-18 15,1-5 0-15,-5-3 5 16,3-8 2-16,-5-5-7 0,-3 1 0 16,1-3 5-16,0 1 10 15,-3 5-15-15,-1 1 0 16,3 2 16-16,-2 3-8 16,3-3-8-16,-2-3 0 15,2-5 11-15,-3-6-6 16,0-7-5-16,0-5 0 15,-4-7 0-15,0 1 8 16,3-3-8-16,-3 0 0 16,0 0 7-16,0 0-3 15,0 0-4-15,0 0 0 16,0 0-9-16,0 0 9 16,0 0-3-16,0 0-14 15,0 0-30-15,-3 0-15 16,-9-14-192-16,-2-14-291 0</inkml:trace>
  <inkml:trace contextRef="#ctx0" brushRef="#br0" timeOffset="172402.44">25314 5932 229 0,'0'0'226'0,"0"0"-38"16,0 0-68-16,0 0-20 16,0 0-31-16,0 0-61 15,96 0 34-15,-34 0-23 16,7-5-6-16,9-2-11 16,3-1 5-16,1-4-12 15,-4 1 5-15,-13-3-34 0,-16-4 19 16,-16 3-42-16,-18-2 25 15,-10-1 31-15,-5 2-6 16,0 0 6-16,-18-1 1 16,-11 4 0-16,-2 3 32 15,-4 1-27-15,1 5 22 16,5 4-3-16,7 0-22 16,8 0 23-16,7 0-21 15,7 0-1-15,3 0-6 16,23 0 6-16,10 9-3 15,3 1 1-15,-8 2 2 16,-7 5-6-16,-6 4 0 0,-12 4-5 16,-6 4-1-16,0 3 18 15,-19 0-3-15,-8-2-3 16,2-6-3-16,9-6 0 16,12-7-77-16,4-11-128 15,16 0-298-15</inkml:trace>
  <inkml:trace contextRef="#ctx0" brushRef="#br0" timeOffset="173566.77">26638 5675 207 0,'0'0'380'0,"0"0"-309"0,0 0-40 16,0 0 33-16,0 0 8 16,0 0-49-16,-14-12 25 15,14 12-24-15,0 0-20 16,0 0 12-16,0 0 27 16,0 0-2-16,0 0 28 15,-2 0-44-15,0 0 7 16,-2-4 1-16,0-1-33 15,1 1 15-15,0-1-3 0,1 2-4 16,0 0 32-16,0-2-28 16,0 3 9-16,-1 1-11 15,-1-1 4-15,0 2-13 16,-3 0-1-16,-2 0 2 16,-2 0-9-16,0 0 7 15,-5 13 0-15,1 13-3 16,-1 6-1-16,3 3 4 15,3 3 0-15,6-2 2 16,4 0 0-16,0-6-1 16,0-5-1-16,0-8 0 15,0-7-14-15,0-5 12 16,4-3 2-16,-2-2 0 0,1 0 16 16,2 0-13-1,-1-5-3-15,3-11 0 0,4-4-12 16,0-4 6-16,4-3-4 15,4 4 10-15,-2 3-3 16,-3 3 6-16,-6 10-3 16,-1 5 8-16,-3 2-8 15,2 0 0-15,-2 8-20 16,7 12 20-16,3 4 18 16,5 2-15-16,4-3 3 15,-1-6 3-15,-3-8-1 16,-2-4-8-16,-7-3 0 15,4-2 7-15,-3 0-7 16,5-14 0-16,-1-14-11 0,3-6 0 16,-5-4-25-16,1-2 1 15,-7-2 12-15,-3 2 23 16,-4 0 6-16,0 4 13 16,0 5 7-16,0 8 2 15,0 7-26-15,0 7 18 16,0 6-7-16,0 3-9 15,0 0 0-15,0 0-4 16,0 0-7-16,0 15 6 16,0 11-8-16,0 8 9 15,0 0 0-15,0 1 5 16,0-3-2-16,2-4-2 16,7-4-1-16,-2-7 0 0,2-5 7 15,0-3-7 1,1-7 0-16,6-2-20 0,3 0 16 15,-2-4 4-15,1-15-8 16,-3-8 5-16,1-4-31 16,-3-3 27-16,1-1-16 15,-7-1 23-15,-3 1-1 16,-4 0 8-16,0 4-2 16,0 7 23-16,0 7-26 15,0 6 27-15,0 7-7 16,0 2-21-16,0 2 24 15,0 0-25-15,0 0 0 0,0 0 0 16,0 0-11 0,7 6 11-16,2 14 5 0,4 10-1 15,0 8 26-15,3 5-26 16,-5 1-1-16,1-2-2 16,-2-2 9-16,-3-6-10 15,-3-6 0-15,-2-5-19 16,-2-2 8-16,0-9-76 15,0-6-69-15,-10-6-79 16,-11 0-150-16</inkml:trace>
  <inkml:trace contextRef="#ctx0" brushRef="#br0" timeOffset="173917.93">26948 5664 406 0,'0'0'433'0,"0"0"-293"0,0 0-26 15,0 0-20-15,0 0-68 16,0 0-13-16,56-76-13 16,-25 69 0-16,2 0-17 15,1 6 6-15,1 1 11 16,3 0-4-16,0 0-4 16,-2 22 5-16,-5 3 3 15,-4 8-3-15,-10-4-13 16,-3 0 15-16,-5-2 1 15,-7-7-5-15,-2-5 18 16,0-6 9-16,0-7 13 0,0-2 6 16,0 0 61-16,0 0-51 15,-6-14-10-15,-1-6-26 16,7-8-1-16,0 1-14 16,0-5 0-16,9-2-3 15,8 5-7-15,3 7-67 16,1 10-82-16,4 5-174 15</inkml:trace>
  <inkml:trace contextRef="#ctx0" brushRef="#br0" timeOffset="174080.84">27783 5680 1278 0,'0'0'170'15,"0"0"-131"1,0 0-6-16,0 0-19 0,0 0-14 15,0 0-18-15,-60-27-66 16,60 27-191-16,0 0-521 16</inkml:trace>
  <inkml:trace contextRef="#ctx0" brushRef="#br0" timeOffset="175449.77">27913 5502 430 0,'0'0'290'16,"0"0"-213"-16,0 0 62 16,0 0-105-16,0 0-28 15,0 0-2-15,82-26-3 16,-55 42-2-16,4 14-8 15,3 10 9-15,-3 2 37 16,-6 3-34-16,-9-7 0 0,-10-10 22 16,-6-5-21-16,0-12 51 15,0-5-3-15,0-4-10 16,0-2 48-16,0 0-29 16,-2 0-7-16,-2-8 17 15,1-12-65-15,3-10 19 16,0-6-25-16,0-9 8 15,18 1-23-15,4 2 14 16,5 10-39-16,0 6 9 16,6 12-65-16,5 7-23 15,6 7-21-15,6 0-63 16,-3 0 48-16,-3 14-54 16,-6 1 44-16,-12 3 118 15,-7-4 47-15,-9-3 0 0,-5-2 73 16,-5-2 23-16,0-3 85 15,0-3-81-15,0-1-6 16,0 0 10-16,0 0-65 16,0 0 5-16,0 0-2 15,0 0-16-15,0 0 24 16,0 0-19-16,0 0 6 16,0 0 26-16,0 0-41 15,-11 0 4-15,-3-8-26 16,-1-2 7-16,-1 2-4 15,1 1-3-15,-3 2 0 0,2 5-7 16,2 0 9-16,2 0-4 16,-5 8 1-16,5 17 1 15,-1 7-14-15,3 3 14 16,1 3 0-16,7-4-6 16,2-5 8-16,0-9-4 15,0-8-1-15,0-6-1 16,0-6-1-16,0 0-13 15,5 0 18-15,5-6 14 16,6-16-14-16,5-8-1 16,-2-2-4-16,6 2-27 15,-5 3 30-15,-2 8-12 16,-2 4 14-16,-8 11-11 0,3 2 15 16,1 2-4-1,-1 0 12-15,5 9-11 0,-1 10 26 16,5 1-27-16,-3 3 0 15,2-5 5-15,-1-6 0 16,-1-5-10-16,-3-4-15 16,-1-3-56-16,-1 0 16 15,-4-14-36-15,1-12-58 16,0-6 56-16,-2-7 7 16,0 1 77-16,-3 0 14 15,-4-4 59-15,0-5 60 16,0 1 25-16,0 2-56 15,0 9 21-15,0 12-50 16,0 11 10-16,0 8-22 0,0 4-36 16,0 0 3-16,0 0-14 15,0 0-3-15,4 11-8 16,3 14 19-16,2 12-8 16,-4 8 0-16,-1 4 10 15,-2 3-8-15,-2 2-2 16,0-1-7-16,0-10-2 15,0-4-96-15,-2-12-55 16,-2-13-114-16,-6-12-166 16</inkml:trace>
  <inkml:trace contextRef="#ctx0" brushRef="#br0" timeOffset="175617.67">28693 5438 568 0,'0'0'387'0,"0"0"-256"15,0 0 0-15,0 0-78 16,0 0-50-16,0 0-6 16,91-58 1-16,-55 58-78 15,0 8-62-15,0 6-88 16,-7-2-97-16</inkml:trace>
  <inkml:trace contextRef="#ctx0" brushRef="#br0" timeOffset="176002.46">29065 5504 43 0,'0'0'365'16,"0"0"-222"-16,0 0-29 0,0 0-14 15,0 0-73-15,0 0 6 16,49 2-32-16,-33-2 3 16,0 0 7-16,-2 0-11 15,-6 0 2-15,-1 0 40 16,-3-7-8-16,-2-4 23 15,-2-3-18-15,0 2-26 16,0 0 28-16,0 0-41 16,0 2-9-16,0-2 6 15,-13 5-43-15,-7 7 14 16,-5 0 9-16,-1 0 20 16,-1 12-9-16,5 5 20 15,-1 7-8-15,4 6 41 0,3 3-29 16,3 1 24-16,7-2-2 15,6-5-7-15,0-4 30 16,12-7-40-16,19-7-9 16,11-9 51-16,12 0-55 15,2-9-4-15,0-17 0 16,-3-1-126-16,-6 1-67 16,-9 2-225-16</inkml:trace>
  <inkml:trace contextRef="#ctx0" brushRef="#br0" timeOffset="176505.16">26709 6090 363 0,'0'0'59'16,"0"0"-59"-16,0 0-25 16,0 0 25-16,0 0 83 0,0 0 24 15,-234-3 7-15,230 3-10 16,4 0-21-16,0 0 38 15,18 0-36-15,35 0-6 16,32 0 12-16,37 0-68 16,36-15 0-16,37-11-4 15,39-9-14-15,18 2 29 16,-1 2-33-16,-16 13 8 16,-46 9-9-16,-37 6 3 15,-43 3-3-15,-40 0 0 16,-27-1 16-16,-24 1 14 15,-14-3 1-15,-4 3-6 0,0 0 22 16,0 0-42-16,0 0-5 16,0 0 0-16,0 0-24 15,0 0-10-15,0 0-82 16,-18 10-90-16,-10 6-98 16,-10-2-417-16</inkml:trace>
  <inkml:trace contextRef="#ctx0" brushRef="#br0" timeOffset="177417.54">20481 7710 86 0,'0'0'82'0,"0"0"4"16,0 0-19-16,0 0-30 16,0 0-14-16,0 0-19 15,96-21-4-15,-65 10-10 0,7-1-126 16,2 0-5-16</inkml:trace>
  <inkml:trace contextRef="#ctx0" brushRef="#br0" timeOffset="178718.01">20903 7636 245 0,'0'0'103'0,"0"0"-53"15,0 0 37-15,0 0-43 16,0 0-11-16,0 0-19 16,-21 2-10-16,21-2 66 15,0 0 19-15,0 0 32 16,0 0-5-16,0-7-98 15,0-4 24-15,0-3-1 16,9 0-28-16,7-3 23 16,6-2-34-16,9-1-1 15,5-6-1-15,6-5 9 16,5-4-9-16,2-3 0 16,2-5 5-16,-4 3-4 0,-6 2-1 15,-6 6 0 1,-4 6 1-16,-6 3 6 0,0 6-7 15,-4-2 0-15,4 4 8 16,2-4-8-16,2 2 0 16,4-5 0-16,3-3 0 15,4 0 4-15,0-4-4 16,-2 3 0-16,-5 1 3 16,-4 8-9-16,-4 1 9 15,-2 0-3-15,-4 2 0 16,4 0 4-16,-1-2-4 15,5-2 0-15,0-2 1 0,0-2-4 16,4-2 5-16,0-5-2 16,5-1 0-16,1 0 3 15,1 2-5-15,-1 2 2 16,0 5 0-16,-2 1 2 16,-1-1-1-16,-3 3-1 15,-2-1 10-15,-2 2 2 16,-2-1-10-16,-4 2-2 15,2-5 7-15,1 4-5 16,1-3-2-16,-1-1 0 16,3 1 0-16,0-2 1 15,-1 1-1-15,3-4 0 16,0 1 3-16,0 0 15 16,-2 0-7-16,0 2 8 15,0 2-11-15,-3 0 8 0,-2 0-13 16,3 0-3-16,-2 2 2 15,1 0 2-15,2-3-4 16,1 2 0-16,0-4-1 16,2 2 6-16,-2-2-5 15,4 2 0-15,2-2 1 16,1 2-1-16,-1-2 0 16,0 3 0-16,2-2 0 15,-2 2 0-15,0 1 0 16,1 0 0-16,-1-3 3 15,3 2-5-15,3-3 4 16,0 3-2-16,1-3 0 0,-3 0 0 16,-1-1 0-16,-5 2 0 15,-2 0 6-15,-6 2-7 16,-5 0 2-16,-3 0-1 16,3-2 0-16,0 2 0 15,0 2 0-15,2 0 0 16,-3 2 5-16,0 2-10 15,-2 2 5-15,-4 4 0 16,-2 2 0-16,-7 4 1 16,-2 2-1-16,0 0 0 15,0 0-4-15,0 0-9 16,0 0-7-16,0 0 13 16,0-2-4-16,0-3-8 0,0 0 18 15,0-5-13-15,0-1 12 16,0-1-21-16,0-1 19 15,0-1-44-15,-6 0 11 16,-15-3-46-16,-3 2 30 16,0 1 21-16,1 0 13 15,7 2 11-15,10 3 9 16,6 2-1-16,0 0 32 16,0 3-26-16,6 4 6 15,6 0-12-15,1 9 10 16,-7 25 2-16,-6 14-9 15,0 13 12-15,-2 11 3 16,-29 9-8-16,-11 3-20 16,-18 3-3-16,-14-13-143 0,-6-13-343 15</inkml:trace>
  <inkml:trace contextRef="#ctx0" brushRef="#br0" timeOffset="182077.06">18582 9278 123 0,'0'0'0'0,"0"0"-39"0</inkml:trace>
  <inkml:trace contextRef="#ctx0" brushRef="#br0" timeOffset="186668.24">18896 10946 266 0,'0'0'182'0,"0"0"-31"16,0 0-36-16,0 0-9 15,0 0-34-15,0 0 12 16,0 0-22-16,-11-61-8 16,11 61 40-16,0-3-56 15,0 3-17-15,0 0 33 16,0 0-51-16,0 0 16 15,0 0-14-15,0 0 1 16,-2 0 1-16,2 24-7 0,0 9 0 16,0 11 7-1,0 5 1-15,0-3-8 0,0 1 0 16,0-11 6-16,0-8-15 16,0-10 9-16,2-8-53 15,-2-8-18-15,2-2-128 16,-2-10 57-16,0-19-205 15</inkml:trace>
  <inkml:trace contextRef="#ctx0" brushRef="#br0" timeOffset="186860.14">18812 10590 669 0,'0'0'300'0,"0"0"-149"0,0 0-48 16,0 0-34-16,0 0-46 15,0 0-10-15,-58-100-13 16,58 100-54-16,13 3-31 16,9 23-60-16,3 10-8 15,4 5-144-15,-2-1-142 16</inkml:trace>
  <inkml:trace contextRef="#ctx0" brushRef="#br0" timeOffset="187251.91">19057 10814 534 0,'0'0'177'0,"0"0"-52"16,0 0-27-16,0 0-65 16,0 0-26-16,0 0 14 15,-2 0-21-15,12 16 20 16,1 5-19-16,3 6 36 15,-1 4-13-15,1 0-6 16,-1 1 31-16,-1-1-33 16,-2-5 9-16,-3-6-3 15,-3-8-16-15,1-6 12 16,-2-4-12-16,-3-2 10 16,2 0 68-16,4-14-18 15,3-18-20-15,2-8-30 0,3-4-13 16,-4-1 19-16,0 5-22 15,-1 8 0-15,-3 6 7 16,1 8-4-16,-3 7-3 16,-1 4 0-16,-3 3-25 15,0 4-4-15,2 0-47 16,0 0-103-16,1 11-95 16,3 2-151-16</inkml:trace>
  <inkml:trace contextRef="#ctx0" brushRef="#br0" timeOffset="187501.77">19324 10662 613 0,'0'0'219'0,"0"0"-125"16,0 0-30-16,0 0-39 15,0 0-17-15,0 0-8 16,111-17 7-16,-77 64 0 15,-8 15 15-15,-12 12-13 16,-14 7 15-16,0 4 10 16,-18-4-28-16,-11-8 10 15,-2-10-16-15,-2-9-4 16,4-12-67-16,0-12-150 16,6-16-400-16</inkml:trace>
  <inkml:trace contextRef="#ctx0" brushRef="#br0" timeOffset="189128.83">20443 10712 105 0,'0'0'123'0,"0"0"11"0,0 0 39 16,0 0-81-1,0 0 22-15,0 0 12 0,-13-64-61 16,13 54 36-16,0-2-57 16,0 4 4-16,0 1 17 15,0 6-61-15,0-1 31 16,0 2-18-16,0 0-11 15,0 0-12-15,0 10 5 16,-5 17 1-16,-1 14-10 16,-2 5 21-16,0 2-11 15,1-2 0-15,1 0 5 16,4-6 24-16,0-4-29 0,2-5 0 16,0-7 3-16,0-9 1 15,15-4-4-15,12-8 8 16,2-3-7-16,8 0 53 15,1-2-54-15,1-13 0 16,-4-1 6-16,-2 0-6 16,-1 0-17-16,-3-1-34 15,-3 6-63-15,-6 2-26 16,-4 4-93-16,-14-2-120 16,-2 1-13-16</inkml:trace>
  <inkml:trace contextRef="#ctx0" brushRef="#br0" timeOffset="189325.72">20454 10918 218 0,'0'0'198'0,"0"0"-59"0,0 0 38 15,0 0 13-15,0 0-105 16,0 0-64-16,56-58 15 16,-14 37-29-16,3-4-1 15,-7 4-6-15,-7 0-13 16,-11 5-27-16,-9 0-66 15,-11 4-72-15,0-1-14 16,-8 4-99-16,-27 1 34 16</inkml:trace>
  <inkml:trace contextRef="#ctx0" brushRef="#br0" timeOffset="189449.65">20428 10650 199 0,'0'0'179'16,"0"0"-16"-16,0 0 13 0,0 0-11 15,0 0-110-15,0 0-36 16,53-44-19-16,-4 35-7 15,2 4-21-15,1 3-111 16,-6 2-33-16,-3 0-124 16</inkml:trace>
  <inkml:trace contextRef="#ctx0" brushRef="#br0" timeOffset="189893.89">20868 10715 195 0,'0'0'162'15,"0"0"-13"-15,0 0-59 16,0 0 2-16,0 0-32 0,0 0-39 16,0 107 18-16,0-85-39 15,0 2 1-15,0-4 10 16,0-4-3-16,0-3-8 16,0-8 0-16,0-2 9 15,0-2-7-15,4-1 7 16,-2 0 4-16,2-5 12 15,5-17-16-15,5-6-9 16,3-4 0-16,1-5-5 16,4 3-3-16,-4 4 8 15,0 6 0-15,-5 8 30 16,-2 7-15-16,-2 6 10 16,0 3-25-16,2 0 5 0,1 15-5 15,-4 8 15-15,-1 0 9 16,-1 0 32-16,2-3-42 15,-6-5 12-15,0-4 4 16,2-3-26-16,-2-4 15 16,5-2-19-16,3-2 1 15,0 0-3-15,1 0-6 16,3 0-55-16,1-8-37 16,5-9-118-16,1-2-146 15,-2-3-11-15</inkml:trace>
  <inkml:trace contextRef="#ctx0" brushRef="#br0" timeOffset="190613.47">21321 10677 248 0,'0'0'221'0,"0"0"-19"16,0 0-41-16,0 0-74 0,0 0-23 15,0 0-58-15,14-11-5 16,-12 22 13-16,0 4-9 16,3-1 13-16,-5-2-18 15,2-2 2-15,-2-3 1 16,0 0 1-16,2-5-4 15,-2 1 0-15,0-3 7 16,0 0-9-16,0 0 4 16,0 0 3-16,0-12-5 15,0-8-22-15,0 1 0 16,0 0 10-16,0 2-18 16,0 2 25-16,-7 8 3 15,1 2 2-15,2 5 28 0,-6 0-18 16,1 0 1-16,-6 9-10 15,-3 13 10-15,0 8-6 16,1 6 11-16,0 2-2 16,7 1 20-16,3 2-24 15,7-4 14-15,0-5-18 16,0-6 12-16,15-7-18 16,6-9 0-16,-1-3 1 15,2-7 0-15,0 0-1 16,3-11-10-16,-3-9 4 15,2-6-27-15,-1-2 15 16,-1-2-2-16,1 0-14 16,-6-2 33-16,-1 6-9 15,-5 4 10-15,-5 8 14 0,1 9-13 16,-7 5 40-16,3 0-41 16,1 0 8-16,-1 19-5 15,3 9 15-15,0 2 11 16,1 2 4-16,0 2-30 15,2-6 24-15,-2 1-9 16,4-7-15-16,2-8 17 16,0-6-16-16,5-8-4 15,3 0 12-15,3-3-3 16,0-15-3-16,-1-8-6 16,-7 0-8-16,-10-2 0 0,-6-2-9 15,0 0 8-15,-4 2 3 16,-16 5 12-16,-5 3-2 15,0 11 7-15,0 9-7 16,2 0-2-16,-2 16-2 16,5 16-15-16,9 1-53 15,9-1-78-15,2-3-84 16,6-9-221-16</inkml:trace>
  <inkml:trace contextRef="#ctx0" brushRef="#br0" timeOffset="191819.79">22017 10818 44 0,'0'0'318'16,"0"0"-178"-16,0 0-29 16,0 0-59-16,0 0 9 15,0 0-4-15,2-13-43 16,-2 8 2-16,-15-2-11 15,-4 0-4-15,0 3 17 16,-1 0-11-16,-1 4-1 16,4 0 32-16,1 0-27 15,3 0 19-15,1 4-7 16,1 10-16-16,3 6 20 16,0 6-27-16,4 3 11 0,2 0 6 15,2 1-10-15,0-2-2 16,0-3-5-1,4-11 3-15,8-7 0 0,1-7 1 16,5 0-4-16,-1-23 12 16,4-8-9-16,-7-7-6 15,-4 0 3-15,-3-6 0 16,-1 0-2-16,-3-2 2 16,-3 0 0-16,0-5 1 15,0 4 7-15,0 6 7 16,0 8 4-16,0 10-3 15,0 13 50-15,0 4-46 16,0 6-4-16,0 0-13 0,0 0-3 16,0 6-1-1,5 15-2-15,1 8 6 0,-1 5 13 16,-1 3-15-16,0 1-1 16,1 3 6-16,-1-4 4 15,1 1-10-15,2-2 0 16,-3-6 2-16,0-6 3 15,3-4-5-15,-2-8 0 16,2-6-6-16,3-4 13 16,1-2-14-16,5 0 7 15,2 0-13-15,-2-14 6 16,-3-6-17-16,-2-1 17 16,0-2-2-16,-1 0-5 0,-2 6 14 15,-1-1 0-15,-1 7 0 16,-2 2-2-16,0 3 2 15,-2 6 0-15,2 0-15 16,-2 0 0-16,3 0 10 16,-1 15 2-16,-2 5 3 15,2-1 14-15,-1 2-10 16,2 2-4-16,-1-2 17 16,3-7-4-16,-1-1-13 15,1-5 0-15,-3-6 4 16,1-2 6-16,4 0-10 15,-1 0 0-15,8-6-6 0,0-13-6 16,2-5-8-16,-1-3-1 16,-1 3 6-16,-1 3 7 15,-1 1 8-15,-3 8 0 16,-1 3 20-16,-4 5-15 16,-2 4 12-16,3 0-17 15,-1 2 11-15,2 21 7 16,-2 0-13-16,-4 5-1 15,3 0 21-15,-1-3-15 16,-4-4-5-16,2-1-5 16,-2-6 7-16,0-2 6 15,0-4-13-15,0-4 0 16,0-4 2-16,0 0 11 16,0 0-13-16,4-8 4 15,6-15 6-15,1-11-20 0,7 1-2 16,2-1 12-16,0 0-13 15,-2 5 10-15,-3 4 3 16,-4 9 0-16,-1 8 0 16,-6 4 7-16,0 4-7 15,3 0 0-15,-1 7 9 16,4 14-5-16,1 7 24 16,-1 4-12-16,0 3-14 15,-1-6 20-15,-1 1-22 16,2-8 0-16,1-2-7 15,5-5-51-15,3-10-69 16,8-5-59-16,2-1-193 16</inkml:trace>
  <inkml:trace contextRef="#ctx0" brushRef="#br0" timeOffset="192381.91">23002 10655 125 0,'0'0'251'16,"0"0"-96"-16,0 0-35 15,0 0-15-15,0 0-44 16,0 0-26-16,-16-61 2 16,-5 61-37-16,-2 0 0 15,-2 0 26-15,3 16-21 16,5 3 27-16,1 6 7 0,5-2-19 16,4 3 14-16,2-1-19 15,5-6-9-15,0-5-2 16,0-7 6-16,0-7-10 15,8 0 15-15,4 0 0 16,1-16 13-16,1-4-23 16,-1 2-4-16,-1 0 28 15,-1 6-27-15,0 4 16 16,0 4-15-16,2 4 4 16,3 0-2-16,4 10-5 15,0 14 0-15,1 10 4 16,-2 8 9-16,-3 8-10 15,-3 4 13-15,-3 6-16 0,-6 0 41 16,-4 1-37 0,0-6-4-16,0-9 19 0,0-5-13 15,0-12-6-15,-4-10 6 16,-10-4 2-16,1-10 7 16,-8-5-13-16,-3 0 2 15,-3-5 20-15,-1-21-13 16,1-9-7-16,6-8 5 15,9-6-5-15,8-9 12 16,4-10-16-16,0-4 0 16,23-3-1-16,2 3 1 15,-3 6-7-15,-5 8-16 16,-7 12-57-16,-8 7-69 16,-2 9-83-16,0 2-295 0</inkml:trace>
  <inkml:trace contextRef="#ctx0" brushRef="#br0" timeOffset="192520.27">22668 10333 836 0,'0'0'132'0,"0"0"-132"16,0 0-18-16,0 0-173 15,0 0-211-15</inkml:trace>
  <inkml:trace contextRef="#ctx0" brushRef="#br0" timeOffset="193588.79">19150 12490 101 0,'0'0'301'0,"0"0"-100"15,0 0-102-15,0 0-6 16,0 0 12-16,0 0-32 0,-6-51-2 16,6 51-17-16,0 0-21 15,0 0 24-15,0 0-44 16,0 0-2-16,0 0-11 16,0 0-15-16,0 16 14 15,6 14 1-15,7 7 0 16,1 5 2-16,-1 1-2 15,-1-8 0-15,-1-6-3 16,-3-13 10-16,-3-6-7 16,0-7 1-16,-3-3 6 15,2 0 76-15,3-27-25 16,1-12-36-16,4-4-11 16,-3-5 2-16,-3-1-9 0,-1 8-4 15,-3 0 1 1,0 9 1-16,0 6-2 0,1 6-8 15,-3 6 1-15,2 8-54 16,1 6-32-16,3 0-96 16,1 0-278-16,-1 4 35 15</inkml:trace>
  <inkml:trace contextRef="#ctx0" brushRef="#br0" timeOffset="193821.5">19317 12208 110 0,'0'0'491'0,"0"0"-283"0,0 0-91 15,0 0-64-15,0 0-41 16,0 0 5-16,118 32-14 16,-64 33 27-16,-5 15-16 15,-15 7 31-15,-19 7-39 16,-15 1 10-16,-25 2-16 15,-28-4-2-15,-14-3-52 16,-9-9-120-16,-2-21-381 16</inkml:trace>
  <inkml:trace contextRef="#ctx0" brushRef="#br0" timeOffset="199239.21">20353 12371 150 0,'0'0'239'15,"0"0"-90"-15,0 0-22 16,0 0-20-16,0 0-18 16,0 0 12-16,0 0-48 0,-4-37-1 15,-2 37 0-15,-7 0-52 16,-6 0 5-16,-12 17-10 16,-4 10 16-16,-1 5-11 15,1 2 0-15,8 1 7 16,7-10 9-16,11-3-16 15,9-5 0-15,0-5-9 16,0-3-5-16,21 0 14 16,12-3 6-16,2-1 8 15,7 2 13-15,5 3-27 0,-5 4 5 16,-8 2-15-16,-12 4 10 16,-13 0-2-16,-9-2-16 15,0 5 17-15,-9-4 1 16,-20 1 16-16,-4 1-13 15,-3-6 2-15,-2-3 2 16,7-4-7-16,7-6 0 16,6-2-25-16,11 0 10 15,7-16-66-15,0-10-126 16,15-6-156-16</inkml:trace>
  <inkml:trace contextRef="#ctx0" brushRef="#br0" timeOffset="200767.34">20631 12613 610 0,'0'0'161'0,"0"0"-129"0,0 0 20 16,0 0-12-16,0 0 10 15,0 0-24-15,77-20-13 16,-54 3-12-16,-5 2 3 15,-7-1 0-15,-3-3-6 16,-3 4 2-16,-5-4-10 16,0 3 2-16,0 2 8 0,0 0-15 15,-5 5 9 1,-5 0 11-16,-9 5-5 0,2 4 4 16,-5 0-4-1,-1 0 23-15,0 10-19 0,4 12-3 16,5 3 36-16,5 3-26 15,7-1 23-15,2 4-8 16,0-4-12-16,19 2 18 16,10-5-11-16,8-2-12 15,3-10 16-15,2-8-11 16,1-4-14-16,-3-2 1 16,3-28 6-16,-3-8-14 15,-5-8 1-15,-8-4-17 16,-7 0 14-16,-9-5-4 15,-4 2 0-15,-5-5 9 16,-2 0 4-16,0 0-11 0,0 7 27 16,0 10-9-16,-2 13 45 15,2 13-38-15,0 7 36 16,0 8-35-16,0 0-6 16,0 0-18-16,0 0 9 15,0 13 0-15,0 13-14 16,0 3 30-16,0 4-16 15,0 6 11-15,0 3-11 16,0 6 26-16,0 4-26 16,-3 3 0-16,-1-2 2 15,4-4 2-15,0-8-4 16,0-6 0-16,0-12 2 16,13-4 1-16,12-7-3 0,-1-6-16 15,5-6 2-15,-2 0-42 16,2-12 27-16,-2-14-14 15,-5-7-9-15,-6 1 48 16,-3 3-17-16,-6-2-1 16,0 2 16-16,-5-2-35 15,0 1 26-15,-2 2-7 16,0 4 9-16,0 6 13 16,0 10 0-16,-9 6 9 15,-2 2-2-15,0 0 4 16,0 20-11-16,-1 6 7 15,6 6 15-15,2 2 26 16,4-2-27-16,0-2-17 0,0-3 20 16,8-8-21-16,10-2 10 15,2-7-13-15,2-7 11 16,1-3 6 0,-1 0-14-16,-2 0 6 0,0-12-18 15,-1-8-7-15,-4 1-4 16,-2-4 3-16,0 3-8 15,3 5 18-15,-3 0 1 16,-2 5 2-16,3 4-4 16,-3 3 10-16,0 3-2 15,1 0 9-15,-2 5-1 16,4 17 23-16,-3 2-22 0,0-2-7 16,1-1 22-16,-4-6-15 15,-3-3-9-15,-1-6 0 16,-2-3 9-16,-2-3-9 15,0 0 2-15,0 0-2 16,0-3 10-16,0-16-10 16,0-4-32-16,-4-2 26 15,-5 0-40-15,0 4 34 16,0 2 2-16,2 5 10 16,3 9 26-16,0 0-12 15,-1 5 30-15,-2 0-44 16,-2 12 9-16,1 14-9 15,-1 4 0-15,2 3 0 0,2 3 26 16,5-1-24-16,0 2 12 16,0-3-10-16,5-4 7 15,17-6-11-15,3-7 1 16,6-10 2-16,2-7 14 16,1 0-17-16,-3-7 0 15,0-22-6-15,-6-3-31 16,-3-6 26-16,-4-5-13 15,-4 2 14-15,-6-1-6 16,-6-3 25-16,-2-1-9 16,0 0 0-16,0 1 3 15,-13 7-2-15,2 11 1 0,4 10-1 16,3 12 34 0,2 3-32-16,2 2-3 0,0 0 0 15,0 0-24-15,0 12 23 16,0 13 1-16,0 4 0 15,0 7-4-15,13 6 8 16,3 2-4-16,-3 0 0 16,3-2-10-16,-5-3 0 15,-5-6-43-15,-2-6-21 16,-4-9-27-16,0-4-69 16,0-7-59-16,0-7 0 15,-4 0-28-15</inkml:trace>
  <inkml:trace contextRef="#ctx0" brushRef="#br0" timeOffset="200935.25">21721 12453 421 0,'0'0'335'0,"0"0"-166"0,0 0-12 16,0 0-89-16,0 0-8 16,0 0-30-16,140-58-19 15,-107 49-11-15,3 1 0 16,-2-2-38-16,-3-2-53 15,-2-4-96-15,-5-2-243 16</inkml:trace>
  <inkml:trace contextRef="#ctx0" brushRef="#br0" timeOffset="201733.79">22806 12214 156 0,'0'0'192'16,"0"0"-54"-16,0 0-37 15,0 0-10-15,0 0-8 16,0 0 19-16,-5-52-17 16,5 52-19-16,0 0 29 15,0 0-47-15,0 0-19 16,0 0-29-16,0 15-12 0,0 17 12 16,0 11 20-16,0 7-16 15,0-1 30-15,0 0-32 16,0-6 10-16,0-7 1 15,0-11-5-15,0-8 7 16,0-9-11-16,0-4 0 16,0-4 20-16,0 0-22 15,0 0 25-15,9-17 8 16,9-12-32-16,5-10 5 16,4 0-8-16,4-2-3 15,2-1-8-15,5 2-9 16,2 1 2-16,-7 10 10 15,-6 5-30-15,-9 12 29 0,-9 7-7 16,-7 5-60-16,-2 0-3 16,0 7-64-16,-11 15 73 15,-16 4 68-15,-4 2-35 16,-2 2 37-16,4 0 8 16,6-4-5-16,12-4 36 15,11-4-23-15,0-2-15 16,21-2 62-16,16-1-24 15,8 2 28-15,10-1-44 16,3 3-4-16,-6-3-4 16,-8-4-15-16,-10-6-34 15,-8-4-42-15,-1 0-146 16,4-18-370-16</inkml:trace>
  <inkml:trace contextRef="#ctx0" brushRef="#br0" timeOffset="202268.42">24061 12097 101 0,'0'0'203'16,"0"0"-15"-16,0 0-21 15,0 0-9-15,0 0-19 0,0 0-29 16,0-49 45 0,0 49-88-16,0 0-30 0,-2 0-11 15,2 0-26-15,-3 23 0 16,3 14-6-16,-4 6 12 15,-3 4 2-15,3 2-8 16,-2-6 0-16,3-1 5 16,1-3 0-16,0-8-5 15,2-3 0-15,0-5-26 16,0-8-7-16,0-7-92 16,0-1-44-16,4-7-61 15,5 0-121-15</inkml:trace>
  <inkml:trace contextRef="#ctx0" brushRef="#br0" timeOffset="202701.7">23997 12173 485 0,'0'0'330'0,"0"0"-186"15,0 0-19-15,0 0-37 16,0 0-63-16,0 0 6 15,46-98-31-15,-10 84 3 16,1 4 4-16,-2 6-5 16,-4 4-2-16,-2 0 0 15,-3 17 0-15,-10 11-15 16,-8 6 0-16,-8 3-19 0,0 1 11 16,-6 1-31-1,-21-3 19-15,-4-4 14 0,0-6-5 16,8-9 13-16,12-14 13 15,11-3 0-15,0 0-10 16,19-20 10-16,14-6-16 16,2 2 15-16,3 7 1 15,-7 10 49-15,-2 7-30 16,-4 0-1-16,-8 2 12 16,-7 18-28-16,-8 3 6 15,-2 0 25-15,0 5-12 16,-18-4 2-16,-2-4-11 15,2-4-12-15,5-6-8 16,6-6-95-16,5-4-75 16,2 0-96-16</inkml:trace>
  <inkml:trace contextRef="#ctx0" brushRef="#br0" timeOffset="203377.59">24540 12264 160 0,'0'0'333'15,"0"0"-171"-15,0 0-84 16,0 0 5-16,0 0-22 16,0 0-45-16,85-24 3 15,-69 19-17-15,-5 2 3 0,-1-5 3 16,0-2-8 0,-3-6-1-16,-3 0-1 0,-2 0-30 15,-2-3 17-15,0 5 9 16,0 3 6-16,-6 4 10 15,-7 4 1-15,-4 3-2 16,-3 0-9-16,1 0 8 16,0 14-5-16,2 7-3 15,1 4 0-15,3 4 28 16,4 5-19-16,2 1 20 16,3-3 0-16,4 0-8 15,0-3 8-15,2-9-13 16,13-8-12-16,3-7 34 15,5-5-36-15,2 0 25 16,0-17-10-16,2-15-6 0,2-3-4 16,-2-1-7-1,-2-2-7-15,-5 0-3 0,0 0 1 16,-2 1 6-16,-3 4-5 16,-3 3 12-16,-1 5-4 15,-7 7 0-15,-2 10 0 16,-2 6 26-16,0 2-26 15,0 0-11-15,0 2-7 16,0 17 18-16,0 2-3 16,0 2 3-16,0 0 0 15,18 4 11-15,13 3-10 16,9 1 4-16,1 2 8 0,-5-5-10 16,-12-2 9-16,-11-4-12 15,-13-4 2-15,0-2 35 16,-6-4-14-16,-21-5 2 15,-2-4-4-15,0-3-15 16,4 0 5-16,4 0-10 16,2 0 2-16,3 0-6 15,5 0-17-15,7-3-63 16,4 0-54-16,0-8-102 16,13-6-336-16</inkml:trace>
  <inkml:trace contextRef="#ctx0" brushRef="#br0" timeOffset="203791.04">25216 11779 636 0,'0'0'227'0,"0"0"-153"15,0 0 50-15,0 0-72 16,0 0-19-16,0 0-22 15,-14-18 6-15,16 25-20 16,8 22 7-16,-4 11 7 16,1 10 28-16,1 7-30 15,4 2-1-15,-1-3-4 16,0-3 9-16,1-10-13 0,-4-7 0 16,-6-9 1-16,-2-10 3 15,0-5-2-15,0-7-2 16,0-5 10-16,-10 0-8 15,-9 0 21-15,0-17 8 16,1-9-15-16,5-1 35 16,3-5-40-16,10-4 3 15,0-5 4-15,18-3-12 16,24-2 8-16,12 0-14 16,6 6 7-16,3 10-19 15,-5 16-7-15,-5 14-64 16,-4 0-99-16,-8 14-322 15</inkml:trace>
  <inkml:trace contextRef="#ctx0" brushRef="#br0" timeOffset="203943.94">25951 11957 1117 0,'0'0'160'15,"0"0"-140"-15,0 0 0 16,0 0-20-16,0 0-20 15,0 0-156-15,-24 5-184 16,17 24-335-16</inkml:trace>
  <inkml:trace contextRef="#ctx0" brushRef="#br0" timeOffset="205291.43">20294 13323 157 0,'0'0'215'16,"0"0"-155"-16,0 0-55 0,0 0 8 16,0 0-13-16,0 0 59 15,-87-9 14-15,80 7 48 16,5 2-38-16,-3-1-24 15,5 1 6-15,0 0-45 16,0 0 31-16,0 0 1 16,0-2-24-16,0 0 12 15,0 0-37-15,0-3-3 16,7 0 34-16,7-3-25 16,6 0-9-16,6-3 2 15,5 1 7-15,10-1-3 16,5-2-1-16,12 0-5 15,12-1 10-15,7-2 1 16,8-1-11-16,9 2 0 16,8-2 6-16,8 1-8 0,6 4 2 15,0 4 0-15,-1 3 1 16,-1 2 7-16,0 1-8 16,2 0 0-16,0-2 3 15,-1-2-2-15,1-3-1 16,5-4 0-16,6-6 1 15,3-2 3-15,3-4-4 16,6-1 0-16,5 1 5 16,5 1 3-16,7 3-8 15,5 1 0-15,2 4 10 0,1 2-4 16,4 0-6 0,2 0 0-16,-4 0 9 0,2 4-2 15,-6 0-7-15,-1 0 0 16,-5 4 13-16,3 0-3 15,-11 2-7-15,-5 0 9 16,-14 0-5-16,-15-2 10 16,-16 0-11-16,-22-2-6 15,-14-1 31-15,-17 0-22 16,-16-1 9-16,-11 3-18 16,-14 2 14-16,-4 1-31 15,0 2-5-15,-15 2-105 16,-28 0-65-16,-17 0-264 15</inkml:trace>
  <inkml:trace contextRef="#ctx0" brushRef="#br0" timeOffset="208491.88">5592 640 110 0,'0'0'170'16,"0"0"31"-16,0 0-69 0,0 0-43 15,0 0 27 1,0 0-53-16,0 0-15 0,5-17 8 16,-5 17-43-16,0 0 10 15,0 0-23-15,0 0-5 16,0 0-11-16,0 7 20 16,-3 18-4-16,-5 14 10 15,-1 11-4-15,-1 14 4 16,4 14 1-16,2 15-11 15,4 4 36-15,0 7-29 16,35-7 5-16,19-6-11 16,17-15 1-16,20-18-4 15,28-28-5-15,39-30-22 16,32-11-40-16,17-45-230 0</inkml:trace>
  <inkml:trace contextRef="#ctx0" brushRef="#br0" timeOffset="209197.45">11638 583 95 0,'0'0'96'16,"0"0"61"-16,0 0-7 15,0 0 24-15,0 0-58 16,0 0 21-16,-59-48-18 16,59 48-51-16,0 0 23 0,0 0-91 15,0 0-7-15,23 16-1 16,20 27-14-16,19 16 22 16,5 26 9-16,-5 13-7 15,-22 16 22-15,-28 9-24 16,-12 5 0-16,-39 2-18 15,-23-3-32-15,-5-7-47 16,-4-24-156-16,5-24-400 16</inkml:trace>
  <inkml:trace contextRef="#ctx0" brushRef="#br0" timeOffset="210749.89">6475 1976 14 0,'0'0'261'0,"0"0"-141"16,0 0-119-16,0 0 13 15,0 0 2-15,0 0 36 16,-173 5 57-16,161-3-27 16,3-2 0-16,5 0-8 15,0 0-20-15,2 0 14 16,2 0-39-16,-4 0 2 16,4 5 49-16,0-5-68 15,0 0 16-15,0 0-1 16,0 0-20-16,0 0 19 15,0 0-26-15,0 0 1 0,0 0 8 16,0 0-4 0,0 0-5-16,10 0 7 0,7 0 0 15,10 0 21-15,11 0-18 16,9 0-8-16,7 0 24 16,4 0-19-16,4 0-7 15,5 0 0-15,4 0 19 16,5 0-22-16,-3-3 3 15,4 3 0-15,-2-2 1 16,1 0 4-16,-1 0-5 16,4-1 0-16,-4-4 11 15,2 1-11-15,0-2 0 0,-3 2 0 16,-3-1 10-16,0 4-10 16,-1-1 0-16,3 1 0 15,5 3 19-15,2-2-23 16,3-1 4-16,-5 1 0 15,2-5-7-15,-2 6 7 16,5-3 0-16,1 1 5 16,1 2 6-16,2-1-11 15,0 2 0-15,2-2 5 16,1-2-8-16,3 1 3 16,1 1 0-16,3-1-6 15,3-1 20-15,1-2-14 16,0-5 0-16,1 6 0 15,3-3 3-15,9-4-3 16,1 2 0-16,3-3 4 0,-2 2 13 16,-2 0-17-16,-9 5 0 15,-12 2 3-15,-10 3-6 16,-9 1 6-16,-9 0-3 16,-7 0 0-16,-8 0 13 15,-7 0-13-15,-12 0 0 16,-6 0 8-16,-12 0 23 15,-7 0-28-15,-3 0 5 16,-3 0-4-16,0 0 9 16,0 0-18-16,0 0 5 15,0 0-19-15,0 0 17 16,-5 19-109-16,-12 11-79 0,1-1-131 16</inkml:trace>
  <inkml:trace contextRef="#ctx0" brushRef="#br0" timeOffset="-157547.5">15352 2571 132 0,'0'0'135'16,"0"-7"-92"-16,0 6 6 15,0-3 1-15,0 0-24 0,0-3 32 16,0 3-24-1,0 1-21-15,0-1 19 0,0-1-10 16,0 3 25-16,0 0-6 16,0-1-9-16,0-2 14 15,0 1-44-15,0-2 13 16,0 0 12-16,0 0-23 16,0 2 18-16,0 0-1 15,0 0-4-15,-2 2 31 16,2 0-36-16,-2 2 16 15,2 0 6-15,0 0-32 16,0 0 18-16,0 0-11 16,0 0-5-16,0 0 18 15,0 0-14-15,0 0-5 16,0 0-3-16,0 0 6 0,0 0-7 16,-2 0 1-16,2 0-6 15,0 0-10-15,0 2 12 16,0 10 4-16,0 5-4 15,0 2 15-15,0 0-11 16,0 3 0-16,0 2 3 16,0 0 11-16,0 1-9 15,0 2-5-15,0 3 9 16,4-2 3-16,-2 0-6 16,2 2-2-16,-2-2 1 15,1 2 21-15,1 0-19 16,0 0-7-16,-2 1 9 15,4 1 0-15,-4 0-9 16,0 0 0-16,0 0 7 0,2 0 6 16,-4-3-10-16,5 3-3 15,-1 1 1-15,-2-1 13 16,3 4-14-16,0 0 0 16,-1 5 3-16,3-4 16 15,-3 3-16-15,-2 1-3 16,2-1 1-16,-4-1 11 15,3-4-12-15,-3 1 0 16,2-2 3-16,1 0 0 16,-1 1-3-16,-2-4 0 15,4 1 2-15,-4 2 16 0,3 3-14 16,-1-1-2 0,0 2 9-16,0 1 3 0,0-2-11 15,2-1-3-15,-4 0 5 16,0 0 3-16,3 1-8 15,-3-3 0-15,0 2 8 16,2 0-8-16,-2 2 1 16,0 2-1-16,0 0 2 15,0 2 13-15,0-2-15 16,2 0 0-16,1-2 9 16,-1 1 1-16,0-3-8 15,3 4-2-15,-3 0 1 0,0-2 12 16,0 2-13-1,0 1 0-15,0 0 5 0,1 2 2 16,-3 5-7-16,0 6 0 16,0 2 4-16,0 2 14 15,0 0-18-15,0-2 0 16,0-1 11-16,4-3-4 16,1-5-7-16,-3 2 0 15,3-3-1-15,-3 2 14 16,0 0-13-16,0-2 0 15,0 3 7-15,-2-3-3 16,5 4-4-16,-3 1 0 16,2 2 4-16,1 1 8 15,0 1-12-15,-1-2 0 16,-2 0 5-16,0-4-5 0,3-3 0 16,-1-2 0-16,-2 2-2 15,3-7 10-15,-2 1-8 16,1 2 0-16,-2-1 4 15,2-3-2-15,1-1-2 16,1 0 0-16,-2-1-4 16,2 0 13-16,-2 5-9 15,-2 2 0-15,5 3 3 16,-1 3 4-16,2-1-7 16,-2 0 0-16,3 2-2 15,-1 0 10-15,0 4-8 16,0-1 0-16,-1-2 8 15,-3 3-12-15,-2 2 4 16,1 1 0-16,-1-1-5 0,1 0 13 16,1-5-8-16,-2 1 0 15,0-2 5-15,1-2-9 16,-1 0 4-16,-2-1 0 16,0-4-10-16,0-1 18 15,0-2-8-15,2-1 0 16,0 1 4-16,5 0-7 15,-3 3 3-15,1 2 0 16,0 1-7-16,-3-3 14 16,2 3-7-16,2-2 0 15,-1-1 6-15,-1 6-6 16,1 3 0-16,2 2 0 16,-1 6-8-16,3 4 18 0,1 3-10 15,-2 5 0-15,3 2 1 16,-4 8-18-16,0 8-8 15,-1 0-22-15,-1 3 31 16,1-13-211-16,-2-22-114 16</inkml:trace>
  <inkml:trace contextRef="#ctx0" brushRef="#br0" timeOffset="-155634.5">15766 8923 82 0,'0'0'62'16,"0"0"-38"-16,0 0 11 0,0 0-14 16,0 0-7-1,0 0 17-15,-7 0-13 0,7-2 12 16,0 2 29-16,-2 0-7 15,2 0 22-15,0 0-7 16,-2 0-5-16,2 0 27 16,0 0-53-16,0 0-1 15,0 0-19-15,-2 0-8 16,0 0-8-16,2 14 3 16,-2 4-2-16,0 5 26 15,2 0-23-15,0 10 4 16,0 0 17-16,0 6-21 15,0 5 28-15,0 2-12 16,0 2-13-16,0 0 39 0,4 2-42 16,0 2 21-16,3 4 5 15,-3 4-24-15,3 7 22 16,0-1-16-16,-1-2-6 16,1 0 9-16,-3 2-13 15,4 1-2-15,-4 3 0 16,0 1 14-16,3 1-14 15,-5-2 9-15,2-2-6 16,-4 0 33-16,0 2-28 16,2 3 7-16,-2-2-2 15,2 2 2-15,2 1-7 0,-2-2-4 16,0 2 5-16,0 4 9 16,0 2-13-16,3-2-5 15,-1 0 4-15,2-5 6 16,0-1-10-16,2-4 0 15,-1 4 4-15,-1-2 4 16,2 2-8-16,-4 3 0 16,0-2 0-16,-4 3 8 15,0 3-8-15,0-4 4 16,0 5-2-16,0 1 24 16,0-3-26-16,0-2 0 15,0 2 2-15,0-2 10 0,-2-2-12 16,2 0 0-1,0-1 5-15,0-5 1 0,0-1-6 16,0-4 0-16,0-1-4 16,0-1 14-16,0-2-10 15,0-1 0-15,0 3 6 16,0-1-4-16,0 2-2 16,0 3 0-16,0 1-4 15,0 0 14-15,0 1-10 16,0 0 0-16,0-1 5 15,0 0-6-15,0 1 1 16,0 1 0-16,0 2-7 16,0-2 15-16,0-1-8 15,0-9 0-15,2 0 2 16,0-6-1-16,1 3-1 0,-3 0 0 16,0 3-6-16,0 4 14 15,0 1-8-15,0-1 0 16,0-4 3-16,0-4-15 15,0-6 12-15,0-2-13 16,0 3 3-16,0-1-32 16,0 4-25-16,6-3-38 15,1-6-51-15,0-8-139 16,-7-26-284-16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10:38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5320 16714 854 0,'-17'-5'114'0,"5"1"-105"16,6 3-4-16,4 1-5 15,-1 0 1-15,3 0-3 16,0 0 2-16,-2 0-67 16,-2 1-104-16,-6-1-279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20:40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4768 3220 273 0,'0'0'262'0,"0"-3"-144"16,0-4-56-16,0 3 3 15,0 0-4-15,0-2 22 16,0 2-21-16,2 0-50 16,-2 1 55-16,2 2-15 15,-2 1-11-15,0 0 27 16,0 0-45-16,0 0-7 16,0 0-16-16,0 0-6 15,0 0 3-15,0 0-1 16,-9 0 4-16,-7 7 15 15,-5 8-15-15,-6 8 0 0,2 0-2 16,0 0 9 0,8-2-7-16,3-3 0 0,8-8 2 15,6-3-14-15,0-5 10 16,0-2-14-16,0 1 8 16,10 3 6-16,19 3 2 15,9 0 6-15,1 1 1 16,-4 3 2-16,-10 0-9 15,-10 2 0-15,-11 1-12 16,-4 4-2-16,0 4 11 16,0 2-15-16,-23 0 18 15,-8 0 10-15,-8-6-2 16,1-6-8-16,1-8 40 16,5-4-38-16,8 0 41 0,5-2-5 15,9-5-25-15,3-5 23 16,5 7-36-16,2 3-5 15,0-2-8-15,0 4-50 16,15 0-73-16,18 0-139 16,8 0-123-16</inkml:trace>
  <inkml:trace contextRef="#ctx0" brushRef="#br0" timeOffset="663.62">5042 3113 324 0,'0'0'184'15,"0"0"-48"-15,0 0-60 16,0 0 22-16,0 0-56 15,0 0 15-15,31-47-25 16,-29 47 11-16,-2 0-19 16,0 0 31-16,0 0-31 15,0 0-16-15,0 0 8 16,0 0-6-16,0 0-10 0,0 0 0 16,2 0-13-1,3 0 10-15,2 14-10 0,2 12 13 16,-1 6 22-16,-1 6-11 15,0 3 11-15,0 0 14 16,-5 2-36-16,0 1 26 16,0 0-26-16,-2-3 0 15,0-3 11-15,0-7-4 16,0-7-7-16,0-6 0 16,0-8 11-16,0-4-14 15,2-6 3-15,-2 0-42 16,0 0-2-16,0 0-25 15,0-4 11-15,0-15-62 0,-13-4-141 16,-7-3 66-16,-7-3 16 16,-4 5-23-16,-2 2 202 15,-3 4 49-15,3 5 160 16,6 1 80-16,6 4-90 16,9 1-7-16,5 5-46 15,2 1-36-15,5 1-11 16,0 0-76-16,0-2-9 15,7-3-14-15,22 4-14 16,15-2 14-16,12 3 3 16,2 0-3-16,3 0-18 15,-3 0-68-15,-3 0-56 16,-2 0-6-16,-8 0-132 16,-9-7-108-16</inkml:trace>
  <inkml:trace contextRef="#ctx0" brushRef="#br0" timeOffset="1654.13">5497 3278 142 0,'0'0'95'0,"0"0"-31"15,0 0 5-15,0 0-4 16,0 0 2-16,0 0-16 16,0 13-35-16,2-8-2 15,0 1 38-15,-2-3-51 16,2-2 5-16,-2-1 45 15,0 0-50-15,2 0 38 16,-2 0 27-16,0 0-12 0,0 0 22 16,0 0-34-16,2 0 4 15,-2 0-18-15,0-4-22 16,0-10 2-16,2 1-8 16,-2-2 1-16,0 1 10 15,0 5-11-15,0 1 0 16,0 3 19-16,-2 3-17 15,-4 2-2-15,-5 0-3 16,-3 0 3-16,-3 4-1 16,-4 14 1-16,-1 8 0 15,0 5-7-15,0 9 8 16,1 3-1-16,2 3 6 0,5 3-2 16,5-5 5-1,5-4-9-15,4-8 0 0,0-6-6 16,0-12 4-16,0-6 2 15,2-6-3-15,7-2 6 16,9 0 36-16,2-20-34 16,4-13 6-16,1-8-11 15,-2-3-9-15,-6 4 3 16,-1 5-15-16,-3 6 11 16,-4 8-3-16,-4 8 13 15,-1 4 0-15,-2 8-3 16,-2 1 3-16,0 0-4 15,5 0-12-15,1 0-5 0,4 4 13 16,3 12 8 0,3 1 0-16,-1 4-9 0,3-1 15 15,4-2-6-15,0-2 0 16,3-2 3-16,2-8 2 16,0-6-5-16,2 0 0 15,-3-6-2-15,0-20-5 16,-3-3-13-16,-5-5 19 15,-3 1-4-15,-5 1-5 16,-4-3 10-16,-6 3 0 16,0 2 34-16,0-4-23 15,0 2 20-15,0 2-5 0,0 5-16 16,-4 2 24 0,-1 7-19-16,2 4 2 0,1 5 26 15,2 2-42-15,0 5 31 16,0 0-21-16,-2-2-7 15,2 2 12-15,0 0-16 16,0 0 0-16,0 0-15 16,0 0 9-16,0 0-1 15,0 16 2-15,0 10 5 16,0 4-3-16,2 4 3 16,6 4 0-16,-2 2-4 15,1-2 9-15,-3-2-5 16,-2-1 0-16,3-7 6 15,-1-5-8-15,-1-2 2 16,-3-7-5-16,0-4 0 0,0-5-44 16,0-2-30-16,0-3-18 15,2 0-61-15,-2-6-9 16,0-15-424-16</inkml:trace>
  <inkml:trace contextRef="#ctx0" brushRef="#br0" timeOffset="1860.71">5693 3323 225 0,'0'0'546'16,"0"0"-314"-16,0 0-103 15,0 0-18-15,0 0-25 16,0 0-51-16,22-9-23 0,11-7 4 16,12 0-3-16,1 2-13 15,4 4 0-15,-3 2-59 16,-3 2-21-16,0 2-145 15,-5-2-146-15,-6 1-258 16</inkml:trace>
  <inkml:trace contextRef="#ctx0" brushRef="#br0" timeOffset="2419.39">6165 3234 318 0,'0'0'356'0,"0"0"-197"0,0 0-67 16,0 0-24 0,0 0-14-16,0 0-50 0,-11-2 14 15,11 2-18-15,0 0 0 16,0 0-16-16,0 0 9 16,-2 10 7-16,-2 8-6 15,1 4 7-15,1 5-1 16,0 1 0-16,-1 2 0 15,3-1 9-15,0 0-5 16,0-7-3-16,0-4 7 16,0-7-7-16,0-6-1 15,5-5 0-15,15 0 2 16,5-13 76-16,6-10-60 16,2-8-9-16,-2 1-9 0,-6 1 4 15,-5 2-5-15,-4 4 1 16,-8 5 0-16,-3 1-4 15,0 5 7-15,-5 6-3 16,0 2 0-16,0 4-15 16,0 0 13-16,0 0-17 15,0 0 8-15,-3 0-4 16,-4 0 15-16,3 4 0 16,2 0-3-16,2 3-4 15,0 0 7-15,0 5 0 16,0 4 1-16,11 2 5 15,5 0-6-15,-3 3 0 16,1-5-2-16,-10-5 12 16,-4 2-10-16,0-3 0 15,0-2 2-15,-9-3-14 16,-18-2-8-16,-6-3-81 0,-6 0-81 16,-3-18-247-16</inkml:trace>
  <inkml:trace contextRef="#ctx0" brushRef="#br0" timeOffset="2701.23">6090 3050 556 0,'0'0'255'16,"0"0"-156"-16,0 0-83 0,0 0-10 16,0 0-6-16,0 0 13 15,109 0-13-15,-66 0 11 16,-8 0-11-16,-8 0 0 15,-12-7 5-15,-3-8 5 16,-8-4-5-16,-4-1 11 16,0 3 11-16,-2 3 52 15,-21 4-59-15,-6 6-11 16,-6 4-12-16,-4 0 6 16,2 9-4-16,1 15 1 15,16 6-120-15,17 1-68 16,3-9-332-16</inkml:trace>
  <inkml:trace contextRef="#ctx0" brushRef="#br0" timeOffset="3334.16">6655 3034 101 0,'0'0'182'15,"0"0"-45"-15,0 0-19 16,0 0-11-16,0 0-7 16,0 0 32-16,-8-54-70 15,8 51 6-15,0 3 6 16,0 0-40-16,0 0 11 15,0 0-45-15,0 0-6 16,0 0 5-16,0 11-8 16,4 17 9-16,0 11-7 15,1 10 8-15,-5 6-1 16,0 3 2-16,0 0-2 0,0 1 0 16,0-2-62-1,0-7-27-15,0-6-15 0,0-9-95 16,0-14-98-16,-5-13-11 15</inkml:trace>
  <inkml:trace contextRef="#ctx0" brushRef="#br0" timeOffset="5082.35">6520 3326 657 0,'0'0'249'15,"0"0"-138"-15,0 0-34 0,0 0-58 16,0 0-18-16,0 0 0 16,135-70-1-16,-85 56-26 15,1-2-29-15,-4-2-20 16,-2-5 15-16,-10 2-12 16,-8 3 1-16,-7 2 68 15,-11 6-12-15,-7 3 15 16,-2 4 25-16,0 1 29 15,0 2 7-15,0 0-17 16,0 0-41-16,0 0-3 16,0 8-19-16,-4 14 19 15,-8 6 13-15,2 4-8 16,-2 2 20-16,1 0-1 16,2 1-16-16,5-3 28 15,2-2-33-15,2-4 7 0,0-6-4 16,0-8 9-16,13-3-16 15,5-9 2-15,4 0 6 16,7 0 29-16,0-21-36 16,4-9 1-16,0-2-1 15,4-5-18-15,-4-3 2 16,-2 4-5-16,-2 4 21 16,-9 8-2-16,-4 5 3 15,-7 12-1-15,-3 1 35 16,-4 4-32-16,0 2 3 0,1 0-6 15,4 2-8 1,2 11 1-16,-1 4 7 0,0-2 0 16,-2-4 1-1,1-5 11-15,-1-2-12 0,0 1 6 16,0-5-4-16,-2 0 17 16,0 0-19-16,1 0 0 15,-1 0 11-15,3 0 0 16,-2 0-9-16,-1-11-2 15,-4-4-11-15,0-5 8 16,0-1-42-16,0 3 14 16,-4 4 22-16,-14 4 5 15,1 3 4-15,5 4 7 16,1 3-6-16,-1 0 22 0,1 0-23 16,-3 2 0-1,-1 16 4-15,-5 6 6 0,0 5 1 16,2 2 12-16,5 4-15 15,6-4 38-15,7 2-36 16,0-3 0-16,0-5 9 16,22-7-10-16,9-5-9 15,7-11 17-15,9-2-14 16,3-7 19-16,0-23-22 16,0-6-53-16,-10 0-16 15,-7 0-36-15,-8 4 26 16,-11 4 22-16,-4 6 46 15,-1 4 6-15,-5 8 10 0,4 1 8 16,-6 8 34 0,4 1-45-16,1 0-2 0,-1 0 0 15,6 0 0-15,-3 10 15 16,-3 2-9-16,-1 1 5 16,0 2 29-16,-3 2-37 15,0-6 20-15,2 4-4 16,-4-6-17-16,3-3 25 15,-3-1-27-15,2-4 2 16,0-1 10-16,-2 0-3 16,0 0-5-16,0 0 9 15,0 0-9-15,0 0 18 16,0 0-22-16,0-4 2 16,0-13 0-16,2-2-2 0,-2-1 0 15,0 1-3-15,0 6 3 16,0 5 0-16,0 4 3 15,-2 4-1-15,-7 0-3 16,-7 2 1-16,1 21 0 16,-3 3-1-16,3 6-1 15,1 5-3-15,3 0 5 16,1-4 0-16,6-1-2 16,2-6 5-16,2-8-3 15,0-9 0-15,0-8 5 16,0-1-2-16,0 0 18 0,12-18 1 15,1-7-11 1,-5-4-11-16,2 5-11 16,-6 1 1-16,3 2-1 0,1 3 10 15,2 6 1-15,-1 2 0 16,-5 4 10-16,2 6-10 16,2 0-3-16,-2 0 2 15,3 13-16-15,2 4 16 16,3 2 1-16,-1-4 0 15,3-2 4-15,-1-5 2 16,3-3-4-16,-3-5-1 16,3 0 13-16,-5 0-14 15,3-12 0-15,-1-10-4 16,-1-8 1-16,-1-3-54 0,1-8 10 16,-3 1 12-16,-2 0 15 15,-2 1 20-15,-5 0 1 16,-2 1 4-16,0 2 14 15,0 1-18-15,0 9 10 16,0 8 8-16,-2 10-18 16,0 5 14-16,2 3-15 15,-2 0 12-15,-1 0-24 16,3 0 7-16,-2 1 4 16,2 15-5-16,0 2 1 15,-5 7 5-15,5 2 4 16,-2 9-4-16,2 7 33 15,0 4-29-15,0 6 12 0,9-2 12 16,9-5-23 0,0-7 10-16,2-8-2 0,0-9-12 15,-2-7 36-15,-3-6-37 16,-2-5 6-16,-1-4 7 16,-1 0-7-16,1-3-12 15,1-17-18-15,-5-10-90 16,0-10-115-16,-8-6-402 15</inkml:trace>
  <inkml:trace contextRef="#ctx0" brushRef="#br0" timeOffset="5256.25">7293 2941 339 0,'0'0'781'0,"0"0"-655"15,0 0-70-15,0 0-56 16,0 0 0-16,0 0-47 16,10-14-258-16,38 8-189 15</inkml:trace>
  <inkml:trace contextRef="#ctx0" brushRef="#br0" timeOffset="6874.32">22440 2821 25 0,'0'0'279'15,"0"0"-118"-15,0 0-36 16,0 0-4-16,0 0-30 16,0 0-13-16,0-71 5 0,0 66-43 15,0-2 32-15,0 2-20 16,2 1 9-16,-2 0 14 16,2 2-53-16,-2 2 5 15,0 0 1-15,0 0-16 16,0 0-11-16,0 0-1 15,0 0-10-15,3 0 0 16,0 10-6-16,3 14 16 16,1 10-17-16,1 2 23 15,-1 2-6-15,-2 0 0 16,-3-3 4-16,0-3-3 16,1-6-1-16,-1-6 0 0,-2-8-6 15,0-6 3-15,0-5 3 16,0-1-1-16,0 0 2 15,0-10 24-15,0-16-25 16,0-11-9-16,0-4-8 16,-2-1 9-16,2 5 5 15,0 8 2-15,0 12 1 16,0 5 11-16,0 9-11 16,0 3 0-16,0 0-3 15,0 3-24-15,0 20 3 16,8 5 17-16,6-1-58 15,3-4-56-15,-1-5-11 16,-3-5-21-16,1-6-47 16,-5-7 48-16,0 0-58 0</inkml:trace>
  <inkml:trace contextRef="#ctx0" brushRef="#br0" timeOffset="7317.07">22683 2750 47 0,'0'0'248'0,"0"0"-30"16,0 0-35-16,0 0-46 15,0 0-93-15,0 0-44 16,10-24-5-16,-10 47-6 16,-10 3 11-16,-3 2 12 15,-3-1 0-15,1-3 27 16,1-1-27-16,1 0-9 0,-1-6 21 16,1 1-18-1,5-4-6-15,0-4 0 0,4-4 10 16,4-6-13-16,0 0 11 15,0 0-8-15,0-3 29 16,0-20-29-16,14-4 0 16,1-6 6-16,3 1 1 15,-3 0 7-15,-1 4-8 16,-3 4 13-16,-1 8 22 16,-2 2-23-16,-1 6 25 15,-3 4-11-15,-2 2-27 16,-2 2 20-16,0 0-25 15,0 0-10-15,2 14 3 0,0 12 12 16,4 8-5-16,-4 6 4 16,-2 0 10-16,4 4-12 15,-4-3-2-15,2-3-10 16,3-6 6-16,-3-5-72 16,4-10-32-16,6-9-55 15,1-8-142-15,7 0 58 16</inkml:trace>
  <inkml:trace contextRef="#ctx0" brushRef="#br0" timeOffset="7650.88">22893 2791 368 0,'0'0'312'16,"0"0"-125"0,0 0-58-16,0 0-45 15,0 0-39-15,0 0 21 0,20-46-44 16,-18 46-21-16,-2 0 25 15,0 0-23-15,0 0 4 16,0 0-7-16,0 4 0 16,0 14 0-16,0 11 6 15,0 8-4-15,0 5 27 16,0-1-26-16,0-1 1 16,-6-7 11-16,-2-4-9 15,4-8 7-15,4-5-12 16,0-7 4-16,0-6-10 15,0-3 3-15,12 0 2 16,21 0 43-16,9-5-42 0,12-11-2 16,2 0-8-16,2 4-60 15,2 6-98-15,0 0-292 16</inkml:trace>
  <inkml:trace contextRef="#ctx0" brushRef="#br0" timeOffset="8900.03">24166 2701 160 0,'0'0'263'0,"0"0"-48"16,0 0-52-16,0 0-15 15,0 0-79-15,0 0-30 16,0-37-39-16,0 37-14 16,0 13 12-16,0 13-12 0,-7 11 14 15,-5 7-6-15,0 2 17 16,-4-3-11-16,0 0 6 15,3-8 6-15,-1-5-4 16,6-7-8-16,-1-7 0 16,6-11 5-16,3-2 13 15,0-3-18-15,0-7 35 16,0-20 1-16,3-9-20 16,8-5-16-16,4-1 0 15,1 2 1-15,2 1 3 16,-2 2-4-16,0 1 0 15,-1 2 10-15,-5 8-5 0,2 8-3 16,-5 5 9-16,-3 10 38 16,-2 1-47-16,0 2 3 15,1 0-5-15,4 4-18 16,4 18 9-16,5 10 9 16,3 9 0-16,2 6 5 15,-2 3 3-15,1 2-8 16,-1-4 0-16,-2-1 9 15,1-8-12-15,-3-6 3 16,-1-8-5-16,-5-8 0 16,-7-5-68-16,-2-10-15 15,0-2-76-15,0 0-35 0,-9-10-84 16</inkml:trace>
  <inkml:trace contextRef="#ctx0" brushRef="#br0" timeOffset="9330.61">24143 2939 410 0,'0'0'360'0,"0"0"-167"16,0 0-28-16,0 0-92 16,0 0-53-16,0 0-9 15,31-9 7-15,12 9-9 16,6 0-9-16,2-7-5 16,-1-2 0-16,-2-2-52 15,-3-3-16-15,-5-4-2 16,-7 1-33-16,-6-6 52 15,-6-1 21-15,-8 1 35 16,-9 3 9-16,-2 3 38 0,-2 5 30 16,0 6 14-1,0 3-41-15,0 3 18 0,0 0-35 16,0 0-32-16,0 0 7 16,0 0-8-16,0 5 0 15,0 19 1-15,0 12 5 16,0 15 22-16,0 10-16 15,-6 11-10-15,-9 15 18 16,-4 3-17-16,-1 4-3 16,3-3 0-16,-2-7 4 0,6-8-4 15,7-20 0 1,-1-20-23-16,4-20 0 0,3-16-80 16,0 0-5-16,0-18 45 15,0-12 4-15,0-14-318 16,10-7-172-16</inkml:trace>
  <inkml:trace contextRef="#ctx0" brushRef="#br0" timeOffset="9606.44">24485 2854 633 0,'0'0'252'0,"0"0"-86"16,0 0-81-16,0 0-37 15,0 0-26-15,0 0-22 16,102-102 0-16,-75 102-8 16,-2 0-1-16,-8 9 8 0,-3 11-5 15,-10 4 6-15,-4 2-16 16,0 2 25-16,-20-2-9 16,-11 1 22-16,-1-5-11 15,3-5-4-15,5-5-7 16,11-5-91-16,4-5-9 15,9-2-161-15,0-2-147 16</inkml:trace>
  <inkml:trace contextRef="#ctx0" brushRef="#br0" timeOffset="9926.26">24921 2617 626 0,'0'0'199'0,"0"0"-79"0,0 0-18 16,0 0-28-16,0 0-55 15,0 0-8-15,0-7-11 16,0 7-4-16,0 17-11 16,0 13 29-16,0 10-14 15,0 8 7-15,0 12-3 16,0 8 23-16,0 5-27 15,0 4 2-15,-6 1 5 16,-6-3-1-16,-1-5-6 0,-1-10 0 16,1-7 8-16,3-16-3 15,2-12-5-15,4-14-32 16,2-11 2-16,2 0-50 16,0-14 28-16,0-22-311 15</inkml:trace>
  <inkml:trace contextRef="#ctx0" brushRef="#br0" timeOffset="10203.1">24812 2849 533 0,'0'0'246'0,"0"0"-86"0,0 0-44 15,0 0-33-15,0 0-52 16,0 0-29-16,62-97 1 15,-41 94 4-15,-1 3-8 16,-1 0 1-16,4 1-37 16,4 22 22-16,0 7-2 15,0 6 1-15,-8-2 10 16,-3 0-26-16,-7-2 14 16,-5-4-14-16,-4-3-46 15,0-5-63-15,0-9-134 16,0-9-158-16</inkml:trace>
  <inkml:trace contextRef="#ctx0" brushRef="#br0" timeOffset="10648.38">25111 2847 420 0,'0'0'254'16,"0"0"-103"-16,0 0-84 15,0 0-25-15,0 0-30 16,0 0-9-16,101-84 16 16,-80 80-14-16,0 0 5 15,1 4 27-15,0 0-37 0,3 0 10 16,1 9-10-16,3 16-3 16,-2 9-4-16,-4 6 7 15,-6 2 0-15,-7 1-5 16,-6-6 9-16,-4-6-4 15,0-9 7-15,0-8 0 16,-14-6 15-16,1-4 1 16,-1-4 9-16,3 0 71 15,-1-4-46-15,2-17-10 16,3-4-14-16,7-8-29 16,0-2 24-16,0-4-28 15,17 3 9-15,4 4-10 16,2 6 4-16,-1 4-3 15,-5 8 0-15,2 4-26 16,-4 6 16-16,3 4-52 0,0 0-57 16,-3 0 8-16,-1 16-99 15,-1 1-65-15,-4 2-25 16</inkml:trace>
  <inkml:trace contextRef="#ctx0" brushRef="#br0" timeOffset="11115.8">25650 2827 97 0,'0'0'104'0,"0"0"-56"16,0 0-14-16,0 0 2 0,0 0-17 16,0 0 13-16,11-22 40 15,-11 22-6-15,0 0 1 16,0 0-33-16,0 0-29 15,0 0-2-15,0 0-1 16,0 0 0-16,0 0 37 16,0 0 0-16,0 0-7 15,0 0-16-15,-8 0-11 16,-1 12 11-16,-5 6-6 16,5 4-6-16,5 2 8 15,2 0-7-15,2-2-5 16,0-3 1-16,2-6 6 15,9 0 9-15,5-10-2 0,-1-3-9 16,3 0 42 0,3-22-35-16,-2-8-1 0,-7-2-4 15,-10 3 5-15,-2 2 5 16,0 7 16-16,-12 6-11 16,-7 6 16-16,-4 6-38 15,1 2-3-15,-1 0 2 16,2 19-27-16,2 4-3 15,9 3-54-15,10-4-79 16,0-5-86-16,4-10-126 16</inkml:trace>
  <inkml:trace contextRef="#ctx0" brushRef="#br0" timeOffset="12520.99">26009 2837 344 0,'0'0'160'16,"0"0"-56"-16,0 0-54 15,0 0 1-15,0 0-27 16,0 0-19-16,3-14 42 16,-3 8-27-16,0 2 7 15,0 0 6-15,-9 2-29 16,-1 2-2-16,0 0-2 15,-1 0-1-15,-3 0-11 16,-1 12 7-16,3 4 5 0,-3 3-12 16,3 0 18-16,6 1-6 15,-1 1 0-15,3-4 7 16,0-4 1-16,4-6-8 16,0-2 0-16,0-5 14 15,0 0-5-15,0 0 26 16,13-17 36-16,5-8-71 15,3-6 23-15,0 2-19 16,-3 5-4-16,-7 4 62 16,-5 11-36-16,-4 7 51 15,-2 2-21-15,0 0-53 16,3 0-3-16,2 6-12 0,-1 12 12 16,3 6-9-16,-1-2 18 15,3-3-9-15,5-7 0 16,-1 0 6-16,5-8 4 15,-3-4-10-15,5 0-18 16,1 0 13-16,0-23-84 16,2-2 21-16,2-4-49 15,-3-1-25-15,-2 5 65 16,-7 4 75-16,-4 7 2 16,-5 3 92-16,-1 6 6 15,-3 3-12-15,2 2-19 16,0 0-48-16,1 0-19 15,3 2-6-15,-1 15 6 0,3 2-1 16,-1-4 5 0,0 0-4-16,-2-5 0 0,-1-4 5 15,-2-4 2-15,0 0-7 16,-2-2 0-16,0 0 13 16,0 0-9-16,0 0-8 15,0-6-3-15,0-11-67 16,0 5 55-16,-6-3-9 15,-1 1 28-15,-2 2-10 16,2 2 22-16,1 3-2 16,1 6 19-16,3 1-9 15,-2 0-6-15,-3 0-14 16,-4 4 0-16,0 14-7 16,-3 6 15-16,3 4-8 0,3 0 15 15,2 0-10-15,6-2 7 16,0 0-8-16,12-3 3 15,13-7 24-15,6-9-26 16,7-7 8-16,1 0-2 16,1-4-4-16,-1-19 8 15,-6-5-15-15,-4-7-5 16,-4-1-4-16,-3-4-13 16,-4 0 22-16,-5-1-2 15,-1-1 4-15,-8 0-4 16,-4 3 3-16,0 7-1 15,0 6 26-15,0 11-18 16,0 9 8-16,0 4-3 0,0 2-5 16,0 0-16-16,0 0-6 15,-4 6 14-15,-6 11-15 16,3 2 18-16,1 8-3 16,2 4 0-16,-1 3 4 15,3 5-10-15,-3 1 6 16,5-3 0-16,0 2-3 15,0-3 8-15,0-6-5 16,0-6 0-16,3-7 7 16,-1-6-10-16,0-6 3 15,0-3 0-15,1-2 25 16,3 0-22-16,3-2 45 0,3-17-48 16,3-1 13-16,1-1-25 15,-3 0 12-15,3 5 0 16,-6 2-9-16,3 4 10 15,1 4-1-15,-3 3 0 16,-1 3-2-16,-2 0-7 16,3 0 3-16,-1 19 2 15,-2 8-5-15,1 0 18 16,2 1-7-16,-2-4 23 16,2-6-23-16,1-4 22 15,-3-7-12-15,4-6 6 16,0-1 52-16,5 0-42 15,2-14-4-15,1-9-18 16,-9-4 5-16,-3 1-22 0,-7 2-6 16,-2 4-55-16,0 1-34 15,-6 2-230-15,-17 7-478 16</inkml:trace>
  <inkml:trace contextRef="#ctx0" brushRef="#br0" timeOffset="13631.36">22490 3607 216 0,'0'0'96'15,"0"0"-95"1,0 0 12-16,0 0-10 16,0 0 39-16,0 0 72 0,-127 0-40 15,127 0 5-15,0 0-11 16,0 0-34-16,0 0 44 16,2 0-41-16,13 0-6 15,10 0-2-15,4 0-22 16,11 5 3-16,7-4-1 15,9 1-5-15,8 0 32 16,14-2-28-16,16 0 10 16,15 0 6-16,18 0-12 15,18 0-11-15,22-12 1 16,18-1 3-16,13 1 7 16,14-1-12-16,-2 6 0 0,-1 6-5 15,-3 1 10 1,-8 0-5-16,3 0 0 0,-6 0 4 15,0-6-4-15,-4-4 0 16,-2-4 0-16,-12-2 2 16,-15 2 2-16,-17 3-4 15,-18 2 6-15,-13 3 14 16,-14 1 33-16,-13 0-28 16,-11-2-1-16,-11 0 34 15,-7-1-40-15,-12-1 13 16,-11 4-10-16,-12-1-19 15,-11 2 23-15,-8 4-25 16,-4-3 0-16,0 3-8 0,0 0-61 16,-24 0-179-16,-14 0-82 15</inkml:trace>
  <inkml:trace contextRef="#ctx0" brushRef="#br0" timeOffset="15221.45">4319 4028 67 0,'0'0'109'0,"0"0"-28"0,0 0-56 15,0 0 26-15,0 0 23 16,0 0 0-16,-147-48 20 16,134 47-23-16,0-2-17 15,1 3 15-15,2 0-20 16,-2 0 2-16,5 0 7 15,3 0-35-15,4 0 40 16,0 0-10-16,0 0-35 16,0 0 6-16,0 0-24 15,2 0 0-15,19 0 11 0,5 0-10 16,14 0 16 0,10 6-10-16,12 2 4 0,13-2-6 15,15 0 3-15,15 0-8 16,20-1 16-16,14-2-14 15,29 1 14-15,15 1-16 16,22-5 7-16,11 3-1 16,7 1-6-16,5-2 0 15,-10 2 2-15,-4 4 5 16,-7 3-8-16,-4 0 1 16,0-1 0-16,-8-1-2 15,-18-5 2-15,-16-3 0 16,-23-1 4-16,-16 3-1 15,-12-3-3-15,-14 0 15 0,-14 0-13 16,-11 0 44-16,-10 1-37 16,-8-1-4-16,-6 3 33 15,-2-2-31-15,-3-1 7 16,-9 0-14-16,-4 3 8 16,-6-3 1-16,-8 2-9 15,-1-1 0-15,-12 2-13 16,-2 2-25-16,-5 8-96 15,-35 1-179-15,-15-5-73 16</inkml:trace>
  <inkml:trace contextRef="#ctx0" brushRef="#br0" timeOffset="15446.33">3949 5159 13 0,'0'0'0'16</inkml:trace>
  <inkml:trace contextRef="#ctx0" brushRef="#br0" timeOffset="16286.84">2967 5013 388 0,'0'0'176'0,"0"0"-49"15,0 0-7-15,0 0-49 16,0 0-11-16,0 0 14 0,0-44-64 16,0 44 5-16,0 0-15 15,2 0-2-15,0 7-9 16,0 25 3-16,0 15 8 15,-2 9 28-15,0 12-16 16,0 2 9-16,0 3 9 16,0-5-23-16,0-5 43 15,0-14-32-15,-4-9-6 16,4-13 34-16,0-10-45 16,0-8 20-16,0-5-11 15,0 0 5-15,13-3-9 16,12 3 3-16,10-2-7 15,8-2 27-15,6 0-24 0,4 0-5 16,1-2 0-16,0-10-25 16,-10 0-18-16,-9 1-65 15,-10 0-42-15,-14 1-2 16,-9-1-154-16,-2-2-41 16</inkml:trace>
  <inkml:trace contextRef="#ctx0" brushRef="#br0" timeOffset="16683.61">3403 5346 541 0,'0'0'198'0,"0"0"-28"15,0 0-78-15,0 0-7 0,0 0-32 16,0 0 20-16,-13-75-9 16,11 75-51-16,-3 0-4 15,-4 0-9 1,-4 22-6-16,-7 14-10 0,-3 10 16 15,10 0 0-15,7 0-6 16,6-7-2-16,0-7 5 16,15-8-3-16,14-12 6 15,9-12 12-15,3 0 3 16,0-8-1-16,-3-21-11 16,-5-8 2-16,-3-7-10 15,-12 2 5-15,-10 2-12 16,-8 2 7-16,0 6-11 0,-24 7 16 15,-4 10 0-15,-5 10-6 16,0 5 3-16,0 0 0 16,6 25-5-16,5 7 0 15,11 6-30-15,6 3-26 16,5-2-6-16,16-6-102 16,24-12-39-16,16-10-100 15,4-10-33-15</inkml:trace>
  <inkml:trace contextRef="#ctx0" brushRef="#br0" timeOffset="17305.03">3991 5329 401 0,'0'0'220'0,"0"0"-94"16,0 0-35-16,0 0-28 15,0 0 7-15,0 0-57 16,-10-104-7-16,-5 99 2 15,-4 1-8-15,-3 4-2 16,-3 0-2-16,1 0 4 16,-3 13-9-16,3 12 9 15,-3 7 0-15,2 7-14 16,6 4 11-16,5-2-1 16,9-2 3-16,5-8 1 15,0-10 5-15,9-8-5 16,14-13 0-16,4 0 4 15,4-25 0-15,0-10 0 16,-2-6-4-16,-7 1 3 16,-6 0 4-16,-10 6-4 0,-3 3 8 15,-1 7 42-15,-2 9-27 16,0 4 21-16,3 5-5 16,-1 4-20-16,-2 2 15 15,4 0-37-15,5 0-15 16,5 19 8-16,1 14-5 15,1 10 12-15,-3 11 0 16,-5 9 8-16,0 6 2 16,-4 10-10-16,-4 2 0 15,0-7 10-15,0-9-4 16,0-12-6-16,0-14 0 0,-6-11 1 16,-8-5 15-16,-5-9-9 15,4-5-4-15,-3-3 41 16,1-6-44-16,-1 0 33 15,-2-2-10-15,-2-25-17 16,6-12 28-16,3-7-34 16,8-5 0-16,5-7-5 15,0-2-19-15,22-1 5 16,16 1-39-16,9 5-65 16,0 9-25-16,-1 8-106 15,-3 8-134-15</inkml:trace>
  <inkml:trace contextRef="#ctx0" brushRef="#br0" timeOffset="17823.73">4230 5282 173 0,'0'0'328'0,"0"0"-149"15,0 0-42-15,0 0-39 16,0 0-18-16,0 0 24 16,0-33-57-16,0 31 0 15,0-2-5-15,0 4-37 16,0 0 2-16,0 0-7 15,0 0-16-15,0 11 15 16,0 14-17-16,0 8 18 16,0 3-2-16,0-2 7 15,4-4-5-15,4-6 0 16,0-10 4-16,-1-4-4 0,5-10 0 16,5 0 0-16,6-7 14 15,8-18-12-15,2-8-2 16,-4 1 0-16,0 3-21 15,-6-1 6-15,-2 0-23 16,-5 1 32-16,-5 8-7 16,-3 3 19-16,-6 6-6 15,-2 5 10-15,0 5-6 16,0 2 3-16,0 0-7 16,0 0-2-16,0 0-13 15,0 0 1-15,0 9 13 16,0 0-8-16,0 5 9 0,2 7 1 15,4 5 4 1,3 1 4-16,-7 2 28 0,2-3-36 16,-4-4 9-16,0-4-10 15,0-2 12-15,-4-2-10 16,-21-6-2-16,-10-2-16 16,-7-6 9-16,-12 0-47 15,0 0-50-15,6-12-103 16,3-11-244-16</inkml:trace>
  <inkml:trace contextRef="#ctx0" brushRef="#br0" timeOffset="18114.57">4177 5034 137 0,'0'0'270'0,"0"0"-81"16,0 0-175-1,0 0-8-15,0 0-6 16,0 0 35-16,51 39 16 0,-33-27-28 15,-3-5 5-15,-3-7 27 16,-6 0-11-16,1 0 31 16,-3-19-9-16,-4-5-41 15,0 0 10-15,0-2-25 16,-6 3-4-16,-9 8-7 16,-1 4 1-16,-3 11-13 15,4 0 4-15,-1 7-35 16,8 17 15-16,5 8-22 0,3 4-36 15,9 2-34 1,22-4-62-16,10-8-68 0</inkml:trace>
  <inkml:trace contextRef="#ctx0" brushRef="#br0" timeOffset="18514.34">4701 4947 586 0,'0'0'163'0,"0"0"-50"15,0 0-23-15,0 0-24 16,0 0 9-16,0 0-41 0,0-52 5 16,0 52 1-16,0 0-38 15,0 0 21-15,0 0-21 16,0 0 4-16,4 0-11 15,3 8 6-15,4 10-1 16,2 10 0-16,-2 6-1 16,3 6 1-16,-3 6 0 15,1 2 1-15,-6-2 4 16,-2-1-5-16,1-8 0 16,-5-3 0-16,4-6 3 15,-4-7-3-15,2-7 0 16,-2-5 0-16,0-4 7 15,0-3-6-15,2-2-1 16,1 0 0-16,2 0-46 0,3 0-22 16,3 0-61-16,3-2-114 15,-3-10-290-15</inkml:trace>
  <inkml:trace contextRef="#ctx0" brushRef="#br0" timeOffset="19310.89">4676 5256 330 0,'0'0'394'16,"0"0"-213"-16,0 0-62 16,0 0 13-16,0 0-57 15,0 0 6-15,-22-13-74 0,57-1-4 16,12-6-6 0,5-2-21-16,4 1 8 0,-3-2-18 15,-4 4-15-15,-9 2 10 16,-9-1-8-16,-13 8 40 15,-5 2-7-15,-8 4 19 16,-2 3-5-16,-1 1 0 16,-2 0 2-16,0 0-15 15,0 13-25-15,0 12 38 16,0 4 1-16,-5 5 11 16,-2 2-12-16,1 1 7 15,1-2-6-15,3-5 19 16,2-6-20-16,0-7 0 15,0-9 0-15,4-4 6 16,9-4 7-16,10 0 9 0,4-14-7 16,4-10 10-16,2-7-25 15,-2-2-31-15,-1 1 15 16,-6-1-27-16,-1 5 38 16,-6 4 3-16,-1 9 2 15,-5 2 7-15,-5 6-3 16,0 7-2-16,0 0 2 15,3 0 5-15,2 0-9 16,0 11 1-16,2 1 4 16,-1 2 6-16,-3-2-11 15,-1-2 0-15,-3-2 11 16,-1-4-2-16,-4-2-9 0,0-2 2 16,2 0 2-16,-2 0 27 15,3 0-25-15,-3 0-6 16,0-10 10-16,0-4-10 15,0-1-20-15,0-2-3 16,0 0-5-16,0 5 27 16,-5 1-13-16,-4 5 14 15,1 4-12-15,-4 2 12 16,-3 0-3-16,-3 2 2 16,-2 15 1-16,2 4 1 15,3 4 2-15,1 0 7 16,10 1 32-16,1 5-28 0,3-4 19 15,0 0-8 1,13-1-3-16,12-6 27 16,6-6-42-16,5-6 7 0,2-8 33 15,-6 0-44-15,-9 0-2 16,-4-14-1-16,-9-9-56 16,0-8 31-16,-6-14-252 15,-4-5-212-15</inkml:trace>
  <inkml:trace contextRef="#ctx0" brushRef="#br0" timeOffset="19574.73">5285 4798 446 0,'0'0'130'0,"0"0"-120"15,0 0 10-15,0 0 24 16,0 0 14-16,0 0-22 15,80 62-19-15,-58-62 23 16,-8-7-18-16,-8-8 37 16,-6 1 33-16,0 0-46 15,0 4-13-15,-15 2-33 16,-7 4-16-16,-5 4 15 16,0 0-16-16,2 4-29 15,6 13-34-15,9-2-81 0,10-6-180 16</inkml:trace>
  <inkml:trace contextRef="#ctx0" brushRef="#br0" timeOffset="20253.34">6811 4775 186 0,'0'0'246'0,"0"0"-37"15,0 0-73-15,0 0-4 16,0 0-21-16,0 0-31 15,-6-21-18-15,6 21 0 16,0 0-57-16,0 0 3 16,0 0-8-16,-2 21-14 15,-5 16 14-15,1 9 7 0,-4 10-4 16,2 9 11-16,-1 2-14 16,5-4 0-16,-2-5 0 15,2-8 7-15,0-8-7 16,2-10 0-16,2-7-9 15,0-13 5-15,0-4-77 16,0-8-31-16,0 0-27 16,0 0-72-16,0-11-33 15</inkml:trace>
  <inkml:trace contextRef="#ctx0" brushRef="#br0" timeOffset="21770.48">6694 4882 456 0,'0'0'236'16,"0"0"-67"-16,0 0-121 16,0 0 6-16,0 0-14 15,0 0-37-15,140-158 4 16,-111 151-7-16,-4 7 0 16,-5 0-2-16,-9 9-15 15,-5 17 13-15,-6 10-4 16,0 9 8-16,-8 8-3 15,-19 8 3-15,-6-1 0 16,-3-1 0-16,-3-10 1 16,4-7-3-16,2-10 2 15,4-10 0-15,9-12-1 16,6-7 7-16,6-3-1 0,3-4 39 16,5-18-34-16,0-6 7 15,0-1 29-15,7 1-23 16,6 4 25-16,-2 6-38 15,0 4 12-15,-2 6 5 16,-4 5-22-16,-1 3 0 16,-1 0-5-16,1 0-13 15,2 23 4-15,1 5 11 16,2 4-2-16,0 5 9 16,2 0 2-16,3 0-11 15,-3-6 1-15,3 0 6 16,-2-5 2-16,1-6-9 0,3-8 0 15,3-4-5 1,2-8 15-16,8 0-4 0,7-5 4 16,5-24-4-16,3-3-12 15,-4-9-17-15,-4 1-10 16,-9 1 16-16,-6 0-40 16,-4 7 41-16,-7 4 9 15,-1 6 7-15,-4 7 4 16,-5 3-4-16,0 7 0 15,0 3-2-15,0 0 2 16,0 2 0-16,-7 0-10 16,-4 0-3-16,-5 0 5 15,1 0 6-15,-1 9 2 0,-2 6-14 16,2 7 11-16,3 6 3 16,3 6 12-16,0 4-9 15,8 2 25-15,2-4-28 16,0-4 1-16,4-6 8 15,17-7-4-15,5-9 15 16,8-10 6-16,6 0-17 16,5-12 26-16,3-22-35 15,2-7-16-15,-6-5 5 16,-1 2-70-16,-6-2 3 16,-3 4 2-16,-7 4-4 15,-3 2 69-15,-1 3 8 0,-6 12 3 16,-3 7 41-16,-8 8-29 15,-1 6 26-15,-3 0-38 16,2 0 9-16,1 18 0 16,0 5 3-16,-5 6-2 15,2-3 27-15,0-4-35 16,0-4 21-16,0-6-9 16,1-3-13-16,-1-6 21 15,-2-3-22-15,0 0 0 16,0 0 26-16,0 0-24 15,0 0 20-15,0-12-22 16,0-11-21-16,0-3 18 16,0 3-39-16,0 2 37 15,-5 7-11-15,-6 5 28 16,-2 3-12-16,-6 6 1 0,0 0 8 16,-3 8-16-16,-1 18 7 15,4 4 0-15,0 5 6 16,11 0 3-16,3-1-9 15,5-2 0-15,0-4 1 16,0-4-2-16,11-3 1 16,2-8 0-16,1-6-4 15,1-5-4-15,1-2 4 16,1-7 3-16,4-19 2 16,-1-6-7-16,0-4 6 15,-4 2 0-15,-3 2-2 16,-2 3 16-16,-4 6-12 0,-3 7 27 15,-2 8-8 1,1 6 30-16,-3 2-51 0,2 0-2 16,-2 6-2-16,2 18-7 15,-2 15 11-15,0 6 21 16,0 15-18-16,0 9 28 16,-7 11-26-16,-3 12-3 15,-1 7 20-15,1 0-16 16,2 2-6-16,1-11 0 15,0-10 9-15,0-14-12 16,3-16 3-16,-3-11 0 16,1-15 26-16,-4-12-24 15,4-6 13-15,2-6 25 0,-5 0-9 16,-3-3 39-16,-5-20-38 16,-3-18-19-16,1-12 18 15,8-14-25-15,7-7 1 16,4-8-7-16,0-3 9 15,18-1-18-15,11 4 9 16,7 4-31-16,-1 11 19 16,-1 16-62-16,-1 7-20 15,-4 10-140-15,-2 1-296 16</inkml:trace>
  <inkml:trace contextRef="#ctx0" brushRef="#br0" timeOffset="25195.52">7953 5288 312 0,'0'0'167'0,"0"0"-20"16,0 0-41 0,0 0-14-16,0 0-16 0,0 0-47 15,0-59 13-15,0 28-20 16,0-5 2-16,0-2 28 15,0-7-37-15,0 0 15 16,0-1-28-16,0 3 13 16,-2 11-15-16,-2 11 6 15,-1 11 9-15,3 5 41 16,-1 5-31-16,3 0-14 16,-2 0-11-16,-5 7-20 15,1 20 17-15,-3 11 3 0,2-2 0 16,5-4-6-1,2-3 7-15,0-9-1 0,0-8 0 16,0-3-10-16,11-4 5 16,2-5-9-16,1 0 6 15,8-14-10-15,3-18 13 16,4-6-19-16,0 3 21 16,-5 3-29-16,-3 5 31 15,-8 12-1-15,-3 7 4 16,-7 3-6-16,2 5 4 15,-1 0-5-15,-2 14-1 16,5 16 12-16,-3 1 4 16,-2 5 8-16,3 1-12 15,0-5 28-15,-1-6-26 16,3-3-3-16,-1-7 4 0,3-6 4 16,3-4-13-16,1-3 13 15,7-3-6-15,3 0 28 16,0 0-35-16,2 0 0 15,-2-12-6-15,1-2-19 16,-1-6 1-16,-4 5-30 16,-3-3-10-16,-3-2 33 15,-4 0-18-15,-4-3 40 16,-3 6-4-16,-2-1 26 16,0 2-8-16,0 4 1 15,0 2-3-15,0 5 26 16,0 0-28-16,0-2 1 0,0 3 30 15,0 4-30 1,0 0 22-16,0 0-17 0,0-1-2 16,-2-1 2-16,-5 2-7 15,2 0 0-15,-1 0-5 16,2 0 9-16,-1-2-4 16,-2 0 0-16,5-1 5 15,-1 2-4-15,1-2-1 16,0 3 0-16,2 0 22 15,-2-1-20-15,2 1 19 16,0 0-21-16,-2 0 7 16,2 0-18-16,-4 0 10 15,1 0 1-15,-1 0-9 16,-3 8-1-16,0 10 9 16,-1 6-3-16,1 6 4 0,-3 6-9 15,6 0 9-15,0 0 0 16,2-2-1-16,2-8 11 15,0-2-10-15,4-6 5 16,14-8-5-16,5-6 34 16,3-4-33-16,7 0 3 15,8-24 12-15,-1-8-16 16,-5-4-16-16,-6-4-23 16,-2-2 22-16,-2-2 4 15,-3 1 8-15,0 4 5 0,-4 4-7 16,-5 9 12-16,-3 8-5 15,-6 8 0-15,-2 6 2 16,-2 4 27-16,0 0-29 16,0 0-12-16,0 9 3 15,-6 8 3-15,-1 3 5 16,4 1 1-16,3-2-6 16,0 8 2-16,0 0 4 15,10 8 0-15,3 0-1 16,3-2 7-16,-3-5-6 15,-7-5 0-15,-4-10 5 16,-2-5-4-16,0-2 2 16,0-4 9-16,-4-2 35 15,-7 0-32-15,0 0 20 16,-3 0-4-16,6-9-27 0,-1-8 31 16,2 5-23-16,2-2 7 15,5 6 26-15,0 4-38 16,0 2 20-16,0 2-22 15,0 0 5-15,0 0-15 16,0 0 5-16,0 0-1 16,0 2-16-16,0 8 20 15,0 0-3-15,5 0 0 16,9-2 7-16,-1-2-6 16,3-4-1-16,3-2 0 15,4 0 1-15,6-11 3 16,4-18-5-16,5-7 1 0,-2-6-27 15,-3-2 22-15,-6 2-24 16,-5 2-6-16,-6 3 24 16,-5 8-22-16,-7 4 32 15,-2 9-5-15,-2 8 12 16,0 6 0-16,0 2-6 16,0 0-6-16,-21 7-2 15,0 10 1-15,3 1 7 16,7 2 0-16,7-2-13 15,4 1 9-15,0 2 4 16,0 4 0-16,0 3 7 16,9 6-1-16,7 0-6 15,-1-4 1-15,-4-4 12 0,-4-6-13 16,-5-6 0 0,-2 0 0-16,0-2 21 0,-20-2-21 15,-7-2 15-15,0 1-7 16,3-8 2-16,4-1-5 15,7 0 3-15,5 0-2 16,4 0 41-16,2 0-33 16,2 0 9-16,0-1 7 15,0-1-27-15,0-1 21 16,0 3-24-16,0-2 7 16,0 2-9-16,9 0 2 15,5 0 0-15,1-2 0 0,5-2 3 16,0 0-6-1,4-2 3-15,1-5 0 0,0-1-13 16,-1-5 11-16,1-5-13 16,0-4 10-16,-4-4-23 15,0-6 25-15,-6 5-6 16,-1 0 6-16,-4 4-11 16,-3 10 16-16,-2 3-2 15,-3 6 0-15,-2 6 2 16,0 2-6-16,0 0 4 15,0 0-27-15,0 7 23 16,0 13-11-16,0 6 15 16,0 1 0-16,0 3 4 15,0 2-4-15,7-2 0 16,4-4 1-16,3-6 3 0,-1-8-1 16,0-4-3-16,3-8 3 15,-3 0 7-15,3 0-7 16,-4-12-3-16,2-8 5 15,-3-4-3-15,1-1-2 16,-1-2-9-16,0 1 5 16,2 0-31-16,0 1 32 15,1 6-1-15,-1 3 4 16,-1 3-7-16,-3 8 9 16,-5 5-2-16,-2 0 0 15,-2 3-28-15,0 19 24 16,0 11 1-16,0-1 3 0,0-3-3 15,0 0 5 1,2-9-2-16,5-6 0 0,-3-7 5 16,1 0-5-16,2-7 0 15,-1 0 2-15,3 0 18 16,3-7-19-16,-1-16 3 16,2-5-4-16,-2 0 0 15,-2-4-4-15,-3 0 1 16,-4 4 3-16,-2 2-16 15,0 3 16-15,0 7 0 16,0 7-1-16,-12 4-11 16,-1 5 8-16,-6 0 0 15,-1 10 0-15,1 15-11 0,-2 4 14 16,3 2 1-16,5-1-3 16,4 2 7-16,7-2-4 15,2-4 0-15,0-4 5 16,0-4-2-16,0-7-2 15,9-4-1-15,4-7 19 16,3 0-15-16,1 0 16 16,1-16-3-16,1-9-14 15,-2-2 8-15,-1-1-11 16,-3 1 0-16,1 5-6 16,-3 5 14-16,-5 3-8 15,-2 5 0-15,-2 8 0 0,2 1-8 16,-2 0 8-16,-2 8-12 15,2 18 4 1,-2 6 0-16,0 6 8 0,0-4 0 16,2-7 5-16,2-6-8 15,1-9 3-15,-3-4 0 16,-2-6 0-16,2-2 12 16,0 0-12-16,5-2 25 15,4-16-17-15,2-10 10 16,3-4-18-16,0-4 0 15,2-2-3-15,-3 3 5 16,-3 10-2-16,-2 7 0 16,-5 3 4-16,2 9-7 15,-5 5 3-15,1 1 0 16,1 0-9-16,0 0-2 0,3 1 11 16,1 15-5-16,2 7 5 15,-6 5-4-15,7 2 7 16,-5-2-3-16,6-1 23 15,1-4-14-15,-3-8-2 16,5-4 5-16,-1-9-10 16,3-2 37-16,1 0-31 15,2-16-1-15,0-10 8 16,0-4-11-16,-2-4-8 16,-2-2-9-16,-5 1-34 15,-5-1-4-15,-6 4-119 16,0-4-230-16</inkml:trace>
  <inkml:trace contextRef="#ctx0" brushRef="#br0" timeOffset="25365.42">9340 4634 905 0,'0'0'315'0,"0"0"-303"15,0 0-3-15,0 0-9 16,0 0-158-16,0 0-178 16</inkml:trace>
  <inkml:trace contextRef="#ctx0" brushRef="#br0" timeOffset="28900.86">21535 4466 212 0,'0'0'183'16,"0"0"-92"-16,0 0 32 16,0 0-62-16,0 0 15 15,0 0-6-15,0 0-16 16,0 0 26-16,0 0-26 15,0 0-1-15,0-7 17 16,0-1-59-16,0 0 33 16,0 0 5-16,-2 3-24 15,0-2 23-15,-1 4-35 16,3-1-3-16,0 4 21 16,0 0-23-16,0 0-4 15,0 0-4-15,0 0 8 0,0 0-19 16,0 0 11-16,0 0 0 15,0 0-13-15,0 16-4 16,0 13 17-16,0 14 0 16,0 5 4-16,0 1-3 15,0-2-1-15,0-9 0 16,3-7 0-16,-1-10 9 16,-2-7-9-16,0-8 0 15,0-3 4-15,0-3-1 16,0 0 0-16,0 0-1 15,0-11 20-15,0-15-22 16,0-10-10-16,0-2 2 0,0-6-13 16,0-2 14-1,-2 3-5-15,-7 1 5 0,3 6-10 16,-6 6 25-16,3 9-8 16,1 7 0-16,1 5 7 15,5 5 6-15,-1 4-13 16,3 0 0-16,0 0-5 15,0 0 5-15,0 0-3 16,0 0-10-16,27 0 12 16,11 10-6-16,11 8 7 15,0 9 0-15,-7 0-3 16,-6 5 5-16,-16 4-2 16,-9-1 0-16,-11-3 1 15,0-2-3-15,-13-4 4 0,-14-1-1 16,-4-6 29-16,-3-1-23 15,3-6-7-15,7-3 0 16,6-4 17-16,9-3-36 16,7-2 14-16,2 0-49 15,0 0-40-15,4-16-201 16,21-8-351-16</inkml:trace>
  <inkml:trace contextRef="#ctx0" brushRef="#br0" timeOffset="31903.15">21877 4664 391 0,'0'0'290'15,"0"0"-128"-15,0 0-79 16,0 0 22-16,0 0-12 16,0 0-56-16,8-5-2 0,5-2-33 15,6-5-2 1,-1-3 0-16,1 0 8 0,-1-5-9 15,0-3 1-15,-2 2-2 16,-1-4-15-16,-3 1 14 16,-4 1-12-16,-3-2 14 15,-5 8-27-15,0 1 28 16,0 5-2-16,0 6 4 16,0 3 8-16,0 2-10 15,-7 0 0-15,-4 0-4 16,-3 11-8-16,1 10 10 15,0 5 2-15,2 1 0 0,0 10 31 16,4-2-30 0,4 3 0-16,3-1 17 0,0-8-7 15,5-6-10-15,9-7-1 16,6-6 8-16,-1-10 6 16,4 0-9-16,6-12-3 15,4-20-2-15,5-8 0 16,1-6-15-16,-2 4-17 15,-6 2 1-15,-2 7 17 16,-4 7 10-16,-8 6 4 16,0 6-2-16,-11 6 14 15,-2 6-2-15,-2 2 3 16,-2 0-10-16,3 0 5 16,-1 14-2-16,0 9 3 15,-2 0 9-15,2-2-8 0,-2-6-10 16,0-7 0-16,0-1 9 15,0-7-6-15,0 0-3 16,0 0 0-16,0 0 15 16,0 0-6-16,2-5-14 15,1-14 5-15,0-5-55 16,-1 0 39-16,-2 1-19 16,0 7 32-16,0 6-14 15,0 4 29-15,0 3-12 16,0 3 0-16,-10 0 6 15,-1 0-17-15,1 12 11 16,-7 9 0-16,5 7-14 0,0 3 24 16,3 0-10-16,7 4 6 15,2-1-5-15,0-2 28 16,0-5-29-16,18-4 0 16,6-9 19-16,3-5-9 15,-3-9-7-15,6 0-3 16,-6 0 7-16,3-23-19 15,0-3 6-15,-5-6-41 16,-2-3 32-16,-2 0-37 16,-5 0 26-16,-2 6 13 15,1 3 13-15,-8 5 12 16,0 7 0-16,-2 7 17 16,-2 5 27-16,3 2-48 15,-3 0-8-15,0 0-4 16,0 5 4-16,0 13-1 0,0 7 2 15,0 2-1-15,0 1 16 16,2 3-3-16,4-1-13 16,2-5 0-16,0-4 4 15,1-4 4-15,1-8-8 16,-4-3 0-16,0-6 3 16,3 0 4-16,3 0-7 15,3-22 0-15,5-10 2 16,1-6-15-16,0 1 7 15,0 1 6-15,1 5-12 0,-2 4 18 16,0 5-6-16,-2 6 0 16,0 6 1-1,-2 7-1-15,-3 3 0 0,1 0 0 16,-2 1-11-16,-3 19 28 16,-5 5-17-16,-1 2 5 15,-3 4-4-15,0-4 22 16,-3 2-23-16,-12-5 0 15,-3-5 10-15,-1-2-3 16,-4-7-7-16,3-7 0 16,2-3 6-16,0 0 20 15,7-15-12-15,4-9-4 16,7-4 24-16,0 4-34 0,0 3 32 16,0 5-1-1,0 6-22-15,0 4 29 0,3 4-32 16,-1 2-3-16,-2 0 6 15,2 0-9-15,1 0-1 16,1 7-4-16,2 12 5 16,1 6-2-16,2 0 2 15,-2 0 0-15,4-3 1 16,1-6 7-16,0-4-8 16,7-6 0-16,0-4 8 15,8-2-9-15,0 0 1 16,0-10-8-16,0-10-5 0,-5-4-3 15,0-2 2 1,-2-2-2-16,0-3-2 0,-2 2 9 16,0 0 9-16,-5 5 0 15,-3 8-10-15,-4 7 16 16,-4 6-6-16,-2 3 0 16,0 0-14-16,0 0 2 15,0 20-11-15,0 9 23 16,0 1 0-16,-4 3 10 15,0 1-10-15,4-6 0 16,0-1 11-16,0-7-12 16,0-5 1-16,2-4 0 15,4-8 5-15,1 0 0 16,-1-3-5-16,6 0 0 16,-4-6 3-16,5-12-13 15,4-7 10-15,0-2-19 16,5-5 15-16,3-3-29 0,2 6 32 15,-2 2-4-15,-6 10 3 16,-3 6-4-16,-5 9 6 16,-5 2 0-16,0 0-9 15,0 4 9-15,-4 17 0 16,3 6 14-16,-3 4-8 16,0 0 3-16,2-3-9 15,4-2 1-15,0-5 11 16,1-5-7-16,3-6-5 15,-4-4 2-15,-1-6 7 16,4 0-1-16,-2 0 6 16,4-9-12-16,1-14 11 0,-1-7-13 15,0-5-22-15,-3 2-10 16,-6 1-23-16,-4 5 40 16,0 6 2-16,0 3 13 15,0 9 0-15,-9 5 5 16,-3 4 1-16,-3 0-6 15,-3 8-8-15,-4 15 8 16,2 3 0-16,2 1 1 16,3 1 22-16,5 1-20 15,4-1 2-15,6-2-2 16,0-4 8-16,0-7-11 16,0-4 0-16,14-5 3 15,3-6 37-15,1 0-25 0,4-6 5 16,2-17-14-16,-1-4-1 15,2-1-10-15,-6 1 1 16,2 5-2-16,-3 2-7 16,-1 3 3-16,-1 4 3 15,-5 8 7-15,1 2-13 16,-4 3 11-16,-1 0-8 16,1 8 8-16,0 14-7 15,-4 2 14-15,0 5-5 16,-1-4 2-16,-3 2 11 15,0-8-13-15,0-4 0 16,0-5 2-16,0-6 3 0,2-2 3 16,-2-2-8-16,2 0 13 15,4-8-5-15,2-15-2 16,3-2-6-16,2-6 0 16,1 1-12-16,1 2 12 15,1 0 0-15,-1 3-2 16,1 4 4-16,-3 3-2 15,-1 6 0-15,-6 5 0 16,-4 4 1-16,0 3 2 16,1 0-3-16,-1 0 0 15,0 6 9-15,4 16-9 16,6 9 14-16,1 3-8 16,7 0 33-16,3-1-39 0,-4-7 14 15,2-8-14-15,-5-6 12 16,-5-7-12-16,-5-5 0 15,1 0 5-15,-5-5 13 16,-2-16-18-16,0-9-13 16,-7-7-21-16,-22-5-74 15,-6-4-58-15,-9-2-162 16,-4-2-391-16</inkml:trace>
  <inkml:trace contextRef="#ctx0" brushRef="#br0" timeOffset="32070.05">23260 4153 891 0,'0'0'275'15,"0"0"-204"-15,0 0-54 16,0 0 21-16,0 0-38 16,0 0-8-16,0 0-94 15,-39 36-114-15,10-26-152 16</inkml:trace>
  <inkml:trace contextRef="#ctx0" brushRef="#br0" timeOffset="32228.96">22690 4218 803 0,'0'0'138'16,"0"0"-138"-16,0 0-71 15,0 0-179-15,0 0-269 16</inkml:trace>
  <inkml:trace contextRef="#ctx0" brushRef="#br0" timeOffset="32981.53">24359 4168 241 0,'0'0'160'16,"0"0"-61"-16,0 0 3 15,0 0-13-15,0 0-48 16,0 0 1-16,-15-4 47 15,15 4-37-15,0-1 27 16,7-3 0-16,13-2-26 16,7-1-3-16,6 0-40 15,5 2-10-15,2 0 5 16,3 0 0-16,-4 3-5 16,-3-2 0-16,-3 3-50 15,-8-3-1-15,-9 1-26 0,-5 2-12 16,-9 1-14-16,-2 0-24 15,0 0-53-15,-4 0-47 16,-17 0 45-16</inkml:trace>
  <inkml:trace contextRef="#ctx0" brushRef="#br0" timeOffset="33185.41">24571 4180 48 0,'0'0'231'0,"0"0"-10"16,0 0-15-16,0 0-91 15,0 0-16-15,0 0-28 16,-9 0-55-16,7 7-16 0,0 19-12 16,2 14-2-16,0 18 9 15,0 8 10-15,0 6-1 16,9 0 2-16,5-3-6 16,-4-9-23-16,4-14-134 15,-1-16-209-15</inkml:trace>
  <inkml:trace contextRef="#ctx0" brushRef="#br0" timeOffset="34274.8">24792 4580 364 0,'0'0'314'15,"0"0"-215"1,0 0-51-16,0 0-3 0,0 0-19 15,0 0-23-15,36-73 12 16,-34 49-12-16,2-3-2 16,-1-6 42-16,-3-2-13 15,0-2 19-15,0 3-5 16,0 6-30-16,0 3 10 16,0 10 16-16,0 4-14 15,0 8 24-15,0 3-43 16,0 0-6-16,0 0-1 15,0 8-35-15,0 12 32 0,0 4 0 16,0 0-17 0,2-4 17-16,0-4-39 0,0-6 14 15,3-6 12-15,0-4-26 16,3 0 31-16,11 0 8 16,0-12-4-16,6-6 4 15,-1 0-29-15,1 1 18 16,-8 5 14-16,-3 3-12 15,-5 5 10-15,-7 4 2 16,2 0 0-16,1 13 19 16,0 12 1-16,1 5 7 15,1-1 1-15,-3 3-26 16,1-5 15-16,-1-5-15 16,1-4 2-16,-3-5 9 15,3-8-10-15,-3-1 0 0,2-4 7 16,3 0-4-16,6 0 37 15,7-8-7-15,5-10-35 16,1-4 4-16,-1-2-5 16,0 0-22-16,-4-2-1 15,0 1-12-15,-3-1 28 16,-7 1 2-16,-5 5 5 16,-1 2 13-16,-3 3-11 15,-2 6 6-15,0 3 3 16,0 4-6-16,0 2-10 15,-7 0 4-15,-3 0-3 16,-7 0-10-16,5 0 14 0,-2 2 0 16,1 6-2-16,2 4 0 15,3 4 2-15,2 6 1 16,2 2 0-16,1 2 17 16,3-2-13-16,0-2-5 15,0-1 22-15,9-7-21 16,9-6 17-16,5-5-6 15,6-3-11-15,2 0 24 16,0-7-23-16,0-14-2 16,-1 0 0-16,-7-2-11 15,0-3-2-15,-5 2-13 16,-1-2 3-16,-1 0 15 16,-3 0-7-16,-3 3 15 15,-4 5-9-15,-3 9 12 16,-3 0-3-16,0 5 3 0,0 3 1 15,0 1 7-15,0 0-11 16,0 0-16-16,-5 5 10 16,-7 11-4-16,0 4 7 15,0 5 3-15,1 0 0 16,4 9-7-16,7-1 7 16,0 1 0-16,0-6 26 15,11-4-17-15,12-6 33 16,4-7-11-16,4-9-12 15,2-2 33-15,3 0-42 0,-1-21-5 16,-4-3-2-16,-6-4-3 16,-5-2-32-16,-7 0-74 15,-3-1-120-15,-10-1-435 16</inkml:trace>
  <inkml:trace contextRef="#ctx0" brushRef="#br0" timeOffset="35914.85">21489 5554 291 0,'0'0'233'16,"0"0"-76"-16,0 0-5 15,0 0-20-15,0 0-51 16,0 0 23-16,-25-62-28 16,25 58-41-16,0 0 29 15,0-1-52-15,0 5 4 16,0-5 13-16,0 5-26 15,0-2 17-15,0 2-7 0,0 0-10 16,0 0 23-16,0 0-22 16,0 0-4-16,0 0 0 15,0 0-15-15,0 27 11 16,0 16-2-16,2 15 6 16,7 8 1-16,-2 1-1 15,0-1 0-15,-5-4-1 16,-2-6 2-16,0-10-1 15,0-10 0-15,0-10 2 16,0-8-13-16,0-8-24 16,0-6-21-16,0-4-15 15,0 0-24-15,0-7 51 16,-2-18-192-16,0-5-127 0,-1-6-104 16</inkml:trace>
  <inkml:trace contextRef="#ctx0" brushRef="#br0" timeOffset="36319.62">21431 5682 210 0,'0'0'226'0,"0"0"-25"16,0 0-47-16,0 0-44 15,0 0-8-15,0 0-39 16,-9-186-43-16,31 160 12 16,4 6-22-16,1 4-7 15,0 8-3-15,-2 3 5 16,0 5-6-16,-4 5 1 15,0 19 0-15,-3 10-11 16,-10 4 9-16,-5 2 2 0,-3 4-8 16,0-1 15-16,-21 3-7 15,-10-3 4-15,-7 0-2 16,3-8 22-16,4-9-24 16,10-14 0-16,10-5 18 15,7-7-15-15,4 0 42 16,0 0 20-16,0-10-47 15,0-6-1-15,13 2-17 16,3 4 4-16,8 10-1 16,5 0 4-16,7 10-9 15,2 20 2-15,-2 10 0 16,-5 1-1-16,-7-3 1 16,1-6-9-16,-8-6-26 15,0-8-103-15,-2-11-56 16,-1-7-189-16</inkml:trace>
  <inkml:trace contextRef="#ctx0" brushRef="#br0" timeOffset="36491.53">21941 5835 859 0,'0'0'305'0,"0"0"-201"15,0 0-49-15,0 0-45 16,0 0-10-16,0 0-2 15,38-18-88-15,-18 18-88 0,0 0-105 16,-2 0-422-16</inkml:trace>
  <inkml:trace contextRef="#ctx0" brushRef="#br0" timeOffset="37894.72">22099 5731 257 0,'0'0'330'16,"0"0"-196"-16,0 0-87 15,0 0-10-15,0 0-37 16,0 0-2-16,-2-7-14 15,2 21 18-15,5 3-2 16,-5 3 0-16,0-2 14 16,0-2-14-16,0 0 6 15,0-4-4-15,0-2 13 16,0-3-9-16,0-2-6 16,0-3 1-16,0-2 11 15,0 0-11-15,0 0 5 16,0-14 21-16,0-10-14 0,0-6-7 15,0 0-6-15,0 5 12 16,-3 2-11-16,-3 7 35 16,-4 6-3-16,6 6-7 15,-5 4 21-15,-1 0-47 16,-4 2 0-16,-6 18-1 16,2 8 0-16,0 4 1 15,3 2 2-15,4 4 14 16,1-2 18-16,4 1-29 15,6-5 5-15,0-5-3 0,0-5 4 16,0-6-7-16,0-4-4 16,8-8 3-16,6-4 17 15,1 0-17-15,8-8 10 16,2-17-13-16,2-9-25 16,-6-1 2-16,2 1 2 15,-3 2 14-15,-1 8-3 16,-2 4 11-16,-7 6-1 15,-2 8 9-15,-4 6-4 16,3 0-8-16,-3 0 3 16,5 20 0-16,-2 6 31 15,2 6-16-15,-3 0 6 16,-2 0 3-16,1-6-19 0,-3-6 11 16,1-9-16-1,-1-6 7-15,2-3 10 0,-1-2-14 16,1 0 5-16,2 0 7 15,6-16-6-15,3-6-2 16,4-4-7-16,0-4 0 16,3-1-13-16,3-1 10 15,-2 7 3-15,-2 7-7 16,-5 3 10-16,-7 10-10 16,0 5 7-16,-2 0-3 15,0 0-9-15,-1 17 20 16,-2 4-8-16,1 4 6 15,0-2 6-15,-3 1-12 16,0-1 0-16,0-1 1 0,-2-7 13 16,0-1-14-16,0-7 0 15,0-3 0-15,0-4 10 16,0 0-10-16,3 0 7 16,-1 0-6-16,0-15 18 15,9-12-19-15,5-10-5 16,1 1-4-16,3 5-8 15,-1-1 17-15,-6 6 0 16,-2 6 1-16,-2 8-2 16,-3 7 1-16,-1 5 0 15,3 0 0-15,4 8-3 16,1 16 3-16,5 7 14 16,-3 4-14-16,2 3 37 15,-5-7-34-15,2-6 1 16,-5-6-2-16,-2-12 6 0,-3-5-8 15,1-2 0-15,2 0 6 16,3-2-18-16,6-15-21 16,2-10-74-16,4-3-66 15,3-2-174-15,2 0-340 16</inkml:trace>
  <inkml:trace contextRef="#ctx0" brushRef="#br0" timeOffset="39551.8">23063 5704 45 0,'0'0'243'0,"0"0"-128"16,0 0 2-16,0 0 16 0,0 0-32 16,0 0-8-16,4 13-61 15,-4-13-5-15,0 2 1 16,0-2-7-16,0 0 22 16,0 0-18-16,0 0 23 15,0 0 28-15,0 0-38 16,0 0 2-16,-2-10-40 15,-10 0 6-15,1 2 4 16,0-1-10-16,0 5 0 16,0 3 17-16,0 1-8 15,1 0-8-15,-2 0-1 16,-5 8 0-16,0 14 0 0,-1 9 0 16,1 1 0-16,3 9 1 15,7-3 9-15,5-1-10 16,2-2 0-16,0-9 3 15,0-7-1-15,13-10-2 16,3-6 0-16,4-3 7 16,0-3 2-16,3-17-9 15,-3-10 0-15,2-9 1 16,-2-2-12-16,2-8 3 16,0-2-7-16,-4-3 8 15,-3-1-4-15,-5 3 11 16,-8-2 0-16,-2 3 0 15,0 8 10-15,0 13-8 16,0 12-2-16,0 10 36 0,0 8-29 16,-2 0-8-16,0 0 1 15,-2 8-4-15,-2 18-5 16,4 6 9-16,0 8 0 16,0 4-5-16,2 4 14 15,0 3-9-15,0 2 0 16,0 0 7-16,0-6 1 15,8-1-8-15,2-13 0 16,1-8-1-16,-3-8 7 16,4-11-6-16,1-6 0 15,5 0 4-15,0-4 3 16,0-15-7-16,-2-4-8 16,-3-3 0-16,5-4-27 15,-3-2 15-15,1 2-10 16,-3 4 17-16,-2 4 5 0,-4 5 8 15,-2 10 0-15,-3 5 14 16,-2 2-12-16,0 0-4 16,0 18 2-16,0 10 0 15,0 4 38-15,0-2-34 16,0 0-4-16,2-4 17 16,5-7-7-16,1-6-10 15,2-3 5-15,1-8-2 16,-1-2 25-16,2 0-23 15,1 0-4-15,1-14 5 0,-1-9-6 16,-1-3-9 0,-6-8-17-16,-2 1-14 0,-4-4 35 15,0 3-14-15,0 5 19 16,0 7 1-16,-4 5 10 16,0 11-5-16,-1 6 2 15,0 0 1-15,-6 6-18 16,1 18 8-16,-6 8 1 15,3 2 14-15,1 1-6 16,5-3-5-16,5-3 2 16,2-6 5-16,0-7-1 15,0-6-9-15,11-6 0 16,5-4 25-16,1 0-18 16,4 0 0-16,3-16-7 15,1-8-3-15,-1-6-7 0,1-2-6 16,1 2-1-16,-1 0 8 15,-2 6-5-15,-2 6 14 16,-2 7 0-16,-5 9 0 16,-2 2-13-16,-1 2 11 15,1 21 2-15,-6 2-5 16,3 8 14-16,-5-3-9 16,1 0 16-16,-2-6-11 15,-1-2 9-15,0-8-14 16,-2-7 0-16,0-4 10 15,2-3-2-15,3 0-5 16,3 0 10-16,4-17-4 0,1-8-12 16,3-1 3-16,-3-4 0 15,2 4-10-15,-1 2 8 16,-3 4 2-16,1 6 0 16,-4 5 1-16,-3 8-9 15,-1 1 8-15,-2 0-6 16,0 11-4-16,0 16 6 15,1 4 4-15,0 0 6 16,-3-3 5-16,4-6-8 16,-4-6-3-16,0-7 2 15,2-4 1-15,-2-5 4 16,2 0-7-16,3 0 22 16,1-5-16-16,6-14 6 15,1-6-12-15,5-1 0 16,-1-3-13-16,6-3 5 0,-1 1-11 15,-2 7 8-15,-2 4-14 16,-7 11 23-16,-7 6 2 16,-1 3 0-16,2 0-14 15,-1 7 8-15,0 12 6 16,0 6-4-16,3 3 12 16,0 2-8-16,2-2 0 15,0 0 7-15,2-7 10 16,0-10-13-16,2-2 6 15,3-9 22-15,1 0-22 0,2 0 19 16,1-13-26-16,-5-8 8 16,1 0-5-16,-5-2-6 15,-2-3-7-15,0 1-11 16,-4-1-73-16,-3 1-48 16,-2-1-158-16,0 2-302 15</inkml:trace>
  <inkml:trace contextRef="#ctx0" brushRef="#br0" timeOffset="40241.41">24971 5340 226 0,'0'0'268'15,"0"0"-70"-15,0 0-45 16,0 0-21-16,0 0-61 16,0 0-8-16,-5-38 21 15,5 36-48-15,0 0 7 16,0 2-12-16,0 0-19 16,0 0 26-16,0 0-38 0,0 0 0 15,7 2 0 1,6 15 7-16,1 14-7 0,-1 7 0 15,0 10 5-15,-4 10 7 16,-2 4-12-16,-3 1 0 16,-2-3 0-16,-2-4 11 15,0-7-11-15,0-6 0 16,3-11 1-16,-1-8-10 16,-2-10 9-16,2-9-23 15,-2 0 18-15,0-5-36 16,2 0 27-16,3 0 0 15,4-10-40-15,4-14-73 0,1-2-49 16,-1-3-126 0,1-6-139-16</inkml:trace>
  <inkml:trace contextRef="#ctx0" brushRef="#br0" timeOffset="40442.29">24992 5378 442 0,'0'0'234'0,"0"0"-67"16,0 0-33-16,0 0-7 16,0 0-74-16,0 0-26 15,61-147-23-15,-23 122-2 16,0 3 0-16,0 4-2 16,-5 7-64-16,0 9-71 15,-6 2-129-15,-6 10-93 0</inkml:trace>
  <inkml:trace contextRef="#ctx0" brushRef="#br0" timeOffset="40901.03">25104 5661 402 0,'0'0'233'0,"0"0"-151"15,0 0-4-15,0 0 7 16,0 0-25-16,0 0 1 15,50-15-57-15,-19-4 0 16,-2-2-2-16,-3 6-2 0,-4 0-15 16,-3 5-1-16,-7 4 1 15,-2 3 6-15,-6 3 8 16,-1 0 1-16,-1 0-8 16,0 12 21-16,0 10-12 15,2 2 28-15,1 3-15 16,4-1 20-16,2-2-27 15,4-4 3-15,1-3 34 16,-1-8-37-16,4-9 25 16,-1 0 12-16,-1 0-2 15,-1-26 21-15,-1-8-53 16,-3-2-10-16,-8 0 19 16,-4 4-9-16,0 4-3 15,0 10-7-15,0 6 14 16,-14 10-7-16,-1 2-7 0,-7 6 0 15,-5 22-12-15,2 7 10 16,6 4 0-16,5 0-42 16,12-1-74-16,2-4-7 15,2-6-61-15,20-7-99 16,5-10-75-16</inkml:trace>
  <inkml:trace contextRef="#ctx0" brushRef="#br0" timeOffset="42193.29">25637 5695 236 0,'0'0'323'0,"0"0"-194"16,0 0-41-16,0 0 0 15,0 0-20-15,0 0 33 16,53-283-55-16,-53 266 0 16,0 5 19-16,-4 9-34 15,-11 3 4-15,-3 0-35 16,-3 0 6-16,2 18-13 15,3 2 8-15,3 0-1 16,8 0 0-16,3-6-7 16,2 0-1-16,0-4-1 15,0-4-19-15,11-4 27 16,9-2-33-16,4 0 22 0,7-4-19 16,1-12-38-1,-1-1 27-15,-2-2-24 0,-9 7 28 16,-4 6 34-16,-7 2 8 15,-3 4-3-15,3 0 23 16,-2 20-18-16,0 10 38 16,-3 7-7-16,0 0-16 15,-1 1 29-15,-1-4-40 16,2-6 13-16,1-10-2 16,0-6-19-16,-1-5 16 15,3-7-16-15,-1 0 3 16,6 0 50-16,3-7-38 15,3-14-7-15,-3-4-8 16,1-3-1-16,-5 0-2 0,1-2-12 16,-1-2-3-16,-5 0 11 15,3 1-7-15,-2 4 12 16,0 1 0-16,-3 6 3 16,-2 6-3-16,-2 2 0 15,0 6 2-15,0 0 26 16,0 1-20-16,0 4 0 15,0-1-8-15,-9 2-4 16,-2 0-2-16,0 0 3 16,-4 22 3-16,-1 10-12 15,7 8 12-15,-3 6 0 16,8 0-3-16,4-2 2 16,0-8 1-16,0-7 0 15,0-12 0-15,10-9 10 16,3-8-1-16,5 0-9 0,3-12 24 15,4-15-16-15,4-7-5 16,0-5-3-16,4-1 2 16,3 5-13-16,3 4 11 15,-2 7-6-15,-1 7 2 16,-5 10-18-16,-2 7 19 16,-9 0 0-16,-7 0 3 15,-6 16-14-15,-7 4 5 16,0 2 9-16,-2-1-1 15,-16 0 13-15,-4-5-12 16,-3-4 0-16,3-6 6 16,2-3 15-16,4-3-20 0,7 0 12 15,5 0 24-15,2 0-29 16,2 0 28-16,0 0-14 16,0 0-14-16,0 0 22 15,0 0-30-15,0 7 0 16,11 6-2-16,7-1-2 15,1 2 4-15,2-4 0 16,-1-5 3-16,0-3-11 16,-2-2 8-16,1 0-2 15,2-14-4-15,-1-10-11 16,-3-4 12-16,-1-6 5 16,-5-1 0-16,1 0-2 15,-3-1 2-15,-3 0 0 0,3 2-1 16,-4 1 10-16,-1 6-9 15,1 4 0-15,-3 10 4 16,-2 6 5-16,0 6-8 16,0 1-1-16,0 0 0 15,0 0-3-15,0 0-1 16,0 0 4-16,0 20 0 16,0 9-4-16,0 7 4 15,0 7 0-15,-2 3-2 16,2 2 16-16,0-2-14 15,0 0 0-15,0-4 10 16,0-10-3-16,10-8-7 0,2-8 0 16,1-7 0-16,-2-5 10 15,3-4-11-15,-1 0 1 16,1-8-21-16,-1-13 16 16,-2-7-75-16,-4-2-90 15,-7-4-54-15,0-2-282 16</inkml:trace>
  <inkml:trace contextRef="#ctx0" brushRef="#br0" timeOffset="42367.25">26464 5328 317 0,'0'0'526'16,"0"0"-361"-16,0 0-29 16,0 0-22-16,0 0-47 15,0 0-33-15,114-30-24 16,-65 16-10-16,-2 0 0 0,-7 0-9 15,-9 3-8-15,-11 8-72 16,-11 3-119-16,-9 0-160 16</inkml:trace>
  <inkml:trace contextRef="#ctx0" brushRef="#br0" timeOffset="43533.58">21778 6767 164 0,'0'0'192'0,"0"0"-85"15,0 0-3-15,0 0-55 16,0 0 37-16,0 0-12 16,16-56 11-16,-16 53-5 0,0-3-15 15,0 3 4-15,0 3-35 16,-2 0-16-16,-14 0 5 15,-1 0-18-15,-6 14-3 16,0 11-2-16,0 7 10 16,-2 8-8-16,2 6-2 15,3 5 4-15,5 4 9 16,8 3-11-16,7 0-2 16,0-5 0-16,0-6 7 15,20-10-5-15,5-12-2 16,1-7 5-16,6-11 17 15,-1-7-11-15,4 0 4 0,-1-22-9 16,-5-9-3-16,-7 1-6 16,-9-2-16-16,-8 4-1 15,-5 2 14-15,0 2-6 16,-7 4 12-16,-15 2 12 16,-2 4-11-16,-3 5 26 15,-2 9-9-15,4 0-14 16,3 0 22-16,6 0-23 15,6 0-3-15,4 0 0 16,6 0-6-16,0 0 4 16,0 0-23-16,8 0 0 15,9 0 20-15,6 0 8 16,-1-7-3-16,0 2 2 0,-2 0 5 16,1 5-7-16,-2 0 0 15,-1 2 5-15,0 18-4 16,-2 10 7-16,-4 8-4 15,0 5-3-15,-3 1 8 16,-3-3-9-16,0-3 0 16,-6-7 1-16,0-9-9 15,2-9-49-15,4-8-49 16,7-5-94-16,5-6-124 16</inkml:trace>
  <inkml:trace contextRef="#ctx0" brushRef="#br0" timeOffset="43888.92">22102 6984 268 0,'0'0'286'0,"0"0"-129"16,0 0-26-16,0 0-17 15,0 0-4-15,0 0-14 16,16-102-60-16,-14 102 9 16,-2-2 1-16,0 2-20 15,0 0 30-15,0 0-42 16,0 0 1-16,0 0-15 15,2 0 0-15,2 10 0 16,3 14 0-16,-1 8 1 16,4 4 7-16,-4 2-6 0,-1 1-2 15,-3-2 3 1,-2-2 5-16,0-5-8 16,0-9 0-16,0-4 5 15,0-9-4-15,0-4-1 0,2-3-7 16,-2-1 5-1,0 0-36-15,0 0 23 0,0 0-11 16,0 0-27-16,2-8-17 16,2-7-138-16,4-6-26 15,0-5-152-15</inkml:trace>
  <inkml:trace contextRef="#ctx0" brushRef="#br0" timeOffset="43992.86">22102 6984 331 0</inkml:trace>
  <inkml:trace contextRef="#ctx0" brushRef="#br0" timeOffset="44375.64">22102 6984 331 0,'24'-66'258'0,"-24"66"-51"0,0 0-76 0,0 0-5 0,0 0-40 0,0 0-54 16,-4-118 20-16,25 97-52 15,6 6 0-15,0 3 9 16,2 5-4-16,0 7-7 15,-4 0 2-15,-2 11 0 16,-8 8-9-16,-9 6 9 16,-6 3 0-16,0 0 3 15,-4 2 8-15,-21 0-6 16,-1-2-5-16,-3-5 6 0,2 2 3 16,5-9-9-16,7-4 0 15,5-7-14-15,10-5 19 16,0 0-10-16,10 0 2 15,18-5 3-15,8-7-3 16,2 6 3-16,-5 4 0 16,0 2-14-16,-6 0 13 15,-6 18 0-15,-10 1 1 16,-9 1 0-16,-2 0 43 16,-2 3-29-16,-23 1 0 15,-4 1 19-15,-2 1-23 16,2-6-10-16,0-4 0 15,7-6-11-15,6-7-2 16,7-3-71-16,9 0-72 0,0-5 0 16,13-24-396-16</inkml:trace>
  <inkml:trace contextRef="#ctx0" brushRef="#br0" timeOffset="45281.66">22575 6837 317 0,'0'0'347'16,"0"0"-183"-16,0 0-37 15,0 0-10-15,0 0-31 16,0 0-7-16,6-37-55 16,-2 37-3-16,1 0 30 15,1 0-51-15,2 0 16 0,-2 14-16 16,0 18 4-16,3 10 24 15,-1 8-28-15,-2 0 0 16,0 0 8-16,-3-6 2 16,-3-4-10-16,0-5 0 15,0-11 3-15,0-10 4 16,0-6-7-16,0-8 0 16,0 0 11-16,0 0 0 15,0-3 2-15,0-20-5 16,-3-13 3-16,-3-6-6 15,0-3-5-15,0-1 0 0,2 5-4 16,4 6 12-16,0 9-8 16,0 8 0-16,0 8 3 15,0 6-15-15,2 4 12 16,10 0 0-16,1 0-17 16,3 21 7-16,-1 4 1 15,1-4-11-15,1-2-32 16,2-9 5-16,-2-8-33 15,1-2 6-15,-5 0 72 16,1-16-40-16,-5-6 38 16,0-3 4-16,-2-1-12 15,-3 3 5-15,-2 3 7 0,0 4 0 16,-2 6 21-16,0 3-8 16,0 7 43-1,0 0-22-15,0 0-28 0,0 7-7 16,0 19 1-16,-11 6 0 15,-2 2 24-15,-3 4-19 16,3-4 15-16,0-1 8 16,1-6-25-16,3-6 20 15,3-8-23-15,4-5 1 16,-1-4 3-16,3-4 7 16,0 0-11-16,0-2 19 15,0-18-13-15,5-5-4 16,8-6-2-16,3 1 0 0,-1-5-11 15,1 3 7 1,2 3-2-16,-1-4 4 0,0 6-4 16,-5 0 4-16,-3 8 2 15,1 6 0-15,-6 8 21 16,-4 5-15-16,2 0 7 16,-2 0-13-16,4 1 11 15,1 24-9-15,1 5 24 16,4 5-14-16,-4 6 24 15,1 1-33-15,-1-2 6 16,2 1-9-16,-2-7 9 16,1-2-11-16,-3-5 2 15,2-3-52-15,4-6-24 16,3-10-191-16,10-8-266 16</inkml:trace>
  <inkml:trace contextRef="#ctx0" brushRef="#br0" timeOffset="45436.58">23426 6880 1102 0,'0'0'178'15,"0"0"-98"-15,0 0-67 16,0 0-13-16,0 0-15 16,0 0-151-16,6 3-99 15,-6 12-358-15</inkml:trace>
  <inkml:trace contextRef="#ctx0" brushRef="#br0" timeOffset="47436.99">21065 4492 508 0,'0'0'202'16,"0"0"-97"-16,0 0-33 16,0 0 4-16,0 0-59 15,0 0 21-15,0-18-15 16,0 18-14-16,0 0 21 0,-2 0-28 16,-14 7-1-16,-6 14 24 15,-5 9-19-15,-2 8 4 16,-4 5 8-16,0 0-15 15,-2 6 29-15,7-4-25 16,1 0-7-16,7-7 12 16,7-8-6-16,6-11-6 15,5-9 0-15,2-6 3 16,0-1 9-16,9-3-5 16,15 1-1-16,5 6 4 15,0 0-3-15,-2 9-9 16,-7 1 2-16,-5 3 0 15,-7 4-11-15,-4 0 11 16,-4 2 0-16,0-1-5 0,0 1 17 16,-16-1-8-16,1-1 11 15,-3 1-13-15,-3-4 21 16,4 1-23-16,1-3 0 16,3-4 4-16,6-6 2 15,2-4-6-15,1-3 0 16,4-2 0-16,0 0 10 15,-2 0-10-15,2 0 0 16,0 0 9-16,0 0 3 16,0 0-12-16,0 0 0 15,0 0 6-15,0 0-1 16,0 0-5-16,0 0 0 16,0 0 9-16,0 0 1 0,0 0-10 15,0 0 2 1,0 0 6-16,0 0 1 0,0 0-9 15,0 0 0-15,0 0 7 16,4 0 0-16,8 0-7 16,1 0 0-16,3 0 2 15,-3 0-8-15,3 0 6 16,-1 8 0-16,1 4-12 16,-1 0 19-16,-1 7-7 15,-1-1 0-15,1 3 0 16,-3 5-10-16,-1 3 10 15,2 3 0-15,-3 6-4 0,0 2 10 16,0 3-6-16,-2 3 0 16,-1 0 8-16,-2-3-15 15,3 3 7-15,-5-3 0 16,3-1 7-16,0 0 3 16,-3 0-10-16,0-2 1 15,0 3 8-15,0 1 0 16,0 1-9-16,3 1 1 15,-1 3 1-15,1-3 4 16,0 0-6-16,-1-3 0 16,-2 1 12-16,-2-5-9 15,0 4-3-15,0-2 0 0,0 6 12 16,0 1-4 0,0 2-8-16,0-1 0 15,0-2 12-15,0-5-14 0,-4 2 2 16,-1 0 0-16,0 1 2 15,-6 1 10-15,3 0-12 16,-6 2 6-16,3-2 4 16,0 3-4-16,0-3-6 15,4 0 0-15,1 0-1 16,1-4 7-16,3 0-6 16,0-5 0-16,2-2 6 15,0-3-9-15,0 0 3 16,0-2 0-16,0 3 0 15,0 1 6-15,-3-2-6 16,1-1 1-16,-3-2 12 0,3-7-12 16,2-8-1-1,0-9 0-15,4-5 2 0,26 0-2 16,19-19-2-16,11-17-18 16,7-6-62-16,-1-6-24 15,-5-5-272-15</inkml:trace>
  <inkml:trace contextRef="#ctx0" brushRef="#br0" timeOffset="48792.21">2592 4705 631 0,'0'0'132'16,"0"0"-63"-16,0 0-9 15,0 0-16-15,0 0-28 0,0 0 15 16,-9-11-31 0,7 11-3-16,-9 23-7 0,-5 14 20 15,-4 19 10-15,-4 16 5 16,-1 29-2-16,0 20 28 15,3 10-33-15,7 8 8 16,10-9 14-16,5-12-39 16,7-19 14-16,33-19-11 15,22-27 0-15,34-21-8 16,26-23-46-16,26-9-115 16,13-44-343-16</inkml:trace>
  <inkml:trace contextRef="#ctx0" brushRef="#br0" timeOffset="49691.7">9999 4413 26 0,'0'0'614'16,"0"0"-419"-16,0 0-58 16,0 0-36-16,0 0-22 15,0 0 9-15,-6 0-68 16,6 0-3-16,11 17-17 16,25 20-25-16,8 25 19 15,5 29 4-15,-2 19 2 16,-9 23-6-16,-12 3 8 15,-12-2-2-15,-14-8 18 16,-14-11-18-16,-32-10 29 0,-10-13-3 16,-4-9-13-16,2-16 26 15,12-15-36-15,7-14 1 16,13-12-4-16,12-9-10 16,8-6-31-16,6-5-128 15,0-6-157-15,0 0-355 16</inkml:trace>
  <inkml:trace contextRef="#ctx0" brushRef="#br0" timeOffset="55625.82">9438 6413 76 0,'0'0'87'0,"0"0"11"0,0 0-22 16,0 0 37-16,0 0-5 15,0 0 5-15,0 0-15 16,-16-17-42-16,16 17 9 15,0 0-31-15,0 0-10 16,0 0 14-16,0 0-36 16,0 0 14-16,0 0-9 15,0 0 1-15,0 0 1 16,0 0-9-16,0 0 1 16,0 0-6-16,0 0 5 15,0 0 0-15,0 0-3 16,0 3 14-16,2 7-9 15,5 2 11-15,0 4-10 0,1-3 24 16,4 6-25-16,1-2 2 16,3 5 24-16,4 2-28 15,0 3 27-15,3-3-18 16,-2 0-5-16,6 0 13 16,0 0-8-16,-2 3-7 15,1-1-1-15,-1-3 13 16,1 2-12-16,-1 1-2 15,-3-3 1-15,3 0 3 16,-2-2 2-16,-2 0-6 16,4-1 4-16,0-1 6 15,1 2-5-15,1-1-5 16,0 0 6-16,4 2 13 16,1 0-16-16,1 2 1 0,-2 2-4 15,2 2 9-15,3 2-9 16,4-2 0-16,5 4 1 15,9 1 7-15,0-1-3 16,5 2-5-16,1 0 8 16,2 0 3-16,-2-2-11 15,0 4 0-15,-1-1 2 16,-4-2 8-16,-1 2-4 16,-3-2-6-16,-2 4 0 15,3-3 8-15,-2-1-7 16,4 1-1-16,0 1 0 15,0 0 5-15,-4-1 8 16,4-2-11-16,-3 4-2 16,3-4 10-16,-3 1-5 0,3 1-5 15,-1 1 0-15,1 0 5 16,1 2 1-16,-1 1-6 16,-1 0 1-16,1 2 11 15,0-2-8-15,-1-1-4 16,5-4 0-16,2-3 15 15,0-2-10-15,-2 2-5 16,0-5 0-16,-4 1 6 16,-4 0-6-16,4 2 0 0,-2 2 2 15,1 2-1 1,-2 0 2-16,3 3-3 0,2-1 3 16,2 3 7-16,4 1-9 15,0 3 0-15,-1-1 7 16,-5-5-1-16,-3 4-3 15,-6-5-4-15,-2 2 0 16,-3-4 2-16,-3 4-2 16,2 0 0-16,6 5 1 15,0-2 12-15,6 2-2 16,0-3-10-16,-1-1-1 16,-1-4 7-16,-2 1-7 15,0-2 0-15,3 5 2 16,3-1 5-16,-2 0-2 15,6 4-5-15,1 0 0 0,0-2 8 16,0-3-11 0,5 2 3-16,-3-2 0 0,3 0 3 15,-1 0 1-15,-4-1-4 16,-2-1 0-16,-4 2 8 16,-2-3-8-16,-6 0 0 15,1-2 3-15,-1 0-2 16,2-2 5-16,-4 0-6 15,1-5 0-15,-3 2 3 16,1-1-5-16,-1-3 2 16,0 1 0-16,3 0 5 15,-5 0-5-15,3 2 0 16,-1-1-1-16,-3 2 5 16,2-1-8-16,1 1 4 0,3-2 0 15,-1 0 1-15,1 3 0 16,0 3-1-16,-1-3 0 15,-1 2 4-15,1 2-4 16,-3-2 0-16,-2 0 3 16,-1-1 3-16,0-1-2 15,-5-5-4-15,-4 0 0 16,-4-5 7-16,-7-2-7 16,-3-5 0-16,-5 0 2 15,-6-4-1-15,-2-2 1 16,-2-1-2-16,0 0 0 0,0-2 1 15,0 0-7 1,0 0-13-16,-8-16-51 0,-11-14-17 16,1-15-273-16</inkml:trace>
  <inkml:trace contextRef="#ctx0" brushRef="#br0" timeOffset="57177.93">21587 7840 295 0,'0'0'264'15,"0"0"-138"-15,0 0-60 16,0 0-6-16,0 0-10 16,0 0-23-16,-38-16-7 15,20 16-10-15,-9 18-10 16,-9 7 27-16,-6 5-15 0,-7 1 40 15,-5 3-28 1,-3 4 12-16,-6 5 34 0,0 1-39 16,-3 2 9-16,-1 6-12 15,0 3-5-15,1-4 21 16,-2 2-39-16,-1-2 5 16,-4-2 15-16,-8 4-16 15,-3-4 6-15,0 6-12 16,-3-2 6-16,6 1 3 15,6 1-12-15,1-3 0 16,-2 0 9-16,-4 0 0 16,-7 2-9-16,-5-2 0 15,-1 1 5-15,-3-5 2 16,2-5-7-16,1 0 0 0,1-3 4 16,5-2 8-16,2-2-12 15,5 3 0-15,-2-2 5 16,-3 1 0-16,-6 7-5 15,-1 1 0-15,1-2-4 16,2 3 10-16,6-1-6 16,2-3 0-16,6 3 1 15,2-2 1-15,-1 2-2 16,5-1 0-16,-2-3-1 16,-1 0 8-16,-1-4-7 15,-3 3 0-15,2-4 0 16,0-1 6-16,3-2-6 15,0-2 0-15,7 3-3 0,1-6 9 16,5 4-6 0,5-1 0-16,3-4 2 0,6 2 0 15,-3-4-2-15,3 2 0 16,-6-2-1-16,2 1 8 16,-4-4-10-16,5 1 3 15,3-2 0-15,1-1-2 16,5-2 2-16,3-2 0 15,2-2-4-15,1-1 11 16,5-2-7-16,3 1 0 16,4-4 2-16,-2 3-4 15,-3 5 2-15,-6 3 0 16,-2 1-7-16,-1 2 13 16,3-3-6-16,2-5 0 0,2 2 2 15,0 0-1-15,3-5-1 16,-1 1 0-16,3 1-6 15,0 0 10-15,-5 3-4 16,-2-1 0-16,0-1 1 16,4 2 1-16,1-6-2 15,4 0 0-15,4-4-4 16,5 0 11-16,3-1-7 16,0-2 0-16,2-1 2 15,-1-1-4-15,3 3 2 16,0-3 0-16,1-2-5 15,3 2 11-15,0-2-12 16,0 0 4-16,0 0-18 0,0 0 17 16,0 0-28-1,0 0-15-15,0 0 23 0,3 0-94 16,1-4-39-16,0-6-70 16,-2 0-106-16,0-4-17 15</inkml:trace>
  <inkml:trace contextRef="#ctx0" brushRef="#br0" timeOffset="57941.5">15878 10758 30 0,'0'0'42'16,"0"0"10"-16,0 0 34 15,0 0-2-15,0 0 3 16,0 0-8-16,-34-46-21 16,30 42 16-16,0 2-23 15,-4-1-9-15,2 3 4 16,2-2-36-16,-1 1 14 15,3 1 15-15,2 0-7 0,-2-2 29 16,2 2-26-16,0 0-6 16,0 0 22-16,0 0-43 15,0 0 19-15,-2 0 4 16,2 0-26-16,0 0 23 16,-2 0-18-16,2 0-6 15,0 0 23-15,-3-2-25 16,3 2 21-16,0 0 6 15,0 0-27-15,0 0 5 16,0 0-7-16,7 2 0 16,12 15 12-16,8 6-3 15,2 3-7-15,5 3-2 16,-1-3 11-16,1-1-3 16,-3-4-8-16,-2 0 0 0,-3-5 4 15,-1-1 4-15,-5-6-8 16,-5 0 0-16,-1-4 13 15,-7 1-10-15,-3-2-3 16,-2-1 0-16,-2-1 13 16,2-2-8-16,-2 0 2 15,0 2 0-15,0-2 0 16,0 0 6-16,0 0-7 16,0 1-4-16,0 3 15 15,0 2-7-15,3 1-4 16,0-3-6-16,-3 2 15 0,2-5-18 15,0-1 3 1,-2 3 0-16,0-3 20 0,0 0-18 16,0 0 22-16,0 0 3 15,0 0-25-15,0 0 12 16,0 0-14-16,0 0-21 16,0 0 0-16,-4 0-83 15,-6 0-147-15,-3 0-272 16</inkml:trace>
  <inkml:trace contextRef="#ctx0" brushRef="#br0" timeOffset="60708.91">9019 11801 48 0,'0'0'165'0,"0"0"-53"16,0 0-13-16,0 0 5 16,0 0-30-16,0 0 6 15,2-94-10-15,-2 80-7 16,0 1 44-16,0 4-57 16,0-2 21-16,0 5-8 15,0 0-21-15,0 5 18 16,0 1-39-16,0 0-9 15,0 0 11-15,0 0-17 0,0 0-9 16,0 0 3-16,0 0-2 16,0 15-9-16,-2 16 11 15,2 2 0-15,0 9 15 16,-3 2 0-16,3 4-9 16,-2 1 5-16,-2-1-8 15,-3-2 28-15,2-8-29 16,1-6-2-16,0-9 16 15,4-9-8-15,0-7-8 16,0-1 5-16,16-3-3 16,13-3 44-16,8 0-37 15,7 0-6-15,4-14 4 16,-4-2-3-16,3 2-8 16,-3 3-6-16,-3 4-42 0,-6 2 6 15,-6 5-95-15,-6 0-62 16,-12 0-44-16,-7 0-180 15</inkml:trace>
  <inkml:trace contextRef="#ctx0" brushRef="#br0" timeOffset="60963.77">9043 11935 447 0,'0'0'235'0,"0"0"-110"0,0 0-13 15,0 0-95 1,0 0-8-16,0 0-5 0,150-72-4 16,-121 69-17-1,-5-2-8-15,-11 1-91 16,-4 0-13-16,-9-6-135 16,0-1-134-1</inkml:trace>
  <inkml:trace contextRef="#ctx0" brushRef="#br0" timeOffset="61070.71">8923 11730 251 0,'0'0'294'16,"0"0"-92"-16,0 0-35 15,0 0-101-15,0 0-46 16,0 0-20-16,125-124 0 0,-72 122-8 16,5 2-53-1,5 11-71-15,-3 22-75 0,-2 5-98 16</inkml:trace>
  <inkml:trace contextRef="#ctx0" brushRef="#br0" timeOffset="61468.48">9438 11933 169 0,'0'0'239'15,"0"0"-27"-15,0 0-72 16,0 0-35-16,0 0-20 15,0 0-23-15,6-128 30 0,-1 125-41 16,1 3-25-16,2 0-12 16,2 15-2-16,1 15-12 15,3 14 20-15,-1 6-20 16,1 2 29-16,-1-2-29 16,-1-10 2-16,-2-13 16 15,-1-11-9-15,-5-11-9 16,2-5 3-16,0 0 4 15,3-5 43-15,4-21-29 16,-2-10-20-16,5-6 23 16,-3-1-18-16,0 1-6 15,-1 2 0-15,1 8 3 16,-2 4-19-16,1 3 5 16,-2 11-28-16,4 7 18 0,1 5-73 15,4 2-68-15,0 0 7 16,4 18-82-16,-1 1 13 15,1 4-74-15</inkml:trace>
  <inkml:trace contextRef="#ctx0" brushRef="#br0" timeOffset="62742.75">9988 11927 191 0,'0'0'122'15,"0"0"12"-15,0 0-14 16,0 0-18-16,0 0-31 15,0 0-40-15,13-42 0 16,-10 38 8-16,0 4-19 16,-3-2 8-16,0 2-12 0,0-2-13 15,0 0 20-15,0-1-20 16,0-2 9-16,0-2 11 16,0 2-16-16,-3-3-6 15,-6 1 0-15,-2 4 9 16,2-1-4-16,-5 2-6 15,-1 2 0-15,-1 0-4 16,-1 0 9-16,1 8-5 16,-2 10 0-16,3 8 6 15,2 4-10-15,1 1 4 16,8 6 0-16,1-3 14 0,3-2-7 16,0-1-2-16,0-9-5 15,0-7 9-15,0-7-14 16,0-3 5-16,0-5 0 15,0 0 0-15,9-16 0 16,5-14 0-16,-1-9-10 16,3 4-18-16,-5 3 24 15,0 7-2-15,-4 11 6 16,-5 10-2-16,0 4 5 16,5 0-6-16,-3 8-7 15,5 20 10-15,2 4 28 16,0 2-7-16,3 0-18 15,-1-6 28-15,2-8-24 0,3-8-7 16,-1-8 1 0,0-4 11-16,1-4 0 0,-1-24-11 15,2-5 1-15,-7-8 9 16,2-5-11-16,-3 0-1 16,1 0-2-16,-3-3-26 15,-3 2 26-15,-2-2-4 16,-4 1 7-16,0 6 4 15,0 9-3-15,0 8-1 16,0 11 6-16,0 10 2 16,0 2 2-16,0 2-10 15,0 0 0-15,0 0-11 16,0 13 22-16,-2 11-10 16,0 5 26-16,0 9-22 0,2 7 23 15,0 1-14-15,0 4 2 16,0 1 18-16,0-5-32 15,0 1 10-15,0-7-3 16,0-8 2-16,2-5-3 16,7-8-8-16,2-6 1 15,5-8 2-15,4-5-3 16,5 0 0-16,2-14 0 16,-2-14-15-16,2-6 12 15,-2-3-42-15,-7-4-33 16,-1 3 50-16,-7 1-12 15,-3 8 40-15,-3 7-4 16,-2 6 7-16,0 8-3 0,-2 5 0 16,0 3 2-1,0 0-9-15,0 23 12 0,0 6-5 16,0 4 21-16,-2-1-19 16,-2 7 29-16,4-4-14 15,0 2-7-15,0-2 33 16,0-7-38-16,8-3 6 15,6-12-9-15,1-5 9 16,1-8-11-16,2 0 12 16,2-3-4-16,-5-21 8 15,3-7-16-15,-1-5 0 16,-7-2-7-16,3 3-29 0,-5-2 19 16,0 7-8-16,-1 5 16 15,-1 0-3-15,-1 7 15 16,-2 8-3-16,-1 3 13 15,-2 7-1-15,0 0 14 16,0 0-26-16,0 14 1 16,0 13 31-16,0 5-26 15,0 8 13-15,0 2 6 16,4 1-19-16,5-7 2 16,2-11-8-16,0-7 4 15,2-7-1-15,3-10-3 16,6-1-15-16,5 0-8 15,2-12-69-15,4-13-19 16,-2-8-86-16,1-1-194 0,-3-4 4 16</inkml:trace>
  <inkml:trace contextRef="#ctx0" brushRef="#br0" timeOffset="63627.25">10958 11860 29 0,'0'0'208'0,"0"0"-37"16,0 0-30-16,0 0-5 15,0 0-97-15,0 0-23 16,18-26 1-16,-18 26 21 15,0 12 13-15,0-5-29 16,0 0-7-16,0 0 29 16,0-2-36-16,0-2 10 15,0-1-6-15,0-2-4 0,0 0-2 16,0 0 10 0,0 0 6-16,0-2 16 0,0-13-33 15,-7-2-5-15,3-1 0 16,-5 2 0-16,-2 4 0 15,1 6 0-15,-2 2 0 16,0 4-10-16,-1 0 10 16,0 2 0-16,-1 18-2 15,1 5 9-15,1 8-3 16,4 5 11-16,3 4-8 16,3 0 38-16,2-4-42 15,0-6 5-15,0-8-8 16,11-10 11-16,3-6-11 0,-1-8 5 15,0 0 4 1,3-20 34-16,-5-8-40 0,0-6-3 16,0 2 0-16,-2-2-32 15,3 7 8-15,-2 1-17 16,-1 3 5-16,3 7 35 16,-6 6-28-16,-1 4 29 15,-1 6-5-15,-4 0-5 16,0 2 4-16,2 19 6 15,3 5 9-15,0 3 27 16,1-3-30-16,5-3 16 16,-2-6 1-16,2-7-18 15,2-3 8-15,3-6 5 16,2-1-3-16,2 0 25 0,2-20-40 16,1-7 7-16,-1-7-7 15,-2 1 5-15,-4-4-14 16,-3 2 8-16,-2-1-8 15,-7 0-4-15,1-3 6 16,-5-3 7-16,0 0-1 16,0 1-6-16,-2-2 7 15,-3 7 0-15,3 11 0 16,0 5 1-16,2 13 6 16,0 7-7-16,0 0 12 15,0 0-2-15,0 0-15 16,0 2 5-16,0 20 0 15,0 7-7-15,0 6 9 0,0 8-2 16,0 3 7 0,0 1 1-16,0 4 4 0,0-1 5 15,0-4-12-15,9-3 38 16,6-6-37-16,1-5 8 16,4-8-7-16,0-8 7 15,3-8-14-15,-2-8 0 16,0 0 6-16,-1-1-13 15,-5-20 1-15,-3-3-33 16,-8-1-37-16,-4-2-142 16,0-1-125-16,0-1-285 15</inkml:trace>
  <inkml:trace contextRef="#ctx0" brushRef="#br0" timeOffset="63804.14">11181 11754 380 0,'0'0'403'0,"0"0"-249"15,0 0-54-15,0 0 0 16,0 0-60-16,0 0 21 16,45-3-61-16,-10-8 8 15,-1 0-17-15,-1-6 1 16,-2-1-86-16,0-4-59 16,-4-3-149-16,-4-4-325 15</inkml:trace>
  <inkml:trace contextRef="#ctx0" brushRef="#br0" timeOffset="65193.35">11471 11889 29 0,'0'0'95'16,"0"0"-14"-16,0 0 38 16,0 0-4-16,0 0 6 15,0 0 5-15,-14-42-49 16,12 32-10-16,0-4 23 15,2 2-51-15,0-1 30 0,0 2-12 16,0 3-28-16,0 4 31 16,0 2-46-16,0 0-6 15,0 2 1-15,2 0-6 16,3 0-6-16,-1 22 0 16,1 6 3-16,-3 8 19 15,2 4-19-15,-2 2 0 16,0-5 4-16,3-3 3 15,-1-10-7-15,1-11 0 16,0-5 2-16,3-8-4 16,5 0 2-16,8-12 0 15,1-16-6-15,1-6-5 16,-2-3 0-16,2 0-17 16,-1 2-22-16,-2 6 38 0,-2 3-39 15,-2 6 45-15,-3 3-7 16,-4 10 13-16,-2 5-1 15,-2 2 1-15,-3 0 0 16,-2 20 8-16,0 8 18 16,0 4-10-16,0 4 23 15,0 0-38-15,0-2 36 16,0-3-22-16,0-9-13 16,2-10 18-16,9-7-19 15,5-5-1-15,1 0 28 16,3-8-23-16,-1-18 7 15,-2-2-12-15,-1-7-10 16,-1-4 9-16,-1 1-51 0,-3-1-14 16,-3 1 24-16,-3 6-15 15,-5 5 46-15,0 8 9 16,0 10 2-16,0 6 4 16,-11 3-4-16,-4 7 0 15,-3 18 7-15,-1 8-2 16,6 1 32-16,-3 4-1 15,10-1-8-15,-1-2 26 16,7-5-54-16,0-4 0 16,0-8 11-16,0-6 3 0,15-8-14 15,4-4 5 1,-1-2 0-16,1-24 19 0,2-8-24 16,1-4 0-16,0 0-4 15,0 0-20-15,1 4 11 16,-3 7-1-16,-2 8 14 15,-4 8-12-15,-2 10 12 16,-1 1-3-16,1 1-8 16,-1 25 4-16,-5 6 7 15,0 6 15-15,-2 5-9 16,-4-5 27-16,0-3-32 16,0-10-1-16,0-9 12 15,0-6-3-15,0-8-9 16,2-2 1-16,2 0 0 15,3-7 25-15,1-18-26 0,6-8 0 16,-1 0-7 0,-1-5 1-16,3 0-7 0,1 4 0 15,-1 3 8-15,4 9-8 16,-9 7 13-16,-1 6 0 16,-1 9-9-16,-4 0 6 15,0 7 0-15,3 23 3 16,-1 10 8-16,-1 8 35 15,4 6-36-15,0-1 5 16,5-10 23-16,1-8-33 16,5-16 10-16,5-11-4 15,1-8-6-15,-2 0 36 0,-1-13-38 16,-3-16 0 0,-7-7-5-16,-6-3-59 0,-7-2-24 15,0-2-102-15,-9 2-302 16</inkml:trace>
  <inkml:trace contextRef="#ctx0" brushRef="#br0" timeOffset="65362.26">11475 11594 1055 0,'0'0'153'0,"0"0"-153"15,0 0-6-15,0 0 1 16,0 0-104-16,0 0-152 0</inkml:trace>
  <inkml:trace contextRef="#ctx0" brushRef="#br0" timeOffset="65942.92">13107 11673 5 0,'0'0'243'16,"0"0"-120"-16,0 0 7 16,0 0 0-16,0 0 22 15,0 0-50-15,-12-101-22 16,12 93 27-16,0 4-59 15,0 2 23-15,0 2-15 16,0 0-43-16,3 0 8 16,0 22-21-16,1 19 0 15,-2 17 15-15,0 11-3 16,-2 14-12-16,0 4 0 16,0 6-6-16,0-4 4 0,0-12-103 15,5-19-155-15,13-31-371 16</inkml:trace>
  <inkml:trace contextRef="#ctx0" brushRef="#br0" timeOffset="66739.46">13488 11964 492 0,'0'0'236'15,"0"0"-95"-15,0 0-79 16,0 0 37-16,0 0-39 16,0 0-21-16,74 0-15 15,19 0-11-15,16 0-13 16,9 0 0-16,-2 0 4 15,-12 0 1-15,-23 0-5 0,-23-5 0 16,-20-3-6-16,-20-2 14 16,-11-1-8-16,-7-1 7 15,0-2-4-15,-15-1 28 16,-14-2-31-16,-3 5 2 16,1 3 5-16,0 5-1 15,4 0-6-15,7 1 0 16,9 3 7-16,9 0-4 15,2 0-3-15,0 0 0 16,21 0-15-16,20 0 19 16,10 0-5-16,5 11 1 15,-7 10-4-15,-9 11-10 0,-15 3 12 16,-21 14 2 0,-4 2 8-16,-13 3-6 0,-20 0 23 15,-6-5-4 1,6-10-18-16,4-7 21 0,11-9-24 15,18-13-11-15,0-10-99 16,38-7-301-16,20-36-254 16</inkml:trace>
  <inkml:trace contextRef="#ctx0" brushRef="#br0" timeOffset="68127.67">15494 11615 160 0,'0'0'73'15,"0"0"-42"-15,0 0 74 16,0 0-11-16,0 0-32 16,0 0 12-16,10 106-40 15,-10-88-9-15,0-4 5 16,0-4-24-16,0-6 4 16,0-3-5-16,0-1 0 15,0 0 21-15,0-7-1 16,-3-17-25-16,-4-6 7 15,3-1 3-15,-1 3-8 0,-1 6 26 16,2 9 24 0,-3 6 29-16,2 7-34 0,-2 0-26 15,-1 12-13-15,-3 22 4 16,-3 10-12-16,5 11 30 16,5 5-15-16,-1 8 38 15,5-4-34-15,0-2-8 16,0-10 22-16,0-9-28 15,9-14 2-15,0-8-7 16,0-9 11-16,2-11-3 16,4-1-6-16,4 0-1 15,0-20 14-15,1-6-15 16,1-4-2-16,4-3-9 16,-4-4-43-16,0 1 24 0,-1 5-2 15,-7 8 32-15,-4 9-2 16,-4 8 12-16,-1 6 1 15,-4 0-11-15,0 16 14 16,2 14 6-16,0 6 1 16,1 2-16-16,1 1 19 15,0-5-11-15,6-5-13 16,-2-4 0-16,3-7 9 16,1-8-3-16,1-8-6 15,-2-2 0-15,5 0 41 16,-1-24-35-16,3-8-3 15,-3-9-3-15,-1 0-26 16,-3-8 9-16,-9 3-43 0,-2 2 4 16,0 6 55-1,-6 9-5-15,-9 14 6 0,-2 7 11 16,2 8 3-16,-1 0 6 16,-2 14-19-16,1 15 4 15,-1 4 39-15,2 7-42 16,3 3 15-16,4-2-3 15,5-4-5-15,4-8 4 16,0-7-13-16,0-5 0 16,4-11 4-16,14-5 8 15,2-1-12-15,2-3 1 16,3-19 7-16,4-9-16 0,0-1-9 16,0-4-21-16,0 2 38 15,-4 6-28-15,-8 6 28 16,-1 8-3-16,-7 11-3 15,-1 3-1-15,-1 0 0 16,2 19 7-16,-2 17 19 16,-3 6-8-16,-4 3 7 15,0-6 2-15,0-5-19 16,0-7 24-16,0-10-25 16,0-8 1-16,0-5 4 15,0-4 4-15,0 0-6 16,0-6 5-16,4-21 0 15,10-2-16-15,1-5 6 0,4-3-13 16,0 2 9-16,1-2-11 16,3 7 17-16,-4 4-3 15,2 8 8-15,-9 10-3 16,-2 8 2-16,-1 0 0 16,3 16 9-16,-1 20-9 15,-1 4 16-15,0 4-20 16,-4-5 13-16,-1-6-18 15,-1-7 5-15,0-8-37 16,1-9-18-16,4-9-140 16,4 0-38-16,6-14-157 15</inkml:trace>
  <inkml:trace contextRef="#ctx0" brushRef="#br0" timeOffset="68549.42">16553 11628 396 0,'0'0'137'0,"0"0"-43"16,0 0-25-16,0 0-31 15,0 0 20-15,0 0-15 16,0-122-16-16,-2 96 19 16,-9 2-30-16,-3 0 25 15,-1 2 12-15,-1 4-34 16,1-1 32-16,-3 6-14 0,0 0-22 15,2 5 38 1,8 2-44-16,1 6 7 0,0 0-16 16,0 0 6-16,-1 28-7 15,1 16 2-15,5 16 7 16,2 18 48 0,0 12-42-16,0 3 13 0,0 12 7 15,0 3-34-15,0 4 26 16,0-1-19-16,0-13-5 15,0-14 19-15,-2-16-17 16,-6-16-4-16,2-15 0 16,4-17 9-16,-3-11-20 15,5-9 1-15,0 0-46 16,0-12 30-16,9-19-161 0,5-10-95 16,-3-7-200-16</inkml:trace>
  <inkml:trace contextRef="#ctx0" brushRef="#br0" timeOffset="70391.37">16297 12047 424 0,'0'0'291'15,"0"0"-155"-15,0 0-21 16,0 0-56-16,0 0-4 16,0 0-49-16,81-32 5 15,-48 25-9-15,0-4-2 16,-4-1 1-16,-5 0-4 15,-4-2 7-15,-6-2-4 0,-1 0 0 16,-4 2 10 0,1 2-11-16,-4 4 1 0,-2 4 0 15,-2 2 1-15,-2 2-1 16,0 0-3-16,0 0-2 16,0 14-12-16,0 10 17 15,0 4 11-15,0-2-7 16,0 0 33-16,0-8-35 15,0-4 13-15,3-4-15 16,3-9 14-16,4-1-12 16,0 0 13-16,7-5-14 15,-4-15 15-15,-1-4-16 0,2-4-12 16,-1 0 10 0,-1-2-31-16,-3 4 28 0,-1 4-7 15,2 6 12-15,-6 7-5 16,1 9 5-16,-1 0-4 15,-4 7-7-15,2 23 11 16,-2 6 18-16,0 2 3 16,0-1-10-16,0-6 28 15,0-4-30-15,0-9 10 16,2-9-3-16,0-4-7 16,5-5-2-16,0 0 14 15,6-12 4-15,5-15-6 16,2-4-19-16,2-4-2 15,5-1-9-15,0 4-35 16,7 2 25-16,-3 6-14 0,2 6 29 16,-6 8-9-16,-2 6 15 15,-8 4 0-15,-3 0-3 16,-8 14-16-16,-6 6 19 16,0 6-2-16,-2 0 8 15,-18-1 10-15,-5 2-7 16,-1-8-8-16,4-4 2 15,1-5 5-15,8-3 5 16,7-7-1-16,0 0 0 16,4 0 50-16,0-3-57 15,2-9 3-15,0 4 3 16,0 2-4-16,0 3 15 0,0 3-15 16,0 0 2-16,0 0-7 15,0 0-2-15,12 15 0 16,1 4-1-16,0-2 7 15,3-1-6-15,-1-4 0 16,3-3 2-16,3-5 3 16,0-4-1-16,4 0-4 15,4-7 0-15,0-15-17 16,2-7 12-16,-4-5-19 16,0-5-15-16,-2 3 32 15,-6 4-34-15,-3 3 29 16,-7 10 10-16,-5 5-6 15,-2 8 7-15,-2 3 1 16,0 3 0-16,0 0-8 0,0 14 17 16,0 13-9-16,0 1 17 15,0 3-14-15,0 1 22 16,0-3-21-16,0-5-1 16,0-8 13-16,10-5-12 15,1-6-4-15,2-5 1 16,0 0 12-16,6-2-11 15,0-20-2-15,1-5-11 16,1-7 11-16,0-3-38 16,0 4 10-16,-1-1 6 15,-7 9-22-15,3 7 42 0,-7 8 2 16,-3 4 0 0,1 6-1-16,0 0 1 0,2 13 0 15,-3 14 17-15,1 6-16 16,-3 4 20-16,-2 1-5 15,1-3-11-15,2-9 36 16,1-6-41-16,1-8 9 16,-3-5-8-16,0-5 10 15,2-2-11-15,0 0 4 16,1-7 0-16,3-20-8 16,0-5-8-16,-1-1-18 15,-1-4 6-15,-3 2-34 16,-2 1 29-16,-3 9 15 0,0 3 14 15,0 10 1 1,0 3 6-16,-8 9 1 0,-3 0-2 16,-5 7 10-16,1 17-13 15,-3 3 13-15,3 8-11 16,1 0 40-16,5-2-39 16,7-1 9-16,2-7-6 15,0-6 3-15,0-7-12 16,5-6 0-16,13-6 5 15,1 0 19-15,6-8-21 16,2-18 5-16,2-6-8 16,-2-3-5-16,-3 2 3 15,1 2-11-15,-8 4 5 16,-1 7-6-16,-5 6 14 0,-4 8 0 16,-5 4-2-1,0 2-5-15,-2 0 2 0,0 18 0 16,0 10 5-16,0 1 1 15,0 6 9-15,0-5-10 16,2-5 5-16,0-5 5 16,4-8-9-16,-4-7-1 15,2-5 2-15,3 0 9 16,1 0-7-16,4-10-1 16,-1-12-3-16,3-6 8 15,-4 2-10-15,3-4 2 16,-1 4-2-16,1-1-11 15,-1 8 11-15,-1 3 2 0,-1 6 0 16,-2 4-1 0,-2 6-2-16,1 0 3 0,1 0-7 15,4 11-1-15,1 16 16 16,0 2 2-16,3 6 8 16,-1 1-17-16,1-8 23 15,3-6-18-15,-4-10 1 16,3-8 12-16,-1-4-14 15,1 0-1-15,-5-21-4 16,-3-5-6-16,-8-6-22 16,-2-6-42-16,0 2-99 15,-20-4-66-15,-11-4-384 16</inkml:trace>
  <inkml:trace contextRef="#ctx0" brushRef="#br0" timeOffset="70545.28">17467 11504 838 0,'0'0'252'15,"0"0"-206"-15,0 0-32 16,0 0-14-16,0 0-69 16,0 0-224-16</inkml:trace>
  <inkml:trace contextRef="#ctx0" brushRef="#br0" timeOffset="72026.44">18760 11614 292 0,'0'0'202'0,"0"0"-108"16,0 0-40-16,0 0 21 15,0 0-22-15,0 0-28 16,0 0 33-16,0 0-44 16,0 0 14-16,0 0 16 15,0 0-20-15,0 0 33 16,0 0-12-16,0 0-29 15,0 0 25-15,0 0-38 16,0 0 9-16,0 0 24 16,0 0-32-16,2 0 6 0,-2 0-10 15,2 4-6 1,1 8-6-16,-1 8-1 0,5 9 13 16,-3 4-1-1,1 6 1-15,-3 1-2 0,-2-5 2 16,2-1 0-16,0-9 1 15,-2-6 2-15,0-12-3 16,0 0 1-16,0-7 14 16,7 0-12-16,4-11-3 15,5-17-13-15,6-11-11 16,7-3-15-16,-2 0 17 16,-2-4 22-16,-6 8-20 15,-5 8 20-15,-7 10 5 16,-1 12 9-16,-6 8 24 0,2 0-38 15,2 8-18-15,-1 22 13 16,-1 11 10-16,0 3 6 16,3-1 10-16,0-2-19 15,-3-7 18-15,2-8-14 16,-2-9-6-16,-2-6 4 16,2-7 5-16,1-4-9 15,1 0 9-15,5 0-5 16,2-22 33-16,5-9-37 15,-1-8-9-15,4 1 1 16,-2-1-33-16,-1 3 37 16,-3 4 2-16,1 6 2 15,-1 6 17-15,-7 8-13 16,4 4 20-16,-6 8-21 16,5 0 5-16,-1 3-8 0,4 26 12 15,3 8 1-15,-3 6 37 16,3 0-47-16,-1-6 6 15,-1-6-9-15,-2-9 10 16,-2-8-14-16,7-11 4 16,2-3-41-16,9 0 2 15,6-26-100-15,2-8-84 16,1-3-221-16</inkml:trace>
  <inkml:trace contextRef="#ctx0" brushRef="#br0" timeOffset="72821.98">19638 11543 344 0,'0'0'283'0,"0"0"-170"0,0 0-44 16,0 0-5-16,0 0-49 15,0 0-1-15,0-11 25 16,0 9-25-16,0 1 35 16,0-5-5-16,0 1-10 15,0-5-4-15,-4-1-30 16,-6 6 0-16,0-5 0 15,-5 2-27-15,1 5 20 16,-4 3 6-16,0 0-5 16,0 9-8-16,3 19 2 15,1 7 4-15,3 8 1 16,3-1 14-16,1 3 21 0,5-4-8 16,2-2-15-16,0-9 15 15,0-8-19-15,0-8-1 16,0-8 0-16,0-6 17 15,0 0-16-15,4-4 19 16,9-20-17-16,3-6-3 16,1 0-14-16,0 0-4 15,-2 3 14-15,3 3-19 16,-3 8 23-16,-1 4 0 16,-3 5 0-16,-5 4-1 15,4 3 1-15,-4 0 0 16,3 17 19-16,-3 8-8 15,4 8 22-15,1-5-8 0,0-2-23 16,2-8 20-16,-2-7-17 16,7-7-5-16,2-4 14 15,2 0-6-15,5-7 3 16,0-19-11-16,0-4-45 16,-2-8 17-16,-2-3-28 15,-4-1-29-15,-3-4 61 16,-5-2 9-16,-5-3 15 15,-2 0 0-15,-1 5 0 16,-1 3 44-16,-2 11 6 16,3 10-33-16,-3 5 22 15,2 8-32-15,-2 7 36 0,0-1-30 16,0 3-12 0,0 0 5-16,0 0-6 0,0 0-6 15,0 0 0-15,0 17 2 16,0 12 4-16,4 9 16 15,1 10-10-15,-1 6 26 16,0 2-30-16,-2-4 16 16,1-4-3-16,-3-8-7 15,0-6-6-15,0-9-2 16,0-12 6-16,0-3-4 16,0-7-2-16,0-2-35 15,2-1-48-15,3 0-103 16,-5-4-146-16</inkml:trace>
  <inkml:trace contextRef="#ctx0" brushRef="#br0" timeOffset="73235.75">19923 11492 696 0,'0'0'169'15,"0"0"-60"-15,0 0-62 16,0 0-37-16,0 0-3 15,0 0 3-15,148-78-10 16,-117 78 0-16,-4 0-4 16,0 13-3-16,-3 16 7 15,-1 0-6-15,-6 4 14 16,-1 4-7-16,-5-3 2 0,-5 1 6 16,-1-5 13-16,-5-5-11 15,0-10 3-15,0-4 26 16,0-6 8-16,0-5 14 15,0 0-25-15,0 0 11 16,0 0 17-16,0-14-53 16,0-15 5-16,0-5-17 15,0-7 1-15,11 4 7 16,2 4-8-16,4 8 0 16,-2 6-4-16,-1 9-12 15,-2 6 13-15,1 4-22 16,1 0-47-16,-3 12 64 0,1 9-52 15,-6-1-76-15,-1-7-77 16,-5-7-306-16</inkml:trace>
  <inkml:trace contextRef="#ctx0" brushRef="#br0" timeOffset="73410.64">20305 11083 686 0,'0'0'205'0,"0"0"-80"16,0 0-68-16,0 0-55 15,0 0-2-15,0 0-154 0,6-22-29 16,1 44-119 0</inkml:trace>
  <inkml:trace contextRef="#ctx0" brushRef="#br0" timeOffset="73766.49">20436 11436 364 0,'0'0'198'16,"0"0"-20"-16,0 0-62 0,0 0-33 16,0 0 29-16,0 0-70 15,2-63-19-15,-2 63 29 16,0 0-51-16,0 3-2 16,0 21 9-16,0 10-8 15,0 3 55-15,0 0-53 16,2 1 0-16,4-2 7 15,-4-5 0-15,4-6-9 16,-1-7 0-16,1-7-29 16,3-10-37-16,5-1-112 15,-1 0-68-15,5-20-354 16</inkml:trace>
  <inkml:trace contextRef="#ctx0" brushRef="#br0" timeOffset="74164.27">20617 11368 695 0,'0'0'302'16,"0"0"-132"-16,0 0-29 16,0 0-95-16,0 0-44 15,0 0 1-15,25-25 6 16,-3 42-9-16,3 4 0 16,-4 8 8-16,4-3-5 15,0 6-3-15,-1-3 0 16,0 0-4-16,-3-7-31 15,-3-2-18-15,-7-10-59 0,-7-6-49 16,-2-4 12 0,-2 0 32-16,0-10 7 0,0-16-60 15,0-3 93-15,0-8 77 16,-4-1 28-16,-9-3 46 16,-1 8 77-16,3 2-42 15,2 13 28-15,2 10-4 16,3 7-31-16,-5 1-29 15,-4 18-73-15,-7 19 3 16,-5 17 25-16,-2 5-21 16,2 1-5-16,2-4 4 15,2-2 5-15,5-6-22 0,8-7-40 16,8-11-174 0,0-14-197-16</inkml:trace>
  <inkml:trace contextRef="#ctx0" brushRef="#br0" timeOffset="74317.17">21040 11552 205 0,'0'0'846'16,"0"0"-712"-16,0 0-132 16,0 0-2-16,0 0-168 15,0 0-15-15,-2 34-384 16</inkml:trace>
  <inkml:trace contextRef="#ctx0" brushRef="#br0" timeOffset="75899.28">14640 13283 277 0,'0'0'319'16,"0"0"-148"-16,0 0-45 15,0 0 26-15,0 0-55 16,0 0-35-16,52-41-62 16,17 20 0-16,3-4 7 15,-3 3 2-15,-5-2-18 16,-12 2-5-16,-13 2 7 16,-14 1-11-16,-12 2 15 0,-5 3 3 15,-8-1-7-15,0 1 5 16,0-1-2-16,-10 3-8 15,-7 2 12-15,-4 3-6 16,1 7 6-16,3 0 0 16,5 0-8-16,8 0 8 15,4 0-1-15,0 0 1 16,11 0-21-16,18 0 21 16,7 0 0-16,1 12 2 15,-5 7 17-15,-10 8-12 16,-11 8 1-16,-11 8 1 15,0 4-2-15,-23 6 39 16,-8-6-46-16,0-4 1 16,4-8-4-16,12-9-37 0,13-9-95 15,2-17-133-15,11 0-336 16</inkml:trace>
  <inkml:trace contextRef="#ctx0" brushRef="#br0" timeOffset="79311.85">15564 13064 219 0,'0'0'140'0,"0"0"-131"0,0 0 14 16,0 0 90-16,0 0-16 15,0 0 16-15,11 2-27 16,-9-2 17-16,0-2 10 15,0-12-70-15,0-2-37 16,-2-1 22-16,0 2-22 16,0 3-6-16,0 2 0 15,0 4 0-15,0 3 12 16,-11 3-2-16,1 0-9 16,-6 3 13-16,0 17-13 15,0 8-1-15,1 5 6 16,-1 4-2-16,5 4 13 15,2-2-17-15,4-3 0 0,5-5 7 16,0-9 4-16,0-8-14 16,0-9 3-16,0-5 0 15,0 0 0-15,0 0 8 16,7-9-1-16,9-13 6 16,4-2-13-16,-5-3-2 15,2 5-12-15,-2 0 13 16,-4 8-10-16,-4 7 11 15,-3 4-5-15,3 3 3 16,-1 3-9-16,6 23 11 16,1 6 26-16,1-2-11 15,-1-4 23-15,1-7-37 0,-1-5 3 16,-3-7 15 0,0-3-9-16,1-4-10 0,2 0 17 15,5-15-4-15,7-14 13 16,4-10-26-16,0-5-1 15,4-4-5-15,0 0-32 16,-1 6 17-16,-6 6-9 16,-1 8 15-16,-5 12 1 15,-9 4 13-15,-4 8 1 16,-3 4-1-16,0 0 3 16,3 6-2-16,3 14 30 15,-4 4-19-15,3-2 11 0,-3-2-22 16,-1-4 0-1,-2-8-2-15,-3-2 15 16,0-6-13-16,0 0 1 0,0 0 1 16,0 0 34-16,0-14-36 15,0-8-51-15,0 0 45 16,0 2-44-16,-6 2 29 16,2 6 15-16,0 4 6 15,1 2 4-15,1 6 0 16,0 0-2-16,0 0-2 15,0 21 16-15,-2 13-16 16,1 7 18-16,3 1-15 16,0 0 33-16,3-4-36 15,12-10 0-15,5-4 5 16,5-7 5-16,-2-9-10 0,2-8 7 16,2 0-4-16,0-7 20 15,2-17-23-15,-2-8 0 16,0-2-1-16,-3-2-36 15,-6-1 7-15,0 4-4 16,-5 7 33-16,-1 4-10 16,-4 7 11-16,1 7 0 15,-5 5 17-15,4 3-17 16,-2 0-6-16,1 2 6 16,1 14 8-16,4 3 36 15,-6 0-38-15,1-1 8 16,-3-4 16-16,0-7-27 15,-4 0 1-15,0-5-4 16,0 1 9-16,0-3 2 16,0 0-11-16,0 0 0 0,0 0 17 15,0-3-15-15,0-11-4 16,0-2-25-16,0-2 7 16,0 2 10-16,0 2 1 15,0 4 9-15,-4 4-8 16,2 4 21-16,-2 2-16 15,-3 0 3-15,-5 15 0 16,0 18 2-16,-5 9-1 16,7 4 6-16,3 0 17 15,3-4-16-15,4-4-4 16,0-9-4-16,4-5 6 16,13-11-4-16,4-6-2 0,1-7 0 15,5 0 20-15,0-7-10 16,-1-14-5-16,-1-5-5 15,-5-4-19-15,1-5 17 16,-4 1-42-16,1-3-10 16,-5 2 25-16,-1 5-29 15,-4 6 58-15,-3 8 0 16,-3 8 3-16,-2 8 41 16,0 0-32-16,0 0-9 15,0 6-2-15,0 17 10 16,0 8-2-16,0 5 8 15,0 1-15-15,0-2 30 0,0-2-29 16,0-8-2-16,2-5 17 16,7-7-6-16,0-6-12 15,0-7 0-15,-1 0 6 16,4 0 11-16,1-3-17 16,1-19 0-16,-1-7-5 15,-2-3-30-15,3-3 16 16,-6 3-3-16,1 6 22 15,-2 6-3-15,0 1 3 16,-1 5 0-16,-1 4-5 16,-3 6 20-16,0 4-14 15,-2 0-1-15,2 0 2 16,1 1-2-16,2 22 1 0,-1 5 12 16,5 8 24-16,-1 1-36 15,6-2 17-15,1-3-6 16,1-3-10-16,2-9 27 15,-2-8-29-15,2-7 0 16,-1-5 17-16,4 0-6 16,-2-8-2-16,1-18-9 15,-1-1 10-15,-4-7-16 16,-1-4 6-16,-4-3-3 16,-1-3-15-16,3-4 18 15,1-4 0-15,1 5 0 16,-1 8 2-16,-5 10 13 15,-3 15-15-15,-2 9 0 16,-3 5-1-16,0 0-6 0,0 5 5 16,-19 19-4-16,3 2-1 15,6-2 2-15,3-1-12 16,5-7 1-16,2-4 12 16,0 0-19-16,0 0 20 15,2 0 3-15,11 8 0 16,3 0 1-16,-3 6-1 15,5-2 0-15,-5 0-10 16,3-2 15-16,-1 0-5 16,-1-1 0-16,-3-1 4 15,3-5-3-15,-1-9-1 0,7-6-4 16,4 0 0 0,3-9-39-16,2-18-18 0,-2-4-79 15,-5-1-44-15,1-1-36 16,-8 3-148-16,-1 1 245 15,-5 4 123-15,-5 0 76 16,-2 2 68-16,0 3 33 16,0 4-67-16,-2 4 15 15,0 3-31-15,0 6-23 16,0-1 3-16,0 1-60 16,-4 1 10-16,-9 2-24 15,-1 0 6-15,-3 0 4 0,-3 2-10 16,-1 22 0-1,0 10 31-15,0 13-24 16,3 8 30-16,1-2-15 0,7-5-18 16,4-7 20-16,6-14-24 15,0-11 0-15,0-8-6 16,0-5 18-16,0-3-4 16,2 0 3-16,10-3-4 15,1-16 10-15,3-5-17 16,1-3-29-16,-1 1 27 15,1-2-35-15,1 5 37 16,-2 0 0-16,-5 5 2 16,-2 8 17-16,-5 3-12 15,1 7 4-15,0 0-6 16,-1 9 15-16,3 15-17 0,1 1 22 16,1 4-23-16,3-5 28 15,1-5-30-15,1-10 0 16,-2-1 13-16,2-8 3 15,2 0-10-15,0 0 4 16,3-10-9-16,4-14 9 16,1-5-10-16,-1-4-18 15,-2-3 17-15,2 1-45 16,-3 9 42-16,-2 1-5 16,-2 6 9-16,-6 5-4 15,-1 6 4-15,-6 4 0 16,-1 4 3-16,1 0-3 15,1 0 0-15,0 0 0 16,0 12 4-16,1 0 17 0,-3-1-21 16,2-1 0-16,-1 0-3 15,0-4 11-15,-1 0-8 16,-2-3 0-16,2-3 4 16,-2 0 2-16,2 0-5 15,2 0-1-15,1-12 0 16,-1 1-16-16,-2-3 13 15,-2 0-9-15,0-1 12 16,0 3-10-16,0 2 10 16,0 5 0-16,0 3 17 15,0 2-11-15,0 0-1 16,-4 2-5-16,-7 21 0 16,-3 8 0-16,5 5 0 0,1 0 0 15,8-2 16-15,0-6-10 16,0-5-6-16,0-8 0 15,11-6 5-15,5-4 6 16,1-5-11-16,1 0 0 16,3 0 6-16,-4-14-6 15,3-8-3-15,0-8-12 16,-4 0-16-16,-3-4 23 16,-2 5-9-16,-4 6 16 15,-1 7-12-15,-3 5 19 0,-1 6-6 16,0 5 0-1,-2 0 7-15,0 9-13 0,3 22 20 16,-3 3-9-16,4-3 14 16,5-4-9-16,2-8-8 15,7-6 3-15,-1-9 1 16,4-4 13-16,1 0-19 16,-1-8 0-16,0-13 7 15,0-2 1-15,-3-5-14 16,-1 0 6-16,-3 0-9 15,-3 0 1-15,0 1 8 16,-2 5 0-16,-2 5-4 16,-1 5 8-16,-4 5-4 15,0 5 0-15,-2 2 3 16,0 0-14-16,0 11 4 0,0 16 7 16,0 11 2-16,0 9 12 15,0 9-14-15,0 4 0 16,0 8 4-16,3 4 18 15,1-1-22-15,3 1 0 16,0-4 10-16,-3-3-1 16,0-2-9-16,-1-6 0 15,-3-10 2-15,0-8 1 16,0-9-3-16,0-12 0 16,0-8-3-16,-3-6 11 15,-1-2-8-15,-5-2 2 16,-7 0 2-16,-3 0 15 0,-10-11-19 15,0-15 0-15,-2-11 4 16,0-9 7-16,8-9-11 16,7-5 0-16,9-1-9 15,7-5 1-15,0 7-25 16,11 0-10-16,16 7 7 16,4 4-80-16,-2 10-97 15,-6 8-195-15</inkml:trace>
  <inkml:trace contextRef="#ctx0" brushRef="#br0" timeOffset="80081.42">14438 14483 549 0,'0'0'261'16,"0"0"-104"-16,0 0-56 15,0 0-30-15,0 0-12 16,0 0-12-16,0 0-47 15,100-92 0-15,-40 66-4 16,1 4-7-16,-10 2-9 16,-11 4-28-16,-11 6 14 15,-16 4 24-15,-9 2 6 16,-4 1 2-16,0 0 2 16,-4 1 0-16,-13 2-8 0,-4 0 7 15,1 0 1 1,5 0 0-16,4 2 0 0,1 10 0 15,10 0-5-15,0 2-11 16,0 0 4-16,10 0 3 16,9 1 9-16,2 0 28 15,-8 3-23-15,-2 0 2 16,-8-1 0-16,-3 7 0 16,0 0 16-16,-3 0-23 15,-10 0-6-15,6-7 2 16,7-5-162-16,2-12-225 15</inkml:trace>
  <inkml:trace contextRef="#ctx0" brushRef="#br0" timeOffset="80479.39">15403 14101 90 0,'0'0'461'0,"0"0"-295"16,0 0-39-16,0 0 22 16,0 0-49-16,0 0 3 15,-3-90-37-15,6 90-50 16,-1 0 11-16,-2 0-23 15,7 10 8-15,2 19 1 0,2 22-7 16,3 9 10-16,-4 8 19 16,4 8-31-16,-3 2 12 15,-2 5-3-15,-5 3-8 16,1-2 10-16,-3-8-15 16,-2-9 0-16,0-13-4 15,0-12 4-15,0-8-7 16,0-16-33-16,0-6-42 15,0-10-41-15,0-2-144 16,0-14-94-16</inkml:trace>
  <inkml:trace contextRef="#ctx0" brushRef="#br0" timeOffset="80754.31">15405 14395 698 0,'0'0'248'15,"0"0"-142"-15,0 0-69 16,0 0-20-16,0 0-7 16,0 0-10-16,176-178 0 15,-131 166 3-15,-7 7 4 16,-14 5 2-16,-8 0 2 16,-7 17 35-16,-4 9-35 15,-5 6 38-15,0 9-18 16,-12-2-19-16,-12-3 10 15,-5 0-22-15,2-5-1 16,5-9-2-16,3-8-109 0,6-14-22 16,7 0-100-16,6-14-244 15</inkml:trace>
  <inkml:trace contextRef="#ctx0" brushRef="#br0" timeOffset="81128.82">15840 14173 723 0,'0'0'219'16,"0"0"-133"-16,0 0-66 15,0 0-1-15,0 0-7 16,0 0-12-16,118 27 9 16,-93-6 1-16,-3 5-10 0,-6 2 5 15,-3-4-5 1,-7 0 39-16,-1-5-25 0,-5-6 1 15,0-4 26-15,0-6-21 16,0-3 28-16,-3 0 0 16,-10 0-29-16,-2 0 28 15,1 0-43-15,-1-10-3 16,3-4 6-16,8-8 7 16,4-2-14-16,0-8 0 15,7 0 3-15,19 2-9 0,1 6 6 16,-2 6 0-16,0 6-5 15,-6 5-16-15,6 7-23 16,2 0-85-16,4 0-138 16,-6 17-115-16</inkml:trace>
  <inkml:trace contextRef="#ctx0" brushRef="#br0" timeOffset="83569.37">16241 14258 48 0,'0'0'518'16,"0"0"-296"-16,0 0-68 15,0 0-70-15,0 0-39 16,0 0-41-16,4-46 3 0,8 46 11 16,-3 0-16-16,-3 0 49 15,3 0-31-15,3 0-1 16,-2 0 13-16,9-5-30 15,0-2 22-15,2 0-22 16,-1-3 0-16,-3-2 8 16,1 0-10-16,-7-5-32 15,-2 4 19-15,-6 3-32 16,-3-2 32-16,0 6 9 16,0-2-6-16,0 6 0 15,-12 2 10-15,-3 0 0 16,-3 0-10-16,1 5 21 0,-4 14-11 15,1 3 10 1,3 4-6-16,0 4 38 0,5 3-24 16,0 4-5-16,5-3 32 15,5 1-39-15,2-10 10 16,0-3 3-16,11-6-17 16,14-6 17-16,8-7-16 15,2-3-1-15,8 0 18 16,-1-22-9-16,1-9-20 15,-3-5 9-15,-4-4-20 16,-7 2 15-16,-5 6-26 16,-9 8 31-16,-5 7-17 15,-3 12 25-15,-5 1-8 0,-2 4 0 16,2 0 1-16,2 0-12 16,3 4 13-16,0 10-2 15,0 0 19-15,1 0-10 16,-4-2-9-16,1-3 0 15,0-2 3-15,-3-5 0 16,-2 2-3-16,2-4 0 16,-2 0 0-16,0 0 11 15,0 0-17-15,0-10 6 16,0-7-37-16,0 0 36 16,0 1-41-16,0-2 26 15,0 4 8-15,-2 4 4 16,-5 2 4-16,2 4 8 15,1-1-3-15,0 5 33 0,0 0-38 16,-8 0 0-16,3 21 1 16,1-3 14-16,-1 6-11 15,7 5 11-15,2-2-12 16,0-3 20-16,0-3-23 16,0-1 0-16,6-8 5 15,11-3 8-15,2-5-13 16,1-4 12-16,0 0-11 15,2-1 27-15,-2-16-28 16,0-3 0-16,0-6-9 16,-1 0-19-16,-2-4 20 15,-1 1-15-15,-3 8 6 16,-2 3 6-16,-2 2 9 0,-2 6 2 16,-3 8-7-16,-4 2 8 15,2 0-5-15,-2 0-2 16,0 16 6-16,0 9 23 15,0 1-20-15,0 6-1 16,0-1 20-16,0 1-10 16,0-10-10-16,7-3-2 15,4-12 4-15,-2-1 5 16,2-3-9-16,5-3 0 16,-1 0 10-16,5-7 2 15,3-13-13-15,2-6 1 16,-2-6-21-16,0 2 16 0,2-2-14 15,-1 6 19 1,-3 1-11-16,0 10 14 0,0 1-4 16,-4 10 1-16,-3 4 0 15,-3 0-12-15,-4 24 15 16,-3 10-3-16,1 2 16 16,-5 0-5-16,0-6-11 15,0-7 0-15,0-3 1 16,-5-8 11-16,-9-3-12 15,2-2 0-15,-2-7 8 16,1 0 6-16,2 0-14 16,1-16 0-16,2-3 9 15,3-3-3-15,5 5 3 0,0-2-9 16,0 9 30 0,0 4-28-16,0 4 20 0,0 2-22 15,0 0 10-15,0 0-21 16,3 2 12-16,3 14-1 15,0-4 17-15,2 7-8 16,-4-2-9-16,3 0 0 16,-1-5 5-16,-2 0 2 15,3-7-7-15,0-1 0 16,6-4-2-16,6 0 14 16,0 0-19-16,6-21 7 15,-1-2-12-15,-1 0 2 0,-1-2-11 16,-2-1-3-1,0 2 22-15,-5 2-21 0,-3 3 23 16,-1 2 0-16,-5 7 3 16,-1 3-6-16,-3 6 3 15,-2 1 0-15,0 0-7 16,0 14 0-16,0 12 7 16,0 6 9-16,0 2-4 15,3-6 4-15,4-2-9 16,-1-8 0-16,5-6 1 15,1-5 8-15,-2-2-9 16,1-5 0-16,1 0 1 16,-1 0 10-16,5-5-11 15,-3-10-3-15,5-5-4 16,-1-3-24-16,1 4 15 0,-2-1 1 16,0 6 15-16,-3 2-10 15,-4 6 10-15,-5 4 0 16,1 2-1-16,-1 0 5 15,3 2-4-15,0 16 13 16,2 2-11-16,-1 2 23 16,1-2-25-16,3-3 0 15,-4-8 1-15,3-3 13 16,1-4-14-16,-4-2 0 16,6 0 4-16,-1 0 14 15,3-4-18-15,0-12 0 16,0-4 0-16,-3-2-21 15,-3-5 8-15,-2-2-6 16,-8 0 5-16,0 2 6 0,0 3-5 16,-6 5 13-16,-6 8-2 15,-7 7 14-15,4 4-12 16,-3 0 0-16,3 7 1 16,-1 18 4-16,3-4-3 15,1 6-2-15,6 1 10 16,1 0 4-16,3-2-13 15,2-6-1-15,0-4 6 16,0-4-20-16,9-7 14 16,5-5 0-16,3 0 20 15,1 0-8-15,0 0-15 16,2-17 3-16,2-5-13 16,-1-2-1-16,-2 3 4 0,-1 0-5 15,-2 5 7-15,-5 4-1 16,-2 6 9-16,0 3 0 15,-2 3-1-15,0 0-11 16,1 12 4-16,1 13 8 16,-2 5 10-16,0 4-3 15,-5-2 4-15,-2 0 6 16,0-6-15-16,0-4 26 16,0-8-28-16,0-4 0 15,0-7-2-15,0-3 17 0,0 0-15 16,4-3 3-16,7-17 8 15,5-2-22-15,-1-8 2 16,1 4-4-16,-3 3 9 16,3-4-26-16,-5 8 23 15,1 7-6-15,-4-1 8 16,-1 9-7-16,-3 1 12 16,3 3-1-16,-2 0-7 15,-1 5 16-15,3 15-4 16,-3 8 25-16,3 4-7 15,0 0 28-15,4-1-36 16,0-9-4-16,0-7 6 16,2-3-4-16,3-12-12 15,-1 0 3-15,4 0 1 16,-2-8 17-16,-1-11-21 0,-5-3-28 16,-7-7 2-16,-4 0-68 15,0-2-97-15,-27-8-314 16</inkml:trace>
  <inkml:trace contextRef="#ctx0" brushRef="#br0" timeOffset="83731.27">17676 13880 732 0,'0'0'233'16,"0"0"-218"-16,0 0-15 15,0 0-70-15,0 0-223 16,0 0-223-16</inkml:trace>
  <inkml:trace contextRef="#ctx0" brushRef="#br0" timeOffset="83873.2">17119 13851 655 0,'0'0'217'0,"0"0"-203"16,0 0-14-16,0 0-205 16,0 0-184-16</inkml:trace>
  <inkml:trace contextRef="#ctx0" brushRef="#br0" timeOffset="87466.08">14270 15520 572 0,'0'0'304'15,"0"0"-211"-15,0 0-1 16,0 0-51-16,0 0 10 16,0 0-42-16,0 0-4 15,175-26-10-15,-111 22-12 16,-6 4-4-16,-14 0 19 15,-17 0-8-15,-11 0 10 16,-14 0 1-16,-2-2 0 16,0-4 49-16,0 0-12 15,-2-6-21-15,-10 2-17 16,2-3 6-16,-1 2-7 0,1-1 1 16,2 0-5-16,3 1-3 15,1-1 13-15,4 3-5 16,0-5 0-16,0 2 3 15,19 6-9-15,8-2 6 16,0 8 0-16,-4 0-2 16,-3 0 2-16,-7 14-2 15,-11 12-6-15,-2 8 16 16,0 4 1-16,-22 0 11 16,0 0-18-16,2-3 11 15,7-12-13-15,5 0-36 16,8-7-83-16,0-8-160 0,0-8-214 15</inkml:trace>
  <inkml:trace contextRef="#ctx0" brushRef="#br0" timeOffset="97611.94">15290 15700 142 0,'0'0'474'0,"0"0"-396"15,0 0-49-15,0 0-16 16,0 0 28-16,0 0-3 15,0 0 1-15,-12 0 28 0,12 0-9 16,0 0 32-16,0-13 20 16,0-9-79-16,2-10-9 15,10 0-1-15,1-4-19 16,-7-7 30-16,4 1-29 16,-6-2-2-16,-4 0-1 15,0 3 8-15,0 6-9 16,0 7 1-16,0 10 0 15,0 10-10-15,0 4 2 16,-2 4 8-16,0 0 0 16,0 5-7-16,2 18 3 15,-3 3 4-15,3-1 0 16,0-2-7-16,0-9 9 16,11-2-4-16,4-3-5 15,4-9 7-15,3 0 0 0,5 0 0 16,2-3-5-16,0-11-4 15,-3-4-8-15,-6 0 9 16,-6 1 4-16,-7 12-6 16,-3 1 7-16,-4 4 3 15,0 0-23-15,0 0 22 16,0 18-27-16,0 10 28 16,0 5 20-16,0 8-8 15,0-4 22-15,2-6-21 16,3-5-1-16,1 1 20 0,4-14-28 15,0-3 1-15,1-3 2 16,10-7 1-16,3 0 11 16,10-7-17-16,1-12-2 15,-2-4 9-15,-1-3-9 16,-8-2-20-16,-1-2-20 16,-4 0-36-16,-3-2 48 15,-3 2-12-15,-3 0 12 16,-6 3 8-16,-4 6-2 15,0 3 22-15,0 6-2 16,0 3-14-16,-8 8 8 16,-6 1 1-16,-1 0 7 15,-4 0-1-15,1 18 10 0,3-1-9 16,-1 6 17 0,1 0-4-16,3 9 27 0,6-1-9 15,6 5-12-15,0 2 26 16,0-1-43-16,20-7 16 15,5-2-3-15,2-10-8 16,2-6-7-16,-6-6 3 16,2-6 5-16,0 0 11 15,-3-14-15-15,3-13 6 16,-1-5-10-16,0-4-20 16,-1 2 1-16,0 2-6 15,-2 2 11-15,0 5 9 0,-5 8-6 16,-6 8 11-16,-3 4 24 15,-5 5-23-15,2 0 16 16,2 0-17-16,-2 5 0 16,0 15 48-16,-2-3-35 15,1 4 7-15,-1-1-10 16,0-5-3-16,-2-4-4 16,2-8-3-16,-2-1 0 15,0-2 4-15,0 0 4 16,0 0-8-16,0 0 18 15,2-5-18-15,0-21-2 16,3-3-23-16,-2 5-5 16,-1-1 22-16,-2 8-29 0,0 5 31 15,0 6 4 1,0 2 2-16,0 4 10 0,-8 0-9 16,-4 0 4-1,-5 18 0-15,-2 8 5 0,1 6-9 16,3 3 15-16,5 6-13 15,4-1 23-15,6 4-20 16,0-8-1-16,2-3 12 16,23-9-17-16,1-6 0 15,8-9 5-15,-1-9 0 16,7 0 6-16,3-13-11 16,-1-13 1-16,-1-10-5 0,-4 0-41 15,-6 0 16 1,-4 2 11-16,-2 2 1 0,-8 0 12 15,-1 11 4 1,-5 7 1-16,-4 3-3 0,1 10 5 16,0 1-2-16,-2 0 0 15,1 0 6-15,-1 0 4 16,2 8-6-16,-2 5 5 16,-2 4 18-16,1 1-26 15,-1-4 15-15,-2-2-13 16,-2 2 9-16,2-10-11 15,-2 0-1-15,0-2 0 16,0-2-1-16,2 0 15 16,2 0-14-16,-2 0 6 15,4 0 3-15,1-14-8 16,1-4-1-16,2 0 0 16,-1-8-11-16,-5 4 7 0,-2 0 4 15,-2 4 0-15,0 4-3 16,0 6-2-16,0 5 0 15,-6 3 5-15,-5 0-11 16,-3 15 6-16,-1 13 5 16,1 7-1-16,1 0 7 15,1 5-8-15,3 1 2 16,5-6 0-16,4-4 1 16,0-9 5-16,0-8-6 15,0-10 0-15,0-4-9 16,0 0 9-16,9-9 8 15,3-8-5-15,-4-10-6 0,3 4-4 16,-1-4-5-16,-4 5 0 16,5 0-25-16,-3 0 30 15,2 4-6-15,-3 8 13 16,-3 4 6-16,-4 6-5 16,4 0 10-16,0 4-11 15,4 20 8-15,-2 4 23 16,3 2-24-16,0 2-7 15,2-12 15-15,-2 1-7 16,2-12-8-16,1 0 0 16,-2-5 8-16,2-4 0 15,1 0-8-15,0-8 0 16,3-10 15-16,-1-10-15 0,3-2-9 16,1-5 6-16,-4-3-13 15,1-2 9-15,-5 0 7 16,-3-2 0-16,-3 0-7 15,-5-2 7-15,0 8-2 16,0 1 0-16,0 13 3 16,0 10-6-16,0 6 5 15,0 6 0-15,0 0-7 16,0 0 7-16,0 8 0 16,0 10 2-16,5 8 5 15,-3 1 8-15,0-1-13 16,3 6-1-16,-3 3 22 0,0 6-17 15,0-1-1-15,0 6-5 16,2-4 13-16,6-2-17 16,1-6 4-16,0-8 0 15,5-9 1-15,-3-12-1 16,7-5 0-16,5 0 0 16,2-5 4-16,4-22 10 15,0-4-14-15,0-3 0 16,-2-9-5-16,-7-1-5 15,-4-5 9-15,0 3-2 16,-9-1-10-16,-3 3 6 16,-4 3 7-16,-2 9 0 15,0 6 5-15,0 12 4 0,0 10-9 16,0-1 0 0,0 5 14-16,0 0-19 0,0 0 5 15,0 0 0-15,-2 0-13 16,-8 15 16-16,0 11-3 15,-3 2 0-15,4 11 1 16,0 1-6-16,4 6 5 16,5 2 0-16,0-6-4 15,0-4 8-15,12-2-4 16,8-10 3-16,0-8 9 16,3-4-19-16,1-14 10 15,2 0-3-15,5-4 0 16,4-24-8-16,-2-8-29 15,-2-4-26-15,-4-2-87 0,-3-4-56 16,0-2-324-16</inkml:trace>
  <inkml:trace contextRef="#ctx0" brushRef="#br0" timeOffset="100107.7">14235 16517 466 0,'0'0'275'0,"0"0"-91"16,0 0-62-16,0 0-1 16,0 0-29-16,0 0-20 15,0 0-62-15,-71-28 9 16,109 24-19-16,13-4 0 15,8 0 0-15,7-2-2 0,-2-4 9 16,-6-4-14-16,-5 0 5 16,-12-3-29-16,-12 8 11 15,-14 7-16-15,-11-2-5 16,-4-2 23-16,0 2-13 16,-10-1 2-16,-13 0-4 15,-4 0 28-15,4 5 5 16,2 3 6-16,10 1 6 15,6 0 40-15,5 0-36 16,0 0-16-16,10 0-2 16,21 0 2-16,9 5 0 15,5 11 0-15,-8 5 0 16,-5 1 0-16,-19 7 0 0,-13 0 0 16,0 0 1-1,-18 4 4-15,-13-3 23 0,-2-8-28 16,8-3 5-16,9-6-10 15,16-9-29-15,0-4-167 16,41 0-244-16</inkml:trace>
  <inkml:trace contextRef="#ctx0" brushRef="#br0" timeOffset="100667.21">15643 16052 195 0,'0'0'259'16,"0"0"-69"-16,0 0-114 15,0 0-4-15,0 0-51 16,0 0 2-16,-2-89-5 16,2 71-16-16,-2 0 24 0,-4 0-10 15,-3 4 16-15,-1-2 38 16,0 6-26-16,1 6 24 15,-1 1-17-15,2 3-21 16,-1 0-8-16,3 0-22 16,-4 21 0-16,4 14 18 15,1 10-14-15,1 18 27 16,-3 7-4-16,2 11-13 16,1 4 8-16,2 1-8 15,2-5-8-15,0-7 28 16,0-11-31-16,0-5 2 15,0-12-4-15,0-7 9 0,0-12-7 16,0-5-3-16,0-13-8 16,0-4 5-16,0-5-43 15,0 0-9-15,0 0-11 16,-7-23-105-16,1-8-133 16,-8-10-205-16</inkml:trace>
  <inkml:trace contextRef="#ctx0" brushRef="#br0" timeOffset="101014.01">15356 16491 401 0,'0'0'307'16,"0"0"-128"-16,0 0-45 16,0 0 1-16,0 0-67 15,0 0-36-15,5-82-32 0,30 70 4 16,12-2-9 0,2 1 5-16,2-1-28 0,1 1 9 15,-8-5-45-15,-1-5 35 16,-12 5 4-16,-5-4 15 15,-8 9 0-15,-4-1 10 16,-7 5 0-16,-5 6 18 16,-2-2-14-16,0 5 23 15,0 0 4-15,0 0-30 16,0 0 0-16,0 26 4 16,0 6 0-16,0 12 48 15,0-3-45-15,0 2 19 16,0-2 2-16,0-9-28 0,4-6 17 15,7-9-18-15,1-6-6 16,3-7-9-16,5-4-86 16,7-4-32-16,4-24-148 15,3-13-481-15</inkml:trace>
  <inkml:trace contextRef="#ctx0" brushRef="#br0" timeOffset="102475.59">16571 16262 175 0,'0'0'203'0,"0"0"-56"16,0 0-53-1,0 0-55-15,0 0 36 16,0 0-26-16,15-62 11 0,-13 58-3 15,-2 2 7-15,0-1 38 16,0 3-41-16,-10 0-27 16,-11 0-15-16,-2 17-15 0,0 5-4 15,0 6 0 1,6 2 5-16,3-6-10 0,10 3 5 16,4-10 0-1,0 2-8-15,11-4 4 0,16-4 4 16,10-1 0-16,4-2 11 15,3 2-7-15,-1 6-3 16,-7-2-1-16,-12 0 5 16,-13-6-5-16,-11 2-3 15,0 7 3-15,-25-5 19 16,-8-1 22-16,-5 1-31 16,3-1-4-16,8-8 3 0,7 1 1 15,7-4-15 1,5 0 5-16,8 0-67 0,0-14-36 15,16-8-211-15,18-4-280 16</inkml:trace>
  <inkml:trace contextRef="#ctx0" brushRef="#br0" timeOffset="103983.95">17053 16266 532 0,'0'0'183'16,"0"0"-63"-16,0 0-28 16,0 0-41-16,0 0-27 0,0 0-17 15,0-16 5-15,0 16-12 16,0 0 3 0,0 0 3-16,0 0 0 0,0 0-6 15,2 2 0-15,2 4 6 16,1-6-3-16,-1 0-3 15,2 0 1-15,0 0 14 16,-2-9-15-16,0-10-10 16,1 0-8-16,-3-1 6 15,-2 1 6-15,0 7 6 16,0-3 0-16,0 12 15 16,-11 3-11-16,-7 0 20 15,-2 8-18-15,-2 14-1 16,1 14 26-16,1 5-3 15,5 5 8-15,2 5 16 0,3-5-31 16,10 3 12-16,0-5-21 16,0-9-3-16,16-8 2 15,2-13-11-15,0-9 0 16,2-5 18-16,4 0-14 16,3-12 0-16,2-22-4 15,-2 1-29-15,2-5 24 16,0 0-29-16,-4-3-17 15,-3 10 38-15,-7-1-1 16,1 6 14-16,-5 7 0 16,-2 6 5-16,-3 4-5 15,-3 4 16-15,-3 5-12 16,0 0 5-16,0 0-9 16,0 14 0-16,0 9 28 15,0 7-28-15,0 7 36 0,0-6-25 16,2 3-3-16,3-7 28 15,1-3-36-15,3-12 10 16,-3-2-10-16,2-2 11 16,-4-6-9-16,5-2-2 15,7 0 0-15,1-6 17 16,8-16-6-16,-3-8-12 16,-2-2 1-16,-4 0-33 15,-10-4 20-15,-6-3-15 16,0 7 28-16,0-3-16 0,-10 8 17 15,-9 10-1-15,4 6 14 16,-5 11-8-16,2 0 0 16,-2 0-6-16,0 14 0 15,5 12 16-15,-1 3-12 16,5 6 8-16,4 4-3 16,2-2-4-16,5 2 8 15,0-11-13-15,2-2 0 16,19-8 19-16,1-4-19 15,3-10 12-15,2-4 8 16,-1 0-16-16,5-8 12 16,-4-14-16-16,2-6 2 0,0-8 1 15,-5-4-3-15,-1-8-6 16,-4 3 6-16,-5 3-10 16,-7 2 7-16,-5 14 3 15,-2 8 0-15,0 7 1 16,0 8 2-16,0 3-3 15,0 0 0-15,-17 6-6 16,-4 16-3-16,3 0 9 16,7 4 0-16,11-4-7 15,0-4-8-15,0-4-4 16,7-2 13-16,13-2-8 16,0-2 11-16,4-2-10 15,-1-1 4-15,-1-5 2 16,-4 0-6-16,-2 0 0 15,-8 3 8-15,-3 8-12 0,-1 5 11 16,-1 2 6-16,-3 1 0 16,0 3-7-16,0 0 16 15,0 1-8-15,0-5-1 16,2-4 7-16,5-2-1 16,3-9-6-16,9-3 0 15,0 0 30-15,6 0-29 16,-3-13 4-16,3-7-3 15,0-5-2-15,-2-1-2 16,4-6-17-16,-4-2 6 16,-3 3 10-16,-2-6-22 15,-4 5 19-15,-4 2 2 16,-5 4-8-16,-1 3 4 0,-4 6 8 16,0 7 0-1,0 2-3-15,0 6 8 0,0 2-4 16,-13 0 0-16,0 0 8 15,-5 14-17-15,-3 9 13 16,4 0-5-16,1 12 31 16,5 0-21-16,7 9 17 15,4-2 4-15,0 2-19 16,22-12 24-16,12-9-20 16,10-11-2-16,5-12 18 15,4 0-29-15,-3-31-3 16,-6-8 0-16,-8-12-54 0,-7-7 12 15,-14-7-43-15,-8 6-138 16,-7 1-182-16</inkml:trace>
  <inkml:trace contextRef="#ctx0" brushRef="#br0" timeOffset="104841.28">18970 12837 123 0,'0'0'330'0,"0"0"-88"16,0 0-102-16,0 0 9 16,0 0-37-16,0 0-40 15,-40 0-1-15,40 0-54 16,0 0 7-16,0 0-4 16,15 0-15-16,18-4 31 15,17-10-36-15,12-1-15 16,9 0-15-16,3 5-202 15,-5 1-297-15</inkml:trace>
  <inkml:trace contextRef="#ctx0" brushRef="#br0" timeOffset="105375.98">18930 14134 427 0,'0'0'381'0,"0"0"-121"15,0 0-132-15,0 0-56 16,0 0-55-16,0 0-6 15,117-54-17-15,-47 47 6 16,5 0-93-16,4 2-122 16,-8-8-351-16</inkml:trace>
  <inkml:trace contextRef="#ctx0" brushRef="#br0" timeOffset="106159.53">18932 15436 440 0,'0'0'320'16,"0"0"-150"-16,0 0-64 15,0 0 20-15,0 0-42 16,0 0-46-16,-22 0 8 15,22 0-45-15,0 0-2 16,0 0 0-16,20 0 1 16,18 0 30-16,13 0-23 15,18-4-7-15,8-2-11 16,8 2-137-16,0-3-246 16</inkml:trace>
  <inkml:trace contextRef="#ctx0" brushRef="#br0" timeOffset="106605.5">18968 16378 358 0,'0'0'406'16,"0"0"-166"-16,0 0-95 16,0 0-22-16,0 0-65 15,0 0-52-15,17 0 36 16,28-9-39-16,15-4-3 15,18 0-11-15,13-5-142 0,6-5-296 16</inkml:trace>
  <inkml:trace contextRef="#ctx0" brushRef="#br0" timeOffset="146778.67">20051 13796 204 0,'0'-12'161'0,"2"7"-78"16,1-4-34-16,-1 5 37 16,2-6-55-16,2 0 10 15,1 2-18-15,0 0 21 16,-2-1 30-16,1 0-49 15,1-2 37-15,-3 4-7 16,0-5-24-16,4 2 29 16,-4 0-38-16,-2-1 0 15,0 6 23-15,1 0-32 16,-3 5 32-16,0 0-24 16,0 0-17-16,0 0 10 15,0 0-14-15,0 0 0 0,0 0 24 16,-3 0-11-1,-11 13-13-15,-3 8 0 0,-3 8 6 16,0 2 12-16,0 8-15 16,2 1 4-16,3 2 28 15,6 0-24-15,4 1-3 16,5-5-5-16,0-6 6 16,5-6 0-16,12-8-9 15,8-7 0-15,4-6 9 16,-2-5 6-16,2-5-14 15,-2-18 3-15,-4-12 3 16,0-5-12-16,-7-4 5 0,-5-4-17 16,-7-3 7-1,-4 5-10-15,0-5 14 0,0 3 4 16,-13 9 2-16,-3 12-14 16,-1 10 14-16,3 12 0 15,-3 5-20-15,-4 4 17 16,1 22 3-16,1 7 0 15,0 8 0-15,4 3-5 16,3 2 5-16,8 0 0 16,4 0 13-16,0-2-4 15,0-2-3-15,13-4-6 16,10-7 10-16,1-7 3 16,3-8-13-16,2-9 0 15,-2-7 1-15,2 0 15 16,0-14-16-16,-3-14 0 15,-1-6 8-15,-7-3-22 16,-3-1 14-16,-3 1 0 0,-6 3-14 16,1 8 11-16,-5 6 3 15,0 6 0-15,-2 6 7 16,0 6-11-16,0 0 4 16,0 2-6-16,0 0-7 15,0 0 0-15,0 14 13 16,-2 11 0-16,-2 1 5 15,-1 1 15-15,5 4-20 16,0 1 0-16,0-2 0 16,0-2 10-16,5-5-10 15,3-2 0-15,0-9 4 0,-2-5-4 16,-1-5 0-16,3-2 0 16,2-2 13-1,5-22-8-15,1-8-6 0,-1-7 1 16,1-2 0-16,-5 1-18 15,-2 5 18-15,-5 0 0 16,-1 9-10-16,-3 6 18 16,4 6-8-16,-4 8 0 15,2 3 3-15,-2 3-16 16,0 0 13-16,0 0-14 16,0 5-1-16,3 10 16 15,-1 4-1-15,0 3 0 0,2 4 3 16,3 0 9-16,-2 4-12 15,1-4 0-15,1 2-5 16,2-5 15-16,2-8-10 16,-2-3 0-16,2-7 3 15,3-5 10-15,1 0-10 16,5-7-3-16,3-17 7 16,-4-5 0-16,-1-6-7 15,-5-1 0-15,-3-2 1 16,-4-2-16-16,-3 0 15 15,-1-5 0-15,-2-1-12 16,0 2 23-16,0 7-11 16,0 5 0-16,0 8 4 15,0 7 7-15,0 9-11 0,0 2 0 16,0 6 4-16,0 0 6 16,0 0-12-16,0 0 2 15,0 0-2-15,0 0-14 16,0 17 16-16,0 9 0 15,0 6-9-15,0 3 19 16,0 7-10-16,0 2 0 16,0 1 7-16,2 2 4 15,2-6-11-15,-2-1 0 16,3-5 7-16,-3-6 5 16,1-3-12-16,-1-8 0 15,0-7 3-15,3-6-4 16,3-5 1-16,8 0 0 0,8-5 4 15,10-19-4 1,-2-5-4-16,-7 1-20 0,-6 4-27 16,-9 6-1-16,-6 6-77 15,-4 5-55-15,-4 0-85 16,-21 2-237-16</inkml:trace>
  <inkml:trace contextRef="#ctx0" brushRef="#br0" timeOffset="147027.51">20602 13825 141 0,'0'0'217'0,"0"0"15"16,0 0-57-16,0 0 18 16,0 0-24-16,0 0-116 0,8-20-38 15,34 5-12-15,6 1 6 16,1 0-18-16,-3 2-55 16,-6 2-114-16,-3-2-52 15,-8-7-260-15</inkml:trace>
  <inkml:trace contextRef="#ctx0" brushRef="#br0" timeOffset="151564.57">21428 13766 30 0,'0'0'193'16,"0"0"-29"-16,0 0-45 15,0 0-22-15,0 0-11 16,0 0-5-16,0 0 37 15,16-31-41-15,-16 29-13 16,3 1 23-16,-3-3-55 16,0 2 3-16,0 2-4 15,0 0-30-15,0 0 13 16,0 0-14-16,0 0-1 16,0 0-14-16,0 0 6 15,0 16 9-15,0 4 5 0,0 4 0 16,0 0 19-1,15-2-24-15,3-3 0 0,4-2 18 16,4-7-15-16,4-8-3 16,5-2 8-16,4 0 1 15,0-22 18-15,-3-8-27 16,-9-5-14-16,-14 1 10 16,-13 1-35-16,0 5 34 15,-20 2 1-15,-17 4-6 16,-8 8 2-16,-5 5 14 15,-5 9-6-15,-3 0 32 16,4 16-27-16,5 11 7 16,14 1-4-16,17 0 0 15,13-4 5-15,5-2-13 0,10-6 0 16,25-6 5-16,14-8 6 16,9-2-7-16,0-2-4 15,-5-20 13-15,-5-7-16 16,-9 0 3-16,-5-7-4 15,-7 0-8-15,-7-3 5 16,-3 1 7-16,-5 0 0 16,-3 0 6-16,-5 4-7 15,-2 5 1-15,-2 8 0 16,0 4 12-16,0 9 4 16,0 3-16-16,0 5 0 15,0 0 12-15,0 0-14 16,0 0 2-16,2 0 0 0,5 20-20 15,0 11 23 1,0 6-3-16,1 7 0 0,-1 14 2 16,-1 0 13-16,4 9-15 15,-6 5 0-15,-2-4 9 16,1 4 4-16,-3 1-13 16,0-4 13-16,0-2-8 15,0-9 22-15,0-8-27 16,4-10 4-16,2-14 0 15,0-11 3-15,0-10-7 16,-2-3 0-16,-1-2 9 16,3 0 4-16,0 0-13 0,4-14 6 15,1-13 7-15,-5 0-5 16,2-7-8-16,-8-2 0 16,0-3-24-16,0 1 16 15,-8 3-7-15,-15 3 15 16,-9 5-18-16,-2 9 19 15,3 5-1-15,2 4 0 16,12 4 1-16,5 3-10 16,8 0 9-16,4 2 0 15,0-5 5-15,0-2-2 16,22-2-3-16,7-1 0 16,5-3-21-16,-5 4-25 15,-5-3-189-15,-1-8-268 0</inkml:trace>
  <inkml:trace contextRef="#ctx0" brushRef="#br0" timeOffset="152817.79">22498 13593 200 0,'0'0'246'0,"0"0"-80"16,0 0-60-16,0 0 17 16,0 0-35-16,0 0 4 0,-2 0-8 15,2 0-25-15,0 0 30 16,0-11-68-16,0-10-13 16,18 1-5-16,0 1 2 15,4-2-5-15,-1 8 0 16,-6 1-10-16,-1 9-5 15,-4 3 7-15,1 0-2 16,1 6-4-16,-6 18-1 16,-1 7 15-16,-5 4 0 15,0 1 0-15,0 2-6 16,-5-4 6-16,-11-2 0 16,-5-1-1-16,0-9 7 15,3-5-6-15,9-10 0 0,5-5 11 16,2-2 6-1,2 0-6-15,0-2 14 0,11-22-8 16,11-5-9 0,5-4-8-16,-2 1 0 0,-6-5-19 15,0 3 14-15,-4 3-17 16,1-1 22-16,-3 9-22 16,-2 5 24-16,-4 4-2 15,-1 8 0-15,-6 2 4 16,0 4-10-16,0 0 6 15,3 0 0-15,-3-2-7 16,0 2 15-16,2-5-8 16,-2 0 0-16,2 1 7 15,1-2-7-15,-1 2 0 0,-2-2 0 16,4-1 8-16,-1 2 0 16,1-2-8-16,-2-2 0 15,0 1 5-15,0 2-3 16,1 0-2-16,-1 0 0 15,-2 2 7-15,0 2 7 16,0 2-14-16,0 0 4 16,0 0 4-16,0 0 0 15,0 0-8-15,0 0 0 16,0 0-13-16,-5 0 9 16,-8 10 4-16,-5 7 0 15,3 9 6-15,3 1 15 16,6 9-16-16,6 5 1 0,0 3 27 15,0 0-24-15,14-4 0 16,7-6-9-16,6-9 11 16,4-13-10-1,5-10-1-15,7-2 0 0,3-14 14 16,6-25-14-16,-6-3-28 16,-3-2-30-16,-3 3-102 15,-5 6-72-15,-4-2-285 16</inkml:trace>
  <inkml:trace contextRef="#ctx0" brushRef="#br0" timeOffset="156168.32">23675 13437 106 0,'0'0'147'16,"0"0"-5"-16,0 0 4 15,0 0-25-15,0 0-9 16,0 0-30-16,11-42-6 16,-9 39 1-16,-2 3-46 15,0 0 14-15,0 0-42 16,0 0 3-16,0 0-8 15,3 0 6-15,0 3-4 16,1 6 4-16,0 2 6 16,-2-3-4-16,3-1-6 0,-5 2 0 15,0-7-1-15,2 0 4 16,-2-2-3-16,0 0 0 16,0 0 14-16,0 0-12 15,0 0 3-15,0-8-2 16,0-9-6-16,0-4 1 15,0 3 2-15,0 2-4 16,0 4 7-16,0 2-9 16,0 2 6-16,0 1 0 15,0 4-11-15,-7 3 8 16,-1 0-10-16,-4 0 11 16,-3 0 0-16,-1 14 2 15,-4 6 0-15,2 6 1 0,2 6 33 16,5 8-25-16,3 6 29 15,6 7 9-15,2-2-37 16,0-2 22-16,0-9-30 16,15-8 3-16,7-18 12 15,5-12-7-15,6-2-9 16,5-16 21-16,5-23-17 16,-3-7 9-16,-3-3-14 15,-5-2 3-15,-8 7-16 16,-3 4-10-16,-6 8 6 15,-1 6 16-15,-3 10-7 16,-5 8 1-16,1 4 7 16,0 4-1-16,2 0-16 15,1 0 7-15,2 4 10 0,-1 13 0 16,-2 4 9 0,-2 1-7-16,-5-2-2 0,0-2 0 15,-2 0 4-15,0-6 5 16,0-2-9-16,0-1 0 15,0-8 9-15,0 1-12 16,0-2 3-16,0 0 0 16,0 0 13-16,0 0-3 15,0-5-9-15,0-16-1 16,0-2-11-16,0-3 0 16,0 1-1-16,0 1 12 15,0 6-12-15,-2 6 12 16,-5 4 0-16,-2 8-1 0,0 0-29 15,-2 0 24 1,-2 9-1-16,0 14 7 0,-1 5-10 16,1 4 23-16,1 1-13 15,4 1 1-15,1-2 12 16,3-3-10-16,4-3-3 16,0-6 0-16,0-8-2 15,0-7 4-15,0-5-2 16,0 0 1-16,4-15-1 15,5-9-9-15,-1-1-13 16,0 0-2-16,-4 2 17 16,3 2-17-16,1 4 24 0,2 4 0 15,-4 6 15 1,-1 4 4-16,-1 3-5 0,0 0-10 16,3 15 10-16,0 14-10 15,-3 5 12-15,1 0-4 16,-1-5-1-16,0-10-6 15,1-9-5-15,0-6 0 16,-3-4 13-16,0 0-5 16,-2 0-8-16,9 0 22 15,6-11-18-15,8-18 8 16,3-7-12-16,1-1-23 16,2 0 19-16,-2 2-23 15,0 6 27-15,-2 7-5 0,-6 8 5 16,-3 8-2-16,-3 6 2 15,-2 0-3-15,-1 6-15 16,-6 15 12-16,-4 2 6 16,0 5-4-16,0-1-11 15,-4-1 12-15,-12-5 3 16,-2-3 0-16,0-6-7 16,3-7 17-16,3-5-7 15,4 0 22-15,1-19-21 16,0-6 17-16,7-4-21 15,0 0 2-15,0 6 6 16,0 7 6-16,0 9 2 0,0 2 27 16,0 5-41-1,0 0 14-15,0 0-16 16,0 0-1-16,0 5-16 0,0 12 18 16,0 5-1-16,5 2 0 15,-1 0 10-15,3 0-13 16,-1-1 3-16,4-4 0 15,1-1 1-15,2-7 0 16,3-4-1-16,1-4 0 16,3-3-9-16,3 0 9 15,2-13 0-15,-2-13 16 16,2-3-32-16,-2-2 13 16,-5-1 2-16,-1-2-4 15,-5 2-6-15,-4 4 6 16,-3 3 5-16,-1 8 0 0,-4 1-2 15,2 6 3-15,-2 2-1 16,0 3 0-16,0 1-30 16,0 1 29-16,0 1-18 15,-6 0 8-15,-3 2-7 16,-3 0 18-16,2 0 0 16,-1 14-6-16,1 8 5 15,-1 6 0-15,5 7 1 16,2 0 0-16,4 2-2 15,0-5 16-15,0-6-14 16,0-6 4-16,8-8-2 16,5-9-4-16,8-3 4 0,1 0 22 15,5-8 9 1,-1-14-28-16,-1-4-2 0,-3-2-3 16,-1 2 8-16,-4-3-10 15,1 3 2-15,-3 1-2 16,-3 3-16-16,-6 4 18 15,-3 8 0-15,-3 4-4 16,0 6-7-16,0 0 11 16,0 0-10-16,0 0 10 15,-5 0-13-15,1 0 15 16,4 11-2-16,0 6 0 16,0-1 2-16,0 6-9 15,21 4 8-15,2 4-1 16,0 1 11-16,-6-2-7 15,-5-7-4-15,-8-3 0 0,-4-6-3 16,0-1-5-16,0-1-1 16,-16-1 9-16,-12-2 3 15,-9-3-3-15,4 2-2 16,0-4-94-16,10-1-114 16,14-2-184-16</inkml:trace>
  <inkml:trace contextRef="#ctx0" brushRef="#br0" timeOffset="156968.87">25356 13133 37 0,'0'0'161'16,"0"0"-16"-16,0 0 71 15,0 0-76-15,0 0 4 16,0 0-25-16,-9-29-37 16,9 29 4-16,0 0-25 15,0 0 9-15,0 0-9 0,0 0-49 16,-2 0 14-1,2 12-26-15,0 28 0 0,-2 18 14 16,0 21-12-16,0 12 16 16,2 10-3-16,0-1-5 15,0-3-2-15,0-9-8 16,0-12 0-16,0-13-5 16,0-10 5-16,-5-16-9 15,0-14-12-15,5-11-73 16,0-3-12-16,0-9-78 15,0 0-21-15,0-17-129 16</inkml:trace>
  <inkml:trace contextRef="#ctx0" brushRef="#br0" timeOffset="157382.63">25256 13391 559 0,'0'0'175'16,"0"0"-67"-16,0 0-40 15,0 0-16-15,0 0-18 16,0 0 20-16,239-80-50 16,-208 80 10-16,-9 5-8 15,-7 16 10-15,-6 2-12 16,-4 4 24-16,-5 1-3 0,0 0 18 15,0 0-41-15,-12-6 18 16,-7-2 4-16,-1-8-22 16,-3-3 33-16,3-9-10 15,0 0-2-15,2-3 45 16,3-20-50-16,3-4 12 16,10-7 0-16,2-4-26 15,0-2 8-15,18 2-12 16,9 2 0-16,7 2-15 15,1 3-26-15,-2 9 3 16,-1 5-8-16,-12 10-73 16,-1 7-2-16,-5 0-154 0,-3 12-139 15</inkml:trace>
  <inkml:trace contextRef="#ctx0" brushRef="#br0" timeOffset="157929.26">25663 13329 267 0,'0'0'187'0,"0"0"7"16,0 0-56-16,0 0-17 15,0 0-88-15,0 0 27 16,45-46-47-16,-27 42 5 15,0 4-12-15,2 0-2 16,5 1-8-16,1 21 0 16,-1 7 4-16,-5 0 1 15,-7 3 3-15,-6-3-4 0,-7 0 20 16,0-3-13-16,0-5-1 16,0-10 11-16,-5-6-3 15,1-5 45-15,2 0-15 16,-5 0 31-16,-1-17 5 15,3-14-76-15,0-4 25 16,5 2-24-16,0 1 0 16,7 1-2-16,6 9-3 15,3 3-2-15,-5 5-12 16,-2 6-76-16,3 3-63 16,-2 5-135-16,-1 0-357 15</inkml:trace>
  <inkml:trace contextRef="#ctx0" brushRef="#br0" timeOffset="158359.75">25972 13349 398 0,'0'0'298'16,"0"0"-235"-16,0 0-29 16,0 0 1-16,0 0 4 15,0 0-18-15,15 2 5 16,-4-2 21-16,0 0-19 15,5 0 25-15,-2 0-16 16,-4 0-16-16,4-5 30 16,-5-4-47-16,-1-3 8 0,-1-2-12 15,-2 0 0-15,-5 4-10 16,0-1 6-16,0 7-23 16,0 0 13-16,-3 2-12 15,-10 2-7-15,0 0 18 16,-5 0 18-16,0 5-4 15,3 7 1-15,-4 3 0 16,6 1 8-16,3 7-3 16,-2 5 27-16,3 2 16 15,7 8-17-15,2-2 36 16,0-2-18-16,7-3-45 16,22-11 34-16,6-8-38 15,5-12 0-15,3 0 20 16,-3-15-20-16,-1-19-6 0,-2-4-104 15,-8-4-65-15,0 4-79 16,-5 2-273-16</inkml:trace>
  <inkml:trace contextRef="#ctx0" brushRef="#br0" timeOffset="159633">26375 13279 203 0,'0'0'124'0,"0"0"-98"15,0 0 45-15,0 0 14 16,0 0 5-16,0 0-22 15,0 40-53-15,0-36 37 16,0-4-38-16,0 0 10 16,0 0 21-16,-2 0-8 15,-5 0 12-15,-2 0-21 0,-2-7-27 16,-3-4 20 0,1 1-16-16,0-1-5 0,1 6 25 15,4-2-13-15,1 6 46 16,3 1-15-16,-1 0-23 15,-4 0 10-15,0 0-26 16,-4 12-4-16,2 5 26 16,0 8-25-16,1 3 38 15,6 2-21-15,4-2-13 16,0 0 19-16,0-5-18 16,10-9-6-16,3-1 0 15,5-11 8-15,1-2-6 16,2 0 31-16,3-22-30 0,-2-6 12 15,-2-4-12-15,1-2-6 16,-6-2 1-16,-1-1-27 16,-6-4 27-16,-1-3 1 15,-5-2 1-15,-2-1-10 16,0 5 17-16,0 8-7 16,0 15 3-16,0 6 15 15,0 13-10-15,0 0-8 16,0 0-22-16,0 0 21 15,-4 8-11-15,-3 14 12 16,3 4 0-16,-3 6 7 16,4 4-7-16,1 8 2 15,0 2-2-15,0 3 31 0,2 1-23 16,0-4-7-16,0-6-1 16,0-5 15-16,0-6-18 15,12-9 3-15,-4-6 0 16,5-10-18-16,1-4 39 15,3 0-21-15,6-14 9 16,-1-13-6-16,1-8-6 16,-6 1-19-16,-1-4-7 15,-5 2 21-15,-2 1-7 16,0 5 15-16,-4 9-4 16,-3 8 13-16,0 8-5 15,-2 2-4-15,0 3 2 0,0 0-6 16,0 13-25-1,0 14 29-15,0 9 12 0,0 1-4 16,0-1 4-16,4-2-12 16,3-6 1-16,2-3 16 15,4-11-13-15,-4-2-4 16,1-9 0-16,-2-3-6 16,1 0 6-16,5-3 17 15,1-20-14-15,3-7-6 16,-1-1-9-16,2-2-2 15,-2 1-2-15,-3 4-3 16,-3 8 19-16,-2 5 0 16,-5 10 2-16,1 5 53 15,-5 0-55-15,2 0 5 0,2 0-5 16,1 1-2 0,1 14-6-16,-3 0 8 0,-1-3 0 15,0 0-1-15,-2-4 5 16,3-1-4-16,-3-5 0 15,0 1 8-15,0-3-8 16,2 0 0-16,-2 0 0 16,2 0 4-16,-2 0-1 15,0 0-3-15,0-5 0 16,0-7-39-16,0-1 38 16,0-3-4-16,0 3 5 15,0 1-12-15,0 2 12 16,0 3 0-16,0 5-5 15,0 2-11-15,-7 0 13 0,-2 0 3 16,-2 0 0-16,0 12-7 16,0 4 14-16,2 2-7 15,5 3 11-15,1 2-2 16,3 2 15-16,0 3-2 16,0 0-15-16,13-5 16 15,10-4-16-15,4-7-7 16,0-5 9-16,-3-7 0 15,0 0 4-15,-1-3-13 16,-5-20-11-16,-3-2 1 16,-6-5-104-16,-6-2-56 0,-3-2-217 15</inkml:trace>
  <inkml:trace contextRef="#ctx0" brushRef="#br0" timeOffset="159796.91">26627 13036 882 0,'0'0'273'0,"0"0"-201"16,0 0-33-16,0 0-27 15,0 0-12-15,0 0-16 16,18 12-15-16,11 0-176 16,2-4-125-16</inkml:trace>
  <inkml:trace contextRef="#ctx0" brushRef="#br0" timeOffset="160392.57">27015 13116 130 0,'0'0'209'0,"0"0"-51"16,0 0-17-16,0 0-57 15,0 0-3-15,0 0 43 0,13-54-71 16,-13 50 4-16,0 4 24 15,0-3-41 1,0 3 21-16,0 0-16 0,0 0-43 16,0 0 26-16,0 0-28 15,0 11-2-15,0 13-3 16,0 10 10-16,0 4 12 16,0 7 7-16,0 1-20 15,0 1 17-15,0-1-21 16,0-3 3-16,0-7-2 15,0-6 1-15,0-9-4 16,0-6-3-16,0-7-80 16,0-6-41-16,0-2-96 0,0 0-97 15,-5-16-283 1</inkml:trace>
  <inkml:trace contextRef="#ctx0" brushRef="#br0" timeOffset="161515.28">26878 13331 606 0,'0'0'374'16,"0"0"-219"-16,0 0-10 16,0 0-63-16,0 0-66 15,0 0 17-15,58-19-21 16,-15 12 2-16,3-3-4 16,0-2 7-16,0-3-14 15,-5 0-3-15,-6 1 1 16,-8-3 2-16,-5 3-3 0,-8 4 0 15,-6 3 0-15,-6 0-21 16,-2 2 15-16,0-3-13 16,0 1 19-16,0-1-14 15,0 2 10-15,-2-2 0 16,-4 4 3-16,-3 2-11 16,-1 2 7-16,0 0 5 15,-3 0 0-15,1 0-10 16,1 9 11-16,-1 5-1 15,6 3 0-15,-1 5 9 16,3 5-14-16,2 2 5 0,2 4 0 16,0 1-2-1,0 0 6-15,11-2-4 16,7-6 0-16,7-6-3 16,1-10-7-16,5-10 6 0,5 0 4 15,0-18 3-15,-5-10-3 16,0-2-17-16,-8 0 13 15,-4 2-20-15,-1 2 19 16,-5 4 5-16,1 3 0 16,-5 6 4-16,-1 5-1 15,-3 4-3-15,0 4 0 16,-1 0 9-16,1 0-9 16,1 0 0-16,-2 8 0 15,1 1 5-15,0 4 3 16,-3-4-8-16,0 0 0 0,1-2 10 15,-3 0-14-15,2-6 4 16,0 2 0-16,-2 1-4 16,0-4 7-16,0 0-3 15,0 0 0-15,0 0 8 16,0 0-20-16,0-7 12 16,0-7-28-16,0-3 22 15,0 2-10-15,0 6 16 16,-4 1 0-16,-3 3-6 15,-5 5 6-15,2 0 0 16,-7 0 0-16,0 17-19 16,-1 5 23-16,3 6-4 0,3 0 0 15,8-2 13 1,4-4-19-16,0-2 6 0,6-4-2 16,17-8-17-16,4-6 33 15,2-2-14-15,2-2 17 16,2-20-8-16,-2-4-13 15,-2-4 4-15,-4 0-16 16,-2 0 3-16,-10-5-26 16,-3 0 35-16,-2-4-4 15,-6-5 12-15,-2-6-9 16,0 1 5-16,0 4 0 16,0 6 9-16,0 15 4 15,0 13-7-15,0 7 36 16,0 4-37-16,0 0 17 15,0 0-22-15,0 0 0 0,-4 2-14 16,1 15 12-16,-2 14 2 16,1 9 0-16,-3 10 14 15,3 8-14-15,2 6 1 16,2 0 2-16,0-1 47 16,0-5-49-16,4-8 20 15,9-10-11-15,3-8 7 16,-1-11-20-16,2-8 3 15,-2-11 0-15,1-2 0 16,-1 0 14-16,1-22-26 16,1-6 12-16,4-2-88 15,-1-2-90-15,2-6-246 0</inkml:trace>
  <inkml:trace contextRef="#ctx0" brushRef="#br0" timeOffset="163986.87">28120 13253 441 0,'0'0'274'16,"0"0"-115"-16,0 0-57 15,0 0 5-15,0 0-37 16,0 0-66-16,12-13 12 0,-1 13-16 16,-3 7 0-1,0 14-16-15,-6 9 9 0,-2 9 7 16,0 3 0-16,0 0-4 15,-8-6-23-15,8-12-146 16,0-16-179-16</inkml:trace>
  <inkml:trace contextRef="#ctx0" brushRef="#br0" timeOffset="165686.14">28863 13162 308 0,'0'0'174'0,"0"0"-48"15,0 0 2 1,0 0-71-16,0 0 22 0,0 0-9 15,19-100-35-15,-13 78 38 16,-2-2-52-16,-4-2 6 16,0 0-10-16,0-2-10 15,0 1 10-15,0-1-17 16,0 2 3-16,0 4 11 16,0 3-2-16,0 2-9 15,-2 7 31-15,0 4-22 16,-1 4 28-16,0 2-29 15,3 0-6-15,-2 0-10 16,-2 2-8-16,-1 21 13 0,3 10 0 16,0 11 11-16,0 7-4 15,2 9-7-15,-2-2 4 16,2-2 20 0,0-3-16-16,0-5-8 0,0-6 0 15,0-11 13-15,0-6-13 16,0-9 0-16,0-6 0 15,0-8-1-15,2-2 5 16,7 0-4-16,5 0 14 16,3-10-12-16,3-8-2 15,1-3-7-15,-4 2-38 16,-3 1 44-16,-1 3-43 16,-5 4 31-16,2 0 9 15,-4 4-3-15,1 2-2 0,-3 3 9 16,-2 0 0-16,-2 2-6 15,2 0 6-15,1 0-6 16,-3 2-6-16,5 16 12 16,-3 5 32-16,5-4-26 15,-1 4-4-15,1-5 21 16,2-3-17-16,-5-4-6 16,1-5 0-16,1-4 16 15,3-2-16-15,0 0 14 16,4-5 5-16,-2-9-2 15,3-3-10-15,-3-2-7 16,3-1 0-16,-1-2-26 16,1 0 19-16,-4 3-27 0,1 0 25 15,-3 4-11-15,-2 6 29 16,-6 4-9-16,2 0 26 16,-2 5-21-16,0 0 17 15,0 0-22-15,0 0-16 16,0 12 1-16,0 8 17 15,0 2-2-15,0 2 1 16,0-2 16-16,5 1-11 16,1-2-6-16,1-7 0 15,2-3 8-15,2-6-3 16,3-3-6-16,1-2 2 16,3 0 9-16,0 0 12 15,0-16-22-15,-5 0-4 0,-4-3-2 16,-4-4-42-16,-5-1 31 15,0 0-1-15,-8 1 0 16,-13 0 18-16,0 8 0 16,1 4 2-16,-2 7 19 15,0 4-13-15,1 0-8 16,8 0 0-16,5 0 6 16,6 3-12-16,2-2 6 15,0 1-20-15,0-2 19 16,19 0 2-16,4 0 1 15,8 0 7-15,4-3 7 16,1-8-32-16,-1-3 2 0,-4 0-60 16,-4 0 66-1,-6 1-46-15,-5 4 47 0,-10 3-2 16,-1 4 18 0,-5 2 0-16,0 0-9 0,0 0-29 15,0 14 17-15,0 9 12 16,0 3 25-16,0 1-6 15,0 1-17-15,0-5 29 16,-3 1-17-16,3-6-11 16,-2-5 32-16,2 0-32 15,0-4 3-15,0-4-6 16,0-1 11-16,0-4-4 16,0 0-7-16,7 0 0 15,3-12 23-15,4-11-23 16,1-2-21-16,-1-1 3 0,-1 3 0 15,-4 5 10-15,1 6 8 16,-4 2 0-16,1 4-14 16,1 6 13-16,4 0-7 15,-1 0-5-15,5 18 25 16,-1 2-12-16,5-2 3 16,1-2-2-16,0-5 42 15,0-6-29-15,-6-5 6 16,1 0 1-16,-5 0-11 15,0-12 23-15,-4-10-33 16,-1-9 0-16,-1-4-1 16,-1-5 3-16,-4 2-2 0,0 2 0 15,0 8-16-15,0 6 1 16,0 8-5-16,-9 7-49 16,3 7-7-16,-1 0-193 15,7 3-236-15</inkml:trace>
  <inkml:trace contextRef="#ctx0" brushRef="#br0" timeOffset="166645.66">30105 12980 186 0,'0'0'381'16,"0"0"-228"-16,0 0-62 15,0 0 20-15,0 0-108 16,0 0 10-16,37 28-13 16,-32 2 0-16,-1 4 25 15,-2 0-20-15,0-4 3 16,-2-4 28-16,2-8-32 0,4-5 3 16,-4-10 2-1,0-1-2-15,2-2 9 0,1 0 27 16,1 0-21-16,0-7 2 15,4-12-21-15,1-1-6 16,5-4-6-16,-1-3-22 16,3 1 28-16,0 1 3 15,-5 7 0-15,-4 8 23 16,-5 4-16-16,-4 6 26 16,3 0-33-16,-1 10-2 15,3 16 2-15,-3 4 17 16,2 1-14-16,-1-4 19 15,-1-1-14-15,0-10-4 16,-2-4-4-16,2-8 8 16,-2-4-4-16,0 0-4 0,0 0 0 15,2 0 38-15,0 0-37 16,5-12 27-16,0-10-28 16,6-4-9-16,6-4 9 15,0-3-37-15,4-2 16 16,-3 3 1-16,-3 8 20 15,-3 8 0-15,-7 7 3 16,-5 8 4-16,0 1 11 16,-2 0-18-16,6 16 0 15,2 10 21-15,-2 3-15 16,5 0 20-16,-4 2-3 16,2-6-22-16,2-6 35 15,-2-5-30-15,-2-9-4 16,-1-3 29-16,1-2-18 0,4 0-12 15,3 0 26-15,1-12-25 16,1-2-4-16,-1-1-13 16,1-4-65-16,1 3-75 15,6-2-189-15,2 1-343 16</inkml:trace>
  <inkml:trace contextRef="#ctx0" brushRef="#br0" timeOffset="168325.85">30869 13004 370 0,'0'0'299'0,"0"0"-161"0,0 0-11 16,0 0-11-16,0 0-65 15,0 0-19-15,2-2-18 16,-2 0-7 0,0 2 9-16,0 0-16 0,0 0 0 15,0 0-3-15,0 0 3 16,0 0 0-16,0 0-1 15,0 0 4-15,0 0-16 16,0-3 13-16,0 0 0 16,0-3 1-16,0-4 9 15,0 0-10-15,0-2 0 16,-2 2 12-16,-5 1-7 0,3 4-4 16,-1 3 0-1,3-1 24-15,0 1-25 0,-3 2 0 16,1 0 0-16,-3 0-7 15,-2 11-4-15,-2 7 11 16,0 4 0-16,2 4 2 16,0 6 12-16,0 2-14 15,5-1 0-15,2-6 6 16,2-3-9-16,0-5 3 16,0-6 0-16,0-3-10 15,9-4 13-15,4-6-3 16,5 0 2-16,2 0 17 15,-3-18 8-15,-1-5-27 16,0-6-16-16,0 0 14 16,-3-2-38-16,-2 1 40 0,-2 4-2 15,-3 8 13-15,1 4-2 16,-3 8 4-16,2 1 13 16,-2 5 19-16,-4 0-41 15,0 0-1-15,2 0-3 16,-2 3-23-16,0 19 11 15,2 2 11-15,-2-1 1 16,2-4 16-16,3-1-8 16,-1-6-8-16,0 0 4 15,2-6 3-15,0 0 9 16,-4-6-16-16,3 0 0 16,1 0-5-16,3 0 23 15,7-15 5-15,2-6-23 16,-1-4 5-16,-1-1 3 0,-3 1-8 15,1 5 0-15,-5 4-2 16,2 4 9-16,-7 6-7 16,3 2 0-16,-5 4 5 15,-2 0-9-15,3 0 4 16,-3 4-15-16,2 14 4 16,0 4-2-16,0 4 13 15,-2-4 0-15,4-2 12 16,1-3-7-16,1-5-5 15,4-3 0-15,1-4 9 16,-3-2-1-16,4-3-8 0,-1 0 5 16,-5 0 5-1,4-3 3-15,-1-11-13 0,3-9-8 16,5-3-10-16,-2 0 0 16,3-1 18-16,-7 6 0 15,3 3 0-15,-4 6 12 16,-3 5-12-16,-5 5 0 15,-2 2 7-15,0 0-7 16,0 2-14-16,0 21 1 16,0 3 13-16,0 2-2 15,0-3 2-15,0-6 0 16,3-3-3-16,4-5 13 16,-7-8-10-16,4-3 0 15,2 0 2-15,3 0 7 0,3 0-8 16,1-18 1-16,1-4-4 15,-1-4-21-15,-3-1 10 16,2 4-20-16,-3 2 23 16,-3 5 1-16,2 4 9 15,-4 8 0-15,0 0 49 16,-4 4-46-16,0 0 16 16,2 0-19-16,1 11-9 15,1 9 9-15,0 3 0 16,1 0 1-16,2-3 17 15,4-2-9-15,0-2-9 16,0-4 0-16,4-5 9 16,2-4-14-16,-5-3 9 0,2 0-4 15,-1-10 4-15,-4-9-4 16,1-4-12-16,-2-5-6 16,1 0 4-16,-2 0 9 15,0 3 5-15,-3 4 0 16,0 3 14-16,-1 7-6 15,-3 3 6-15,0 6 6 16,0 2-15-16,0 0 19 16,0 0-24-16,0 0 0 15,0 0-9-15,0 0 9 16,0 0 0-16,0 0 0 16,0 6-3-16,0 16-7 0,0 13 10 15,0 9 0 1,0 12 0-16,0 8 4 0,0 2-4 15,0-2 0-15,-5-4 6 16,1-2-12-16,-3-5 6 16,2-3 0-16,1-8 2 15,0-2 3-15,-1-6-5 16,-1-6 0-16,-4-4 4 16,4-6-9-16,-1-7 5 15,1-6 0-15,-1-3 8 16,2-2 2-16,-2 0-3 15,-1 0 13-15,-3 0-20 16,-7-14 37-16,-3-8-37 0,2-6 2 16,3-10-1-1,3-8 11-15,9-7-16 0,4-5 4 16,0-2-2 0,8 2-10-16,7 2-1 0,-3 8-30 15,1 11 3-15,1 8-142 16,1 9-262-16</inkml:trace>
  <inkml:trace contextRef="#ctx0" brushRef="#br0" timeOffset="174754.39">19873 14529 128 0,'0'0'136'0,"0"0"-11"15,0 0-51-15,0 0 11 16,0 0-3-16,0 0-25 15,0 0-4-15,11-83 26 16,-11 81-28-16,0-1-6 0,0 3-3 16,0 0-32-16,0 0 5 15,0 0-15-15,0 0 0 16,0 0-8-16,0 0 5 16,0 0 1-16,2 0-5 15,0 5 7-15,2 3 6 16,-2 0-6-16,0-4 0 15,2-2 1-15,-2-2 8 16,-2 0-9-16,0 0 1 16,0 0 6-16,0 0 7 15,0 0-14-15,0 0 0 16,0 0 18-16,0 0-9 0,0-10-9 16,0-4 0-1,-8-3 4-15,-2 3-4 0,-1 1 0 16,-3 1 0-16,3 1-7 15,-3 1 7-15,1 8-7 16,2 1 3-16,-3 1 4 16,2 0-8-16,0 0 8 15,1 10 0-15,-2 7 4 16,3 10 3-16,2 3-7 16,3 2 2-16,5 4 9 15,0 0 3-15,0-1-14 16,0-2 0-16,0-3 4 15,3-8 0-15,5-10-8 16,4-5 4-16,-3-7 0 16,4 0 4-16,3 0 3 0,1-29 9 15,3-5-3 1,-1-7 0-16,-4 2-17 0,3 7 4 16,-5-2 0-16,-1 10 0 15,-2 10 0-15,-5 2 0 16,1 7 36-16,-4 3-36 15,-2 2 17-15,3 0-17 16,-1 7-14-16,5 15 14 16,0 0 8-16,1 2 2 15,2 0 26-15,1-2-31 16,-1-4 9-16,2-7 4 16,-1-2-16-16,-2-6 36 15,0-3-38-15,0 0 0 16,2 0 55-16,3-17-50 0,3-13 0 15,1-2-5-15,-5-5 12 16,1 2-25-16,-8 3 13 16,-3 5 0-16,-3 5-15 15,0 6 15-15,0 10 0 16,0 5-1-16,0 1 3 16,0 0-5-16,0 0-8 15,0 10 11-15,-9 5-2 16,-1 2 8-16,6-3-6 15,4-2 0-15,0-7 0 16,0 3-13-16,0-6 3 0,2 1-12 16,12-3 21-16,1 0-20 15,3 0 20-15,1-5-5 16,-4 0-15 0,-2 5 12-16,-6 0 1 0,0 0 5 15,-5 0-8-15,0 7-12 16,0 10 23-16,-2 5-2 15,0 0 9-15,0-4 15 16,0 0-22-16,0-6 0 16,0-2 18-16,2-4-8 15,0-6-10-15,5 0 0 16,2 0 4-16,2 0 21 16,5 0-14-16,-1-14-6 15,2-4-1-15,-5-2 1 0,-3 3-5 16,3 0 0-16,-4-5 4 15,3-1-12-15,-1 2 8 16,-1-2 0-16,-3 5-11 16,-2 3-10-16,-4-1 16 15,0 7 0-15,0-1-23 16,0 4 24-16,0 2-11 16,0 1 15-16,-4 3-7 15,-7 0 1-15,3 0 4 16,-2 0-1-16,-1 0 3 15,3 7-11-15,0 9 11 16,2 5 0-16,6 6-14 16,0 0 18-16,0 4-4 0,6 0 35 15,17-4-20-15,1-3 37 16,8-7-51-16,-1-9 3 16,0-8 36-16,-2 0-35 15,-4-8 12-15,-1-16-17 16,-6-6 14-16,-2-5-28 15,-3 3 13-15,-7 5-44 16,4 5 3-16,-6 5-116 16,-2 8-115-16,-2-2-333 15</inkml:trace>
  <inkml:trace contextRef="#ctx0" brushRef="#br0" timeOffset="177639.44">22235 14127 173 0,'0'0'197'0,"0"0"-46"15,0 0-28-15,0 0 3 16,0 0-58-16,0 0 2 16,12-17-43-16,-12 17-15 15,2 0-24-15,-2 0 6 16,4 3 6-16,-2 9-8 15,3 0 16-15,-3 0-8 16,5-2 0-16,-3-4 6 16,3-3 1-16,-3 0-7 0,1-3 0 15,1 0 31-15,-3 0-18 16,2 0 14-16,-3-10-17 16,-2-2-8-16,2 0 14 15,0 0-16-15,-2 0 0 16,0 4-13-16,0 4 6 15,0-1 7-15,0 5 11 16,-2 0-9-16,-12 0 21 16,-1 7-23-16,-3 12 0 15,5 1-7-15,-1 6 23 16,7 1-11-16,1-1 27 16,6 0-17-16,0-3 28 0,0-4-43 15,0 1 0 1,8-4 7-16,11-4 4 0,1-4-11 15,-1-6 5-15,4-2-1 16,2 0 25-16,-1-5-28 16,4-14 1-16,5-5-4 15,-8 0-30-15,0-6-6 16,-2 2 1-16,-8 2 25 16,-3 3 2-16,-6 6 10 15,-2 7 0-15,-1 2 11 16,-3 6-1-16,0 2 6 15,0 0-16-15,0 0-33 16,0 3 27-16,-7 17 4 0,-6 3 2 16,4 0 14-16,2 3-3 15,3-1-1-15,4-1 8 16,0-6-18-16,0 0 33 16,2-6-31-16,9-2-2 15,3-4 11-15,-1-3 16 16,3-3-27-16,1 0 16 15,1-5-14-15,-3-11 27 16,1-1-29-16,-3-6 0 16,-3 0-11-16,-2-2 8 15,-1-1-8-15,-3-1 3 16,-4 1-25-16,0 5 26 16,0 1-8-16,-6 8 15 0,-9 2-9 15,1 6 27-15,1 4-13 16,-3 0-4-16,3 0 5 15,-1 9 8-15,3 8-14 16,5 3 0-16,1 1 16 16,5 8-8-16,0 0 0 15,0-2 8-15,11-3-14 16,10-6 23-16,2-2-19 16,6-6-6-16,0-6 30 15,2-4-20-15,1 0-7 16,-5-10 0-16,-3-12 4 15,-3-10 13-15,-2-3-20 16,-1 0 0-16,-2-8-6 16,-3 2 16-16,-4 0-10 0,-9 10 0 15,0 4 1-15,0 12 28 16,0 8-29-16,0 6 0 16,0 1-3-16,-11 0 11 15,-3 4-8-15,-1 11 0 16,2-1 4-16,6 3-8 15,5-5 4-15,2-2-17 16,0 2 8-16,0 2-25 16,13-3 19-16,5 5 3 15,0-4 12-15,1 0-18 16,2 2 16-16,-1 1 2 16,0-1-9-16,0 0 7 0,0-4-6 15,-2-2 8-15,-2-3 0 16,-8-2 1-16,-3-3-1 15,-1 0 0-15,3 0 7 16,2 0-1-16,0-18 7 16,2-2-8-16,0-3 3 15,-4 0-4-15,-1-3-4 16,-1 2 0-16,-2 0-1 16,-3 1 5-16,0 7-4 15,0 4 0-15,0 5 5 16,0 4-20-16,-8 3 12 15,0 0 3-15,-1 0-4 16,5 3 5-16,-1 4-6 0,5 1 5 16,0-4-45-1,0-2 38-15,5 3-13 0,5-2 20 16,4 3 8 0,-1 2-4-16,2 5-4 0,4 1 0 15,-3 4 0-15,-3 3-14 16,-3 2 14-16,-2-1 0 15,-2 3-11-15,-1 2 19 16,-3-8-8-16,0-2 0 16,0-7 3-16,0-4 7 15,0-4-10-15,8-2 0 16,1 0 32-16,7 0-16 0,4-8 3 16,5-10-18-1,-3 0 10-15,3-2-22 0,-2 0 10 16,-4-2-30-16,-2 0 31 15,-3-4-46-15,-3-1 26 16,-3 4 18-16,0 1 2 16,-6 3-6-16,-4 4 6 15,0 3 0-15,0 4-10 16,0 3-12-16,0 1 20 16,-6 4-12-16,-4 0 28 15,4 0-21-15,-1 0 7 16,-1 6 0-16,2 12-12 15,0 6 26-15,4 0-2 16,2 7 18-16,0-9-25 16,0 0 24-16,4-2-29 15,8-4 3-15,3-8-11 0,5-3 21 16,-2-5-11-16,4 0 5 16,-1 0 2-16,-2-7 0 15,3-9-9-15,-1-8-12 16,1 0 2-16,-4 2-25 15,0-1 29-15,-5 6 0 16,1-2 12-16,-3 6 9 16,-3 4-12-16,0 5 2 15,-6 4 26-15,0 0-25 16,0 0-6-16,0 3 0 16,3 10 0-16,-1 1 36 15,-2 2-36-15,-2 0 3 16,2-4 9-16,-2-1-6 0,0-6-6 15,2-2 0-15,-2-1 4 16,0-2 2-16,0 0-6 16,0 0 0-16,0 0-11 15,0 0 11-15,0-10-8 16,0-4-7-16,0 0 5 16,-6 3 1-16,-1 10 0 15,3-5 9-15,0 6-7 16,-4 0 16-16,0 0-9 15,-1 6 0-15,-3 10 2 16,6 4 11-16,-3 2-13 0,5 2 0 16,4 0 7-16,0-2-1 15,0-5-6-15,13 0 0 16,9 0 2 0,3-14 2-16,4-1-4 0,0-2 0 15,2 0 14-15,-2-14-2 16,-5-9-12-16,-1-3 0 15,-5 3 0-15,-3-9-7 16,-5 0 7-16,-2-2 0 16,-1-3-5-16,-3-1 14 15,-2 4-9-15,-2 5 0 16,0 2 2-16,0 8 2 16,0 7-4-16,0 3 0 15,0 7 3-15,0 2 0 0,0 0-6 16,0 0 0-16,0 0-3 15,0 6-5-15,-2 8 11 16,-4 6 0-16,1 2-13 16,1 6 23-16,4 2-10 15,0 4 0-15,0 4 7 16,0 1 21-16,0-1-26 16,0-2-2-16,2-6 21 15,13-6-9-15,6-4-8 16,3-8-4-16,5-8 8 15,3-4 13-15,-3 0-21 16,0-9 0-16,-8-14-6 16,-3-7-33-16,-7 2-30 0,-7 0-119 15,-4 1-179 1</inkml:trace>
  <inkml:trace contextRef="#ctx0" brushRef="#br0" timeOffset="177830.33">23856 14021 669 0,'0'0'329'16,"0"0"-176"-16,0 0-36 15,0 0-77-15,0 0 8 16,0 0-48-16,102-68 0 16,-68 49-4-16,2 1-3 0,-3 6-65 15,-1 3-109 1,-3 4-128-16,-8 5-89 0</inkml:trace>
  <inkml:trace contextRef="#ctx0" brushRef="#br0" timeOffset="178955.69">24174 14033 355 0,'0'0'219'0,"0"0"-192"16,0 0 0-16,0 0 18 15,0 0 11-15,0 0 41 16,39 19-46-16,-26-19 10 16,3 0-19-16,-3 0-28 15,3-2 30-15,-3-5-40 0,0-3-4 16,1-2 15-16,-3-3-8 16,-5 1-7-16,-1 1 0 15,-5 2-25-15,0 5 24 16,0-3-24-16,0 4 13 15,0 3-13-15,-7 2 19 16,-2 0-2-16,-1 0 8 16,-4 2 0-16,-2 12 27 15,5 6-10-15,-2 2 9 16,6 3 46-16,1 3-43 16,3-1 32-16,3 2-27 15,0-1-20-15,3-4 27 0,12-2-41 16,3-9 0-16,4-8 4 15,0-5 15-15,3 0-19 16,0-14 2-16,-2-12 10 16,2-5-24-16,0 2-1 15,0-3-26-15,1 4 34 16,-1 4-55-16,-3 2 54 16,0 5 5-16,-3 7-1 15,-2 9-13-15,1 1 11 16,-3 0 4-16,3 9 54 15,-5 10-51-15,1 3 31 16,-5-5-6-16,-1 0-28 16,0-6 45-16,-6-2-45 15,0-5 0-15,-2-3 7 0,0-1 7 16,0 0-14-16,0 0 4 16,0 0 6-16,0 0 12 15,0-11-22-15,0-8-2 16,-8-2-14-16,-4 3-4 15,3-1 20-15,1 3-3 16,-4 7 3-16,1-1-6 16,1 1 6-16,2 7 0 15,-3 2-18-15,-1 0 22 16,-5 0-4-16,-1 12 0 16,-2 10 2-16,2 4 2 0,3 2-4 15,5 2 0 1,6-3 9-16,4 1 1 0,0-10-10 15,4-1 0-15,17-8 7 16,1-9-8-16,2 0 1 16,3 0 0-16,0-18 18 15,-3-8-12-15,-1-6-6 16,-4 0 0-16,0-2 1 16,-3 0-13-16,-5 0 12 15,-3-1 0-15,-3 0-11 16,-5 0 17-16,0-1-6 15,0 6 0-15,0 4 4 16,-7 5-3-16,1 12-1 0,3 1 0 16,1 6 12-1,0 2-7-15,2 0-5 0,0 0 0 16,-2 0 4-16,-3 0-23 16,-2 10 19-16,1 11 0 15,-1 11-16-15,5 3 25 16,2 7-9-16,0 0 0 15,0-1 5-15,11-4 22 16,5-2-27-16,-1-8 0 16,-1-3 7-16,-1-7-1 15,-4-7-6-15,2-6 0 16,0-4 7-16,5 0 0 16,1-13-7-16,8-10-39 15,-2-8 11-15,-2-3-129 0,0-1-170 16,-1-6-509-16</inkml:trace>
  <inkml:trace contextRef="#ctx0" brushRef="#br0" timeOffset="186789.85">26089 13904 452 0,'0'0'197'16,"0"0"-94"-16,0 0-17 16,0 0 6-16,0 0-65 0,0 0-8 15,0 0-4 1,18-6-2-16,-18 6-13 0,2 0 0 16,5 0 2-16,3 8 17 15,0 8-14-15,1-2 6 16,-1-2-9-16,-2-2 9 15,-1-4-11-15,-5-3 0 16,0-3 6-16,-2 0 22 16,0 0-27-16,0 0 16 15,0-3-14-15,0-11 1 16,0-2-4-16,0 0 0 16,0 2-2-16,0 2-10 0,0 0 8 15,-6 4 4 1,-1 4 0-16,1 0 5 0,-4 4-5 15,2 0 4-15,-1 0 6 16,-3 0-3-16,3 8-1 16,-1 10-6-16,0 1 16 15,4 4-8-15,1 3 10 16,5 0 6-16,0 3-21 16,0-5 14-16,0 0-17 15,11-5 0-15,5-6 0 16,-1-3 17-16,4-8-15 15,-1-2 2-15,-5 0 0 16,3 0 24-16,-3-9-24 16,1-7-4-16,1 0 2 15,-2 0 0-15,1 1-4 0,-1-2-2 16,-4 3 4-16,-2 2-10 16,-5 4 14-16,0 2-4 15,0 5 0-15,-2-2 4 16,0 3-9-16,0 0-1 15,0 0-15-15,0 0 14 16,0 0 1-16,0 10 6 16,0 7 0-16,0-1 15 15,0 2-15-15,0-3 5 16,0 1 3-16,14-1 3 16,-1-5-6-16,5-3 1 15,-1-2-6-15,0-5 5 0,-2 0 9 16,-1 0-10-16,-4-5 0 15,1-12-8-15,-7-1-6 16,0-6-35-16,-4 0 25 16,0-2-18-16,0 1 29 15,-14-3-1-15,-4 3 10 16,-2 4-9-16,4 9 18 16,1 4-9-16,1 8 11 15,1 0-5-15,2 0-6 16,-1 3 0-16,4 12 0 15,6 8 16-15,-1 0-14 16,3 7 9-16,0-2 21 16,9 3-31-16,16-9 33 0,2-3-26 15,4-5-5-15,-2-7 18 16,-2-7-17-16,-4 0-1 16,0-4 11-16,0-14-2 15,1-10-12-15,-2-1 0 16,-2-3 5-16,1 1-17 15,-6-4 12-15,-1 0 0 16,-8 1-3-16,-2 9 6 16,-4 6-3-16,0 8 0 15,0 8 7-15,0 3 9 16,-4 0-16-16,-14 0 0 16,-1 12-3-16,0 5 10 0,11 0-11 15,8-8 4-15,0 1-30 16,0-3 30-16,8 2-19 15,11-1 19-15,2-2-4 16,4 0-6-16,2-3 8 16,-7 4 1-16,3 1-11 15,-8 3 0-15,1 2 10 16,-1-1 2-16,-2 4 0 16,-4-2-3-16,-2 1 3 15,-3-5 0-15,1-2 2 16,-3-3-2-16,3-5 7 15,1 0-7-15,3 0 46 16,2-20-43-16,3 0 12 0,-3-3-15 16,-3-4 4-1,0 3-11-15,-2 0 7 0,-6 0 0 16,0 0-3-16,0 4 2 16,0 3 1-16,0 5 0 15,0 7-12-15,0 2 8 16,-6 3-5-16,-2 0 9 15,-3 0-1-15,3 7-4 16,1 3-1-16,7 2 5 16,0-4-30-16,0 1 28 15,9-2-17-15,4 1 20 16,5 2-8-16,-5 4-13 16,3 0 10-16,-1 4 9 15,-1 1 2-15,-1-2-8 0,1 0 8 16,-3-5 0-16,-3-3-1 15,-2-2 7-15,-2-2-6 16,-4-3 0-16,0-2 0 16,2 0-3-16,-2 0 3 15,7 0 0-15,3 0 13 16,4 0-13-16,4 0 17 16,-2-6-17-16,4-4 7 15,-3 1-4-15,4-6 2 16,4 0-5-16,-4-4 0 15,2 0-1-15,-3-4-3 16,-1 3 4-16,-5 0-14 16,-3 2 1-16,-7 4-1 0,-4 0 14 15,0 4-4-15,0 2-20 16,0 2 24-16,0 3 7 16,-8 1-4-16,1 2 4 15,1 0-5-15,-2 0-2 16,0 0 0-16,-1 0 3 15,1 14-3-15,-2 9 7 16,3 3-7-16,3 3 50 16,4-3-48-16,0-3 12 15,0-1-6-15,0-6-3 16,9-2-5-16,5-6 0 16,-1-8 2-16,5 0 10 0,1 0 0 15,2-8 0 1,-1-9-12-16,-3 0 4 0,2-3-8 15,-2-1 0-15,1 0-15 16,-5 3 8-16,-1 6 11 16,-4 3 0-16,-3 6 7 15,-1 1 1-15,-4 2 4 16,2 0-12-16,0 0 6 16,1 2 2-16,2 10-4 15,-1 4 3-15,0-2-6 16,-1-2 9-16,-1-3-10 15,-2-4 0-15,0-3 3 16,0 0-8-16,2-2 9 16,-2 0-4-16,0 0 0 15,0 0-3-15,0 0 3 0,0-4-3 16,0-8-10-16,0 0 5 16,0 0-3-16,0 4-2 15,-4 4 11-15,-1 1-14 16,5 3 16-16,-2 0 0 15,0 0 4-15,0 0-16 16,-6 5 15-16,6 10-3 16,0 2 19-16,2 1-11 15,0 0 0-15,0 0-4 16,7-2 5-16,11-4 0 16,4-2-4-16,3-5-5 15,2-5 3-15,6 0 16 0,-4-3-19 16,-2-11 0-16,-1-10 2 15,-3 4 0-15,-5-4-2 16,1 0 0-16,-7-1-5 16,-6-4 5-16,-3-1 0 15,-3-2 0-15,0 0 5 16,0 1 5-16,0 4-2 16,0 8-6-16,0 7 9 15,0 8 2-15,0 2-8 16,0 2-5-16,0 0 9 15,0 0-22-15,0 0 13 16,0 0 0-16,0 10-4 16,-5 7 3-16,1 5-2 15,2 5 3-15,-6 8 0 16,6 0 0-16,0 4 0 0,0-1 0 16,2 0-2-16,0-8 11 15,0-4-12-15,9-8 3 16,4-8 0-16,0-3 2 15,-3-7 3-15,3 0-5 16,-1 0 3-16,1 0 8 16,2-17-22-16,-1-7-3 15,-4 0-47-15,-3-2-14 16,-4 3-84-16,-3-6-84 16,0 7-251-16</inkml:trace>
  <inkml:trace contextRef="#ctx0" brushRef="#br0" timeOffset="186966.75">27610 13738 211 0,'0'0'268'16,"0"0"-68"-16,0 0 43 16,0 0-41-16,0 0-90 15,0 0-37-15,40-56-71 16,-11 42 8-16,2 1-7 16,0 1-4-16,-4 2-2 15,0 6-57-15,-10 2-79 16,0 2-50-16,-5 0-212 15,-3 2-57-15</inkml:trace>
  <inkml:trace contextRef="#ctx0" brushRef="#br0" timeOffset="187569.4">27868 13800 18 0,'0'0'66'16,"0"0"14"-16,0 0 50 15,0 0-22-15,0 0-10 16,0 0 17-16,-2 2-48 16,2-2 6-16,0 0-20 15,0 0 3-15,0 0 29 0,0 0-45 16,0 0 19-16,9 0 8 15,9 0-35-15,-1 0 20 16,6-4-23-16,-3-3-26 16,1 2 19-16,-2-2-15 15,-1 0-7-15,0-3 0 16,-4 0 6-16,-2 2-19 16,-5-1 12-16,-4 4-38 15,-3 1 33-15,0-4-39 16,0 4 20-16,-3-1 9 15,-10 1-21-15,-3 3 30 16,1 1 3-16,-1 0 8 0,3 0-10 16,-2 0 14-1,-1 1-8-15,-1 12 33 0,2-1-28 16,5 5 35-16,-2 6-13 16,3 3-7-16,5 3 30 15,4 2-42-15,0-1 7 16,0-2 11-16,15-6-17 15,14-5 0-15,4-12 10 16,1-5-18-16,4 0 46 16,-2-5-46-16,-1-19 8 15,-1-9-8-15,-7 1 3 16,-5 0-8-16,-7 2-25 16,-3 7-36-16,-6 3-1 0,-6 8-107 15,0 7-93 1,0-2-318-16</inkml:trace>
  <inkml:trace contextRef="#ctx0" brushRef="#br0" timeOffset="189000.59">26344 13934 74 0,'0'0'125'15,"0"0"-18"-15,0 0-30 16,0 0-57-16,0 0-11 15,0 0-9-15,25-2 0 16,-15 2-40-16,-1-2-25 16,3 2-53-16</inkml:trace>
  <inkml:trace contextRef="#ctx0" brushRef="#br0" timeOffset="189701.18">26241 14061 228 0,'0'0'215'0,"0"0"-1"15,0 0-71-15,0 0-13 16,0 0 41-16,0 0-33 16,-102-9-73-16,195-9-49 15,44-3-12-15,34 0 19 16,19 0-23-16,5-4 2 15,-3 1-15-15,-18 0-25 16,-27 2 10-16,-35 4 16 16,-34 6 24-16,-33 8-12 15,-32 2 0-15,-13 2-30 16,0-3 27-16,-40 3-23 0,-12-3-42 16,-17 3 11-16,-7 0-55 15,-13 12-38-15,-15 10-95 16,-15 5-129-16</inkml:trace>
  <inkml:trace contextRef="#ctx0" brushRef="#br0" timeOffset="189919.06">26392 14013 260 0,'0'0'311'16,"0"0"-103"-16,0 0-81 16,0 0-76-16,0 0-7 0,0 0 32 15,486-109-56-15,-336 103-15 16,-1 4 10-16,-15 2-6 15,-25 0-9-15,-28 0 0 16,-32 0-32-16,-23-1 30 16,-16 1-15-16,-10 0 3 15,0-3 13-15,0 3-89 16,-3 0-4-16,-1 0-90 16,4 0-178-16</inkml:trace>
  <inkml:trace contextRef="#ctx0" brushRef="#br0" timeOffset="190591.67">28635 13615 287 0,'0'0'226'16,"0"0"-25"-16,0 0-103 15,0 0 30-15,0 0-25 16,0 0-33-16,2-81 30 0,-2 78-28 16,0 3-32-16,2 0 32 15,-2 0-71-15,3 0 13 16,0 0-14-16,-1 3-3 15,6 32-4-15,1 11 7 16,1 14 0-16,-4 12 5 16,-4 6-1-16,-2 3-4 15,0 0 0-15,0-6 10 16,0-6-9-16,0-13-1 16,2-12 0-16,5-12-11 0,-1-11-30 15,2-8-40-15,-4-9-72 16,-2-4-90-16,0 0-30 15,1-20-177-15</inkml:trace>
  <inkml:trace contextRef="#ctx0" brushRef="#br0" timeOffset="191015.44">28628 13675 714 0,'0'0'173'0,"0"0"-53"16,0 0-53-16,0 0-63 0,0 0 0 16,0 0-4-16,137-82 2 15,-108 82-2-15,-3 11 0 16,-1 14 0-16,-7 9 13 16,-3 7-8-16,-8-1 27 15,-2-2-3-15,-5-6-5 16,0-6 30-16,0-6-31 15,0-8-9-15,0-6 38 16,0-6-50-16,0 0 19 16,0 0 18-16,0 0-23 15,-2 0 38-15,-6-10-41 16,2-12-11-16,6-6 12 16,0-4-9-16,4 0-5 15,21-1 0-15,4-1 2 0,4 6-1 16,-2 5-1-16,-2 4 0 15,0 6-16-15,-4 5 3 16,0 5-15-16,-6 3-24 16,-3 0-83-16,-5 11-46 15,-9 7-227-15</inkml:trace>
  <inkml:trace contextRef="#ctx0" brushRef="#br0" timeOffset="191354.24">29141 13735 231 0,'0'0'439'0,"0"0"-348"0,0 0 3 16,0 0-31-16,0 0-61 15,0 0 31-15,29-26-33 16,-22 26 0-16,-3 0 54 15,-2 0-13-15,-2 0 42 16,0 0-1-16,0 0-43 16,0 0 2-16,0 0-41 15,0 0 0-15,0 0-15 16,0 0 13-16,0 0 2 16,0 0 0-16,0 0-24 0,0 0 18 15,0 0-22-15,0 0-23 16,0 0 4-16,-8 0-90 15,-1 0-83-15,-3 3-153 16</inkml:trace>
  <inkml:trace contextRef="#ctx0" brushRef="#br0" timeOffset="191459.18">29141 13735 276 0</inkml:trace>
  <inkml:trace contextRef="#ctx0" brushRef="#br0" timeOffset="193266.15">29141 13735 276 0,'29'67'384'0,"-29"-67"-256"0,0 0 13 0,0 0-63 16,0 0-49-16,0 0-25 15,44-52 24-15,-30 32-21 0,-1-2 4 16,-1 0 15-16,-5 4-24 16,-1-4 36-16,-4 3-32 15,-2 4-1-15,0 3 14 16,0 4-6-16,0 3-5 15,0 3 4-15,-2 2 7 16,-11 0-16-16,-7 0-3 16,1 11 0-16,6 2-17 15,7 0 16-15,4-2 1 16,2-3 0-16,0-2-14 16,0 1 3-16,0-3 2 15,13 0 9-15,3-3-13 0,-3 4 13 16,-2 0-16-16,-2 2 6 15,-4 2-7-15,-3 3 6 16,0 3 7-16,0-1 4 16,0 0-1-16,0-4 7 15,3 2-6-15,0-6 7 16,-1 1-3-16,3-7 21 16,-3 3-24-16,2-3 3 15,4 0 25-15,3 0-28 16,7 0 18-16,0-8-16 15,-2-8 8-15,-1 0-3 16,-1 0-8-16,-3-5 1 16,3 5-1-16,-3-3 5 15,-1-1-5-15,-3 1 0 16,-3 2 5-16,2-1-11 0,-4 4 6 16,-4 3-5-16,0 4-8 15,0 2 6-15,-4 5 7 16,-8 0 0-16,1 0 4 15,-1 0-13-15,2 0 9 16,-1 12 0-16,3 4 32 16,2 6-32-16,6 5 25 15,0 0 16-15,0 1-33 16,12-3 39-16,9-3-47 16,6-8 0-16,2-4 15 0,-2-6-9 15,-2-4-6-15,4 0 0 16,0-7-28-16,0-10-14 15,-2-4-72-15,-4 1-25 16,-2 3 41-16,-5 1-53 16,-3 2 138-16,-5 6 13 15,-3 2 10-15,-2 6 88 16,-3-2-9-16,0 2-23 16,0 0-7-16,0 0-52 15,0 0 2-15,0 0-9 16,0 0 10-16,0 0 1 15,0-2 4-15,0-3 5 16,-3 0 27-16,-6 1-39 0,-2-1-8 16,0 2 0-16,0 1 9 15,-2 2 11-15,1 0-20 16,-3 0 0-16,-1 0 5 16,1 12 1-16,-3 7-6 15,2 8 0-15,3-1 12 16,6 4-9-16,7-6-3 15,0 0 0-15,0-8-11 16,15-4 17-16,6-9-6 16,1-3 10-16,1 0-4 15,0-7 27-15,2-17-33 16,0-4 0-16,-3-4-10 0,-4-7 8 16,-4 2 0-1,-4-5-6-15,-3 0 3 0,-5-1-9 16,-2 1 14-16,0 10 0 15,0 8 11-15,0 10-5 16,0 10 4-16,0 4 15 16,0 0-19-16,0 0-4 15,0 0-2-15,0 0 0 16,0 9-21-16,0 10 27 16,0 5-6-16,0 5 2 15,0 3 7-15,-4 3 17 16,4 2-26-16,-3 0 2 15,3 0 2-15,0-5 3 16,0-4-8-16,0-9 1 16,0-8 0-16,5-5-18 0,7-6 22 15,5 0-4-15,5-3 26 16,1-18-26-16,2-5-5 16,-4-1-7-16,-3 0-20 15,-2 0 25-15,-7 4-3 16,0 5 10-16,-5-1-3 15,-4 9 10-15,0 7-7 16,0 0 9-16,0 3-3 16,0 0 1-16,2 0-7 15,-2 0-3-15,0 16-15 16,0 7 21-16,0 0-3 16,0-1 0-16,0-3 7 0,10-6 5 15,-2 0-12 1,3-5 0-16,3-4 2 0,-1-4 6 15,3 0-8-15,1 0 5 16,2-7 5-16,-2-11-11 16,3 0 1-16,-4-4-12 15,0 3-5-15,2 1 6 16,-5 5 11-16,1-1 0 16,-1 6 7-16,-7 2-7 15,-2 6 0-15,1 0 0 16,-5 0-10-16,3 0 5 15,-3 6 5-15,2 2 2 16,0 3 5-16,0-8 5 16,-2 1-12-16,0-2 0 15,0-2-3-15,2 0 8 0,-2 0-5 16,0 0 0-16,0 0 6 16,0 0-14-16,0 0 4 15,0 0 0-15,0-4-17 16,0-8 0-16,0 2 20 15,0 2 1-15,-4 1 0 16,2 7 8-16,-3 0-8 16,3 0 0-16,-7 0-19 15,0 7 28-15,1 11-9 16,-4 5 16-16,5 4-12 16,7 4 39-16,0-3-34 15,0-7-5-15,23-5 34 0,6-3-37 16,2-10 19-16,0 2-18 15,-7-5 6-15,-4 0-12 16,-6-10 4-16,-5-10-54 16,-9-6 0-16,0-3-191 15,-4-5-327-15</inkml:trace>
  <inkml:trace contextRef="#ctx0" brushRef="#br0" timeOffset="193420.05">30105 13353 743 0,'0'0'449'16,"0"0"-342"-16,0 0-71 0,0 0-4 16,0 0-32-1,0 0-20-15,0 0-114 16,4 16-5-16,16 2-139 0,2-1-140 16</inkml:trace>
  <inkml:trace contextRef="#ctx0" brushRef="#br0" timeOffset="193734.87">30485 13353 458 0,'0'0'235'15,"0"0"-47"-15,0 0-78 16,0 0 41-16,0 0-66 16,0 0-25-16,23-53 12 0,-23 53-50 15,0 0 15-15,0 0-8 16,0 0-27-16,0 0 27 15,0 0-29-15,2 0 0 16,-2 5-16-16,0 16 12 16,2 13 4-16,0 5 0 15,0 1 7-15,1 2-2 16,2-8-5-16,-3-3 0 16,-2-6-6-16,2-9 11 15,-2-3-10-15,0-4 4 16,0-4-53-16,0-2 17 15,0-3-75-15,-2 0-115 16,-12 0-22-16,-1-8-336 0</inkml:trace>
  <inkml:trace contextRef="#ctx0" brushRef="#br0" timeOffset="194776.28">30441 13522 602 0,'0'0'317'15,"0"0"-146"-15,0 0-55 16,0 0-30-16,0 0-58 15,0 0-17-15,78-2 32 16,-42 2-38-16,-3-3 4 16,-4-3-9-16,-5 3 5 15,-1-4 0-15,-5 2-5 16,-3-6 0-16,-1 2-16 16,-1-2-6-16,-1-1-7 15,-2 0-3-15,-3 1-10 0,-5 2 8 16,-2-1-14-16,0 3 25 15,0-2 21-15,0 3-21 16,-13 0 15-16,-3 2 1 16,3 2 14-16,1 2-18 15,-1 0 11-15,5 0 0 16,-2 0 10-16,4 10-7 16,1 7 13-16,-1 6 26 15,2 5-25-15,4 6 41 16,0 0-45-16,0-2-6 0,0-2 19 15,19-8-14 1,8-5-10-16,0-10 1 0,4-7 6 16,0 0-1-16,0 0-8 15,3-19-34 1,-5-6 28-16,0-3-76 0,-9 3 22 16,-5-1 40-16,-3 9 20 15,-6 2 1-15,-1 6 2 16,-1 4 15-16,0 2 60 15,2 3-69-15,-2 0 6 16,0 0-15-16,1 0 1 16,-1 0-1-16,-2 3 0 15,2 2 0-15,-4 4 2 16,0-2 13-16,0 1-15 16,0 2 2-16,0-3 6 0,0-4 0 15,0-1-8-15,0-2 0 16,0 0-3-16,0 0 13 15,0 0-10-15,0 0 2 16,-6 0 1-16,-3-10 20 16,1-2-23-16,-4 0 0 15,1 2 9-15,-1 3 8 16,1 0-17-16,-1 5 0 16,2 2 12-16,-1 0-6 15,3 0-6-15,-4 4 0 16,1 12-12-16,2 2 19 15,4-1-8-15,3-2 1 16,2-1 0-16,0-2-4 16,0 0 4-16,9-4 0 0,7-6 9 15,4-2 5-15,3 0-14 16,-2-5 0-16,2-18 14 16,-1-3-28-16,1-3 14 15,-4-6 0-15,-1 3-17 16,-5 0 22-16,-3 1-5 15,-8 6 0-15,-2-1 3 16,0 3 13-16,0 5-16 16,0 6 0-16,0 5 20 15,-2 4-10-15,-1 3-10 16,-1 0 0-16,-1 0 0 16,-6 7-14-16,0 17 14 15,-2 8 0-15,6 7-13 0,3 10 26 16,4 1-13-16,0 1 0 15,6-8 13-15,17-9-6 16,-1-10-7-16,2-9 0 16,3-12-11-16,0-3-8 15,-2 0-62-15,-8-23-222 16,-11-10-636-16</inkml:trace>
  <inkml:trace contextRef="#ctx0" brushRef="#br0" timeOffset="197408.77">26400 13790 285 0,'0'0'129'0,"0"0"35"16,0 0-76-16,0 0-13 15,0 0 23-15,0 0-29 16,0-82-21-16,0 79 28 16,0 3-35-16,0 0-15 15,-14 0-20-15,-13 7-3 0,-4 16 19 16,0 8-22-16,4-1 0 15,7 2 31-15,4-4-30 16,5-4 19-16,7-6-18 16,2-7 6-16,2-4-14 15,0-1 6-15,0-6 0 16,4 0 15-16,14 0-9 16,2-6 17-16,2-6-23 15,-9-2 6-15,-3 0-13 16,-10 2-12-16,0-4-22 15,0 5 36-15,0-1-19 16,-3 12 24-16,-10 0 0 0,-3 0 0 16,1 0-10-16,-3 21 10 15,5 5 0-15,2 0 25 16,3 0-18-16,6-2 14 16,2-4-9-16,0-4-9 15,8-6 13-15,13-7-11 16,10-3 6-16,12 0 50 15,10-22-60-15,7-9 10 16,6-4-11-16,-6-2 6 16,-7-1-19-16,-8 0-4 15,-12 4 0-15,-8 7 2 16,-12 6 15-16,-7 7-1 16,-4 8 2-16,-2 3-1 0,0 3 8 15,-6 0-8-15,-19 18 0 16,-8 11-3-16,0 7 13 15,1 0-10-15,3 2 4 16,5-3 0-16,9-9 21 16,3 1-25-16,8-10 0 15,1-8-6-15,3-7 6 16,0-2 0-16,0 0 0 16,19 0 4-16,12-20 40 15,6-8-44-15,6-5 4 16,-3-2-2-16,0 1 1 15,-5 4-6-15,-3 4-3 0,-10 6 5 16,-6 8-8-16,-7 4 9 16,-5 6 0-16,-4 2-11 15,0 0 0-15,0 5-13 16,0 16 10-16,-4 7 14 16,-7 4 7-16,-3 3-7 15,3-4 0-15,2-4-2 16,2-6 8-16,5-5-6 15,2-7 0-15,0-9 6 16,0 0-3-16,0 0-1 16,9-7-1-16,18-18 30 15,6-4-21-15,4-3-10 16,-2 0 0-16,1 4-11 16,-7 6 4-16,-5 0-12 15,-9 8 19-15,-3 5-14 0,-5 4 20 16,-7 5-6-16,0 0 0 15,0 0-18-15,0 0 18 16,0 14-24-16,0 6 24 16,0 4 20-16,-3 0-8 15,-6-2-12-15,2-5 0 16,3-3 11-16,2-5 1 16,2-5-12-16,0-4 0 15,0 0 16-15,0 0-8 16,4 0 3-16,21-13 7 15,8-8-8-15,5-4-3 16,3-1-7-16,-2-1 0 0,1 3-11 16,-6 1-1-16,-8 7 11 15,-7 4-2-15,-11 7 3 16,-3 5-4-16,-5 0 4 16,0 0-16-16,0 0 11 15,0 19-34-15,-18 11 39 16,0 3 15-16,-4 1-15 15,2-4 31-15,2-2-31 16,3-3 2-16,1-10-1 16,7-5 7-16,7-6-8 15,0-4 0-15,0 0 6 16,0 0 7-16,21-8-10 16,8-13 0-16,4-8 5 0,3-1-8 15,-1 0-18-15,-1 2-18 16,-3 2-34-16,-7 3 47 15,-1 5-3-15,-10 8 26 16,-7 6-20-16,0 4 9 16,-6 0 10-16,0 0-7 15,0 13-5-15,0 10 1 16,-3 6 12-16,-10 0 0 16,-6 0 32-16,6 0-27 15,1-6 14-15,2 0 0 16,6-8-12-16,1-5 12 15,3-2-19-15,0-8 0 0,0 0 15 16,21 0-11 0,8-21 36-16,9-6-37 0,1-4 6 15,4-1-6-15,1 5-3 16,1-6-17-16,-5 5 9 16,-4 7-29-16,-7 5 37 15,-7 2-2-15,-9 10 6 16,-6 4-13-16,-2 0 9 15,-1 0-17-15,-4 8 7 16,0 14 10-16,0 2 0 16,-2 2 4-16,-7 0 3 15,-6-3 24-15,3 3-31 16,1-6 0-16,2-3 3 16,5-8 7-16,2-2-10 15,2-5 0-15,0-2 12 0,0 0-7 16,0 0-5-16,6 0 0 15,12-16 28-15,6-3-22 16,-1-6-6-16,-1 4 0 16,-2 4 1-16,-4 1-15 15,-3 8 14-15,-9 2 0 16,-2 4-10-16,1 2 9 16,-3 0-1-16,0 5-15 15,0 19 17-15,0 7 8 16,-3 4-8-16,-7 0 6 15,-1-3 14-15,1-2-7 16,6-8-13-16,2-8 0 0,2-8 7 16,0-3 2-1,0-3-4-15,2 0-5 0,14-12 49 16,3-11-41-16,4-3-8 16,-3-2 0-16,1 1-39 15,-4 1 36-15,-1 3-49 16,-3 3 9-16,-4 4 38 15,-5 6-16-15,-1 8 21 16,-1 2 0-16,-2 0-11 16,0 2 11-16,2 18-12 15,-2 4 12-15,0 4 31 16,0-5-21-16,0 2 1 16,0-9 6-16,0-4-14 0,0-7 17 15,0-2-20-15,0-3 0 16,0 0 30-16,7 0-25 15,8-6 17-15,-1-8-15 16,1 2 7-16,-1 4-28 16,-8 0 10-16,-1 4-29 15,-3 2 31-15,2 2-106 16,-2 0-70-16,4 0-286 16</inkml:trace>
  <inkml:trace contextRef="#ctx0" brushRef="#br0" timeOffset="200118.22">28909 13848 79 0,'0'0'131'0,"0"0"-29"15,0 0 41-15,0 0 21 16,0 0-109-16,0 0-19 16,0 0 13-16,14 0 5 15,-14 0 18-15,0 0-49 16,0 0-21-16,0 0 9 16,0 3-11-16,-2 10 0 15,-14 1 31-15,-1 3-7 16,3-3 7-16,1-1-31 0,1-6 0 15,3-2 11-15,-2 0-2 16,-2-3-9-16,-5-2 9 16,-2 0-8-16,-3 0 33 15,2-2-33-15,0-8 4 16,7-1 71-16,4 2-39 16,5 4 1-16,3 5 10 15,2-4-28-15,0 2 22 16,0 0-42-16,0 1-9 15,7-2-6-15,3 3-39 16,2 0-108-16,-5 3-116 0,-7 6-350 16</inkml:trace>
  <inkml:trace contextRef="#ctx0" brushRef="#br0" timeOffset="-212811.47">19879 15320 217 0,'-6'-12'204'0,"0"2"-86"0,2 3-15 16,2 0-25-16,0-1 9 16,0-2 23-16,-3 6-47 15,3 4 20-15,-2-4-14 16,-3 4-38-16,-2 0 18 15,-6 0-27-15,-4 4-20 16,2 18 21-16,-3 10-21 16,2 9 4-16,7 2 21 15,6 1-24-15,5 2 23 16,0-2-9-16,7-8-16 0,13-5 22 16,-2-12-23-1,2-6 0-15,0-9-2 0,0-4 7 16,2 0 0-16,3-22 12 15,4-18-16-15,-2-6 5 16,0-7-6-16,-8-1-18 16,-7-2 7-16,-6 2-21 15,-6 5 18-15,0 4 3 16,-6 9 11-16,-12 9-6 16,-5 13 7-16,1 10-1 15,-2 4 0-15,-3 13 1 16,2 19-2-16,1 7 1 15,9 7 0-15,5 7 11 16,6-3-5-16,4 2-2 16,0-1 16-16,18-8-15 0,11-2 12 15,2-5-17-15,2-10 7 16,1-12-1-16,-1-10-6 16,0-4 0-16,-1 0 11 15,-6-17-3-15,-3-5-2 16,-8-1-6-16,-1-7-10 15,-3 1 3-15,-5 3-12 16,2 4 14-16,-6 4-2 16,-2 4-4-16,2 0 11 15,-2 7 0-15,0 0 6 16,0 5-9-16,0 2 3 16,0 0-5-16,0 0 0 0,0 12-6 15,0 11 11 1,-6-2 0-16,0 5 0 0,4-2 1 15,2 2-1-15,0-7 0 16,0-1 0-16,0-10 8 16,0-3-15-16,2 0 7 15,4-5-5-15,0 0 5 16,3 0 5-16,-1-13 2 16,4-5-6-16,-3-1-1 15,-1-2-9-15,0-1-9 16,3 4-3-16,-3 0 9 15,-1 4 12-15,-2 5 0 16,-3 4-5-16,0 5 11 16,0 0-12-16,5 5 0 15,-3 12 6-15,7 5 4 0,-1 0-3 16,-2-2 9-16,6-4-5 16,-3-6 6-16,-2-1-9 15,2-4-2-15,0-2 1 16,-2-3 13-16,3 0-11 15,1 0 1-15,-1-8 1 16,7-11 8-16,-3-3-16 16,-3-6 3-16,-3 2-11 15,0-4 1-15,-1 2-1 16,-3 2 11-16,-4-4 0 16,-2 7 5-16,3-4-5 15,-1 1 0-15,0 8 2 0,-2 0 17 16,0 8-15-16,0-3-3 15,0 5 18-15,0 7-9 16,0 1-4-16,0-4-6 16,0 4 8-16,0 0 0 15,0 0-8-15,0 0 0 16,0 0-4-16,0 0-9 16,0 8 13-16,0 12-1 15,0 10 2-15,3 3 8 16,3 4-5-16,5-2-4 15,1 4 0-15,-1-5 12 16,-5-6-14-16,1-2 2 16,0-9 0-16,-5-4 1 0,3-11-1 15,-3 0-26-15,-2-2 7 16,0 0-55-16,2 0-7 16,-2 0-36-16,0-4-179 15,0-12-283-15</inkml:trace>
  <inkml:trace contextRef="#ctx0" brushRef="#br0" timeOffset="-212643.53">20374 15415 621 0,'0'0'261'0,"0"0"-107"16,0 0-38-16,0 0 18 16,0 0-119-16,0 0 7 0,51-15 10 15,-6 7-32-15,6-1 0 16,3 0 0-16,2-5-79 15,6-4-109-15,7-8-214 16</inkml:trace>
  <inkml:trace contextRef="#ctx0" brushRef="#br0" timeOffset="-212031.61">21061 15374 41 0,'0'0'220'16,"0"0"-71"-16,0 0-37 15,0 0 2-15,0 0-39 0,0 0-42 16,-43-8 24-16,28 20 22 15,-1 5-17-15,1 6 24 16,1 0-35-16,3 9-8 16,7-3 24-16,4 3-58 15,0-5 19-15,0-5-28 16,17-9 13-16,7-4-2 16,1-9-5-16,6 0 20 15,-2-12 37-15,-2-16-59 16,-4-3 6-16,-6-4-10 15,-7-2 0-15,-8 1-6 16,-2 2 3-16,0 5 3 16,-18 8 3-16,-9 4 11 0,0 8-7 15,2 9 0-15,1 0 4 16,6 14-10-16,1 13-1 16,9 2 0-16,6 7-7 15,2-8-13-15,2 2-55 16,21-8-116-16,6-8-104 15,4-8-135-15</inkml:trace>
  <inkml:trace contextRef="#ctx0" brushRef="#br0" timeOffset="-211640.59">21499 15145 588 0,'0'0'225'16,"0"0"-78"-16,0 0-52 15,0 0-38-15,0 0-12 16,0 0 0-16,-2-116-39 16,-6 112 3-16,-3-6-7 15,-1 3 7-15,1 7 30 16,5-5-34-16,1 5 12 16,2 0-1-16,1 0-11 15,0 0-10-15,-2 14 5 16,-1 18 0-16,1 8-2 15,4 8 4-15,0 10-2 16,0 5 28-16,0 4-26 16,2 8 15-16,0-2-10 15,-2 1-5-15,0-6 27 0,0-6-25 16,0-12-3-16,0-14 1 16,0-9 7-16,0-15-9 15,0-7 0-15,0-5-11 16,0 0 10-16,0-10-40 15,0-12-92-15,3-15-108 16,-3 2-192-16</inkml:trace>
  <inkml:trace contextRef="#ctx0" brushRef="#br0" timeOffset="-211474.69">21306 15430 912 0,'0'0'191'0,"0"0"-21"16,0 0-95-16,0 0-53 15,0 0-22-15,0 0 3 16,114-67-21-16,-64 54 10 16,2-3-76-16,0-2-62 15,-2-7-102-15,0 1-208 16</inkml:trace>
  <inkml:trace contextRef="#ctx0" brushRef="#br0" timeOffset="-210268.03">21950 15221 268 0,'0'0'120'0,"0"0"-60"16,0 0 44-16,0 0-20 16,0 0-35-16,0 0-5 15,0 31 31-15,0-31-45 16,0 0 18-16,0 0 22 15,0 0-37-15,0 0 19 16,0 0 3-16,0 0-19 16,0 0 22-16,0 0-48 15,0-7-10-15,0-6 8 16,0-1 0-16,0 0-6 16,-2-3-2-16,-3 7 1 15,-1 5 14-15,-1 1-13 0,-2 4 11 16,-2 0-13-16,-3 2-2 15,1 19 2-15,-3 9 0 16,1 1 0-16,1 5 24 16,3 4-18-16,3-2 2 15,3-2 15-15,3-6-15 16,2-8-8-16,0-12 0 16,0-1 4-16,0-9-18 15,2 0 14-15,11-5 0 16,0-15 34-16,3-6-34 15,-3-6-3-15,3-1-16 16,-1 1-21-16,-3 1 28 16,-3 7-8-16,-5 6 20 15,1 6 3-15,0 5 6 0,-3 6 7 16,-2 1-12-16,0 0 1 16,2 8-10-16,-2 15-16 15,4 12 21-15,-1-3 19 16,1 0-15-16,5-4 13 15,0-3 5-15,0-11-20 16,-1-2 19-16,4-9-21 16,-3-1 0-16,6-2 5 15,-1 0 15-15,1-5-5 16,3-18-15-16,0-3 5 16,0-6-21-16,0-3 15 15,-3-2-25-15,-1-1 25 0,-5-3-42 16,-7 2 40-16,-2 1 3 15,0 3 0-15,0 11 9 16,0 8-8-16,0 10 6 16,0 4 20-16,0 2-24 15,0 0-6-15,0 0-2 16,0 2-6-16,0 16 4 16,0 8 7-16,0 4 0 15,-2 8 1-15,2 3 14 16,0-1-13-16,0 2 11 15,0-3-12-15,0-7 12 16,0-6-13-16,0-7 0 16,8-6-1-16,4-10 16 0,3-3-15 15,5 0 20-15,3-9-12 16,-4-10 13-16,4-2-21 16,-5-6 0-16,2-4-1 15,0-4-4-15,-5-8 1 16,3 1-7-16,-7 2 0 15,-1 1-6-15,-6 5 16 16,-2 7 1-16,-2 7-5 16,0 9 12-16,0 4-14 15,0 2 6-15,0 5 1 16,0 0 3-16,0 0-3 16,0 0 0-16,0 0-6 15,0 0-3-15,0 0 4 16,-6 12 2-16,-6 15 6 0,3 4-9 15,7 10 6-15,2 3 0 16,0-2-5-16,0 5 23 16,13-5-14-16,8-4 5 15,-3-10-6-15,1-10 14 16,-1-8-17-16,0-6 0 16,0-4 20-16,0 0-11 15,-3-6-4-15,-1-17-5 16,-1-3-39-16,-6 0 26 15,-1-1-95-15,-1-3-77 16,-5 2-183-16</inkml:trace>
  <inkml:trace contextRef="#ctx0" brushRef="#br0" timeOffset="-206586.91">23243 14967 144 0,'0'0'258'16,"0"0"-34"-16,0 0-169 15,0 0-36-15,0 0 15 16,0 0 0-16,0 0-14 15,-56 76 33-15,36-41-34 16,1 0 32-16,-4 2-7 16,0-1-21-16,1-4 30 0,0-3-40 15,0-4-12-15,-1-6 15 16,3-2-7-16,3-9-9 16,3-4 4-16,5-4 3 15,3 0 16-15,3-18-21 16,3-12 4-16,0-6-1 15,3 0 2-15,15-1-7 16,-1 1 3-16,3 6 0 16,-2 8-1-16,0 8-2 15,-5 7 0-15,-1 7-6 16,-2 0 10-16,4 3-4 16,1 23 0-16,2 4 0 15,0 8 57-15,-1 2-46 16,1 5 20-16,1-5 5 0,0-5-23 15,0-9 1-15,-5-6-14 16,-4-8 9-16,0-7-5 16,2-5-4-16,5 0 0 15,11-14-6-15,6-18-91 16,5-6-104-16,2-5-255 16</inkml:trace>
  <inkml:trace contextRef="#ctx0" brushRef="#br0" timeOffset="-204305.48">23787 15066 305 0,'0'0'271'0,"0"0"-196"0,0 0-6 16,0 0 36-16,0 0-25 15,0 0-19-15,0 0 18 16,0 0-35-16,0 0 7 15,0 0-9-15,0 0-36 16,0 0 4-16,0 0-10 16,0 0-1-16,0 0-11 15,0 0 1-15,0 0 11 16,0 5 0-16,0-1 5 16,0 0 1-16,0 0-6 15,0-4 0-15,0 0-12 0,0 4 20 16,0-4-8-16,0 0 0 15,0 0 4-15,0 0 7 16,0 0-9-16,0 0-1 16,0 0 36-16,0-12-35 15,0 3 4-15,2-2-6 16,-2 5 6-16,0 6 2 16,0 0-8-16,0 0 0 15,0 0-5-15,0 0 10 16,0 0-9-16,0 0 4 15,0 0-21-15,0 0 14 16,0 17 1-16,0 4 6 0,0-1-8 16,0 0 16-16,0-6-8 15,0-4 0-15,0-2 6 16,0-4-1-16,0-2-5 16,0-2 0-16,0 0 10 15,0 0 4 1,0 0-9-16,0 0 22 15,-4-6-20-15,1-8 13 0,-1 1-20 16,4-4 0 0,-3 3-4-16,3-4 11 15,0 1-7-15,0 2 0 0,0 1 2 16,0 2 0-16,0 4-2 16,0 4 0-16,-4 4-6 0,4 0 6 15,-4 0-3-15,0 0-13 16,-1 0 16-16,-7 0-5 15,4 0 5-15,-3 0 0 16,-1 7-9-16,1 4 11 16,1 7-3-16,-2 6 1 15,1 4 0-15,5 3 2 16,0 0-2-16,6-3 0 16,0 2-8-16,0-6 11 15,14-2-3-15,1-5 0 16,4-7 1-16,1-6 5 15,4-4 0-15,3 0-4 0,4-12 15 16,0-12-17-16,2-6-4 16,2 2-12-1,-9-4-9-15,0 1 22 0,-5 9-33 16,-5 4 31-16,-3 4-11 16,-5 2 22-16,4 6-6 15,-5 3 6-15,-5 3-1 16,-2-5 14-16,0 5-19 15,0 0 0-15,2 0-5 16,2 5 22-16,-2 7-3 16,1 1 1-16,-1 1-15 15,0 0 25-15,3-8-25 16,-3 2 0-16,1 0-1 16,-1-4 10-16,-2-2-9 15,2 1 0-15,-2-3 4 0,2 0 10 16,2 0-14-16,3-3 0 15,-3-8-3-15,1-1 2 16,-5-5-2-16,0 3-10 16,0 4 0-16,-5-4 3 15,-6 11 10-15,3-6 0 16,-2 9-16-16,-1 0 10 16,3 0 4-16,-6 4 2 15,1 14-2-15,0 8-2 16,1 6 4-16,3 3 0 0,3-3 17 15,1-3-12 1,3 0-5-16,2-12 0 16,0 2 5-16,0-9-5 0,0-2 0 15,0-8 0-15,0 0-12 16,9 0 26-16,4-8-14 16,3-14 0-16,-1-2-21 15,6-2 15-15,-6 3-12 16,1 10 18-16,-3-1-11 15,-4 5 11-15,0 9-2 16,0 0-7-16,5 10 9 16,-4 21 9-16,3-2 7 15,-1 3-10-15,-1-6 23 16,-3-6-20-16,0-3-3 16,-4-15 3-16,-2-2-3 15,3 0 19-15,1 0-8 0,4-10-5 16,3-12 3-16,3-4-14 15,3-6-2-15,4-1-22 16,-1-2-22-16,0 0 38 16,-2 11-7-16,-4 6 14 15,-5 10-9-15,0 8 6 16,-5 0 3-16,2 6-8 16,-4 16 8-16,-4 3 13 15,0-2-13-15,0 0 0 16,-2-5 10-16,-10 0-4 15,-3-4-6-15,1-2 2 0,3-8 4 16,3-4 4 0,1 0-6-16,2 0-1 0,1-19 18 15,2 0-11-15,-1-1-10 16,3 2 0-16,0 3 8 16,0 5 10-16,0 8-12 15,0-2-5-15,0 4 15 16,0 0-16-16,0 0-1 15,0 0 0-15,0 16 1 16,0 3 6-16,5 0-6 16,2 0 0-16,2-1 4 15,2-5 1-15,0 3-5 16,4-9 0-16,4-3 3 16,2-4 3-16,4 0-6 15,4-11 0-15,0-10 2 0,0-5-2 16,-2-2-5-16,0-1 1 15,-2 4-10-15,-6-1 6 16,-3-1 8-16,-3 5 0 16,-7 2-6-16,0 8 10 15,-4-2-4-15,-2 5 0 16,0 2 7-16,0 2-18 16,0 5 11-16,0 0 0 15,-8 0-19-15,0 0 17 16,-5 0 2-16,3 17 0 15,2 5 0-15,-1 2-7 16,5 10 7-16,2-3 0 0,2 1 7 16,0 0-2-16,0-14-5 15,6-3 0-15,11-4 6 16,4-11-7-16,-1 0 2 16,-1 0-1-16,2-11 12 15,-3-4-4-15,2-9-8 16,-2-2 0-16,2-1 3 15,0-9-14-15,0 4 4 16,0 2-2-16,-5-2-7 16,-4 9 18-16,-5 10-2 15,-4 5 0-15,-2 8 1 16,0 0 1-16,0 0-2 16,-2 6 0-16,-12 12-15 0,3-1 20 15,7 0-5 1,4-2 0-16,0 0 5 0,6 1 2 15,13 2-6-15,0 2-1 16,-1-2 19-16,-10 0-8 16,-1-4-11-16,-7-1 0 15,0-8 8-15,0 0-5 16,0-5-3-16,-4 0-20 16,-11 0 16-16,1-19-100 15,9 1-87-15,5-8-233 16</inkml:trace>
  <inkml:trace contextRef="#ctx0" brushRef="#br0" timeOffset="-202537.3">25378 15101 459 0,'0'0'225'0,"0"0"-112"16,0 0-58-16,0 0-6 15,0 0-1-15,0 0-26 16,58-116 24-16,-47 81-39 16,1 1 8-16,-3-1 9 15,-3 5-21-15,-2 0 17 16,-1 4-20-16,-3 7 2 15,0 9 26-15,0 1-24 16,0 9 18-16,0 0-11 0,0 0-2 16,0 0-18-16,0 4 5 15,-5 14 4-15,-3 5 35 16,-1 8-35-16,-3 5 28 16,6-1 0-16,-1 6-18 15,3-1 27-15,4 0-29 16,0 1-7-16,0-10 18 15,11-4-10-15,7-10-9 16,1-13 0-16,2-4 6 16,6 0 17-16,0-21-23 15,2-12 0-15,-3-1-4 16,-4-3 4-16,-4 2-2 16,-3 0-10-16,-3-4 12 15,-5 0-9-15,-3 0 9 16,-2 3 0-16,0 9-6 0,-2 6 8 15,0 12-2-15,2 6 0 16,-2 3 11-16,3 2-22 16,-3 25 8-16,0 7 3 15,3 12 15-15,-3-4-4 16,2 6-5-16,0-2 6 16,2-3-8-16,-2-7 26 15,1-8-30-15,-1-5 0 16,2-10 6-16,-2-6-1 15,0-6-5-15,1-1 0 0,4 0 6 16,2-8 9-16,6-16-15 16,1-6 0-16,2-1-14 15,-5-1-6-15,0 9 9 16,-3 5 10-16,-6 4 1 16,0 6-2-16,-4 8 2 15,2 0 0-15,-2 0-8 16,0 0 4-16,7 8 4 15,0 12 19-15,4 4-12 16,2-1 28-16,-1 4-19 16,3-5-11-16,-1-4 20 15,1-4-15-15,-1-8-10 16,1-4 0-16,-1-2 3 16,3 0 13-16,-3-4-16 15,1-14-37-15,1-3 21 0,-3-8-81 16,5 5-37-16,-3-1-67 15,2 4-120-15,-5 4 117 16,2-4 171-16,-5 8 33 16,-2 6 166-16,-1 2-14 15,-4 2-25-15,0 3-34 16,-2 0-42-16,2 0 30 16,-2 0-52-16,0 0-5 15,0-2 11-15,0 2-26 16,0 0 9-16,0-2 9 15,0 2-20-15,0-2 28 16,0-1-35-16,-4-1 1 0,-7 3 4 16,-2 1 0-16,-1 0-8 15,-1 0 3-15,1 1 0 16,2 20-11-16,-2 6 11 16,3 4 0-16,0-1-5 15,4 4 12-15,2 1-7 16,1 0 0-16,4-9 12 15,0-3-8-15,0-10-4 16,0-8 0-16,6-5 7 16,6 0 6-16,1-5-11 15,-2-13-2-15,1-8 1 16,1-4-4-16,-2 7-25 16,-2-6 28-16,0 7-20 15,-3 4 27-15,4 3-7 0,-6 4 0 16,3 7 3-16,-5-1 10 15,0 5-13-15,2 0 0 16,0 13-10-16,6 7 23 16,-1 5-12-16,-1-2 1 15,4 0 4-15,1-6 5 16,-1-7-11-16,-1-6 0 16,-1-4 10-16,2 0-2 15,1-4-8-15,1-16 1 16,1-4 9-16,-4 0-20 15,1-4-3-15,-2-2-12 0,-3 0 22 16,0-3-37-16,-4-2 25 16,-3 0 15-16,2 1 0 15,-2 4 0-15,0 2 0 16,0 4 0-16,0 9 24 16,0 6-23-16,0 6 17 15,0 3-11-15,0 0 4 16,0 0-22-16,0 9 11 15,0 11 0-15,0 4-5 16,0 8 17-16,6 3-12 16,5 5 16-16,-1-4-16 15,-4 0 20-15,-4-6-20 16,0-4 0-16,0-2 1 16,-2-12-1-16,3-2-15 15,-3-8-30-15,2-2-70 0,-2 0 7 16,0-2-79-16,0-15-436 15</inkml:trace>
  <inkml:trace contextRef="#ctx0" brushRef="#br0" timeOffset="-202362.64">26290 14923 47 0,'0'0'868'0,"0"0"-640"15,0 0-128-15,0 0-51 16,0 0-46-16,0 0 1 15,112-46 2-15,-83 38-6 16,-8 0-9-16,-7 4-47 0,-11 2-55 16,-3 0-51-16,-13 2-331 15</inkml:trace>
  <inkml:trace contextRef="#ctx0" brushRef="#br0" timeOffset="-202166.75">25325 15051 940 0,'0'0'231'15,"0"0"-186"-15,0 0-3 16,0 0-22-16,0 0 17 16,0 0-37-16,124-40-47 15,-74 17-4-15,-6 2-79 16,5-7-111-16,1-2-157 0</inkml:trace>
  <inkml:trace contextRef="#ctx0" brushRef="#br0" timeOffset="-200129.36">27075 14853 255 0,'0'0'184'0,"0"0"42"16,0 0-63-16,0 0-55 16,0 0-35-16,0 0-50 15,20-10-2-15,-15 18-3 16,-1 6-10-16,0 0 29 16,-2 2-26-16,-2 0 0 15,0 0 24-15,0-6-32 16,0-2 4-16,0-3-7 15,0-5 4-15,0 0 17 16,0 0-14-16,0-5 1 0,0-11 8 16,0-4-13-16,0-2-6 15,0 4-12-15,-2 0-5 16,-4 0 15-16,-1 10 5 16,2-1 0-16,1 9-1 15,-5 0 13-15,-2 0-15 16,-7 21 3-16,-2 11 0 15,0 8 13-15,0 1-12 16,5-3 2-16,3-1 19 16,6-5-13-16,6-6-8 15,0-8-1-15,0-6 2 16,0-6 7-16,0-6-9 16,8 0 1-16,8 0 14 15,1-24-15-15,6-10-27 16,0-2-13-16,-1-4-1 0,-2 8 33 15,0 6 8-15,-3 8 0 16,-3 8 4-16,-3 6 4 16,-1 4-4-16,-2 0 0 15,3 9 0-15,1 14 32 16,-2 0-21-16,3 3 4 16,-5 1 22-16,1-13-34 15,-3 0 10-15,0-8-10 16,2-3-4-16,3-3 29 15,2 0-29-15,3-3-2 0,-1-14 7 16,1-4-8 0,2-5-14-16,-1-2-18 0,2-2-14 15,-2 2 34-15,-1-1-14 16,-3 8 26-16,-3 9 1 16,-6 3 10-16,0 8 5 15,0 1-10-15,1 0 6 16,-1 14-5-16,6 8 8 15,-4-1-6-15,1 2 7 16,-5-3-3-16,0-6-13 16,-2-4 0-16,0-4 5 15,0-6 7-15,0 0-12 16,0 0 0-16,0 0 17 0,0 0-17 16,0-18-1-1,-4 0-18-15,-5-4-16 0,-1 0 30 16,2 0-23-16,-1 8 28 15,1 1-14-15,2 8 23 16,2 5-9-16,0 0 7 16,1 0 4-16,-3 4-17 15,-1 15 6-15,-2 12 0 16,0 1 27-16,1 7-23 16,3 0 13-16,5 3-1 15,0-4-14-15,0-2 31 16,15-8-33-16,8-10 1 15,6-8 10-15,2-10 0 16,0 0-8-16,5-14 0 0,-1-18 5 16,-1-8 5-16,-5-6-13 15,-5 2 0-15,-1-4-11 16,-6-3 11-16,-1-2-5 16,-7-4 1-16,-3 3 4 15,0 0-8-15,-4 14 8 16,0 6 0-16,-2 18-4 15,0 7 17-15,2 6-13 16,-2 3 0-16,0 0 9 16,0 0-24-16,0 3 14 15,0 17 1-15,0 9-13 16,0 0 24-16,0 6-11 16,0 5 0-16,0 1 0 15,0 0 3-15,0 6-3 16,0-3 0-16,0-2 1 0,-2-3 6 15,2-4-7-15,0-7 0 16,0-6 0-16,0-3 4 16,0-12-4-16,9-1 0 15,-1-6-1-15,4 0 16 16,1-1-15-16,3-16 0 16,1-7-5-16,2 0-8 15,-4-1-1-15,1-1-3 16,-1-3 2-16,-3 0 2 15,-2 4 13-15,-3-1 0 0,2 6 3 16,-4 6-3 0,-1 6 0-16,-2 4 0 0,0 4 8 15,-2 0-8 1,0 0-1-16,0 12-8 0,0 15 9 16,0-1 7-16,0 3-7 15,0-1 0-15,0-2 0 16,0-6 8-16,7-4-8 15,-3-8 0-15,-2-4 2 16,4-4 2-16,0 0-4 16,3 0 0-16,-1 0 6 15,6-15-6-15,-1-2 0 16,1-4-12-16,-1-2-17 16,-4-5 23-16,-2 4-7 15,-2 6 13-15,-3 2-2 0,-2 5 17 16,0 6-15-16,0 5 11 15,0 0-6-15,0 0-6 16,0 0 1-16,0 12 0 16,0 9 6-16,0 2 6 15,0 0-8-15,0 0 8 16,0-5-12-16,0-1 25 16,4-8-25-16,9-4 0 15,3-2 3-15,2-3 8 16,-1 0-11-16,2-3 0 15,-6-11-27-15,-5-3 0 16,-2-5-83-16,-6 0-148 0,0-2-254 16</inkml:trace>
  <inkml:trace contextRef="#ctx0" brushRef="#br0" timeOffset="-199933.47">27681 14816 388 0,'0'0'411'0,"0"0"-213"16,0 0-71-16,0 0 38 16,0 0-118-16,0 0-35 15,105-86-12-15,-54 52 0 16,3-3-5-16,-4 11-59 16,0 3-101-16,-3 7-147 15,-3 9-414-15</inkml:trace>
  <inkml:trace contextRef="#ctx0" brushRef="#br0" timeOffset="-198269.6">28348 14858 279 0,'0'0'229'15,"0"0"-215"-15,0 0 3 16,0 0-4-16,0 0 2 15,0 0-15-15,11 0 53 0,-11 0 90 16,0 0-20 0,0 0-27-16,0 0-37 0,0 0-39 15,0 0 19-15,0 0-24 16,0 0-3-16,0 0 45 16,0-3-43-16,0-6 17 15,0-4-31-15,0-1 3 16,0 2-3-16,0-5 0 15,-9 7 0-15,-2 2-7 16,-3 6 18-16,1 2-11 16,-3 0 0-16,1 9 6 15,1 19-6-15,3 2 2 16,0 5-2-16,6 2 33 16,5-5-33-16,0-4 19 15,0-9-14-15,0-4 0 0,0-7 11 16,0-6-16-16,3-2 0 15,6 0 9-15,2 0-9 16,3-16-3-16,1-6-21 16,3-3-35-16,-1-7-4 15,2 6 1-15,-9 4 62 16,-1 7 6-16,-4 6 2 16,-2 4 67-16,-1 3-22 15,-2 2-36-15,4 0-13 16,2 7 7-16,-1 16-11 15,1-1 45-15,2 3-44 16,0-2 11-16,1-5-3 0,3-8-2 16,-1-4 6-16,-1-6-11 15,4 0-2-15,-1 0 22 16,1-6-19-16,1-11-3 16,1-10 0-16,-1-8-23 15,1 2 10-15,-3-3-27 16,-4-3 34-16,-1 3-12 15,-8 0 22-15,0-4-4 16,0 5 0-16,0 2 3 16,0 15 13-16,0 6-15 15,0 8 5-15,0 4 12 16,0 0-14-16,0 0-4 16,-3 0 0-16,-2 0 2 15,1 0-8-15,-1 9 6 16,1 8 0-16,-2 9-6 0,-1 10 16 15,0 8-10-15,0 10 0 16,3-4 7-16,4 3 6 16,0-4-13-16,0-8 0 15,0-4 16-15,11-11-7 16,7-7-9-16,2-12 0 16,2-7 3-16,5 0 9 15,0-9-12-15,0-19 0 16,-1-7-13-16,-3-4-15 15,-6-7 16-15,-3-1-6 0,-5 0 9 16,-5-4-1 0,-4 1 10-16,0 1 0 0,0-4-2 15,0 9 10-15,-2 14-8 16,-2 7 0-16,1 16 4 16,1 2 9-16,0 5-13 15,0 0 0-15,-3 0-8 16,-2 5 9-16,1 14-5 15,-1 20 4-15,1 2 0 16,3 17 17-16,3-5-17 16,0 5 3-16,0-2 19 15,3-3-11-15,8-11-8 16,-3-10-3-16,4-9 6 0,-3-11 1 16,-3-5-7-16,1-5 0 15,0-2 6-15,2 0 5 16,-3-4-16-16,3-13 5 15,-2-4-26-15,2 1 24 16,-3-2-33-16,5 4 33 16,-1 6-17-16,-4 6 23 15,3 6-4-15,-5 0 0 16,4 19 7-16,0 10-5 16,-1-1-2-16,-1-2 1 15,4-6 0-15,0-5 5 16,1-10-6-16,3-5 7 15,1 0-5-15,-1-2 30 16,-1-14-32-16,1-2 0 0,-3-3-6 16,0-6 2-16,0-3-17 15,-2 2 1-15,0-2 17 16,-5 4-8-16,1 6 11 16,-5 7 0-16,2 5 30 15,-2 6-24-15,0 2 20 16,3 0-26-16,-1 10 6 15,0 16-7-15,0 15 1 16,2-1 0-16,-1 9 14 16,1 8-3-16,-2 1-10 15,-2 4-1-15,0 2 4 16,0-10 10-16,0-1-14 16,0-8 0-16,0-8-3 15,0-7 11-15,0-8-8 16,0-4 0-16,-4-7 3 0,-3-4-2 15,-4-2-1-15,0 0 0 16,-2-5 9-16,-3 0 3 16,1 0-7-16,-4-5 8 15,6-18-11-15,-1-12 25 16,8-6-27-16,4-7 0 16,2-6 6-16,0-11 3 15,18-1-14-15,11-3 5 16,2-2-43-16,7 6 24 15,4 0-71-15,3 2-91 0,7-1-211 16</inkml:trace>
  <inkml:trace contextRef="#ctx0" brushRef="#br0" timeOffset="-196701.78">29515 14815 39 0,'0'0'628'16,"0"0"-433"-16,0 0-77 16,0 0-55-16,0 0 2 15,0 0-62-15,17-89-3 16,-13 54 14-16,-2-11-5 16,0-1-9-16,0 1 16 15,-2-2-14-15,2 6 17 16,1 2-19-16,-3 6 0 15,0 5-1-15,0 9 10 16,0 9-9-16,0 2 3 0,0 6-2 16,0 3 34-16,0 0-35 15,-5 0 0-15,1 9-7 16,-5 17 16-16,5 9-9 16,-3 9 17-16,2 9-1 15,1 12 37-15,0 3-41 16,2 2 1-16,-1-4 24 15,1-7-36-15,2-13 19 16,0-8-20-16,0-6 9 16,0-14-4-16,5-10-5 15,5-8 0-15,2 0 1 16,1-3 6-16,5-24-14 16,-3-4 7-16,-1 4-18 15,-3-8 13-15,-2 12-18 16,-3-4 23-16,2 9-8 0,-4 8 15 15,0 0-7-15,-2 10 0 16,1 0 7-16,-1 0-11 16,2 7 7-16,-2 10-3 15,3 7 34-15,2 5-29 16,2-2 14-16,1-1-4 16,6-1-9-16,3-6 17 15,0-2-19-15,4-5-4 16,-1-12 5-16,-2 0 10 15,2 0-15-15,1-16 0 0,-6-9 3 16,1-4-16-16,-7 0-5 16,-4 4 7-16,-2 1 5 15,-3 3-9-15,0 2 13 16,2 4-2-16,1 3 4 16,1 4-7-16,-1 4 7 15,2 4 0-15,-3 0-5 16,-2 0 17-16,1 0-12 15,1 0 0-15,0 8 6 16,4 6 9-16,-4 4-15 16,2-4 0-16,-1 2 0 15,1-7 2-15,-4-4-2 16,1 0 0-16,-3-5 2 0,0 0 2 16,0 0-1-16,0 0-3 15,0 0 0-15,0 0-4 16,0 0 3-16,0-9-5 15,0-6-19-15,-5-2 19 16,-1 3-12-16,-3 2 18 16,3 4-7-16,-2 2 8 15,4 6-5-15,-3 0 4 16,1 0 0-16,-1 13-17 16,0 9 23-16,1-3-6 15,3 1 6-15,1-1 7 16,0-4-11-16,0 2-2 15,2-10 3-15,-2 0-2 16,0-3-1-16,2-4 0 0,0 0-1 16,0 0-9-16,0-12 0 15,2-8 10-15,13-1-15 16,1 5 1-16,-3 6 14 16,-5 4 0-16,4 6-1 15,-1 0 6-15,1 0-5 16,3 0 0-16,5 13 5 15,0 1 2-15,0-6-5 16,-4-2-2-16,-1-6 0 16,-4 0 8-16,1 0-8 15,-1-14 0-15,0-13 6 16,-6 4-9-16,-1-8 3 16,-4 1 0-16,0-2-6 15,0-8 3-15,0 4 3 16,0-2 0-16,0 6 2 0,0 5 27 15,0 10-27-15,0 10 16 16,0 4 1-16,0 3-11 16,0 0-16-16,0 8 7 15,0 18 1-15,0 12-5 16,0 9 12-16,0 8-7 16,7 6 6-16,-3 2 7 15,-4 5-8-15,0 2-4 16,0-1 7-16,0 1 2 15,0-8-7-15,-9-12-3 0,5-10 0 16,0-9-6-16,1-17-2 16,1-9-25-16,2-5-27 15,0 0 29-15,0-1-39 16,0-17-81-16,0-8-179 16,0-9-260-16</inkml:trace>
  <inkml:trace contextRef="#ctx0" brushRef="#br0" timeOffset="-196442.93">30129 14737 506 0,'0'0'196'15,"0"0"4"-15,0 0-101 16,0 0-35-16,0 0-32 0,0 0-26 16,178-104-5-1,-154 107-1-15,-3 19 0 0,-10 6 18 16,-11 3-2-16,0 1 30 15,-9-1 12-15,-18 0-30 16,-6-9 20-16,-3-4-33 16,1-4-11-16,0-4 13 15,7-8-17-15,6-2-24 16,6 0-29-16,9-12-122 16,7-14-144-16,0-1-426 15</inkml:trace>
  <inkml:trace contextRef="#ctx0" brushRef="#br0" timeOffset="-196101.46">30559 14345 674 0,'0'0'243'15,"0"0"-82"-15,0 0-13 16,0 0-72-16,0 0-13 15,0 0-50-15,0-20 15 16,0 20-25-16,5 20 7 16,5 18 12-16,-3 15-18 15,-2 17 10-15,-5 11-1 16,0 4-2-16,0 4-7 16,0-4-4-16,0-1 1 15,-9-3 2-15,0-9-3 16,0-10-1-16,2-13-2 0,0-15-39 15,5-12 20-15,0-10-20 16,0-12-22-16,2 0 26 16,0-4-14-16,0-22-72 15,0-6-159-15,2-9-144 16</inkml:trace>
  <inkml:trace contextRef="#ctx0" brushRef="#br0" timeOffset="-195869.59">30597 14761 43 0,'0'0'385'0,"0"0"-150"0,0 0-42 16,0 0-20 0,0 0-82-16,0 0-51 0,67-121-39 15,-49 121 8-15,-3 2-9 16,-1 18 0-16,-10 4 2 16,-4 2 21-16,0 4-12 15,-16-2 23-15,-13-1 11 16,-6-3-36-16,-3-6 15 15,0-6-24-15,5-8-10 16,4-4-31-16,6 0-108 16,13-18-127-16,10-8-417 15</inkml:trace>
  <inkml:trace contextRef="#ctx0" brushRef="#br0" timeOffset="-193773.07">30804 14674 370 0,'0'0'257'0,"0"0"-76"16,0 0-31-16,0 0-57 0,0 0 6 15,0 0-62-15,49-15-6 16,-33 10-11-16,-1 1-13 16,1-8 1-16,-1 2-8 15,-1-2 6-15,-3-3-11 16,-1 1 5-16,-4 2-21 16,-6-2 13-16,0 1-47 15,0 5 31-15,0 2 9 16,-4 1 13-16,-8 5-8 15,3 0 11-15,-1 0-1 0,-2 0 0 16,-1 14 5-16,1 9 4 16,1 5 8-16,3 2-1 15,-4 4 24-15,3 2-33 16,1 0 13-16,3 4-2 16,5-8-13-16,0-4 8 15,0-5-13-15,0-6 9 16,5-4-3-16,3-5-1 15,1-8-5-15,5 0 0 16,3-4-3-16,3-22 1 16,5-6-7-16,0-2-29 15,-4 0 36-15,0-1-18 16,-5 9 20-16,-5 6 0 0,-5 8 12 16,-2 8-6-1,-1 4-5-15,-1 0 6 0,-2 8-14 16,3 14 14-16,-3 4 6 15,0 3 9-15,0-6-20 16,0 3 23-16,0-3-18 16,0-5-4-16,0-2 11 15,0-6-10-15,0-6-4 16,0-4 0-16,0 0 11 16,0 0-19-16,0 0 8 15,4-8-10-15,5-12 7 16,4-9-37-16,5 0 34 15,7-2 0-15,-1-1-2 16,-2 6 0-16,-2 6 8 0,-3 8 0 16,-9 8 11-16,-1 2-9 15,-3 2 7-15,2 0-9 16,2 2 9-16,1 12 10 16,-3 0 3-16,-2 3-10 15,1 0 26-15,0 2-35 16,1 0 8-16,1 2-6 15,1-3 9-15,0-3-14 16,3 2 0-16,-1-9 0 16,7 1 6-16,2-9 3 15,-1 0-8-15,5 0-1 16,1-17 8-16,0-5-20 16,1-10 10-16,-3 1-15 15,-6 1 9-15,-3 2-2 16,-4 4 10-16,-2-2 0 0,-2 4 12 15,-3-5-11-15,0 4-1 16,-2 5 0-16,0 6 10 16,0 2-5-16,0 3-5 15,0 6 0-15,0-3 2 16,-7 0-6-16,2 2 4 16,-1 2 0-16,4 0-11 15,-5 0 11-15,1 0 0 16,1 2 0-16,-4 19 1 15,0 8-7-15,3 11 6 0,-2 12 0 16,8 2 18-16,0-4-11 16,0-4-1-16,8-13-2 15,13-11 6-15,2-12 6 16,2-6-16-16,2-4 3 16,-5 0 6-16,-2-18-9 15,0-8-7-15,-3-4-3 16,-1-3-30-16,-1 1 36 15,1-2-12-15,1 6 16 16,-2 2-19-16,-2 8 22 16,0 8-3-16,0 3 0 15,-1 7 8-15,-1 0-20 16,-2 3 12-16,2 15 0 0,-2 4 11 16,0 0-3-1,0-3-4-15,-2-2-2 0,-5-8 11 16,0-4-12-16,-2-1-1 15,0-4 0-15,0 0-4 16,0 0 4-16,0 0-3 16,0 0-5-16,-13-4-15 15,-3-10 23-15,1-8-19 16,1 4-14-16,1-5 31 16,1 0-22-16,4 8 24 15,1 4 0-15,3 7 5 16,-1 4-7-16,-4 0 2 15,0 0 0-15,-5 6-6 16,1 14 14-16,0 2-8 0,0 6 17 16,2 0-15-16,4 2 21 15,2-7-23-15,5-6 0 16,0-4 2-16,0-9 3 16,14-4-5-16,3 0 0 15,8-17 8-15,4-12-18 16,0-8 10-16,0-7-18 15,-4 2 9-15,-5-6-10 16,-7 2 18-16,-7 4 1 16,-3 3 0-16,-3 4-5 15,0 5 5-15,0-2 0 16,-7 11 1-16,1 5 15 16,1 8-16-16,3 4 5 15,0 2 3-15,2 2 3 16,0 0-11-16,-3 0 0 0,-4 0-14 15,1 14 6-15,-5 13 8 16,2 5 0-16,4 8 5 16,5 10 14-16,0 2-10 15,14 3 4-15,10-6 30 16,3-14-42-16,2-8 13 16,-4-13-14-16,-5-9 12 15,-1-5-12-15,2 0 0 16,-5-17-26-16,-5-12 4 15,-9-2-128-15,-2-5-276 16</inkml:trace>
  <inkml:trace contextRef="#ctx0" brushRef="#br0" timeOffset="-177626.21">19904 15986 59 0,'0'0'100'0,"0"-5"60"16,0 4 5-16,0 1-30 16,0 0-33-16,-2 0-60 15,2 0-2-15,-2 0 4 16,-2 0-37-16,2 0 9 16,-2 0 0-16,0 0 4 0,-1 0 29 15,-1 0-15-15,-4-2 18 16,2-5-5-16,-3-1-32 15,4 0 21-15,0 3-5 16,3-5-18-16,2 6 35 16,2 4-40-16,0-4 16 15,0 4-13-15,0 0-11 16,0 0-6-16,0 0-4 16,0 0 10-16,0 13 1 15,0 13 5-15,0 6-6 16,0 5 4-16,0 7 5 15,0 5-2-15,0 4-3 16,0 1 1-16,0-6 2 0,0-11-7 16,2-11 0-16,2-8-1 15,3-4 5-15,-2-10-10 16,-3-3 6-16,0 1 0 16,0-2-8-16,3 0 6 15,1 0-19-15,10 0 14 16,3-7 1-16,6-15-18 15,4 0-1-15,-2-6-9 16,-2 1 29-16,-5 5-18 16,-5 4 23-16,-4 6-3 15,-6 6 11-15,0 6-8 16,-3 0 0-16,-2 0-17 0,4 0 16 16,-4 14-7-16,2 8 8 15,0 0 22-15,1 1-22 16,-1-1 16-16,0-3-4 15,0-2-4-15,0-7 10 16,4-2-18-16,0-8 0 16,-2 4 0-16,3-4 12 15,1 0-3-15,4 0 0 16,-3 0-8-16,-1 0 10 16,0-12-11-16,-2-2-24 15,1-4-4-15,5 0-10 16,-2-9 20-16,3 5 13 0,1-2 5 15,-3 4 8 1,0 11-3-16,-4 0 21 0,0 9 4 16,-3 0-23-1,5 0-7-15,2 4 6 0,0 13-5 16,3 0 26-16,-1 1-26 16,0-4 12-16,-3 0-5 15,-2-5 3-15,-3-4-5 16,-1-1-6-16,0-4 7 15,2 0 9-15,0 0-14 16,3-5 8-16,1-18-5 16,2-7-5-16,-5-5-18 15,-3-9-27-15,-4 3-24 16,0 9 68-16,-2 6-13 0,-13 12 14 16,-1 4 13-16,-3 10-7 15,0 0 15-15,-1 14-17 16,-5 10-4-16,5 10 26 15,2-2-23-15,7-1-2 16,5-4 3-16,6-5 3 16,0-10-14-16,0-2 7 15,0-2 0-15,11-8 6 16,2 0-4-16,3 0 16 16,4 0-5-16,4-20-2 15,1-4-22-15,-1-2-2 16,-1-2-25-16,-6 8 28 15,-1 6-4-15,-5 9 14 0,-2 0 0 16,2 5-13-16,-2 0 11 16,2 5 4-16,-4 22-1 15,0 9 32-15,-3 8-28 16,-4-3 11-16,2-2-11 16,-2-8 10-16,0-13-18 15,2-9 3-15,-2-4 0 16,3-5 17-16,4 0-17 15,2-13 19-15,-1-11-15 16,3-2 4-16,-1-6-16 16,-4 2 1-16,3 2-2 15,0 6-5-15,0 5 7 16,0 12 6-16,5 1-1 16,-2 4-15-16,5 0 14 0,2 22 5 15,1 6-2-15,5 2 34 31,-3-4-33-31,0-3 14 0,-1-9-9 16,-4-10 8 0,-3-4-2-1,-3 0-3-15,-3 0 5 0,0-22 23 0,-6-13-35 16,-2-2 5 0,0-7-7-16,0 3 10 0,0 3-16 0,-7 10 6 15,0 10 0-15,5 10 14 16,0 6-14-16,2 2-4 15,0 0-1-15,0 10-72 16,0 16 33-16,35 2-122 0,21-6-205 16</inkml:trace>
  <inkml:trace contextRef="#ctx0" brushRef="#br0" timeOffset="-176753.18">21404 16116 388 0,'0'0'294'16,"0"0"-139"-16,0 0-37 15,0 0-18-15,0 0-80 0,0 0-8 16,-2 8-10-16,2 13 8 16,0 6 13-16,0 1 11 15,0-2-27-15,0 0 29 16,0-2-31-16,0-5 3 16,0-3 1-16,0-7-4 15,0 0-7-15,6-9 2 16,6 0-26-16,3-9 17 15,7-23 0-15,1-2-25 16,-1-2 34-16,-4 4-18 16,-5 6 18-16,-1 8 2 15,-6 9 2-15,-2 0 31 16,1 9-20-16,1 0-10 16,4 18 0-16,-2 12-3 0,1 6 19 15,1-4-2-15,-6 0-18 16,2-2 28-16,-3-7-28 15,-1-14 0-15,0 0 10 16,-2-9-7-16,2 0-4 16,2 0 14-16,4 0-12 15,0-13 22-15,3-6-24 16,-1-8-10-16,1-3 8 16,-1-1-26-16,2-1 25 15,1 6-1-15,3-1 4 16,-1 9-4-16,-1 4 4 0,-3 10 0 15,-2 0-3 1,2 4 10-16,0 0-7 16,-2 18 12-16,3 8-3 0,-4 6 34 15,1 5-23-15,3-4-6 16,-4-1 28-16,1-13-41 16,0-7 11-16,2-7-12 15,-2-5 5-15,7 0 15 16,1-1-20-16,6-22-13 15,-1-3 7-15,0-4-61 16,0 2-56-16,1-2-182 16,4 1-266-16</inkml:trace>
  <inkml:trace contextRef="#ctx0" brushRef="#br0" timeOffset="-175294.7">22211 16075 214 0,'0'0'318'15,"0"0"-204"-15,0 0-16 16,0 0 14-16,0 0-17 15,0 0-79-15,0 23 15 16,0-19-10-16,0 0-6 16,0-4 16-16,0 0-29 15,0 0 3-15,0 0 31 16,0 0-18-16,0 0 27 16,0 0-8-16,0-8-21 15,-2-3-2-15,-8-1-14 16,4-1 0-16,-1 3-6 15,1 2 11-15,4 0-5 0,-4 6 13 16,6 2-1 0,-2 0 15-16,-2 0-27 0,-2 0 0 15,-3 18-13-15,-3 5 25 16,1 8-12-16,1 5 17 16,2 1-9-16,4-4 21 15,2-1-29-15,2-14 0 16,0-4 3-16,0-6 6 15,0-8-9-15,0 0 0 16,6 0 7-16,4 0 12 16,1-3-19-16,-1-20 0 15,4-5-13-15,1-2-6 16,-1 2 7-16,-1 1 4 16,-1 10 8-16,-1 2 1 0,-7 8-1 15,0 3 0-15,-1 4-9 16,-1 0 9-16,0 11 0 15,1 18 9-15,-3 1-6 16,0-2 23-16,2-2-26 16,5-3 0-16,1-10 4 15,-1-5-1-15,-2-6-3 16,-5 2 0-16,2-4 8 16,2 0 11-16,3-4-19 15,4-16 0-15,5-6-3 16,-1 0-15-16,3-2 1 15,0 1-3-15,-3 10 15 16,2 1-5-16,-7 6 10 0,-3 6 0 16,-1 4 4-1,0 0-4-15,0 4 0 0,3 22 6 16,-3 11-2-16,1 2 21 16,-2-3-25-16,-1-6 0 15,1-7 0-15,-1-9 9 16,-4-5-9-16,0-5 0 15,0-4 3-15,0 0 10 16,2 0-11-16,2-4 5 16,3-14-7-16,2-10-21 15,0 2 18-15,2-4-11 16,1 7 10-16,-2-3-10 0,2 6 14 16,-3 8 0-16,-3 3 7 15,-4 9 2-15,3 0-4 16,1 9-5-16,2 14 0 15,-4 12 26-15,5-8-25 16,-3-1 1-16,2-4-2 16,0-12 8-16,-4-2-8 15,3-8 0-15,-3 0 5 16,2 0 9-16,0 0-13 16,3-18-1-16,1-8 0 15,2-10-39-15,-1 4 17 16,3-2-9-16,-3 8 9 15,-1 8 14-15,-2 8 8 0,-2 1 0 16,-1 9 12 0,-1 0-12-16,3 5 0 0,6 21 6 15,-2 1 3-15,5 5 18 16,-1-6-21-16,-3-5-4 16,1-7-2-16,-4-5 8 15,0-9-8-15,-2 0 3 16,1-3 0-16,1-17 20 15,1-1-23-15,-4-5 0 16,3-3-7-16,-1 5-3 16,0 4 8-16,-2 3 2 15,1 0 0-15,-3 11 6 16,-2 2-1-16,0 0-5 16,4 4 0-16,-4 0-10 0,4 18 10 15,-1 12-6-15,1 6 13 16,-2 8 4-16,2 10-3 15,-2 8-8-15,0 1 10 16,1 1-3-16,-1-2-2 16,0-4-5-16,-2-7 4 15,1 0 6-15,-1-11-9 16,-2-8-1-16,0-5 0 16,0-14 3-16,0 0-3 15,0-8 1-15,0-5 4 16,-7 0 22-16,-3 0-24 15,-7 0 20-15,0-14-12 16,-3-13-2-16,-1-8-9 0,8-5 0 16,7-6 7-1,4-5-5-15,2-8-2 0,0 5-3 16,6 0 2-16,17-3-41 16,1 8 6-16,8 3-39 15,-1 7-109-15,0 8-132 16,0-1-548-16</inkml:trace>
  <inkml:trace contextRef="#ctx0" brushRef="#br0" timeOffset="-173722.91">23686 16136 138 0,'0'0'213'0,"0"0"-42"16,0 0 0-16,0 0-60 16,0 0 9-16,0 0-8 15,0-40-55-15,0 31-12 16,-6-3 14-16,-5-1-43 15,1 3 16-15,0-2-7 16,-1 6-16-16,-1-2 33 16,-1 4-31-16,-3 4-5 15,-3 0-6-15,-2 7 5 16,1 12-5-16,3 8 0 16,5 0 3-16,1 4 11 0,9-4-12 15,2-1-2-15,0 0 0 16,0-8 4-16,6-4-4 15,15-8 3-15,3-6-1 16,5-1 22-16,0-30-20 16,-3-13 0-16,-1-2-4 15,-7-2-15-15,-7 2 12 16,1 2-7-16,-6-1 10 16,1 1-14-16,-5 2 15 15,-2 8-1-15,0 6 0 16,0 6 12-16,0 14-7 15,0 8 5-15,0 0-9 16,0 0 9-16,0 0-10 16,0 0 0-16,0 3-1 15,0 11 3-15,0 9-4 0,0 3 2 16,0-2 0-16,0 6 19 16,0 3-12-16,0 1-7 15,0-2 0-15,0 4 14 16,0-4-13-16,0 1-1 15,0-10 0-15,2 0-3 16,10-11 5-16,-1-1-2 16,-1-2 0-16,2-6 13 15,1-3-15-15,3 0 2 16,1 0-3-16,4-3-12 0,1-20 13 16,0-7-4-16,-2-2 3 15,1 0-24-15,-4 1 22 16,-3 8-4-16,-3 0 9 15,-7 11-11-15,-2 7 16 16,-2 1-5-16,0 4 0 16,0 0 12-16,0 0-17 15,0 9 5-15,0 12 0 16,0-3 20-16,0 1-11 16,0 2 0-16,0-3 11 15,7 4-19-15,4-2 27 16,5 2-27-16,2-6 1 15,0-2 9-15,4-10-2 0,0-4-9 16,3 0 0-16,2-12-15 16,-4-10 4-16,2-6-29 15,-4 6-23-15,1-4 17 16,-5 8-61-16,4 4 42 16,-1-3 54-16,-5 12 3 15,1-4 8-15,-5 6 7 16,-2 1 28-16,-5 2 27 15,1 0-45-15,-5 0 6 16,0 0 4-16,0 0-26 16,0 0 35-16,0 0-31 15,0 0 0-15,0 0 26 16,0-5-23-16,0 5-2 16,-11-3-6-16,0-2 12 0,-1 1-13 15,1 0 1-15,0 4 0 16,2 0-9-16,0 0 11 15,1 0-2-15,-1 16 0 16,2 7-3-16,0 5 0 16,5 2 3-16,2-2 0 15,0 2 5-15,0-12 0 16,11-8-5-16,5-6 1 16,2-4 5-16,-1 0 22 15,2-22-28-15,-7-6 2 16,2-2-5-16,-3-6 3 15,0 4-2-15,-4-8-2 16,-2 1-14-16,-3-1 11 0,0 1 3 16,-2 5 4-1,0 7-6-15,0 10 15 0,0 12-9 16,0 5 17-16,0 0-8 16,0 8-18-16,0 24 7 15,4 8 2-15,5 8 21 16,3 3-13-16,1-7-8 15,1-3 0-15,-4-4 6 16,1-11-3-16,-4-10-3 16,-2-6-30-16,-5-6 9 15,0-4-94-15,0 0-75 16,-14-16-232-16</inkml:trace>
  <inkml:trace contextRef="#ctx0" brushRef="#br0" timeOffset="-173570">24028 15783 888 0,'0'0'310'0,"0"0"-272"15,0 0-28-15,0 0-10 16,0 0-26-16,0 0-2 16,55 24-180-16,-1-20-315 15</inkml:trace>
  <inkml:trace contextRef="#ctx0" brushRef="#br0" timeOffset="-172279.5">25287 15990 115 0,'0'0'230'0,"0"0"-6"16,0 0-24-16,0 0-4 15,0 0-93-15,0 0-34 16,-15-35-8-16,15 16-61 16,0-8 23-16,0-3-8 15,0-1-12-15,0-1 17 16,0 0-20-16,0 6 3 16,0 5 2-16,-5 3 10 15,2 8-11-15,-1 1 10 16,2 9-13-16,0 0 26 0,0 0-27 15,2 0 0-15,-5 0-11 16,-1 17 5-16,-6 10 6 16,1 4 4-16,0 10 0 15,2-6 27-15,2 9-22 16,7-3 1-16,0-1 14 16,0-3-14-16,0-6-10 15,9-5 0-15,5-12 1 16,1-6 12-16,3-8-13 15,0 0 0-15,2-14 11 16,0-12-11-16,0-10-1 16,0-4-8-16,1-4-17 15,-4-1 22-15,-1-6-18 16,-5-1 17-16,-7 5-8 0,-2 5 11 16,-2 12 2-16,0 7 0 15,0 18 1-15,0 1 15 16,0 4-16-16,0 0-3 15,0 21-5-15,0 16 16 16,0 3-6-16,0 6 3 16,-4 2-1-16,0 1 27 15,1-10-29-15,-1-2 2 16,0-6 10-16,4-9-7 16,0-8-5-16,0-5-2 15,0-6 3-15,0-3 1 16,0 0-4-16,0 0 0 15,0-7-5-15,0-15-10 16,13-2 13-16,3-2-11 16,1-1-16-16,-3 5 24 0,-3 2-4 15,0 13 9-15,-4-2-7 16,0 6 6-16,-3 3-1 16,2 0 2-16,1 0 0 15,2 15 20-15,-2 5-12 16,-3 6 5-16,3-4 6 15,-3 1-11-15,6-1-3 16,-6-9-5-16,2 0 6 16,-1-3 2-16,1-7-6 15,2-3-2-15,0 0 9 16,5 0 0-16,1 0-9 16,3-16 0-16,4 1 6 0,-3-5-16 15,-3-3-10-15,-1 4-7 16,-3-2 25-16,0 1-22 15,-4 2 24-15,-1 0-2 16,-3 2 2-16,-1 6 0 16,0 2 0-16,-2-1 0 15,0 0-3-15,0 6-4 16,0 1 7-16,0 2 0 16,0 0-7-16,-7 0-6 15,-1 9 12-15,-2 9-5 16,4 4 1-16,1 4 10 15,5 3 9-15,0 1 2 16,0-3-12-16,3 0 35 16,15-5-39-16,6-8 9 0,2-2 1 15,6-10 3-15,-3-2-8 16,0 0-5-16,-5-18 8 16,-5-6-18-16,-4-1-6 15,-7-3-20-15,-2-2-7 16,-6 2-50-16,0-4-118 15,0 2-162-15</inkml:trace>
  <inkml:trace contextRef="#ctx0" brushRef="#br0" timeOffset="-172085.61">25175 15841 741 0,'0'0'231'15,"0"0"-117"-15,0 0-10 16,0 0-98-16,0 0 1 16,0 0-1-16,286-114-6 15,-226 96-20-15,-9 4-74 16,-8-2-65-16,-3 2-242 16</inkml:trace>
  <inkml:trace contextRef="#ctx0" brushRef="#br0" timeOffset="-170677.41">26973 15859 203 0,'0'0'153'0,"0"0"-102"15,0 0 55 1,0 0 11-16,0 0-59 0,0 0 37 16,-14 6-14-1,14-6-5-15,0 0 49 0,0 0-20 16,0 0-22-16,0 0-7 16,0-6-62-16,0-5 9 15,0 2-15-15,0 6-4 16,0 3 13-16,0 0-15 15,0 0-2-15,0 0 0 16,0 3-19-16,0 20 13 16,0 6 5-16,0 3 1 15,0 0 5-15,0 3-2 16,0-12-3-16,0-2 0 16,0-11 9-16,2-6-14 0,0-4 5 15,0 0 0-15,8 0 17 16,-1-19-17-16,6-7 0 15,1-4-1-15,-1 7-29 16,1-4 30-16,-5 3-8 16,0 6 8-16,2 6-5 15,-6 0 5-15,2 10 0 16,-4 2-2-16,-1 0-14 16,3 7 16-16,-1 14 2 15,2 9 4-15,-2 2 20 16,0-1-19-16,-1 5-6 15,-1-10 1-15,0-2 10 16,2-11-13-16,-6-8 1 16,2-1 0-16,-2-4 9 0,4 0-2 15,7-9 2-15,1-14-9 16,3-7-9-16,5 2 8 16,-5 2-13-16,6-1 3 15,-6 9-3-15,-1 1 9 16,-4 6 5-16,-3 3 0 15,-2 4 5-15,0 4-10 16,-3 0 5-16,2 12 0 16,3 13 19-16,-1 5-17 15,-1 6 7-15,0-6-5 16,1 2 5-16,-2-5-7 16,1-15-2-16,1-3 0 0,-1-7-9 15,2-2 23-15,-1 0-14 16,5-2 10-16,3-16-2 15,1-4-16-15,1-5 8 16,2 1-21-16,2-1 13 16,-2 1-14-16,-1 3 22 15,-3 5-2-15,-3 4 10 16,-4 6-12-16,-3 4 4 16,1 4 0-16,-3 0-5 15,1 12 19-15,-1 8-14 16,2 5 10-16,0-2-2 15,-2 4 7-15,5-9-15 16,-4 0 0-16,1-6 4 0,1-2 4 16,1-6-8-16,5-4 0 15,1 0 3-15,3 0 3 16,-1 0-6-16,3-4 6 16,1-15-17-16,3-7-6 15,-2-6 6-15,-3 2 1 16,-5 2-5-16,-5 2 13 15,-6 4 2-15,0 5 0 16,0 6 24-16,-8 7-23 16,-10 4 8-16,-6 0-9 15,-1 6 5-15,-2 12-12 16,0-1 7-16,7 0-29 0,9-2 6 16,7-1-93-16,4-2-102 15,0-4-141-15,22-3-87 16</inkml:trace>
  <inkml:trace contextRef="#ctx0" brushRef="#br0" timeOffset="-169445.12">28089 15913 427 0,'0'0'310'0,"0"0"-245"16,0 0 11 0,0 0 15-16,0 0-46 0,0 0-1 15,-5-7-24-15,5 7 11 16,0-5 59-16,-4 1-51 16,-2 2-22-16,-3-2-13 15,-1 0 6-15,0 0 1 16,-6 4-11-16,3 0 0 15,-6 0-4-15,2 0 13 16,-1 8-9-16,1 7 6 16,1 2-3-16,0 1 23 15,0 9-16-15,6-1-7 16,0-4 12-16,6 2-10 16,4-8-5-16,0-2 0 0,0-9 6 15,2-5-5-15,14 0-1 16,3-13 0-16,2-15 4 15,3-6 0-15,-3-3-4 16,-2 1 0-16,-5-4 1 16,-3-4-6-16,-2-2 5 15,-2 2 0-15,-5 0-5 16,-2 4 12-16,0 8-7 16,0 10 0-16,0 8 4 15,2 9 16-15,-2 5-20 16,0 0 0-16,0 0-15 15,0 0 11-15,0 19 2 16,0 3 1-16,0 6 1 0,0 7 3 16,0 0-3-1,0 0 0-15,0 6 0 0,0-4 7 16,3-4-7-16,1-1 0 16,2-5 3-16,3-8 2 15,1-2-5-15,2-3 0 16,5-10-15-16,-2-4 4 15,1 0 4-15,5 0-8 16,2-4-14-16,4-15 25 16,0 2-49-16,2-10-42 15,-3-3 19-15,-1 2-8 16,-10-2 42-16,-6 7 19 16,-7 0 23-16,-2 5 0 0,0 1 0 15,-4 8 2-15,-9 1 21 16,2 8-22-16,-1 0 6 15,4 0 4-15,-3 3-1 16,-1 14 46-16,3 5 0 16,1 6-7-16,5-3 14 15,3 1-46-15,0-1 13 16,9-3-13-16,14-4-11 16,1-4 24-16,5-1-26 15,0-13-1-15,-3 0 18 16,-1 0-11-16,-2-9-5 15,-4-4-5-15,-3-10 9 16,-1 1-7-16,1 0-2 0,-3-10-12 16,3-2 7-16,0-2-36 15,-3 0 19-15,-6-4 6 16,-5 0 16-16,-2 4 10 16,0 4-10-16,0 0 18 15,0 11 35-15,-4 11-44 16,-1 1 18-16,3 6 1 15,2 1-24-15,0 2 17 16,-2 0-21-16,-3 0 0 16,1 0-13-16,-3 0 15 15,-2 2-2-15,1 10 0 16,-2-2 3-16,4 7-11 16,-1 2 8-16,3 7 0 15,4 6-3-15,0 7 7 0,0-3-4 16,0 4 0-16,0 2 6 15,2-3-8-15,9-7 2 16,0-6 0-16,0-13-3 16,2-5 10-16,1-4-7 15,-1-4 0-15,6 0-27 16,-7-8 14-16,5-9-91 16,-5-9-194-16,7-6-490 15</inkml:trace>
  <inkml:trace contextRef="#ctx0" brushRef="#br0" timeOffset="-167631.66">29189 15637 222 0,'0'0'420'16,"0"0"-275"-16,0 0-5 15,0 0-52-15,0 0-2 0,0 0-14 16,19-36-61 0,-15 36 12-16,2 4-14 0,0 11 4 15,-4 7 43-15,3 1-43 16,-3-1 3-16,0 0-4 15,2-8-4-15,-2 0-8 16,6-6 0-16,-4-4 4 16,0 0-7-16,5-4 3 15,-3 0-12-15,4 0 10 16,-1-8-21-16,-3-10 10 16,1-4-18-16,0-4-15 15,-3-2 18-15,1 0-20 16,-1 3 42-16,0 6-6 15,-4 6 24-15,0 8 4 16,0 5 22-16,0 0-14 0,0 0-7 16,-15 14-15-16,-5 14-2 15,-1 6 26-15,6 6-25 16,-1 4 40-16,8 2-10 16,1-6-20-16,7-8 29 15,0-2-39-15,0-12 6 16,17-4-2-16,6-9 8 15,4-5-10-15,2 0-3 16,6-9 7-16,3-14-15 16,5-8-14-16,-1-5-23 15,1 4-6-15,-5 1-42 16,-5 4 37-16,-4 5 8 16,-4 6 47-16,-6 6 1 0,-7 2 1 15,-4 6 42-15,-3 2 32 16,-3 0-51-16,2 0 2 15,-2 0-8-15,2 10-10 16,-4 7 32-16,0 2-37 16,0 3 12-16,0-5-5 15,0-3-2-15,0-2-5 16,0-5-3-16,0-3 3 16,0-4 7-16,0 0-7 15,0 0-3-15,0 0 11 16,0 0-1-16,0 0-3 15,0-11-7-15,0-1 4 0,0-8-21 16,0 1 9-16,0 0 1 16,0 6 7-16,0 3-11 15,-6 2 10-15,-5 8 1 16,-2 0-2-16,-7 0-9 16,-2 26 11-16,-1 6 0 15,4-1-3-15,2 8 6 16,7-3-3-16,8-4 0 15,2-2 1-15,0-12-1 16,0-8 1-16,0-10-1 16,6 0 0-16,5 0 7 15,-2-10-5-15,4-8-2 16,-4-8 2-16,1 5-14 16,0-6 3-16,-1 10 9 0,3 3-10 15,-4 5 9-15,1 5-7 16,1 4 8-16,-2 0 0 15,3 4 3-15,1 17 0 16,1 2 1-16,-2-5-3 16,0-2 8-16,2-6-10 15,-1-5 1-15,1-5 0 16,3 0 16-16,-1-9-13 16,1-8-1-16,-5-6-2 15,-2 0 6-15,-3-2-10 16,-1 1 4-16,2 2 0 0,-3-9-3 15,3 4 8 1,2-4-5-16,-4 4 0 0,-1-1 8 16,-2 7-8-16,-2 7 15 15,0 7 1-15,0 5 33 16,0 2-38-16,0 0 8 16,0 0-19-16,0 0 8 15,0 5-14-15,0 17 6 16,-2 6 0-16,-2 11 13 15,-4 4-5-15,4 12-8 16,0 7 6-16,-1 6 6 16,1 4-10-16,2 8-2 0,2 5 1 15,0-5-3 1,0-8 3-16,0-10-1 0,0-17 0 16,0-14 9-16,0-8-22 15,0-11 4-15,0-10-29 16,0-2 17-16,0 0-60 15,0 0 17-15,0-10-38 16,0-19-176-16,2-8-112 16</inkml:trace>
  <inkml:trace contextRef="#ctx0" brushRef="#br0" timeOffset="-167346.83">29866 15927 62 0,'0'0'450'0,"0"0"-259"16,0 0-39-16,0 0-49 15,0 0-4-15,0 0-28 0,73-178-48 16,-55 173 9-16,3-1-7 16,-2 6-3-16,4 0 37 15,-5 0-42-15,-3 0 0 16,-2 20 2-16,-6-3-16 16,-4 1 24-16,-3 5-16 15,0-6-10-15,-21-2 26 16,-10-6-22-16,-7-1 4 15,-3-4-9-15,-3-4 11 16,9 5-25-16,8-5 4 16,14 0-46-16,13-5-17 15,0-13-124-15,13-8-181 16,20-6-330-16</inkml:trace>
  <inkml:trace contextRef="#ctx0" brushRef="#br0" timeOffset="-167009.02">30165 15584 502 0,'0'0'258'0,"0"0"-129"15,0 0 26-15,0 0-65 16,0 0-21-16,0 0 7 16,19-55-43-16,-19 52 5 15,0 3 19-15,0 0-46 16,2 0 4-16,0 0-15 0,2 4 15 15,4 18-15 1,-1 9 7-16,1 5-1 0,0-1 7 16,-6 6-4-16,0 1-9 15,-2 2 0-15,0-4 8 16,0-6-6-16,0-12-2 16,0-4 0-16,0-12-6 15,0 2 6-15,0-8-15 16,0 0-17-16,-2 0-32 15,-2 0 3-15,-4 0-107 16,2-18-164-16,-5-4-353 16</inkml:trace>
  <inkml:trace contextRef="#ctx0" brushRef="#br0" timeOffset="-165840.7">30086 15737 707 0,'0'0'222'0,"0"0"-85"0,0 0 6 16,0 0-66-16,0 0-13 15,0 0-64-15,81-16 4 16,-41 12 2-16,-3-4-4 16,-3-1-2-16,-5 0 0 15,-5-3 8-15,-1 2-3 16,-5 0-5-16,-3-2 0 16,-4 3-2-16,-3 4 2 15,-4 5 0-15,-2 0 0 16,-2 0-3-16,0 0-8 15,0 0 4-15,0 12 7 16,0 6-5-16,0 6 11 0,0 1-6 16,0 0 0-16,0-1 6 15,0-2-1-15,-4-3-5 16,2-5 0-16,2-11 1 16,0-1-1-16,0-2 0 15,0 0 0-15,0-2 2 16,10-18-12-16,5-4 6 15,2-6 4-15,-1 2-16 16,-3 6 21-16,-3 0-5 16,4 3 0-16,-3 6 4 15,-2 5 5-15,-4 3-9 0,-3 5 0 16,-2 0-12 0,2 0 6-16,-2 9 6 0,2 5 4 15,-2 8-2 1,3 0 26-16,-1 0-27 0,2-1-1 15,5-1 16-15,2-1-9 16,0-6-7-16,3-4 0 16,-1-6 6-16,5-3 8 15,2 0-14-15,2-9 0 16,1-14 12-16,-2-2-8 16,0-3-8-16,-3-6 4 15,-5 2-16-15,-4 0 11 16,-2-3-4-16,-7 12 9 15,0 0-1-15,0 11 12 16,0 6-11-16,0 6 19 0,0 0-19 16,-4 0 5-16,-12 0-5 15,1 4 0-15,1 12-13 16,7 1 12-16,5 1-4 16,2-6-6-16,0 2-24 15,7 0 25-15,13-4-11 16,4-2 17-16,-2 1-10 15,-1 0 7-15,-4 3 2 16,-1 2 4-16,-5 0-1 16,-4 0-6-16,-3-2 8 15,-1 2 0-15,-3-1 0 16,2-4 9-16,0-1-9 0,-2-2 0 16,0-3 7-16,0 2 10 15,0-5-16-15,2 0 1 16,0 0 39-16,3 0-34 15,6 0 26-15,7 0-17 16,2-12-7-16,5-2-3 16,-4-4-6-16,2-1 0 15,-1-2-11-15,1-1 8 16,-4-6 2-16,-3 6-3 16,-3-4 4-16,-4 3-12 15,1 0 12-15,-8 5 0 16,0 1-10-16,-2 7 13 15,0 2-6-15,0 4-2 0,0 1-28 16,0 3 25 0,-7 0-51-16,-4 0 0 0,-4 0 40 15,-1 13-33-15,3 7 40 16,-4 8 9-16,5 7 3 16,3 1 17-16,4 4 16 15,2-8-9-15,3-4 27 16,0-10-42-16,14-6 16 15,20-12 11-15,12 0-21 16,8-11 21-16,-1-18-36 16,-1-7-2-16,-12 0-7 15,-13 0-41-15,-10 5-44 0,-12 4-136 16,-5 6-340 0</inkml:trace>
  <inkml:trace contextRef="#ctx0" brushRef="#br0" timeOffset="-162935.35">31473 15395 421 0,'0'0'203'15,"0"0"-88"-15,0 0 13 16,0 0 3-16,0 0-40 16,0 0-14-16,0 0-9 15,-14-29-57-15,14 29 12 16,0 0-3-16,6 0-15 15,17 0 4-15,11 12-9 16,4 18 0-16,2 8 22 16,-9 15-19-16,-15 5 0 0,-16 5 19 15,-20 12-19-15,-36 0 20 16,-9-6-23-16,-5-7-10 16,-5-9-32-16,4-21-234 15,7-23-488-15</inkml:trace>
  <inkml:trace contextRef="#ctx0" brushRef="#br0" timeOffset="-161714.05">19565 15119 143 0,'0'0'136'0,"0"0"-51"15,0 0-19-15,0 0 36 16,0 0-49-16,0 0 12 0,0-32-1 15,0 32-23 1,0 0 43-16,0 0-6 0,0 0-18 16,0 0 16-16,-3 0-54 15,1 0 16-15,0 0-36 16,-5 0 12-16,-6 0-10 16,-3 18-4-16,-4 10 0 15,-2 12 5-15,4 13-3 16,3 5-2-16,3 8 39 15,12 10-35-15,0 2 32 16,19 2-36-16,22-5 0 16,22-17-11-16,20-12 8 0,17-19-51 15,18-20-79 1,11-7-176-16,14-39-253 0</inkml:trace>
  <inkml:trace contextRef="#ctx0" brushRef="#br0" timeOffset="-160496.23">31876 13200 465 0,'0'0'127'0,"0"0"-1"16,0 0 9-16,0 0-15 15,0 0-26-15,0 0-79 0,11-36 19 16,5 36-24-16,7 0-1 16,0 18-14-16,4 26 5 15,-4 17 0-15,-14 15 0 16,-9 11 0-16,-16-3-4 15,-39 1 4-15,-33-10-44 16,-20-10-17-16,-18-16-208 16,-12-15-471-16</inkml:trace>
  <inkml:trace contextRef="#ctx0" brushRef="#br0" timeOffset="-159172.99">19759 13445 94 0,'0'0'125'16,"0"0"11"-16,0 0-35 15,0 0-25-15,0 0 15 16,0 0-36-16,4 0 5 16,-4 0 15-16,0-2-19 15,0 0 9-15,0-2 9 16,0 4-43-16,0 0 47 16,0 0-37-16,0 0-18 15,0 0 7-15,0 0-30 16,0 0-1-16,0 0 1 15,-6 2 0-15,-10 18-2 16,-6 6 2-16,2 9 0 16,-1 6 27-16,0 10-26 0,2 9 12 15,5 8-4-15,8 2 2 16,6-2-8-16,0-5-3 16,27-10 0-16,22-13-19 15,22-13-17-15,21-17-92 16,8-10-166-16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22T16:10:38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5320 16714 854 0,'-17'-5'114'0,"5"1"-105"16,6 3-4-16,4 1-5 15,-1 0 1-15,3 0-3 16,0 0 2-16,-2 0-67 16,-2 1-104-16,-6-1-279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7F11-1BFD-4621-97B8-08CB208F6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D132-FD9D-40C2-9C85-14E23401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3B00-2EF5-4056-AE48-6DE04A66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53D5-5DE0-4E92-85F9-578B9A4E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4DA8-9465-40F9-B976-EBDC9D00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CA98-EC86-480A-B9F6-809585DC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50C7-C7D9-40CE-AEB7-FEBFE7D1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191A-5526-4366-B793-04E0AA01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1842-9B3A-4979-B2DB-50628BCB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CC26-9A56-4636-8366-9ADFAC92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DB5C1-B1E8-4BF9-93F2-4E2C3AF4F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C4A4D-48E1-4DEE-A669-CBA251BC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A660-F82C-43D5-83D4-EB306FBB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F8FEC-0658-40BD-A705-3A816BF9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1F2-3132-40DA-8363-87156C21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7272-DAEA-4C76-AC12-8C7E7ACD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DD5D-8D7B-4E2C-A907-C2E84D54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9898-0183-44A8-9476-520373C2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774D-BEEB-4B37-BE73-6E510A4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6631-0BCF-4AC2-ADBF-3A50D624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6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3966-AC0A-425F-94E2-9B2CB28F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0B0D-0B84-4E28-95C9-A5008EB4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BE25-2068-4824-A8C2-341FD57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EBAC-3ADC-4546-825A-3FF66CF8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0C81-29B0-4740-B793-0EAED6B6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6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7DA8-75CD-4D25-A827-3934F8FD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F959-47FE-4168-8F33-ACE7CF5F6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A4F62-D311-4CC8-BF5D-94D806D1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24E6-99B5-4B87-9ECF-115745FB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A23A2-E67D-4910-B502-9F6A6DF4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6D00-398B-4C97-B6A3-6D84144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9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9BE7-E64C-4648-B426-FC8DC229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F238-BF46-417A-9E8D-45FB3D82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55263-4C2E-46E8-8E2E-DF12984B5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32221-6582-4689-B0D1-17E807340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DA8A3-15BD-434D-944E-A0406A6B7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778A8-DDBE-4B22-9DD1-FBD96AD9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FD67C-B9D9-4814-8495-EADC5550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FCD9E-88E8-4CC5-BBF8-FA2C639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0CB4-B1FC-4CAA-8857-449245E0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B32CA-193C-4A0A-8FD5-2980177B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31CED-F933-4D90-AD2C-E1B80CEF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7481-3818-4E5A-ACA0-C89CF187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E892C-620C-4BC8-896D-76D59D8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EF19-B053-4D93-A67D-921A5C2B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A2724-BEAF-496D-81AE-8DDC760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A02F-F5D6-4DFB-BA9C-4A64C895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AC99-5201-41E3-B24C-F336BD45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9499-ABDC-4698-B5C2-06D85BF5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C2ED5-C94F-4F2E-82CA-F32142B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4F86-DB3A-4FB1-86CE-3CB0DC0C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F160-323B-4414-9BCB-FC03A20E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C255-EFDF-41DF-9C17-6513E40F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4A6B2-26AD-4CF0-8D28-FDB8EFD8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1C5D-A78C-422E-A469-04E00B69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882E-8CD1-4EFD-BA3B-D86BEA07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E7AC0-9090-4FC0-BFCB-37721EB4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F97F-7750-4FAA-AA4D-DEDC0D54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2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C1CA7-88BD-46B4-A01A-1F55FE24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4D38-C763-4182-A386-33370BA9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7B78-4EE2-4180-876C-B080C10E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FEDF-4F6D-4234-AE8A-BFEDB42CCD69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2A8B-1F99-4B84-B29F-EB7EDDE2E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E466-DE73-4B31-895C-EA14E1ADA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68E5-A903-432C-8FBD-267C1825E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0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D16969-6AFC-496B-A014-C6458C9137AF}"/>
                  </a:ext>
                </a:extLst>
              </p14:cNvPr>
              <p14:cNvContentPartPr/>
              <p14:nvPr/>
            </p14:nvContentPartPr>
            <p14:xfrm>
              <a:off x="291240" y="463320"/>
              <a:ext cx="11728800" cy="585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D16969-6AFC-496B-A014-C6458C913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" y="453960"/>
                <a:ext cx="11747520" cy="58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3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96626-1150-4A54-BF63-5CB3F4D6A05A}"/>
                  </a:ext>
                </a:extLst>
              </p14:cNvPr>
              <p14:cNvContentPartPr/>
              <p14:nvPr/>
            </p14:nvContentPartPr>
            <p14:xfrm>
              <a:off x="486000" y="336600"/>
              <a:ext cx="1136376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96626-1150-4A54-BF63-5CB3F4D6A0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40" y="327240"/>
                <a:ext cx="1138248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87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0DFD6E-F438-467C-84B0-24598B0FBF19}"/>
                  </a:ext>
                </a:extLst>
              </p14:cNvPr>
              <p14:cNvContentPartPr/>
              <p14:nvPr/>
            </p14:nvContentPartPr>
            <p14:xfrm>
              <a:off x="274320" y="230760"/>
              <a:ext cx="11117160" cy="632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0DFD6E-F438-467C-84B0-24598B0FB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21400"/>
                <a:ext cx="11135880" cy="63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88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15DC9D-BD17-46F4-927D-8F953502AA04}"/>
                  </a:ext>
                </a:extLst>
              </p14:cNvPr>
              <p14:cNvContentPartPr/>
              <p14:nvPr/>
            </p14:nvContentPartPr>
            <p14:xfrm>
              <a:off x="3108600" y="354960"/>
              <a:ext cx="7824600" cy="582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15DC9D-BD17-46F4-927D-8F953502A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9240" y="345600"/>
                <a:ext cx="784332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7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14:cNvPr>
              <p14:cNvContentPartPr/>
              <p14:nvPr/>
            </p14:nvContentPartPr>
            <p14:xfrm>
              <a:off x="1895040" y="6013440"/>
              <a:ext cx="205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680" y="6004080"/>
                <a:ext cx="39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A88A5D-8840-4F10-BF87-540976667D9B}"/>
                  </a:ext>
                </a:extLst>
              </p14:cNvPr>
              <p14:cNvContentPartPr/>
              <p14:nvPr/>
            </p14:nvContentPartPr>
            <p14:xfrm>
              <a:off x="369000" y="192600"/>
              <a:ext cx="11464200" cy="523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A88A5D-8840-4F10-BF87-540976667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640" y="183240"/>
                <a:ext cx="11482920" cy="52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07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14:cNvPr>
              <p14:cNvContentPartPr/>
              <p14:nvPr/>
            </p14:nvContentPartPr>
            <p14:xfrm>
              <a:off x="1895040" y="6013440"/>
              <a:ext cx="205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680" y="6004080"/>
                <a:ext cx="39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B21EEE-DEE3-4E9E-A76C-FD0178A07140}"/>
                  </a:ext>
                </a:extLst>
              </p14:cNvPr>
              <p14:cNvContentPartPr/>
              <p14:nvPr/>
            </p14:nvContentPartPr>
            <p14:xfrm>
              <a:off x="870480" y="900720"/>
              <a:ext cx="10652760" cy="513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B21EEE-DEE3-4E9E-A76C-FD0178A071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1120" y="891360"/>
                <a:ext cx="10671480" cy="51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14:cNvPr>
              <p14:cNvContentPartPr/>
              <p14:nvPr/>
            </p14:nvContentPartPr>
            <p14:xfrm>
              <a:off x="1895040" y="6013440"/>
              <a:ext cx="205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680" y="6004080"/>
                <a:ext cx="39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EC7915-3894-45EE-85F2-593EF14D5CC1}"/>
                  </a:ext>
                </a:extLst>
              </p14:cNvPr>
              <p14:cNvContentPartPr/>
              <p14:nvPr/>
            </p14:nvContentPartPr>
            <p14:xfrm>
              <a:off x="393840" y="129600"/>
              <a:ext cx="10099080" cy="631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EC7915-3894-45EE-85F2-593EF14D5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480" y="120240"/>
                <a:ext cx="10117800" cy="63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9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14:cNvPr>
              <p14:cNvContentPartPr/>
              <p14:nvPr/>
            </p14:nvContentPartPr>
            <p14:xfrm>
              <a:off x="1895040" y="6013440"/>
              <a:ext cx="2052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3D700-8E4D-498E-8B44-7B845C2F8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680" y="6004080"/>
                <a:ext cx="3924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5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1</cp:revision>
  <dcterms:created xsi:type="dcterms:W3CDTF">2021-07-22T14:48:46Z</dcterms:created>
  <dcterms:modified xsi:type="dcterms:W3CDTF">2021-07-22T16:38:26Z</dcterms:modified>
</cp:coreProperties>
</file>