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0AD0-C5B7-714E-929F-0253FDBD5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950FF-AC29-A846-9206-4927DFB77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F4FF9-C436-C546-9AAC-7F17D1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1712-AA7F-C148-B92D-DD16DD46A594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7828-FAD8-E44E-9CA5-88306E79C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67688-BBE9-204A-A53B-A426436C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6274-21EB-EA41-93FF-80C19DD3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3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CEE2-61E8-A24C-845D-C8C32399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B8CAF-FAF9-1846-9EB4-AC20B2720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3A2BB-81A8-C44B-9B96-3BD0AE69F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1712-AA7F-C148-B92D-DD16DD46A594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D7EFC-6947-3140-9CFD-70C6384BE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BD885-A7D5-AC48-B016-18ACCCB4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6274-21EB-EA41-93FF-80C19DD3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6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C75C7-0791-5248-B97B-80F8B41E3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D45DF-0F22-0C49-92D0-66F09BFB5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C2AA-6C24-454D-AA7F-67442141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1712-AA7F-C148-B92D-DD16DD46A594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489D5-FA39-994E-A21F-FAB13B693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870C1-786B-8743-8DC2-D52A76B7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6274-21EB-EA41-93FF-80C19DD3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8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3881-7001-5A42-9B10-FF3F5EF09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4E3DF-A1A2-B144-99B7-C0B2BA95A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F9F78-208F-B74C-9E48-26FB98A0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1712-AA7F-C148-B92D-DD16DD46A594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C945F-5D9A-FA47-85B4-240B23BA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41512-1243-A140-B7B9-AF1BE9EF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6274-21EB-EA41-93FF-80C19DD3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0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BE97F-C908-1D41-A04B-39084C056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76EFB-1978-9B49-B47F-1CACF3145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8EEAB-D62A-DB4E-9107-7FD32836C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1712-AA7F-C148-B92D-DD16DD46A594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9BC43-AC34-C044-B456-5C5C9048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BD2F4-AAAE-5B40-8485-0C5A15DB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6274-21EB-EA41-93FF-80C19DD3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2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9D119-9A6F-8C47-A2FB-FDA7C45A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C022B-B177-6642-A5CC-99F88C009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DECE4-9E8B-9D41-AB93-40C5D8DE6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ABF64-5DD4-0047-B178-C18083A1A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1712-AA7F-C148-B92D-DD16DD46A594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D76F1-D2BC-C844-B314-8C671F34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018FA-E856-DC4A-9983-1F19A0E55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6274-21EB-EA41-93FF-80C19DD3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9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FC3C-F954-8E46-A393-0C09E5FCF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735E1-CF79-C84C-AF88-284A77770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57A23-0ED4-A04E-BA1B-B48E92F7C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D42374-0AA5-F241-9BA0-00FE897F0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6B9A96-69F4-F448-AC1E-D9DE49B39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3412D6-DB0F-0B41-8F48-F750D302B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1712-AA7F-C148-B92D-DD16DD46A594}" type="datetimeFigureOut">
              <a:rPr lang="en-US" smtClean="0"/>
              <a:t>5/24/19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E15573-8B5D-1148-9BBA-7B14B39B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7EE20-19FD-C24D-9340-6EDCD239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6274-21EB-EA41-93FF-80C19DD3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6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FAC7-99A6-CE4D-A422-A318C311E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526A11-844B-C442-80ED-4B07D294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1712-AA7F-C148-B92D-DD16DD46A594}" type="datetimeFigureOut">
              <a:rPr lang="en-US" smtClean="0"/>
              <a:t>5/24/19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04F18B-24AE-D74B-96DE-464FDAF2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3A885-4C55-8B42-876D-C15770BA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6274-21EB-EA41-93FF-80C19DD3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2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C8CA2-1D46-3F49-8BE7-1091F991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1712-AA7F-C148-B92D-DD16DD46A594}" type="datetimeFigureOut">
              <a:rPr lang="en-US" smtClean="0"/>
              <a:t>5/24/19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AA77DA-A7DE-6A42-9F10-F772AE5C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655B-C7E7-E649-8F72-E3D6109E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6274-21EB-EA41-93FF-80C19DD3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0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D8E21-CD07-7042-BB30-052BEF61B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309E1-1301-8740-BBFB-6373A5562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B2332-34AF-494E-9882-CFF1E26D7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CA629-DF9F-6544-B013-861AE243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1712-AA7F-C148-B92D-DD16DD46A594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BC468-157A-3949-A893-40ACA1FB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BD661-F8A2-B142-AA24-ECD1085F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6274-21EB-EA41-93FF-80C19DD3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4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EA2A-7541-5045-9EA1-F706EE8A7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35DB99-1982-2A4F-9A5F-E430DFC89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B78A1-E48F-EB45-9808-0C5C7900B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59D41-3DE7-8644-8A6F-F63108AD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1712-AA7F-C148-B92D-DD16DD46A594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16F50-9A32-4D4C-8D41-D0E765091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D8010-4A4B-ED41-9924-59FF09A06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6274-21EB-EA41-93FF-80C19DD3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1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D3B75D-0056-5946-ADB5-ACB988A49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5669F-785C-434D-8CB8-43991EE41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7034C-9D62-7B40-BE3C-54D24A55B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81712-AA7F-C148-B92D-DD16DD46A594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329D3-4359-EF47-BAC5-273DF88E3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27B3E-640E-714C-8963-3ED94A15F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C6274-21EB-EA41-93FF-80C19DD3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1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60463-5726-B24E-B9CA-41B4E44EA0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Martial Table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4E276-7D1A-F748-B3E3-9AEEC17464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7F6E-C53A-4C47-B4D0-2A453325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BA46F-BE13-8B40-B6BF-1C6A648DE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API reference for Angular Material table</a:t>
            </a:r>
          </a:p>
          <a:p>
            <a:r>
              <a:rPr lang="en-IN" dirty="0"/>
              <a:t>import {</a:t>
            </a:r>
            <a:r>
              <a:rPr lang="en-IN" dirty="0" err="1"/>
              <a:t>MatTableModule</a:t>
            </a:r>
            <a:r>
              <a:rPr lang="en-IN" dirty="0"/>
              <a:t>} from '@angular/material/table';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8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858FE-7B00-384F-B0DB-E93903B3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47D3E-CE5C-894D-ADB9-043A1D45D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&lt;table mat-table [</a:t>
            </a:r>
            <a:r>
              <a:rPr lang="en-IN" dirty="0" err="1"/>
              <a:t>dataSource</a:t>
            </a:r>
            <a:r>
              <a:rPr lang="en-IN" dirty="0"/>
              <a:t>]="</a:t>
            </a:r>
            <a:r>
              <a:rPr lang="en-IN" dirty="0" err="1"/>
              <a:t>dataSource</a:t>
            </a:r>
            <a:r>
              <a:rPr lang="en-IN" dirty="0"/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98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F512-DF53-EB4B-B5D7-D1619591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EA327-3CD9-9847-95FC-3D68CBDE4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&lt;tr mat-header-row *</a:t>
            </a:r>
            <a:r>
              <a:rPr lang="en-IN" dirty="0" err="1"/>
              <a:t>matHeaderRowDef</a:t>
            </a:r>
            <a:r>
              <a:rPr lang="en-IN" dirty="0"/>
              <a:t>="</a:t>
            </a:r>
            <a:r>
              <a:rPr lang="en-IN" dirty="0" err="1"/>
              <a:t>displayedColumns</a:t>
            </a:r>
            <a:r>
              <a:rPr lang="en-IN" dirty="0"/>
              <a:t>"&gt;&lt;/tr&gt; &lt;tr mat-row *</a:t>
            </a:r>
            <a:r>
              <a:rPr lang="en-IN" dirty="0" err="1"/>
              <a:t>matRowDef</a:t>
            </a:r>
            <a:r>
              <a:rPr lang="en-IN" dirty="0"/>
              <a:t>="let row; columns: </a:t>
            </a:r>
            <a:r>
              <a:rPr lang="en-IN" dirty="0" err="1"/>
              <a:t>displayedColumns</a:t>
            </a:r>
            <a:r>
              <a:rPr lang="en-IN" dirty="0"/>
              <a:t>;"&gt;&lt;/tr&gt;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9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0A0A-188F-1C44-B590-A584E169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6F33F-4FC6-1E42-B448-9EEF478EC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&lt;!-- Position Column --&gt;</a:t>
            </a:r>
            <a:r>
              <a:rPr lang="en-IN" dirty="0"/>
              <a:t> &lt;ng-container </a:t>
            </a:r>
            <a:r>
              <a:rPr lang="en-IN" dirty="0" err="1"/>
              <a:t>matColumnDef</a:t>
            </a:r>
            <a:r>
              <a:rPr lang="en-IN" dirty="0"/>
              <a:t>="position"&gt; &lt;</a:t>
            </a:r>
            <a:r>
              <a:rPr lang="en-IN" dirty="0" err="1"/>
              <a:t>th</a:t>
            </a:r>
            <a:r>
              <a:rPr lang="en-IN" dirty="0"/>
              <a:t> mat-header-cell *</a:t>
            </a:r>
            <a:r>
              <a:rPr lang="en-IN" dirty="0" err="1"/>
              <a:t>matHeaderCellDef</a:t>
            </a:r>
            <a:r>
              <a:rPr lang="en-IN" dirty="0"/>
              <a:t>&gt; No. &lt;/</a:t>
            </a:r>
            <a:r>
              <a:rPr lang="en-IN" dirty="0" err="1"/>
              <a:t>th</a:t>
            </a:r>
            <a:r>
              <a:rPr lang="en-IN" dirty="0"/>
              <a:t>&gt; &lt;td mat-cell *</a:t>
            </a:r>
            <a:r>
              <a:rPr lang="en-IN" dirty="0" err="1"/>
              <a:t>matCellDef</a:t>
            </a:r>
            <a:r>
              <a:rPr lang="en-IN" dirty="0"/>
              <a:t>="let element"&gt; {{</a:t>
            </a:r>
            <a:r>
              <a:rPr lang="en-IN" dirty="0" err="1"/>
              <a:t>element.position</a:t>
            </a:r>
            <a:r>
              <a:rPr lang="en-IN" dirty="0"/>
              <a:t>}} &lt;/td&gt; &lt;/ng-container&gt; 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47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94</Words>
  <Application>Microsoft Macintosh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Martial Table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Martial Table</dc:title>
  <dc:creator>abhishek ghosh</dc:creator>
  <cp:lastModifiedBy>abhishek ghosh</cp:lastModifiedBy>
  <cp:revision>3</cp:revision>
  <dcterms:created xsi:type="dcterms:W3CDTF">2019-05-24T17:59:49Z</dcterms:created>
  <dcterms:modified xsi:type="dcterms:W3CDTF">2019-05-24T18:44:36Z</dcterms:modified>
</cp:coreProperties>
</file>