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7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7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50E6-1BC6-45E2-B969-21B5C9B6038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8F19-A36A-4AEE-8248-43C8EA6B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Angularfilestructure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C2AB-CEE3-2544-83F3-3B046AED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B4B9-4D11-1141-9A98-92DC405C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typescript  -g</a:t>
            </a:r>
          </a:p>
          <a:p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lite-server -g</a:t>
            </a:r>
          </a:p>
        </p:txBody>
      </p:sp>
    </p:spTree>
    <p:extLst>
      <p:ext uri="{BB962C8B-B14F-4D97-AF65-F5344CB8AC3E}">
        <p14:creationId xmlns:p14="http://schemas.microsoft.com/office/powerpoint/2010/main" val="207893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Used for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Component testing</a:t>
            </a:r>
          </a:p>
          <a:p>
            <a:r>
              <a:rPr lang="en-US" dirty="0"/>
              <a:t>Automation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53" y="365125"/>
            <a:ext cx="9609430" cy="5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91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5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3" y="0"/>
            <a:ext cx="10990839" cy="6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9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9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152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Angularfilestructure</vt:lpstr>
      <vt:lpstr>PowerPoint Presentation</vt:lpstr>
      <vt:lpstr>e2e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Angularfilestructure</dc:title>
  <dc:creator>Abhishek Ghosh1</dc:creator>
  <cp:lastModifiedBy>abhishek ghosh</cp:lastModifiedBy>
  <cp:revision>11</cp:revision>
  <dcterms:created xsi:type="dcterms:W3CDTF">2018-03-24T15:57:54Z</dcterms:created>
  <dcterms:modified xsi:type="dcterms:W3CDTF">2018-06-24T05:17:53Z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TECHMAHINDRA\AG00341558</vt:lpwstr>
  </property>
  <property fmtid="{D5CDD505-2E9C-101B-9397-08002B2CF9AE}" pid="4" name="DLPManualFileClassificationLastModificationDate">
    <vt:lpwstr>1521907078</vt:lpwstr>
  </property>
  <property fmtid="{D5CDD505-2E9C-101B-9397-08002B2CF9AE}" pid="5" name="DLPManualFileClassificationVersion">
    <vt:lpwstr>10.0.100.37</vt:lpwstr>
  </property>
</Properties>
</file>