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3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2480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0974C-0A0E-9846-93E1-65DA7641EC41}" type="datetimeFigureOut">
              <a:rPr lang="en-US" smtClean="0"/>
              <a:t>8/15/12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A35DC-6CBA-CA41-8550-8D4D845F9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A35DC-6CBA-CA41-8550-8D4D845F9B2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media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938C1CD-8EF3-7842-A19E-B4D4861488AF}" type="datetimeFigureOut">
              <a:rPr lang="en-US" smtClean="0"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A9A792C1-AD3D-5B4E-8AF8-1C7B58A139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ƒ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Pain-free inheritance with </a:t>
            </a:r>
            <a:r>
              <a:rPr lang="en-US" dirty="0" err="1" smtClean="0"/>
              <a:t>F.js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18017" y="1600200"/>
            <a:ext cx="4259542" cy="4651375"/>
          </a:xfrm>
        </p:spPr>
        <p:txBody>
          <a:bodyPr>
            <a:normAutofit/>
          </a:bodyPr>
          <a:lstStyle/>
          <a:p>
            <a:r>
              <a:rPr lang="en-US" dirty="0" smtClean="0"/>
              <a:t>JS is prototype-based</a:t>
            </a:r>
          </a:p>
          <a:p>
            <a:pPr lvl="1"/>
            <a:r>
              <a:rPr lang="en-US" dirty="0" smtClean="0"/>
              <a:t>Existing objects are used as a blueprint, or prototype, for new objects</a:t>
            </a:r>
          </a:p>
          <a:p>
            <a:pPr lvl="1"/>
            <a:r>
              <a:rPr lang="en-US" dirty="0" smtClean="0"/>
              <a:t>Results in a prototype chain that ends with Object</a:t>
            </a:r>
          </a:p>
          <a:p>
            <a:pPr lvl="1"/>
            <a:r>
              <a:rPr lang="en-US" dirty="0" smtClean="0"/>
              <a:t>Method and property lookup happens by traversing the prototype chain</a:t>
            </a:r>
          </a:p>
        </p:txBody>
      </p:sp>
      <p:pic>
        <p:nvPicPr>
          <p:cNvPr id="4" name="Picture 3" descr="Screen shot 2012-08-15 at 11.28.0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889" y="2011134"/>
            <a:ext cx="4131486" cy="3635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 shot 2012-08-15 at 11.41.49 AM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67770" y="458788"/>
            <a:ext cx="6806872" cy="38846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Inheritance: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Superclass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764695" y="4592318"/>
            <a:ext cx="5095143" cy="1681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know </a:t>
            </a:r>
            <a:r>
              <a:rPr lang="en-US" sz="2400" dirty="0" smtClean="0"/>
              <a:t>parent class and directly refer to its prototype</a:t>
            </a:r>
          </a:p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"/>
              <a:tabLst/>
              <a:defRPr/>
            </a:pPr>
            <a:r>
              <a:rPr lang="en-US" sz="2400" noProof="0" dirty="0" smtClean="0"/>
              <a:t>Awkward </a:t>
            </a:r>
            <a:r>
              <a:rPr lang="en-US" sz="2400" dirty="0" smtClean="0"/>
              <a:t>syntax</a:t>
            </a:r>
          </a:p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Doesn’t work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if immediate parent doesn’t implement the method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6035"/>
            <a:ext cx="7772400" cy="1655064"/>
          </a:xfrm>
        </p:spPr>
        <p:txBody>
          <a:bodyPr/>
          <a:lstStyle/>
          <a:p>
            <a:r>
              <a:rPr lang="en-US" dirty="0" smtClean="0"/>
              <a:t>JavaScript Inheritance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685800" y="3361955"/>
            <a:ext cx="7772400" cy="1500187"/>
          </a:xfrm>
        </p:spPr>
        <p:txBody>
          <a:bodyPr>
            <a:normAutofit/>
          </a:bodyPr>
          <a:lstStyle/>
          <a:p>
            <a:r>
              <a:rPr lang="en-US" dirty="0" smtClean="0"/>
              <a:t>It’s painful.</a:t>
            </a:r>
          </a:p>
          <a:p>
            <a:r>
              <a:rPr lang="en-US" dirty="0" smtClean="0"/>
              <a:t>The syntax is ugly.</a:t>
            </a:r>
          </a:p>
          <a:p>
            <a:r>
              <a:rPr lang="en-US" dirty="0" smtClean="0"/>
              <a:t>It’s hard to understand from a classical background.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with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18017" y="1600200"/>
            <a:ext cx="4259542" cy="4651375"/>
          </a:xfrm>
        </p:spPr>
        <p:txBody>
          <a:bodyPr>
            <a:normAutofit/>
          </a:bodyPr>
          <a:lstStyle/>
          <a:p>
            <a:r>
              <a:rPr lang="en-US" dirty="0" smtClean="0"/>
              <a:t>Class is F’s inheritance model</a:t>
            </a:r>
          </a:p>
          <a:p>
            <a:pPr lvl="1"/>
            <a:r>
              <a:rPr lang="en-US" dirty="0" smtClean="0"/>
              <a:t>Simplified syntax</a:t>
            </a:r>
          </a:p>
          <a:p>
            <a:pPr lvl="1"/>
            <a:r>
              <a:rPr lang="en-US" dirty="0" smtClean="0"/>
              <a:t>Works the same way under the hood</a:t>
            </a:r>
          </a:p>
          <a:p>
            <a:pPr lvl="1"/>
            <a:r>
              <a:rPr lang="en-US" dirty="0" smtClean="0"/>
              <a:t>Gives you a few things for free</a:t>
            </a:r>
          </a:p>
        </p:txBody>
      </p:sp>
      <p:pic>
        <p:nvPicPr>
          <p:cNvPr id="5" name="Picture 4" descr="Screen shot 2012-08-15 at 11.32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65" y="2216974"/>
            <a:ext cx="4336440" cy="321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 shot 2012-08-15 at 11.41.49 AM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872013" y="458788"/>
            <a:ext cx="5398386" cy="38846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 with Class: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Superclass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764695" y="4592318"/>
            <a:ext cx="5095143" cy="1681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need to know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parent class</a:t>
            </a:r>
          </a:p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"/>
              <a:tabLst/>
              <a:defRPr/>
            </a:pPr>
            <a:r>
              <a:rPr lang="en-US" sz="2400" dirty="0" smtClean="0"/>
              <a:t>Simple syntax</a:t>
            </a:r>
          </a:p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"/>
              <a:tabLst/>
              <a:defRPr/>
            </a:pPr>
            <a:r>
              <a:rPr lang="en-US" sz="2400" noProof="0" dirty="0" smtClean="0"/>
              <a:t>Works if immediate parent does not implement called method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 shot 2012-08-15 at 11.41.49 AM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872013" y="1261866"/>
            <a:ext cx="5398386" cy="227845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 with Class: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764695" y="4592318"/>
            <a:ext cx="5095143" cy="1681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heavily by F,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recommended for better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stacktraces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defined as a method or a string</a:t>
            </a:r>
          </a:p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"/>
              <a:tabLst/>
              <a:defRPr/>
            </a:pPr>
            <a:r>
              <a:rPr lang="en-US" sz="2400" baseline="0" dirty="0" smtClean="0"/>
              <a:t>Inherits</a:t>
            </a:r>
            <a:r>
              <a:rPr lang="en-US" sz="2400" dirty="0" smtClean="0"/>
              <a:t> from parent if not defined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 shot 2012-08-15 at 11.41.49 AM.png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768593" y="519016"/>
            <a:ext cx="5255464" cy="34885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 with Class: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Constructors &amp; Destructors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890268" y="4592317"/>
            <a:ext cx="5095143" cy="1804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9250" lvl="0" indent="-349250" defTabSz="914400">
              <a:spcBef>
                <a:spcPts val="2000"/>
              </a:spcBef>
              <a:buFont typeface="Wingdings 2" pitchFamily="18" charset="2"/>
              <a:buChar char="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 with </a:t>
            </a:r>
            <a:r>
              <a:rPr lang="en-US" sz="2400" dirty="0" smtClean="0">
                <a:latin typeface="Courier"/>
              </a:rPr>
              <a:t>construct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destruct</a:t>
            </a:r>
          </a:p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Chained automatically: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parent constructors first, child destructors first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9250" lvl="0" indent="-349250" defTabSz="914400">
              <a:spcBef>
                <a:spcPts val="2000"/>
              </a:spcBef>
              <a:buFont typeface="Wingdings 2" pitchFamily="18" charset="2"/>
              <a:buChar char=""/>
            </a:pPr>
            <a:r>
              <a:rPr lang="en-US" sz="2400" dirty="0" smtClean="0">
                <a:latin typeface="Courier"/>
              </a:rPr>
              <a:t>construct</a:t>
            </a:r>
            <a:r>
              <a:rPr lang="en-US" sz="2400" dirty="0"/>
              <a:t> </a:t>
            </a:r>
            <a:r>
              <a:rPr lang="en-US" sz="2400" dirty="0" smtClean="0"/>
              <a:t>is always passed an empty object if no arguments are provided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175</TotalTime>
  <Words>210</Words>
  <Application>Microsoft Macintosh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Exhibit</vt:lpstr>
      <vt:lpstr>ƒ</vt:lpstr>
      <vt:lpstr>JavaScript Inheritance</vt:lpstr>
      <vt:lpstr>JavaScript Inheritance: Superclass Methods</vt:lpstr>
      <vt:lpstr>JavaScript Inheritance</vt:lpstr>
      <vt:lpstr>Inheritance with Class</vt:lpstr>
      <vt:lpstr>Inheritance with Class: Superclass Methods</vt:lpstr>
      <vt:lpstr>Inheritance with Class: The toString Method</vt:lpstr>
      <vt:lpstr>Inheritance with Class: Constructors &amp; Destructors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ƒ</dc:title>
  <dc:creator>Adobe Systems</dc:creator>
  <cp:lastModifiedBy>Adobe Systems</cp:lastModifiedBy>
  <cp:revision>7</cp:revision>
  <dcterms:created xsi:type="dcterms:W3CDTF">2012-08-15T18:12:03Z</dcterms:created>
  <dcterms:modified xsi:type="dcterms:W3CDTF">2012-08-15T21:08:00Z</dcterms:modified>
</cp:coreProperties>
</file>