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Progress 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Abhigyan Acherjee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</a:t>
            </a:r>
            <a:r>
              <a:rPr lang="en"/>
              <a:t> classes for which translate functions have not been implemented.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codegen support to those aforementioned classes.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Support for Benchmarks not currently supported.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3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Classes 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358000" y="1609300"/>
            <a:ext cx="2628925" cy="2196404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508325" y="2092625"/>
            <a:ext cx="2478600" cy="25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Identified classes for which translate </a:t>
            </a:r>
            <a:r>
              <a:rPr lang="en" sz="1600"/>
              <a:t>function i</a:t>
            </a:r>
            <a:r>
              <a:rPr lang="en" sz="1600"/>
              <a:t>.e code generation as an </a:t>
            </a:r>
            <a:r>
              <a:rPr lang="en" sz="1600"/>
              <a:t>evaluation</a:t>
            </a:r>
            <a:r>
              <a:rPr lang="en" sz="1600"/>
              <a:t> backend is not implemented yet.</a:t>
            </a:r>
            <a:endParaRPr sz="1600"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-56079" r="0" t="0"/>
          <a:stretch/>
        </p:blipFill>
        <p:spPr>
          <a:xfrm>
            <a:off x="-76925" y="2218065"/>
            <a:ext cx="9143998" cy="134846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217450" y="3500000"/>
            <a:ext cx="4885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Fig: Snapshot of dataset documenting classes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90250" y="526350"/>
            <a:ext cx="9235500" cy="12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Example of </a:t>
            </a:r>
            <a:r>
              <a:rPr b="1" lang="en" sz="4200"/>
              <a:t>Implemented</a:t>
            </a:r>
            <a:r>
              <a:rPr b="1" lang="en" sz="4200"/>
              <a:t> Support :RooRatio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83" name="Google Shape;83;p16"/>
          <p:cNvSpPr txBox="1"/>
          <p:nvPr/>
        </p:nvSpPr>
        <p:spPr>
          <a:xfrm>
            <a:off x="598475" y="1741900"/>
            <a:ext cx="4620300" cy="25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75" y="1550275"/>
            <a:ext cx="8187448" cy="17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05725" y="3485450"/>
            <a:ext cx="81876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Strategy: created stringstream object and takes the ratio after getting the numerator and denominator and adds this to context.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645900" y="3395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 RooFit BackEnds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707450" y="1582075"/>
            <a:ext cx="7579800" cy="3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1.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Tested whether the following benchmarks support Codegen() and CodegenNoGrad() as evaluation backends: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B912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CB912F"/>
                </a:solidFill>
                <a:latin typeface="Average"/>
                <a:ea typeface="Average"/>
                <a:cs typeface="Average"/>
                <a:sym typeface="Average"/>
              </a:rPr>
              <a:t>benchRooFitBackEnds.cxx</a:t>
            </a:r>
            <a:endParaRPr sz="1800">
              <a:solidFill>
                <a:srgbClr val="CB912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B912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CB912F"/>
                </a:solidFill>
                <a:latin typeface="Average"/>
                <a:ea typeface="Average"/>
                <a:cs typeface="Average"/>
                <a:sym typeface="Average"/>
              </a:rPr>
              <a:t>RooFitUnbinnedBenchmarks.cxx</a:t>
            </a:r>
            <a:endParaRPr sz="1800">
              <a:solidFill>
                <a:srgbClr val="CB912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B912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CB912F"/>
                </a:solidFill>
                <a:latin typeface="Average"/>
                <a:ea typeface="Average"/>
                <a:cs typeface="Average"/>
                <a:sym typeface="Average"/>
              </a:rPr>
              <a:t>RooFitBinnedBenchMarks</a:t>
            </a:r>
            <a:endParaRPr sz="1800">
              <a:solidFill>
                <a:srgbClr val="CB912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B912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CB912F"/>
                </a:solidFill>
                <a:latin typeface="Average"/>
                <a:ea typeface="Average"/>
                <a:cs typeface="Average"/>
                <a:sym typeface="Average"/>
              </a:rPr>
              <a:t>benchCodeSquashAd</a:t>
            </a:r>
            <a:endParaRPr sz="1800">
              <a:solidFill>
                <a:srgbClr val="CB912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B912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2.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Identified classes to add support to and issues to resolve to support all benchmarks.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Current Benchmarks for Codegen() and CodegenNoGrad()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8"/>
          <p:cNvGrpSpPr/>
          <p:nvPr/>
        </p:nvGrpSpPr>
        <p:grpSpPr>
          <a:xfrm>
            <a:off x="424812" y="1573623"/>
            <a:ext cx="8294372" cy="799416"/>
            <a:chOff x="424813" y="1177875"/>
            <a:chExt cx="8294372" cy="849900"/>
          </a:xfrm>
        </p:grpSpPr>
        <p:sp>
          <p:nvSpPr>
            <p:cNvPr id="98" name="Google Shape;98;p18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8"/>
          <p:cNvSpPr txBox="1"/>
          <p:nvPr>
            <p:ph idx="4294967295" type="body"/>
          </p:nvPr>
        </p:nvSpPr>
        <p:spPr>
          <a:xfrm>
            <a:off x="539663" y="15738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benchRooFitBackEnds.cxx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/>
          <p:nvPr>
            <p:ph idx="4294967295" type="body"/>
          </p:nvPr>
        </p:nvSpPr>
        <p:spPr>
          <a:xfrm>
            <a:off x="3480440" y="157380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Gauss_Fit, AddPdf_Fit, FitModel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2" name="Google Shape;102;p18"/>
          <p:cNvGrpSpPr/>
          <p:nvPr/>
        </p:nvGrpSpPr>
        <p:grpSpPr>
          <a:xfrm>
            <a:off x="424812" y="2446989"/>
            <a:ext cx="8294360" cy="799416"/>
            <a:chOff x="424813" y="2075689"/>
            <a:chExt cx="8294360" cy="849900"/>
          </a:xfrm>
        </p:grpSpPr>
        <p:sp>
          <p:nvSpPr>
            <p:cNvPr id="103" name="Google Shape;103;p18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idx="4294967295" type="body"/>
          </p:nvPr>
        </p:nvSpPr>
        <p:spPr>
          <a:xfrm>
            <a:off x="539663" y="2447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RooFitUnbinnedBenchmarks.cxx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3480440" y="244711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 benchmarks supported.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7" name="Google Shape;107;p18"/>
          <p:cNvGrpSpPr/>
          <p:nvPr/>
        </p:nvGrpSpPr>
        <p:grpSpPr>
          <a:xfrm>
            <a:off x="424812" y="3320355"/>
            <a:ext cx="8294360" cy="799447"/>
            <a:chOff x="424813" y="2974405"/>
            <a:chExt cx="8294360" cy="849933"/>
          </a:xfrm>
        </p:grpSpPr>
        <p:sp>
          <p:nvSpPr>
            <p:cNvPr id="108" name="Google Shape;108;p18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8"/>
          <p:cNvSpPr txBox="1"/>
          <p:nvPr>
            <p:ph idx="4294967295" type="body"/>
          </p:nvPr>
        </p:nvSpPr>
        <p:spPr>
          <a:xfrm>
            <a:off x="539663" y="332042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RooFitBinnedBenchMarks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3480440" y="332396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All benchmarks supported with warnings.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2" name="Google Shape;112;p18"/>
          <p:cNvGrpSpPr/>
          <p:nvPr/>
        </p:nvGrpSpPr>
        <p:grpSpPr>
          <a:xfrm>
            <a:off x="424812" y="4200753"/>
            <a:ext cx="8294360" cy="799447"/>
            <a:chOff x="424813" y="3871259"/>
            <a:chExt cx="8294360" cy="849933"/>
          </a:xfrm>
        </p:grpSpPr>
        <p:sp>
          <p:nvSpPr>
            <p:cNvPr id="113" name="Google Shape;113;p18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8"/>
          <p:cNvSpPr txBox="1"/>
          <p:nvPr>
            <p:ph idx="4294967295" type="body"/>
          </p:nvPr>
        </p:nvSpPr>
        <p:spPr>
          <a:xfrm>
            <a:off x="539663" y="41937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benchCodeSquashAd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6" name="Google Shape;116;p18"/>
          <p:cNvSpPr txBox="1"/>
          <p:nvPr>
            <p:ph idx="4294967295" type="body"/>
          </p:nvPr>
        </p:nvSpPr>
        <p:spPr>
          <a:xfrm>
            <a:off x="3480440" y="419596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All benchmarks supported with EvalBackends.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in Progress</a:t>
            </a:r>
            <a:endParaRPr/>
          </a:p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codegen support to remaining classes.(translate function)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Support for Numeric Integrals.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pdating the benchmarks in rootbench to test all evaluation backends, once the other two points are solved.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627525" y="543200"/>
            <a:ext cx="8608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Questions</a:t>
            </a:r>
            <a:endParaRPr b="1" sz="2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