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/IBM-Applied-Data-Science-Capstone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/IBM-Applied-Data-Science-Capstone/blob/main/EDA%20with%20Data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/IBM-Applied-Data-Science-Capst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/IBM-Applied-Data-Science-Capstone/blob/main/Interactive%20Visual%20Analytics%20with%20Folium%20lab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/IBM-Applied-Data-Science-Cap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gyan0110/IBM-Applied-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abhigyan0110/IBM-Applied-Data-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bhigyan0110/IBM-Applied-Data-Science-Capstone/blob/main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bhigyan0110/IBM-Applied-Data-Science-Capston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Abhigyan Gupta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https://github.com/abhigyan0110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07/06/2024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https://github.com/abhigyan0110/IBM-Applied-Data-Science-Capstone/blob/main/Data%20Wrangling.ipynb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https://github.com/abhigyan0110/IBM-Applied-Data-Science-Capstone/blob/main/EDA%20with%20Data%20Visualization.ipynb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https://github.com/abhigyan0110/IBM-Applied-Data-Science-Capstone/blob/main/EDA%20with%20SQL.ipynb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0126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https://github.com/abhigyan0110/IBM-Applied-Data-Science-Capstone/blob/main/Interactive%20Visual%20Analytics%20with%20Folium%20lab.ipynb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715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https://github.com/abhigyan0110/IBM-Applied-Data-Science-Capstone/blob/main/spacex_dash_app.py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https://github.com/abhigyan0110/IBM-Applied-Data-Science-Capstone/blob/main/Machine%20Learning%20Prediction.ipynb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440ECF-526C-E6B8-F26A-0B0F68BC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12192000" cy="2389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87B96-939D-70D1-D676-C105FEEF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925"/>
            <a:ext cx="12192000" cy="2388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DF380-9FEE-9EFE-2D03-561D7634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25" y="1152498"/>
            <a:ext cx="4953975" cy="37243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DA88D-21EE-000D-DE4F-72FF5BD4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12192000" cy="2392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7387B-4D8C-74A9-453C-7E7EF4AA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12192000" cy="2392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FC0A8D-8FEE-7363-6FCF-1ADB9BAB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143000"/>
            <a:ext cx="4776788" cy="36139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24411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https://github.com/abhigyan0110/IBM-Applied-Data-Science-Capstone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Joseph 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Santarcangelo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Yan Luo, 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Rav Ahuja, Lakshmi Holla, Joseph 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Santarcangelo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Yan Luo, Azim 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Hirjani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Lakshmi Holla, Yan Luo, Grace Barker, Rachael Jones, Kathleen Bergner, Bella West, </a:t>
            </a:r>
            <a:r>
              <a:rPr lang="sv-SE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Simer Preet, Lauren Hall, Hunter Bay, Tanya Singh, Om Singh, 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Malika Singla, 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Duvvana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Mrutyunjaya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Naidu, Lakshmi Holla, Anita Verma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0414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https://github.com/abhigyan0110/IBM-Applied-Data-Science-Capstone/blob/main/Data%20Collection%20API.ipynb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32087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https://github.com/abhigyan0110/IBM-Applied-Data-Science-Capstone/blob/main/Data%20Collection%20with%20Web%20Scraping.ipynb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2844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Source Sans Pro</vt:lpstr>
      <vt:lpstr>var(--cds-font-family-source-sans-pro)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Abhigyan Gupta</cp:lastModifiedBy>
  <cp:revision>4</cp:revision>
  <dcterms:created xsi:type="dcterms:W3CDTF">2021-08-26T16:53:12Z</dcterms:created>
  <dcterms:modified xsi:type="dcterms:W3CDTF">2024-06-07T08:20:48Z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