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2" r:id="rId6"/>
    <p:sldId id="261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5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775D-7E44-4518-B509-4A9EB8920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60D15-1442-406E-9CA0-B84082288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94438-4575-4D4B-9F1D-458EA35C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794-2D47-4AB0-8F99-E1E2102BBA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F483-0673-453E-A106-F0F399C3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6D09-BBA8-4AAB-B88F-75FFBC9D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6CC-5FA3-4F6E-9BD4-8851761C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7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515D-0297-4D67-8C36-B5D6EFB0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7C51E-8A85-4FD5-A277-F004FD6B0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AF3B3-BB7A-4A69-A63A-89146AA8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794-2D47-4AB0-8F99-E1E2102BBA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1D6EE-6D47-4EFC-9607-FE307F2F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C14B9-5ADC-4D18-A9F3-EAF6F855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6CC-5FA3-4F6E-9BD4-8851761C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FF9EB-69E8-49FE-815D-575AC753F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67F2C-7430-4020-B66B-0DB0E692C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8C402-7B77-4D68-9E80-E5038145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794-2D47-4AB0-8F99-E1E2102BBA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ECF2-2855-427A-A7EB-272EAE32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D9FF-1F8C-4575-908C-6D4437FA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6CC-5FA3-4F6E-9BD4-8851761C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2B4A-E396-4DD9-ADAB-67209433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8538-DDD5-4653-8A30-976562735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BAD67-D0F4-4309-9DE0-680E6054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794-2D47-4AB0-8F99-E1E2102BBA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F9619-7D44-45AE-B69F-A51717EF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73116-3523-4230-9BDF-FF8E6F67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6CC-5FA3-4F6E-9BD4-8851761C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9966-3ACA-42DB-B7AD-D989171E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21C75-FADE-4C3C-A948-4E5B735EA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CD0E-AA4F-43A0-9975-A150FAF5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794-2D47-4AB0-8F99-E1E2102BBA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6F944-3177-4E0E-81D5-AA90C343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3F70E-00C6-4142-824D-50214CB8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6CC-5FA3-4F6E-9BD4-8851761C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1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1DBA-4D1C-4A43-8283-16E0671C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AD51E-F964-4471-BACB-790264E62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36CAB-9A67-4E3A-B55D-16EC8AA8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7394B-26B9-45BC-BD96-A5F60A40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794-2D47-4AB0-8F99-E1E2102BBA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8A71E-4A10-4384-A06E-1F47165B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932A0-AAEB-44ED-B539-FDB9B47C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6CC-5FA3-4F6E-9BD4-8851761C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6166-0943-4202-9BC5-6F0067B6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E665D-DEBE-4CE8-8E72-77CA14B74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07B05-966C-4754-8933-4ABF0D401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0AD03-6CE9-4041-ADF7-94968BFDA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53623-D255-431C-9DA0-DBC85B7FB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3B8D3-FC1B-4EA2-A89C-3A49F088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794-2D47-4AB0-8F99-E1E2102BBA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70254-E5A1-4E61-B461-A454E1DB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B978-CD3D-4079-A5B7-B94E2654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6CC-5FA3-4F6E-9BD4-8851761C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0784-8CE7-41EE-9966-8E0672F7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3AFA7-E6A5-4E3D-B1F4-45E3A8B5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794-2D47-4AB0-8F99-E1E2102BBA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C57DA-E16E-470D-A266-C1B68ABB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94A6F-FEE7-4DA8-B27B-5CCA691C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6CC-5FA3-4F6E-9BD4-8851761C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47C38-AA7D-4878-BA94-36D7D889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794-2D47-4AB0-8F99-E1E2102BBA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F9AE3-16B2-472F-A80B-57D40E18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5DA95-86A5-42B3-91CF-F6BBF1F2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6CC-5FA3-4F6E-9BD4-8851761C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0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E91F-813A-4958-8462-CA915069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D73C-445A-4E59-A18E-25F0EE42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58A2-0521-49DD-9E27-F2FEA104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3B9DF-A873-4CF1-80D6-9D6E8DC5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794-2D47-4AB0-8F99-E1E2102BBA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9B163-9816-4236-8D40-20AC7733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BD409-7B65-4CBE-A409-68DCCD09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6CC-5FA3-4F6E-9BD4-8851761C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4DCA-8F72-4A73-BDAA-814F1DF7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607F7-9F8A-49C3-B380-21EE92EAA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06461-0639-411D-88A7-564B717B6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C02D-574A-4946-B65E-595643F6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794-2D47-4AB0-8F99-E1E2102BBA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FA976-2A16-47F1-B13F-ACE73BFA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4DFE3-4E87-4127-9F54-C8EF145F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6CC-5FA3-4F6E-9BD4-8851761C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12B9F-9803-4D7F-9922-FC009649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2F777-2795-4FF4-8CC4-A2E79B64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505B-FE8D-4EBD-94FA-FA698CC0C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F794-2D47-4AB0-8F99-E1E2102BBA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A247-3A35-4D2A-A84C-14CDE99D1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CBC9-B557-47F6-BC0D-CC4DCA648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566CC-5FA3-4F6E-9BD4-8851761C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2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95D8-4719-4E31-9D7A-30A8C98B4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SSAD course</a:t>
            </a:r>
            <a:br>
              <a:rPr lang="en-US" dirty="0"/>
            </a:br>
            <a:r>
              <a:rPr lang="en-US" dirty="0"/>
              <a:t>Agile Dev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B2213-9C81-4737-8111-031EBE1D5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Sep 2018</a:t>
            </a:r>
          </a:p>
        </p:txBody>
      </p:sp>
    </p:spTree>
    <p:extLst>
      <p:ext uri="{BB962C8B-B14F-4D97-AF65-F5344CB8AC3E}">
        <p14:creationId xmlns:p14="http://schemas.microsoft.com/office/powerpoint/2010/main" val="374952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672F-89C1-40A5-BCDC-646D0FC8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agile dev vs others">
            <a:extLst>
              <a:ext uri="{FF2B5EF4-FFF2-40B4-BE49-F238E27FC236}">
                <a16:creationId xmlns:a16="http://schemas.microsoft.com/office/drawing/2014/main" id="{2F868846-5EA7-4D46-9EA9-5025DEF8CA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" t="10771" r="3724"/>
          <a:stretch/>
        </p:blipFill>
        <p:spPr bwMode="auto">
          <a:xfrm>
            <a:off x="7742440" y="1301243"/>
            <a:ext cx="4109026" cy="425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gile dev vs others">
            <a:extLst>
              <a:ext uri="{FF2B5EF4-FFF2-40B4-BE49-F238E27FC236}">
                <a16:creationId xmlns:a16="http://schemas.microsoft.com/office/drawing/2014/main" id="{7F11C72C-0101-49FB-9D91-5A902E786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4" y="605864"/>
            <a:ext cx="6886575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62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A14C-58AB-4189-9A38-708A104F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Sprints: Release dev iterations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5ABD4C78-CEFE-4AC5-ACF7-0AE62E70CE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28" y="1027906"/>
            <a:ext cx="6836099" cy="602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19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161B-CE03-4515-9B1A-5D214AD5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E31026A-03B7-4801-988C-EE221C5DF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9" y="365125"/>
            <a:ext cx="10250407" cy="597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28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1DF3-6C28-43C7-89F8-8F33A0D6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Backlogs</a:t>
            </a:r>
          </a:p>
        </p:txBody>
      </p:sp>
      <p:pic>
        <p:nvPicPr>
          <p:cNvPr id="6146" name="Picture 2" descr="Image result for agile backlog">
            <a:extLst>
              <a:ext uri="{FF2B5EF4-FFF2-40B4-BE49-F238E27FC236}">
                <a16:creationId xmlns:a16="http://schemas.microsoft.com/office/drawing/2014/main" id="{72D0EF17-2889-4224-B84E-E39E2E1A40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81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agile dev">
            <a:extLst>
              <a:ext uri="{FF2B5EF4-FFF2-40B4-BE49-F238E27FC236}">
                <a16:creationId xmlns:a16="http://schemas.microsoft.com/office/drawing/2014/main" id="{8647393F-6EC7-49B9-A6EB-9975C2ADE4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25" y="365125"/>
            <a:ext cx="9318180" cy="621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228178-6707-4C7F-A318-92E540A0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Releases</a:t>
            </a:r>
          </a:p>
        </p:txBody>
      </p:sp>
    </p:spTree>
    <p:extLst>
      <p:ext uri="{BB962C8B-B14F-4D97-AF65-F5344CB8AC3E}">
        <p14:creationId xmlns:p14="http://schemas.microsoft.com/office/powerpoint/2010/main" val="163076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F9C5-27BD-4FEF-B588-28F942EB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Image result for agile dev roles">
            <a:extLst>
              <a:ext uri="{FF2B5EF4-FFF2-40B4-BE49-F238E27FC236}">
                <a16:creationId xmlns:a16="http://schemas.microsoft.com/office/drawing/2014/main" id="{5FFA2807-6A95-4E9E-BB43-B643450394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22" y="1027906"/>
            <a:ext cx="10200378" cy="496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64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B6CC-FD25-4257-AEE4-FB8AB8AC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007D-EB5C-4E28-BB35-67A08634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project release backlog</a:t>
            </a:r>
          </a:p>
          <a:p>
            <a:r>
              <a:rPr lang="en-US" dirty="0"/>
              <a:t>List usecases</a:t>
            </a:r>
          </a:p>
          <a:p>
            <a:r>
              <a:rPr lang="en-US" dirty="0"/>
              <a:t>For each </a:t>
            </a:r>
            <a:r>
              <a:rPr lang="en-US" dirty="0" err="1"/>
              <a:t>usecase</a:t>
            </a:r>
            <a:r>
              <a:rPr lang="en-US" dirty="0"/>
              <a:t> list 2-3 features</a:t>
            </a:r>
          </a:p>
          <a:p>
            <a:r>
              <a:rPr lang="en-US" dirty="0"/>
              <a:t>Mark usecases and features in sprint</a:t>
            </a:r>
          </a:p>
        </p:txBody>
      </p:sp>
      <p:pic>
        <p:nvPicPr>
          <p:cNvPr id="4" name="Picture 2" descr="Image result for agile backlog">
            <a:extLst>
              <a:ext uri="{FF2B5EF4-FFF2-40B4-BE49-F238E27FC236}">
                <a16:creationId xmlns:a16="http://schemas.microsoft.com/office/drawing/2014/main" id="{71E78C70-15D6-42CE-AD59-6484AA35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25" y="4085617"/>
            <a:ext cx="5054888" cy="252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03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SSAD course Agile Dev Processes</vt:lpstr>
      <vt:lpstr>PowerPoint Presentation</vt:lpstr>
      <vt:lpstr>Sprints: Release dev iterations</vt:lpstr>
      <vt:lpstr>PowerPoint Presentation</vt:lpstr>
      <vt:lpstr>Backlogs</vt:lpstr>
      <vt:lpstr>Releases</vt:lpstr>
      <vt:lpstr>PowerPoint Presentation</vt:lpstr>
      <vt:lpstr>Class Assignment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SSAD course Agile Dev Processes</dc:title>
  <dc:creator>Ramesh Loganathan</dc:creator>
  <cp:lastModifiedBy>Ramesh Loganathan</cp:lastModifiedBy>
  <cp:revision>3</cp:revision>
  <dcterms:created xsi:type="dcterms:W3CDTF">2018-09-17T07:46:59Z</dcterms:created>
  <dcterms:modified xsi:type="dcterms:W3CDTF">2018-09-17T09:20:57Z</dcterms:modified>
</cp:coreProperties>
</file>