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1" r:id="rId4"/>
    <p:sldId id="257" r:id="rId5"/>
    <p:sldId id="259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60" autoAdjust="0"/>
    <p:restoredTop sz="94660"/>
  </p:normalViewPr>
  <p:slideViewPr>
    <p:cSldViewPr snapToGrid="0">
      <p:cViewPr varScale="1">
        <p:scale>
          <a:sx n="68" d="100"/>
          <a:sy n="68" d="100"/>
        </p:scale>
        <p:origin x="78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25121-EC34-46E3-8026-F9B6F4245C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C9D919-D8B5-4F24-9117-1CF9435941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08FB4B-B024-4005-BB5C-059CEA33C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75334-D7D3-4890-AAC7-840A6C19C01B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D9425-788C-4721-83B3-6EEF48FF3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DBD9D2-86BF-40F0-9DA2-8E67C59D5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C7100-8A8F-4238-A10D-1E3537310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021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A01AD-F91A-4696-83A5-FDAB46045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3A50B7-76E5-4D2B-8743-AF70D43CD4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0A77AD-1928-408F-8061-9479668C9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75334-D7D3-4890-AAC7-840A6C19C01B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949449-9312-4704-87E1-B56ECED30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57D9B7-F8BB-4A3C-9AAB-034C8CC8E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C7100-8A8F-4238-A10D-1E3537310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348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C755CA-E6F7-42D2-B82F-2A59A7D137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4FC5C7-DA60-4FA6-A58A-83A0CDB9C2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04069C-038E-4164-B92D-F777E0998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75334-D7D3-4890-AAC7-840A6C19C01B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5A99B-D079-41E1-8C3B-A4280E1B9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08FA2A-C0F0-4A0A-A019-97B248359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C7100-8A8F-4238-A10D-1E3537310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445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82BFC-E77E-4565-BFA0-193D3C689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6AAB6D-7B42-4756-A4A1-67FD34DF36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38A05B-858C-44FE-B0C2-A705FA6FF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75334-D7D3-4890-AAC7-840A6C19C01B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57D374-A9B3-45B3-BE20-88C5A9591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DC4E41-26AF-4661-9EF6-93A6D9806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C7100-8A8F-4238-A10D-1E3537310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148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4E8C7-0E79-4BF6-8776-795BE327B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BB0AC1-FBC2-4219-A09A-4218B96682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6E3F61-855D-4398-930E-F93B1AC49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75334-D7D3-4890-AAC7-840A6C19C01B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1376EC-63B4-4BA0-9BD8-44026EDA0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265C70-5FC8-4161-BD66-29256B8B1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C7100-8A8F-4238-A10D-1E3537310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132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4236E-D202-4106-9773-3BFC4E925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E43401-2133-4B07-8D33-F685C6D93C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E31C97-BA8E-45DA-A1A3-C98BB2A670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B6804A-1C04-4CA9-B9E5-68EC79DED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75334-D7D3-4890-AAC7-840A6C19C01B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72DAB2-FC83-48FB-8E6E-3F54CCDDD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A44B2A-5129-4871-8EB8-0D1EB58C6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C7100-8A8F-4238-A10D-1E3537310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325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ACBDF-8E78-4C1C-B09C-55D262EF1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7E698B-5980-4EC4-BA94-7566D7E0EC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7A1469-B581-4C76-9474-AF89C1CE48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B5A652-8034-4772-9033-4E226E2893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ED6E08-4CE9-4B86-A9A0-21EC531128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21F0C2-8C65-4797-8EAE-EAC3A39D7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75334-D7D3-4890-AAC7-840A6C19C01B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4974AA-89A2-47C5-9FD7-16D18E6A6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868A91-9417-4B09-B596-D1206B65B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C7100-8A8F-4238-A10D-1E3537310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847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B4EE2-B48B-49B0-881D-AFE6295EB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8D3D5B-18AD-441B-BC3F-09EDA6433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75334-D7D3-4890-AAC7-840A6C19C01B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ADDD4F-75DA-4308-BDC4-49672D2C3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BC63E3-F8E9-4B2F-B2DF-87ECDDE67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C7100-8A8F-4238-A10D-1E3537310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77F482-67F8-4103-B321-A15F9BB41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75334-D7D3-4890-AAC7-840A6C19C01B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0C9162-227E-4349-B180-1E7F92634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59BB2D-0679-4C53-A978-F55402115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C7100-8A8F-4238-A10D-1E3537310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077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CECD9-0E9B-4C28-9982-E480FCD64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C03848-A229-4BCB-92BF-F7E60AE09A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78C1E9-9E05-44A3-84EF-59BDF23D47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F5F2F-4F7C-4E3A-A1B7-CA079FE05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75334-D7D3-4890-AAC7-840A6C19C01B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A44037-4F7D-4A5E-B81E-03902E4E4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04E7BA-4889-4347-80E4-C5E19D341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C7100-8A8F-4238-A10D-1E3537310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238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B292B-0034-4FC5-918D-081DA9030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38EFDB-FA3E-4058-BB17-6457AFFE71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499018-3B1E-4324-9559-9CC1C1DC84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E0782E-7EE3-43FD-A53D-A751C2055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75334-D7D3-4890-AAC7-840A6C19C01B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3741CC-14A3-4BEA-853A-6B6933F61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E00607-00E3-4722-87C7-1ECA0A5E4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C7100-8A8F-4238-A10D-1E3537310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252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99525F-F43A-48C4-9C0D-249B0A040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02B537-E05D-49D6-9A49-6B964A1475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114765-4277-4A84-BFC3-73A344CE8F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775334-D7D3-4890-AAC7-840A6C19C01B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B11819-053C-4F32-994D-DB40CCCFC9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C7CB74-DBB9-4905-B726-1078C35823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FC7100-8A8F-4238-A10D-1E3537310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540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EEA66-5CC6-40B7-8F75-20B015807E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Software Development for startups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1BDDE4-7E62-4BE1-8884-61D0A4C8D6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186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386C3-1AE3-48F9-B2B3-DBB6CCAB9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Image result for software engineering processes  for startups">
            <a:extLst>
              <a:ext uri="{FF2B5EF4-FFF2-40B4-BE49-F238E27FC236}">
                <a16:creationId xmlns:a16="http://schemas.microsoft.com/office/drawing/2014/main" id="{5F9AE6BA-5D0A-46FC-B910-74E7CEA065C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9705" y="234383"/>
            <a:ext cx="8712590" cy="6389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0523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05E38-C86C-4680-8FB2-6D0DB4344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 descr="Image result for software engineering processes  for lean startups">
            <a:extLst>
              <a:ext uri="{FF2B5EF4-FFF2-40B4-BE49-F238E27FC236}">
                <a16:creationId xmlns:a16="http://schemas.microsoft.com/office/drawing/2014/main" id="{09D42164-0315-4CB6-A269-438A6FEC904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6624" y="365124"/>
            <a:ext cx="8328025" cy="6222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2485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DFCFC-0E96-45DC-855B-E4E86FD4D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Image result for software engineering processes  for startups">
            <a:extLst>
              <a:ext uri="{FF2B5EF4-FFF2-40B4-BE49-F238E27FC236}">
                <a16:creationId xmlns:a16="http://schemas.microsoft.com/office/drawing/2014/main" id="{EA43A72C-19E6-42E1-AEE6-AE740EC7D8C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8368" y="988737"/>
            <a:ext cx="8775225" cy="4880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0135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52EB9-07F8-40E8-B988-A032F0C42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Image result for software engineering processes  for startups">
            <a:extLst>
              <a:ext uri="{FF2B5EF4-FFF2-40B4-BE49-F238E27FC236}">
                <a16:creationId xmlns:a16="http://schemas.microsoft.com/office/drawing/2014/main" id="{BFDAFCC2-0CB0-4141-BBD9-CD7FF408AFE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5907" y="727380"/>
            <a:ext cx="7260185" cy="5403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4194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Image result for software engineering processes  for lean startups">
            <a:extLst>
              <a:ext uri="{FF2B5EF4-FFF2-40B4-BE49-F238E27FC236}">
                <a16:creationId xmlns:a16="http://schemas.microsoft.com/office/drawing/2014/main" id="{C84A147D-616A-4CAD-A7B8-3440795FBCC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1650" y="1056042"/>
            <a:ext cx="9140342" cy="5739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42C781C-A879-4E5F-8E00-7C2190317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dev techniques</a:t>
            </a:r>
          </a:p>
        </p:txBody>
      </p:sp>
    </p:spTree>
    <p:extLst>
      <p:ext uri="{BB962C8B-B14F-4D97-AF65-F5344CB8AC3E}">
        <p14:creationId xmlns:p14="http://schemas.microsoft.com/office/powerpoint/2010/main" val="22217802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911C5-54EE-4D10-8154-DDEC2E787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Class Assignment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DA80A-D756-43D2-8463-178D0D0968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4 sprint plan</a:t>
            </a:r>
          </a:p>
          <a:p>
            <a:r>
              <a:rPr lang="en-US" dirty="0"/>
              <a:t>For each sprint</a:t>
            </a:r>
          </a:p>
          <a:p>
            <a:pPr lvl="1"/>
            <a:r>
              <a:rPr lang="en-US" dirty="0"/>
              <a:t>Usecases in the sprint</a:t>
            </a:r>
          </a:p>
          <a:p>
            <a:pPr lvl="1"/>
            <a:r>
              <a:rPr lang="en-US" dirty="0"/>
              <a:t>Features in each sprint</a:t>
            </a:r>
          </a:p>
          <a:p>
            <a:pPr lvl="1"/>
            <a:r>
              <a:rPr lang="en-US" dirty="0"/>
              <a:t>Tasks</a:t>
            </a:r>
          </a:p>
          <a:p>
            <a:pPr lvl="1"/>
            <a:r>
              <a:rPr lang="en-US" dirty="0"/>
              <a:t>Tests</a:t>
            </a:r>
          </a:p>
          <a:p>
            <a:r>
              <a:rPr lang="en-US" dirty="0"/>
              <a:t>Integration sprint</a:t>
            </a:r>
          </a:p>
          <a:p>
            <a:pPr lvl="1"/>
            <a:r>
              <a:rPr lang="en-US" dirty="0"/>
              <a:t>Activities</a:t>
            </a:r>
          </a:p>
          <a:p>
            <a:pPr lvl="1"/>
            <a:r>
              <a:rPr lang="en-US" dirty="0"/>
              <a:t>Tests </a:t>
            </a:r>
          </a:p>
        </p:txBody>
      </p:sp>
    </p:spTree>
    <p:extLst>
      <p:ext uri="{BB962C8B-B14F-4D97-AF65-F5344CB8AC3E}">
        <p14:creationId xmlns:p14="http://schemas.microsoft.com/office/powerpoint/2010/main" val="24599970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29</Words>
  <Application>Microsoft Office PowerPoint</Application>
  <PresentationFormat>Widescreen</PresentationFormat>
  <Paragraphs>12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Software Development for startups</vt:lpstr>
      <vt:lpstr>PowerPoint Presentation</vt:lpstr>
      <vt:lpstr>PowerPoint Presentation</vt:lpstr>
      <vt:lpstr>PowerPoint Presentation</vt:lpstr>
      <vt:lpstr>PowerPoint Presentation</vt:lpstr>
      <vt:lpstr>Some dev techniques</vt:lpstr>
      <vt:lpstr>Class Assignment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Development for startups</dc:title>
  <dc:creator>Ramesh Loganathan</dc:creator>
  <cp:lastModifiedBy>Ramesh Loganathan</cp:lastModifiedBy>
  <cp:revision>2</cp:revision>
  <dcterms:created xsi:type="dcterms:W3CDTF">2018-09-27T08:21:14Z</dcterms:created>
  <dcterms:modified xsi:type="dcterms:W3CDTF">2018-09-27T08:30:18Z</dcterms:modified>
</cp:coreProperties>
</file>