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34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4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43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5628" autoAdjust="0"/>
  </p:normalViewPr>
  <p:slideViewPr>
    <p:cSldViewPr snapToGrid="0">
      <p:cViewPr varScale="1">
        <p:scale>
          <a:sx n="95" d="100"/>
          <a:sy n="95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3:56:03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9493 5535 349 0,'0'0'0'16</inkml:trace>
  <inkml:trace contextRef="#ctx0" brushRef="#br0" timeOffset="34503.78">5787 1123 107 0,'0'0'1023'15,"0"0"-970"-15,0 0-48 16,0 0-5-16,0 0 0 16,-3 104 36-16,-26-42 6 15,-2 18-8-15,-7 18 8 16,-3 19 0-16,-2 8 67 0,-5 1-59 15,-1-5-46 1,3-12-1-16,0-7-1 0,1-10 1 16,3-17-5-16,8-17 2 15,14-27-97-15,10-26-82 16,10-13-73-16,9-42 4 16</inkml:trace>
  <inkml:trace contextRef="#ctx0" brushRef="#br0" timeOffset="34903.11">5703 1059 1304 0,'0'0'60'15,"0"0"-60"-15,0 0 3 16,0 0 5-16,82-47 28 15,-50 80-16-15,5 25 24 16,11 19-14-16,-2 28-6 16,-1 18-12-16,1 11 0 15,-4 9 20-15,-1-5-26 16,-3-19 2-16,-4-21-5 16,-1-26-1-16,-5-29 1 15,-2-16-2-15,-4-18 1 0,-1-9 14 16,9-28 13-16,7-29 64 15,9-32-24-15,3-23-39 16,-1-16-2-16,-5-10-10 16,-10 5-3-16,-9 15-9 15,-7 18-2-15,-10 23-3 16,0 19-1-16,-4 10-39 16,3 12-71-16,5 11-90 15,4 11-108-15,-2 11-290 16</inkml:trace>
  <inkml:trace contextRef="#ctx0" brushRef="#br0" timeOffset="35534.33">7335 1587 1373 0,'0'0'51'0,"0"0"-51"15,0 0 0-15,-60 108 15 16,-2-23 21-16,-8 10-5 0,13-2-25 16,20-10 0-16,19-16-4 15,18-18 2-15,0-20-5 16,24-21 1-16,22-8 0 16,14-34 4-16,7-17-1 15,2-12 2-15,-7-4-5 16,-13 8 2-16,-16 15 2 15,-14 18-2-15,-11 14 59 16,-8 9 48-16,0 3-58 16,0 7-51-16,0 22-1 15,0 10 1-15,3 11-1 16,12 0 1-16,6-5-2 16,10-6-28-16,9-14-173 0,-1-11-93 15,-3-11-582-15</inkml:trace>
  <inkml:trace contextRef="#ctx0" brushRef="#br0" timeOffset="36035.96">8508 1121 1382 0,'0'0'134'0,"0"0"-68"15,0 0-32-15,0 0 59 16,0 0-43-16,0 0-25 16,-88 117 11-16,37-9-13 0,0 21-6 15,8 11-11-15,7 3-6 16,9-17 6-16,18-21-4 16,9-22-2-16,5-23 1 15,26-15 3-15,6-17-4 16,10-20 0-16,15-8 0 15,14-32 3-15,9-20-2 16,4-20 3-16,4-26 4 16,0-19-7-16,-4-20 7 15,-11-16-8-15,-12 3-4 16,-20 14 1-16,-23 23-6 16,-17 29 9-16,-6 28 0 15,-8 22 4-15,-7 17-4 0,0 14 5 16,0 3-3-16,-9 27-2 15,-7 26 0-15,-8 25 0 16,0 26 8-16,2 22-7 16,11 14 5-16,4 3-5 15,14-4 0-15,8-22-1 16,8-23 0-16,25-23-21 16,7-20-70-16,8-15-83 15,-3-12-187-15,-2-16-866 16</inkml:trace>
  <inkml:trace contextRef="#ctx0" brushRef="#br0" timeOffset="36671.11">9750 1539 363 0,'0'0'1028'0,"0"0"-921"16,0 0-105-16,0 0 35 0,0 0 29 15,0 0-37-15,67 25 5 16,78-8 62-16,50-7-46 16,44-7-5-16,31-3 14 15,10 0 3-15,-5 0-53 16,-31 0 7-16,-32 0-6 15,-40 0-8-15,-38 0 5 16,-31 0-7-16,-27 0-4 16,-27 0 1-16,-20 0 3 15,-13 0 0-15,-13 0 0 16,-3 0-2-16,0 0 1 0,0 0-25 16,0 0-20-1,0-5-44-15,0 0-82 0,0 0-87 16,-5 2-134-1,-11 0-445-15</inkml:trace>
  <inkml:trace contextRef="#ctx0" brushRef="#br0" timeOffset="37104.4">11650 1244 1326 0,'0'0'124'16,"0"0"-124"-16,0 0-6 15,0 0 6-15,0 0 0 16,0 0 32-16,175 66 60 16,-47-32-24-16,20 2 5 15,-5 3-35-15,-22 2 9 16,-23 0-3-16,-34-3-32 16,-28 0-2-16,-22 0-10 15,-14 5 5-15,-20 4 16 16,-32 4-8-16,-18-1 11 0,-15-4-12 15,-2-9-11-15,10-4 10 16,13-4-9-16,16 0-2 16,6-3-31-16,8-1-111 15,7-10-176-15,9-10-241 16</inkml:trace>
  <inkml:trace contextRef="#ctx0" brushRef="#br0" timeOffset="38383.32">14155 1160 1177 0,'0'0'245'15,"0"0"-167"-15,0 0 92 16,0 0-42-16,0 0-47 16,0 0-77-16,4 28 3 0,-43 58-3 15,-19 35 71-15,-13 16-22 16,-8 7-33-16,4-10-15 16,6-17-5-16,13-21 0 15,11-27 0-15,20-26 0 16,13-21 0-16,9-16 0 15,3-6 0-15,0-14 0 16,10-33 0-16,19-26 0 16,12-28 0-16,4-13 0 15,6-12 0-15,-2-11 0 16,2 10 0-16,-6 16 0 16,-5 28 0-16,-11 35 0 0,-12 21 0 15,-8 16 0-15,-5 10 0 16,1 1 0-16,7 28 0 15,10 25 0-15,8 31 0 16,6 27 0-16,1 13 0 16,0 9 0-16,-1-10 0 15,0-16 0-15,-3-21 0 16,-5-25 0-16,-6-20 0 16,-7-22 0-16,-3-11 0 15,-7-8 0-15,8-22 0 16,11-35 0-16,9-31 0 15,10-28 0-15,-3-17 0 16,-1-5 0-16,-3 9 0 0,-3 21 0 16,-9 33 0-16,-11 28 0 15,-12 23 0-15,-1 12-196 16,-1 11-258-16,-15 1-527 16</inkml:trace>
  <inkml:trace contextRef="#ctx0" brushRef="#br0" timeOffset="40101.64">15290 1548 98 0,'0'0'1102'0,"0"0"-1049"0,0 0-52 16,-114 79 86-16,49-11-2 16,-4 8-2-16,9 0-10 15,17-9-32-15,18-13-14 16,17-15-24-16,8-12-1 15,7-13 8-15,21-11-6 16,16-6 16-16,14-31 3 16,7-21-16-16,-3-12 5 15,-7-2-9-15,-13 4 2 16,-13 14 0-16,-13 17-1 0,-6 13-1 16,-8 13 24-16,-2 6 24 15,0 2-22-15,0 7-29 16,6 21-23-16,0 17 21 15,7 10 0-15,2 3 2 16,11-5 0-16,5-7-4 16,6-7-58-16,3-12-219 15,-4-17-169-15</inkml:trace>
  <inkml:trace contextRef="#ctx0" brushRef="#br0" timeOffset="40370.75">16072 858 131 0,'0'0'1222'15,"0"0"-926"-15,0 0-225 16,0 0 24-16,0 0-95 15,0 0 8-15,-10 143 3 16,6-59 5-16,4 1-8 16,0-9-8-16,12-9-2 15,6-4 1-15,-5-10-126 16,1-15-166-16,-8-16-206 16</inkml:trace>
  <inkml:trace contextRef="#ctx0" brushRef="#br0" timeOffset="40540.61">15705 1235 708 0,'0'0'1024'15,"0"0"-971"-15,0 0-27 16,0 0 36-16,89-36-60 16,9 24-4-16,22 2 0 15,9 4-36-15,-3 2-99 16,-19-3-221-16,-22 1-541 15</inkml:trace>
  <inkml:trace contextRef="#ctx0" brushRef="#br0" timeOffset="41433.99">19308 1187 35 0,'0'0'433'0,"0"0"402"16,28-72-724-16,-26 62 20 15,-2 4 85-15,0 6-91 16,0 0-89-16,-9 24-36 16,-26 33-8-16,-15 34 8 15,-14 33 22-15,-3 12-3 0,8 6-5 16,13-7-9 0,18-18-2-16,21-17 0 0,7-21-3 15,7-21 5-15,23-21-3 16,13-17 11-16,15-20-8 15,18-6 3-15,21-37 4 16,17-18-8-16,6-17 1 16,3-19-5-16,-5-16 5 15,-12-15-5-15,-11-15 0 16,-22 4 2-16,-22 11-5 16,-29 22 6-16,-20 27-3 15,-2 18 3-15,-23 20 0 16,-1 17-3-16,2 16 0 15,-3 8 0-15,-7 21 0 16,-10 31-7-16,-7 27 7 0,4 21 3 16,10 20-2-16,11 6 2 15,15-1-3-15,9-5 0 16,0-11 0-16,19-15 0 16,11-11 0-16,5-16 0 15,6-14 0-15,3-14-73 16,5-17-157-16,-3-15-217 15,-1-7-500-15</inkml:trace>
  <inkml:trace contextRef="#ctx0" brushRef="#br0" timeOffset="41755.81">20324 657 154 0,'0'0'1123'0,"0"0"-677"16,0 0-396-16,0 0-23 15,0 0 19-15,0 0-17 16,45-14-14-16,33 11-7 16,21-5 8-16,-3 2-11 0,-13-2-5 15,-22 3-7-15,-17 2-112 16,-16 2-155-16,-17 1-230 16,-11 0-341-16</inkml:trace>
  <inkml:trace contextRef="#ctx0" brushRef="#br0" timeOffset="42738.08">21544 1641 120 0,'0'0'1104'0,"0"0"-890"15,0 0-123-15,0 0 24 16,-85 36-82-16,0 22-16 15,-6 15 59-15,11 0-19 16,23-7-41-16,23-11-9 16,22-14-5-16,12-11-2 15,0-14 5-15,31-11-5 16,24-7 17-16,17-31 6 16,11-20-13-16,1-11 3 15,-17 3-13-15,-17 11 5 16,-18 15 0-16,-17 16-2 15,-11 13 1-15,-4 6-4 0,0 0-1 16,2 20-10 0,3 20-14-16,3 17 25 0,7 2 11 15,7-5-7 1,11-11 11-16,10-11 1 0,7-16 0 16,12-16 10-16,10 0-1 15,4-33 9-15,-2-16-34 16,-8-11 0-16,-13-9 0 15,-12 1 0-15,-13 8 0 16,-12 14 0-16,-10 15 0 16,-4 11 0-16,-2 10 0 15,0 9 0-15,0 1 0 16,-10 35 0-16,-17 29 0 16,-10 30 0-16,-10 27 0 0,-9 22 0 15,-7 16 0-15,-1 17 0 16,9-6 0-16,16-11 0 15,23-25 0-15,16-36 0 16,0-29 0-16,13-29 0 16,19-29 0-16,11-11 0 15,6-22-61-15,2-24-258 16,-12-12-159-16</inkml:trace>
  <inkml:trace contextRef="#ctx0" brushRef="#br0" timeOffset="42986.04">22317 1470 482 0,'0'0'858'16,"-85"-58"-761"-16,27 52 15 15,-11 6 11-15,-4 28-48 16,0 18-38-16,15 14-25 15,22 10-8-15,21 3-4 16,15 0 0-16,23-3 3 16,24-10-3-16,14-9-36 15,9-15-65-15,0-17-146 16,-4-11-240-16</inkml:trace>
  <inkml:trace contextRef="#ctx0" brushRef="#br0" timeOffset="43467.01">22533 1209 137 0,'0'0'1333'15,"0"0"-1077"-15,0 0-155 16,0 0-14-16,0 0-87 16,0 0-5-16,61 155 5 0,-35-34 40 15,-10 24-32-15,-16 8 5 16,0-11-13-1,-24-19 0-15,-7-22-24 0,-8-25-69 16,-10-20-25-16,-9-23-252 16,-2-20-746-16</inkml:trace>
  <inkml:trace contextRef="#ctx0" brushRef="#br0" timeOffset="43870.93">21184 1303 159 0,'0'0'1177'0,"0"0"-969"15,0 0-84-15,0 0-19 0,0 0-86 16,-89 102-11-16,22-1 27 15,3 17-2-15,13 7-17 16,20 0-15-16,16-9 7 16,10-5-8-16,5-10-14 15,9-12-110-15,14-17-182 16,5-19-290-16</inkml:trace>
  <inkml:trace contextRef="#ctx0" brushRef="#br0" timeOffset="45184.84">16231 1788 57 0,'0'0'864'0,"0"0"-633"16,0 0-46-16,0 0 38 15,0 0-54-15,0 0-92 0,46-59-43 16,-62 86-34-16,-17 20 2 16,-10 12 12-16,1 1 13 15,9-11-11-15,15-14-16 16,12-14 7-16,6-9-7 15,0-9 2-15,6-3 6 16,27-20-8-16,15-15 16 16,0-8-3-16,-5 7-13 15,-18 12 7-15,-13 12-6 0,-9 7 1 16,-3 5-3 0,0 0 1-16,0 4-12 0,3 13-3 15,0 4 13-15,4-2 2 16,-1-3 0-16,5-9 0 15,4-7 4-15,10 0-4 16,11-21 10-16,6-14 6 16,-3-5-15-16,-8 3 9 15,-10 4-6-15,-9 11 3 16,-5 8 39-16,-6 8-22 16,-1 2-24-16,0 4 0 15,0 0 0-15,0 26 0 16,0 22 0-16,0 23 0 15,0 18 0-15,-7 11 0 16,-5 8 0-16,-4 8 0 0,1 4 0 16,-1-3 0-16,5-11 0 15,8-16 0-15,3-24 0 16,3-20 0-16,15-20 0 16,5-19 0-16,6-7 0 15,11-28 0-15,4-19-126 16,-1-15-116-16,-7-8-132 15,-15-3-483-15</inkml:trace>
  <inkml:trace contextRef="#ctx0" brushRef="#br0" timeOffset="45421.96">16702 1567 1169 0,'0'0'152'16,"0"0"-58"-16,0 0 62 16,-103 14-128-16,60 28-26 15,3 8 18-15,7 6-17 16,9-3 3-16,11-5-6 16,8-7 6-16,5-11-12 15,9-6-11-15,26-13-53 16,11-11-90-16,9 0-51 15,3-18-468-15</inkml:trace>
  <inkml:trace contextRef="#ctx0" brushRef="#br0" timeOffset="45713.62">16904 1477 1027 0,'0'0'367'0,"0"0"-277"0,0 0 57 16,0 0-110 0,16 73-32-16,-7-10 67 0,-5 17-1 15,-2 7-27-15,-2 0-25 16,0-6-6-16,0-12-8 15,-11-12-2-15,-5-15-6 16,-6-9-41-16,-8-13-121 16,-10-13-148-16,-8-7-237 15</inkml:trace>
  <inkml:trace contextRef="#ctx0" brushRef="#br0" timeOffset="45951.09">16158 1584 192 0,'0'0'1279'0,"0"0"-1017"0,0 0-160 15,0 0 7-15,0 0-105 16,0 0 0-16,-99 140 2 16,70-54 2-16,11 2-3 15,13-1-5-15,5-4 0 16,12-6 0-16,18-9-1 15,10-12-52-15,15-18-115 16,11-23-163-16,9-15-170 16</inkml:trace>
  <inkml:trace contextRef="#ctx0" brushRef="#br0" timeOffset="46370.13">17979 1211 1373 0,'0'0'338'0,"0"0"-247"16,0 0 36-16,0 0-99 15,0 0-26-15,-3 128-2 16,-9-33 45-16,-3 10-9 15,3 1-29-15,2-8-7 16,3-17 0-16,4-11 0 16,1-20 0-16,2-18 0 15,0-13-31-15,0-16-176 16,-4-3-154-16,-9-18-89 16</inkml:trace>
  <inkml:trace contextRef="#ctx0" brushRef="#br0" timeOffset="46562.6">17584 1610 1646 0,'0'0'218'15,"0"0"-136"-15,0 0 19 16,0 0-101-16,0 0 0 16,0 0 0-16,125-4 0 15,-21 4 0-15,16 0 0 16,-4 0-12-16,-17 0-101 15,-20 0-100-15,-27 0-232 16,-28-2-718-16</inkml:trace>
  <inkml:trace contextRef="#ctx0" brushRef="#br0" timeOffset="49753.11">10023 2782 1086 0,'0'0'464'16,"0"0"-413"-16,0 0-3 15,0 0 27-15,0 0-49 16,-6 89 35-16,-16-16 24 15,-8 6-41-15,-6 5-5 16,2 0 7-16,1-6-39 16,5-4 0-16,5-11-7 15,10-15-4-15,4-14-102 16,9-19-163-16,3-15-147 0,15 0-356 16</inkml:trace>
  <inkml:trace contextRef="#ctx0" brushRef="#br0" timeOffset="50068.09">10335 3113 1069 0,'0'0'310'0,"85"-29"-290"15,-42 29 98-15,-3 0-27 16,-4 17-51-16,-6 12-8 15,-8 6-8-15,-10 2-2 0,-10 3-14 16,-2-2 3 0,-27-5 5-16,-10-5-16 15,-5-12 13-15,4-12-2 0,7-4-7 16,6-11 15-16,7-18 3 16,9-10 25-16,9-8-20 15,0 0-22-15,24-2-5 16,12 8-9-16,7 10-100 15,5 7-127-15,-2 12-181 16,-6 11-721-16</inkml:trace>
  <inkml:trace contextRef="#ctx0" brushRef="#br0" timeOffset="50399.91">11161 3074 982 0,'0'0'443'16,"0"0"-437"-16,118-29 104 15,-84 29-14-15,-6 8-41 16,-8 16-8-16,-5 8 6 16,-11 7-24-16,-4 1-22 15,-13 3 12-15,-21-3-5 16,-10-6-7-16,-5-11 4 15,7-10-5-15,6-11 0 16,8-2 9-16,10-18 7 0,6-13-1 16,11-5-8-16,1-8-12 15,15 1-2-15,19 2 1 16,6 7-58-16,4 5-104 16,-4 9-198-16,-13 6-440 15</inkml:trace>
  <inkml:trace contextRef="#ctx0" brushRef="#br0" timeOffset="50710.15">12111 2859 1732 0,'0'0'111'16,"0"0"-98"-16,0 0 107 15,0 0-58-15,0 0-53 16,-64 101-9-16,9-31 0 16,-8 3 0-16,-1 4 0 15,-3 6 0-15,9-8 0 16,9-13 0-16,14-12 0 15,15-17 0-15,10-13 0 16,6-9 0-16,2-11-174 16,-1 0-316-16,2-18-530 15</inkml:trace>
  <inkml:trace contextRef="#ctx0" brushRef="#br0" timeOffset="50843.98">11671 2994 1460 0,'0'0'272'15,"0"0"-249"-15,0 0 80 16,0 0-56-16,0 0-47 16,0 0-47-16,48-48-282 15,-15 80-30-15</inkml:trace>
  <inkml:trace contextRef="#ctx0" brushRef="#br0" timeOffset="51019.86">12016 3280 1703 0,'0'0'94'15,"0"0"-78"-15,0 0 203 16,0 0-204-16,0 0-15 16,0 0 0-16,10 2 0 15,-8-2 0-15,-1 0 0 16,-1-2 0-16,5 2 0 16,0 0 0-16,-5 0-283 15,0 0-1281-15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04:10.5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5956 13447 474 0,'0'0'201'0,"0"0"-54"15,0 0-30 1,-85-17 17-16,80 15-7 0,5 2-49 16,0 0-34-16,0 0-8 15,15 0-34-15,25 0-1 16,26 0 6-16,25 0-2 15,13 0 7-15,7 2 5 16,-9 1 1-16,-14 2-5 16,-19 0-13-16,-15 2 1 15,-23-4-1-15,-13 2-1 16,-12-1-10-16,-6 0-26 16,-18 3 28-16,-25 3 6 0,-23 0 3 15,-13 2 0-15,-6-5 4 16,2-2-4-16,14-2 24 15,20-3-6-15,22 0 0 16,18 0 36-16,9 0 5 16,28-12-50-16,29-7-9 15,21-3 2-15,17 5-4 16,-1 5 2-16,-6 4-35 16,-12 1-38-16,-7 2 7 15,-5 0-3-15,-6-2 13 16,-12 2-68-16,-19-2-168 15,-24 0-513-15</inkml:trace>
  <inkml:trace contextRef="#ctx0" brushRef="#br0" timeOffset="15388.84">5990 16310 587 0,'0'0'139'16,"0"0"-134"-16,0 0 1 15,0 0 51-15,0 0-32 16,0 0-11-16,0 0-14 15,-3-10-3-15,1 10-26 16,-2 0-178-16,-2 0-193 16</inkml:trace>
  <inkml:trace contextRef="#ctx0" brushRef="#br0" timeOffset="17380.52">7217 16549 80 0,'0'0'570'16,"0"0"-465"-16,0 0-97 15,0 0 26-15,0 0 19 16,0 0-17-16,-1 0-5 15,1 0-27-15,0 0 3 16,0 0 2-16,0 0-4 16,0 0 1-16,0 0-3 15,0 0-3-15,0 0 7 16,0 0-5-16,-2 0 0 16,2 0-2-16,0 0 0 15,0 0-1-15,0 0-7 0,0 0-14 16,0 0-18-16,0 0-31 15,0 0-112-15,0-5-99 16,2-2 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06:2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6293 14159 197 0,'0'0'26'0,"0"0"-12"0,0 0-14 16,0 0-26-16,0 0-25 15,0 0-83-15</inkml:trace>
  <inkml:trace contextRef="#ctx0" brushRef="#br0" timeOffset="13235.74">6622 9392 852 0,'0'0'294'0,"0"0"-180"15,0 0-33-15,0 0 50 16,0 0 3-16,0 0-83 16,5-41-36-16,-5 73-13 0,0 23 4 15,0 16 13-15,0 17-18 16,0 8 3-16,0 2-6 16,0-1 2-16,1-5-44 15,19-5-64-15,0-12-105 16,0-18-127-16</inkml:trace>
  <inkml:trace contextRef="#ctx0" brushRef="#br0" timeOffset="14019.57">11318 9235 573 0,'0'0'733'0,"0"0"-575"15,0 0-126-15,0 0-4 0,0 0 38 16,0 0-27-16,0 0-32 16,-33 96 8-16,6-16-6 15,12 5-6-15,14 9-6 16,1-2 3-16,10 0-84 15,5-10-127-15,-6-16-56 16,-3-13-712-16</inkml:trace>
  <inkml:trace contextRef="#ctx0" brushRef="#br0" timeOffset="15723.44">7346 10461 628 0,'0'0'272'16,"0"0"-127"-16,0 0-13 15,45-85-8-15,-38 64 15 16,-4 5 14-16,-2 5-47 15,-1 8 4-15,0 3-38 16,0 0-49-16,-13 18-20 0,-26 22 2 16,-22 16-3-1,-5 9-2-15,1 1 2 0,5 1-4 16,14-5 2-16,10-5-62 16,5-13-124-16,10-17-161 15,9-21-168-15</inkml:trace>
  <inkml:trace contextRef="#ctx0" brushRef="#br0" timeOffset="15948.67">6934 10405 884 0,'0'0'601'16,"0"0"-506"-16,0 0-83 0,0 0-3 15,95 30 70 1,-48 7 4-16,8 10-33 0,3 6-11 16,3 1-32-16,-3 4-4 15,-4-5-6-15,-6-5-17 16,-5-6-125-16,-6-13-137 16,-4-8-208-16</inkml:trace>
  <inkml:trace contextRef="#ctx0" brushRef="#br0" timeOffset="17481.62">12004 10422 67 0,'0'0'1221'0,"0"0"-1048"16,0 0-104-16,0 0-27 16,0 0 54-16,0 0 13 15,-79-8-55-15,-6 58-24 0,-11 14-25 16,5 4 0-16,14-2-10 16,13-2 5-16,10-10-90 15,8-15-135-15,8-19-152 16,7-20-769-16</inkml:trace>
  <inkml:trace contextRef="#ctx0" brushRef="#br0" timeOffset="17675.66">11401 10493 709 0,'0'0'777'0,"0"0"-675"15,0 0-99-15,0 0-3 0,91 46 82 16,-64-10-23-16,9 10-7 15,6 7-14-15,10 5-33 16,7 0-1-16,6-4-4 16,2-12-30-16,-5-9-134 15,-11-10-156-15,-12-10-302 16</inkml:trace>
  <inkml:trace contextRef="#ctx0" brushRef="#br0" timeOffset="19625.18">7664 13615 672 0,'0'0'0'15,"0"0"-223"-15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08:31.4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5341 1502 35 0,'0'0'106'0,"0"0"-53"0,0 0 291 15,-97 13-344-15,75-5-146 16,-1 1 78-16,4-2 23 15,-2-1 9-15,0-1 21 16,3-4 13-16,3-1 0 16,5 0 2-16,4 0 1 15,3-4-1-15,-1-11-2 16,1 1-8-16,1 0-29 16,-1-1 0-16,3 2 14 15,-3-3 22-15,3 1 1 0,0-2-11 16,0 3-79-1</inkml:trace>
  <inkml:trace contextRef="#ctx0" brushRef="#br0" timeOffset="1082.83">1666 1606 68 0,'0'0'116'0,"0"0"-116"15,0 0-18-15,-102-80-35 16,72 72-19-16,-5 4 53 16</inkml:trace>
  <inkml:trace contextRef="#ctx0" brushRef="#br1" timeOffset="111609.03">641 3920 31 0,'0'0'107'16,"0"0"-40"-16,0 0 653 15,0 0-462-15,0 0-189 16,0 0-23-16,0 0 47 16,0 0-53-16,36-11-30 15,-33 52 54-15,4 8 4 16,-4 11-7-16,5 1-5 16,-1 1-17-16,2-3-4 15,0-9-19-15,-3-6-8 16,5-9-2-16,-4-8-5 15,-1-7 0-15,-3-9 5 0,0-5-5 16,-3-4 6-16,0-2-1 16,0 0 10-16,0-19 59 15,-8-20-8-15,-11-17-58 16,1-14-8-16,-6-7 2 16,2-2 4-16,0 8-7 15,0 8 0-15,-3 14 1 16,1 14 0-16,-4 9-1 15,3 12 3-15,1 8-2 16,7 6 0-16,1 3-1 16,-5 31-7-16,-3 21 4 15,-6 22-10-15,2 14 11 0,1 4 1 16,2-8 1-16,10-11-2 16,0-14 2-16,6-15 0 15,3-17-3-15,3-12 4 16,0-13-1-16,3-5 3 15,0 0 3-15,0-3 19 16,3-20 1-16,14-13-10 16,5-9-16-16,11-3 0 15,6 0 0-15,7 3 0 16,9 2-13-16,-1 7-39 16,1 5-80-16,-3 7-134 15,-10 7-131-15,-8 10-645 16</inkml:trace>
  <inkml:trace contextRef="#ctx0" brushRef="#br1" timeOffset="112589.43">966 4212 68 0,'0'0'1030'0,"0"0"-873"16,0 0-59-16,109-39 38 15,-82 39-60-15,-2 4-35 16,-7 18-22-16,-7 9-3 15,-11 7-4-15,-5 3 6 16,-23-3 2-16,-8-8-4 16,3-13-12-16,9-14 8 15,5-3-1-15,10-18-3 16,6-12 2-16,3-6-10 16,6-2 1-16,21 7-2 15,3 8 0-15,-2 11 1 16,3 10 13-16,-1 4-7 0,-3 27 11 15,6 17 2-15,-8 12 11 16,-4 12-1-16,-8 18-17 16,-13 25 13-16,-7 20-11 15,-32 10 90-15,-12 0-88 16,-11-15-16-16,-5-19 1 16,4-20 5-16,11-30-5 15,13-26 2-15,15-22-3 16,11-11 0-16,4-32 0 15,6-28 0-15,3-32 0 16,28-27 0-16,35-22-15 16,13-1-78-16,15 5-80 0,-3 20-46 15,-11 25 39-15,-14 21-178 16,-18 13-625-16</inkml:trace>
  <inkml:trace contextRef="#ctx0" brushRef="#br1" timeOffset="113271.69">1719 3959 532 0,'0'0'845'16,"0"0"-721"-16,0 0 49 16,0 0 15-16,0 0-88 15,0 0-75-15,3 8-25 16,-22 48 8-16,-17 20-8 15,-6 12 7-15,-1-11-3 16,7-16-4-16,11-18 1 0,13-19 4 16,5-11-5-1,5-7 0-15,2-6 0 0,0-4-1 16,2-28 3-16,20-18-4 16,8-9-2-16,1-8 4 15,1 6-1 1,-7 8 1-16,-3 10 0 0,-7 13-2 15,-6 11 6-15,-6 10-4 16,0 6 15-16,-3 3-10 16,6 0-5-16,6 23-12 15,7 18 10-15,7 16 2 16,5 11 1-16,0 4 4 16,1-1 0-16,-1-9-4 0,-4-8 5 15,-2-12 0 1,-4-13-2-16,-6-12 1 0,-3-11-5 15,-2-6 0-15,1-12 0 16,1-24 0-16,6-18 0 16,-6-14 0-16,-5-3 0 15,-4-4 0-15,-3 6 0 16,0 10 0-16,0 11 0 16,3 15 0-16,3 11 0 15,3 13-15-15,4 6-157 16,4 3-119-16,4 9-69 15,-1 14-295-15</inkml:trace>
  <inkml:trace contextRef="#ctx0" brushRef="#br1" timeOffset="113607.86">2377 3981 76 0,'0'0'1226'0,"0"0"-1054"16,0 0-106-16,91-58 125 16,-65 58-104-16,-1 14-44 15,2 20 16-15,-7 13-11 16,-9 14-8-16,-11 11-12 16,-13 3-17-16,-26 1-11 15,-15-8 0-15,-3-13 0 16,1-19 0-16,10-17 0 15,11-16 0-15,10-6 0 0,7-31 0 16,5-17 0-16,13-14 0 16,0-10 0-16,25 5 0 15,9 5 0-15,5 15 0 16,3 10 0-16,3 13-80 16,-1 13-177-16,-5 9-200 15,-3 5-588-15</inkml:trace>
  <inkml:trace contextRef="#ctx0" brushRef="#br1" timeOffset="114255.33">2659 4349 482 0,'0'0'474'15,"0"0"-313"-15,0 0 7 16,0 0-26-16,0 0-32 16,0 0-33-16,34-24-42 0,-1 17-19 15,3 2 0-15,0 5 1 16,-9 0-9-16,-8 12 8 16,-13 13-8-16,-6 9-1 15,-3 10 8-15,-21 3-5 16,2-2-9-16,11-6-1 15,11-9-11-15,0-6 9 16,24-2 0-16,4-5 2 16,1-3 20-16,-11-2 36 15,-9-2-20-15,-9 5-25 16,-17 3 4-16,-22 3 11 16,-11 0-26-16,-4-1-2 15,8-6-64-15,4-4-100 16,11-6-201-16,11-4-403 15</inkml:trace>
  <inkml:trace contextRef="#ctx0" brushRef="#br1" timeOffset="115338.88">3353 4264 0 0,'0'0'129'0,"0"0"895"16,0 0-942-16,0 0-61 15,0 0 43-15,0 0-15 16,122 6 81-16,-13-6-12 15,16-4-54-15,8-7-23 16,-11-2-24-16,-4 3-11 16,-12 2 0-16,-15 0-6 15,-16 4-52-15,-20 1-164 16,-24-1-58-16,-22-2-624 16</inkml:trace>
  <inkml:trace contextRef="#ctx0" brushRef="#br1" timeOffset="115666.77">3921 4042 86 0,'0'0'1069'0,"0"0"-802"16,0 0-219-16,0 0 2 16,0 0 2-16,0 0 2 15,82 45 30-15,-27-25-34 16,6 0-25-16,0-1-17 15,2-5-5-15,-5 1-3 16,-5-3-96-16,-12-4-202 16,-23-6-270-16</inkml:trace>
  <inkml:trace contextRef="#ctx0" brushRef="#br1" timeOffset="116221.88">3347 4478 10 0,'0'0'87'0,"0"0"656"16,0 0-401-16,0 0-285 0,0 0-13 15,0 0 11 1,31-12-28-16,30 9 31 0,26-2 9 15,17-3-16-15,2 0-16 16,7-2 11-16,-5 0-22 16,-1-1-13-16,-5 3-11 15,-10 0-6-15,-13 5-133 16,-18 2 5-16,-22-1-91 16,-21 2-312-16</inkml:trace>
  <inkml:trace contextRef="#ctx0" brushRef="#br1" timeOffset="116715.89">3226 4461 32 0,'0'0'59'15,"0"0"16"-15,0 0 984 16,0 0-975-16,0 0-63 15,0 0 70-15,94 14 15 16,-39 6-24-16,6-3-31 0,5 4-29 16,-2-1-9-1,-3-3-11-15,-7 0-2 0,-8-1-17 16,-7-3-167-16,-12-6-121 16,-15-2-669-16</inkml:trace>
  <inkml:trace contextRef="#ctx0" brushRef="#br1" timeOffset="118139.51">5472 3995 825 0,'0'0'539'16,"0"0"-414"-16,0 0 48 15,0 0-77-15,0 0-72 16,0 0-23-16,29 103 13 16,-23-26 79-16,-5 11-26 0,-1-5-35 15,0-7-9-15,0-15-17 16,0-19-3-16,3-17 0 16,-2-15-2-16,-1-7 2 15,0-3 7-15,0-13-1 16,0-30-9-16,0-19 0 15,-4-19 0-15,-8-4 0 16,-3 2 0-16,-6 7 0 16,-1 11 0-16,1 18 0 15,-3 14 0-15,5 11 0 16,0 14 0-16,2 6 0 16,-2 2 0-16,-5 21 0 15,0 25 0-15,-8 15 0 16,-3 14 0-16,5 5 0 15,0-4 0-15,9-11 0 0,5-12 0 16,7-19 0-16,6-15 0 16,0-9 0-16,3-9 0 15,0-1 0-15,0 0 0 16,7-13 0-16,23-15 0 16,12-10 0-16,10-7-54 15,6-2-46-15,2 4-8 16,4 5-86-16,-3 6-102 15,-10 12-199-15</inkml:trace>
  <inkml:trace contextRef="#ctx0" brushRef="#br1" timeOffset="118905.38">5863 4373 55 0,'0'0'1229'0,"0"0"-1086"16,0 0-20-16,0 0 37 15,82-43-113-15,-76 46-35 16,-6 20-9-16,0 9 6 15,-19 5 8-15,-11-6-3 16,0-9 6-16,6-12-15 16,9-10 9-16,6 0 1 15,6-18-3-15,3-7-12 16,0 0 0-16,14 5-13 16,5 8 12-16,3 12-4 15,1 0-1-15,4 26-2 0,1 21 8 16,2 20 14-1,-9 16-3-15,-6 14 13 0,-8 6 50 16,-7-1-70-16,-13-5-2 16,-22-12 5-16,-11-13-7 15,0-21-1-15,7-23-6 16,11-20-3-16,4-10 10 16,5-30 0-16,5-14-30 15,8-12 12-15,6-7 3 16,20-5-34-16,20-5-55 15,9 0-98-15,6 2-54 16,-1 3-240-16</inkml:trace>
  <inkml:trace contextRef="#ctx0" brushRef="#br1" timeOffset="119168.13">6276 3913 1253 0,'0'0'228'16,"0"0"-175"-16,0 0 156 16,0 0-87-16,0 0-113 0,0 0-9 15,6 51 0 1,-6 3 4-16,0 2-3 0,0-7 4 15,0-12-5-15,0-8-23 16,0-11-128-16,6-15-170 16,-4-3-190-16</inkml:trace>
  <inkml:trace contextRef="#ctx0" brushRef="#br1" timeOffset="119356.81">6011 4084 1556 0,'0'0'126'16,"0"0"-79"-16,0 0 50 0,80-17-58 15,-13 7-11-15,14-2-1 16,-2 2-26-16,1 3-1 16,-5-4-58-16,-14 0-209 15,-16 3-279-15</inkml:trace>
  <inkml:trace contextRef="#ctx0" brushRef="#br1" timeOffset="119977.6">7559 3846 1274 0,'0'0'219'15,"0"0"-82"1,0 0 0-16,0 0-76 0,0 0-52 15,9 109 32-15,-9-36 13 16,0 8-28-16,0-1-6 16,0-6-11-16,0-12-9 15,0-12 4-15,0-13-4 16,0-12-84-16,0-9-89 16,-6-10-137-16,-5-6-54 15,-9-3-641-15</inkml:trace>
  <inkml:trace contextRef="#ctx0" brushRef="#br1" timeOffset="120159.71">7211 4292 1206 0,'0'0'469'0,"0"0"-394"16,0 0-15-16,0 0-42 16,78-25-15-16,10 13 10 15,21-5-13-15,3 0 2 16,-5 5-2-16,-5-2-109 15,-10-1-172-15,-16 2-232 16</inkml:trace>
  <inkml:trace contextRef="#ctx0" brushRef="#br1" timeOffset="121055.29">8837 3975 1120 0,'0'0'191'15,"0"0"-51"-15,0 0 99 16,0 0-99-16,0 0-72 16,0 0-50-16,3 14-18 15,-31 47 0-15,-12 21 35 16,-14 3-6-16,2-9-23 16,10-14-2-16,11-19-4 15,10-16 6-15,9-13-4 16,6-7-1-16,3-7-1 15,3 0 5-15,0-17 2 16,0-18-7-16,10-17-29 16,11-5 11-16,9-2 17 0,0 6-1 15,-6 4 2 1,0 12 0-16,-7 9 2 0,-6 11 5 16,-5 9 19-16,-2 8-13 15,2 0-13-15,3 20-9 16,9 19-2-16,3 17 9 15,3 8 4-15,0 5 1 16,1-1 2-16,6-4-4 16,1-11 6-16,-4-11-4 15,2-13 4-15,-2-14-1 16,2-15 1-16,1-5 12 16,4-28-19-16,-4-11 0 15,-4-7 0-15,-11-5 0 0,-8-2 0 16,-8 7 0-1,0 5 0-15,0 10 0 0,0 9-93 16,-6 11-122-16,-2 6-164 16,1 7-250-16</inkml:trace>
  <inkml:trace contextRef="#ctx0" brushRef="#br1" timeOffset="121422.45">9428 4071 1421 0,'0'0'199'16,"0"0"-106"-16,79-63 102 15,-45 61-119-15,5 2-43 16,4 26-25-16,-2 18 6 15,-7 14-6-15,-15 5-8 16,-17 4 0-16,-4-6 0 16,-26-7 0-16,-5-16 0 15,-4-12 0-15,1-15 0 16,-1-11 0-16,1-1 0 16,2-27 0-16,5-11 0 15,11-12 0-15,10-5 0 16,8-2 0-16,13 3 0 0,17 7 0 15,7 12-99-15,6 11-116 16,0 13-256-16,-5 9-547 16</inkml:trace>
  <inkml:trace contextRef="#ctx0" brushRef="#br1" timeOffset="121955.8">9865 4403 1224 0,'0'0'87'15,"0"0"-79"-15,0 0 25 16,124-37 34-16,-75 37-18 16,-9 0 15-16,-10 7-3 15,-15 15-20-15,-15 8-9 16,0 9-5-16,-18 6 6 16,-6-4 11-16,8-5-35 15,7-5-4-15,9-3-5 16,0-2 2-16,18-2 0 15,-8-3 1-15,-4-5 3 16,-6 1 7-16,-9-3-2 16,-22 1 16-16,-8-2-12 0,-1-8-15 15,10-5-86-15,9-1-207 16,15-20-291-16</inkml:trace>
  <inkml:trace contextRef="#ctx0" brushRef="#br1" timeOffset="122253.19">10136 3938 1389 0,'0'0'219'15,"0"0"-214"-15,0 0 66 16,0 0-29-16,0 0-25 16,149-3 28-16,-69 3-21 15,2 0-24-15,-8 0-14 16,-13-9-213-16,-23 0-391 15</inkml:trace>
  <inkml:trace contextRef="#ctx0" brushRef="#br0" timeOffset="152970.68">4621 3749 927 0,'0'0'187'0,"0"0"-113"16,0 0-35-16,0 0 13 15,0 0 0-15,0 0-14 16,-17-12-18-16,17 12-10 15,0 0-5-15,18 0 2 16,12-2 0-16,19-3 27 16,18-4 17-16,21-5-6 15,22-5 10-15,17-3-17 16,18-1-10-16,21 1-6 0,11 5-9 16,11 2-5-1,2 8-8-15,-19 6-2 0,-19 1 2 16,-28 0 1-16,-27 0 0 15,-21-3 0-15,-15 0 2 16,-13-4 2-16,-5 2 5 16,-12 2-1-16,-11 0 4 15,-4 1-5-15,-8 2-1 16,-7 0 11-16,-1 0-9 16,0 0 2-16,0 0 2 15,0 0-6-15,0 0 2 16,0 0-5-16,0 0-1 15,0 0 2-15,0 0-3 16,0 0-2-16,0 0 0 16,0 0 2-16,0 0-4 0,2 0 2 15,5 12-3-15,2 17 0 16,6 17 0-16,1 13 3 16,1 11 0-16,1 5-1 15,-5 5-2-15,-1 10 3 16,0 1 0-16,3 9 2 15,-3 6-1-15,1 6 2 16,-2 8 35-16,-1 6-18 16,0-2-3-16,1-5 6 15,3 1 15-15,-1-11-24 16,-1-6-14-16,1-10 8 16,-2-20-1-16,-2-18-6 0,-5-19 7 15,0-14-4-15,-4-7-4 16,0-7 5-16,0-2-2 15,0-1-2-15,0 0 1 16,0 1 1-16,-7-2 1 16,-3 3-1-16,-11 1-3 15,-3 3 6-15,-15-2-6 16,-9-1 0-16,-14 2 0 16,-17 0 0-16,-11 2 0 15,-14 0 0-15,-11 1 0 16,-12 0 0-16,-16-1 0 15,-2 2 0-15,-4-1 0 16,-1-1 0-16,2-3 0 0,12-1 0 16,6-1 0-16,9-6 0 15,10 1 0-15,9-2 0 16,16 0 0-16,14 0 0 16,24-7 0-16,14 2 0 15,13-1 0-15,6 2 0 16,8 2 0-16,1-1 0 15,4 1 0-15,1-1 0 16,-4-4 0-16,1-7 0 16,-6-6 0-16,-4-11 0 15,-2-13 0-15,-1-11 0 16,-5-11 0-16,5-14 0 0,-2-16 0 16,1-16 0-16,5-18 0 15,-2-16 0-15,9-6 0 16,3-3 0-16,3 5 0 15,0 11 0-15,0 7 0 16,0 12 0-16,0 17 0 16,0 22 0-16,0 19 0 15,0 18 0-15,0 12 0 16,0 9 0-16,0 6 0 16,0 3 0-16,0 6 0 15,0 1 0-15,0 5 0 16,0 1 0-16,0-1 0 15,0 1 0-15,0-1 0 16,0 2 0-16,0 0 0 16,0 0 0-16,0 0 0 0,0-1 0 15,0 1 0-15,0-2 0 16,0 2 0-16,0 0 0 16,0 0 0-16,0 0 0 15,0 0 0-15,0 0 0 16,0 0 0-16,0 0 0 15,0 0 0-15,0 0 0 16,0 0 0-16,0 0 0 16,0 0 0-16,0 0 0 15,0 0 0-15,0 0 0 0,0 0 0 16,0 0 0 0,0 0 0-16,0 0 0 0,0 0 0 15,0 0 0-15,0 0 0 16,0 0 0-16,0 0 0 15,0 0 0 1,0 0 0-16,0 0 0 0,0 0 0 16,0 0 0-16,0 0 0 15,0 0 0-15,0 0 0 16,0 0 0-16,0 0 0 16,0 0 0-16,0 0 0 15,0 0 0-15,0 0 0 16,0 0 0-16,0 0 0 15,0 0 0-15,0 0 0 16,0 0 0-16,0 0 0 0,0 0 0 16,0 0 0-16,0 0 0 15,0 0 0-15,0 0 0 16,0 0 0-16,0 0 0 16,0 0 0-16,0 0 0 15,0 0 0-15,0 0 0 16,0 0 0-16,0 0 0 15,0 0 0-15,0 0 0 16,0 0 0-16,0 0 0 16,0 0 0-16,0 0 0 15,0 0 0-15,0 0 0 16,0 0 0-16,0 0 0 16,0 0 0-16,0 0 0 0,0 0 0 15,0 0 0-15,0 0 0 16,0 0-3-16,0 0-10 15,0 0 3-15,0 0-12 16,0 0-10-16,0 0-13 16,0 0-21-16,0 2-30 15,0 7-94-15,3 11-75 16,13 2 162-16,1-3-172 16,-7-13-337-16</inkml:trace>
  <inkml:trace contextRef="#ctx0" brushRef="#br0" timeOffset="156171.26">19893 1441 25 0,'0'0'958'0,"0"0"-759"15,0 0-116-15,0 0 16 16,0 0-26-16,0 0-36 0,31-36-18 16,50 33-17-1,38-5-1-15,18 5 8 0,3 0 9 16,-16 3 8-16,-27 0-4 15,-34 0-3-15,-28 0-9 16,-22 0-9-16,-13 0 4 16,-20 0 13-16,-29 0 3 15,-29 1-13-15,-23 5-8 16,-14-1-2-16,0-3-2 16,15-2 4-16,32 0 0 15,29 0 3-15,27 0-1 16,12 0 6-16,12 0-8 15,39 0 0-15,31 0-2 16,31-7 4-16,11-3-2 16,-5 1 7-16,-25 3-1 0,-36 2 16 15,-31 2-15-15,-24 1-7 16,-3-1 17-16,-35 0 27 16,-24 2-23-16,-17 0-21 15,-15 0-18-15,3 0-39 16,18 0-58-16,24 0-24 15,26 2 20-15,20 8-99 16,5 4-44-16,23-4-332 16</inkml:trace>
  <inkml:trace contextRef="#ctx0" brushRef="#br0" timeOffset="172303.51">4340 2767 23 0,'0'0'213'16,"0"0"505"-16,0 0-607 15,0 0-10-15,0 0 18 16,0 0-22-16,14-10 17 16,-14 10 2-16,0 0-28 0,0 0-22 15,0 0-16 1,0-2 11-16,0 2-14 0,-17 0-16 16,-10 0-15-16,-13 0-16 15,-6 0 1-15,-2 0-1 16,-4-3 0-16,-2 0 0 15,-4-3 4-15,-2-2-3 16,-4 2 4-16,0 0 2 16,0 2 0-16,-5 1 2 15,4 1-8-15,-1 2 4 16,-1 0 2-16,7 0-4 16,5 0 8-16,4 0 0 15,4 0-7-15,5 0-4 0,-1 0 0 16,7 0 0-16,3 0 0 15,3-1 0-15,5 1 0 16,4-3 0 0,6 0 0-16,4 3 0 0,3-1 0 15,2 0 0-15,1 0 0 16,1 1 0-16,2-2 0 16,-1 2 0-16,0 0 0 15,3 0 0-15,0-1 0 16,0 1 0-16,0 0 0 15,0-2 0-15,0 2 0 16,0 0 0-16,0 0 0 0,0 0 0 16,0-2 0-16,0 2 0 15,0-1 0-15,0 1 0 16,0 0 0-16,0 0 0 16,0 0 0-16,0 0 0 15,0 0 0-15,0 0 0 16,0-2 0-16,0 2 0 15,0-2 0-15,0 1 0 16,0-2 0-16,11-8 0 16,9-9 0-16,12-10 0 15,7-5 0-15,-2-2 0 16,-1 5 0-16,-2 1 0 16,-1 1 0-16,-2 2 0 0,0 3 0 15,-11 8 0 1,-4 7 0-16,-11 8 0 0,-4-1 0 15,-1 3 0-15,0 0 0 16,0 0 0-16,0 0 0 16,0 0 0-16,-1 9 0 15,-17 14 0-15,-6 11 0 16,-15 15 0-16,-4 1 0 16,-6-4 0-16,1-4 0 15,5-9 0-15,7-12 0 16,14-8 0-16,8-5 0 15,5-6 0-15,5 0 0 16,4-2 0-16,0 0 0 16,0 0 0-16,0 0 0 0,0 0 0 15,0 0 0 1,0 1 0-16,0-1 0 0,0 0 0 16,0 0 0-16,0 0 0 15,0 3 0-15,0 2 0 16,4 4 0-16,11 6 0 15,9 5 0-15,7 0 0 16,2 4 0-16,6 0 0 16,1 1 0-16,-1-3 0 15,1-2 0-15,-5-3 0 16,-4-5 0-16,-1-1 0 16,-8-4 0-16,-4-3 0 15,-6-1 0-15,-6 2 0 0,-3-2 0 16,0 1 0-16,1 0 0 15,-1 1 0-15,-1 1 0 16,-1 3-147 0,-1 2-73-16,0 0-143 0,-4-6-272 15</inkml:trace>
  <inkml:trace contextRef="#ctx0" brushRef="#br0" timeOffset="185138.63">23666 7383 19 0,'0'0'889'0,"0"0"-694"16,0 0-136-16,0 0 29 16,0 0 6-16,0 0-19 15,-5 0-9-15,5 0-12 16,0 0-16-16,0 0 3 15,0 0-15-15,0 3-3 16,0-3-8-16,4 3-10 16,16 1 3-16,21-2 0 15,25 3 16-15,25-5 12 16,21 0-3-16,22 0-2 0,18 0-10 16,14-6-8-16,13-7 3 15,7 2-16-15,-5 1 1 16,-13 2 3-16,-23 1-3 15,-30 4 4-15,-24-3 0 16,-21 3-4-16,-21-2 5 16,-10 1-2-16,-14-1-3 15,-5 2 15-15,-4-2 0 16,-6 2 6-16,-2 1 3 16,-5 1-10-16,-2 0 8 15,1-1-4-15,-2 2-13 16,0 0-6-16,0 0 0 0,0 0 0 15,0 0 0 1,0 0 0-16,0 0 0 0,0 0 0 16,0 0 0-1,0 0 0-15,0 0 0 0,0 0 0 16,0 0 0-16,0 0 0 16,0 0 0-16,0 0 0 15,0 0-93-15,0 0-85 16,0 16-158-16,0-1 84 15,0-1-179-15</inkml:trace>
  <inkml:trace contextRef="#ctx0" brushRef="#br0" timeOffset="186552.51">27914 7432 602 0,'0'0'161'0,"0"0"-102"0,0 0 9 16,0 0 40-16,0 0 1 16,0 0-26-16,0 0-26 15,-26 0-18-15,26 0 1 16,4 0-10-16,27 0-20 15,35 0 14-15,47 0 24 16,41-4 5-16,40-4-16 16,21 2-21-16,0-2-5 15,-12 2 0-15,-35 4-6 16,-35 2 5-16,-44 0-5 16,-37 0-4-16,-29 0-2 15,-21 0 1-15,-8 0-4 16,-39 0 4-16,-30 2 0 0,-32 4-1 15,-27-4-1-15,-17 0 2 16,-7-2 0-16,7 0 1 16,29 0 13-16,41 0 14 15,38 0-18-15,29 0-4 16,14 0-6-16,48 0 3 16,48 0-3-16,53 0 1 15,40 0 0-15,8 0 8 16,-12 0-8-16,-40 0 13 15,-54 0-6-15,-45 0-5 0,-34 0 2 16,-12 0-4 0,-45 0 11-16,-31 0 23 15,-37 0-35-15,-35 0 0 16,-26-4-1-16,-14-4 1 0,6 0-1 16,28 1 3-16,53-2 7 15,45 4 30-15,37 2 8 16,19 1-26-16,40 1-21 15,51-4 1-15,60-1 3 16,50-1-3-16,23 2 4 16,-11 4 13-16,-35 1-4 15,-53 0 2-15,-47 0-16 16,-40 0 6-16,-27 0-3 16,-11-1-1-16,0-2 10 15,-8-4 3-15,-20-5-4 0,-17-2-11 16,-10-3-1-16,3 7-21 15,13 5-11-15,20 5-56 16,19 0-79 0,9 15-191-16,30-5 70 0</inkml:trace>
  <inkml:trace contextRef="#ctx0" brushRef="#br0" timeOffset="187853.23">395 8730 23 0,'0'0'780'0,"0"0"-596"16,0 0-83-16,0 0-17 15,0 0-19-15,0 0-37 16,-45 0-18-16,126 0 15 15,54-9 45-15,52-19-6 16,38-5-15-16,8-7-29 16,-17 4-17-16,-31 8 4 0,-33 5-5 15,-34 6 3-15,-27 7-5 16,-30 5-6-16,-25 5-67 16,-21 0-116-16,-15-4-359 15</inkml:trace>
  <inkml:trace contextRef="#ctx0" brushRef="#br0" timeOffset="194069.17">10287 5335 964 0,'0'0'268'16,"0"0"-170"-16,0 0-12 16,0 0-4-16,0 0-7 15,0 0-7-15,0 0-44 16,-34-15-7-16,59 15 3 0,17-9 9 15,28-3 23 1,31-6-11-16,26 0 6 0,27 0-14 16,20 1-23-1,14 2 10-15,11 1-6 16,2 5-12-16,3 1 10 0,-11 0-4 16,-14 2-7-16,-18 4-1 15,-21 2-4-15,-19 0 4 16,-20 0 4-16,-17 0-4 15,-22 2 10-15,-20 3-6 16,-18-3 0-16,-15 0 0 16,-6-2-1-16,-2 0 4 15,-1 0 17-15,0 0-4 0,0 0-20 16,0 0 0 0,0 0 0-16,0 0 0 0,0 0 0 15,0 0 0-15,0 2 0 16,0 9 0-16,0 15 0 15,0 22 0-15,0 20 0 16,0 19 0-16,0 12 0 16,-13 15 0-16,-9 11 0 15,-4 2 0-15,-2-4 0 16,-2-10 0-16,5-13 0 16,-1-13 0-16,3-17 0 15,3-17 0-15,2-16 0 0,2-12 0 16,1-6 0-1,-1-5 0-15,-7-3 0 16,-11-1 0-16,-17 0 0 0,-18-3 0 16,-16 1 0-16,-13-1 0 15,-17 0 0-15,-17 3 0 16,-13-4 0-16,-21 0 0 16,-8 1 0-16,-4-3 0 15,-5-1 0-15,1 0 0 16,4-1 0-16,14 4 0 15,14 0 0-15,15 4 0 16,24-2 0-16,18-6 0 16,21-2 0-16,16 0 0 15,14-2 0-15,5-11 0 16,4-1 0-16,10 0 0 0,1-2 0 16,4 2 0-16,5 0 0 15,1 1 0-15,3-3 0 16,0-1 0-16,1-5 0 15,1-6 0-15,3-13 0 16,2-16 0-16,2-16 0 16,0-23 0-16,0-19 0 15,9-11 0-15,1 4 0 16,-1 15 0-16,-4 23 0 16,-2 23 0-16,0 15 0 15,-3 10 0-15,0 9 0 16,0 5 0-16,0 5 0 0,0 3 0 15,0 3 0-15,0 3 0 16,0 5 0-16,0 3 0 16,0 0-129-1,0 20-407-15,-3 6-107 0</inkml:trace>
  <inkml:trace contextRef="#ctx0" brushRef="#br0" timeOffset="197205.73">17099 6 56 0,'0'0'1242'0,"0"0"-1119"15,0 0-90-15,0 0 22 16,0 0 20-16,0 0-25 16,0 0-19-16,0 0-13 15,0 0-16-15,0 0 1 16,0 0-1-16,0 0 2 15,0 0 7-15,0 0 28 16,0 0-10-16,-10 0 11 16,-7 0-17-16,-4 0 3 0,-4 20 2 15,-2 61 6 1,-1 46-16-16,-4 48-3 0,1 8-15 16,1-11 13-16,5-10-5 15,10-15-2-15,5-4 1 16,5 2-4-16,2 0 16 15,0 0 15-15,0-16-34 16,2-28 0-16,-1-23 0 16,1-30 0-16,1-21 0 15,0-15 0-15,0-7 0 16,0-5 0-16,0 0 0 16,0 0 0-16,0 0 0 15,0 0 0-15,0 0 0 0,0 0 0 16,0 0 0-16,0 0 0 15,10 0 0-15,25 0 0 16,23-5 0-16,24 3 0 16,13 2 0-16,18 0 0 15,22 4 0-15,26 10 0 16,36-3 0-16,46-3 0 16,49-2 0-16,45-4 0 15,38 1 0-15,28 3 0 16,20 2 0-16,15 5 0 15,7 1 0-15,-5-1 0 16,-15 3 0-16,-22-2 0 0,-30 3 0 16,-35 0 0-16,-41-2 0 15,-40 1 0-15,-50-3 0 16,-41-6 0-16,-44-4 0 16,-40-3 0-16,-31 0 0 15,-23-9 0-15,-12-19 0 16,-2-15 0-16,1-25 0 15,-2-23 0-15,4-36 0 16,-2-35 0-16,2-40 0 16,3-36 0-16,-1-16 0 15,4-3 0-15,-4 15 0 16,-3 18 0-16,-1 63 0 16,-6 58 0-16,-4 54 0 15,-1 49 0-15,-4 0 0 16,0 0 0-16,0 0 0 0,0 0 0 15,0 0 0-15,0 0 0 16,0 0 0-16,0 0 0 16,0 0-27-16,-4 0-190 15,-5 0-155-15,-9 0 152 16,-10 0-335-16</inkml:trace>
  <inkml:trace contextRef="#ctx0" brushRef="#br0" timeOffset="-205168.95">1021 12100 29 0,'0'0'0'16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13:57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2556 3159 28 0,'0'0'7'0,"0"0"-7"15,0 0-1-15,8-78-22 16</inkml:trace>
  <inkml:trace contextRef="#ctx0" brushRef="#br0" timeOffset="104.58">2437 3009 1 0,'0'0'11'15,"0"0"-11"-15,0 0-7 16</inkml:trace>
  <inkml:trace contextRef="#ctx0" brushRef="#br0" timeOffset="78160.63">10945 14517 135 0,'0'0'147'0,"0"0"-39"15,0 0-62-15,0 0-9 16,0 0 11-16,0 0-23 16,0 0 1-16,15-17 55 15,-8 12-8-15,2 5 5 16,-6 0-40-16,5 0-26 15,-4 0-12-15,-1 0-1 16,0 0-12-16,-3 0-9 16,0 11-54-16,0-1-63 0,-6 0-82 15</inkml:trace>
  <inkml:trace contextRef="#ctx0" brushRef="#br0" timeOffset="85817.54">2155 2726 91 0,'0'0'75'15,"0"0"-21"-15,0 0 752 16,0 0-759-16,0 0-46 0,0 0 8 15,-52 0 50-15,52 0 3 16,0 0-10-16,0 0 8 16,0 0 0-16,16 0-28 15,11-5-16-15,13 2-7 16,12-1-2-16,11 2 10 16,15 2-17-16,7 0 0 15,12 0 0-15,10 0 2 16,11 0-2-16,15 0 5 15,8 0-2-15,8-2 23 16,5-1-12-16,-2 0-14 16,0-4 0-16,-1 4-2 15,-9 1 2-15,-2 1 1 16,-3 1 1-16,-4 0 3 16,7 0-4-16,2 0 0 0,4 3 2 15,-1 8-2-15,-5 2 6 16,-6-2-7-16,-10-2 3 15,-3 0 0-15,-2-1 1 16,-3-1-4-16,2-5 4 16,-3 1-4-16,0-1 0 15,0 0-3-15,-5 1 6 16,-2 3-2-16,-7 0-1 16,-6 2 0-16,-5-3 3 15,-6-2-1-15,-1-2-2 16,-4 1 2-16,-6-2 2 15,-7 0-8-15,0 0 4 0,-5 0 0 16,0 0-1 0,-3 0 0-16,0 0 1 0,-3 0 0 15,-1 4 2-15,1 3-5 16,-1 2 3-16,3 1 0 16,-1-1 0-16,-5 3 1 15,-3-2-1-15,-7-1 1 16,-6 0 3-16,-4-4-4 15,-4 1 0-15,-3-1 1 16,-6-3 7-16,-2 1 5 16,-4-3 7-16,-1 0-10 15,5 0-7-15,0 0 14 16,4 0 6-16,5 0-11 0,2 0 10 16,0-5-17-1,-1 2 0-15,-1-2 7 0,-5 2-9 16,-2 2 5-16,-3-2-4 15,0 3-3-15,-3 0 10 16,6 0-6-16,-3 0 1 16,3 0-1-16,0 0-1 15,4 0-3-15,2 0 7 16,1 0-7-16,0 0 9 16,-5 0-9-16,-1 0 1 15,-5 0 4-15,-4 0-5 16,-2 0 6-16,-5-1-2 0,-2 1-4 15,-1-1 9-15,2 1-9 16,-2 0 10-16,0 0 2 16,1 0-11-16,1 0-2 15,4 5 0-15,1 12 3 16,-1 3-4-16,-2 6 1 16,1 7 0-16,1 3 5 15,3 3-5-15,0 6 2 16,3 2-2-16,1 4 1 15,-2 2 0-15,-1 4-1 16,-1 3 0-16,-3 5-4 16,0 0 8-16,-3 1-4 15,5 0 0-15,-3-9 4 0,0-5-6 16,-2-7 3 0,-2-5-1-16,1-5 0 15,-1-9 4-15,1 2-4 0,1-6 0 16,0-2 0-16,1-6 0 15,-2-3 0-15,-2-3 0 16,0-5 1-16,0 0-1 16,0-2 0-16,0 0 0 15,0 0 3-15,0-1 0 16,0 0-3-16,0 2 0 16,0-1 4-16,0-1-2 15,-2 4-2-15,-11-2 0 16,-8 2 3-16,-7 0-2 15,-4 3-1-15,-2-4 0 0,-5 1 0 16,0-1 5 0,-1 1-5-16,1-1 1 0,-1 0-1 15,-6-1 4-15,-2-2-4 16,-9 0 0-16,-5 0 0 16,-4 0 3-16,-2 0-3 15,-3 0 0-15,3-2-6 16,-2 2 4-16,0-3 0 15,1 3 2-15,3 0-2 16,2 0 1-16,3 0 1 16,-9 0 0-16,-11 6 2 15,-10 3 0-15,-8-1-2 16,-3-3-2-16,11-5 0 16,6 0 0-16,12 0 2 0,10 0 0 15,11 0-2-15,0 0-2 16,1 0 4-16,-3 0 0 15,-4-2-4-15,-3-2 0 16,-2-1 4-16,1-2-2 16,-4 2 0-16,2 0-2 15,3-2 0-15,0 3-2 16,8 1 0-16,1 3 5 16,0 0 1-16,1 0 0 15,-4 0 2-15,-6 0-2 16,-6 0 0-16,-6 0 0 0,0 0-3 15,-3-3-6 1,4 3 9-16,3-4-1 0,1 0 0 16,4-1-2-16,3-1 3 15,-5 0 0-15,-1 2-2 16,-9 1 2-16,-3 3 0 16,-6 0 2-16,-3 0 1 15,3 0-3-15,4 0 0 16,8 0 1-16,6-6 0 15,15-3-1-15,4-2 0 16,5 2 0-16,1 1 1 16,-1-1-5-16,1 3 4 15,-7 4 0-15,-2-1-4 16,-1 1 3-16,-3-1 1 0,0 1 0 16,-1-1 3-1,4 0-3-15,0 0 0 0,0 2 0 16,-2 0 2-16,-1 1-2 15,0 0 0-15,1 0 0 16,6 0 5-16,-7 0-3 16,1 0-2-16,-4 0 0 15,0 0-2-15,3 2 2 16,7 1 0-16,2-3-1 16,7 0-2-16,6 0 1 15,0 0 2-15,2 0 0 16,1 0-1-16,-1-5 1 15,-2-1 0-15,-3 0-1 0,-2-2 6 16,-4 2-5-16,-4 0 0 16,-5-1 0-16,-6 1-3 15,-4 2 3-15,4-4 0 16,4 1 2-16,3-3 3 16,9 2-5-16,2 0 0 15,3 3 0-15,3 2-2 16,5 0 2-16,-2 3 0 15,2 0 0-15,-2 0 0 16,-3 0 0-16,0 5 0 16,6-1-2-16,5-2-2 15,7 0 1-15,6-2 3 16,5 0 0-16,-2 0 0 0,-2 0 0 16,-5 0-1-1,4 0 2-15,-2 0-3 0,0 0 2 16,0 0 0-16,5 0-1 15,3 0 4-15,3 0-3 16,0 0 1-16,0-2-1 16,0-3 15-16,0-2-4 15,0-5 10-15,0-5-6 16,0-4-13-16,6-4-1 16,0-8-1-16,6-6 2 15,1-9-5-15,1-7 4 16,5-5-1-16,-4 2 1 0,-3 0 2 15,0 9-3 1,1 3 0-16,-1 5 2 0,2 0-7 16,5 0 6-16,-3 2-1 15,-2 1 0-15,1 2-4 16,-2 3 4-16,1-4 0 16,-1 0-5-16,-1-2 3 15,-2 0-8-15,-5 1-4 16,-2 4 8-16,-3 14-16 15,0 7 11-15,0 9-6 16,0 4 0-16,0 0-14 16,0 0-74-16,0 10-102 15,0 12 10-15,0 2-51 16,-6-1 113-16,1-8-320 16</inkml:trace>
  <inkml:trace contextRef="#ctx0" brushRef="#br0" timeOffset="87235.08">6825 2112 76 0,'0'0'91'15,"-106"-30"695"-15,82 24-660 16,14 4-40-16,10 2-53 0,28 0-21 15,41 2-10-15,44 4 1 16,41-1 16-16,34-5 17 16,12 0-15-16,-1-2-2 15,-11-5-7-15,-12 2-6 16,-16 0-3-16,-9 2-3 16,-23 1-29-16,-31 2-42 15,-34-1-61-15,-46-5-98 16,-23-2-457-16</inkml:trace>
  <inkml:trace contextRef="#ctx0" brushRef="#br0" timeOffset="104897.61">1827 8185 712 0,'0'0'206'0,"0"0"-130"15,0 0 5-15,0 0-10 16,0 0-26-16,0 0-28 16,86-28 1-16,-29 24 0 15,16 2 7-15,14 2-6 16,15 0-15-16,12 0 6 15,13 0-1-15,13 0-7 16,12 0 1-16,27-5-2 16,18-3 1-16,25-2 4 0,17-4-6 15,11-2 0 1,20-1-3-16,23-6 6 0,21 5-2 16,14 3 9-1,5 5-3-15,-3 3 2 0,-5 2-5 16,-6 2-3-16,-13 1-1 15,-18 0 0-15,-12 0 3 16,-17 0-3-16,-22-1-2 16,-20 0 1-16,-22 0 1 15,-14-3 0-15,-16-1 10 16,-14-2-2-16,-20 1 22 16,-28 0 7-16,-27 2-21 15,-31 2 3-15,-18 1-10 16,-20 2 1-16,-5-2 6 15,-2 3-3-15,0 0 47 0,0 0 16 16,0 0-39-16,0 0-21 16,0 0-15-16,2 0-1 15,-2 0 4-15,0 0-3 16,2 0-1-16,-2 0 0 16,0 0 2-16,0 0-3 15,0 0 1-15,0 0 0 16,0 0 0-16,0 0 1 15,0 0-1-15,0 0 0 16,0 0-4-16,3 5 4 16,3 12-11-16,6 14 5 15,1 13 1-15,1 13 5 16,-5 12 0-16,1 6 0 0,-4 10 3 16,-1 10-5-16,-1 10 2 15,1 6 0-15,0 2-3 16,0 0 5-16,4-2-2 15,-3-2 0-15,1-5-1 16,-4-12 1-16,-3-5 0 16,0-15 0-16,0-14 0 15,0-11-2-15,0-11 2 16,-5-10 0-16,-6-6 6 16,-3-9-7-16,-8-6 2 15,-6-5 3-15,-13 0 12 16,-12 0-13-16,-13-11 2 0,-13-2-5 15,-12 1 4-15,-15 3-4 16,-15 1 0-16,-14 5 1 16,-19 3-2-16,-12 0 3 15,-17 8-2-15,-14 1 0 16,-16 2-5-16,-11 1 2 16,-16 0 3-16,-8 2 0 15,-11 1 0-15,-1-3 0 16,-8-1-3-16,2 0 2 15,4-3 2-15,4-2 4 16,7 2-5-16,1-3-4 16,5 1 1-16,5-1 6 15,4-2-2-15,5 0-1 16,0-3-2-16,9 0 1 0,8 0 2 16,19 0-1-1,13-8 0-15,21-4-1 0,19-3 1 16,14 0-3-16,17-3 6 15,16 1-2-15,13 0-1 16,16 0 2-16,8 0-1 16,9 2 3-16,15-2-3 15,7 0-1-15,12 2 0 16,6-2 2-16,3-1-2 16,3-4 0-16,3-6-3 15,0-5 7-15,0-3-4 16,6-10 6-16,7-10-5 15,1-6 5-15,2-4 1 0,-1-1-5 16,0-5 5-16,-3-3-5 16,1 1-2-16,2-1 7 15,-4 8-5-15,-1 4 2 16,-4 10-4-16,-6 10 0 16,0 7-2-16,-3 6 2 15,-10 7-1-15,4-2-2 16,-3 3-49-16,0 0-42 15,3 2-42-15,3 0 22 16,3 6-34-16,3 2-119 0,0 3-187 16</inkml:trace>
  <inkml:trace contextRef="#ctx0" brushRef="#br0" timeOffset="106136.61">1954 13497 810 0,'0'0'35'0,"0"0"-35"16,0 0-29-16,0 0 21 0,107-14 6 15,-74 10 1-15,3-2-6 16,-2 3 3-16,-1 3-9 15,-6-1-47-15,-8 1-119 16,-10 0-263-16</inkml:trace>
  <inkml:trace contextRef="#ctx0" brushRef="#br0" timeOffset="107879.63">2147 13501 967 0,'0'0'178'16,"0"0"-130"-16,0 0-22 15,0 0-4-15,0 0-2 16,0 0-11-16,-14-11-5 15,15 9 4-15,17-2-6 16,12 1-2-16,12-1 1 16,11 0 1-16,13-2 6 15,11 1-4-15,10-1-4 0,11 0 2 16,17-2 0-16,21-1-2 16,29-2 4-16,25-2-2 15,25 1 27-15,15-2-14 16,10 3-15-16,13 1 4 15,10 1-1-15,10 3-2 16,8 3-1-16,0 3 0 16,-2 0-1-16,-3 0 2 15,-2 0 0-15,-16 0-1 16,-12 0-4-16,-13 0 4 16,-5 0 1-16,-2 5 1 15,-4-4-2-15,-9 1 4 16,-3-1 5-16,-10 1 9 0,-3-2-16 15,-6 0 1-15,-6 0-3 16,-3 0-3-16,-6-12 3 16,9-5 3-16,0-2-3 15,-3-1 6-15,-2 4-6 16,-23 0-2-16,-23 5 0 16,-28 3 3-16,-25 2-1 15,-26 2 0-15,-19 1 1 16,-17 2 1-16,-9 0-2 15,-7-1 0-15,-3 2 3 16,2 0-1-16,-2-1 34 16,0 1-1-16,0 0 2 0,0-1 7 15,0 1-20-15,0 0-3 16,0 0-8-16,0 0-11 16,0 0 11-16,0 0-6 15,0 0-6-15,0 0-1 16,0 4-4-16,3 14-3 15,9 14-6-15,3 13 11 16,-2 14 2-16,2 13 1 16,-4 9 0-16,-4 15-1 15,-1 13 3-15,0 7-3 16,-2 5 1-16,4 5 2 16,1-3-1-16,1 0-2 15,-1-1 0-15,0-7 16 0,-7-6 17 16,-2-3-7-16,0-6 0 15,0-10-12-15,-14-11-1 16,-3-17-13-16,0-14 4 16,-1-14-5-16,-3-9 2 15,0-9-1-15,-10-2 5 16,-15-1-1-16,-14-2 2 16,-13-3-6-16,-15-4 0 15,-12-2 1-15,-16 0 1 16,-10-2-2-16,-12 1 3 15,-11-1 1-15,-6 0-4 16,-11 0 3-16,-10 2-3 0,-11 1 0 16,-11 1-7-1,-12 3 7-15,-3 1 1 16,-8 1 4-16,-5-3-6 0,-6 1 1 16,-7-5-9-16,-7-1 5 15,-2 1-7-15,-1-1 11 16,-6 2-1-16,5-3-8 15,-4 1 9-15,9-1 2 16,4 0 0-16,-1 0-2 16,8 0-4-16,0 0 4 15,4-4 0-15,8-7 4 16,6-3-5-16,7-1 1 16,4-1 0-16,1 0-3 15,9-1 7-15,10 2-3 16,13 0-1-16,7 2-2 0,8 2 2 15,8 3 0-15,16 4-1 16,11 1 1-16,10 2 1 16,18-2 1-16,15 2 0 15,18-4-2-15,16 0-2 16,15-1 2-16,8-2-2 16,5-1 0-16,1 1 3 15,4-2-1-15,0 2 0 16,0-1-4-16,0 1-2 15,-4 0-6-15,-2 3-10 16,0-3 8-16,2 3 0 16,-1 1 10-16,1-2 0 0,4 1 4 15,4-1 0 1,0-2 3-16,3-5-2 0,2-4 17 16,3-6-12-1,0-6-5-15,0-5 0 0,16-10 3 16,4-7-4-16,5-12 0 15,5-13 3-15,9-15-1 16,1-17-2-16,5-16 0 16,-1-11 4-16,-3-10-4 15,-7-2 0-15,-7 13 0 16,-6 18 2-16,-12 26-3 16,-9 25 1-16,0 17 0 15,0 7 8-15,-8 9 2 16,0 2 4-16,3 6-14 15,-1 3 4-15,6 4-6 0,-3 2 2 16,3 3 0-16,0 5-2 16,0 3 4-16,0 3-2 15,0 1 0-15,0 0 0 16,0 0-5-16,0 0 5 16,0 0-19-16,0 0-13 15,0 4-52-15,0 13-52 16,0 2-32-16,0-1 33 15,0-8-174-15</inkml:trace>
  <inkml:trace contextRef="#ctx0" brushRef="#br1" timeOffset="116985.63">15173 15679 87 0,'0'0'1'0,"0"0"206"16,0 0 480-16,0 0-630 15,0 0-27-15,0 0 10 16,0 0 18-16,-7-27-9 16,-2 18-13-16,3 3 5 15,0 1-2-15,0-1-11 16,4 0 15-16,-1 1-14 15,2 1-7-15,-2 1-3 0,3 0-12 16,0 2 9-16,-1 1-1 16,1-1-13-16,0 1 4 15,0 0-6-15,0 0 2 16,0 0-2-16,0 0 0 16,0 0 0-16,0 0 0 15,0 0 5-15,0 0-5 16,0 0 0-16,0 0 0 15,0 0-3-15,0 0 4 16,0 0-1-16,0 0 0 16,0 0 4-16,0 0-5 15,0 0 1-15,0 0 0 0,0 0-2 16,0 0 2-16,0 0-1 16,0 0-2-16,-2 0-6 15,-5 10-47-15,-8 7-86 16,-8-5 32-16,-5-9-288 15</inkml:trace>
  <inkml:trace contextRef="#ctx0" brushRef="#br1" timeOffset="119099.62">17620 9967 888 0,'0'0'92'0,"0"0"10"16,0 0-53-16,0 0-4 16,0 0 29-16,0 0-13 15,30-39 8-15,-30 39 18 16,0 0-58-16,0 0-17 16,-14 8-6-16,-20 9-1 15,-20 10-4-15,-21 4-1 16,-11-2 0-16,-7 6 8 15,-2-1-7-15,-6 4 6 16,-5 5 19-16,-12 7-2 16,-16 7 17-16,-16 1-22 15,-18 0-16-15,-20-7 13 0,-22-3-14 16,-24 5 4-16,-28 5 8 16,-27 0-7-16,-12-4 3 15,-2-4-9-15,3-5 1 16,9-4 32-16,2-3-7 15,1-1 0-15,2-4-3 16,2 2-14-16,1-7 9 16,7-5-18-16,13-3-1 15,14-2 9-15,14-6-7 16,2-1-2-16,8-3 0 16,1-5 0-16,11 0 3 15,13-3 0-15,5 0-1 16,8 0-2-16,5-1-7 15,6-9 7-15,9 0 0 0,7-2 6 16,13 2 1-16,2-4-7 16,12-4-1-16,5-3-5 15,7-2 4-15,14-6 2 16,8-2 1-16,13 0 3 16,8 3-2-16,10 1 1 15,5 1-1-15,2-1 5 16,4 1-7-16,7-1 0 15,6 1 0-15,8 1 3 16,5-1-3-16,9-1 3 16,1 2-3-16,3 0 10 0,2-1-10 15,2-2 3 1,-1-5 0-16,5-2-3 0,1-6 6 16,3-3-6-16,6-3 0 15,0-3 5-15,0 2-1 16,0-2 2-16,9-2 0 15,-2-2-3-15,1 1 5 16,-1 0-8-16,-1 3 2 16,-3 6 2-16,0 1-2 15,0 4 1-15,0 0 14 16,0 2-11-16,0 2 3 16,-1 1-6-16,-1 2-1 15,1 1 1-15,-1 2-2 16,-1 5-1-16,0-1 7 15,0 4-5-15,2 1 3 0,-2 1-3 16,0 2 0-16,0 2 2 16,0 3-1-16,0 2-3 15,2 3 9-15,-2 3-2 16,0 1 3-16,0 3-10 16,0-2 0-16,0 2 0 15,0 0 0-15,0-1 0 16,0 1 0-16,0 0 0 15,0-2 0-15,0 2 0 16,0-1 0-16,0-1 0 16,0 2 0-16,0-3 0 15,0 2 0-15,0-6 0 0,0 1 0 16,2 2 0-16,-2 0 0 16,0-1 0-16,0 0 0 15,0 0 0-15,1-2 0 16,-1 4 0-16,0 1 0 15,0 0 0-15,0 2 0 16,0 0 0-16,0 0 0 16,0 0 0-16,0-2 0 15,0 2 0-15,0 0 0 16,0 0 0-16,0 0 0 16,0 0 0-16,0 0 0 15,0 0 0-15,0 6 0 16,-16 23 0-16,-21 20 0 15,-18 16 0-15,-10 6 0 0,4-7 0 16,8-10 0-16,11-13 0 16,7-10 0-16,10-9 0 15,7-10 0-15,9-6 0 16,8-6 0-16,1 0 0 16,0 0 0-16,0 0 0 15,0 0 0-15,0 0 0 16,0-4 0-16,3-17 0 15,13-5 0-15,8-5 0 16,3-2 0-16,7 0 0 16,-1-1 0-16,3 0 0 0,-5-3 0 15,2 5 0 1,-6-2 0-16,-2 1 0 0,-1-1 0 16,0 4 0-16,-2 2 0 15,-2 5 0-15,-4 4 0 16,1 5 0-16,-3 5 0 15,-3 3 0-15,5 2 0 16,-4 4 0-16,6 0 0 16,4 0 0-16,4 10 0 15,9 12 0-15,0 7 0 16,2 5 0-16,-4 4 0 16,1 3 0-16,-2-1 0 15,-4 1 0-15,6-4 0 16,-1-2 0-16,-1-4 0 15,-4-8 0-15,-3-6 0 0,-4-8 0 16,-9-3 0-16,0-3 0 16,-5 0 0-16,-4-3 0 15,-1 0 0-15,-2 0 0 16,0 0 0-16,0 0 0 16,0 0 0-16,0 2 0 15,0 1-135-15,-14-3-131 16,-11 0-229-16</inkml:trace>
  <inkml:trace contextRef="#ctx0" brushRef="#br1" timeOffset="149610.59">10709 14791 7 0,'0'0'507'16,"0"0"-382"-16,0 0-2 15,0 0-28-15,0 0-7 16,0 0-47-16,2-18 14 15,-2 13 4-15,-5 1-15 0,0 0-10 16,0 1 3-16,-1-3 1 16,3 2 5-16,-2 1-8 15,2 0-1-15,0 1-1 16,0 0-12-16,-1 2-3 16,3-3-2-16,-1 3 3 15,2 0 6-15,0 0-7 16,0 0 2-16,0 0 2 15,0 0-11-15,0 0 8 16,0 0-9-16,0 0-10 16,0 0 6-16,0 0-6 0,16 0 0 15,17 0 1-15,18 0 0 16,11 0 14-16,13 3-8 16,16 0-4-16,18 1 18 15,10 1 1-15,11 0 5 16,4 4-9-16,5-2-17 15,1 1 2-15,-1 0-1 16,6-1 2-16,-4-3-8 16,-2 3 4-16,-2-3 0 15,-7 0 4-15,-8 0-3 16,-10 1 9-16,-4-1 5 16,-7-2-2-16,-6 0 10 15,-8-2-17-15,-11 0-3 16,-12 0 25-16,-6 0-12 15,-7 0 6-15,-9 0-3 0,-8-3-15 16,-13 1 6-16,-7-1-9 16,-7-1 1-16,-4 3 5 15,-2 0-5-15,-1 0 0 16,2 1-2-16,-2-2 5 16,0 1-9-16,0 1 4 15,0 0-49-15,0 0-65 16,-9 0-125-16,-12 0-251 15</inkml:trace>
  <inkml:trace contextRef="#ctx0" brushRef="#br1" timeOffset="151360.63">12192 14816 773 0,'0'0'108'15,"0"0"-8"-15,0 0 33 16,0 0-27-16,0 0-9 16,0 0-6-16,0 0 2 0,0-33-11 15,0 33-34 1,0 0-8-16,0 0-27 15,0 10-8-15,-9 19 5 0,0 15 2 16,-3 12 18-16,-1 12-11 16,2 4 5-16,-2 4 27 15,2 5-13-15,-1-2-24 16,-1-3 10-16,1-6-14 16,0-10 3-16,3-10 4 15,3-10-10-15,3-14 9 16,3-14-16-16,0-4 1 15,0-8 0-15,0 0 1 16,0 0-2-16,0 0 6 16,0 0-5-16,0 0 10 15,0 0-8-15,6-10-1 0,9-8 9 16,4-7-8 0,7-8-3-16,2-5 0 0,5-8 3 15,3-2 0-15,4-5-3 16,-4 2 0-16,-4 2-5 15,-5 9 7-15,-7 7-2 16,-5 7 0-16,-8 10 4 16,-5 6 3-16,-2 4-2 15,0 3-2-15,0 3 0 16,0 0-3-16,0 0 0 16,0 0 0-16,0 0-44 15,-5 11-73-15,-11 15-166 0,-7 9-160 16</inkml:trace>
  <inkml:trace contextRef="#ctx0" brushRef="#br1" timeOffset="151655.51">11750 15288 1107 0,'0'0'282'0,"0"0"-184"16,0 0-57-16,0 0 58 15,0 0-48-15,0 0-40 16,54 78 15-16,-20-29-7 15,7-6-12-15,0-6-5 16,-2-4-4-16,-3-8-19 16,-3-8-201-16,-9-8-281 15</inkml:trace>
  <inkml:trace contextRef="#ctx0" brushRef="#br1" timeOffset="152376.75">11862 15925 1238 0,'0'0'65'0,"0"0"-53"15,0 0 14-15,-18 90 55 16,3-35-43-16,4-1-11 16,1 1-9-1,3-5-13-15,2-6-2 0,0-6-3 16,3-8 0-16,-1-8-105 15,0-8-87-15,-1-9-268 16</inkml:trace>
  <inkml:trace contextRef="#ctx0" brushRef="#br1" timeOffset="152638.12">11465 15925 1073 0,'0'0'205'16,"0"0"-137"-16,0 0 4 16,0 0 20-16,0 0-57 15,100-53-33-15,-26 43 2 16,9 3 2-16,0 4-4 15,-6 3-4-15,-9 0-11 16,-15 0-152-16,-18 1-211 16</inkml:trace>
  <inkml:trace contextRef="#ctx0" brushRef="#br1" timeOffset="152922.13">11476 16520 1119 0,'0'0'167'0,"0"0"-149"16,0 0 15-16,0 0 33 15,0 0-32-15,0 0 13 0,134 3-8 16,-50-25-31-16,4-3-8 16,-2 2-18-16,-7 3-104 15,-13 3-133-15,-18 3-475 16</inkml:trace>
  <inkml:trace contextRef="#ctx0" brushRef="#br1" timeOffset="153716.59">12129 16002 95 0,'0'0'884'16,"0"0"-792"-16,0 0-29 15,0 0 51-15,0 0-59 16,0 0-37-16,69-40-18 16,-59 51 9-16,-2 14 9 15,-1 6-4-15,-6 10 24 0,-1 2-16 16,0 2-14-16,0-2 10 16,0-7-16-16,0-7 5 15,0-9-7-15,0-8 3 16,0-8-3-16,0-4 0 15,0 0 0-15,3-5 6 16,10-16-6-16,4-8-13 16,3-5 5-16,2-2-17 15,2-1-4-15,-2 3-1 16,-2 3 17-16,1 5 11 16,-8 9-3-16,-3 7 5 15,-5 5 3-15,-2 4-1 0,-1 1 31 16,-2 0-15-1,4 1-15-15,1 18 10 0,2 3 31 16,2 5-20-16,-2 1 1 16,1-3 7-16,1-1 1 15,-3-5-21-15,0-4-11 16,0-2 0-16,-2-4-1 16,5-2-12-16,-3-2-120 15,-1 0-82-15,-2-3-323 16</inkml:trace>
  <inkml:trace contextRef="#ctx0" brushRef="#br1" timeOffset="154080.84">12921 15870 1196 0,'0'0'116'0,"0"0"-101"16,0 0 90-16,0 0-20 16,-97 82-52-16,75-46-22 0,12-1-1 15,10-2-10-15,0-2 4 16,22-2 0-1,0-2-1-15,-4 0 1 0,-5-1 3 16,-13 3-4-16,0 0-1 16,-17-2 4-16,-12-1-5 15,-2-8-2-15,3-7-1 16,8-8-62-16,7-3-130 16,5-3-70-16,5-13-729 15</inkml:trace>
  <inkml:trace contextRef="#ctx0" brushRef="#br1" timeOffset="154395.68">13124 15970 1002 0,'0'0'248'0,"0"0"-195"16,93-8 90-16,-67 22-21 15,-6 13-65-15,-10 8-14 16,-10 6-13-16,0 4-5 16,-10-1-18-16,-14-1 9 15,-9-5-14-15,-3-8-1 16,-1-9 2-16,0-6-3 16,6-11-8-16,8-4-22 15,4-11 10-15,8-20 12 0,8-9-19 16,3-7 13-1,11-5 0-15,15 6-68 0,7 5-60 16,0 10-23-16,-8 6-178 16</inkml:trace>
  <inkml:trace contextRef="#ctx0" brushRef="#br1" timeOffset="154793.57">13609 15342 1072 0,'0'0'218'0,"0"0"-119"16,0 0 35-16,0 0-5 16,0 0-108-16,0 0-4 0,10 106 49 15,-10-25-42 1,-6 2 0-16,-3 3 3 0,3-7-11 15,-1-6-14-15,2-6 2 16,-2-6-8-16,0-8-34 16,-1-5-84-16,-1-9-198 15,-3-12-442-15</inkml:trace>
  <inkml:trace contextRef="#ctx0" brushRef="#br1" timeOffset="156210.59">13818 15819 847 0,'0'0'125'16,"0"0"3"-16,0 0-4 15,0 0-47-15,0 0 4 16,0 0 4-16,0 0-10 16,11-49-43-16,-11 52-15 15,-8 15 3-15,-6 10-10 16,-2 3-2-16,2 3 3 15,4 2-8-15,0-4 8 16,8-5-11-16,2-4 0 16,0-9-1-16,0-4 2 15,12-7-1-15,4-3 4 0,8-2-2 16,1-13 9-16,2-7-11 16,-3-2-3-16,-3 2 2 15,-5-2-10-15,-2 5 11 16,-6 4-1-16,-4 3 3 15,0 4-4-15,-4 4 2 16,0 4 0-16,0 0-1 16,0 0 1-16,0 12-2 15,0 8 2-15,-7 6 3 16,1 1 8-16,6-2-11 16,0 1 8-16,0-2 6 15,5-1-14-15,6-2 7 0,3-2 0 16,-1-2-6-1,1-6 8-15,2-5-7 0,3-6-2 16,5-3 12-16,5-19-11 16,2-11 3-16,0-6 4 15,1-7-8-15,-1-5 7 16,0-7-2-16,-1-5 5 16,-3-10 4-16,-2-2-14 15,-7 3 6-15,-5 7-6 16,-8 11 6-16,-5 15-7 15,0 17 1-15,0 9 0 16,0 10 12-16,-3 3 0 16,-9 20-12-16,-6 23-2 0,-6 19 2 15,2 15 1 1,5 11-1-16,3 12 0 0,3 16-1 16,5 2 1-16,6-14 0 15,0-24 0-15,18-29 3 16,6-21-1-16,-5-14-2 15,-5-14 0-15,2-2 11 16,-4-21 27-16,0-16 12 16,-6-10-39-16,-6-6-10 15,-2 1-1-15,-14-1-21 16,0 14-104-16,-5 12-75 16,0 8-166-16,0 14-583 0</inkml:trace>
  <inkml:trace contextRef="#ctx0" brushRef="#br1" timeOffset="158761.51">7681 14771 617 0,'0'0'154'16,"115"12"-105"-16,-48-12-31 16,-1 0 37-16,5 0 18 0,-5-3-4 15,0-1-25 1,-4 2-19-16,-2 2 13 0,1 0-7 16,8 0-12-16,8 0-7 15,8 0-11-15,4 2-1 16,-3-2 0-16,5 0 4 15,-3 0-2-15,-3 0-2 16,0 0 0-16,-4 0 3 16,4 1 0-16,1 0 11 15,-1-1-4-15,-7 0-8 16,-13 0 0-16,-14 0-2 16,-15 0 0-16,-12-1 24 0,-11-2-11 15,-7 3-9 1,-6-1 8-16,0-1 6 0,0 1 6 15,-8-3-14-15,-12 2-7 16,-10 1-5-16,-11 1 2 16,-12 0 0-16,-16 0-1 15,-14 0-16-15,-13 0 9 16,-8 0-21-16,-2 0 13 16,2 0 11-16,11 0-1 15,20 0 6-15,22 0 26 16,23 0 13-16,20 0-16 15,8 0-4-15,8-3-18 16,35-3 1-16,35-2 1 16,29-4 5-16,26-2-1 15,13 1-3-15,3-3 0 0,-11 7 0 16,-25 2-2 0,-33 4-2-16,-32 3 0 0,-27 0 0 15,-21 0 0-15,-30 12-8 16,-33 6 3-16,-26-1 2 15,-10-3-104-15,-3-7-47 16,8-7-132-16</inkml:trace>
  <inkml:trace contextRef="#ctx0" brushRef="#br1" timeOffset="160413.68">14778 15409 993 0,'0'0'184'16,"0"0"-89"-16,0 0-6 0,0 0-12 16,0 0-63-1,0 0 1-15,0 111 43 16,-13-27-19-16,-2 5-25 15,-3 2-12-15,3-1-2 0,2-6 0 16,4-6-70-16,1-13-109 16,5-18-114-16</inkml:trace>
  <inkml:trace contextRef="#ctx0" brushRef="#br1" timeOffset="160794.1">14962 16005 1148 0,'0'0'72'0,"0"0"1"15,0 0-3 1,0 0 1-16,107 51 23 0,-53-69-13 16,8-14-23-16,3-5-39 15,-7-7 0-15,-12 2-9 16,-16 2-8-16,-12 1-2 15,-13 3 4-15,-5 9-3 16,-8 8 3-16,-19 9-4 16,-9 10-1-16,-3 0-4 15,-3 15-1-15,2 14 6 16,7 9-1-16,5 8 0 16,8 5 1-16,7 2 0 0,12-2 6 15,1-5 9 1,28-5-7-16,21-8 6 0,12-12 1 15,11-12-15-15,10-9 0 16,0-4-8-16,0-11-120 16,-9 0-192-16,-14 0-746 15</inkml:trace>
  <inkml:trace contextRef="#ctx0" brushRef="#br1" timeOffset="165190.84">14702 3953 79 0,'0'0'961'0,"0"0"-686"16,0 0-260-16,0 0-15 15,-75 78 5-15,47-50 31 16,-14 8 13-16,-17 12-24 16,-16 6 22-16,-11 7 46 15,-13 2-33-15,-9-1-16 16,-11 3 22-16,-12-4 1 16,-8-3-28-16,-11-5-17 15,-16 1 10-15,-14 4-28 16,-13 1 6-16,-12 3-10 15,-7-4 6-15,-1-3-6 0,-4-1 0 16,1-3 1-16,4-1 10 16,9 0-11-16,9-5 0 15,9-7-1-15,11-6 3 16,1-4 3-16,9-3 1 16,6-3-5-16,4-5-1 15,6 0-5-15,7-3 5 16,2-4 0-16,5-3 4 15,5-2-2-15,4-2 0 16,4-1-2-16,8-2 3 0,11 0-1 16,11 0-2-16,10-5 0 15,4-5 1-15,3-2-1 16,1 2 0-16,1-4 0 16,5-2-3-16,6-1 5 15,7-1-2-15,9-3 6 16,5-1-6-16,5-5 8 15,3-2-8-15,1-7 1 16,4 0-3-16,3-6 5 16,2-1-3-16,1-6 0 15,1-4 5-15,1-1-5 16,0-3 0-16,-1-2 1 16,4-1 0-16,1 0 1 0,0 1-2 15,3-1 0-15,2-6 2 16,1 2-2-16,1 0 0 15,-1 0 0-15,2 7-3 16,2 4 4-16,-1 8-1 16,2 5 9-16,1 5-6 15,-4 3 1-15,2-1-4 16,2 3 1-16,-3 2 0 16,3 2 3-16,-3-2-3 15,1 1 1-15,-2 5 1 16,1 3 5-16,2 2-5 15,1 5-1-15,1 4 8 16,1 2-10-16,1 3 3 16,0 3-3-16,0 0 0 0,0 0 0 15,0 0 0-15,0 0 0 16,0-3 0-16,0 2 0 16,-2 0 0-16,2-2 0 15,0 2 0-15,-1-2 0 16,1 1 0-16,0 2 0 15,0 0 0-15,0 0 0 16,0 0 0-16,0 0 0 16,-2 0 0-16,2 0 0 15,0 0 0-15,-3 0 0 16,-4 22 0-16,-13 16 0 16,-8 15 0-16,-8 10 0 15,-1-5 0-15,6-7 0 0,4-4 0 16,4-7 0-1,4-6 0-15,1-5 0 0,6-11 0 16,5-7 0-16,4-8 0 16,1-2 0-16,2-1 0 15,-1 0 0-15,1 0 0 16,0 0 0-16,0 0 0 16,0 0 0-16,0-12 0 15,0-11 0-15,0-10 0 16,12-7 0-16,0-3 0 15,4 2 0-15,6 3 0 16,1 4 0-16,7 2 0 0,3 4 0 16,4 2 0-16,-3 7 0 15,3 4 0-15,-4 9 0 16,0 6 0-16,0 0 0 16,1 11 0-16,6 13 0 15,-1 6 0-15,0-1 0 16,-6 3 0-16,0-6 0 15,-6-2 0-15,-4-5 0 16,-3-4 0-16,-5-6 0 16,-5-1 0-16,-4-3 0 15,-3-2 0-15,0-2 0 16,-3 3-152-16,0-1-123 16,0-3-215-16</inkml:trace>
  <inkml:trace contextRef="#ctx0" brushRef="#br1" timeOffset="166594.63">23581 3742 1284 0,'0'0'155'16,"0"0"-143"-16,0 0-10 16,0 0 7-16,0 0 21 15,107 24 41-15,3-16 38 16,39-1-42-16,37-4-23 16,32-3 9-16,31 0-15 15,20 0-19-15,4-5 14 16,-5-3-15-16,-25-1-4 15,-29-1-10-15,-38 1 0 16,-45 3-4-16,-35 1 0 0,-35 5 1 16,-26 0-5-1,-17 0 3-15,-12 0-17 0,-6-2-22 16,0 2-14-16,0-3 6 16,0 1-43-16,-7-2-146 15,-5-1-71-15,-6-4-571 16</inkml:trace>
  <inkml:trace contextRef="#ctx0" brushRef="#br1" timeOffset="169744.63">24591 2321 507 0,'0'0'622'16,"0"0"-561"-16,0 0-47 15,0 0 40-15,0 0 35 16,0 0 33-16,0 0-33 16,29-52-24-16,-26 51 0 15,-3 1-33-15,1 0 2 16,1 0-8-16,2 0-17 15,3 6 0-15,2 14 8 16,2 3 4-16,1 5-4 16,-2 7-16-16,-1 1 6 0,0 4 8 15,0 7-7 1,-3-2 11-16,0-5 0 0,0-8 15 16,0-11-28-16,0-11-4 15,-2-4-2-15,4-5 10 16,7-1-10-16,7-5 16 15,18-27-1-15,14-22 1 16,12-18 10-16,12-14-26 16,6-1 0-16,3 9 0 15,-4 6 0-15,-9 12 0 16,-12 10 0-16,-7 5 0 16,-11 12-10-16,-6 8-65 0,-11 8-43 15,-9 8-28 1,-3 6-119-16,-6 3 12 0,-3 0-172 15</inkml:trace>
  <inkml:trace contextRef="#ctx0" brushRef="#br1" timeOffset="182960.1">10717 4795 413 0,'0'0'833'0,"0"0"-833"0,0 0-4 16,174 18 4-16,-41-3 0 15,34 2 0-15,19 2 8 16,20 3 0-16,10 5 8 16,13 2 14-16,17 4-7 15,12 0 7-15,22-4-13 16,20-5 2-16,9-7-1 15,0-10-16-15,-14-5 1 16,-31-2 18-16,-33 0 17 16,-30 0 2-16,-42 0-4 15,-39-2-22-15,-39 2-7 16,-35 0-7-16,-25 0-19 16,-21 0-99-16,0 0-56 0,-25 0-136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20:33.1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21600 6994 1004 0,'0'0'251'15,"0"0"-144"-15,0 0 55 16,0 0 6-16,0 0-98 16,0 0-32-16,0 0-38 15,0 0-4-15,-4 84 4 16,-8-3 12-16,-1 16 22 16,-4 10 1-16,2 3-25 0,2-4-1 15,6-14-6-15,5-11 2 16,2-19-5-16,0-11 0 15,0-17-47 1,8-14-78-16,2-19-175 0,3-1-85 16,0-21-583-16</inkml:trace>
  <inkml:trace contextRef="#ctx0" brushRef="#br0" timeOffset="315.82">21613 6970 897 0,'0'0'382'15,"0"0"-261"-15,0 0 8 16,0 0-3-16,0 0-83 16,0 0-40-16,58-63-3 15,4 51 0-15,19 5 1 16,3-1-6-16,-2 6-2 0,-8-1-94 16,-19 3-80-1,-12 0-20-15,-19 3-181 0,-19 9-417 16</inkml:trace>
  <inkml:trace contextRef="#ctx0" brushRef="#br0" timeOffset="561.41">21519 7525 101 0,'0'0'1065'0,"0"0"-966"16,0 0-42-16,0 0 60 15,0 0-54-15,0 0-45 0,34 24-12 16,20-24 11-16,19 0 3 16,16-9-20-16,8-9-102 15,-6-3-151-15,-13 1-636 16</inkml:trace>
  <inkml:trace contextRef="#ctx0" brushRef="#br0" timeOffset="1070.46">22373 7651 1320 0,'0'0'122'0,"0"0"-122"16,0 0-22-16,0 0 22 15,0 0 26-15,0 0 5 0,120-20 6 16,-61 2-5-16,-5-2-28 16,-11 2 9-16,-13-1-7 15,-11 2-6-15,-10-3 16 16,-7 1-11-16,-2 0 2 16,-15 2-2-16,-21 5-5 15,-9 5-18-15,-7 7 8 16,-1 0-3-16,0 19 13 15,6 9-7-15,5 9 7 16,9 9-5-16,9 4 12 16,17 4 4-16,7 2 33 15,16-6-19-15,26-5 6 16,9-8-16-16,11-14 2 16,10-10 2-16,4-13-17 15,1 0-2-15,-5-18-117 0,-11-6-161 16,-18-1-373-16</inkml:trace>
  <inkml:trace contextRef="#ctx0" brushRef="#br0" timeOffset="2267.94">22560 6341 528 0,'0'0'227'16,"0"0"-110"-16,0 0 27 16,0 0-8-16,0 0-36 15,0 0-13-15,4 0-33 16,22 0-25-16,17-5 3 15,11 3 1-15,4 2-1 16,-5 0-14-16,-12 12-14 16,-17 8 4-16,-23 8-6 15,-2 10 4-15,-37 8 14 16,-9 2-19-16,2-3 10 16,13-7-11-16,21-6-4 0,11 0-2 15,13-6-12-15,17-1 9 16,4-4 8-16,-6-4-1 15,-10-2-1-15,-18-2-41 16,-19 0-50-16,-27-4 33 16,-10-3-101-16,4-6-167 15,9 0-151-15</inkml:trace>
  <inkml:trace contextRef="#ctx0" brushRef="#br0" timeOffset="2604.12">23276 6300 760 0,'0'0'661'16,"0"0"-579"-16,0 0 99 16,0 0-68-16,0 0-103 15,0 0-10-15,19 36-6 16,-17 19 6-16,0 8 26 16,-2 3 1-16,0-1-20 15,0-7-5-15,0-8-1 0,0-14-1 16,0-8-3-16,0-11-72 15,0-9-94-15,0-8-91 16,5-8-114-16</inkml:trace>
  <inkml:trace contextRef="#ctx0" brushRef="#br0" timeOffset="2780.2">23045 6536 1010 0,'0'0'289'0,"0"0"-265"16,0 0 18-16,0 0 5 16,117 0 23-1,-39-2-45-15,4-6-25 0,-6-3-18 16,-10 1-148-16,-11-2-207 16</inkml:trace>
  <inkml:trace contextRef="#ctx0" brushRef="#br0" timeOffset="4588.24">28342 6244 1200 0,'0'0'121'0,"0"0"-72"15,0 0 98-15,0 0-42 16,0 0-40-16,0 0-37 16,0 0-6-16,135 5 46 15,-65-14-29-15,1-2-19 16,-11 2 0-16,-16 2-17 16,-16 2-2-16,-13 2 0 15,-8 1 5-15,-7 2-12 16,0-1-36-16,0-1-66 15,-1 2-107-15,-17 0-131 0</inkml:trace>
  <inkml:trace contextRef="#ctx0" brushRef="#br0" timeOffset="5271.41">25558 6922 1381 0,'0'0'293'16,"0"0"-242"-16,0 0 40 0,0 0-59 15,0 0-32 1,3 103 1-16,-8-25 49 0,-8 7-1 15,3-1-41 1,2-6 0-16,5-11-3 0,3-15-5 16,0-15-2-16,0-15-94 15,1-14-122-15,10-8-129 16,2-5-366-16</inkml:trace>
  <inkml:trace contextRef="#ctx0" brushRef="#br0" timeOffset="5459.01">25286 7215 1312 0,'0'0'226'16,"0"0"-217"-16,0 0 16 16,126 0 20-16,-43 0-11 15,14-12-26-15,2-1 0 16,-7 0-8-16,-20-1-180 15,-26 4-191-15</inkml:trace>
  <inkml:trace contextRef="#ctx0" brushRef="#br0" timeOffset="23651.98">27719 9868 36 0,'0'0'1144'0,"0"0"-914"16,0 0-72-16,0 0 9 16,0 0-21-16,0 0-71 0,3-21-53 15,-3 48-12-15,0 13-7 16,0 15 30-16,0 9-10 15,0 1-23-15,-4-2 0 16,-2-3 0-16,0-7 0 16,1-8 0-16,-1-9-33 15,3-10-81-15,3-11-82 16,0-15-136-16,5-7-34 16</inkml:trace>
  <inkml:trace contextRef="#ctx0" brushRef="#br0" timeOffset="23909.32">28040 9822 117 0,'0'0'1051'16,"0"0"-818"-16,0 0-106 0,0 0 57 16,0 0-99-16,0 0-56 15,9 13-28-15,-9 33 20 16,0 12 38-16,0 9-32 15,0 2-20-15,0-4 4 16,0-7-4-16,0-13-7 16,0-13 0-16,0-10-26 15,0-8-43-15,0-7-96 16,0-7-112-16,0-4-15 0,0-16-600 16</inkml:trace>
  <inkml:trace contextRef="#ctx0" brushRef="#br0" timeOffset="24080.46">27697 10048 106 0,'0'0'1374'0,"0"0"-1295"16,0 0-67-16,0 0 16 16,0 0-6-16,116 0 7 15,-41 0-22-15,2-8-7 16,-1-9-114-16,-6-9-146 15,-8-6-468-15</inkml:trace>
  <inkml:trace contextRef="#ctx0" brushRef="#br0" timeOffset="24348.24">28541 9307 109 0,'0'0'95'0,"5"-82"829"15,-5 58-689-15,0 9-98 16,0 10 52-16,0 3-45 16,0 2-103-16,0 27-41 15,-2 21-2-15,-2 20 0 16,-2 9 3-16,1 0-1 16,0 0 4-16,1-9-4 0,0-12-47 15,2-18-148-15,-1-17-104 16,0-17-92-16,0-4-237 15,-1-21 455-15</inkml:trace>
  <inkml:trace contextRef="#ctx0" brushRef="#br0" timeOffset="24492.5">28316 9498 106 0,'0'0'80'16,"0"0"1051"-16,0 0-951 15,0 0-134-15,0 0 53 16,0 0-82-16,91-12-15 15,-18 12-2-15,9-4 0 16,0-3-15-16,-12 1-123 0,-18-2-111 16,-24-1-518-16</inkml:trace>
  <inkml:trace contextRef="#ctx0" brushRef="#br0" timeOffset="24972.25">22182 10156 19 0,'0'0'17'16,"0"0"-15"-16,0 0-2 15,0 0-9-15,0 0 5 16,0 0-1-16,9 32-5 15,-9-22 0-15,0-1 10 16,5-1 0-16</inkml:trace>
  <inkml:trace contextRef="#ctx0" brushRef="#br0" timeOffset="25417.86">21829 10249 1 0,'0'0'74'15,"0"0"7"-15,121-92 784 16,-74 70-590-16,1 10-239 0,3 4 49 15,2 8 46 1,-2 7-53-16,0 22-39 0,-8 15-6 16,-9 12 4-16,-18 7-28 15,-16 9 6-15,-21-1-2 16,-30-2-12-16,-21-10 20 16,-8-15-14-16,-4-16-2 15,4-16 9-15,11-12-10 16,17-12-4-16,19-22 14 15,20-19-13-15,13-17 9 16,13-17-10-16,32-8-4 16,17 4 4-16,10 13-50 0,2 19-63 15,-9 19-134 1,-13 13-158-16,-10 18-401 0,-16 9 595 16</inkml:trace>
  <inkml:trace contextRef="#ctx0" brushRef="#br0" timeOffset="25731.47">22612 10221 80 0,'0'0'83'15,"0"0"-22"-15,50-77 762 16,-45 65-390-16,-3 9-305 0,-2 3 16 16,1 0-20-16,-1 3-105 15,0 24-19-15,0 13 0 16,-6 18 50-16,-9 11-39 16,3 5-3-16,-1-1-6 15,2-4-2-15,5-14 0 16,3-13-75-16,3-14-122 15,0-19-174-15,9-9-173 16,14-12-44-16</inkml:trace>
  <inkml:trace contextRef="#ctx0" brushRef="#br0" timeOffset="25964.91">22924 10218 12 0,'0'0'57'0,"39"-76"42"15,-32 52 48-15,-6 9 880 16,-1 11-837-16,0 4-38 15,0 0-23-15,0 19-87 16,0 17-37-16,0 17 50 16,-3 15-11-16,-8 9-33 15,0 6 14-15,0-3-22 16,0-10 3-16,6-20-12 16,2-16-17-16,2-16-55 15,1-11-72-15,0-7-68 16,0 0-50-16,0-18-172 15,-5-9-289-15</inkml:trace>
  <inkml:trace contextRef="#ctx0" brushRef="#br0" timeOffset="26141.8">22587 10427 89 0,'0'0'114'0,"0"0"1045"15,0 0-986-15,0 0-156 16,0 0 9-16,83-30-14 15,-20 19 7-15,4-3-19 16,-3-1-10-16,-4 0-79 16,-7-5-129-16,-8-3-269 15,-8-4 29-15,-7-1 323 16,-6-1 61-16</inkml:trace>
  <inkml:trace contextRef="#ctx0" brushRef="#br0" timeOffset="26448.1">23299 9806 26 0,'0'0'0'15,"0"0"8"-15,-105-34-8 16,72 28 15-16,5 2 9 16,2 2 35-16,7 2-27 15,-1 0-8-15,8 0 14 16,7 0 1005-16,2 0-748 15,3 0-203-15,0 0 12 0,6 0-18 16,32 0-81-16,23 0 5 16,17-5-4-16,6-4-1 15,-11 1-10-15,-9 5-119 16,-16-1-124-16,-14-1-122 16,-10 2-282-16,-15-4 466 15,-6 3 59-15,2 2 2 16</inkml:trace>
  <inkml:trace contextRef="#ctx0" brushRef="#br0" timeOffset="27181.09">25752 9932 53 0,'0'0'69'0,"0"0"8"16,0 0 1079-16,0 0-909 16,0 0-131-16,0 0 54 15,7-51-104-15,-7 51-51 16,0 21-2-16,0 18-11 15,-9 14 39-15,-6 7-19 0,1 4-22 16,1-1 0 0,4-1 0-16,4-6 0 0,3-9 0 15,2-13 0-15,0-13-30 16,0-8-69-16,0-9-133 16,0-4-122-16,0-3-61 15,-6-18-355-15</inkml:trace>
  <inkml:trace contextRef="#ctx0" brushRef="#br0" timeOffset="27380">25462 10169 1269 0,'0'0'312'0,"0"0"-285"0,0 0 67 15,0 0 20-15,0 0-86 16,126 0 10-16,-35-12 5 15,4-3-41-15,-4 2 1 16,-12 2-3-16,-12 3-71 16,-15 4-129-16,-19-1-177 15,-22 3-632-15</inkml:trace>
  <inkml:trace contextRef="#ctx0" brushRef="#br0" timeOffset="67431.03">28098 10878 11 0,'0'0'26'0,"0"0"241"15,0 0 445-15,0 0-643 16,0 0-67-16,0 0 33 16,-24 114 45-16,16-58-3 15,1 14-20-15,3 10 3 16,1 16 5-16,1 13-17 16,2 11 9-16,-1 8-28 15,1-1-7-15,0-2 2 16,-3-6-16-16,0-11 14 15,0-11-21-15,0-12 4 16,-3-12-2-16,5-14-3 16,-1-14 0-16,2-13 4 15,0-15-4-15,0-7-4 0,0-8-44 16,0-2-18-16,0-3-13 16,3-26-47-16,13-14-257 15,2-11-390-15</inkml:trace>
  <inkml:trace contextRef="#ctx0" brushRef="#br0" timeOffset="68001.98">28038 10925 22 0,'0'0'59'15,"0"0"-28"-15,0 0-7 16,0 0-1-16,0 0 7 15,51-79 658-15,-51 72-520 16,0 7-79-16,0 0-42 16,0 0 3-16,0 4-31 15,-7 21-18-15,-17 16 18 16,-7 10 21-16,-2 3-21 16,3-4-12-16,5-4-5 0,8-8-2 15,4-7 0-15,5-9-36 16,5-9-55-16,3-10-203 15,0-3-110-15,11-19 203 16,11-16 122-16,6-10 1 16,-1-3 34-16,-2 1 24 15</inkml:trace>
  <inkml:trace contextRef="#ctx0" brushRef="#br0" timeOffset="68201.85">28038 10925 59 0,'73'-99'51'0,"-71"83"-33"16,-2 5 11-16,0 5 673 15,0 1-555-15,2 5-77 16,1 0-15-16,8 9 8 16,7 16-7-16,12 8 1 0,10 5-11 15,4 4-21-15,5 0-12 16,-4-1-11-16,1 2-2 16,-6-3-9-16,-10-6-108 15,-13-6-240-15,-15-4-291 16</inkml:trace>
  <inkml:trace contextRef="#ctx0" brushRef="#br0" timeOffset="69130.67">27977 12980 148 0,'0'0'992'16,"0"0"-786"-16,0 0-152 16,0 0-53-16,0 0 10 15,5 85 96-15,-5-15-33 16,-2 7-52-16,-4 5-10 0,-1-1-9 15,4-6-3-15,0-3 1 16,1-9 4-16,-2-7-10 16,-2-8-63-16,-6-11-167 15,6-15-309-15</inkml:trace>
  <inkml:trace contextRef="#ctx0" brushRef="#br0" timeOffset="69408.53">28383 13055 104 0,'0'0'838'0,"0"0"-469"16,0 0-235-16,0 0-122 15,0 0 19-15,0 0-9 16,11 60-13-16,-13 10 60 15,-9 9-52-15,2 1-12 16,-1-1 0-16,0-6-5 16,2-8 0-16,-1-11-4 15,5-10-25-15,2-12-84 16,1-13-65-16,-2-13-178 16,0-6-553-16</inkml:trace>
  <inkml:trace contextRef="#ctx0" brushRef="#br0" timeOffset="69588.98">27958 13442 64 0,'0'0'1261'16,"0"0"-1094"-16,0 0-150 16,0 0-11-16,0 0-6 15,89-7 12-15,-4 2-8 16,5-3-4-16,-8 2-24 15,-12-5-161-15,-14-2-237 16</inkml:trace>
  <inkml:trace contextRef="#ctx0" brushRef="#br0" timeOffset="70296.35">29106 12990 42 0,'0'0'106'16,"0"0"-62"-16,0 0 773 15,0 0-588-15,0 0-172 16,0 0 8-16,8-53 40 16,-44 88-53-16,-6 15-22 15,-4 10-11-15,3 10 12 16,-2 1-12-16,6 3 13 15,6-5-23-15,6-2-1 16,8-4-4-16,7-8-4 16,8-9 1-16,4-8-2 0,0-10 2 15,12-4-1-15,11-14 0 16,12-8 2 0,10-2-2-16,10-22 0 0,8-9 0 15,5-12-1-15,1-9 2 16,-1-6-1-16,-2-7 2 15,-2-5 4-15,-1-3-9 16,-6 0 3-16,-10 1-4 16,-13 8 2-16,-16 8-4 15,-13 9 6-15,-5 8 2 16,-6 6 4-16,-12 10-4 16,-3 7-2-16,1 9 0 0,-3 7-2 15,-4 12 0 1,0 29 2-16,-1 19-2 0,1 18 4 15,4 14 1-15,3 9-3 16,5 1 0-16,10-3-2 16,5-10-1-16,14-13 3 15,20-10-42-15,9-14-72 16,5-13-70-16,-5-12-123 16,-3-14-474-16</inkml:trace>
  <inkml:trace contextRef="#ctx0" brushRef="#br0" timeOffset="73218.17">28866 11372 62 0,'0'0'1136'15,"0"0"-941"-15,0 0-146 16,0 0 72-16,0 0-30 16,0 0-74-16,0 0-14 15,-37 82 7-15,18-15 40 16,-1 4-22-16,4-1-21 16,3-5 8-16,2-5-14 0,5-8-1 15,1-12 0 1,5-13-35-16,0-10-100 0,0-10-115 15,0-7-19-15,12 0-336 16</inkml:trace>
  <inkml:trace contextRef="#ctx0" brushRef="#br0" timeOffset="73565.12">29099 11639 848 0,'0'0'314'0,"95"-38"-264"15,-37 26 29-15,2 9 17 16,-4 3-15-16,-9 12-36 16,-11 16-23-16,-14 8-4 15,-16 4-17-15,-6 2 11 16,-20 4 2-16,-21-3-7 15,-12-4 9-15,0-10-12 16,1-14-4-16,6-15 9 16,10 0-7-16,11-19 4 15,16-14 0-15,9-5-6 16,9-3-8-16,24-2-11 16,7 6-54-16,-3 5-102 15,-3 10-159-15,-4 10-507 0</inkml:trace>
  <inkml:trace contextRef="#ctx0" brushRef="#br0" timeOffset="73913.11">29922 11613 971 0,'0'0'270'0,"0"0"-250"0,97 0 36 16,-78 22 25-16,-10 10-53 15,-7 6 47-15,-2 8-39 16,-9 0-22-16,-18-2 15 16,-4-6-16-16,-8-11-1 15,5-10 1-15,3-12-11 16,4-5 20-16,6-14 1 15,6-17-10-15,9-12-4 16,6-6-6-16,6 0-3 16,21 0 0-16,7 10-38 15,5 8-90-15,1 9-90 0,-4 10-146 16,-5 9-535 0</inkml:trace>
  <inkml:trace contextRef="#ctx0" brushRef="#br0" timeOffset="74224.33">30772 11442 104 0,'0'0'1010'16,"0"0"-726"-16,0 0-244 0,0 0-9 16,0 0 70-16,0 0-69 15,-104 87 16-15,42-26-19 16,0 4-18-16,4 2 11 16,6-4-7-16,1-2-11 15,7-6-4-15,11-9 0 16,8-13-4-16,9-8-6 15,7-15-117-15,6-10-154 16,-1 0-136-16</inkml:trace>
  <inkml:trace contextRef="#ctx0" brushRef="#br0" timeOffset="74399.31">30352 11378 80 0,'0'0'1218'0,"0"0"-1071"16,0 0-69-16,0 0 26 16,0 0-104-16,0 0-42 15,-49 52 5-15,69 1-231 16,10 4-470-16</inkml:trace>
  <inkml:trace contextRef="#ctx0" brushRef="#br0" timeOffset="74576">30820 11904 1349 0,'0'0'232'0,"0"0"-132"15,0 0 128-15,0 0-90 16,0 0-138-16,0 0 0 16,0 4 0-1,0-4 0-15,0 0 0 0,9-19-9 16,-3-1-543-16,-6 1-702 15</inkml:trace>
  <inkml:trace contextRef="#ctx0" brushRef="#br0" timeOffset="76402.14">3396 17297 277 0,'0'0'236'16,"-139"122"-63"-16,88-72-133 0,4-10-40 15,2-10-195-15,3-4 78 16,-3 3-31-16</inkml:trace>
  <inkml:trace contextRef="#ctx0" brushRef="#br1" timeOffset="102149">29827 12634 908 0,'0'0'34'0,"-95"28"-22"16,12 17 20-16,-22 17 46 16,-12 13 5-16,-7 11-22 15,-1 10-15-15,0 4 1 16,-7 4 19-16,-9 4-32 15,-2 4-4-15,1 11-26 16,0-2-3-16,14-3-1 0,18-18-1 16,20-28-42-16,32-26-14 15,27-26-25-15,20-20-33 16,11-29-77-16</inkml:trace>
  <inkml:trace contextRef="#ctx0" brushRef="#br1" timeOffset="103011.55">27649 12854 753 0,'0'0'139'16,"0"0"-57"-16,0 0-25 15,0 0 0-15,0 0 36 16,0 0-21-16,-76-77-3 16,75 75-14-16,1-1-41 15,0 3-9-15,0 0-5 16,0 0 2-16,0 10-5 15,4 9 3-15,12 10 0 0,8 5 3 16,9 12-3 0,10 8 0-16,16 8 1 0,19 10 1 15,24 6 12-15,35 10 2 16,32 6 0-16,35 4-3 16,25 4-8-16,6-3-5 15,-7-13 0-15,-18-19 0 16,-35-21 6-16,-27-16-6 15,-35-10 0-15,-34-2-2 16,-28-3-20-16,-24-1-52 16,-21-2-92-16,-6-6-143 15,-18-6-363-15</inkml:trace>
  <inkml:trace contextRef="#ctx0" brushRef="#br0" timeOffset="118994.71">22466 11314 4 0,'0'0'64'0,"0"0"836"15,0 0-630-15,0 0-147 16,0 0-13-16,0 0 32 16,19-45-70-16,-19 45-27 15,0 0-43-15,2 0-2 16,2 25-8-16,1 22-3 15,2 23 11-15,2 20 42 16,-5 15-22-16,-2 15 17 16,-2 9-9-16,0 10 7 15,-2 8 3-15,-6 0-19 16,0-6-9-16,2-10-5 0,0-15-2 16,2-15-1-16,-5-14-2 15,0-12 1-15,1-14-2 16,1-20 1-16,3-17-1 15,2-16-33-15,2-6-48 16,0-2-8-16,0-24-80 16,6-18-341-16</inkml:trace>
  <inkml:trace contextRef="#ctx0" brushRef="#br0" timeOffset="119710.36">22524 11239 819 0,'0'0'216'15,"0"0"-84"-15,0 0-12 16,0 0-36-16,0 0-55 15,0 0-29-15,-8 30 2 16,-15 19 35-16,-7 14 64 16,-5 7-46-16,6-4-2 0,5-10-24 15,5-11-8 1,8-13 3-16,5-13-20 0,4-9 10 16,2-8-14-16,0-2 0 15,0 0 1-15,0 0-1 16,0 0-87-16,0-8-128 15,8-11-125-15</inkml:trace>
  <inkml:trace contextRef="#ctx0" brushRef="#br0" timeOffset="120085.88">22536 11253 1005 0,'0'0'224'16,"0"0"-198"-16,0 0-15 16,0 0 4-16,0 0 26 15,0 0 61-15,45 77-65 0,-36-52-12 16,4-1-4-16,-1-2-15 16,0-1 8-16,4-4-14 15,-1 0 1-15,2-4-2 16,-2-2-55-16,-4-2-98 15,-8-5-255-15</inkml:trace>
  <inkml:trace contextRef="#ctx0" brushRef="#br0" timeOffset="124586.19">21772 13914 1091 0,'0'0'306'16,"0"0"-218"-16,0 0-68 16,0 0 49-16,0 0-56 15,-1 87 3-15,-16-9 99 16,-7 11-92-16,-1 1-11 16,3-11-12-16,4-12 7 15,3-10-11-15,6-13 4 0,4-10-80 16,2-12-133-1,3-13-79-15,0-9-434 0</inkml:trace>
  <inkml:trace contextRef="#ctx0" brushRef="#br0" timeOffset="124847.79">21802 13880 36 0,'0'0'991'0,"0"0"-767"16,0 0-159-16,0 0-38 16,0 0 2-16,116-82-26 15,-38 70 3-15,6 6-10 16,-4 5 4-16,-16 1-36 15,-18 0-66-15,-26 10-234 16,-20 6-489-16</inkml:trace>
  <inkml:trace contextRef="#ctx0" brushRef="#br0" timeOffset="125057.73">21677 14310 1105 0,'0'0'145'0,"0"0"-130"16,0 0 77-16,0 0-15 15,0 0-46-15,0 0 22 16,128 6-41-16,-74-14-3 16,-2 2-9-16,-7 1-123 15,-4-3-146-15,-9-4-532 16</inkml:trace>
  <inkml:trace contextRef="#ctx0" brushRef="#br0" timeOffset="125895.26">22351 14324 741 0,'0'0'486'15,"0"0"-469"-15,0 0-14 16,0 0 16-16,0 0 1 16,0 0-14-16,52 4-1 0,0-10 33 15,5-15-32-15,-6-3 2 16,-11 2 2-16,-17 1-9 15,-10-1 11-15,-9 3-12 16,-4 1-6-16,0 0-9 16,-20 7-22-16,-13 5 16 15,-6 6 3-15,-6 0 7 16,3 14 10-16,3 8 1 16,5 7 0-16,3 7 16 15,5 7-4-15,7 3 6 16,13-4 19-16,6-3-16 15,6-3 11-15,24-8-6 16,13-8-6-16,11-9 1 16,12-8-19-16,5-3-2 0,2 0-20 15,-3-9-177-15,-13-5-302 16</inkml:trace>
  <inkml:trace contextRef="#ctx0" brushRef="#br0" timeOffset="126547.31">23255 13841 44 0,'0'0'942'16,"0"0"-803"-16,91-36-51 16,-45 36 2-16,3 15-27 15,-3 21-5-15,-10 13 27 16,-19 10-24-16,-17 9-17 16,-9 7 0-16,-33 1-13 0,-15-7-30 15,-4-13 3-15,-3-17 4 16,6-20-6-16,6-13 10 15,10-6-8-15,10-17-4 16,10-18 3-16,13-13-1 16,9-10-2-16,0-2 0 15,23-1-9-15,15 4 7 16,9 5-38-16,5 9-74 16,1 13-116-16,-9 11-243 15</inkml:trace>
  <inkml:trace contextRef="#ctx0" brushRef="#br0" timeOffset="126917.83">23818 13829 61 0,'0'0'1013'16,"0"0"-795"-16,0 0-91 15,0 0 22-15,0 0-95 0,0 0-33 16,13 51-15-16,-13 0 72 15,0 9-30-15,0 5-35 16,-9 1 23-16,-2-3-18 16,4-3-11-16,2-11-7 15,4-10 0-15,1-8-6 16,0-11-64-16,0-7-118 16,3-10-97-16,11-3-107 15</inkml:trace>
  <inkml:trace contextRef="#ctx0" brushRef="#br0" timeOffset="127181.35">24179 13776 966 0,'0'0'236'0,"0"0"-120"15,0 0 65-15,0 0-71 16,0 0-105-16,0 0 1 15,22 92 77-15,-27-19-29 16,-14 4-10-16,-1 1-23 16,1-4-1-16,5-8-20 15,4-12 0-15,6-11-5 16,2-14 5-16,2-11-36 16,0-9-80-16,0-9-71 0,0 0-64 15,0-12-139-15</inkml:trace>
  <inkml:trace contextRef="#ctx0" brushRef="#br0" timeOffset="127351.76">23754 14190 1129 0,'0'0'215'15,"0"0"-208"-15,0 0 22 16,0 0 15-16,126-10-43 15,-74 9-1-15,-1-2-5 16,-2-2-127-16,-7 0-207 16</inkml:trace>
  <inkml:trace contextRef="#ctx0" brushRef="#br0" timeOffset="127781.3">24535 13308 886 0,'0'0'388'0,"0"0"-277"15,0 0-89-15,24 76 61 16,-17 6 36-16,-1 25-48 0,-3 24-33 15,-3 17 9 1,-21 11-33-16,-16-5-9 0,-12-20 2 16,-4-17-7-16,1-21-22 15,-5-17 21-15,-1-15-58 16,-3-18-182-16,3-21-275 16</inkml:trace>
  <inkml:trace contextRef="#ctx0" brushRef="#br0" timeOffset="128315.69">23173 13307 889 0,'0'0'258'16,"0"0"-152"-16,0 0-81 15,-30 79-4-15,-3 2 142 16,-6 27-87-16,0 21-23 16,1 8 25-16,4 6-43 15,4-5-18-15,9-15-9 16,11-13-3-16,10-14-5 0,0-10 0 16,28-14-5-1,18-13-24-15,20-19-176 0,15-11-316 16</inkml:trace>
  <inkml:trace contextRef="#ctx0" brushRef="#br0" timeOffset="129462.54">24515 14502 602 0,'0'0'224'0,"0"0"-134"16,0 0 56-16,0 0-22 16,0 0-55-16,0 0-32 15,0 0-1-15,0 0-7 16,5-2-17-16,7 2 12 0,5-5-18 15,10 3 4 1,8 1 7-16,8-2-7 0,8 1 9 16,-2 2 4-16,-3 0-12 15,-12 0 8-15,-16 0-19 16,-16 13-1-16,-8 9-2 16,-34 6 6-16,-17 5-1 15,-3 2 3-15,9-6 0 16,15 0-4-16,17-1-1 15,15 0-4-15,4 0 2 16,25 3-3-16,14-1 5 16,6-1 6-16,-5 0-3 15,-12-9 9-15,-13-6 0 16,-15-2-10-16,-4-1 7 0,-32 0 9 16,-15 1 29-16,-5-5-41 15,2-6-6-15,12-1-27 16,9 0-77-16,8 0-83 15,11-2-184-15</inkml:trace>
  <inkml:trace contextRef="#ctx0" brushRef="#br2" timeOffset="153559.1">22788 11347 5 0,'0'0'33'0,"0"0"-20"16,0 0-10-16,0 0-2 15,0 0 0-15,0 0 19 16,6-17 18-16,-6 14 7 15,0-3 379-15,0 0-262 16,0 2-45-16,0-2-4 16,0 4 25-16,0-1-35 15,0 3-33-15,0-2-2 16,0 2 28-16,0 0-37 0,0 0-3 16,0 0-1-16,0 0-21 15,0 0 8-15,0 0-22 16,0 0-9-16,0 0 8 15,0 0-17-15,0 0 7 16,0 2-2-16,0 11-3 16,0 4 8-16,0 9 28 15,0 8-10-15,0 7-2 16,0 6-12-16,0 5 2 16,-5 4 15-16,-3 1-24 15,-1 4 9-15,1-1-7 16,0-2-1-16,3-1 8 15,3-6-15-15,1-2 1 0,1 0 8 16,-3 2-6-16,-2 2 0 16,-1 2-1-16,-1-2-5 15,-2 0 0-15,5-2 0 16,-1-4 0-16,0-2 0 16,2-3 0-16,2-4 0 15,1 0 0-15,0-4 0 16,0 1 0-16,0-1 0 15,0-3 0-15,0-1 0 16,0-5 0-16,0-2 0 16,0 0 0-16,0 1 0 15,0-2 0-15,0 1 0 0,0-3 0 16,0-4 0-16,0 0 0 16,1-1 0-16,1-1 0 15,-2 1 0-15,1 2 0 16,1-4 0-16,-2 5 0 15,1-4 0-15,1-4 0 16,-1 0 0-16,1-3 0 16,1 0 0-16,-3-3 0 15,0 0 0-15,2-1 0 16,-2 1 0-16,1 1 0 16,1-2 0-16,-2 2 0 15,2-1 0-15,-2-2 0 16,2 3 0-16,-2-4 0 0,0 1 0 15,0-2 0-15,0 0 0 16,0 0 0-16,0 1 0 16,0-1 0-16,0 0 0 15,0 2 0-15,0-2 0 16,0 0 0-16,0 0 0 16,0 0 0-16,0 0 0 15,0 0 0-15,0 0 0 16,0 0 0-16,0 0 0 15,1 0 0-15,-1 0 0 0,5 0 0 16,10-16 0 0,9-12 0-16,7-6 0 0,2-3 0 15,-2-4 0 1,-4 3 0-16,-2-1 0 0,-3 1 0 16,-3 5 0-16,-6 8 0 15,-4 5 0-15,-5 5 0 16,-4 2 0-16,0 4 0 15,0 4 0-15,0 2 0 16,0 0 0-16,0 3 0 16,0-1 0-16,0 1 0 15,0 0 0-15,0 0 0 16,0 0 0-16,0 0 0 16,0 0 0-16,0 0 0 15,0 0 0-15,0 0 0 0,0 0 0 16,0 0 0-16,0 0 0 15,0 0 0-15,0 0 0 16,0 0 0-16,0 0 0 16,0 0 0-16,0 0 0 15,0 0 0-15,0 0 0 16,0 8 0-16,-9 13-81 16,-13 2-55-16,-9-3-192 15,-8-9-628-15</inkml:trace>
  <inkml:trace contextRef="#ctx0" brushRef="#br2" timeOffset="154265.18">22634 11144 70 0,'0'0'426'0,"0"0"-319"15,0 0 5-15,0 0 15 16,0 0-24-16,0 0-29 16,0 2-21-16,0 0-3 15,-1 4-29-15,-3 2 17 16,-1-2 12-16,-1 2-22 16,1-2 0-16,4-3-20 15,-2-1-2-15,3 1 0 16,0-3-1-16,0 0-2 15,0 0 1-15,0 0-1 0,0 0 5 16,0 0-8-16,0 0 2 16,0 0-7-16,-3 0-41 15,-2 0-216-15,-3 0-429 16</inkml:trace>
  <inkml:trace contextRef="#ctx0" brushRef="#br2" timeOffset="155579">22576 11246 958 0,'0'0'112'0,"0"0"-33"16,0 0 33-16,0 0-45 0,0 0-39 15,0 0 16-15,0 0 4 16,0 0-13-16,0 0 11 16,0 0-34-16,0 0-2 15,0 6 5-15,2 11 28 16,1 6 29-16,0 3-35 15,0 0-15-15,0 2 24 16,-2 5-27-16,1 4 7 16,-1 1 6-16,-1 1-19 15,0 2 9-15,0 0 5 16,0 4-22-16,-3-1 25 16,-6 5-18-16,0 2-10 0,-1 2 12 15,-1 1-12-15,1-4 8 16,-2-3-5-16,3-7-1 15,1-8 6-15,3-5-4 16,3-5-6-16,-1-3 0 16,3 1 6-16,-1-2-6 15,-1 1 0-15,1 0 7 16,-2-2-3-16,1 2-4 16,2-3 0-16,0 2-1 15,0 1 4-15,0-1-3 16,0 0 0-16,0-3 3 15,0-1-3-15,0 0 0 16,0 1 0-16,0 1 0 16,0 0 0-16,-3 0 0 15,-3 1 0-15,1 0 0 0,-2 0 0 16,4 2 0-16,-1-2 0 16,1-3 0-16,1 0 0 15,1 0 0-15,-1-3 0 16,2 4 0-16,0-1 0 15,0 2 0-15,-1 3 0 16,-1-2 0-16,1 0 0 16,1-3 0-16,-2 0 0 15,1-2 0-15,1 1 0 16,0-2 0-16,0 1 0 16,0-1 0-16,0-2 0 15,0 5 0-15,0-2 0 16,0 5 0-16,0-1 0 0,0 4 0 15,0 2 0-15,0 0 0 16,0 2 0-16,0-5 0 16,0-1 0-16,0-1 0 15,0-3 0-15,0-1 0 16,0 0 0-16,0-3 0 16,0 3 0-16,0-2 0 15,1-2 0-15,1 0 0 16,-1-1 0-16,1 0 0 15,-1-3 0-15,1-2 0 16,-2-2 0-16,0 1 0 16,0-1 0-16,0 1 0 0,0-2 0 15,0 3 0-15,0 0 0 16,1 1 0-16,-1 0 0 16,0-1 0-16,0-2-49 15,0-1-49-15,0 0-89 16,0-8-82-16,0-24-239 15</inkml:trace>
  <inkml:trace contextRef="#ctx0" brushRef="#br2" timeOffset="156384.87">22561 11236 789 0,'0'0'123'0,"0"0"-84"16,0 0 64-16,0 0-35 15,0 0-40-15,0 0 0 0,-1 10-15 16,-16 13 16-16,-7 12 38 16,-5 5-35-16,-3 4 26 15,2 1-9-15,1-2-15 16,0-2 1-16,6-7-30 16,0-6 9-16,7-6-2 15,1-8-10-15,7-3 4 16,5-7-6-16,3-2 0 15,0-2 5-15,0 0-4 16,0 0 10-16,0 0 13 16,0 0 12-16,0-2 24 0,0-10-15 15,0-10-1-15,0-5-44 16,11-3-1-16,4-5 1 16,0 2 0-16,2 1 2 15,3-2-5-15,-4 5 3 16,1 4 0-16,-5 2-5 15,-3 9 10-15,-4 4-5 16,-2 6 0-16,-3 2-33 16,0 1-30-16,0 1-83 15,0 0-70-15,0 0-215 16</inkml:trace>
  <inkml:trace contextRef="#ctx0" brushRef="#br2" timeOffset="173903.97">21947 12554 1639 0,'0'0'67'0,"0"0"-11"15,0 0 134-15,0 0-95 16,0 0-95-16,0 0 0 16,0 0 0-16,0 0 0 15,0 0 0-15,0 0-121 16,0 0-207-16,-6 0-354 16</inkml:trace>
  <inkml:trace contextRef="#ctx0" brushRef="#br2" timeOffset="184525.54">20251 10236 12 0,'0'0'2'15,"0"0"-2"-15,0 0-5 16,0 0-4-16</inkml:trace>
  <inkml:trace contextRef="#ctx0" brushRef="#br0" timeOffset="-196504.39">28121 7134 56 0,'0'0'26'0,"0"0"-24"16,0 0-2-16</inkml:trace>
  <inkml:trace contextRef="#ctx0" brushRef="#br0" timeOffset="-195303.92">28217 6974 634 0,'0'0'245'0,"0"0"-146"0,0 0 27 15,33-82-17-15,-27 65-16 16,-1 3-17-16,-4 2 10 16,1 4 13-16,-2 3-22 15,0 3-4-15,0 2 7 16,0 0-35-16,0 0-14 16,0 7-22-16,-26 30-4 15,-14 24-2-15,-17 24 20 16,1 11-17-16,4 2 1 15,8-3-5-15,7-2-2 0,5-9 0 16,9-4 2 0,6-14 0-16,13-7-2 0,4-12 0 15,0-8 3-15,12-10-1 16,4-12-2-16,5-5 3 16,4-8-1-16,8-4 6 15,11-7-3-15,12-16 0 16,7-11 4-16,4-10-6 15,4-13-2-15,0-10-1 16,0-8 4-16,1-12-5 16,-8-1 1-16,-8 2 0 15,-12 6-3-15,-16 8 8 16,-12 10-5-16,-13 9 1 0,-3 9 0 16,0 9 6-16,-4 10-7 15,-5 10 0-15,5 8 6 16,1 5-3-16,0 2 6 15,-5 6-9-15,-11 35-6 16,-12 28 2-16,-11 27 4 16,-1 14 5-16,10 1 6 15,18-7-8-15,15-7 6 16,4-12-6-16,31-16 0 16,15-13-5-16,6-14 2 15,6-9-62-15,-7-15-183 16,-4-11-209-16</inkml:trace>
  <inkml:trace contextRef="#ctx0" brushRef="#br0" timeOffset="-183408.66">3147 18025 810 0,'0'0'32'0,"-100"20"-32"15,70-8-192-15,6 7-70 16</inkml:trace>
  <inkml:trace contextRef="#ctx0" brushRef="#br3" timeOffset="-169808.37">7450 7093 983 0,'0'0'288'0,"0"0"-165"15,0 0-65-15,0 0 58 16,0 0-23-16,0 0-78 15,0 0-15-15,-13 31 0 0,36 65 0 16,7 33 50-16,0 25-8 16,0 14-20-16,-5-3-19 15,-4-5-1-15,-6-12-2 16,-4-13-40-16,-5-16-25 16,-3-23-54-1,-3-30-126-15,0-34-55 0,-2-32-449 16</inkml:trace>
  <inkml:trace contextRef="#ctx0" brushRef="#br3" timeOffset="-169558.15">7535 6999 1599 0,'0'0'58'15,"0"0"-58"-15,0 0-15 16,-116 164 10-16,56-25 5 16,-13 23 2-16,0 23 7 15,3 10 11-15,20-2-17 16,16-12 1-16,21-18-4 16,10-24-109-16,3-33-141 15,-2-36-91-15,-1-40-592 16</inkml:trace>
  <inkml:trace contextRef="#ctx0" brushRef="#br3" timeOffset="-169388.78">6964 8245 1637 0,'0'0'2'16,"0"0"-2"-16,131-48-46 15,-20 25 46-15,15 0-3 16,10 1-13-16,1 3-137 15,-9-4-121-15,-17-3-616 16</inkml:trace>
  <inkml:trace contextRef="#ctx0" brushRef="#br3" timeOffset="-169136.76">8637 7831 1427 0,'0'0'40'15,"0"0"-36"-15,0 0-3 16,-95 59 0-16,13 13 32 16,-6 19 61-16,15 4-27 15,28-3-33-15,32-11-27 16,13-14-3-16,37-19-4 15,24-14-1-15,18-23-13 0,15-11-115 16,6-17-97-16,-6-23-215 16</inkml:trace>
  <inkml:trace contextRef="#ctx0" brushRef="#br3" timeOffset="-168909.52">9201 7665 1687 0,'0'0'150'16,"0"0"-131"-16,0 0-10 16,0 0 5-16,0 0 12 15,0 0 5-15,-42 104-29 0,28-16 12 16,0 12-14-16,4 4 0 16,7-7-1-16,3-8-61 15,0-16-96-15,7-22-55 16,11-25-119-16,9-20-628 15</inkml:trace>
  <inkml:trace contextRef="#ctx0" brushRef="#br3" timeOffset="-168458.79">9801 7724 1084 0,'0'0'376'16,"0"0"-333"-16,0 0-43 15,-97 61 13-15,34 4 13 16,-4 10 29-16,8 15-21 0,15 6-10 16,11-3-13-16,19-11-10 15,14-13 7-15,0-22-8 16,25-22 2-16,8-20-2 16,13-9 2-16,12-39 5 15,14-29 4-15,5-23-10 16,-2-13 5-16,-14-13-6 15,-15-11-3-15,-9-14-13 16,-10-17-36-16,-9-15-44 16,-6-5 17-16,-9 11 34 0,-3 20 45 15,0 29 8 1,0 32 12-16,-3 32 25 0,0 28-2 16,1 21 39-16,-1 10-57 15,-4 41-25-15,-3 39-19 16,-8 47 19-16,0 41 10 15,-3 28 1-15,4 14 5 16,1 4 17-16,4-9-22 16,2-14-9-16,10-28-2 15,0-35-45-15,9-36-61 16,16-42-35-16,8-28-3 16,4-22-198-16</inkml:trace>
  <inkml:trace contextRef="#ctx0" brushRef="#br3" timeOffset="-168116.57">10712 7625 1726 0,'0'0'185'16,"0"0"-185"-16,0 0-24 15,0 0 20-15,-22 78 4 16,-3-17 11-16,-5 11-1 15,0 3-5-15,3-7-3 16,9-4-2-16,9-12-48 16,9-11-143-16,0-16-168 15,21-16-427-15</inkml:trace>
  <inkml:trace contextRef="#ctx0" brushRef="#br3" timeOffset="-167854.78">11221 7689 1467 0,'0'0'291'16,"0"0"-291"-16,0 0-3 15,0 0-4-15,-109 76 7 16,39-12 31-16,4 2-9 16,17-3-13-16,24-6-5 15,20-11 3-15,7-9-6 16,35-11 1-16,29-18-2 15,17-8 0-15,11-10-70 16,0-14 7-16,-6-1-60 16,-9-2-34-16,-13 1 15 0,-10-5-33 15,-18-2-180 1,-18-3-256-16</inkml:trace>
  <inkml:trace contextRef="#ctx0" brushRef="#br3" timeOffset="-167672.43">11197 7023 2047 0,'0'0'0'16,"0"0"0"-16,0 0-32 16,0 0 12-16,0 0 20 15,0 0-2-15,1-21-228 16,-1 56-106-16,-31 2-159 15</inkml:trace>
  <inkml:trace contextRef="#ctx0" brushRef="#br3" timeOffset="-167454.6">9498 6752 2047 0,'0'0'0'0,"0"0"0"16,-66-73 0-16,66 67 0 15,0 1 0-15,0 2-26 0,0 3-19 16,3 19-188-16,-3 17-284 16,0 11-344-16</inkml:trace>
  <inkml:trace contextRef="#ctx0" brushRef="#br3" timeOffset="-162436.39">12733 8279 622 0,'0'0'495'0,"0"0"-280"16,0 0-28-16,0 0-6 0,0 0-41 16,0 0-12-16,3 14-78 15,-3-14-30-15,0 0-11 16,0 0-9-16,0 0 0 16,0 0 0-16,0 1-132 15,0 8-320-15,0 5-506 16</inkml:trace>
  <inkml:trace contextRef="#ctx0" brushRef="#br3" timeOffset="-150257.02">1455 3239 32 0,'0'0'87'0,"0"0"-25"0,0 0 917 16,0 0-733-16,0 0-122 15,0 0 33-15,36-56-37 16,-36 56-12-16,0 0-12 15,0 9-60-15,-22 37-36 16,-29 33 0-16,-26 29 0 16,-22 17 0-16,-13 5 0 15,5-12 0-15,1-10 0 16,15-14 0-16,8-16 0 16,9-13 0-16,15-17 0 15,14-21 0-15,18-13 0 16,17-12 0-16,7-2 0 15,3 0-5-15,0-13-163 16,1-9-60-16,20-6-154 0,9-3-64 16</inkml:trace>
  <inkml:trace contextRef="#ctx0" brushRef="#br3" timeOffset="-149876.91">740 3381 1307 0,'0'0'246'16,"0"0"-88"-16,0 0 16 15,0 0-49-15,0 0-88 16,0 0-37-16,91-14 0 16,-5 69 0-16,18 21 0 15,4 21 0-15,-4 10 0 16,-7 7 0-16,-9-5 0 16,-7-9 0-16,-8-8 0 15,-9-14 0-15,-9-13 0 16,-13-16 0-16,-9-12 0 15,-11-12 0-15,-5-10 0 0,-3-9 0 16,-8-6-257-16,-6-15-333 16</inkml:trace>
  <inkml:trace contextRef="#ctx0" brushRef="#br3" timeOffset="-118592.42">12022 7570 1131 0,'0'0'205'15,"0"0"-38"-15,0 0 46 16,0 0-30-16,0 0-66 16,0 0-86-16,0-30-31 15,0 30 0-15,0 6 0 16,0 18 0-16,9 17 0 15,4 16 0-15,-1 7 0 16,0 0 0-16,-2-7 0 16,-1-11 0-16,3-12 0 15,0-14 0-15,12-17 0 0,31-7 0 16,38-51 0-16,49-39 0 16,54-49 0-16,53-39 0 15,47-25 0-15,19-7 0 16,-7 13 0-16,-29 27 0 15,-58 43 0-15,-68 47 0 16,-60 37 0-16,-57 30 0 16,-33 17 0-16,-3 6 0 15,-38 30 0-15,-30 11 0 16,-33 8-231-16,-16-3-361 16</inkml:trace>
  <inkml:trace contextRef="#ctx0" brushRef="#br4" timeOffset="-48715.06">374 2453 19 0,'0'0'430'16,"0"0"-2"-16,0 0-349 15,0 0 32-15,0 0 51 16,0 0-32-16,0 0 4 16,0 0 24-16,0-32-49 15,0 27-21-15,0 0-3 0,0 3-11 16,0-1-34-16,0 1-40 15,0 0 0-15,0-1 0 16,-1 1 0-16,1 1 0 16,0-1 0-16,0 2 0 15,0 0 0-15,0 0 0 16,0 0 0-16,0 0 0 16,0 0 0-16,0 15 0 15,0 17 0-15,11 20 0 16,0 19 0-16,5 11 0 15,-4 10 0-15,-1 9 0 16,-4-1 0-16,2-13 0 16,0-17 0-16,0-24 0 0,3-22 0 15,0-11 0 1,9-13 0-16,13-19 0 0,35-40 0 16,35-37 0-16,42-29 0 15,36-31 0-15,26-13 0 16,23-6 0-16,15 0 0 15,16 9 0-15,-2 11 0 16,-1 17 0-16,-23 18 0 16,-20 17 0-16,-35 22 0 15,-36 19 0-15,-38 21 0 16,-49 21 0-16,-28 14 0 16,-21 6 0-16,-9 0 0 15,0 0 0-15,0 0 0 0,-3 0 0 16,-2 0 0-1,4 0 0-15,-2 0 0 0,1 0 0 16,1 0 0-16,-1 2 0 16,1 0 0-16,-5 4 0 15,-3 6-38-15,-10 3-322 16,-7 2-376-16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29:51.313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2720 7788 1045 0,'0'0'251'0,"0"0"-167"16,0 0 47-16,0 0 39 16,0 0-106-16,0 0-36 15,0 0-28-15,0 48 3 16,0 16 31-16,-4 17 37 16,-10 12-28-16,1 4-17 15,-2-1-16-15,3-5-4 16,5-13-6-16,1-10 1 15,3-15 2-15,1-16-3 0,2-16-41 16,0-10-61-16,0-11-14 16,0 0-104-16,0-25 4 15,2-16-684 1</inkml:trace>
  <inkml:trace contextRef="#ctx0" brushRef="#br0" timeOffset="267.19">2704 7820 1085 0,'0'0'89'0,"61"-75"-33"16,-25 50 54-16,5 11-39 0,-2 14-36 16,5 2-17-16,-1 28-1 15,-4 15 4-15,-11 8-5 16,-14 8 7-16,-14 0-15 15,-20 1 7-15,-26-4 1 16,-9-8-15-16,-5-10-1 16,3-11-5-16,8-16-106 15,12-13-25-15,11-14-46 16,16-22-372-16</inkml:trace>
  <inkml:trace contextRef="#ctx0" brushRef="#br0" timeOffset="618.54">3390 7469 1209 0,'0'0'242'0,"0"0"-190"15,0 0 105-15,0 0 5 16,0 0-59-16,0 0-97 16,4-5-6-16,-1 52-17 0,-3 19 17 15,0 14 18-15,0 3-8 16,-6-3 0-16,-7-5-8 15,6-9 4-15,2-12-12 16,5-11-30-16,0-11-100 16,0-18-138-16,9-14-68 15,6 0-478-15</inkml:trace>
  <inkml:trace contextRef="#ctx0" brushRef="#br0" timeOffset="878.23">3709 7466 1422 0,'0'0'96'0,"0"0"-8"0,0 0 80 15,0 0-50-15,0 0-99 16,0 0-19 0,9 62-10-16,-6 5 10 0,-3 12 33 15,0 2-21-15,0-5-4 16,-4-8-4-16,4-10-1 15,0-12-3-15,0-12 0 16,0-10-1-16,0-10-36 16,0-7-76-16,0-4-89 15,0-3-74-15,-5-1-76 16,-10-16-372-16</inkml:trace>
  <inkml:trace contextRef="#ctx0" brushRef="#br0" timeOffset="1066.23">3311 7890 1178 0,'0'0'257'0,"0"0"-197"16,0 0 102-16,0 0-91 16,0 0-56-16,0 0-15 15,137-20 0-15,-61 11-2 16,0-2-12-16,-10-3-243 0,-20-1-293 15</inkml:trace>
  <inkml:trace contextRef="#ctx0" brushRef="#br0" timeOffset="1411.71">4018 7942 157 0,'0'0'1326'0,"0"0"-1237"15,0 0-2-15,0 0 53 16,0 0-42-16,0 0-67 16,15-14-26-16,25 3-5 15,14-3 2-15,7 0-2 16,9 3-2-16,-4 1-86 16,-1 2-83-16,-20 1-207 15,-21 4-683-15</inkml:trace>
  <inkml:trace contextRef="#ctx0" brushRef="#br0" timeOffset="1639.23">4081 8082 1387 0,'0'0'297'15,"0"0"-294"-15,0 0-3 16,0 0 58-16,0 0 11 15,0 0-55-15,49-1-13 16,0-5 10-16,2 2-6 16,7 0-10-16,0 0-27 15,-3 2-65-15,-3-3-121 16,-7-1-85-16,-9 2-484 0</inkml:trace>
  <inkml:trace contextRef="#ctx0" brushRef="#br0" timeOffset="2586.57">4837 7361 670 0,'0'0'319'0,"0"0"-237"15,0 0 46-15,0 0-17 16,0 0-52-16,0 0-16 16,7-16-23-16,24 11-13 0,14 0 14 15,15 2-4 1,9 3 2-16,-1 0-4 0,-11 10-3 16,-17 17-5-1,-20 14-7-15,-20 16 0 0,-26 15 4 16,-28 4-4-16,-7-1-7 15,9-11-78-15,21-8 3 16,23-8 27-16,8-4 23 16,17-1 16-16,16-5 16 15,1-1 1-15,-7 0 48 16,-3-4-5-16,-13 1-11 16,-11-5 2-16,-7-5-15 15,-29-4-1-15,-12-7-2 16,-7-8-17-16,2-5-26 15,4 0-76-15,10 0-126 16,6-7-411-16</inkml:trace>
  <inkml:trace contextRef="#ctx0" brushRef="#br0" timeOffset="4483.95">3300 9420 325 0,'0'0'836'15,"0"0"-684"-15,0 0-38 16,0 0 63-16,0 0-44 15,0 0-53-15,-44 6-42 16,-25 57-32-16,-20 24 18 16,-5 16-2-16,6 3-12 15,16-2 3-15,20-8-13 16,13-13 1-16,21-12-2 16,18-15 3-16,8-11 3 15,32-13-5-15,19-12 3 16,22-15 8-16,19-5-11 15,9-12 0-15,6-15-68 0,-5 0-78 16,-10-3-176-16,-18 3-266 16</inkml:trace>
  <inkml:trace contextRef="#ctx0" brushRef="#br0" timeOffset="4890.18">3782 9869 986 0,'0'0'350'0,"0"0"-297"16,0 0 76-16,0 0 15 0,0 0-94 15,0 0-30 1,66-8-19-16,-2 2 0 16,5-5 5-16,-5 5-3 0,-3 0-6 15,-9-1-12-15,-8 7-113 16,-13 0-114-16,-15 0-249 16</inkml:trace>
  <inkml:trace contextRef="#ctx0" brushRef="#br0" timeOffset="5190.26">3848 10006 603 0,'0'0'773'15,"0"0"-744"-15,0 0 27 16,0 0 136-16,0 0-117 16,0 0-52-16,-10 3-21 15,20-1 2-15,18 3 0 16,14-4 5-16,13-1-1 16,6 0 1-16,-4-3-9 15,-6-4-6-15,-8 3-79 0,-6 1-96 16,-10 2-73-1,-15 1-343-15</inkml:trace>
  <inkml:trace contextRef="#ctx0" brushRef="#br0" timeOffset="7483.95">4971 9621 55 0,'0'0'81'0,"0"0"627"16,116-81-356-16,-71 73-290 0,4 8-21 15,1 3 23-15,-3 29-31 16,-6 15-4-16,-10 13 14 15,-15 12-14-15,-16 3 8 16,-10-1-6-16,-33-7 2 16,-17-9-8-16,-7-16-25 15,-2-14 15-15,9-17-11 16,10-11 9-16,11-12 25 16,11-26 34-16,10-12-23 15,15-10-26-15,3-5-16 0,16 2 4 16,18 7-11-1,4 13-1-15,2 14-20 0,6 15-88 16,1 14-204-16,0 0-241 16</inkml:trace>
  <inkml:trace contextRef="#ctx0" brushRef="#br0" timeOffset="7696.86">5705 9975 212 0,'0'0'1383'0,"0"0"-1126"15,0 0-222-15,0 0 106 16,0 0-122-16,0 0-19 0,-8-36 0 16,7 36 0-1,1 0 0-15,0 0 0 0,0 0-4 16,0 0-264-16,0 0-190 15,0 0-452-15</inkml:trace>
  <inkml:trace contextRef="#ctx0" brushRef="#br0" timeOffset="8050.3">6094 9447 170 0,'0'0'1179'16,"0"0"-986"-16,0 0-102 16,0 0 54-16,0 0 16 15,0 0-89-15,15-53-55 16,-13 58-17-16,-1 34-16 15,-1 24 16-15,0 19 35 16,0 6-35-16,-3 1 0 16,-4-8 0-16,-1-7 0 15,2-7 0-15,-1-9 0 16,4-12 0-16,3-7-7 16,0-12-141-16,0-11-68 0,13-13-298 15,1-3-514-15</inkml:trace>
  <inkml:trace contextRef="#ctx0" brushRef="#br0" timeOffset="8502.76">6916 9435 1109 0,'0'0'311'0,"0"0"-223"15,0 0 44-15,0 0 35 16,0 0-38-16,0 0-96 0,0-36-33 16,0 82-7-16,-15 24 7 15,-7 17 22-15,-10 5-5 16,2-4-12-16,5-9-1 15,1-10-2-15,8-12-2 16,4-7-4-16,3-11-25 16,3-8-111-16,-1-9-115 15,4-14-126-15,0-8-573 16</inkml:trace>
  <inkml:trace contextRef="#ctx0" brushRef="#br0" timeOffset="9149.84">6950 9442 123 0,'0'0'924'0,"0"0"-772"15,0 0-29-15,6-75 35 16,-4 61 17-16,-2 8-66 16,0 3-2-16,0 3-47 0,3 0-33 15,0 0-27-15,6 20-17 16,3 16 17-16,5 16 3 15,0 2 15-15,-1 4-1 16,-2-4-10-16,-1-4 15 16,-1-9-9-16,-1-12-11 15,0-12 4-15,-3-9-4 16,8-8-2-16,7 0 16 16,11-18-16-16,9-15 0 15,-1-8 0-15,-6 1 0 16,-6-1 0-16,0 8 0 15,-8 2 0-15,0 6 0 0,-7 3 0 16,-3 7 0-16,-4 6 0 16,-7 4 0-16,1 3 0 15,-2 2 0-15,0 0 0 16,1 0 0-16,2 24 0 16,2 10 0-16,3 13 0 15,-3 7 0-15,-2 9 0 16,-3 3 0-16,0 1 0 15,0-6 0-15,0-3 0 16,0-11 0-16,3-5 0 16,3-13 0-16,-1-5 0 15,0-9 0-15,0-2 0 16,-1-4 0-16,-4-3-152 0,0-6-382 16,0 0-661-16</inkml:trace>
  <inkml:trace contextRef="#ctx0" brushRef="#br0" timeOffset="11407.03">2968 11157 960 0,'0'0'323'0,"0"0"-212"16,0 0-28-16,0 0 21 15,0 0-49-15,0 0-53 16,-3 118 58-16,-18-25 44 15,5 12-62-15,-2 2 21 16,3 1-19-16,7-6-33 16,2-6 7-16,3-7-17 15,2-10 5-15,1-18-12 16,0-16-12-16,0-14-95 0,0-15-90 16,0-16-131-16,3 0-129 15</inkml:trace>
  <inkml:trace contextRef="#ctx0" brushRef="#br0" timeOffset="11919.06">3460 11314 60 0,'0'0'59'16,"0"0"923"-16,0 0-699 15,0 0-267-15,0 0 8 16,0 0 68-16,27 14-37 16,-72 38 58-16,-19 13-79 15,-14 7-24-15,-8-4 1 16,4-11-10-16,10-15 3 15,14-21-3-15,19-11 3 16,17-9 3-16,11-1-1 16,7 0 28-16,4 0 36 15,0 0-37-15,0 0 8 16,0 0-3-16,0 0-20 16,0 0-4-16,0 0-14 0,0 0-2 15,12 14-1-15,15 13 3 16,12 10 3-16,10 9 20 15,3 3-7-15,2 2-16 16,-4-2 0-16,-3-9 0 16,-1-3 0-16,-4-9 0 15,1-8 0-15,-3-8 0 16,2-9-15-16,-6-3-161 16,-2-8-247-16,-17-9-547 15</inkml:trace>
  <inkml:trace contextRef="#ctx0" brushRef="#br0" timeOffset="13737.77">4422 11819 287 0,'0'0'1107'0,"0"0"-993"0,0 0-29 16,0 0 56-16,0 0-97 15,0 0-36-15,58-28-8 16,-4 17 1-16,10-1-1 15,3-1 0-15,-6 5-6 16,-11 5-32-16,-10 3-152 16,-19 0-82-16,-14 0-323 15</inkml:trace>
  <inkml:trace contextRef="#ctx0" brushRef="#br0" timeOffset="13938.24">4498 11997 981 0,'0'0'468'0,"0"0"-468"15,0 0 0-15,0 0 55 16,0 0-19-16,0 0 39 16,133 8-54-16,-66-16-21 15,3-5-4-15,2-2-173 16,-7-1-178-16,-8 0-560 15</inkml:trace>
  <inkml:trace contextRef="#ctx0" brushRef="#br0" timeOffset="31883.05">6018 5070 771 0,'212'-2'144'0,"13"2"-100"16,5 0 10-16,-2 0 68 15,-13-1-29-15,-27 0-57 16,-39-2-4-16,-43 3-10 15,-41 0 2-15,-29 0 8 16,-16 0-27-16,-13 0 1 0,-7-5-6 16,0-7-31-1,-6-2-111-15,-16-3-217 0</inkml:trace>
  <inkml:trace contextRef="#ctx0" brushRef="#br0" timeOffset="33831.71">5222 5010 345 0,'0'0'408'15,"0"0"-265"-15,0 0-42 16,0 0 4-16,0 0-16 15,-81 0-46-15,80 0-13 16,1 0-10-16,0 0-19 16,19 0 4-16,36 2-5 15,36-1 5-15,51-1 3 0,34-3-5 16,33-9-6 0,9 0-3-16,-10 4-2 15,-20 4 2-15,-28 4-3 0,-32 0-118 16,-29 0-78-16,-32 5-58 15,-26 4-416-15</inkml:trace>
  <inkml:trace contextRef="#ctx0" brushRef="#br0" timeOffset="35757.92">4886 16733 312 0,'-21'139'95'0,"5"-33"-85"16,1-8 15-16,0-9-25 15,-6-2-5-15,-10-3-66 16,1-9-108-16</inkml:trace>
  <inkml:trace contextRef="#ctx0" brushRef="#br1" timeOffset="39067.15">14241 7112 925 0,'0'0'264'0,"0"0"-154"16,0 0 12-16,0 0 23 15,0 0-52-15,0 0-35 16,-12-2-8-16,-21 32-41 15,-17 13 3-15,-10 14 6 16,-4 11-9-16,-3 7 18 16,4 0-25-16,12-2 3 0,16-11-1 15,15-10-4 1,20-9 0-16,20-10-1 0,39-12 6 16,31-11-6-1,26-10 1-15,20-7-73 0,4-14-107 16,-13-3-183-16,-20 3-576 15</inkml:trace>
  <inkml:trace contextRef="#ctx0" brushRef="#br1" timeOffset="39490.15">14908 7068 1224 0,'0'0'202'16,"0"0"-102"-16,0 0-7 16,0 0-60-16,0 0-6 15,-11 111 4-15,-2-38 10 16,3 3-18-16,1-1-21 15,7-3 8-15,2-8-10 16,0-14-6-16,3-12-27 16,11-8-112-16,2-13-113 15,2-9-107-15</inkml:trace>
  <inkml:trace contextRef="#ctx0" brushRef="#br1" timeOffset="39784.07">15314 7070 1081 0,'0'0'187'0,"0"0"-99"16,0 0 90-16,0 0-55 15,0 0-90-15,0 0-29 16,5 30 4-16,-19 35 26 15,-3 11 6-15,1 5-12 16,4-3-9-16,3-3-18 16,5-10 6-16,4-9-5 0,0-12 7 15,0-10-18-15,0-10-13 16,4-7-89-16,0-10-91 16,-2-7-135-16,-2 0-583 15</inkml:trace>
  <inkml:trace contextRef="#ctx0" brushRef="#br1" timeOffset="40030.49">14763 7512 264 0,'0'0'1067'0,"0"0"-1043"16,0 0-24-16,0 0 50 16,0 0-44-16,111-11 10 15,-31 5-16-15,5-5 2 16,2 1-4-16,-5 2-46 16,-15 0-154-16,-18 3-488 15</inkml:trace>
  <inkml:trace contextRef="#ctx0" brushRef="#br1" timeOffset="40669.28">15494 7596 781 0,'0'0'299'0,"0"0"-217"16,0 0 20-16,0 0-4 16,0 0-45-16,87-6-24 0,-28-2 24 15,-2 5-37-15,-14 3-2 16,-19 0-14 0,-14 14 3-16,-10 11-3 0,-7 9 1 15,-20 4 0-15,-5 0 5 16,9-2-6-16,13-5 0 15,10-2 0-15,13-3 2 16,17-2-2-16,1-4 0 16,-6-6 1-16,-11 0-6 15,-14-1-1-15,-9-3-38 16,-33 1 15-16,-7-6-77 16,-2-5-68-16,8 0-51 15,12-4-251-15</inkml:trace>
  <inkml:trace contextRef="#ctx0" brushRef="#br1" timeOffset="41415.25">16676 7120 861 0,'0'0'324'16,"0"0"-227"-1,0 0-19-15,0 0-8 0,-90 53-65 16,9 12 16-16,-8 13 9 15,10 9-5-15,19-9 13 16,27-9-30-16,27-12-6 16,8-13 0-16,41-13 2 15,29-13-4-15,22-12 0 16,15-6-9-16,7-8-86 16,-4-12-149-16,-14-4-455 15</inkml:trace>
  <inkml:trace contextRef="#ctx0" brushRef="#br1" timeOffset="41798.18">17342 7228 1074 0,'0'0'183'0,"104"-32"-173"0,-42 31 95 16,-6 1-25-16,-8 18-42 16,-15 19 4-16,-14 8-36 15,-19 10 1-15,-14 5 1 16,-37 0-7-16,-24-9 16 15,-9-13-13-15,3-18-4 16,12-17-1-16,18-6-19 16,17-26 17-16,16-13 3 15,17-10-11-15,1-4 8 16,25 3-19-16,15 8-36 16,9 8-26-16,5 13-112 15,-1 13-156-15</inkml:trace>
  <inkml:trace contextRef="#ctx0" brushRef="#br1" timeOffset="42134.97">18284 7278 1224 0,'0'0'72'16,"0"0"-69"-16,92-11 99 16,-52 11-34-16,-4 22-44 0,-9 14 24 15,-12 10-9 1,-15 7-9-16,-5 4 6 0,-32-2-16 16,-17-9-10-1,-11-7-4-15,-4-15-3 0,-1-15 10 16,9-9-13-16,11-19-2 15,13-20 2-15,21-11-14 16,16-10 14-16,9-6 0 16,34 0-45-16,11 8-85 15,7 15-80-15,-1 14-165 16,-7 15-353-16</inkml:trace>
  <inkml:trace contextRef="#ctx0" brushRef="#br1" timeOffset="42485">18907 7216 1422 0,'0'0'114'0,"0"0"-35"16,0 0 36-16,0 0-81 16,0 0-31-16,0 0 9 15,1 126 14-15,-14-57-3 16,1 3-11-16,3-5-4 15,4-6-8-15,5-10 0 16,0-14-38-16,2-11-74 16,15-16-168-16,5-10-110 15</inkml:trace>
  <inkml:trace contextRef="#ctx0" brushRef="#br1" timeOffset="42719.14">19213 7199 852 0,'0'0'481'0,"0"0"-356"0,0 0 13 16,0 0 20-16,0 0-60 15,0 0-98-15,15 16 4 16,-11 43 19-16,-4 14-9 16,0 8 6-16,0-1-20 15,-9-6 0-15,2-11 0 16,1-12-1-16,3-12-39 15,3-16-101-15,0-12-66 16,4-11-73-16,7 0-264 16</inkml:trace>
  <inkml:trace contextRef="#ctx0" brushRef="#br1" timeOffset="42895.66">18882 7531 1157 0,'0'0'132'0,"0"0"-120"16,0 0 6-16,0 0 1 15,92 8-6-15,-49-8-13 16,5 0-32-16,-5-11-127 16,-6 0-170-16</inkml:trace>
  <inkml:trace contextRef="#ctx0" brushRef="#br1" timeOffset="43585.21">20015 7383 1029 0,'0'0'224'0,"0"0"-197"15,0 0 77-15,0 0 37 16,0 0-101-16,0 0-23 16,30 3 4-16,58-3 41 15,25 0-4-15,16 0-53 16,18 0-2-16,12 0 6 0,21-3-8 16,15-5-1-1,-5 0 0-15,-18-1-20 0,-40 4-34 16,-46 2-52-16,-39 2-15 15,-31 1-34-15,-16 0-124 16,-6-4-453-16</inkml:trace>
  <inkml:trace contextRef="#ctx0" brushRef="#br1" timeOffset="43908.24">21053 7190 870 0,'0'0'393'16,"0"0"-343"-16,0 0-23 16,0 0 43-16,108 22 20 15,-23-5-37-15,12 3-18 0,3-2-34 16,-8-3-1-16,-13 2-72 16,-18-8-153-16,-25-1-240 15</inkml:trace>
  <inkml:trace contextRef="#ctx0" brushRef="#br1" timeOffset="44581.25">20088 7573 618 0,'0'0'398'0,"0"0"-307"0,0 0 6 16,0 0-14-16,0 0-36 16,0 0-38-16,55 2 13 15,31-1 33 1,30-1-27-16,25 0-13 0,18-9-12 16,7 1-3-16,11-1 0 15,-1 1 0-15,-5 2-56 16,-19 6-38-16,-28 0-19 15,-28 0-48-15,-31 0-100 16</inkml:trace>
  <inkml:trace contextRef="#ctx0" brushRef="#br1" timeOffset="45186.06">19999 7565 1103 0,'0'0'118'16,"0"0"-112"-16,0 0 90 15,0 0-25-15,92 70-45 16,-44-51-4-16,10-2-18 16,11-5-1-16,2 0 3 15,0-5-6-15,-3-3-41 16,-6-2-107-16,-7-2-218 15</inkml:trace>
  <inkml:trace contextRef="#ctx0" brushRef="#br1" timeOffset="46198.44">22578 7048 861 0,'0'0'477'15,"0"0"-439"-15,0 0-38 16,-115 69 0-16,24-1 20 16,-6 15-6-16,7 6-2 15,23-2 18-15,27-9-17 0,25-8 4 16,15-13-16-16,33-10 4 16,36-14-4-16,28-13-1 15,22-15-27-15,12-5-87 16,-7-8-116-16,-17-11-280 15</inkml:trace>
  <inkml:trace contextRef="#ctx0" brushRef="#br1" timeOffset="46564.04">22951 7054 1160 0,'0'0'151'0,"0"0"-134"16,0 0 63-16,0 0-71 15,-24 105 8-15,9-28 53 0,5 9-40 16,8 0-6-16,2-4-13 16,7-10-10-1,8-11-1-15,4-15-27 0,1-12-116 16,1-16-25-16,0-14-228 15</inkml:trace>
  <inkml:trace contextRef="#ctx0" brushRef="#br1" timeOffset="46839.17">23299 7040 443 0,'0'0'640'16,"0"0"-533"-16,0 0-84 15,3 72 6-15,-10-3 76 16,-8 15-43-16,5 3 20 16,4-3-26-16,6-4-40 15,0-14-7-15,10-12-6 16,5-12 2-16,0-12-10 15,-3-10-14-15,-1-11-151 16,-3-9-41-16,-8 0-376 16</inkml:trace>
  <inkml:trace contextRef="#ctx0" brushRef="#br1" timeOffset="47069.11">22849 7478 1018 0,'0'0'67'16,"0"0"-64"-16,0 0 31 15,114-20-25-15,-45 14-9 16,12-4-46-16,7-1-71 15,-4 0-142-15</inkml:trace>
  <inkml:trace contextRef="#ctx0" brushRef="#br1" timeOffset="47649.52">23581 7599 287 0,'0'0'696'0,"0"0"-687"0,111-24 96 16,-57 19 26-16,-4 0-70 15,-11 5-6-15,-15 0-34 16,-21 11-16-16,-5 15 3 16,-33 10 4-16,-11 8 28 15,1 3-40-15,15-1 1 16,25-5-5-16,10-4-41 15,32-7 6-15,9-5 28 16,-7-1 11-16,-12-4-2 16,-23-2 2-16,-5 1 0 15,-38-2-1-15,-15-1-8 0,-4-7-121 16,9-9-198-16,18 0-331 16</inkml:trace>
  <inkml:trace contextRef="#ctx0" brushRef="#br1" timeOffset="48098.67">24455 7129 199 0,'0'0'1033'0,"0"0"-975"16,0 0-34-16,0 0 49 16,0 0-45-16,-113 44-22 0,49 15-5 15,0 11 25 1,10 6-19-16,15 0 3 0,19-5-10 16,17-6 0-16,6-10-2 15,34-12-4-15,23-16-52 16,17-13-8-16,12-11-9 15,1-3-25-15,-8 0-139 16,-10-14-285-16</inkml:trace>
  <inkml:trace contextRef="#ctx0" brushRef="#br1" timeOffset="48701.12">24973 7241 994 0,'0'0'145'16,"99"-31"-59"-16,-44 28 15 16,-6 3-6-16,-7 5-33 15,-13 23-11-15,-13 11-27 16,-15 7-6-16,-1 10 25 15,-18-2-22-15,-16-2 2 16,-9-8-2-16,1-10-18 16,6-13 3-16,3-12 0 15,8-9-2-15,1 0-7 0,0-16 3 16,3-10-16-16,8-11 14 16,8-8-18-16,5-4-14 15,9-4-11-15,24-3-2 16,13 6 38-16,8 3 2 15,10 9 4-15,8 6-3 16,3 10 7-16,0 8-1 16,0 7 0-16,-5 7 2 15,-1 0-2-15,1 3 32 16,0 14-3-16,-12 3 16 16,-13 5-24-16,-15 2-5 15,-20 6-8-15,-10 4-6 16,0 3 20-16,-24 5-15 15,-10-2-6-15,-5-5 10 0,-3-8-8 16,-1-7-3-16,3-10 1 16,4-9-1-16,5-4-5 15,5-11-15-15,10-18 1 16,10-12 7-16,6-5-16 16,3-9-13-16,21 4-43 15,7 7 46-15,7 3 11 16,8 11-119-16,-1 6-169 15,-2 10-202-15</inkml:trace>
  <inkml:trace contextRef="#ctx0" brushRef="#br1" timeOffset="49068.68">25937 6890 1196 0,'0'0'193'0,"0"0"-193"16,0 0 1-16,88-12-1 15,-15 7 0-15,5-2-5 16,-1-1-14-16,-17-1-135 15,-23-1-192-15</inkml:trace>
  <inkml:trace contextRef="#ctx0" brushRef="#br1" timeOffset="49684.71">27324 7009 1183 0,'0'0'272'0,"0"0"-189"16,0 0-9-16,0 0-31 16,0 0-36-16,6 123 45 15,-6-59 7-15,0 5-42 16,-3-6-5-16,0-1-12 16,1-10 4-16,2-10-8 15,-1-12-73-15,-2-11-77 0,0-12-120 16,-5-7-254-1</inkml:trace>
  <inkml:trace contextRef="#ctx0" brushRef="#br1" timeOffset="49862.67">26985 7240 990 0,'0'0'161'0,"99"16"-80"15,-22-7 16-15,16-4-89 16,4-3-8-16,-3-2 0 16,-9 0-65-16,-14-7-167 15,-11-9-738-15</inkml:trace>
  <inkml:trace contextRef="#ctx0" brushRef="#br1" timeOffset="50222.41">28193 6953 1167 0,'0'0'180'0,"0"0"-72"15,0 0 33-15,0 0-91 16,0 0-26-16,-1 87-15 16,-9-20 31-16,2 9-26 15,1 1-8-15,1-4-6 16,4-6 0-16,2-9-6 15,0-10-25-15,2-15-79 16,11-14-108-16,6-12-25 16,5-7-718-16</inkml:trace>
  <inkml:trace contextRef="#ctx0" brushRef="#br1" timeOffset="50456.18">28590 7011 1174 0,'0'0'243'16,"0"0"-183"-16,0 0 70 16,0 0-52-16,0 0-60 15,0 0-8-15,27 121 36 16,-27-57-25-16,0 7-10 16,-3-3 4-16,-12-8-12 15,5-8-6-15,-2-15 2 0,3-10-89 16,1-11-40-1,1-14-129-15,-2-2-42 0,-1-10-550 16</inkml:trace>
  <inkml:trace contextRef="#ctx0" brushRef="#br1" timeOffset="50606.32">28137 7233 1030 0,'0'0'137'15,"0"0"-118"-15,130 0 35 16,-69 5-54-16,0-5-34 16,3 0-114-16,-3-2-198 15</inkml:trace>
  <inkml:trace contextRef="#ctx0" brushRef="#br1" timeOffset="50869.03">28911 6500 1284 0,'0'0'130'0,"0"0"-84"16,0 0 137-16,0 0-94 15,0 0-89-15,0 0-10 16,0 73 6-16,0-8 4 15,-3 2 7-15,-3-3-6 16,5-8-1-16,1-9 0 0,0-7-67 16,-2-10-116-16,-4-13-97 15,-2-17-612-15</inkml:trace>
  <inkml:trace contextRef="#ctx0" brushRef="#br1" timeOffset="51050.56">28690 6688 1242 0,'0'0'149'0,"0"0"-90"15,0 0-16 1,0 0-41-16,115-9-2 0,-51 9 0 16,2 0-27-16,-5 5-84 15,-12-3-125-15,-18-2-398 16</inkml:trace>
  <inkml:trace contextRef="#ctx0" brushRef="#br1" timeOffset="57097.9">23925 8545 1173 0,'0'0'124'0,"92"-5"-105"0,-26 5 82 15,5 5-2-15,-7 18-52 16,-12 8 0-16,-14 10-13 15,-17 7-34-15,-18 4 15 16,-7 5-2-16,-34-6-2 16,-17-2 20-16,-12-11-19 15,-3-12 3-15,4-15-7 16,8-11-5-16,12 0 10 16,11-25-1-16,10-8 5 15,10-9 4-15,13-5-20 16,2-4 1-16,23 1-2 15,19 5-44-15,4 6-64 16,6 8-143-16,-4 10-242 0</inkml:trace>
  <inkml:trace contextRef="#ctx0" brushRef="#br1" timeOffset="57881.35">28466 8280 1081 0,'0'0'181'15,"0"0"-150"-15,83-11 48 16,-28 14 24-16,6 24-39 16,0 9-14-16,-9 12-9 15,-16 8-4-15,-21 2-27 16,-15-1 7-16,-24-8-11 16,-31-6 7-16,-17-11 9 15,-13-12-17-15,3-11 8 16,9-9-8-16,15-6-3 15,12-21 10-15,16-10-8 16,16-11 0-16,14-10-4 0,13-5-28 16,26 1-46-16,11 5-52 15,8 9-73-15,-4 9-275 16</inkml:trace>
  <inkml:trace contextRef="#ctx0" brushRef="#br1" timeOffset="64678.7">17244 10606 892 0,'0'0'316'0,"0"0"-299"0,0 0 18 16,0 0 64-16,100-6-51 15,-40 2-14-15,5 0-18 16,-5-1-5-16,-7 0-3 16,-14 2-8-16,-10 3 0 15,-12 0-49-15,-8 0-72 16,-9 0-214-16</inkml:trace>
  <inkml:trace contextRef="#ctx0" brushRef="#br1" timeOffset="71736.38">18619 10418 974 0,'0'0'197'16,"0"0"-146"-16,0 0-20 15,0 0 22-15,0 0 70 16,-121 117-52-16,70-67-23 16,2-1-9-16,6-4-8 15,4-3 3-15,10-6-13 16,6-5-9-16,5-7-10 15,9-6 1-15,4-5-6 0,4-5-5 16,1-4-94-16,0-1-88 16,0-3-41-16,11 0-163 15</inkml:trace>
  <inkml:trace contextRef="#ctx0" brushRef="#br1" timeOffset="72074.69">18251 10396 1111 0,'0'0'206'0,"0"0"-98"15,0 0-38-15,0 0 2 16,0 0-11-16,0 0-52 16,26 63 6-16,7-7 59 15,5 5-54-15,2-3 0 16,-3-6-6-16,-1-3-11 16,-3-9 2-16,-5-5-5 15,-1-11 0-15,-6-7 0 16,-3-5-94-16,0-7-100 15,-6-5-75-15,-4 0-370 16</inkml:trace>
  <inkml:trace contextRef="#ctx0" brushRef="#br1" timeOffset="76548.7">24315 10115 1080 0,'0'0'157'0,"0"0"-90"0,0 0 41 16,0 0 22-1,0 0-44-15,0 0-46 0,0 0 0 16,0-6-34-16,-28 43 7 15,-14 19 35-15,-13 16-22 16,-6 7-10-16,-2-2-11 16,2 0-2-16,6-4 1 15,6-6-3-15,8-11-1 16,13-12 0-16,9-12-39 16,8-12-71-16,8-12-132 15,3-8-27-15,0-5-307 16</inkml:trace>
  <inkml:trace contextRef="#ctx0" brushRef="#br1" timeOffset="76813.89">23867 10270 777 0,'0'0'501'15,"0"0"-380"-15,0 0-69 16,0 0 44-16,0 0-57 16,90 80 81-16,-33-24-45 15,4-2-36-15,3-2-4 0,1-3-28 16,-4-9 1 0,2-3-8-16,2-6-2 0,-4-8-85 15,-6-8-116 1,-9-8-224-16,-11-7-724 0</inkml:trace>
  <inkml:trace contextRef="#ctx0" brushRef="#br1" timeOffset="77526.27">28984 10222 1274 0,'0'0'165'15,"0"0"-77"-15,0 0 67 16,0 0-61-16,0 0-57 15,0 0 14-15,-137 126 5 16,58-59-36-16,-3-6-13 16,10-6-2-16,12-6-5 15,14-5 0-15,15-11-32 16,14-9-91-16,6-11-96 16,5-11-102-16,6-2-189 0</inkml:trace>
  <inkml:trace contextRef="#ctx0" brushRef="#br1" timeOffset="77774.02">28543 10190 590 0,'0'0'723'16,"0"0"-551"-16,0 0-83 15,0 0 22-15,0 0-45 0,0 0 1 16,86 102 35-1,-50-37-52-15,-2 1-23 0,0-3 3 16,-2-4-29-16,-5-5 6 16,1-6-7-16,-3-10-5 15,1-8-14-15,-4-5-74 16,-2-9-118-16,-3-11-137 16,-6-5-242-16</inkml:trace>
  <inkml:trace contextRef="#ctx0" brushRef="#br1" timeOffset="83381.87">16695 8588 1079 0,'0'0'187'15,"118"-4"-164"-15,-62 29 47 16,-12 15-3-16,-18 16-39 16,-21 9 3-16,-6 5-13 15,-40 0 24-15,-17-7-16 16,-11-11-15-16,-1-12 13 16,8-16-9-16,11-16 0 15,11-8 18-15,8-15 21 16,11-25 9-16,10-13-36 15,11-9-20-15,0-2 10 16,23 3-17-16,12 7 0 0,1 8-4 16,4 15-69-16,-3 12-141 15,-1 16-97-15,-2 3-495 16</inkml:trace>
  <inkml:trace contextRef="#ctx0" brushRef="#br1" timeOffset="83586.1">17260 8947 118 0,'0'0'1571'0,"0"0"-1507"0,0 0 11 16,0 0 88-16,0 0-107 16,0 0-56-16,1-20 0 15,-2 16 0-15,1 3 0 16,-2-1 0-16,2 1-20 15,0-1-178-15,-4-2-240 16,0-6-689-16</inkml:trace>
  <inkml:trace contextRef="#ctx0" brushRef="#br1" timeOffset="83917.21">17738 8422 100 0,'0'0'730'0,"0"0"-137"16,0 0-406-16,0 0 24 16,0 0-57-16,0 0-82 15,4-2-72-15,-7 55 0 16,-7 21 0-16,-3 14 0 15,0 1 0-15,1-2 0 16,1-8 0-16,3-8 0 16,2-13 0-16,1-9 0 15,2-15 0-15,0-8 0 0,2-14 0 16,-2-5-12-16,-1-7-211 16,-1 0-210-16,-1-12-582 15</inkml:trace>
  <inkml:trace contextRef="#ctx0" brushRef="#br1" timeOffset="88065.47">15393 10476 26 0,'0'0'88'15,"0"0"-65"-15,0 0 4 16,46-95 103-16,-20 60 811 15,13 3-832-15,18 5-29 16,7 3 69-16,0 12-52 0,-4 12-53 16,-8 0-37-16,-10 34-7 15,-9 17 7-15,-15 21-4 16,-18 12 9-16,-7 6 7 16,-35-1-13-16,-13-11 12 15,-10-8-12-15,-2-17 4 16,6-16 10-16,9-18-17 15,8-19 0-15,10 0 12 16,4-34 38-16,5-14-23 16,9-15-30-16,10-6 0 15,6-2 2-15,7 4-2 16,19 6-23-16,3 13-52 16,3 13-40-16,4 20-124 0,-2 15-23 15,-1 13-329-15,-3 18 201 16,2 8 162-16</inkml:trace>
  <inkml:trace contextRef="#ctx0" brushRef="#br1" timeOffset="88282.98">16100 10761 198 0,'0'0'1391'0,"0"0"-1261"15,0 0-9-15,0 0 82 0,0 0-199 16,0 0-4-16,7-4 0 16,-6 3 0-16,1 1 0 15,-2 0 0-15,2 0-14 16,-2 0-255-16,0 0-189 16,0 0-438-16,0 0 634 15</inkml:trace>
  <inkml:trace contextRef="#ctx0" brushRef="#br1" timeOffset="88646.04">16449 10476 19 0,'0'0'104'0,"0"0"-16"16,10-78 906-16,-10 64-746 15,0 8-34-15,0 4-34 16,0 2-30-16,0 0-109 16,0 10-32-16,0 32-9 15,-7 20 0-15,-8 18 0 16,-3 10 0-16,2-4 0 15,2-3 0-15,5-7 0 16,2-13 0-16,5-13 0 0,2-11 0 16,0-12 0-16,0-11-25 15,0-9-195-15,0-7-200 16,-1 0-334-16,-10-17 311 16</inkml:trace>
  <inkml:trace contextRef="#ctx0" brushRef="#br2" timeOffset="169660.17">4194 810 149 0,'0'0'1028'16,"0"0"-832"-16,0 0-185 0,0 0 78 15,16 125 43-15,-16-43-41 16,-10 16-34-16,-5 11 1 15,2 6 12-15,5-3-48 16,5-13-20-16,3-15 4 16,0-18-6-16,0-15 0 15,0-17-1-15,0-13-85 16,0-13-91-16,0-8-90 16,0-5-25-16,0-24-404 15</inkml:trace>
  <inkml:trace contextRef="#ctx0" brushRef="#br2" timeOffset="169980.36">4222 860 114 0,'0'0'64'16,"0"0"735"-16,90-60-509 15,-26 54-263-15,16 6 0 16,10 0 33-16,-8 25-28 16,-12 12-18-16,-22 10 12 15,-21 8-16-15,-26 2-4 0,-13 6 14 16,-40-6-8-16,-17-8-12 15,-11-12-19-15,5-18-78 16,4-15-26-16,14-4-165 16,8-11-381-16</inkml:trace>
  <inkml:trace contextRef="#ctx0" brushRef="#br2" timeOffset="170692.39">5463 596 24 0,'0'0'77'0,"0"0"-24"16,0 0-7-16,0 0 8 15,0-82 792-15,0 74-612 16,0 4-112-16,0 4 56 15,0 0-83-15,0 13-88 16,0 29-7-16,0 24 37 16,0 19 35-16,0 15-30 15,0 2-16-15,-9-2-5 16,-1-11-16-16,1-11-2 0,6-11-6 16,0-12-28-16,3-12-84 15,-2-14-84-15,2-17-123 16,0-12-431-16</inkml:trace>
  <inkml:trace contextRef="#ctx0" brushRef="#br2" timeOffset="170977.25">5940 534 149 0,'0'0'965'0,"0"0"-627"0,0 0-188 16,0 0-11-16,0 0-82 16,0 0-50-16,2 65-7 15,-2 17 52-15,0 13-9 16,0 2-11-16,0-3-16 16,0-10-10-16,0-9-3 15,0-12-1-15,3-12-4 16,3-12-1-16,2-15-62 15,0-10-65-15,1-12-119 16,-1-2-94-16,-7-17-381 16</inkml:trace>
  <inkml:trace contextRef="#ctx0" brushRef="#br2" timeOffset="171168.17">5453 989 1377 0,'0'0'298'0,"0"0"-298"15,0 0 0-15,0 0 2 16,107-10 6-16,-23 3-3 16,11-1-5-16,1-4-77 15,-7 0-154-15,-13-2-348 16</inkml:trace>
  <inkml:trace contextRef="#ctx0" brushRef="#br2" timeOffset="171688.08">6467 1054 144 0,'0'0'1137'0,"0"0"-996"16,0 0-60 0,0 0 58-16,0 0-49 0,0 0-60 15,33 2-17-15,22 1 21 16,12-3-21-16,9 0-6 16,-1 0-7-16,-2 0-1 15,-15 0-42-15,-9 0-102 16,-20 0-132-16,-23 0-246 15</inkml:trace>
  <inkml:trace contextRef="#ctx0" brushRef="#br2" timeOffset="171905.05">6530 1230 1024 0,'0'0'529'16,"0"0"-529"-16,0 0 0 15,0 0 88-15,0 0-8 16,0 0-29-16,89 36-6 16,-37-36-29-16,8 0-4 15,6 0-12-15,1-6-19 16,-3 1-91-16,-7-1-126 16,-8 0-47-16,-12 3-537 15</inkml:trace>
  <inkml:trace contextRef="#ctx0" brushRef="#br2" timeOffset="172406.33">7735 967 136 0,'0'0'1278'0,"0"0"-1014"15,0 0-237-15,0 0 21 16,0 0-17-16,0 0-22 16,43 14-6-1,20-14 16-15,20 0-12 0,19-3-7 16,8-11-28-16,3-2-139 16,-6-1-153-16,-21 0-390 15</inkml:trace>
  <inkml:trace contextRef="#ctx0" brushRef="#br2" timeOffset="172744.94">8803 517 119 0,'0'0'1015'15,"0"0"-656"-15,0 0-241 16,0 0-3-16,0 0-5 16,0 0-71-16,6 14-34 15,-6 42-5-15,0 20 19 16,-3 12-1-16,-3 2-9 15,1-5-5-15,1-5 0 0,4-7-4 16,-4-9-81-16,2-10-91 16,-2-8-172-16,-1-17-512 15</inkml:trace>
  <inkml:trace contextRef="#ctx0" brushRef="#br2" timeOffset="173144.93">9171 913 76 0,'0'0'1164'0,"102"-27"-994"15,-45 27-113-15,-4 0 85 16,-10 20-45-16,-14 12-60 16,-7 6 5-16,-19 6-27 15,-3 1-9-15,-30-1 10 16,-19-5-6-16,-12-13 3 0,0-11-10 15,7-13 3-15,15-2-6 16,14-23 2-16,12-11 0 16,11-10-2-16,2-4 0 15,21 4-24-15,15 6-57 16,3 11-195-16,1 8-241 16</inkml:trace>
  <inkml:trace contextRef="#ctx0" brushRef="#br2" timeOffset="173779.57">9829 959 889 0,'0'0'373'15,"0"0"-325"-15,121-22 52 16,-84 22 6-16,-5 11-44 16,-12 14-31-16,-11 7-8 15,-9 5-22-15,-12-1 2 16,-28 0 9-16,-9-7-12 15,-5-9-8-15,8-15-37 0,12-5 13 16,14-15 5-16,13-17-7 16,7-4 30-16,6-4 3 15,19 3 2-15,11 4 0 16,4 6 2-16,1 10-3 16,-1 9 12-16,-8 8-2 15,-3 0-4-15,-8 27-2 16,0 12-4-16,-8 9 11 15,-1 8-6-15,-6 8 0 16,-3 8 16-16,-3 16 10 16,0 21-9-16,-12 13 88 15,-13-1-92-15,-4-7 195 16,-8-20-202-16,4-17-11 16,-5-19 8-16,2-17-6 0,4-18 0 15,7-17-2-15,2-6 2 16,1-15-3-16,6-29 1 15,8-18-27-15,8-22 10 16,14-16-1-16,31-12-52 16,16-5-30-16,6 7-25 15,10 11-23-15,-3 23 0 16,-9 18-199-16,-5 13-296 16</inkml:trace>
  <inkml:trace contextRef="#ctx0" brushRef="#br2" timeOffset="174399.86">11121 480 900 0,'0'0'496'15,"0"0"-357"-15,0 0 0 16,0 0-38-16,0 0-95 15,0 0 2-15,43 118 20 16,-35-33 13-16,-8 10-4 16,0 0-24-16,0-4-11 15,-8-13 7-15,2-11-9 16,2-16-123-16,1-20-179 0,3-18-259 16,0-13-255-16</inkml:trace>
  <inkml:trace contextRef="#ctx0" brushRef="#br2" timeOffset="174631.99">11507 592 1246 0,'0'0'201'0,"0"0"-64"16,0 0 66-16,0 0-79 15,0 0-107-15,0 0-17 16,16 65 2-16,-16 8 22 0,-5 5-2 15,-6 3-22-15,-1-6 5 16,2-8-4-16,4-13-1 16,3-12-53-1,3-15-97-15,-2-14-101 0,-1-13-92 16,-6-2-395-16</inkml:trace>
  <inkml:trace contextRef="#ctx0" brushRef="#br2" timeOffset="174783.84">11143 873 1344 0,'0'0'112'15,"0"0"-107"-15,0 0 10 0,106-13-10 16,-34 6-5 0,10-2-40-16,-5-4-187 0,-2-5-411 15</inkml:trace>
  <inkml:trace contextRef="#ctx0" brushRef="#br2" timeOffset="175030.95">12077 342 577 0,'0'0'750'0,"0"0"-576"15,0 0 36-15,0 0-73 0,0 0-104 16,0 0-31-16,-5 71 2 16,2-11 1-16,2 4-4 15,-2-2 1-15,3-4-4 16,-1-8-41-16,1-15-168 16,-3-16-108-16,-2-11-205 15</inkml:trace>
  <inkml:trace contextRef="#ctx0" brushRef="#br2" timeOffset="175213.34">11904 544 844 0,'0'0'658'0,"0"0"-468"16,0 0-34-16,0 0-91 15,0 0-63-15,0 0-2 0,137-21-10 16,-67 18 8-16,-1 2-113 15,-5 1-179-15,-12-2-61 16,-10-1-639-16</inkml:trace>
  <inkml:trace contextRef="#ctx0" brushRef="#br2" timeOffset="175708.98">12520 294 44 0,'0'0'78'0,"0"0"983"15,0 0-809-15,0 0-73 16,0 0 41-16,0 0-106 15,-30-34-63-15,63 34-44 16,12 0-7-16,13 8 15 16,0 16-10-16,-9 8 5 15,-7 11-7-15,-12 6-3 0,-11 5 8 16,-10 10-8 0,-9 3 0-16,0 4 0 0,-12 6 0 15,-1-4 0-15,1-1 0 16,3-7 0-16,6-6 0 15,3-4 0-15,0-8 0 16,0-7 0-16,0-9 0 16,5-11 0-16,-5-7 0 15,0-6 0-15,0-5 0 16,0-2 0-16,0 0 0 16,-5 0 0-16,-22 0 0 15,-15 0 0-15,-13-7 0 0,-12-3 0 16,-12 0-140-1,-9-7-272-15,-7-5-425 0</inkml:trace>
  <inkml:trace contextRef="#ctx0" brushRef="#br2" timeOffset="176329.37">11294 185 45 0,'0'0'1336'0,"0"0"-1045"16,0 0-259-16,0 0 67 16,0 0-19-16,0 0-56 15,-90 0-24-15,7 29 6 16,-8 1-6-16,10-1-2 0,13-4-5 15,21-7-6-15,13-4 8 16,13-6 2-16,11-2 3 16,7-3-7-1,3-2 6-15,0 3-5 0,0 5 3 16,0 8-11-16,-2 14 14 16,-5 8 0-16,-2 11 10 15,-3 9 12-15,-9 7-9 16,0 7 12-16,0 2 1 15,2 0-14-15,1-1 9 16,6-2-13-16,3-5 1 16,6-5 5-16,3-6-12 15,0-9 11-15,14-7-11 0,5-6 2 16,2-5 0 0,3-6-3-16,4-4 0 0,5-7 7 15,6-2-8-15,4-4-45 16,3-3-85-16,0-3-188 15,-5 0-254-15</inkml:trace>
  <inkml:trace contextRef="#ctx0" brushRef="#br2" timeOffset="177070.69">6839 2631 80 0,'0'0'1493'0,"0"0"-1306"15,0 0-123-15,0 0 38 0,0 0-59 16,0 0-43-16,28-7 0 16,33 3-1-16,18-4 0 15,15-3-1-15,-6 3-48 16,-6 3-117-16,-21 5-93 15,-27 0-76-15</inkml:trace>
  <inkml:trace contextRef="#ctx0" brushRef="#br2" timeOffset="177266.05">6771 2907 1152 0,'0'0'605'0,"0"0"-605"0,0 0-48 16,114-12 48-16,-46 1 17 16,13-2-12-16,0 1 0 15,-7 0-10-15,-14 4-56 16,-17 2-167-16,-16 3-237 16</inkml:trace>
  <inkml:trace contextRef="#ctx0" brushRef="#br2" timeOffset="178210.05">5410 2345 918 0,'0'0'233'0,"0"0"-159"15,0 0 27-15,0 0-34 16,92-26-7-16,-25 20-1 16,6 6-3-16,-7 0-23 15,-14 9-12-15,-16 21-16 16,-24 14 0-16,-12 18-5 15,-23 11 11-15,-29 6-4 16,-6-7 9-16,9-11-16 16,25-11-3-16,21-8-19 15,10-4-24-15,34-4 36 16,9-3 5-16,0-2 5 0,-12-2-2 16,-21 2 3-1,-17-2-1-15,-31 3 0 0,-35-1-66 16,-22-8-113-16,0-7-177 15,0-4-622-15</inkml:trace>
  <inkml:trace contextRef="#ctx0" brushRef="#br2" timeOffset="179456.34">7869 2631 1128 0,'0'0'182'0,"0"0"-182"16,0 0 7-16,0 0 23 15,0 0-27-15,0 0 12 16,118 4 22-16,-39-4-33 15,12-9-4-15,1-10-101 0,-2 0-435 16</inkml:trace>
  <inkml:trace contextRef="#ctx0" brushRef="#br2" timeOffset="180242.89">9021 2076 1068 0,'0'0'202'0,"0"0"-103"15,0 0 79-15,0 0-28 16,0 0-134-16,0 0-16 16,0 69 0-16,0 8 13 15,0 15 21-15,-5 8-25 0,1 0-4 16,1-5 0-1,3-10-5-15,-2-12-83 0,-2-13-98 16,-5-14-7-16,3-19-287 16</inkml:trace>
  <inkml:trace contextRef="#ctx0" brushRef="#br2" timeOffset="180579.92">9464 2509 665 0,'0'0'664'0,"80"-31"-621"16,-35 31-6-16,-5 0 63 15,-4 27-66-15,-12 10-24 16,-8 9 5-16,-14 3 1 16,-2-2-14-16,-33-4 16 15,-13-7-7-15,-4-11 6 16,1-14-4-16,7-11-12 16,10 0 0-16,12-20-1 15,11-12 1-15,9-9-4 16,3-5-3-16,23 0-53 0,15 8-107 15,-2 6-119-15,-4 14-684 16</inkml:trace>
  <inkml:trace contextRef="#ctx0" brushRef="#br2" timeOffset="181308.81">10025 2571 1200 0,'0'0'75'0,"0"0"-55"15,0 0 68-15,0 0-42 16,83 53-13-16,-83-19-1 16,0 2-14-16,-22-4-11 15,-11-6 0-15,2-6-2 16,2-8-5-16,11-11-10 15,5-1 5-15,13-13 3 16,0-9 0-16,15-4-12 0,14 7 10 16,4 8-4-1,-1 11 4-15,-3 8 4 16,-3 25 5-16,-5 18 3 16,-3 12 17-16,-6 5-10 0,-6 4 15 15,-4 6-3-15,-2 0-13 16,0-1 35-16,-7-2-39 15,-9-8 18-15,-10-12 12 16,-5-10-38-16,-3-9 0 16,-2-10 8-16,2-10-10 15,10-12 6-15,6-4 1 16,12-21 0-16,6-23 4 16,15-21-11-16,28-20-36 15,17-12-123-15,5-3-126 16,-5 9-209-16</inkml:trace>
  <inkml:trace contextRef="#ctx0" brushRef="#br2" timeOffset="181886.87">11203 2082 97 0,'0'0'1137'16,"0"0"-905"-16,0 0-81 16,0 0-3-16,0 0-64 15,0 0-76-15,3 49 6 16,-3 14 15-16,0 14 7 15,-11 5-23-15,-2 3-8 16,3-5 0-16,2-10-2 0,3-12-3 16,1-16-55-1,4-12-70-15,0-13-110 16,0-12-149-16,9-5-585 16</inkml:trace>
  <inkml:trace contextRef="#ctx0" brushRef="#br2" timeOffset="182130.03">11519 2155 39 0,'0'0'948'15,"0"0"-518"-15,0 0-296 16,0 0 46-16,0 0-29 16,0 0-123-16,29 0-25 15,-29 55 5-15,0 20 30 16,0 6-31-16,0 4 1 0,0-6-5 15,0-7 4-15,0-17-14 16,5-18 3-16,-2-10-71 16,-1-13-90-16,-2-11-93 15,0-3-81-15,-3-3-329 16</inkml:trace>
  <inkml:trace contextRef="#ctx0" brushRef="#br2" timeOffset="182305.94">11182 2370 42 0,'0'0'1206'0,"0"0"-960"15,0 0-227 1,0 0 16-16,0 0 13 0,124-19-39 16,-64 12-9-16,-1-3-18 15,1 2-145-15,-11-4-129 16,-9-2-519-16</inkml:trace>
  <inkml:trace contextRef="#ctx0" brushRef="#br2" timeOffset="182579.05">11907 1878 34 0,'0'0'888'0,"0"0"-523"16,0 0-235-16,0 0 55 16,0 0-76-16,0 0-67 15,6 8-35-15,-6 31-7 16,0 7 20-16,-6 2-19 16,3-2 7-16,1-5-8 15,2-4-3-15,0-8-75 16,0-7-100-16,0-11-108 15,0-9-369-15,0-2 184 16</inkml:trace>
  <inkml:trace contextRef="#ctx0" brushRef="#br2" timeOffset="182747.97">11691 2026 987 0,'0'0'365'16,"0"0"-247"-16,0 0-32 15,0 0-65-15,98-24 3 16,-35 23-19-16,4 1-5 16,-3 0-18-16,-6 0-157 15,-12-3-160-15,-10-5-526 16</inkml:trace>
  <inkml:trace contextRef="#ctx0" brushRef="#br2" timeOffset="183360.71">12287 1646 9 0,'0'0'125'0,"0"0"763"16,0 0-690-16,0 0-100 16,0 0 131-16,0 0-89 15,-13-31-51-15,13 29-40 16,0 2-40-16,13 0-9 15,17 0-1-15,13 0 1 16,6 13 12-16,-4 2-11 16,-10 6 8-16,-10 7-4 15,-10 11-3-15,-8 9 15 16,-5 13-14-16,-2 7 3 16,0 6 0-16,-8 2-1 15,1 6-5-15,3-1 0 16,4 2 3-16,0 4 0 15,0-3-2-15,0-5-1 0,0-4 10 16,1-13-9-16,3-13 5 16,-2-10-3-16,-1-13 1 15,1-9-1-15,-2-7-2 16,0-7-1-16,0-3 16 16,0 0 0-16,-13 0 46 15,-14 0-43-15,-11 0-19 16,-1 0 0-16,2-1 0 15,4-4 0-15,2 1 0 16,1-1-28-16,0-3-137 16,0-2-191-16,2-5-201 15</inkml:trace>
  <inkml:trace contextRef="#ctx0" brushRef="#br2" timeOffset="184009.83">11392 1710 1236 0,'0'0'161'0,"0"0"-95"16,0 0 74-16,0 0-120 15,-104-17-11-15,55 23-9 16,1 8 0-16,5 2 1 15,7-2 3-15,5-2-4 16,7-1 4-16,4-4-1 16,4 0 28-16,4-1 0 0,-1 0 4 15,-1 1 7-15,2 2-18 16,-3 1 11-16,1 2-7 16,-2 3-21-16,0 4 9 15,1 5-14-15,-1 4 3 16,1 6-1-16,-3 6 4 15,6 7-5-15,-1 8-3 16,2 8 0-16,-1 4 15 16,2 2-12-16,2 0 3 15,-1 1 1-15,3-4-2 16,1-3-3-16,2-5 0 16,1-12 1-16,2-4 6 15,0-9-7-15,0-4 1 0,0-7 1 16,5-2-3-1,5-7-1-15,2-3 3 0,7-3-2 16,9-4 16-16,10-3-16 16,11 0-1-16,2-10-11 15,-1-4-149-15,-8-2-149 16,-12 3-246-16</inkml:trace>
  <inkml:trace contextRef="#ctx0" brushRef="#br2" timeOffset="186490.73">23972 1909 896 0,'0'0'735'16,"0"0"-673"0,0 0-52-16,0 0-6 0,0 0 0 15,-18 122 20-15,3-51 30 16,-1 1-33-16,6-2-11 15,1-3-2-15,4-6-2 16,1-10-12-16,1-7-61 16,0-13-146-16,1-11-131 15,2-10-715-15</inkml:trace>
  <inkml:trace contextRef="#ctx0" brushRef="#br2" timeOffset="186751.86">24229 1959 648 0,'0'0'804'0,"0"0"-624"16,0 0-68-16,0 0-18 16,0 0-90-16,0 0 0 15,0 55-4-15,0 1 21 16,0 9-1-16,0-1 19 15,0 0-38-15,-2-5 6 16,-2-4-1-16,-1-9-6 16,1-7-3-16,1-12-104 0,-1-11-108 15,-1-8-108-15,1-7-341 16</inkml:trace>
  <inkml:trace contextRef="#ctx0" brushRef="#br2" timeOffset="186956.62">23856 2280 443 0,'0'0'1219'16,"0"0"-1166"-16,0 0-40 15,0 0 16-15,0 0-27 16,0 0-4-16,95-4 1 15,-26-4-61-15,4-6-160 0,-6-5-224 16</inkml:trace>
  <inkml:trace contextRef="#ctx0" brushRef="#br2" timeOffset="187232.21">24637 1608 1129 0,'0'0'277'16,"0"0"-139"-16,0 0 10 0,0 0-120 15,0 0-28-15,0 0-10 16,-19 123 10-16,15-62 1 15,4-1 6-15,0-9-8 16,0-6 1-16,0-6-129 16,1-14-110-16,-1-10-184 15</inkml:trace>
  <inkml:trace contextRef="#ctx0" brushRef="#br2" timeOffset="187419.89">24460 1826 11 0,'0'0'1435'0,"0"0"-1303"15,0 0-99-15,0 0-2 16,0 0-28-16,108-30-3 16,-39 26-15-16,6 1-104 15,-3 0-104-15,-7 0-317 16</inkml:trace>
  <inkml:trace contextRef="#ctx0" brushRef="#br2" timeOffset="188095.96">24964 1431 53 0,'0'0'1134'0,"0"0"-848"15,0 0-178-15,0 0 19 16,0 0-27-16,0 0-36 16,15-12-54-16,36 10 3 15,19 2 5-15,13 0-2 16,-8 0 17-16,-14 0-9 15,-19 7-8-15,-18 3-7 16,-11 9-2-16,-10 6-7 16,-3 12 0-16,0 12 5 15,-18 14 8-15,-7 10-2 0,1 9-11 16,3 5 0 0,5 0 0-16,7-3 0 0,3-1 0 15,4-7 0-15,2-2 0 16,0-4 0-16,0-7 0 15,0-7 0-15,3-8 0 16,2-13 0-16,-2-9 0 16,-3-9 0-16,0-3 0 15,0-2 0-15,-2-5 0 16,-7 3 0-16,-1-3 0 16,1-1 0-16,2-2 0 15,-1-4 0-15,-4 0 0 16,-1 0 0-16,-8 0 0 0,-6-5 0 15,-3-9-37-15,-4-1-212 16,-2-4-203-16,-4-3-795 16</inkml:trace>
  <inkml:trace contextRef="#ctx0" brushRef="#br2" timeOffset="188710.01">24060 1492 106 0,'0'0'1333'16,"0"0"-1084"-16,0 0-204 15,0 0 53-15,0 0-57 16,-95-54-36-16,31 54-5 16,-5 0-1-16,3 6 1 15,13 1 0-15,15-2 0 16,16-2 1-16,12 0 5 15,7-2-6-15,1 0 0 0,2 2 6 16,0 6-5-16,-1 9 3 16,-5 11-2-16,-3 12 51 15,-3 10-26-15,-7 14 17 16,-5 10-17-16,-5 10-27 16,1 5 0-16,-1 2 0 15,3-2 0-15,3-4 0 16,6-8 0-16,4-5 0 15,4-6 0-15,4-7 0 16,3-8 0-16,2-9 0 16,0-11 0-16,0-8 0 15,0-5 0-15,0-7 0 0,0-3 0 16,0-2 0 0,12-1 0-16,5-1 0 0,9-1 0 15,12-2 0-15,11-2 0 16,1 0 0-16,1-3 0 15,-2-11-159-15,-11-6-335 16</inkml:trace>
  <inkml:trace contextRef="#ctx0" brushRef="#br2" timeOffset="189146.03">22469 2213 82 0,'0'0'1262'15,"0"0"-921"-15,0 0-259 16,0 0 76-16,0 0-49 15,0 0-96-15,-12-15-13 16,43 15 0-16,24-2 0 16,25-6 0-16,9 1 0 15,-4-3 0-15,-15 5-53 16,-18 1-138-16,-19-1-231 16,-20 3-421-16</inkml:trace>
  <inkml:trace contextRef="#ctx0" brushRef="#br2" timeOffset="189380.47">22634 2373 212 0,'0'0'1253'0,"0"0"-1163"15,0 0 5-15,0 0 56 16,0 0-42-16,0 0-69 15,18 0-13-15,18 0-4 16,15-3-23-16,5-4 8 16,1-1-8-16,-7 2-121 0,-7 3-128 15,-14 2-152-15,-13 0-433 16</inkml:trace>
  <inkml:trace contextRef="#ctx0" brushRef="#br2" timeOffset="194184.84">21049 2351 1320 0,'0'0'107'15,"0"0"-102"-15,0 0 16 16,0 0 31-16,88 0 45 16,-20 0-31-16,2-7-59 15,-2-1 3-15,-13 2-10 16,-15 0-175-16,-11-1-168 15</inkml:trace>
  <inkml:trace contextRef="#ctx0" brushRef="#br2" timeOffset="195012.31">21669 1956 865 0,'0'0'209'0,"0"0"-158"15,0 0 48-15,0 0-33 0,0 0-9 16,97 0 17-16,-43 0-27 15,1 7 3-15,-10 6-14 16,-12 9-19-16,-20 7-14 16,-13 11 4-16,-35 9-3 15,-20 4 7-15,-6 0-7 16,11-4-2-16,20-3-2 16,22 0-23-16,8 0-3 15,22 4 7-15,14 0 16 16,0-3 2-16,-6-2 2 15,-12-9 22-15,-14-5-2 16,-4-5 2-16,-20-6 4 16,-18-5-14-16,-5-6 0 0,1-7-13 15,6-2-119-15,8 0-94 16,6-11-439-16</inkml:trace>
  <inkml:trace contextRef="#ctx0" brushRef="#br2" timeOffset="200911.23">16811 2046 1190 0,'0'0'154'0,"0"0"-75"16,0 0 87-16,0 0-22 15,0 0-81-15,0 0-57 0,5-3-6 16,-2 42-16-16,-2 24 16 15,-1 19 13-15,0 10-3 16,0 8-8-16,0-4-1 16,0-1 3-16,0-9-4 15,0-10 0-15,0-18-2 16,5-14-43-16,1-16-158 16,-4-16-61-16,-2-12-177 15</inkml:trace>
  <inkml:trace contextRef="#ctx0" brushRef="#br2" timeOffset="201174.87">16778 2027 1274 0,'0'0'126'16,"0"0"-102"-16,0 0 69 15,0 0-17-15,-98 57-75 16,41 23 11-16,-8 17-10 16,2 19 19-16,5 5 8 15,9-7-19-15,10-5-2 16,5-10-6-16,12-19-4 16,11-15-13-16,11-25-216 15,0-28-26-15,18-12-414 16</inkml:trace>
  <inkml:trace contextRef="#ctx0" brushRef="#br2" timeOffset="201332.51">16312 2777 989 0,'0'0'304'16,"0"0"-277"-16,0 0 1 15,0 0-3-15,111-73-21 16,-29 46 28-16,9 5-32 15,5 1-3-15,-4-1-63 16,-17 2-335-16</inkml:trace>
  <inkml:trace contextRef="#ctx0" brushRef="#br2" timeOffset="201909.13">17050 2456 1270 0,'0'0'204'16,"0"0"-171"-16,0 0 14 15,0 0 32-15,0 0-59 16,0 0-6-16,4 96 102 15,-4-36-82-15,0-4-22 16,-3-11-12-16,-1-12 7 0,4-15-9 16,0-10 2-16,0-8-1 15,13-3 0 1,22-28-2-16,12-16 3 0,6-4 2 16,-4 6 2-16,-15 14 1 15,-15 16-5-15,-10 13 0 16,-6 2-4-16,1 7 4 15,-1 23 0-15,-3 9 1 16,0 11 5-16,0-5 8 16,0-6-14-16,0-7 0 15,0-8-2-15,7-12 0 16,2-4-24-16,3-8-92 16,4 0-135-16,1-11-97 15</inkml:trace>
  <inkml:trace contextRef="#ctx0" brushRef="#br2" timeOffset="202144.94">17709 1988 1334 0,'0'0'134'0,"0"0"-46"15,0 0 76-15,0 0-50 16,0 0-114-16,0 0 0 15,-15 152 62-15,-7-50-49 0,0 11 1 16,2 1-11 0,4-10-3-16,10-17 0 15,6-26-54-15,0-25-79 0,0-16-22 16,0-18-159 0,0-2-253-16</inkml:trace>
  <inkml:trace contextRef="#ctx0" brushRef="#br2" timeOffset="202284.73">17427 2404 1316 0,'0'0'74'15,"0"0"-74"-15,0 0-3 16,96-4 3-16,-22 4-6 16,5 0 3-16,-6 0-172 15,-22 6-320-15</inkml:trace>
  <inkml:trace contextRef="#ctx0" brushRef="#br2" timeOffset="202528">18040 2433 1529 0,'0'0'156'16,"0"0"-128"-16,0 0 35 15,0 0-28-15,0 0-23 16,-15 116 57-16,1-55-48 16,0 0-14-16,1-6-7 0,4-7 0 15,4-7-9-15,4-9-14 16,1-8-131-16,0-10-180 16,0-10-192-16</inkml:trace>
  <inkml:trace contextRef="#ctx0" brushRef="#br2" timeOffset="203043.22">18421 1993 1272 0,'0'0'140'15,"0"0"-61"-15,0 0 74 16,0 0 5-16,0 0-62 15,0 0-93-15,-7 32 20 16,-7 42-19-16,-8 20 42 16,-7 3-42-16,2 2 12 15,2-4-16-15,2-6 0 16,7-11-2-16,6-13-3 16,4-15-62-16,6-16-121 15,0-14-138-15,0-15-174 0</inkml:trace>
  <inkml:trace contextRef="#ctx0" brushRef="#br2" timeOffset="203328.34">18541 2579 1094 0,'0'0'291'16,"90"-64"-246"-16,-42 47 44 15,1 11 50-15,-9 6-60 16,-8 18-11-16,-9 19-13 15,-15 6-43-15,-8 7-1 16,-18 1 0-16,-25-7-8 16,-11-7 6-16,-3-13-9 15,8-15 0-15,13-9 6 16,11-6-1-16,11-21-4 0,6-7-1 16,8-7-16-16,0-1 12 15,19 1-57-15,12 3-89 16,2 1-141-16,0 8-241 15</inkml:trace>
  <inkml:trace contextRef="#ctx0" brushRef="#br2" timeOffset="204174.84">19084 2518 1136 0,'0'0'242'16,"0"0"-234"-16,0 0 61 15,0 0 40-15,90-1-60 16,-86 33 11-16,-4 9-29 16,-13 3-14-16,-17-3 1 15,-6-7-16-15,2-11 0 16,6-12-2-16,8-10 5 15,10-1 4-15,10-21-3 16,0-11-4-16,21-6-2 16,11 2-2-16,0 12 2 15,-5 13 0-15,-9 11 2 16,-2 11-6-16,-4 31 2 0,-3 19 2 16,-8 23 15-16,-1 16-13 15,-13 12 106-15,-17 3-37 16,-7-3-69-16,-5-7 4 15,-4-15-6-15,4-19 0 16,2-25-2-16,9-22 2 16,8-22-4-16,4-2 3 15,7-32-7-15,4-23-15 16,8-23-82-16,20-15 65 16,30-8 6-16,16-1-110 15,7 3-49-15,0 10-175 16</inkml:trace>
  <inkml:trace contextRef="#ctx0" brushRef="#br2" timeOffset="204641.31">18100 2094 1354 0,'0'0'321'0,"0"0"-238"16,0 0 40-16,0 0-60 16,0 0-42-16,0 0-21 15,0 0-10-15,6-7-80 16,15 29-151-16,4 1-144 16</inkml:trace>
  <inkml:trace contextRef="#ctx0" brushRef="#br2" timeOffset="205125.54">19526 1903 164 0,'0'0'1307'0,"0"0"-1204"16,0 0-103-16,0 0-15 15,0 0 15-15,88 137 81 16,-52-42-31-16,-8 24-1 15,-22 30-2-15,-6 19-20 16,-37 13 4-16,-18-7-31 0,-11-20-8 16,-13-24-155-16,-11-33-144 15,1-32-217-15</inkml:trace>
  <inkml:trace contextRef="#ctx0" brushRef="#br2" timeOffset="205677.34">16259 1652 603 0,'0'0'332'15,"0"0"-155"-15,0 0-28 16,-98 14-45-16,64 66-57 15,-7 41 78-15,2 37 25 16,6 21-38-16,11 17-68 16,13 1-35-16,9-6-8 15,0-15 8-15,18-27-11 16,14-24 2-16,17-22-92 16,16-27-58-16,16-17-50 0,8-25-8 15,4-19-799 1</inkml:trace>
  <inkml:trace contextRef="#ctx0" brushRef="#br2" timeOffset="213024.34">24248 3399 54 0,'0'0'99'16,"0"0"500"-16,0 0-9 16,0 0-515-16,0 0-44 15,0 0 111-15,0 0-22 16,8-37-58-16,-8 37-43 16,0 0-14-16,0 0-5 15,0 13-1-15,0 18 1 16,0 13 3-16,0 9 13 15,-6 8 2-15,-3 3-6 16,-3 0-4-16,3 0-5 0,1-6 0 16,3-9-3-1,5-9 0-15,0-9-36 0,0-6-59 16,0-11-163-16,0-9-86 16,0-5-542-16</inkml:trace>
  <inkml:trace contextRef="#ctx0" brushRef="#br2" timeOffset="213407.13">24571 3412 50 0,'0'0'11'0,"0"0"1088"16,0 0-927-16,0 0-138 15,0 0 110-15,0 0-2 16,19-45-99-16,-19 50-43 16,0 18-6-16,0 12 6 15,-6 8 23-15,-3 7-7 16,-1 7 20-16,-1 1-21 15,3-3-8-15,-2-1 10 0,3-7-16 16,1-6-1 0,0-4 3-16,0-9-3 0,4-8-79 15,-1-6-79-15,-3-7-96 16,-4-6-23-16,-9-1-297 16,-1 0 190-16</inkml:trace>
  <inkml:trace contextRef="#ctx0" brushRef="#br2" timeOffset="213628.15">24147 3732 110 0,'0'0'1305'16,"0"0"-1168"-16,0 0-129 15,0 0 0-15,0 0-3 16,95-39-5-16,-31 26 3 16,8 3-9-16,1-1-59 15,-3-2-129-15,-10-1-301 16</inkml:trace>
  <inkml:trace contextRef="#ctx0" brushRef="#br2" timeOffset="214010.95">25092 3110 64 0,'0'0'1188'0,"0"0"-1028"16,0 0-88-16,0 0 87 16,0 0-36-16,0 0-37 15,3-40-85-15,-3 49-1 16,0 15-9-16,0 11 5 0,0 5 4 15,-4 1 0-15,-6-4 10 16,1-1-18-16,1-4 8 16,1-6-128-16,2-4-34 15,1-7-120-15,-2-10-158 16,1-5-367-16</inkml:trace>
  <inkml:trace contextRef="#ctx0" brushRef="#br2" timeOffset="214179.96">24936 3258 48 0,'0'0'1129'0,"0"0"-897"0,0 0-217 15,0 0 82-15,0 0-1 16,0 0-90-16,42-34-6 16,19 29-5-16,15 0 1 15,0 1-116-15,-12-1-133 16,-15-2-377-16</inkml:trace>
  <inkml:trace contextRef="#ctx0" brushRef="#br2" timeOffset="214727.12">25400 2914 107 0,'0'0'1296'15,"0"0"-1180"-15,0 0-101 16,0 0 74-16,0 0-37 15,0 0-23-15,82-29-21 16,-22 35 8-16,1 12 11 0,-5 4-19 16,-10 6 9-1,-11 2 1-15,-11 11-15 0,-14 10 10 16,-10 14-9-16,0 10 23 16,-12 9 5-16,-10 2-29 15,0-1 10-15,3 1-9 16,3-7 0-16,7-10 0 15,3-12-4-15,5-11 0 16,1-11 0-16,0-8 4 16,0-10-4-16,0-3 1 15,0-4 6-15,0-6-4 16,0-1-3-16,0-3 0 16,0 0 8-16,0 0-7 15,0 0 7-15,0-9-8 16,-18-3-37-16,-17-4-92 0,-17 2-87 15,-18 1 30-15,-10 0-174 16,-5-2-594-16</inkml:trace>
  <inkml:trace contextRef="#ctx0" brushRef="#br2" timeOffset="-214189.7">24435 2985 93 0,'0'0'27'16,"0"0"920"-16,0 0-815 15,0 0-44-15,0 0 43 16,0 0-63-16,-109-66-36 0,81 66 3 16,5 0-3-1,5 0-10-15,5 0 32 0,2 2-21 16,4 2-16-16,-2 2 7 15,-4 4-18-15,-1 5 4 16,-4 9 1-16,-1 9-10 16,-4 7 12-16,0 7-6 15,0 5 10-15,7 5 15 16,0 2-20-16,3 3 13 16,4 2-5-16,4 1-16 15,3 3 24-15,-1 3-9 16,0 2-8-16,-1-2 5 15,-1-8-15-15,2-10 3 16,3-11 0-16,0-11-1 0,0-7 5 16,6-4-8-16,3-6 1 15,1-2 4-15,-4-3 3 16,0-2-13-16,0-3 5 16,-1-2-88-16,8-2-123 15,2-9-172-15,8-14-416 16</inkml:trace>
  <inkml:trace contextRef="#ctx0" brushRef="#br2" timeOffset="-213751.14">23335 3575 842 0,'0'0'473'0,"0"0"-315"16,0 0 7-16,0 0-38 15,0 0-55-15,0 0-45 16,-4-5-7-16,29-1-14 15,29-2 0-15,22-5-6 16,6 1 0-16,0 3-4 16,-16 4-45-16,-22 5-113 15,-17 0-133-15,-22 0-172 16</inkml:trace>
  <inkml:trace contextRef="#ctx0" brushRef="#br2" timeOffset="-213551.69">23347 3774 1420 0,'0'0'131'15,"0"0"-127"-15,0 0 29 16,0 0 61-16,0 0-58 16,0 0-28-16,124-14 2 15,-48 1-6-15,2 3-8 16,-11 0-52-16,-19 3-226 15,-23-3-269-15</inkml:trace>
  <inkml:trace contextRef="#ctx0" brushRef="#br2" timeOffset="-211918.99">21120 3480 826 0,'0'0'324'0,"0"0"-174"16,0 0 16-16,0 0 52 15,0 0-107-15,0 0 14 16,6-53-44-16,-6 53-44 15,0 0-28-15,0 3-9 16,0 23-13-16,0 20 12 0,-1 19 1 16,-10 10 0-16,0 1 9 15,3-3-7-15,2-9 1 16,3-7-3-16,1-8 0 16,1-9 0-16,1-6 0 15,0-5 0-15,0-5-55 16,4-6-97-16,9-7-64 15,1-8-108-15,-2-3-162 16</inkml:trace>
  <inkml:trace contextRef="#ctx0" brushRef="#br2" timeOffset="-211369.85">21401 3642 773 0,'0'0'356'0,"0"0"-234"16,0 0 22-16,0 0 2 15,70-76-31-15,-48 72-44 16,7 4-50-16,2 0-11 15,-1 13 2-15,-3 16-3 16,-11 9 1-16,-7 5 7 16,-9 7-16-16,0-2 16 15,-18-3-15-15,-9-6 9 16,-4-9 0-16,0-10-9 16,4-11 5-16,6-5 3 15,1-4-4-15,1-6 16 0,4-18-15 16,0-10-3-1,9-8-4-15,6-1 0 0,0-1-1 16,9-2-50-16,17 7-71 16,2 3-150-16,-4 12-112 15,-15 12-655-15</inkml:trace>
  <inkml:trace contextRef="#ctx0" brushRef="#br2" timeOffset="-210600.25">21623 3254 803 0,'0'0'351'0,"0"0"-238"16,0 0 5-16,0 0-7 15,0 0-26-15,0 0-53 0,-3 0-4 16,27 0 0-16,10 0 8 15,9-2 10-15,-1-4-31 16,-6 2-10-16,-8 3-1 16,-8-1-2-16,-7 2-3 15,-4 0 1-15,0 0-60 16,-3 0-124-16,-3-2-76 16,-3-3-272-16</inkml:trace>
  <inkml:trace contextRef="#ctx0" brushRef="#br2" timeOffset="-209753.56">21935 3030 719 0,'0'0'163'0,"0"0"-86"15,0 0 14-15,0 0-32 16,0 0-38-16,0 0 19 15,54-2 14-15,-19 2-24 16,2 0-3-16,1 0 6 16,-1 0-13-16,-5 2 2 15,-7 6-13-15,-6 4-7 16,-8 0-1-16,-11 6 1 16,0 6-2-16,-26 6 1 15,-11 5 2-15,-5-2 0 0,7-4-3 16,12-6 0-16,13-5-3 15,10-1-3-15,7-2 4 16,21-2 1-16,11-2 2 16,8 2 6-16,-1-4-4 15,-9 1 8-15,-10 1 8 16,-14-1-9-16,-10 4 4 16,-3 1 1-16,-18 2 0 15,-13 1 48-15,-3-4-27 16,4-3-12-16,3-3-13 15,5-3-7-15,7-1-4 16,0-3 0-16,3-1-8 0,4 0-100 16,3 0-104-16,5-5-296 15</inkml:trace>
  <inkml:trace contextRef="#ctx0" brushRef="#br2" timeOffset="-201834.09">25959 3534 827 0,'0'0'412'15,"0"0"-313"-15,0 0-4 16,0 0 41-16,0 0-83 16,0 0-27-16,88-17 19 15,-19 14-10-15,7 1-23 16,0-1-7-16,0 0-10 16,-9 2-83-16,-10-1-153 15,-18-1-122-15</inkml:trace>
  <inkml:trace contextRef="#ctx0" brushRef="#br2" timeOffset="-201624.75">26077 3685 1215 0,'0'0'22'0,"0"0"-17"16,0 0 12-16,0 0 51 15,0 0-34-15,0 0-19 16,85 3-15-16,-19-3 8 16,4 0-8-16,-6 0-29 15,-4-1-107-15,-11-1-204 16</inkml:trace>
  <inkml:trace contextRef="#ctx0" brushRef="#br2" timeOffset="-201269.41">27200 3321 1347 0,'0'0'257'0,"0"0"-236"15,0 0 81-15,0 0-10 16,0 0-64-16,0 0-20 16,-69 56-8-16,8 1 0 15,-6 9 8-15,3 1-3 16,12-3-5-16,7-8 0 15,11-9-9-15,6-13-91 16,5-9-73-16,10-18-131 16,2-7-369-16</inkml:trace>
  <inkml:trace contextRef="#ctx0" brushRef="#br2" timeOffset="-201049.07">26848 3259 1065 0,'0'0'402'0,"0"0"-294"16,0 0-89-16,0 0 18 15,0 0-15-15,0 0 18 16,79 105 69-16,-40-42-59 16,3 5-44-16,-4 3-4 15,0-5 1-15,-4-7-6 16,-4-7-22-16,-6-10-150 15,-10-10-170-15,-10-12-575 16</inkml:trace>
  <inkml:trace contextRef="#ctx0" brushRef="#br2" timeOffset="-187306.7">15493 12478 30 0,'0'0'65'16,"0"0"392"-16,0 0-4 15,0 0-327-15,0 0-50 0,-64-77 5 16,62 59-16-16,2 1 22 16,0 1-35-16,15-1-13 15,19 0-29-15,18 4 1 16,17 12 23-16,12 1-21 16,2 27 2-16,-5 17-1 15,-19 17-14-15,-20 14 10 16,-25 12-8-16,-14 2-1 15,-33 1 10-15,-18-13-8 16,-13-13-3-16,-5-19 5 16,4-16 0-16,4-19 3 15,7-10-7-15,11-25 1 16,8-17 5-16,14-12-3 0,17-9-4 16,4-5 0-16,28 2-4 15,23 5-13 1,13 10-166-16,6 14-95 0,-3 13-567 15</inkml:trace>
  <inkml:trace contextRef="#ctx0" brushRef="#br2" timeOffset="-187099.23">16264 12803 1527 0,'0'0'165'0,"0"0"-156"16,0 0 34-16,0 0 31 16,0 0-73-16,0 0 0 15,-2-35-2-15,2 35-92 16,0-3-128-16,0-4-212 16,6-2-628-16</inkml:trace>
  <inkml:trace contextRef="#ctx0" brushRef="#br2" timeOffset="-186803.41">16641 12354 1305 0,'0'0'225'15,"0"0"-111"-15,0 0-49 16,0 0 59-16,0 0-80 16,0 0-44-16,-7 39 0 15,-4 32 5-15,-1 15 30 16,2 3-35-16,5-2 7 16,4-10-7-16,1-11 0 15,0-7-2-15,0-4-25 16,0-12-122-16,0-10-96 15,4-16-99-15</inkml:trace>
  <inkml:trace contextRef="#ctx0" brushRef="#br2" timeOffset="-185557.75">17326 12617 649 0,'0'0'290'15,"0"0"-209"-15,0 0 54 16,0 0 14-16,0 0-32 16,0 0-18-16,-5 0-39 15,5 0-15-15,0 0 17 16,0 0-45-16,0 0-2 16,0 0-7-16,3 0-5 15,28 0 7-15,25 0-9 16,21 0 14-16,10 0 14 15,4 0-19-15,-6-5 2 0,-12 2-6 16,-12 1 0-16,-13 2-1 16,-18 0-5-16,-15 0 3 15,-9-2-9-15,-6 2 10 16,0 0-4-16,0 0 1 16,0 0-1-16,0 0-15 15,0 0-62-15,0-1-111 16,-11 1-93-16,-8 0-670 15</inkml:trace>
  <inkml:trace contextRef="#ctx0" brushRef="#br2" timeOffset="-181969.83">18592 12302 63 0,'0'0'817'16,"0"0"-579"-16,0 0-117 15,0 0-31-15,0 0 31 16,0 0-2-16,0 0-57 0,0-52-55 16,0 81-4-1,0 19-3-15,-9 17 57 16,0 13-2-16,-4 5-33 0,1 4-13 15,-3 2 16-15,-1-7-5 16,2-5-16-16,4-11-1 16,7-11-2-16,3-11-1 15,0-15 0-15,0-7-68 16,4-10-36-16,6-3-103 16,-3-8-44-16,-3-1-325 15</inkml:trace>
  <inkml:trace contextRef="#ctx0" brushRef="#br2" timeOffset="-181536.68">18919 12584 1101 0,'0'0'87'0,"0"0"-50"15,97-48 52-15,-59 42-13 16,0 6-17-16,-5 8-5 15,-8 22-22-15,-13 12 5 16,-10 8-19-16,-2 2 6 16,-20 1 4-16,-17-7-26 15,-10-7 14-15,-2-9-4 16,1-13-7-16,10-13 1 16,11-4-5-16,9-15 3 15,15-21 5-15,3-15-9 16,18-12-3-16,19 0-25 15,5 3-89-15,0 13-71 0,-7 9-166 16</inkml:trace>
  <inkml:trace contextRef="#ctx0" brushRef="#br2" timeOffset="-180786.29">19007 12019 24 0,'0'0'95'0,"0"0"727"16,0 0-690-16,0 0-21 15,0 0-10-15,0 0-48 16,-22-9-37-16,22 9-14 16,8 0-2-16,15 0 4 15,8 4-2-15,5-1 12 0,0-2-14 16,-2 0-2-1,-4 5-46-15,-5-3-166 0,-8 1-243 16</inkml:trace>
  <inkml:trace contextRef="#ctx0" brushRef="#br2" timeOffset="-179986.34">19384 11747 123 0,'0'0'673'0,"0"0"-559"15,0 0-70-15,0 0 19 0,0 0 19 16,0 0-44 0,24-17-13-16,15 13-20 0,6 3 18 15,4 1 21-15,-1 0-18 16,-5 1 10-16,-7 13-12 15,-14 9-21-15,-18 6 2 16,-5 15-4-16,-38 9-1 16,-13 2 5-16,-5-1 0 15,10-10-5-15,15-7 0 16,20-4 7-16,12-7-7 16,11-1 0-16,23-1 0 15,9-2-5-15,-1-3 2 16,-6-3 3-16,-12-2 0 15,-14-3 4-15,-10 2-5 0,-10 1 1 16,-28 0 0-16,-12-2 2 16,-4-1-2-16,2-5-48 15,7-1-55-15,8-5-106 16,10 0-262-16</inkml:trace>
  <inkml:trace contextRef="#ctx0" brushRef="#br2" timeOffset="-178537.04">23896 12312 111 0,'0'0'838'15,"0"0"-659"-15,0 0-83 16,0 0-7-16,0 0 1 16,0 0-47-16,5-24-43 15,-4 66 0-15,-1 21 74 16,0 19-3-16,-12 9-38 16,-7 2-17-16,1-4-16 15,3-10 3-15,6-13-1 16,5-5-4-16,2-11-35 15,2-11-171-15,0-14-78 0,0-18-462 16</inkml:trace>
  <inkml:trace contextRef="#ctx0" brushRef="#br2" timeOffset="-178207.61">24326 12455 942 0,'0'0'243'0,"94"-36"-218"15,-33 33 50-15,-3 3 16 16,-6 15-30-16,-11 18-28 0,-13 11 2 16,-12 12-8-16,-16 3-20 15,0 2 7-15,-28-4-3 16,-18-14-11-16,-10-11 7 15,-9-14-6-15,2-15 5 16,11-3-9-16,15-30 3 16,20-18-9-16,17-17-5 15,12-7-26-15,31 1 1 16,10 9-27-16,5 7-74 16,-6 12-229-16,-11 7-382 15</inkml:trace>
  <inkml:trace contextRef="#ctx0" brushRef="#br2" timeOffset="-177745.58">24444 11805 116 0,'0'0'926'0,"0"0"-804"16,0 0-101-16,0 0 9 15,0 0-2-15,0 0-8 0,134 9-1 16,-76-2-19-16,-4-2-1 16,-2-2-46-16,-3-3-113 15,-6 0-183-15,-10-6-254 16</inkml:trace>
  <inkml:trace contextRef="#ctx0" brushRef="#br2" timeOffset="-177156.89">25013 11475 53 0,'0'0'77'16,"0"0"631"-16,0 0-584 15,0 0-77-15,0 0 0 16,0 0-13-16,57-50-11 16,-13 47 50-16,0 3-18 15,-1 0-22-15,-5 3 18 16,-11 14-27-16,-10 5-13 15,-9 6-9-15,-8 9 4 16,0 5-6-16,-15 8 0 16,-6-2 4-16,2 6-5 15,8-2 1-15,11 2 0 0,0-2 0 16,15-3 2 0,6-7-2-16,-6-6 0 0,-15-5 3 15,-3-4-2-15,-36-1 0 16,-9-6 1-16,-4-2-2 15,6-7-41-15,15-9-155 16,13-2-214-16</inkml:trace>
  <inkml:trace contextRef="#ctx0" brushRef="#br2" timeOffset="-176013.35">28468 12071 30 0,'0'0'1101'0,"0"0"-946"15,0 0-99-15,0 0 83 16,0 0-34-16,0 0-96 0,0 11-7 16,0 48 51-16,0 14-12 15,-5 9-3 1,-3-5-27-16,2 1 1 0,1-1-12 15,4-9 0-15,-1-5-4 16,2-13-65-16,0-18-100 16,3-18-93-16,13-14-351 15</inkml:trace>
  <inkml:trace contextRef="#ctx0" brushRef="#br2" timeOffset="-175704.75">29041 12176 82 0,'0'0'1156'0,"0"0"-1076"15,98-39-73-15,-64 39 82 16,-2 13 0-16,-10 19-54 16,-10 10-6-16,-9 6-6 15,-3 2-12-15,-12 0 16 16,-19-5-13-16,-12-9-13 15,-2-12 7-15,-6-14-2 16,8-10-4-16,5-7 4 16,13-25 0-16,12-10 0 15,13-8-6-15,18-3 0 16,25 1-5-16,12 8-39 16,5 5-108-16,-7 6-88 0,-12 7-426 15</inkml:trace>
  <inkml:trace contextRef="#ctx0" brushRef="#br2" timeOffset="-175367.26">29057 11506 111 0,'0'0'48'0,"0"0"887"16,0 0-821-16,0 0-113 15,0 0 35-15,0 0-19 16,72-14-14-16,-11 12-6 16,0-1-17-16,-7-4-132 15,-10 0-147-15,-8-2-232 16,-9-1 384-16</inkml:trace>
  <inkml:trace contextRef="#ctx0" brushRef="#br2" timeOffset="-174720.27">29751 11185 44 0,'0'0'59'15,"0"0"-49"-15,0 0-3 0,0 0 5 16,0 0 644 0,0 0-551-16,-36-22-57 0,36 19 70 15,-2 2-29-15,2-1-23 16,0 1-19-16,0-1-17 15,0-1 6-15,11 0-16 16,16-1-19-16,12 4 11 16,7 0-2-16,2 0 2 15,-1 16 6-15,-8 6-18 16,-12 5 5-16,-15 3-5 16,-12 6 0-16,-23 3-2 15,-26 6 9-15,-10 9-7 0,2-2 2 16,12 0 3-1,17-7-5-15,23-2 0 0,5-5 0 16,33-2-6-16,7-5 8 16,-2-7-2-16,-16-4 0 15,-22-6-4-15,-17-2-39 16,-35-2-2-16,-10-9-182 16,-3-1-478-16</inkml:trace>
  <inkml:trace contextRef="#ctx0" brushRef="#br2" timeOffset="-173137.68">25081 11455 91 0,'0'0'34'15,"0"0"7"-15,0 0 677 16,0 0-572-16,0 0-80 16,0 0 3-16,11-30-18 15,-8 30-31-15,8 0-5 16,8 0-3-16,9 0 2 16,8 0 10-16,2 0-10 15,-1 0-6-15,-4 6 17 16,-8 7-13-16,-4 1-7 0,-9 4-3 15,-3 3 0-15,-8 1-2 16,-1 5 0-16,-1 0 1 16,-17 1 2-16,-3 1-3 15,2-5 0-15,-4-2 0 16,3-2 4-16,-3-1-3 16,1-4 2-16,-2-1 0 15,0-4 4-15,3 0-7 16,9-3 0-16,5-3 1 15,4 1 2-15,3-2-3 16,-3-1 0-16,-3 3 0 16,-2-1-3-16,-2 4 3 15,-3 0 0-15,-1-2 5 16,2 0-2-16,3-2-2 16,6-2-1-16,3-2 5 0,0 0-5 15,0 0 2-15,0 0 1 16,0 1 3-16,0-1-3 15,0 1-5-15,0 0 2 16,0 2 0-16,0 2-5 16,0 2 4-16,5 2 1 15,5-1 5-15,2 1 0 16,6 0-1-16,0 1 10 16,4 0-7-16,-3 2 11 15,0 0-13-15,-2 0-4 0,-3 3-1 16,1 0 4-1,-5 1-4-15,1-1 0 0,0 2 4 16,-1 0-4-16,-1 2 0 16,-2 1 0-16,-3-3 5 15,-4 4 0-15,0-1 3 16,-10 1 13-16,-10 0-3 16,-8-2 8-16,-5 1-14 15,-3-4 3-15,1-5-1 16,2-2-10-16,3-8-4 15,9 2 0-15,3-3-3 16,6 0-97-16,1-6-122 16,0-11-349-16</inkml:trace>
  <inkml:trace contextRef="#ctx0" brushRef="#br2" timeOffset="-169337.75">5435 12129 881 0,'0'0'259'0,"0"0"-141"16,0 0-18-16,0 0-14 16,0 0 24-16,0 0-24 15,-12 0-30-15,12-3-23 0,24-1-33 16,30 0 4-16,37 1-4 15,37 2 6-15,48 1-13 16,37 0 7-16,32 16 0 16,23 4 2-16,13 0 4 15,5-3-7-15,-1 0 1 16,4 0 0-16,-2 0 0 16,6 2 0-16,7 0 4 15,3-2-11-15,0-2 15 16,-8-4-6-16,-10-4-2 15,-17-4-4-15,-30-2 1 16,-34-1 4-16,-46 0-1 16,-40 0 0-16,-45 0 0 15,-39 0-1-15,-23 0-14 0,-11-1-49 16,-3-3-37-16,-18 1-162 16,-7 1-123-16,-8-2-468 15</inkml:trace>
  <inkml:trace contextRef="#ctx0" brushRef="#br2" timeOffset="-166022.22">6947 11043 861 0,'0'0'296'0,"0"0"-159"16,0 0-9-16,0 0 10 16,0 0-17-16,0 0-89 15,0 0-32-15,0 35 0 16,-10 34 52-16,-8 10-10 16,-1 3-11-16,2 0-25 15,4-1-6-15,7-4 3 16,4-7-1-16,2-7-4 15,0-17-26-15,0-13-83 16,0-13-107-16,20-15-7 16,5-5-195-16</inkml:trace>
  <inkml:trace contextRef="#ctx0" brushRef="#br2" timeOffset="-165691.04">7454 11238 1074 0,'0'0'172'16,"93"-53"-148"-16,-41 42 75 16,-1 11 0-16,-2 0-39 15,-10 22 8-15,-8 14-28 16,-10 8-1-16,-15 8-12 15,-6 3-17-15,-19-2 22 0,-23-3-23 16,-13-10 3-16,-6-11 2 16,1-13-10-16,5-16 5 15,11-9 0-15,10-24-9 16,10-13 16-16,17-4-12 16,7-4-8-16,18 2 2 15,22 7-85-15,5 6-150 16,-2 8-116-16</inkml:trace>
  <inkml:trace contextRef="#ctx0" brushRef="#br2" timeOffset="-163938.22">7841 10600 26 0,'0'0'90'0,"0"0"837"16,0 0-746-16,0 0-112 15,0 0 56-15,0 0 8 16,0 0-50-16,-70-15-50 16,70 15-25-16,0 0-8 15,0 4-2-15,13 6 2 0,16 0 12 16,12-2-12-16,7-7 15 16,7-1-15-16,2 0-4 15,1 0-130-15,-6-8-123 16,-16-5-340-16</inkml:trace>
  <inkml:trace contextRef="#ctx0" brushRef="#br2" timeOffset="-163192.65">8342 10226 87 0,'0'0'792'15,"0"0"-696"-15,0 0 20 16,0 0 20-16,0 0-35 0,0 0-50 15,-8-14-29-15,25 9-8 16,22 0-10-16,16 1-1 16,8 4 23-16,-2 1-22 15,-12 21 9-15,-16 8-11 16,-20 11-1-16,-13 14 6 16,-21 8-2-16,-23 0-2 15,-4-5 2-15,6-11 3 16,15-7-12-16,17-4 4 15,10-3 0-15,4 1-3 16,20-4 3-16,1-2 0 16,-1-4 1-16,-10-3 3 15,-11-2-2-15,-3-2-2 16,-24-4-3-16,-13 0 1 16,-5-2-65-16,4-9-66 0,10-2-232 15,10 0-386-15</inkml:trace>
  <inkml:trace contextRef="#ctx0" brushRef="#br2" timeOffset="-162603.78">9694 11096 66 0,'0'0'895'0,"0"0"-556"15,0 0-219-15,0 0 2 16,0 0-5-16,0 0-90 15,-66 72 36-15,-12 0 25 0,-10 10-68 16,-3 3-5-16,8-2-15 16,15-5-8-16,16-11-50 15,9-17-132-15,6-19-105 16,9-17-114-16,5-14-378 16</inkml:trace>
  <inkml:trace contextRef="#ctx0" brushRef="#br2" timeOffset="-162370.72">9134 11144 222 0,'0'0'1009'15,"30"-77"-890"-15,-18 57-58 16,0 5 117-16,0 11-40 0,4 4-69 16,8 22-67-16,9 21 25 15,10 20 39-15,-1 10-44 16,2 9-10-16,-2 7-12 15,1 0 0-15,-4-7 0 16,-3-10-2-16,-6-16-49 16,-2-9-40-16,1-10-92 15,-1-15-150-15,0-9-504 16</inkml:trace>
  <inkml:trace contextRef="#ctx0" brushRef="#br2" timeOffset="-161975.91">10399 11122 162 0,'0'0'1255'0,"0"0"-1099"15,0 0-39-15,0 0 47 16,0 0-70-16,0 0-63 0,3-32-30 16,-3 65-1-16,-7 23 0 15,-10 17 39-15,-5 12-16 16,-2 8-23-16,6-2 5 15,-1 1-5-15,5-9 0 16,2-14 0-16,5-9 0 16,2-13 0-16,4-13-10 15,1-7-70-15,0-13-92 16,0-11-136-16,3-3-101 16</inkml:trace>
  <inkml:trace contextRef="#ctx0" brushRef="#br2" timeOffset="-161641.78">10778 11369 54 0,'0'0'1201'16,"95"-72"-1093"-16,-47 52-51 15,-6 9 80-15,-2 11-34 16,-6 2-28-16,-4 23-27 15,-6 10-12-15,-8 9 14 16,-10 6-24-16,-6 8-9 16,-7 2 19-16,-23-4-31 15,-7-8 4-15,-11-13 6 0,-2-13-14 16,0-13 20 0,4-9-14-16,13 0 4 0,6-25 8 15,14-14-14-15,13-17-2 16,0-8-3-16,28-1-40 15,11 5-32-15,3 10-128 16,-5 7-229-16,-7 10-776 16</inkml:trace>
  <inkml:trace contextRef="#ctx0" brushRef="#br2" timeOffset="-161226.05">10652 10611 100 0,'0'0'44'15,"0"0"1115"-15,0 0-1095 0,0 0-59 16,0 0-1-16,84 3 49 16,-20-3-11-16,11 0-42 15,-8 3 8-15,-12 1-8 16,-15-2-119-16,-20-2-412 16,-14 0-120-16</inkml:trace>
  <inkml:trace contextRef="#ctx0" brushRef="#br2" timeOffset="-160555.39">11366 10278 17 0,'0'0'51'0,"0"0"-22"16,0 0 22-16,0 0 31 15,0 0 549-15,0 0-522 0,-35-30 10 16,35 26-28 0,0 0-12-16,0 0-39 0,16 0-25 15,7-1 3-15,4 4 0 16,8 1 6-16,-2 0 2 16,-1 3-14-16,-6 14 13 15,-7 7-5-15,-9 11-12 16,-10 8 11-16,-3 12-9 15,-17 1 4-15,0-1-14 16,6-4 5-16,14-4-8 16,2-2 3-16,24-1 0 0,3-7 0 15,-8-2 2 1,-15-6-2-16,-6-1 0 0,-26 0 4 16,-20-3 3-16,-7-2-7 15,2-3-10-15,3-7-91 16,11-6-124-16,5-6-543 15</inkml:trace>
  <inkml:trace contextRef="#ctx0" brushRef="#br2" timeOffset="-156843.02">6660 12861 1006 0,'0'0'223'0,"0"0"-177"16,0 0-18-16,98-62 54 0,-47 62-41 16,4 31-12-16,0 18 12 15,-10 17-12-15,-15 11 4 16,-23 7 8-16,-7-1-27 16,-37-6 4-16,-14-13-8 15,-7-15-7-15,-6-17 9 16,4-17-7-16,6-15 0 15,8-1 8-15,6-28-11 16,7-18 15-16,11-11-15 16,14-8 2-16,8-4-8 15,21 7 3-15,24 10-72 16,13 14-86-16,6 17-92 0,2 15-362 16</inkml:trace>
  <inkml:trace contextRef="#ctx0" brushRef="#br2" timeOffset="-156656.3">7423 13254 1474 0,'0'0'287'0,"0"0"-270"16,0 0 113-16,0 0 9 0,0 0-139 15,0 0 0 1,-6-20 0-16,6 20 0 0,0 0 0 15,0 0 0-15,0 0-276 16,0 0-322-16</inkml:trace>
  <inkml:trace contextRef="#ctx0" brushRef="#br2" timeOffset="-156370.81">7738 12922 1326 0,'0'0'236'0,"0"0"-146"16,0 0 23-16,0 0 6 16,0 0-93-16,0 0-26 0,0 58 11 15,0 8-5-15,0 13 18 16,-9-2-20-16,-6-6-1 15,0-6-3-15,-3-7 0 16,-4-7-7-16,7-8-27 16,0-8-74-16,12-12-84 15,3-13-172-15,12-10-483 16</inkml:trace>
  <inkml:trace contextRef="#ctx0" brushRef="#br2" timeOffset="-143848.75">4544 15687 1322 0,'0'0'310'0,"0"0"-235"16,0 0-71-16,0 0-8 16,0 0 3-16,136-45 1 15,-33 19-1-15,14 5 1 16,-1 5-58-16,-12 7-160 16,-20 6-125-16</inkml:trace>
  <inkml:trace contextRef="#ctx0" brushRef="#br2" timeOffset="-143660.35">4889 15937 802 0,'0'0'628'16,"0"0"-577"-16,0 0-51 0,0 0-11 15,0 0 11-15,0 0 6 16,100 0-6-16,-29-9-1 15,3-6-134-15,-10-2-157 16,-15 1-595-16</inkml:trace>
  <inkml:trace contextRef="#ctx0" brushRef="#br2" timeOffset="-133257.33">6570 15070 1043 0,'0'0'243'0,"0"0"-139"16,0 0-22-16,0 0 34 16,0 0-75-16,0 0-41 15,0 0 0-15,6 157 47 16,-30-44-3-16,-7 8-15 15,-5 2-26-15,-1-3-1 16,6-3-2-16,6-4-23 16,8-15-148-16,9-24-105 15,8-32-151-15</inkml:trace>
  <inkml:trace contextRef="#ctx0" brushRef="#br2" timeOffset="-132976.75">7304 15334 1082 0,'0'0'222'16,"119"-39"-192"-16,-68 39 18 15,-11 0 58-15,-10 23-54 16,-15 13-27-16,-12 10 0 16,-3 12-11-16,-15-3 7 15,-30-1-12-15,-11-9-4 0,-10-14 0 16,-1-15-5-1,6-16 0-15,10-1 5 0,17-32-3 16,17-13-4 0,17-10-1-16,23-9-45 0,33 1-39 15,15 3-71-15,1 7-205 16,-7 12-471-16</inkml:trace>
  <inkml:trace contextRef="#ctx0" brushRef="#br2" timeOffset="-132688.59">7338 14713 38 0,'0'0'40'15,"0"0"1157"-15,0 0-1016 16,0 0-176-16,0 0 1 16,0 0-6-16,99-39 0 15,-19 39-1-15,5 0 0 16,-6 0-158-16,-16 0-275 0</inkml:trace>
  <inkml:trace contextRef="#ctx0" brushRef="#br2" timeOffset="-132276.95">8427 14127 907 0,'0'0'352'0,"0"0"-286"16,0 0-66-16,0 0 0 15,-76 131 40-15,12-27 32 16,-2 10-3-16,11-6-56 16,24-16-8-16,20-24-5 15,11-26 0-15,2-24-1 16,13-11-2-16,1-7 3 16,1-2 9-16,-1-17-3 15,-6-5 5-15,-10-3 4 16,0-1-12-16,-25 5-3 15,-5 5-68-15,-4 5-95 16,1 6-92-16,0 4-561 16</inkml:trace>
  <inkml:trace contextRef="#ctx0" brushRef="#br2" timeOffset="-131676.65">5820 16421 1078 0,'0'0'251'15,"0"0"-188"-15,0 0-63 16,79 0 0-16,55 0 3 16,57-19 27-16,49-11-2 15,27-9-15-15,15-1 3 0,3-1-15 16,-21 0-1-16,-27 7 2 16,-44 5-1-16,-44 10-2 15,-42 6-39-15,-37 1-72 16,-31 3-162-16,-29 1-510 15</inkml:trace>
  <inkml:trace contextRef="#ctx0" brushRef="#br2" timeOffset="-131225.25">6364 16968 137 0,'0'0'1084'16,"0"0"-934"-16,0 0-29 15,0 0 18-15,0 0-66 16,0 0-73-16,-13 22 6 15,-17 61 11-15,-6 15 19 16,2 3-28-16,4-6-5 16,9-10-5-16,8-8 2 15,1-10-53-15,9-12-93 16,3-18-111-16,0-19-85 16,7-18-452-16</inkml:trace>
  <inkml:trace contextRef="#ctx0" brushRef="#br2" timeOffset="-130955.73">6992 17065 1235 0,'0'0'210'0,"0"0"-201"16,97 12-4-16,-76 14 63 16,-9 3-38-16,-9 4-4 15,-3 4-8-15,-10 5-4 16,-20-4-3-16,-9-6-8 15,-5-6 0-15,-5-13 4 16,3-11-7-16,6-2 5 16,12-17-4-16,14-19 0 15,14-17-1-15,24-10-17 16,28-7-44-16,15 6-32 0,5 9-55 16,-8 9-216-16,-15 12-486 15</inkml:trace>
  <inkml:trace contextRef="#ctx0" brushRef="#br2" timeOffset="-130404.7">7115 16646 199 0,'0'0'993'16,"0"0"-821"-16,0 0-159 16,0 0 0-16,0 0 26 15,0 0-33-15,41-12 5 16,12 4 5-16,12-6-16 0,5-3-5 15,-1-4-109-15,-8 1-187 16,-10 1-466-16</inkml:trace>
  <inkml:trace contextRef="#ctx0" brushRef="#br2" timeOffset="-130121.89">7710 16402 69 0,'0'0'1165'0,"0"0"-981"16,0 0-142-16,0 0 43 15,0 0-2-15,0 0-58 16,1 27-8-16,-10 26 25 15,4 7-27-15,-2-4-9 16,6-5-6-16,1-7-1 16,0-8-11-16,1-7-133 15,8-13-135-15,0-8-273 16</inkml:trace>
  <inkml:trace contextRef="#ctx0" brushRef="#br2" timeOffset="-129388.3">9829 15491 81 0,'0'0'1252'16,"0"0"-1094"-16,-88-4-124 15,79 4 51-15,9-3 26 16,0 3-78-16,21-4-30 15,36-3-2-15,29-5 4 16,26-5-10-16,7-1-31 16,-11 3-214-16,-25 6-142 15</inkml:trace>
  <inkml:trace contextRef="#ctx0" brushRef="#br2" timeOffset="-129231.33">9983 15671 1280 0,'0'0'146'16,"0"0"-146"-16,0 0-3 16,0 0 3-16,0 0 0 0,0 0 4 15,149 24-4-15,-63-45-4 16,1-4-144-16,-8-4-258 16</inkml:trace>
  <inkml:trace contextRef="#ctx0" brushRef="#br2" timeOffset="-127788.89">11818 14514 128 0,'0'0'1052'0,"0"0"-843"16,0 0-98-16,0 0-40 16,0 0-53-16,0 0-11 15,-20 129 53-15,-17-4 13 16,-2 16-38-16,-1 8-34 16,5-11 0-16,8-18-1 15,7-12-2-15,3-17-43 16,-1-13-73-16,1-17-81 15,3-24-37-15,12-26-233 0,2-11-212 16</inkml:trace>
  <inkml:trace contextRef="#ctx0" brushRef="#br2" timeOffset="-127543.52">12315 15003 1089 0,'97'-30'145'0,"-13"24"-126"16,-20 6 27-16,-17 23 36 15,-22 12-33-15,-21 11-17 16,-4 9-1-16,-40 6-5 16,-18-5 9-16,-21-8-10 15,-5-14-25-15,-1-22 9 0,9-12-5 16,22-15 3-16,19-28 11 16,23-12-6-16,12-10-12 15,33-4-3-15,25 6-64 16,12 7-46-16,6 6-129 15,-15 15-643-15</inkml:trace>
  <inkml:trace contextRef="#ctx0" brushRef="#br2" timeOffset="-126536.35">12545 14117 860 0,'0'0'384'16,"0"0"-319"-16,0 0-51 16,0 0 31-16,0 0-12 15,0 0-23-15,88 5 3 16,-19-5 0-16,5 0-13 15,-2 0-10-15,-8-5-151 16,-12-5-410-16</inkml:trace>
  <inkml:trace contextRef="#ctx0" brushRef="#br2" timeOffset="-126044.9">13376 13655 129 0,'0'0'930'0,"0"0"-843"15,0 0-75-15,0 0 57 0,0 0-8 16,0 0-47-16,1-7-7 16,47 7 17-16,17-5-8 15,7-3-14-15,-3-1 0 16,-11 6-4-16,-17-2-109 15,-19 2-175-15,-17 3-568 16</inkml:trace>
  <inkml:trace contextRef="#ctx0" brushRef="#br2" timeOffset="-125689.31">13473 13620 1167 0,'0'0'138'15,"0"0"-120"-15,0 0 48 16,0 0-10-16,-104 55-23 16,60-6 9-16,10 6-22 15,21 0-20-15,13-4 4 16,11-5-3-16,28-2-1 15,15-11 1-15,7-2 2 16,-1 0-3-16,-12-1 0 16,-13-1 1-16,-17 1 1 0,-16-1-2 15,-2-1 13 1,-21-1 37-16,-18-2-9 0,-3-6-21 16,5-7-14-16,6-7-6 15,5-5-25-15,7 0-144 16,2-13-182-16</inkml:trace>
  <inkml:trace contextRef="#ctx0" brushRef="#br2" timeOffset="-124758.97">9504 5659 37 0,'0'0'1190'15,"0"0"-981"-15,0 0-128 16,0 0-81-16,0 0-13 15,0 0 13-15,-30 147 48 16,15-50 37-16,5 0-42 16,8-13-15-16,2-19-4 15,27-15-6-15,27-17-7 16,38-27 35-16,46-15 36 16,51-55 12-16,54-45-30 15,48-30-64-15,36-21 0 16,7-6 0-16,-15 8 0 15,-43 8 0-15,-54 16 0 16,-49 21 0-16,-54 26-178 16,-58 25-247-16,-61 28-682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2T04:40:10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16392 1315 159 0,'0'0'678'0,"0"0"-678"16,0 0-45-16,0 0-483 15</inkml:trace>
  <inkml:trace contextRef="#ctx0" brushRef="#br0" timeOffset="85726.7">12174 4509 527 0,'0'0'0'16,"0"0"-107"-16</inkml:trace>
  <inkml:trace contextRef="#ctx0" brushRef="#br0" timeOffset="112451.98">26852 16158 910 0,'0'0'303'0,"0"0"-190"16,0 0-47-16,0 0 26 0,0 0 5 16,0 0-46-16,-26 29-29 15,-14 38-8-15,-11 18 17 16,-6 9-6-16,2-3-5 16,1-5-3-16,6-6-14 15,4-8-1-15,8-10-1 16,9-8 0-16,10-13-2 15,7-10-4-15,9-13-94 16,1-9-86-16,6-9-59 16,16-21-125-16</inkml:trace>
  <inkml:trace contextRef="#ctx0" brushRef="#br0" timeOffset="112918.37">26730 16116 924 0,'0'0'210'0,"0"0"-98"16,0 0-20-16,0 0-14 15,0 0-39-15,0 0-36 16,11 42 7-16,-4 20 110 15,5 13-65-15,1 5-14 16,5 0-6-16,0 0 22 16,5-3-23-16,-1-7-11 0,-1-8-3 15,-2-12-9-15,-1-12-9 16,-6-13 3 0,-1-11-3-16,-3-6-1 0,-2-4 0 15,-1-4 2-15,-4 0 3 16,12-9 13-16,7-27 0 15,7-16 4-15,3-18-22 16,-8-8 1-16,-8-9 0 16,-5-3-2-16,-2-4 0 15,-2 7-1-15,1 13-1 16,0 16-5-16,5 19-1 16,0 14-35-16,0 9-54 0,0 9-37 15,-2 7-69 1,-3 0-32-16,-1 15-161 0,-5 15-349 15</inkml:trace>
  <inkml:trace contextRef="#ctx0" brushRef="#br0" timeOffset="113200.27">27352 16532 1268 0,'0'0'215'16,"0"0"-131"-16,0 0-6 15,0 0 0-15,84-32-54 16,-22 23-12-16,1 2-11 15,-2 7 3-15,-6 0-8 16,-1 0-11-16,-5 0-134 16,-7 3-118-16,-15 1-262 15</inkml:trace>
  <inkml:trace contextRef="#ctx0" brushRef="#br0" timeOffset="113422.02">27451 16740 898 0,'0'0'278'0,"0"0"-224"15,0 0 37-15,0 0-33 16,0 0 15-16,88 18 45 16,-24-24-75-16,0-8-26 15,-7 2-17-15,-11 2 0 16,-9 1-9-16,1 1-119 15,0 1-67-15,1-2-214 0</inkml:trace>
  <inkml:trace contextRef="#ctx0" brushRef="#br0" timeOffset="114171.93">28399 16226 29 0,'0'0'987'0,"0"0"-815"16,0 0-109-16,0 0-14 16,0 0-1-16,0 0-21 15,63 37 5-15,-59 12 36 16,-4 11-18-16,0 4-17 15,-6 0 7-15,-7-8-14 16,3-9-20-16,-1-10 2 16,5-11-5-16,3-10 2 15,2-8-5-15,1-8 2 16,0 0-1-16,6-8 0 16,19-21-2-16,10-14-25 15,7-5 0-15,-1-2-1 0,-2 7-33 16,-8 7 33-16,-4 5 24 15,-9 14 6-15,-9 7-1 16,-5 7 20-16,-2 3 11 16,-1 1-26-16,2 20-5 15,1 10 40-15,1 6 14 16,1-4-44-16,0 0 1 16,2-4-3-16,3 0-9 15,-2 0 1-15,0-4-2 16,-1-3-24-16,-4-1-129 15,2-5-125-15,-1-2-302 16</inkml:trace>
  <inkml:trace contextRef="#ctx0" brushRef="#br0" timeOffset="114502.19">28990 17090 1175 0,'0'0'216'0,"0"0"-166"15,0 0 45-15,34-96-18 16,-17 43 11-16,-4 0-60 16,-4-3-18-16,-3-4 3 0,-5-3 5 15,-1-3-10-15,0 1 0 16,0 5-8-16,0 7 0 15,3 9-1-15,7 10-1 16,4 10 2-16,4 8 0 16,3 10-33-16,1 6-38 15,-2 0-65-15,-1 8-6 16,-4 13-17-16,-1 3-90 16,-5 1-150-16</inkml:trace>
  <inkml:trace contextRef="#ctx0" brushRef="#br0" timeOffset="114700.25">28988 16658 1233 0,'0'0'137'0,"0"0"-126"15,0 0 46-15,0 0 6 16,0 0 15-16,126 27-47 15,-70-25-29-15,0-2-2 16,-5 0-74-16,-1 0-113 16,1 0-197-16,-3-10-440 15</inkml:trace>
  <inkml:trace contextRef="#ctx0" brushRef="#br0" timeOffset="115107.53">30259 16056 1109 0,'0'0'208'0,"0"0"-95"16,0 0-13-16,0 0-1 15,0 0-31-15,0 0-46 16,-62 43-21-16,3 32 31 15,-5 8-10-15,0 1-18 16,4-6 4-16,7-8-8 16,4-10 1-16,7-9-2 15,6-10-85-15,11-14-160 16,12-22-234-16,10-5-422 16</inkml:trace>
  <inkml:trace contextRef="#ctx0" brushRef="#br0" timeOffset="115341.28">29934 16054 1126 0,'0'0'174'16,"0"0"-115"-16,0 0 20 16,0 0 51-16,120 77-52 15,-77-18-8-15,-3 8-26 16,-10 6-8-16,-6-1-8 15,-8-9-24-15,2-8 3 16,-3-10-7-16,3-9-10 0,1-6-99 16,4-10-118-1,3-9-118-15,3-7-591 0</inkml:trace>
  <inkml:trace contextRef="#ctx0" brushRef="#br0" timeOffset="115840.98">31128 15866 794 0,'0'0'251'0,"0"0"-85"0,0 0-60 15,28-75 51 1,-27 75-5-16,-1 2-100 16,-6 33-43-16,-19 24-6 0,-12 23 58 15,-4 5-20-15,0 5-24 16,2-3-7-16,5-11-10 15,1-5 1-15,-2-11 2 16,6-9-3-16,2-11-16 16,6-13-97-16,7-12-58 15,10-13-100-15,4-4-147 0</inkml:trace>
  <inkml:trace contextRef="#ctx0" brushRef="#br0" timeOffset="116387.96">31142 15782 136 0,'0'0'806'0,"0"0"-587"16,0 0-112-16,81-73-22 15,-72 73 18-15,-6 6-65 16,0 25-28-16,-3 20 71 0,0 17-15 16,0 8-16-16,-5 0-6 15,5-3-5-15,0-12-7 16,0-10-19-16,6-13-5 16,5-12-1-16,2-12-5 15,5-13-2-15,11-1 6 16,8-20-2-16,4-14 5 15,1-8-8-15,-3-5 0 16,-6 1 0-16,-7-1 2 16,-4 4-3-16,-3 4 0 15,-5 9 5-15,-3 5-6 16,-5 11 2-16,-3 8 0 16,-1 5 9-16,-2 1 4 15,1 1-10-15,2 27-4 0,0 11 3 16,-1 13 12-16,-2 7 1 15,0 6 2-15,-9 6 16 16,-6 3-19-16,-2-5-7 16,4-6-8-16,1-9 2 15,6-8-4-15,5-9-18 16,1-8-79-16,0-3-125 16,0-9-143-16,-8-7-355 15,-8-8 140-15</inkml:trace>
  <inkml:trace contextRef="#ctx0" brushRef="#br0" timeOffset="140574.26">29183 17509 109 0,'0'0'1160'0,"0"0"-916"16,0 0-161-16,0 0-69 15,0 0 34-15,0 0-22 16,-35 64 33-16,19-13-1 16,1 9-10-16,3-4-2 15,0 1-18-15,5-5-18 16,2-4-8-16,2-6 1 15,3-7-3-15,0-9 0 16,0-6-60-16,0-6-174 16,9-8-155-16,10-6-591 0</inkml:trace>
  <inkml:trace contextRef="#ctx0" brushRef="#br0" timeOffset="141055.72">30407 17486 155 0,'0'0'1133'0,"0"0"-1027"0,0 0-105 15,0 0 8-15,-103 58 67 16,21-6-2 0,-16 6-10-16,-7-1-13 0,0-2-15 15,7 1-13-15,18-6-20 16,18-6-2-16,26-5-1 15,19-10-119-15,17-15-222 16,0-14-635-16</inkml:trace>
  <inkml:trace contextRef="#ctx0" brushRef="#br0" timeOffset="141272.21">29914 17473 525 0,'0'0'723'15,"0"0"-554"-15,0 0-65 16,0 0-24-16,83-15-62 16,-49 66 17-16,6 18 15 15,-1 10-5-15,-3 4-27 16,-3 4-5-16,0-6-12 16,4-5-1-16,8-12-104 15,4-17-195-15,-4-11-163 16,-2-11-440-16</inkml:trace>
  <inkml:trace contextRef="#ctx0" brushRef="#br0" timeOffset="141768.25">31181 17323 25 0,'0'0'1136'0,"0"0"-964"16,0 0-57-16,0 0-8 15,0 0-73-15,0 0-26 16,-24 71 38-16,-7-9-4 16,1 8 0-16,5-2-7 0,2-4-9 15,7-2-18-15,6-6-5 16,2-5-2 0,1-8-1-16,4-8-44 0,-2-9-114 15,2-9-159-15,3-10-231 16</inkml:trace>
  <inkml:trace contextRef="#ctx0" brushRef="#br0" timeOffset="142383.63">31272 17384 862 0,'0'0'239'0,"0"0"-147"15,0 0-3-15,0 0-1 16,66-71 14-16,-65 69-21 16,1 2-33-16,0 0-41 15,3 10-6-15,0 16 4 16,1 6 14-16,-2 6 17 15,-1 1-16-15,0 0-2 16,0-3-1-16,1-3-8 0,1-10 1 16,-1-8-5-16,3-5-3 15,0-8 1 1,11-2 0-16,4 0 5 0,8-12 10 16,3-6-18-16,-2-4 2 15,-3 0-2-15,-6 1 4 16,-5 0-3-16,-5-1 1 15,-1 2-1-15,-4 4 5 16,1-1-2-16,-2 0-2 16,2 5 13-16,0 1 10 15,-4 5 9-15,1 3-11 16,-3-1-3-16,-1 4 3 16,-1 0-18-16,2 4-5 0,-1 16-1 15,-1 13 1 1,0 6 11-16,0 7 1 0,0 4 8 15,0 2 12-15,0-1-21 16,0-3 2-16,6-4-13 16,-3-2 0-16,-2-2 0 15,1-5 0-15,-2-4 0 16,0-5-78-16,0-2-100 16,-16-5-217-16,-16-3-365 15</inkml:trace>
  <inkml:trace contextRef="#ctx0" brushRef="#br0" timeOffset="143118.87">27743 17764 1313 0,'0'0'174'15,"0"0"-160"-15,0 0 33 16,0 0 36-16,96-8-29 16,-12 1-17-16,18-1-26 15,7 4-9-15,-6 3-2 16,-9 1-40-16,-21 0-208 16,-28 0-283-16</inkml:trace>
  <inkml:trace contextRef="#ctx0" brushRef="#br0" timeOffset="143306.12">27777 17984 880 0,'0'0'450'16,"0"0"-448"-16,82 2 13 15,-10-9 65-15,14-10-45 16,8 0-21-16,-1 1-14 15,-11 2-2-15,-19 4-150 16,-25-3-301-16</inkml:trace>
  <inkml:trace contextRef="#ctx0" brushRef="#br0" timeOffset="143807.14">26574 17578 913 0,'0'0'294'16,"0"0"-205"-16,0 0-38 15,0 0-1-15,0 0 0 16,-103 133 19-16,65-61-25 16,-2 6-8-16,6-3-17 15,3-1-8-15,4-6-9 0,6-6-2 16,3-6 0-16,3-9-74 15,3-16-113-15,6-17-114 16,3-14-611-16</inkml:trace>
  <inkml:trace contextRef="#ctx0" brushRef="#br0" timeOffset="144300.81">26397 17677 556 0,'0'0'447'0,"0"0"-315"16,0 0-45-16,0 0 2 16,45-73 17-16,-43 70-23 15,-1 3-14-15,4 0-37 16,8 5-31-16,5 18 2 15,8 13 65-15,0 4-25 16,0 4 1-16,-1 6-1 16,-4 1-18-16,0-2-3 15,0 0-6-15,-5-8-1 16,0-10-9-16,0-4-6 16,-3-12 8-16,-3-6-7 15,-4-6-1-15,0-3 4 0,3-1 1 16,6-18 18-16,4-12 1 15,2-11-18-15,0-8 6 16,2-9-11-16,-1-14 1 16,2-10 0-16,-3-2 4 15,-5 7-7-15,-7 13 1 16,-7 19 0-16,-2 17-2 16,0 12 3-16,0 10-4 15,0 7-9-15,0 0-58 16,1 0-133-16,1 17-149 15,-2 10 43-15,0 4-686 16</inkml:trace>
  <inkml:trace contextRef="#ctx0" brushRef="#br0" timeOffset="160401.31">26905 3560 1112 0,'0'0'314'0,"0"0"-237"16,0 0 20-16,0 0 26 15,0 0-63-15,0 0 20 16,9-10-12-16,-11 10-23 15,-23 0-5-15,-21 0-27 16,-20 0-9-16,-13 0-4 0,-2 7 0 16,9 3 0-16,13 0 2 15,19 0 1-15,12-1 6 16,11 0-9-16,7 1 0 16,4 3 0-16,1 8 0 15,1 12 0-15,-2 15 0 16,-1 10 0-16,2 14 0 15,-3 7 0-15,-1 12 0 16,-5 9 0-16,-9 8 0 16,-5 6 0-16,-8 1 0 15,-1 4 0-15,1-5 0 16,5-7 0-16,2-10 0 16,6-13 0-16,7-12 0 15,3-11 0-15,6-8 0 16,5-11 0-16,2-9 0 0,0-5 0 15,3-5 0-15,13 1 0 16,3-2 0-16,6 0 0 16,6-3 0-16,8 0 0 15,12-6 0-15,8-4 0 16,11-6 0-16,9-3 0 16,6 0 0-16,-2-3 0 15,-1-8-63-15,-11 0-222 16,-11 0-297-16</inkml:trace>
  <inkml:trace contextRef="#ctx0" brushRef="#br0" timeOffset="161403.41">31781 3814 1066 0,'0'0'195'15,"0"0"-79"-15,0 0 54 16,0 0-2-16,0 0-101 16,0 0-26-16,-11-14-7 15,23 14-27-15,29 2-3 16,21 16 9-16,22 8 12 16,2 10 7-16,-8 8-21 15,-20 14-5-15,-16 8-5 16,-19 8 3-16,-17 9-2 15,-6 11 20-15,-13 10 6 16,-21 6 2-16,-3 8-25 16,1 1-5-16,4-4 0 0,6-6 0 15,2-7 0-15,6-10 0 16,1-8 0-16,8-9 0 16,2-18 0-16,4-12 0 15,0-12 0-15,0-11 0 16,3-7 0-16,-1-3 0 15,1-7 0-15,0-2 0 16,0-1 0-16,0-2 0 16,-3 0 0-16,-14 0 0 15,-23 5 0-15,-29 1 0 16,-31 2 0-16,-15-3 0 16,5-5 0-16,19 0 0 15,24 0 0-15,18 0 0 0,13 0-287 16,2-13-449-16</inkml:trace>
  <inkml:trace contextRef="#ctx0" brushRef="#br0" timeOffset="163435.97">29624 5283 920 0,'0'0'337'0,"0"0"-195"15,0 0 47-15,0 0-23 16,0 0-44-16,0 0-15 16,10-53-51-16,-10 53-48 15,0 2-8-15,-4 27 0 16,-18 23-7-16,-13 17 7 15,-5 11 7-15,-3-2-7 16,7-14 0-16,9-11 0 16,11-19 0-16,4-15 0 15,9-8 0-15,1-8 0 0,2-3 0 16,0-5 0-16,0-26 0 16,17-18 0-16,9-16 0 15,6-8 0-15,1 0 0 16,-4 6 0-16,-2 9 0 15,-6 12 0-15,-4 12 0 16,-7 10 0-16,-3 9 0 16,-4 10 0-16,-1 3 0 15,-1 2 0-15,4 0 0 16,9 26 0-16,6 18 0 16,9 17 0-16,2 6 0 15,0-3 0-15,-1-5 0 16,0-9 0-16,-2-9 0 0,-3-10 0 15,-3-12 0 1,-6-9 0-16,-4-5 0 0,-5-5 0 16,1 0 0-16,4-20 0 15,5-14 0-15,6-15 0 16,-5-8 0-16,-2-6 0 16,-5 1 0-16,-4 3 0 15,-2 9 0-15,0 13 0 16,-2 13 0-16,-3 12 0 15,2 9 0-15,-2 3-141 16,0 12-368-16,-2 13-293 16</inkml:trace>
  <inkml:trace contextRef="#ctx0" brushRef="#br0" timeOffset="163690.18">30213 5498 1448 0,'0'0'310'0,"0"0"-294"16,0 0 77-16,0 0-58 16,0 0-35-16,0 0 0 15,2 122 37-15,-8-67 3 0,-3 2-27 16,1-4-12-1,-1-3-2-15,3-10-15 0,5-7-127 16,1-13-175-16,0-12-208 16</inkml:trace>
  <inkml:trace contextRef="#ctx0" brushRef="#br0" timeOffset="164648.84">27137 5082 814 0,'0'0'471'0,"0"0"-333"15,0 0 41-15,0 0 15 16,0 0-69-16,0 0-43 15,0-56-38-15,0 56-44 0,5 0 0 16,7 19 0-16,6 23 0 16,7 23 0-16,5 12 0 15,-2 7 0-15,-1-8 0 16,-3-10 0-16,-3-13 0 16,-2-19 0-16,-5-12 0 15,-6-12 0-15,-3-8 0 16,0-2 0-16,4-8 0 15,14-30 0-15,7-17 0 16,5-17 0-16,-3-11 0 16,-6 1 0-16,-3 1 0 0,-6 11 0 15,-2 17 0-15,-8 19 0 16,-2 17 0-16,-4 9 0 16,1 8-80-16,0 4-232 15,-2 17-230-15,1 8-195 16</inkml:trace>
  <inkml:trace contextRef="#ctx0" brushRef="#br0" timeOffset="164920.56">27765 5320 1054 0,'0'0'528'0,"0"0"-414"16,0 0-5-16,0 0 7 15,0 0-102-15,0 0-14 16,6 48-10-16,-6-5 10 16,0 5 20-16,-1-1-18 15,-5-5 1-15,0-4-3 16,2-4-23-16,1-10-154 15,0-7-254-15,0-7-888 16</inkml:trace>
  <inkml:trace contextRef="#ctx0" brushRef="#br0" timeOffset="166449.28">3138 6041 62 0,'0'0'1154'0,"0"0"-932"15,0 0-92 1,0 0 21-16,0 0-88 0,0 0-44 15,22 9-19 1,-1 45 2-16,7 33 74 0,4 26 15 16,-4 17-22-16,3 9-61 15,-5-2-8-15,-4-5 0 16,1-7 0-16,-3-7 0 16,-3-15 0-16,-4-19 0 15,-4-17 0-15,-1-20 0 16,-5-19 0-16,0-10 0 15,-3-13 0-15,0-3-27 16,0-2-104-16,0-14-67 16,0-11-524-16</inkml:trace>
  <inkml:trace contextRef="#ctx0" brushRef="#br0" timeOffset="167310.28">3576 8022 1274 0,'0'0'167'16,"0"0"-18"-16,0 0 66 15,0 0-81-15,0 0-85 16,0 0-42-16,-19 89-4 15,-12 7 46-15,-10 12-49 16,0-1 0-16,5-13 0 16,9-20 0-16,9-20 0 15,8-22 0-15,7-20 0 16,3-10 0-16,0-2 0 16,0-11 0-16,0-31 0 15,3-18 0-15,10-20 0 16,2-12 0-16,3-6 0 15,1 1 0-15,2 7 0 16,0 15 0-16,0 19 0 0,-6 20 0 16,-6 15 0-16,0 11 0 15,-8 8 0-15,4 2 0 16,8 8 0-16,11 25 0 16,12 18 0-16,7 18 0 15,2 13 0-15,1 4 0 16,-4-2 0-16,4-9 0 15,-4-13 0-15,-3-16 0 16,-6-12 0-16,-8-13 0 16,-7-11 0-16,-8-7 0 0,-1-3 0 15,0-23 0-15,3-24 0 16,3-26 0-16,-5-17 0 16,-7-8 0-16,-3 6 0 15,0 9 0-15,-3 14 0 16,-4 20 0-16,2 17 0 15,1 15 0-15,4 14-235 16,0 3-243-16,0 14-499 16</inkml:trace>
  <inkml:trace contextRef="#ctx0" brushRef="#br0" timeOffset="167666.34">4349 8427 1214 0,'0'0'262'16,"0"0"-220"-16,104-86 141 15,-71 72-68-15,-6 14-64 16,-7 5-34-16,-6 24-10 16,-8 17 9-16,-6 11 29 15,0 2-2-15,-12-3-19 0,2-9-24 16,10-12 7-16,3-11-7 16,36-13-3-16,20-11 3 15,21-6 0-15,12-20-8 16,-7-6-101-16,-19 1-121 15,-30 5-273-15</inkml:trace>
  <inkml:trace contextRef="#ctx0" brushRef="#br0" timeOffset="168458.12">935 5920 138 0,'0'0'1196'15,"0"0"-922"-15,0 0-134 16,0 0-60-16,0 0-25 0,0 0-53 16,-6 125 2-1,9 8 106-15,-3 27-62 0,0 22-48 16,0 1 0-16,0-11 0 16,1-22 0-16,16-22 0 15,7-21 0-15,-4-24 0 16,-6-16 0-16,1-16 0 15,-6-17 0-15,-3-8 0 16,0-8 0-16,-2-8 0 16,-1-3-185-16,-3-7-127 15,0 0-143-15</inkml:trace>
  <inkml:trace contextRef="#ctx0" brushRef="#br0" timeOffset="169132.75">866 7989 1190 0,'0'0'335'0,"0"0"-183"0,0 0-25 16,0 0 34-1,0 0-79-15,0 0-82 0,-7-20 0 16,37 82 0-16,11 36 0 16,7 23 0-16,3 10 0 15,-3-11 0-15,-1-23 0 16,-6-29 0-16,-10-23 0 16,-7-21 0-16,-11-13 0 15,-7-9 0-15,0-4 0 16,3-42 0-16,6-29 0 15,-3-28 0-15,0-27 0 16,-9-2 0-16,-3 4 0 0,0 13 0 16,0 27 0-1,-9 24 0-15,6 29 0 0,-3 16 0 16,6 15 0-16,0 4 0 16,0 28-457-16,0 15 31 15</inkml:trace>
  <inkml:trace contextRef="#ctx0" brushRef="#br0" timeOffset="169616.81">1415 8560 771 0,'0'0'367'16,"0"0"-290"-16,0 0 0 16,48-77 15-16,-17 53-10 0,1 7-19 15,2 5 15-15,3 10-15 16,-4 2-44-16,-5 16-8 16,-8 19 4-16,-14 17 1 15,-6 10 17-15,-8 6 21 16,-13-5 5-16,0-10-41 15,12-14-14-15,9-12-3 16,0-9-2-16,23-10 6 16,17-8-5-16,21 0 5 15,5-14-2-15,1-6-3 16,-12 1-134-16,-25 7-214 16,-18 2-424-16</inkml:trace>
  <inkml:trace contextRef="#ctx0" brushRef="#br0" timeOffset="174569.11">7047 9893 57 0,'0'0'1130'0,"0"0"-910"16,0 0-220-16,0 0 0 15,-55 130 151-15,-18-27-5 16,-18 20-73-16,0 6-14 16,8-5-25-16,15-15-14 15,19-21-17-15,15-25 1 0,16-20-4 16,6-21 3-16,9-13-3 16,2-9 3-16,1-14 27 15,14-33 37-15,19-29-45 16,11-29-17-16,6-15 8 15,4-2-12-15,1 1 5 16,-1 16-6-16,-2 22 0 16,-10 22 0-16,-15 23 0 15,-10 18 0-15,-12 15 0 16,1 5 0-16,6 9 0 16,6 31 0-16,9 26 0 15,1 23 0-15,2 14 0 0,-2 7 0 16,0-4 0-16,2-14 0 15,0-22 0-15,1-23 0 16,-6-21 0-16,-9-13 0 16,-7-13 0-16,9-9 0 15,10-43 0-15,14-26 0 16,7-21 0-16,-10-6 0 16,-9 1 0-16,-10 7 0 15,-6 8 0-15,-4 15 0 16,-5 27 0-16,-4 19 0 15,-1 23 0-15,0 5-8 16,-3 28-522-16,-16 19-118 16</inkml:trace>
  <inkml:trace contextRef="#ctx0" brushRef="#br0" timeOffset="174828.99">7735 10480 864 0,'0'0'792'16,"0"0"-668"-16,0 0-26 16,0 0 29-16,0 0-104 0,0 0-21 15,-2 85 5 1,-11-16 3-16,-2 1-10 15,6-6 0-15,0-5 0 16,5-6 0-16,2-11-68 0,2-9-154 16,0-16-197-16,3-11-420 15</inkml:trace>
  <inkml:trace contextRef="#ctx0" brushRef="#br0" timeOffset="175835.84">8718 9908 1117 0,'0'0'169'15,"0"0"-86"-15,0 0 46 16,0 0-20-16,0 0 16 16,0 0-70-16,-22-44 1 15,22 41 15-15,0 3-21 16,0 0 5-16,0 0-27 0,0 0-28 15,0 0 0 1,0 0 0-16,0 0 0 0,0 0 0 16,0 0 0-16,0 0 0 15,0 0 0-15,0 0 0 16,0 0 0-16,0 20 0 16,4 26 0-16,9 21 0 15,4 20 0-15,-1 6 0 16,-1 1 0-16,3-5 0 15,1-10 0-15,2-17 0 16,-3-18 0-16,-3-21 0 16,-3-15 0-16,-3-8 0 15,13-17 0-15,13-35 0 0,11-27 0 16,5-24 0-16,-7-9 0 16,-9-2 0-16,-10 0 0 15,-7 6 0-15,-3 13 0 16,-9 23 0-16,-5 28 0 15,-1 22 0-15,0 20 0 16,0 2 0-16,-3 26-213 16,-12 18-392-16,-7 12-175 15,3 11 463-15</inkml:trace>
  <inkml:trace contextRef="#ctx0" brushRef="#br0" timeOffset="176087.2">9449 10268 131 0,'0'0'937'0,"0"0"-428"16,0 0-415-16,0 0 33 16,0 0-8-16,0 0-86 15,18 53-29-15,-36 12 89 16,-2 9-93-16,-2 0 0 15,13-8 0-15,2-6 0 16,7-10 0-16,7-9-31 16,23-12-173-16,12-13-197 15,4-13-360-15</inkml:trace>
  <inkml:trace contextRef="#ctx0" brushRef="#br0" timeOffset="176614.76">11434 9605 1091 0,'0'0'332'16,"0"0"-151"-16,0 0-36 16,0 0-60-16,0 0-85 15,-3 92 18-15,-13-4 100 16,-2 10-64-16,7 2-31 15,5-2-23-15,5-5 0 16,1-6 0-16,0-6 0 16,4-12 0-16,5-16 0 15,0-15-4-15,-1-18-173 16,-2-16-127-16,-3-4-19 16,-3-11-100-16</inkml:trace>
  <inkml:trace contextRef="#ctx0" brushRef="#br0" timeOffset="176817.63">11012 10067 649 0,'0'0'961'16,"0"0"-824"-16,0 0-124 16,0 0 21-16,0 0-32 15,166-5 44-15,-34 5-5 16,15 0-39-16,-1-8-2 15,-12-6-54-15,-21 5-151 16,-22-2-103-16,-29 5-456 16</inkml:trace>
  <inkml:trace contextRef="#ctx0" brushRef="#br0" timeOffset="177698.89">13455 9682 74 0,'0'0'1260'0,"0"0"-1040"0,16-75-24 16,-13 66-21-16,-3 9-53 16,0 0-122-16,-3 33 0 15,-32 29 0 1,-24 30 0-16,-24 18 0 0,-11 6 0 15,6-12 0-15,18-21 0 16,21-24 0-16,22-28 0 16,19-18 0-16,8-10 0 15,0-6 0-15,17-35 0 16,21-22 0-16,18-21 0 16,2-8 0-16,-1 0 0 15,-8 3 0-15,-7 4 0 0,-8 8 0 16,-4 11 0-16,-9 17 0 15,-5 17 0-15,-10 12 0 16,-3 14 0-16,2 3 0 16,-1 0 0-16,11 34 0 15,3 19 0-15,7 25 0 16,-1 10 0-16,1 8 0 16,1 5 0-16,-1-6 0 15,8-8 0-15,-5-12 0 16,2-19 0-16,-3-17 0 15,-6-16 0-15,-9-11 0 16,0-12 0-16,4-12 0 16,11-32 0-16,6-24 0 15,7-21 0-15,-10-8 0 16,-11-6 0-16,-2-1 0 0,-8 7 0 16,-5 15 0-16,-1 21 0 15,-3 20 0-15,0 19 0 16,0 12 0-16,0 10 0 15,0 8 0-15,-1 28-249 16,-10 17-141-16,-5 11-198 16</inkml:trace>
  <inkml:trace contextRef="#ctx0" brushRef="#br0" timeOffset="177998.39">13991 10193 1170 0,'0'0'367'16,"0"0"-294"-16,106-68 67 16,-75 58 12-16,-9 10-81 15,-6 10-37-15,-6 21-20 16,-10 14 8-16,0 12-18 15,-26 7-4-15,-2-2 0 16,7-9 0-16,11-7 0 16,10-15 0-16,7-10 0 15,36-13 0-15,18-8 0 0,17-12 0 16,3-14-132-16,-13-3-294 16,-22 9-570-16</inkml:trace>
  <inkml:trace contextRef="#ctx0" brushRef="#br0" timeOffset="178682.11">14996 9455 921 0,'0'0'574'0,"16"-75"-321"16,-14 60-67-16,-1 10-73 16,-1 5-113-16,3 8 0 15,3 43 0-15,5 33 0 16,8 28 0-16,3 16 0 16,10 4 0-16,5-10 0 15,5-18 0-15,1-26 0 16,-4-25 0-16,-6-24 0 0,-11-15 0 15,-5-11 0 1,-1-4 0-16,8-33 0 0,4-26 0 16,5-22 0-16,-2-22 0 15,-1-12 0-15,-5-8 0 16,-4 6 0-16,-1 12 0 16,-10 21 0-16,-2 25 0 15,-4 25 0-15,-3 18 0 16,-1 17 0-16,0 7 0 15,0 27-511-15,0 17-86 16</inkml:trace>
  <inkml:trace contextRef="#ctx0" brushRef="#br0" timeOffset="179002.11">15936 10115 1373 0,'0'0'152'0,"119"-55"-64"15,-61 38 77-15,-18 11-47 0,-13 6-87 16,-15 19-17-16,-12 23-4 15,-3 11 15-15,-26 12 46 16,-7-1-71-16,6-5 0 16,16-5 0-16,14-8 0 15,21-13 0-15,41-16 0 16,27-17-22-16,18-9-150 16,-1-24-180-16,-18-4-238 15</inkml:trace>
  <inkml:trace contextRef="#ctx0" brushRef="#br0" timeOffset="179796.68">17172 9897 1390 0,'0'0'234'15,"0"0"-192"-15,0 0 82 16,0 0-43-16,0 0-79 16,0 0-2-16,157-4 4 15,-53 3-1-15,7-3-6 16,-13-3-25-16,-11 1-156 15,-20-5-129-15,-23 2-295 16</inkml:trace>
  <inkml:trace contextRef="#ctx0" brushRef="#br0" timeOffset="180119.16">17286 10103 900 0,'0'0'348'0,"0"0"-340"16,0 0 98-16,0 0 92 15,0 0-83-15,0 0-90 16,23-8-16-16,55-5-9 0,23-1 10 16,1 3-10-16,-7 2-2 15,-20 4 0-15,-17 5-96 16,-13 0-68-16,-11 0-72 16,-13-3-392-16</inkml:trace>
  <inkml:trace contextRef="#ctx0" brushRef="#br0" timeOffset="181169.36">19004 9399 1267 0,'0'0'237'16,"0"0"-65"-16,0 0-42 15,0 0-36-15,0 0-94 16,-51 73-9-16,5 20 9 16,-9 24 19-16,3 7 4 15,10 1-20-15,4-13 13 16,10-15-16-16,9-25 0 15,7-24-1-15,6-23-1 0,3-16-34 16,3-9 6-16,0-9 30 16,0-28 14-16,7-18-14 15,10-16-15-15,5-8 15 16,3-4 0-16,2-8 0 16,1-4 1-16,-2 3-1 15,-2 8 0-15,-2 12 1 16,-4 18 2-16,-6 20 4 15,-4 14 13-15,-5 13 3 16,-2 7-5-16,8 3-18 16,7 30-14-16,10 23 14 15,8 24 3-15,-1 17 5 0,-2 8 5 16,1 2 12-16,-3-10 2 16,3-12-20-16,-1-19 4 15,-3-16 1-15,-2-21-12 16,-9-12 0-16,-5-13 0 15,-1-4 0-15,8-22 0 16,5-23 0-16,4-21 0 16,-4-15 0-16,-12-6 0 15,-9-13 0-15,-3-6 0 16,0 2 0-16,0 7 0 16,0 15 0-16,-1 18 0 15,-1 21 0-15,2 19 0 0,0 15-51 16,0 9-167-16,0 9-327 15,6 15-415-15</inkml:trace>
  <inkml:trace contextRef="#ctx0" brushRef="#br0" timeOffset="182068.27">19603 9997 74 0,'0'0'866'16,"0"0"-738"-16,0 0-13 16,0 0-7-16,0 0-44 15,0 0-35-15,38-29-21 16,1 21 16-16,11 1 0 16,4 5 1-16,-9 2-5 15,-12 0-13-15,-16 5-7 0,-17 14 0 16,-10 13 0-16,-41 9 14 15,-10 6-8-15,-2-2 1 16,16-6-7-16,23-3 5 16,23 0-10-16,8-2 0 15,36-3-2-15,12 0 5 16,2-2 4-16,-15-8 9 16,-17-3 8-16,-23-3-16 15,-10 2 7-15,-35-3 17 16,-14 1 2-16,-1-7-29 15,1-3-11-15,13-5-74 16,9 0-84-16,10 0-185 16</inkml:trace>
  <inkml:trace contextRef="#ctx0" brushRef="#br0" timeOffset="184215.13">20824 9293 383 0,'0'0'568'0,"0"0"-364"15,0 0-63-15,0 0-1 16,0 0-11-16,0 0-1 15,-24-65-53-15,24 65-57 16,0 0-11-16,0 16-7 16,0 30-12-16,11 20 12 15,5 21 36-15,6 10-19 0,2 9 11 16,1 5-6 0,4-2 6-16,0-3-8 0,3-14-13 15,3-17 1-15,0-18-7 16,-1-18 1-16,-4-16 10 15,-6-10 3-15,-12-9 15 16,-6-4 10-16,1 0-40 16,2-24 0-16,2-20 0 15,-2-17 0-15,-4-17 0 16,-5-13 0-16,0-18 0 16,2-19 0-16,7-10 0 15,6 1 0-15,4 18 0 0,0 22 0 16,-2 30 0-16,-4 20 0 15,-4 18 0-15,-1 12 0 16,-2 8-25-16,6 9-188 16,1 0-243-16,2 17-36 15</inkml:trace>
  <inkml:trace contextRef="#ctx0" brushRef="#br0" timeOffset="188286.2">21034 8640 881 0,'0'0'286'16,"0"0"-220"-1,0 0 1-15,0 0 45 0,0 0-17 16,-96-3-89-16,56 73 2 15,-14 32 48-15,-10 28 17 16,-6 25-14-16,3 17-39 16,7 17 14-16,8 7-27 15,10 7-5-15,11 0 12 16,19-11 53-16,12-26-57 16,34-30-10-16,32-32 5 15,22-27-12-15,14-21-46 16,14-25-131-16,9-26-131 0,-1-5-355 15</inkml:trace>
  <inkml:trace contextRef="#ctx0" brushRef="#br0" timeOffset="189182.42">25203 8719 236 0,'0'0'801'15,"0"0"-624"-15,0 0-70 16,0 0 14-16,0 0 16 0,0 0-40 15,-6-23-77 1,12 42-20-16,19 26 0 0,14 31 25 16,10 37 14-16,-1 42-14 15,-5 34 6-15,-13 24 1 16,-19 9-8-16,-11-18-18 16,-16-14-4-16,-22-22-2 15,-11-25-8-15,-1-25-1 16,7-35-41-16,13-32-127 15,9-28-78-15,9-20 3 16,-2-3-617-16</inkml:trace>
  <inkml:trace contextRef="#ctx0" brushRef="#br0" timeOffset="190931.5">21589 10020 336 0,'0'0'511'0,"0"0"-391"16,0 0-41-16,0 0 21 16,0 0-18-16,0 0-22 15,19-78 14-15,-19 72 3 16,0 4-6-16,0 0 15 15,0 2-25-15,0 0-11 16,0 0-40-16,0 0-8 16,0 24 4-16,0 14-3 15,-6 15 53-15,-7 6-6 16,1-3-31-16,0-2-7 16,5-2-10-16,2-4-2 15,5-4 0-15,0-4 0 0,0-10 0 16,0-5-36-16,1-10-138 15,10-11-137-15,2-4-176 16</inkml:trace>
  <inkml:trace contextRef="#ctx0" brushRef="#br0" timeOffset="192136.16">22433 9448 16 0,'0'0'41'0,"0"0"1"16,0 0-29-16,28-95 11 15,-23 68 21-15,-1 4-38 16,-2 8 745-16,-2 6-572 16,0 8-100-16,0 1-16 15,0 0-21-15,0 10-27 16,0 26-8-16,0 20 42 0,0 21 48 15,-12 10-20 1,-7 1-21-16,-3-2-12 0,2-5-26 16,0-9-9-16,7-7-6 15,0-7-4-15,5-9 1 16,3-6-1-16,5-11-52 16,0-8-119-16,0-15-61 15,0-6-254-15</inkml:trace>
  <inkml:trace contextRef="#ctx0" brushRef="#br0" timeOffset="192369.28">22097 9817 338 0,'0'0'918'15,"0"0"-739"-15,0 0-1 16,0 0-51-16,0 0-73 15,0 0-54-15,79-31-4 16,17 25 2-16,25 0-1 16,8-2 2-16,-3 2-53 15,-7-5-130-15,-14-2-64 16,-12-2-151-16,-21-2-432 16</inkml:trace>
  <inkml:trace contextRef="#ctx0" brushRef="#br0" timeOffset="192949.23">23299 9232 181 0,'0'0'1056'15,"0"0"-920"-15,2-88-42 16,-1 75 43-16,1 8 20 15,-1 2-52-15,2 3-92 16,8 17-13-16,5 28-1 16,7 21 1-16,2 19 38 15,-7 17-19-15,-10 4 0 16,-7 3-1-16,-1-5-18 16,0-17 8-16,0-9-7 0,8-17 1 15,0-13-2 1,0-19 1-16,-1-13-1 0,-2-6 3 15,-2-10-1 1,0 0 7-16,10-11 9 0,15-30 13 16,10-21-31-16,11-25 0 15,-1-16 0-15,-5-9 0 16,-7 3 0-16,-8 6 0 16,-9 18 0-16,-4 19 0 15,-2 13 0-15,3 14 0 16,1 14-13-16,3 11-112 15,4 14-107-15,3 0-106 16,-5 18-59-16,-7 16-439 16</inkml:trace>
  <inkml:trace contextRef="#ctx0" brushRef="#br0" timeOffset="193602.11">23796 9934 871 0,'0'0'241'0,"0"0"-133"16,0 0-57-16,120-63 56 16,-62 53-26-16,-6 7-11 15,-13 3 12-15,-16 1-41 16,-12 16-30-16,-9 9 11 16,-2 3 1-16,-17 7 24 15,-11-3-12-15,-2 1-17 16,11-1-4-16,9-5-13 0,10-1 2 15,5-6-5 1,31-5 7-16,14-9-5 0,9-4 0 16,5-3-6-16,-7 0-65 15,-10-5-133-15,-11-7-76 16,-15 0-487-16</inkml:trace>
  <inkml:trace contextRef="#ctx0" brushRef="#br0" timeOffset="210826.99">17314 12391 1284 0,'0'0'158'0,"0"0"-153"15,0 0 36-15,0 0 54 16,0 0-60-16,0 0-28 15,154-41 0-15,-37 21-2 16,9 0-5-16,-5-1-83 16,-16 4-193-16,-30 7-618 15</inkml:trace>
  <inkml:trace contextRef="#ctx0" brushRef="#br0" timeOffset="211001.34">17587 12567 964 0,'0'0'105'16,"0"0"-78"-16,0 0 144 15,112 4-107-15,-44-11-62 16,11-9-2-16,-2-2-79 16,-9-1-169-16,-17-1-586 15</inkml:trace>
  <inkml:trace contextRef="#ctx0" brushRef="#br0" timeOffset="212180.84">19137 11560 1230 0,'0'0'239'0,"0"0"-151"16,0 0 22-16,0 0-53 15,0 0-55-15,-17 121 18 16,-17-12 119-16,-12 14-111 16,-1 3-12-16,1 2-12 15,3-7 9-15,3-12-7 16,7-17 18-16,10-31-6 15,10-27-18-15,10-20 1 16,2-9-2-16,1-5 6 16,0-10-3-16,1-30-2 15,20-24-17-15,7-20 9 0,6-16 3 16,5-12 5-16,3-8-1 16,1-1-13-16,-1 7 9 15,-3 13 3-15,-12 21 2 16,-9 19-5-16,-8 20 6 15,-4 20-1-15,-5 13 4 16,-1 5 3-16,2 3-9 16,4 23 2-16,6 32-18 15,9 28 18-15,1 25 8 16,-2 11-1-16,0 2 2 0,0-5-5 16,1-17-3-16,6-19-1 15,4-22 9-15,0-20-9 16,-2-15 0-16,-6-14 0 15,1-9 13-15,6-21-7 16,6-24 21-16,3-19-9 16,-3-18-14-16,-11-15 1 15,-7-15-5-15,-6-13 0 16,-2-4 0-16,-3 6 0 16,0 20 0-16,-4 27 0 15,-3 28-32-15,0 21-25 16,0 16-81-16,0 9-136 15,-6 2-111-15,1 13-575 0</inkml:trace>
  <inkml:trace contextRef="#ctx0" brushRef="#br0" timeOffset="212935.12">19915 12140 801 0,'0'0'159'15,"0"0"-97"-15,0 0 46 16,0 0-43-16,0 0-21 0,94-39 5 16,-49 34-18-16,-5 3-10 15,-7 2 3-15,-11 0-19 16,-14 18 3-16,-8 8-5 15,-22 11-3-15,-22 9 32 16,-5-1-29-16,10-1-2 16,21-3-2-16,18-4 0 15,36-4 1-15,21-3 0 16,10-4 4-16,-9-5-4 16,-19-4 0-16,-23-3 0 15,-16 2-2-15,-24 1 6 16,-26-3 17-16,-13 3-10 15,0-7-7-15,10-6-8 16,11-4-86-16,6 0-343 16</inkml:trace>
  <inkml:trace contextRef="#ctx0" brushRef="#br1" timeOffset="-212480.57">19070 8236 54 0,'0'0'924'0,"0"0"-692"15,0 0-159-15,0 0 10 16,0 0-19-16,108-79 4 15,-51 70 8-15,-2 7-27 16,-6 2-6-16,-11 3-25 16,-11 18-11-16,-20 12-7 15,-7 9 4-15,-27 10-4 16,-24 3 0-16,-4-1 2 16,3-7-6-16,15-10 4 0,12-9 0 15,12-9 0-15,10-6-3 16,2-2 1-16,1 2 1 15,0 1 1-15,0 1 37 16,0 2-2-16,0 2 0 16,0 1-4-16,0 2-20 15,-9 0 8-15,2-1-19 16,2-2 5-16,2 3-10 16,3-2 5-16,0 3-58 15,0-3-160-15,9-1-170 16</inkml:trace>
  <inkml:trace contextRef="#ctx0" brushRef="#br1" timeOffset="-212294.82">19102 9029 677 0,'0'0'973'0,"0"0"-917"16,0 0 78-16,0 0 67 15,0 0-195-15,0 0-6 16,0 2 0-16,0-2 0 15,0 0 0-15,0 0 0 16,0 0 0-16,0 0 0 16,0 0-91-16,-4 0-461 15</inkml:trace>
  <inkml:trace contextRef="#ctx0" brushRef="#br1" timeOffset="-147567.68">7548 12718 30 0,'0'0'95'16,"0"0"341"-16,53-95 53 15,-46 77-348-15,-4 6-36 16,0 3-4-16,-3 4-2 15,0 2 36-15,0 1-48 16,0 1-41-16,0 1-13 16,0-2 7-16,0 2 7 15,0 0-23-15,0 0-10 0,0 10-14 16,-25 41-9 0,-24 38 6-16,-23 44 3 0,-22 27 19 15,0 10 11-15,9-5-10 16,27-18 1-16,25-22-10 15,30-25-11-15,6-25 0 16,31-25 0-16,17-27 1 16,10-23 7-16,8-22 0 15,3-29 6-15,-10-12-9 16,-17 3-5-16,-26 4 0 16,-19 7 0-16,-3 6 0 15,-32 6 0-15,-7 5 0 16,-2 9 0-16,0 4-93 0,9 6-121 15,7 1-194-15,10 0-439 16</inkml:trace>
  <inkml:trace contextRef="#ctx0" brushRef="#br1" timeOffset="-146348.45">8755 12777 29 0,'0'0'78'0,"0"0"53"0,29-90 941 16,-29 83-869-1,0 7-128-15,0 2 21 0,-14 38-81 16,-23 32-4-16,-20 35 30 16,-10 18-11-16,-6 6-20 15,10-10-8-15,7-10 2 16,11-16-8-16,10-15-11 16,10-18-78-16,6-18-137 15,5-23 19-15,0-15-167 16,-2-6-356-16</inkml:trace>
  <inkml:trace contextRef="#ctx0" brushRef="#br1" timeOffset="-146115.49">8309 12818 4 0,'0'0'44'15,"0"0"71"-15,0 0 920 16,0 0-885-16,0 0-146 15,0 0-2-15,88 112 241 16,-35-18-127-16,6 10-68 16,5-2-28-16,2-4-15 15,-7-15 1-15,-2-11-12 16,-3-13-36-16,-5-16-188 16,-7-14-106-16,-3-14-560 15</inkml:trace>
  <inkml:trace contextRef="#ctx0" brushRef="#br1" timeOffset="-144598.91">9587 12927 1 0,'0'0'60'0,"0"0"-46"15,0 0 17-15,0 0 23 16,-75-80 260-16,67 57 340 16,8-1-527-16,0-1-51 15,21-1 17-15,12 3-43 16,12 6 16-16,8 12-28 16,1 5-16-16,-4 25 1 15,-14 18-3-15,-18 22-11 0,-18 14 13 16,-10 12 12-16,-32 3-2 15,-10-4-20-15,3-15-8 16,13-15 5-16,15-14-7 16,15-16-2-16,6-7 0 15,6-9-5-15,27-6 3 16,16-8 0-16,17 0-39 16,5-17-133-16,-1-11-44 15,-13 1-237-15,-15-4-339 16</inkml:trace>
  <inkml:trace contextRef="#ctx0" brushRef="#br1" timeOffset="-144268.22">10463 12694 128 0,'0'0'216'16,"0"0"846"-16,0 0-990 15,0 0-46-15,-87 21 92 16,29 36-49-16,5 6-31 16,14 0-30-16,20 0-8 15,19-5 4-15,0-2-4 16,23-5 0-16,6-6 0 0,-4-4 5 15,-10-7-6-15,-10-5 1 16,-5-4 0-16,-8-3 0 16,-17-11-13-16,-2-6-99 15,4-5-112-15,9-27-198 16,6-13-374-16</inkml:trace>
  <inkml:trace contextRef="#ctx0" brushRef="#br1" timeOffset="-144114.4">10254 12879 32 0,'0'0'116'16,"0"0"841"-16,69-113-795 16,-20 66-148-16,12-1 49 15,6 6 4-15,2 9-36 16,-2 10-25-16,-9 10-6 16,-9 9-35-16,-16 4-202 15,-15 0-600-15</inkml:trace>
  <inkml:trace contextRef="#ctx0" brushRef="#br1" timeOffset="-143769.78">10908 12835 92 0,'0'0'1024'0,"0"0"-845"15,95-44-128-15,-68 44 54 16,-3 12-49-16,-7 19-23 16,-12 13 38-16,-5 6-10 15,-24 2-33-15,-25-1-21 16,-9-10 15-16,-5-12-17 0,11-14-4 15,12-15 13 1,13-3-11-16,12-26 6 0,15-14-9 16,11-8-43-16,30-6-80 15,16-1-77-15,1 7-232 16,-6 9-344-16</inkml:trace>
  <inkml:trace contextRef="#ctx0" brushRef="#br1" timeOffset="-142635.72">11175 12129 99 0,'0'0'83'0,"0"0"836"16,0 0-738-16,0 0-31 16,0 0 12-16,0 0-116 15,-35-27-46-15,47 96 0 16,9 36 50-16,0 30 0 15,-3 27-13-15,-5 17-23 0,-7 3-13 16,-6-12 4 0,0-20-5-16,0-29-12 0,0-21-76 15,-7-24-94-15,-14-15 0 16,-10-19-61-16,-11-14-364 16</inkml:trace>
  <inkml:trace contextRef="#ctx0" brushRef="#br1" timeOffset="-142050.87">6525 12071 105 0,'0'0'140'16,"0"0"851"-16,6-74-748 16,-6 74-83-16,-6 37-121 0,-22 49-33 15,-17 56 34 1,-13 61 52-16,-2 37-57 16,16 21 12-16,27-6-24 0,17-37-22 15,33-34-2-15,28-36-54 16,20-31-17-16,20-23-19 15,24-25-70-15,20-29-83 16,24-27-316-16</inkml:trace>
  <inkml:trace contextRef="#ctx0" brushRef="#br1" timeOffset="-141435.45">12571 12375 62 0,'0'0'110'0,"0"0"976"16,0 0-863-16,0 0-26 15,0 0-102-15,0 0-84 16,-48 59 7-16,21 49 66 16,-1 18-26-16,5 3-57 15,11-4 5-15,8-18-6 16,4-18-4-16,0-20-94 15,0-30-125-15,3-25-119 16,-3-14-82-16,0-25-127 16</inkml:trace>
  <inkml:trace contextRef="#ctx0" brushRef="#br1" timeOffset="-141293.62">12168 12897 1436 0,'0'0'247'16,"0"0"-247"-16,0 0-18 15,116-16 18-15,-11 2 15 16,23-9-15-16,9-10-153 16,-4-9-121-16,-9-1-432 15</inkml:trace>
  <inkml:trace contextRef="#ctx0" brushRef="#br1" timeOffset="-140968.25">13606 11884 81 0,'0'0'142'0,"52"-110"947"16,-49 84-916-16,0 21 19 15,-3 5-77-15,-11 25-39 16,-36 46-59-16,-26 43 26 16,-17 40 31-16,10 21-44 15,17 18-15-15,26 5-15 16,19-9 0-16,18-18 0 0,9-36 0 16,28-30-19-16,14-31-91 15,14-29-44-15,12-29-117 16,9-16-107-16</inkml:trace>
  <inkml:trace contextRef="#ctx0" brushRef="#br1" timeOffset="-139200.49">13777 12879 130 0,'0'0'845'0,"0"0"-699"16,0 0-28-16,0 0 35 15,93 29-19-15,-71-59 3 16,-7-15-47-16,-9-13-34 16,-6-13 18-16,-15-8-10 15,-22-8-51-15,-9-4-7 16,-1-2-6-16,4-1 0 16,13 6 0-16,14 16-17 15,14 18-3-15,2 19 12 16,20 18-34-16,11 16-15 15,8 5 8-15,-5 38 21 0,-10 21-5 16,-14 22 16-16,-10 13 17 16,-17 5-9-16,-19-2 8 15,-2-2 0-15,6-13 2 16,8-11-1-16,12-17 0 16,9-15-3-16,3-12-58 15,9-11-67-15,16-13-32 16,12-7-114-16,5-3-338 15</inkml:trace>
  <inkml:trace contextRef="#ctx0" brushRef="#br1" timeOffset="-137048.95">14996 12273 92 0,'0'0'877'0,"0"0"-583"15,0 0-206-15,0 0-25 16,0 0 14-16,-82 37-12 16,36 17-3-16,-3 12-2 15,4 5-31-15,2 1-10 16,5-5 4-16,5-5-21 15,2-6 2-15,1-10-4 0,0-11-8 16,4-8-97-16,2-15-151 16,4-12-137-16</inkml:trace>
  <inkml:trace contextRef="#ctx0" brushRef="#br1" timeOffset="-136840.68">14572 12312 87 0,'0'0'1050'0,"0"0"-835"16,0 0-126-16,0 0 9 0,0 0-73 15,0 0-12-15,74 90 50 16,-33-17 3-16,-2 8-58 16,0 3-8-1,-2-3 0-15,0-12-35 0,2-15-143 16,-1-19-45-16,-2-13-201 15</inkml:trace>
  <inkml:trace contextRef="#ctx0" brushRef="#br1" timeOffset="-136419.68">15281 12333 30 0,'0'0'92'0,"0"0"-9"16,0 0 755-16,0 0-698 15,0 0-104-15,52-82-12 16,-6 75 32-16,4 7-36 15,-4 2-8-15,-9 23 10 16,-18 14-8-16,-19 19-1 16,-19 15 4-16,-30 12 17 15,-5 9-17-15,6-5-17 0,25-8-1 16,23-19-24-16,10-18-18 16,32-13 32-16,0-7 6 15,-7-7 5-15,-18-1-1 16,-17 6-1-16,-24 1 2 15,-31 3-3-15,-12 0 3 16,-4-6-62-16,9-9-78 16,16-7-159-16</inkml:trace>
  <inkml:trace contextRef="#ctx0" brushRef="#br1" timeOffset="-136085.92">16124 12342 94 0,'0'0'85'15,"0"0"1041"-15,0 0-977 16,0 0-140-16,0 0 21 15,0 0-8-15,-88 43-7 16,68 10-15-16,16 1-2 16,4 4 1-16,19-1-8 0,5-4 5 15,-7-4 4 1,-13-6-2-16,-4-4 2 16,-34 0 5-16,-11-10 2 15,-1-9-7-15,10-15-80 0,18-5-85 16,15-26-133-16,3-19-511 15</inkml:trace>
  <inkml:trace contextRef="#ctx0" brushRef="#br1" timeOffset="-135940.33">16076 12389 109 0,'0'0'602'16,"0"0"-125"-16,0 0-414 15,68-84-61-15,0 59 47 0,10 5-36 16,5 1-13-1,2 4-12-15,-12 3-106 0,-27 7-160 16,-25 5-348-16</inkml:trace>
  <inkml:trace contextRef="#ctx0" brushRef="#br1" timeOffset="-135549.9">16534 12402 69 0,'0'0'91'16,"79"-47"1071"-16,-45 38-1104 15,-1 9-2-15,-6 0 97 16,-8 20-111-16,-11 14-24 16,-8 4 4-16,-6 4-16 15,-27-1 7-15,-11-3-7 16,-8-10-4-16,5-14 1 16,9-11-1-16,13-3-2 15,16-28 0-15,9-11-24 16,15-9-56-16,27-7 16 15,3 6-75-15,-1 3-93 0,-11 6-257 16,-13 7-186-16</inkml:trace>
  <inkml:trace contextRef="#ctx0" brushRef="#br1" timeOffset="-135268.3">16740 11358 97 0,'0'0'905'0,"0"0"-619"16,0 0-185-16,0 0-95 15,91 70 62-15,-33 28 97 0,3 31-81 16,0 26-25-16,-10 14-6 15,-14 10-42-15,-16-5-10 16,-17-8-1-16,-4-15-3 16,-26-16-34-16,-19-14-51 15,-13-22-213-15,-8-24-40 16,-2-24-586-16</inkml:trace>
  <inkml:trace contextRef="#ctx0" brushRef="#br1" timeOffset="-134519.05">21548 11157 960 0,'0'0'363'15,"-78"96"-353"-15,0 22 20 0,-12 28 90 16,4 23-20-16,19 9-60 15,24-10-15-15,30-13-22 16,17-26-3-16,49-29-11 16,28-24-37-16,22-25-69 15,7-24-110-15,-3-24-753 16</inkml:trace>
  <inkml:trace contextRef="#ctx0" brushRef="#br1" timeOffset="-134134.4">22190 11471 82 0,'0'0'1201'16,"0"0"-1001"-16,0 0-199 15,-55 124 5-15,-6-4 162 0,-4 15-100 16,15-1-57-16,24-13 4 16,26-22-8-16,2-27-4 15,23-26-2-15,5-22 2 16,0-20-2-16,-2-4 15 15,-5-28 4-15,-13-12 17 16,-10-4 22-16,-21 0-22 16,-24 4-28-16,-6 7-9 15,5 8-22-15,14 11-109 16,15 7-147-16,16 4-215 16</inkml:trace>
  <inkml:trace contextRef="#ctx0" brushRef="#br1" timeOffset="-133670.68">22673 11860 1219 0,'0'0'205'15,"145"-32"-174"-15,-84 32 87 16,-18 12-21-16,-17 20-81 15,-19 10-8-15,-7 4-4 16,-34 4-1-16,-23-6 5 16,-12-11-8-16,4-13-4 0,11-15 1 15,21-5-9 1,19-15 0-16,14-17 2 0,22-11-17 16,33-6 5-1,22-1 3-15,12 6 15 0,7 8 4 16,3 11-7-16,2 9 1 15,-2 11 0-15,-4 5-8 16,-19 10 11-16,-21 16-7 16,-22 7 3-16,-27 4 7 15,-6 0 1-15,-35-1 13 16,-18-7 7-16,-6-8-9 16,-1-15 1-16,8-6 4 15,12-10 17-15,20-23-1 16,17-12-18-16,4-5-13 15,34-3-2-15,11 6-42 0,9 7-80 16,-3 9-124-16,-10 9-439 16</inkml:trace>
  <inkml:trace contextRef="#ctx0" brushRef="#br1" timeOffset="-133299.25">23854 10979 1106 0,'0'0'269'16,"0"0"-106"-16,0 0-2 15,0 0-82-15,0 0-77 16,0 0 6-16,146 138 42 16,-65-32 18-16,-5 29-27 15,-16 16-29-15,-20 5-1 16,-19 1-1-16,-21-19-8 0,-12-16-4 15,-39-17-33 1,-21-16-52-16,-15-15-14 0,0-19-133 16,7-21-151-16</inkml:trace>
  <inkml:trace contextRef="#ctx0" brushRef="#br1" timeOffset="-132653.52">17621 14159 1575 0,'0'0'212'15,"0"0"-210"-15,103-49-2 16,-17 18 36-16,24-3-23 16,10 1-13-16,-5 8-49 15,-25 9-257-15,-40 16-160 16</inkml:trace>
  <inkml:trace contextRef="#ctx0" brushRef="#br1" timeOffset="-132516.72">17842 14245 1107 0,'0'0'230'0,"0"0"-154"0,0 0 51 16,0 0-44-16,0 0-51 16,0 0 21-16,159 25-53 15,-35-63-5-15,2-9-217 16,-15-1-161-16</inkml:trace>
  <inkml:trace contextRef="#ctx0" brushRef="#br1" timeOffset="-130304.43">19511 13134 139 0,'0'0'1105'15,"0"0"-862"-15,0 0-154 16,0 0-32-16,0 0-47 15,-24 117-9-15,-7-6 119 16,-10 16-56-16,-6 7-20 0,2-7-11 16,5-21-12-1,9-23-21-15,7-35 1 16,10-21 9-16,7-18-9 0,4-7 25 16,-3-4 39-16,0-39-47 15,3-27-18-15,3-30 0 16,0-14 0-16,18-9 0 15,8 2 0-15,6 10 0 16,-3 9 0-16,0 24 0 16,-8 29 0-16,-8 19 0 15,-5 22 0-15,-5 6 0 16,7 3 0-16,14 36 0 16,9 23 0-16,10 21 0 0,0 13 0 15,-1 2 0 1,3-2 0-16,1-6 0 0,3-9 0 15,-1-19 0-15,-11-16 0 16,-11-20 0-16,-13-15 0 16,-8-10 0-16,-5-4 0 15,7-42 0-15,4-27 0 16,1-23 0-16,-1-14 0 16,-2 3 0-16,-1 2 0 15,2 10 0-15,2 21 0 16,-1 24 0-16,-3 23 0 15,0 25 0-15,0 2-208 0,-2 26-352 16,4 11-118 0</inkml:trace>
  <inkml:trace contextRef="#ctx0" brushRef="#br1" timeOffset="-129787.45">20200 13609 928 0,'0'0'194'0,"0"0"-130"15,0 0 61-15,0 0-43 16,0 0-49-16,0 0-33 15,115-50 0-15,-63 50 8 16,-10 3-6-16,-17 23 1 0,-22 17 11 16,-7 15 19-16,-32 14 96 15,-10 3-78-15,7-3-30 16,22-10-8 0,17-11-12-16,20-3 3 0,23-7 9 15,-6-5-12-15,-11-7 5 16,-20-4-6-16,-12 0 2 15,-45 1-1-15,-16-2-1 16,-7-3-113-16,9-10-50 16,20-8 5-16,19-3-264 15</inkml:trace>
  <inkml:trace contextRef="#ctx0" brushRef="#br1" timeOffset="-90647.35">14712 14101 89 0,'0'0'1173'16,"-82"2"-1050"-16,62-2-77 16,9 2 17-16,8 0 124 15,3-2-120-15,0 0-52 16,0 0-12-16,24 0-3 16,12-2 0-16,16-12 4 15,9-4-1-15,3-5 10 16,3 3 12-16,8-2 3 15,7 3 6-15,5 7-15 16,-6 6-3-16,-15 6-11 16,-18 0 2-16,-17 13-5 15,-11 15-2-15,-11 7 0 16,-8 11 8-16,-1 11 0 16,-10 5 17-16,-11 5 5 15,1-2-19-15,0-4 24 0,0-2-27 16,4-7-8-16,-4-3 0 15,2-3 0-15,1-7 0 16,4-10 0-16,5-13 0 16,6-4 0-16,2-7-47 15,0-4-134-15,0-1-186 16,0-8-224-16</inkml:trace>
  <inkml:trace contextRef="#ctx0" brushRef="#br1" timeOffset="-90383.45">15767 14418 1710 0,'0'0'230'16,"0"0"-202"-16,0 0 51 15,0 0-79-15,0 0 0 16,0 0 0-16,0-4 0 16,0 4 0-16,0 0 0 15,0 0 0-15,4 0 0 16,-1 0-53-16,2 0-234 16,2-3-460-16</inkml:trace>
  <inkml:trace contextRef="#ctx0" brushRef="#br1" timeOffset="-90051.95">15948 13740 1400 0,'0'0'274'0,"0"0"-200"16,0 0 67-16,0 0-50 15,0 0-48-15,13 106-19 16,-12-13-24-16,-1 10 0 16,0-2 0-16,0-3 0 15,-1-4 0-15,-4-11 0 16,0-9 0-16,2-12 0 15,3-12 0-15,0-16 0 16,0-13-148-16,1-15-284 16,14-6-304-16</inkml:trace>
  <inkml:trace contextRef="#ctx0" brushRef="#br1" timeOffset="-89671.83">16541 13612 1278 0,'0'0'179'15,"0"0"-71"-15,0 0 50 16,0 0-20-16,0 0-115 15,-63 157 13-15,14-17 21 16,3 21-38-16,9-2 4 0,17-19-14 16,20-23-5-16,5-30-5 15,26-28 5-15,13-27-4 16,6-25 0-16,5-16 2 16,0-32 8-16,-10-8-10 15,-18 0 0-15,-19 6 0 16,-8 9 0-16,-24 8 0 15,-16 7-53-15,-7 9-79 16,-3 7-230-16,2-1-345 16</inkml:trace>
  <inkml:trace contextRef="#ctx0" brushRef="#br1" timeOffset="-82956.78">18844 3677 964 0,'0'0'294'16,"0"0"-193"-16,0 0-57 15,-91 0 36-15,85 0 39 16,6 0-20-16,0 0-56 16,14 0-10-16,45-10-20 15,46-7-6-15,46-2 0 16,36 2 3-16,21 4 3 15,9 4-5-15,-3 4-6 0,-25 5-2 16,-29 0 1 0,-36 0 0-16,-36 8 2 0,-30 1-2 15,-25-1 1-15,-17-2-1 16,-13-3 3-16,-3 1-3 16,0 2-1-16,0 9 3 15,0 23-2-15,-3 27 0 16,-12 36 43-16,-2 33 26 15,0 22-48-15,2 15 11 16,-3 13-18-16,0 0-11 16,3-8-1-16,2-16-3 15,11-30 0-15,2-25 0 0,0-21 0 16,9-19 0 0,-3-20 0-16,-3-15 0 15,-1-17 0-15,-2-8 0 0,0-5 0 16,-9 0 0-16,-34-8 0 15,-32-15 0-15,-42-2 0 16,-36-2 0-16,-31 10 0 16,-29 10 0-16,-12 7 0 15,1 2 0-15,11 14 0 16,32-2 0-16,38-7 0 16,45-7 0-16,38 0 0 15,24-8 0-15,14-19 0 16,8-21 0-16,13-27 0 15,1-28 0-15,37-34 0 16,21-24 0-16,13-16 0 0,3-13 0 16,-10 5 0-16,-14 18 0 15,-21 22 0-15,-15 31 0 16,-14 29 0-16,-2 25 0 16,-16 17 0-16,3 15 0 15,2 19 0-15,2 9-230 16,-3 25-213-16,-4 22-309 15</inkml:trace>
  <inkml:trace contextRef="#ctx0" brushRef="#br2" timeOffset="-78921.13">18309 3495 1252 0,'-103'-36'148'0,"33"19"-88"16,34 8 18-16,30 1 68 16,25-1-63-16,62-2-76 15,70-6-4-15,72-4-6 16,49 4 3-16,30 1 0 15,7 3 2-15,-12 5-2 16,-20 5 1-16,-36 2-3 16,-44 1 4-16,-45 0 4 15,-47 3-1-15,-37 8-3 16,-34 1-4-16,-20 5 6 16,-10 5-2-16,-4 16 4 0,0 23-6 15,-13 28 13-15,-10 34 0 16,-1 38 8-16,0 24 26 15,2 22-17-15,4 9-14 16,11-2-6-16,2-8-8 16,5-16 5-16,0-24 12 15,0-21 30-15,8-24-29 16,3-22-20-16,2-21 0 16,-4-19 0-16,-2-20 0 15,-6-14 0-15,-1-16 0 16,0-6 0-16,0-3 0 15,-31-3 0-15,-27-13 0 0,-33-6 0 16,-35 1 0 0,-34 4 0-16,-37 9 0 0,-37 8 0 15,-19 3 0-15,7 20 0 16,23 4 0-16,36-2 0 16,38-5 0-16,24-11 0 15,22-7 0-15,13-2 0 16,14-25 0-16,15-15 0 15,10-18 0-15,11-17 0 16,10-27 0-16,18-31 0 16,12-34 0-16,18-38 0 15,28-28 0-15,13-6 0 16,2 5 0-16,-3 32 0 0,-15 30 0 16,-13 27 0-1,-18 35 0-15,-12 22 0 0,-3 20 0 16,-21 19 0-16,-3 17 0 15,2 12 0-15,0 17-208 16,2 3-114-16,-1 34-138 16</inkml:trace>
  <inkml:trace contextRef="#ctx0" brushRef="#br2" timeOffset="-77285.48">13907 13355 132 0,'-109'-23'1165'16,"23"12"-979"-16,32 7-134 15,29 4-19-15,23-1 56 16,27-7-72-16,63-10-10 16,68-17-7-16,84-13 5 0,72-13 17 15,41-7-15-15,21 2-6 16,-11 2 8-16,-37 7-8 16,-41 8 9-16,-52 7 6 15,-53 10 18-15,-45 7 3 16,-38 8-14-16,-30 7 6 15,-28 6 5-15,-21 1-15 16,-11-1 5-16,-6 3-1 16,-1-1 0-16,2 2-3 15,-1 0-17-15,4 24-2 16,3 15-1-16,5 18 2 16,0 15 18-16,5 12-17 15,0 11-3-15,3 17 0 0,-3 15 0 16,-6 19 0-16,-6 22 0 15,-5 5 0-15,1-4 0 16,2-12 0-16,8-24 0 16,2-14 0-16,5-7 0 15,-4-3 0-15,-2-6 0 16,-7-4 0-16,-6-3 0 16,0-17 0-16,-6-13 0 15,-15-14 0-15,-8-16 0 16,-12-6 0-16,-15-5 0 15,-22 0 0-15,-19-1 0 16,-24 8 0-16,-19 6 0 16,-21 8 0-16,-14 5 0 0,-12 7 0 15,-10 4 0-15,-6 2 0 16,-3-2 0-16,-6 0 0 16,-7-1 0-16,-8 0 0 15,-5-3 0-15,9-6 0 16,23-14 0-16,28-18 0 15,39-18 0-15,30-2 0 16,27-41 0-16,28-30 0 16,18-31 0-16,15-42 0 15,15-34 0-15,0-31 0 16,16-9 0-16,-3 7 0 16,-10 21 0-16,-3 26 0 0,-10 25 0 15,-10 27 0-15,0 20 0 16,-1 19 0-16,4 14 0 15,4 8 0-15,3 5 0 16,3 12 0-16,2 10-50 16,4 18-214-16,-2 6-134 15,-5 15-632-15</inkml:trace>
  <inkml:trace contextRef="#ctx0" brushRef="#br2" timeOffset="-73552.39">14805 13375 1321 0,'0'0'113'16,"0"0"-107"-16,0 0-2 15,0 0 50-15,0 0 126 16,0 0-83-16,0 0 8 16,-27 25-10-16,12-34-23 0,-6-19-72 15,-10-11 0-15,-8-11 0 16,4-9 0-16,-3-9 0 16,2-9 0-16,-1-17 0 15,-2-4 0-15,1-8 0 16,-3-3 0-16,-5-1 0 15,-4-4 0-15,-5-9 0 16,-3-6 0-16,3-7 0 16,3-11 0-16,4-9 0 15,2-3 0-15,1-8 0 16,1 7 0-16,2-1 0 16,0 3 0-16,3 0 0 15,2 2 0-15,3 8 0 16,7 2 0-16,8 1 0 0,9 2 0 15,10-7 0-15,0-7 0 16,20-5 0-16,2-2 0 16,4 5 0-16,-4 5 0 15,-7 12 0-15,-9 8 0 16,-6 5 0-16,0 5 0 16,-10 0 0-16,0 1 0 15,4 2 0-15,6 1 0 16,0 1 0-16,19 0 0 15,19-7 0-15,12-4 0 16,12-4 0-16,8-3 0 16,5 1 0-16,1 7 0 0,-2 8 0 15,-2 9 0-15,-4 9 0 16,-3 6-5-16,-4 4 5 16,0 4-6-16,5 0 3 15,4 0 2-15,7-3-3 16,3 2 2-16,0 3 2 15,3 9-1-15,-5 11-1 16,1 9-1-16,1 2 3 16,8-2 0-16,11-4 3 15,14-3-2-15,11-1-1 16,15-5 0-16,9-2-1 0,4-2-6 16,-2 5 7-1,-8 5-1-15,-15 10-15 0,-14 11 8 16,-16 13 1-1,-12 7 7-15,-13 6-5 0,-10 4-1 16,-5 2 5 0,-6 2 0-16,-2-1-3 0,0 0 1 15,-1-3 3-15,-2 4 0 16,-5-1-1-16,-5 3 2 16,-7 0-1-16,-5 4 0 15,-5 2 1-15,0-3-2 16,1 0 1-16,4 1 0 15,-2 1 0-15,-1-4 1 16,0 3-1-16,-6 0 0 0,0-1 1 16,-7 3-2-16,-4-1 1 15,-1 3 0-15,-3 0 0 16,0-2 2-16,0 2-2 16,0 0 0-16,0 0 1 15,0 0-5-15,0 0-15 16,0 0-43-16,0 0 1 15,0 0 0-15,0 0-90 16,0 9-80-16,-10-1-110 16,-11-5-314-16</inkml:trace>
  <inkml:trace contextRef="#ctx0" brushRef="#br2" timeOffset="-73204.95">16801 4906 1448 0,'0'0'215'16,"0"0"-210"-16,0 0 2 15,0 0 24-15,118-43 9 16,-5 5 43-16,24 4-31 15,2 9-27-15,-9 22-5 16,-23 6-10-16,-25 37 20 16,-28 26-12-16,-27 26-6 0,-27 23 35 15,-21 14-43-15,-36-1-4 16,-13-8 0-16,-3-15 0 16,3-20 0-16,12-16 0 15,13-16 0-15,15-15-111 16,14-16-285-16,8-14-403 15</inkml:trace>
  <inkml:trace contextRef="#ctx0" brushRef="#br2" timeOffset="-60823.73">4704 725 55 0,'0'0'125'0,"0"0"12"15,0 0 823-15,0 0-677 16,0 0-242-16,0 0-39 16,0 0 112-16,-22 164-14 15,-53-44-33-15,-5 5-33 16,9-4-23-16,13-17-4 16,15-18-7-16,16-27 1 15,11-25-1-15,8-19 0 16,7-13 0-16,1-12 7 15,6-41 12-15,22-37-11 16,17-30-8-16,15-15-1 16,4-4 0-16,3 15-6 0,-3 14 6 15,-9 27 0-15,-13 29 1 16,-17 25 0-16,-11 22 2 16,-4 11-4-16,-1 34-5 15,5 27 7-15,2 24 26 16,-4 12-10-16,9-5 5 15,1-9-2-15,11-21-16 16,1-22 0-16,-1-17 3 16,1-17-6-16,-4-12 0 15,3-17 0-15,3-30 0 16,4-23 0-16,-4-16 0 16,-8-6 0-16,-7 1 0 0,-6 5 0 15,-6 18 0-15,-3 20 0 16,0 23-40-16,-6 23-181 15,0 8-207-15,-3 31-478 16</inkml:trace>
  <inkml:trace contextRef="#ctx0" brushRef="#br2" timeOffset="-60598.43">5675 996 261 0,'0'0'1208'16,"0"0"-973"0,0 0-214-16,0 0 87 0,0 0-21 15,-31 125 19-15,-1-52-85 16,4 2-21-16,6-2 0 16,11-9 0-16,10-8-42 15,1-17-198-15,0-14-255 16,16-13-619-16</inkml:trace>
  <inkml:trace contextRef="#ctx0" brushRef="#br2" timeOffset="-60040.44">6321 609 130 0,'0'0'176'16,"0"0"977"-16,0 0-922 16,0 0-129-16,0 0-6 15,0 0-96-15,15 43 9 16,-8 46 21-16,1 18 34 15,-2 9-33-15,4-2-14 16,-1-10-9-16,3-12-8 16,3-19 0-16,3-18 0 15,-3-21 0-15,-5-19 0 16,5-15 0-16,6-22 0 16,3-34 0-16,13-24 0 0,-4-22 0 15,-3-11 0-15,-8-3 0 16,-1 3 0-16,-5 20 0 15,-7 25 0 1,-4 25 0-16,-2 24 0 0,0 16-209 16,0 3-215-16,-3 20-464 15</inkml:trace>
  <inkml:trace contextRef="#ctx0" brushRef="#br2" timeOffset="-59818.57">7004 1160 1656 0,'0'0'150'16,"0"0"-148"-16,0 0 139 16,0 0-87-16,0 0-45 15,-16 120 26-15,1-53-35 16,0 5 0-16,4-6 0 15,2-4-78-15,5-16-281 16,4-16-391-16</inkml:trace>
  <inkml:trace contextRef="#ctx0" brushRef="#br2" timeOffset="-59396.55">7719 976 218 0,'0'0'1444'0,"0"0"-1277"15,0 0-163-15,0 0 3 16,0 0-2-16,140-7 9 16,-21-6-14-16,8 4-46 15,-14 2-279-15,-32 7-199 16,-35 0-299-16</inkml:trace>
  <inkml:trace contextRef="#ctx0" brushRef="#br2" timeOffset="-59232.24">7781 1227 1338 0,'0'0'493'16,"0"0"-489"-16,0 0-2 15,0 0 50-15,0 0-30 16,0 0-10-16,151-14 10 16,-45 2-22-16,3 0-9 15,-10 0-208-15,-21 3-405 16</inkml:trace>
  <inkml:trace contextRef="#ctx0" brushRef="#br2" timeOffset="-58420.33">9553 562 29 0,'0'0'126'0,"0"0"-11"16,0 0 987-16,0 0-840 15,0 0-196-15,0 0 27 16,25 15-63-16,-71 74 85 0,-22 26-6 16,-23 14-109-16,-2-5 0 15,14-14 0-15,24-24 0 16,27-30 0-16,16-27 0 16,10-19 0-16,2-13 0 15,12-39 0-15,23-22 0 16,11-26 0-16,9-10 0 15,-2-7 0-15,0-4 0 16,-4 7 0-16,-1 9 0 16,-5 20 0-16,-10 24 0 15,-11 21 0-15,-10 19 0 16,-7 11 0-16,-2 3 0 0,4 33 0 16,2 23 0-16,0 27 0 15,-1 15 0-15,0 7 0 16,4 0 0-16,9-9 0 15,7-20 0-15,7-20 0 16,-1-20 0-16,-3-18 0 16,-1-17 0-16,3-7 0 15,3-30 0-15,7-21 0 16,-3-16 0-16,-5-13 0 16,-5-9 0-16,-7-2 0 15,-2 3 0-15,-6 12 0 16,-2 15 0-16,-5 22 0 15,-2 18 0-15,-4 16 0 0,-1 8-168 16,1 5-202-16,-1 23-100 16,-1 14-211-16</inkml:trace>
  <inkml:trace contextRef="#ctx0" brushRef="#br2" timeOffset="-58140.32">10235 1034 187 0,'0'0'1221'16,"0"0"-1173"-16,85-29 145 0,-73 29-38 16,-3 12-116-16,-9 22-6 15,0 10 58-15,0 7-29 16,-11-3-44-16,8-4-18 15,3-11 0-15,8-5 0 16,26-11 0-16,15-14 0 16,19-3 0-16,12-14-46 15,0-14-135-15,-11-2-127 16,-20 2-156-16</inkml:trace>
  <inkml:trace contextRef="#ctx0" brushRef="#br2" timeOffset="-57453.88">11306 396 1238 0,'0'0'447'0,"0"0"-385"16,0 0-9-16,0 0-20 0,31 87-8 16,-19-3 92-16,-3 21-64 15,-6 11-34-15,-3-1-19 16,0-12 0-16,2-24 0 16,6-24 0-16,4-20 0 15,-1-18 0-15,1-12 0 16,4-5 0-16,8-25 0 15,7-21 0-15,4-21 0 16,-1-20 0-16,-1-12 0 16,5-6 0-16,-3 2 0 15,-2 12 0-15,-10 19 0 16,-9 17 0-16,-5 18 0 0,-3 16 0 16,-3 13 0-16,0 8 0 15,0 15 0-15,4 25-278 16,-1 14 27-16,-3 9-257 15,-3 3-428-15</inkml:trace>
  <inkml:trace contextRef="#ctx0" brushRef="#br2" timeOffset="-57173.23">11780 1025 154 0,'0'0'1232'15,"0"0"-1120"1,0 0 5-16,109-32 87 16,-82 32-112-16,-8 17-40 0,-4 12 12 15,-4 5-44-15,-5 0-20 16,-3 2 0-16,5-2 0 16,6-6 0-16,10-4 0 15,12-10 0-15,20-11 0 16,16-3 0-16,13-15 0 15,-2-7 0-15,-19-3-126 16,-26 1-341-16,-31 7-650 16</inkml:trace>
  <inkml:trace contextRef="#ctx0" brushRef="#br2" timeOffset="-49605.2">3824 2547 461 0,'0'0'1063'0,"0"0"-967"15,0 0-59 1,0 0 93-16,0 0-12 16,0 0-73-16,0 0-39 0,0 0-1 15,42-19-5-15,59 6 8 16,21 3 19-16,2 3-15 16,-18 7-3-16,-25 10-7 15,-25 17-2-15,-24 16-4 16,-22 17 4-16,-10 20 4 15,-22 15 24-15,-26 4-28 16,-7-6 0-16,3-11 0 16,7-13 0-16,17-12 0 0,8-11 0 15,7-11 0-15,10-12 0 16,3-9 0-16,0-7-20 16,4-7-179-16,17 0-150 15,10-24-203-15</inkml:trace>
  <inkml:trace contextRef="#ctx0" brushRef="#br2" timeOffset="-49395.34">4870 3101 1736 0,'0'0'311'0,"0"0"-311"15,0 0 0 1,0 0 0-16,0 0 0 0,0 0 0 15,0-42 0-15,0 38 0 16,0-1 0-16,0 0 0 16,0 3 0-16,0 2 0 15,0 0-118-15,0 0-390 16,0 0-609-16</inkml:trace>
  <inkml:trace contextRef="#ctx0" brushRef="#br2" timeOffset="-49091.2">5151 2490 1236 0,'0'0'388'15,"0"0"-251"-15,0 0 43 16,0 0-74-16,0 0-106 15,0 0 0-15,0-2 0 16,0 59 0-16,0 25 0 16,-7 14 0-16,-2 0 0 15,0-7 0-15,0-10 0 16,2-11 0-16,4-10 0 16,3-12 0-16,0-9 0 15,0-9-57-15,0-13-238 0,16-13-247 16</inkml:trace>
  <inkml:trace contextRef="#ctx0" brushRef="#br2" timeOffset="-48771.36">5647 2426 1365 0,'0'0'200'0,"0"0"-36"15,0 0 31-15,0 0-100 16,0 0-81-16,-14 80-8 0,-23 31 2 16,-5 22-8-16,2 1 0 15,13-13 0-15,21-23 0 16,6-32 0-16,23-25 0 16,14-22 0-16,6-19 0 15,2-3 0-15,4-27 0 16,-13-7 0-16,-12-5 0 15,-17 4 0-15,-7 6 0 16,-10 5 0-16,-19 7 0 16,-5 8 0-16,0 7 0 15,4 3-255-15,8 2-278 16</inkml:trace>
  <inkml:trace contextRef="#ctx0" brushRef="#br2" timeOffset="-48289.97">6883 2349 1006 0,'0'0'612'16,"0"0"-506"-16,0 0 50 15,0 0-32-15,0 0-84 0,-64 104-37 16,-7-2-3-1,-17 18 0-15,-5 1 0 0,12-17 0 16,16-16 0-16,17-26-214 16,15-28-266-16,14-25-438 15</inkml:trace>
  <inkml:trace contextRef="#ctx0" brushRef="#br2" timeOffset="-48098.48">6391 2476 1433 0,'0'0'358'0,"0"0"-315"0,0 0 71 16,0 0-54-16,0 0-45 15,82 141 9-15,-36-59-24 16,4 4 0-16,8-3 0 16,3-10 0-16,3-13 0 15,3-13-196-15,-4-11-286 16,-4-16-758-16</inkml:trace>
  <inkml:trace contextRef="#ctx0" brushRef="#br2" timeOffset="-47524.82">7537 2170 1289 0,'0'0'331'16,"0"0"-233"-16,0 0 45 15,0 0-84-15,-35 99-56 16,-24 12 75-16,-16 24-32 16,1 1-46-16,17-15 0 15,33-27 0-15,24-26 0 16,6-25 0-16,27-17 0 16,12-20 0-16,11-10 0 15,4-29 0-15,-5-15 0 0,-13-6 0 16,-20 4 0-16,-17 7 0 15,-5 6 0-15,-20 9 0 16,-11 8 0 0,-8 8 0-16,2 12-131 0,7 0-333 15,12 7-470-15</inkml:trace>
  <inkml:trace contextRef="#ctx0" brushRef="#br2" timeOffset="-47057.47">8141 2606 1251 0,'0'0'125'16,"0"0"-115"-16,0 0 88 16,0 0-33-16,0 0-13 15,61 91-2-15,-85-50 6 16,-13 1-6-16,-10-7-34 15,3-8-2-15,9-10-2 16,15-8-10-16,9-9 9 16,11-6 4-16,0-21 3 15,19-10-18-15,20-4-9 16,16 2-5-16,5 6-20 16,4 8 14-16,2 6 12 0,6 8 4 15,8 7 1-15,-1 4-1 16,-9 9 3-16,-13 19 1 15,-20 3 0-15,-15 8 0 16,-14 0 6-16,-8-2-4 16,-11-2 5-16,-24-8 6 15,-4-9 3-15,-6-12 4 16,5-6 2-16,6-7-5 16,11-19-8-16,11-11-5 15,12-2-4-15,5 0-7 16,25 4-71-16,10 3-46 15,3 7-127-15,1 4-134 0,2 1-592 16</inkml:trace>
  <inkml:trace contextRef="#ctx0" brushRef="#br2" timeOffset="-46650.09">9446 2710 247 0,'0'0'1558'16,"0"0"-1370"-16,0 0-139 15,0 0-44-15,0 0-5 16,0 0 0-16,61-13 0 16,24 4 0-16,24-2 0 0,0 4 0 15,-15 4-259-15,-36 3-440 16</inkml:trace>
  <inkml:trace contextRef="#ctx0" brushRef="#br2" timeOffset="-46486.29">9496 3026 1439 0,'0'0'442'0,"0"0"-442"15,0 0-13-15,0 0 13 16,156-9 26-16,-65-13-16 16,6 0-10-16,-11 0-127 15,-17 5-170-15,-19 2-190 16</inkml:trace>
  <inkml:trace contextRef="#ctx0" brushRef="#br2" timeOffset="-43639.84">10918 2204 35 0,'0'0'95'0,"0"0"552"0,0 0-542 15,0 0-34-15,0 0 65 16,0 0-33-16,0 0-42 16,-32-15-15-16,31 15 10 15,-2-1-7-15,2 1 0 16,1-1-4-16,0 1-11 15,0 0-2-15,0 0-13 16,0 0-11-16,0 0-2 16,0 0-5-16,0 0-2 15,0 0 1-15,0 0-2 16,0 0 1-16,0 0 1 16,0 0 0-16,0 0 1 0,0 0 0 15,0 0-1 1,0 0 10-16,0-2 5 0,0 2 13 15,0 0-1-15,0 0-12 16,0 0 0-16,0 0-9 16,0 0-3-16,0 0-3 15,0 0 1-15,0 0-1 16,0 0 2-16,0 0 1 16,0 0 2-16,0 0 2 15,0 0-4-15,0-1 11 16,0 1-12-16,0 0 6 15,0 0-6-15,0 0 0 16,0 0 2-16,0 0-3 16,0 0 0-16,0 0-1 15,0 0 0-15,0 0-1 0,0 0 1 16,0 0 0-16,0 0 2 16,0 0-2-16,0 0-2 15,0 0 1-15,0 0 1 16,0 0 0-16,0 0 1 15,0 0 0-15,0 0-1 16,0 0 0-16,5-2-1 16,12 1 1-16,10 1-2 15,4 0 4-15,1 0-2 16,-6 0 0-16,-2 0 0 16,-7 3 0-16,-4 6 1 15,-1 3 0-15,-3 4-1 0,-5 5 0 16,-4 8 1-16,0 8 2 15,-22 10 8-15,-11 7-5 16,-1 4-2 0,4-5 2-16,8-8-6 0,13-8-1 15,9-8 0-15,0 0-3 16,19-1 3-16,11-3 1 16,3 2 1-16,1-3 0 15,-4 0 0-15,-11-3 0 16,-11-3-1-16,-8 2 1 15,-14 1 14-15,-23-1 23 16,-11-3-18-16,-1-10-9 0,9-5-10 16,15-2-1-16,11-5-50 15,11-10-166-15,3-4-282 16,9 3-599-16</inkml:trace>
  <inkml:trace contextRef="#ctx0" brushRef="#br2" timeOffset="-42191.46">12535 2046 193 0,'0'0'1200'0,"0"0"-1010"16,0 0-51-16,0 0 33 15,0 0-57-15,0 0-77 16,0-66-38-16,0 66 0 16,4 0 0-16,7 21 0 15,8 29 0-15,5 27 0 16,4 19 0-16,1 2 0 16,-3-6 0-16,-3-17 0 15,-2-20 0-15,-2-17 0 0,-7-15 0 16,-3-11 0-16,-2-10 0 15,2-2 0-15,8-32 0 16,10-28 0 0,6-22 0-16,1-17 0 0,-7-3 0 15,-3-4 0-15,-4 5 0 16,-3 10 0-16,-5 16 0 16,-8 18 0-16,-2 20 0 15,-2 18 0-15,0 9 0 16,0 10 0-16,0 7-64 15,0 23-620-15,0 12-447 16</inkml:trace>
  <inkml:trace contextRef="#ctx0" brushRef="#br2" timeOffset="-40602.99">9821 3870 1477 0,'0'0'311'0,"0"0"-295"0,0 0 67 16,0 0 15-16,0 0-71 15,0 0-25-15,0 0 2 16,127 0 1-16,-33-15-5 16,9-3-4-16,-7-2-146 15,-20 10-304-15,-33 5-618 16</inkml:trace>
  <inkml:trace contextRef="#ctx0" brushRef="#br2" timeOffset="-40416.33">9866 4106 1217 0,'0'0'309'0,"0"0"-298"15,0 0-11 1,0 0 122-16,0 0-40 0,118 15-32 15,-58-19-30-15,4-11-13 16,-3-2-7-16,-3 0-133 16,-9-1-222-16,-10 2-545 15</inkml:trace>
  <inkml:trace contextRef="#ctx0" brushRef="#br2" timeOffset="-22725.34">11055 3530 1025 0,'0'0'159'0,"0"133"-131"16,-3-46 124-16,-1 1 20 15,1-5-116-15,3-3 19 0,0-5-34 16,0-8-27-16,0-13-1 16,0-13-13-16,0-19-140 15,3-16-309-15</inkml:trace>
  <inkml:trace contextRef="#ctx0" brushRef="#br2" timeOffset="-21251.36">11392 3531 100 0,'0'0'1168'16,"0"0"-1037"-16,0 0-127 16,0 0 47-16,0 0-5 15,-7 98 91-15,-12-36-45 16,-6 4-26-16,-3 5 14 15,-3-3-28-15,2-2-37 16,1-3 2-16,1-6-13 16,5-9 0-16,1-10-1 15,6-11-3-15,6-13-14 0,2-6-94 16,7-8-78-16,0 0-95 16,0-5-265-16</inkml:trace>
  <inkml:trace contextRef="#ctx0" brushRef="#br2" timeOffset="-20396.09">7729 3652 1107 0,'0'0'522'16,"0"0"-392"0,0 0-2-16,0 0-24 0,0 0-87 15,0 0-17-15,12 100 0 16,-3-18 24-16,1 9-9 15,-1 1-15-15,0-3 0 16,1-6 0-16,1-8 0 16,1-11 0-16,0-11-22 15,-2-14-179-15,-2-17-218 16,1-16-494-16</inkml:trace>
  <inkml:trace contextRef="#ctx0" brushRef="#br2" timeOffset="-19889.54">8212 3604 261 0,'0'0'1195'16,"0"0"-1053"-16,0 0-5 16,0 0-21-16,0 0-116 0,0 81 8 15,0-16 25 1,8 2-9-16,1-14-2 0,5-14-9 16,3-14-5-16,-2-9 1 15,-2-13-2-15,5-3 0 16,10-19 18-16,7-19-2 15,-1-12-11-15,-3-5-7 16,-10 5-5-16,-9 9 0 16,-7 12 0-16,-4 13 0 15,-1 11 0-15,0 5 0 16,0 0 0-16,0 0 0 16,0 20 0-16,0 20 0 15,0 13 0-15,0 11 0 16,0 1 0-16,0-2 0 15,6 0 0-15,3-3 0 0,0-4 0 16,0-7 0-16,3-8 0 16,-2-10 0-16,3-9 0 15,1-14-67-15,1-8-259 16,0 0-158-16</inkml:trace>
  <inkml:trace contextRef="#ctx0" brushRef="#br2" timeOffset="-19441.86">8639 3650 861 0,'0'0'314'16,"0"0"-274"-16,0 0 64 15,110-48-30-15,-61 47-41 16,-5 1-3-16,-11 25 5 0,-20 20-1 15,-13 16-8 1,-12 7 21-16,-18 2-3 0,3-6-6 16,11-9-26-1,16-9-8-15,3-5-1 0,27-7-3 16,-2-3 8-16,-4-9-1 16,-12-5 2-16,-12-4 7 15,0-1-11-15,-14-2 16 16,-14-1-21-16,-3-7-41 15,4-2-248-15,8 0-278 16</inkml:trace>
  <inkml:trace contextRef="#ctx0" brushRef="#br2" timeOffset="-19038.18">9126 3566 1302 0,'0'0'166'0,"0"0"-130"0,84-49 173 16,-48 49-137-16,-3 0-49 16,-5 29 14-16,-13 17-6 15,-15 22-5-15,-3 14-5 16,-34 8 8-16,-9-1-12 16,4-11-12-16,12-15-1 15,15-16-4-15,15-18-1 16,7-13 1-16,31-16 4 15,23-1 2-15,15-28 7 16,6-7-13-16,-8 2-10 16,-15 3-114-16,-18 7-232 15,-22 6-669-15</inkml:trace>
  <inkml:trace contextRef="#ctx0" brushRef="#br2" timeOffset="-12359.2">21829 13002 132 0,'0'0'1269'0,"0"0"-1079"16,0 0-150-16,0 0-37 15,0 0 3-15,0 0 30 16,0 0-19-16,152-10 10 15,24 13 19-15,55 2-9 16,43-5-7-16,34 0-15 16,7 0 0-16,-14-11-15 15,-31-2 6-15,-49 2-10 16,-47 0 4-16,-42 4-72 16,-37 1-81-16,-34-2-120 15,-40-5-222-15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5170-0518-4522-B076-029BD6C3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7311-CA46-4DA0-8D61-1BE7A2B89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AED3-E5E7-423A-99C3-33C6C361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2876-713E-43F3-A226-C03E97B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F88-0311-463C-AAC8-A95390F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8B48-723A-4743-A3B0-BD7BA0DF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ECF09-64AD-46FC-9629-D0C839D3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BF7F-D202-4A2C-AE54-3A3E6C9C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B791-149B-478F-8100-1ED5801F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1479-94A3-411A-B4C1-896CB69C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7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E2EFB-575C-4F62-AF70-FD165D1D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C9269-89CE-4D3A-8A86-05538964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17CE-9FA7-4D63-A433-E4453BC5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2DE7-720F-4761-9B9D-6D1E450C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1511-F8E7-4BC0-8EDA-918417CF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0EA4-4EE3-424B-895D-D9763583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D07C-D63C-4717-AB60-BB3C2149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C73B-67EF-4EBC-B136-A97535EE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200E-FA00-4C2B-9A55-4A5AD5F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CD0B-9DF6-43E3-B924-4AA92EFC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E911-A6E0-44E3-8133-D05CF64E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F0D4-C8B3-4EB6-9F2F-433531F7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F441-26F2-48BC-9D4A-C25F50C2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32D5-E300-4164-8E1A-66B0FC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F619-36B7-4EA3-9E16-CA8A600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51EF-0EF3-4467-9A14-46B0DF97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6F6-8009-491F-A435-0A47A44CF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D7DE8-9033-44E6-9512-1683B0CF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A586-112F-43F8-87CA-188F643C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6EC8-DA40-4BDD-BB5F-D310FCFB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A410-D91D-4CD0-A74F-BAD2E3F4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5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764F-C519-49AB-9732-964058A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FE0E4-60E6-47F7-BA73-A0EEADEA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8664-4889-4196-8F0D-93832C76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7F2EB-E667-490D-B695-8A2701DEF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2A31E-50FF-477E-AAFC-06456DA6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50862-5313-4311-9B61-7E021FB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10BC7-4AE1-4918-B2E3-EFCE7267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8605-4F3E-4B54-B58D-05DDA09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09B2-7C28-433D-BC2C-AEE163CC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DE31E-17B8-4F15-91C5-16E3B6C7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05737-C8D3-41EC-8583-A3F45F6E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2540-9CF8-4876-860F-CA6DAC42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58AF7-1408-43FE-A71E-634BD7F9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68096-E5B6-430C-ABFD-0D506B2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0F734-1766-418E-9793-ABBACCC4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B8B5-3F03-4967-87C9-5817A2D6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9D31-657E-473C-BD52-17406A56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7AA9B-BF26-444B-BB52-C43DE9E29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05CE-9417-4B51-B1B1-AFAAC67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A2112-7C75-4C81-B622-D881CC1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3535D-9579-496D-AD58-91325A10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6C13-1528-49E0-B47C-2CF0AD81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79FB-8DE2-4CE7-AB97-8185135E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598E-8577-457C-AC20-4835A15F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1235B-DD8B-42BE-B2C9-93D0B5D1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44FD-D64F-4C61-A59D-CA676FB7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4799-6283-4F3B-BA05-9475AAC7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CC1A1-E4A7-4AB2-B8B9-C48CEAA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4568-961C-4795-BBCA-CBB04AED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0DBA-3BB7-47B5-B3EA-688505B0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24C0-8C6A-4780-A2FA-DD1FC4EB1BD7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A80C-DE5F-4690-8B46-F37F9D6C2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E865-5CD0-45B1-BB88-87E309CE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D568-044E-497B-B61F-0524DDCC6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A3EB7-6508-41EF-A876-E7E2B25E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0" y="1325477"/>
            <a:ext cx="11553489" cy="1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BBC47-CD1B-4FA2-A7AE-520EABFB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" y="1406673"/>
            <a:ext cx="12041241" cy="17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8488B6-2393-4AC8-BEA1-08ACA503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0" y="1381083"/>
            <a:ext cx="11695618" cy="20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2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9E57D-ED73-4AF4-BACA-4EFFF1B7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7" y="1276049"/>
            <a:ext cx="11692925" cy="269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EF679E-EC2B-44C5-8214-43904A8D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26" y="4380945"/>
            <a:ext cx="5125774" cy="7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38688-C38B-45DA-A609-28FBCDDE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" y="1381061"/>
            <a:ext cx="12089522" cy="527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219E3D-A727-4279-A8D2-4FDE2FC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8" y="1649362"/>
            <a:ext cx="12046578" cy="36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CFCD9-8F82-44DC-9548-8D8F7083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28"/>
            <a:ext cx="12075726" cy="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4B7C2-8276-4ADD-ABC6-876B0DF4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211"/>
            <a:ext cx="12221218" cy="31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47883-F51E-4293-B954-1A192612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5" y="1352339"/>
            <a:ext cx="12059912" cy="36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6BF5D-0DD2-4ADC-A54C-DB208AD0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29"/>
            <a:ext cx="12192638" cy="44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8BFA5-1FAC-470E-80EF-EFE3FE7C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2" y="1671524"/>
            <a:ext cx="10031257" cy="26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EA39BF-1583-4868-ADEA-272A14C5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2" y="1368240"/>
            <a:ext cx="11888044" cy="25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45DDB-F5F3-4E43-9E0A-D83F3308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" y="1348173"/>
            <a:ext cx="11335175" cy="4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58422-4776-4067-B74F-114DC71E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9" y="0"/>
            <a:ext cx="7942770" cy="63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6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8E988-2F78-4391-9B65-FD8050F5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940"/>
            <a:ext cx="12059914" cy="20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1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E4097-603E-4935-AB7A-AFEC7745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" y="1842869"/>
            <a:ext cx="9041448" cy="23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236636-A5B2-479A-B990-2E43C041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606"/>
            <a:ext cx="12072938" cy="3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FF5159-0FF4-472B-A096-23662E26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" y="1600200"/>
            <a:ext cx="1204466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D3077-ECC3-4399-BB72-2545F49F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4" y="1470568"/>
            <a:ext cx="11829323" cy="42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8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46FCD-E1E5-4F8B-9682-8A9D9CC1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76"/>
            <a:ext cx="12165390" cy="2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BF7BF8-E5D2-4EAE-BDC5-0588DE13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613"/>
            <a:ext cx="12095290" cy="27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23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94408-D629-417B-8731-4978B632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6" y="1855543"/>
            <a:ext cx="7552698" cy="23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59555-8005-49DA-88DD-DB56F5D9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0000"/>
            <a:ext cx="12042763" cy="22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1A0D-1008-4BF9-9462-3A52ED0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pK</a:t>
            </a:r>
            <a:r>
              <a:rPr lang="en-IN" baseline="-25000" dirty="0" err="1"/>
              <a:t>a</a:t>
            </a:r>
            <a:r>
              <a:rPr lang="en-IN" baseline="-25000" dirty="0"/>
              <a:t>,  </a:t>
            </a:r>
            <a:r>
              <a:rPr lang="en-IN" dirty="0"/>
              <a:t>K</a:t>
            </a:r>
            <a:r>
              <a:rPr lang="en-IN" baseline="-25000" dirty="0"/>
              <a:t>a , </a:t>
            </a:r>
            <a:r>
              <a:rPr lang="en-IN" dirty="0"/>
              <a:t>acidic strength </a:t>
            </a:r>
          </a:p>
        </p:txBody>
      </p:sp>
    </p:spTree>
    <p:extLst>
      <p:ext uri="{BB962C8B-B14F-4D97-AF65-F5344CB8AC3E}">
        <p14:creationId xmlns:p14="http://schemas.microsoft.com/office/powerpoint/2010/main" val="300270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DDEEE-B6C1-4188-902B-51DDB9B5AA8C}"/>
              </a:ext>
            </a:extLst>
          </p:cNvPr>
          <p:cNvSpPr txBox="1"/>
          <p:nvPr/>
        </p:nvSpPr>
        <p:spPr>
          <a:xfrm>
            <a:off x="415635" y="1498661"/>
            <a:ext cx="11665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The pH of 12M HCl (hydrochloric acid) is calculated to be_______________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8201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1B13A-5145-4BE2-88DD-AA9DE703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277"/>
            <a:ext cx="12192000" cy="19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A422F-4669-4762-8C61-400D48E8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629"/>
            <a:ext cx="11966826" cy="21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7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78BBD4-5EA7-4938-9AE4-EF97FB7A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45841"/>
            <a:ext cx="12142477" cy="3240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4F10-0218-4B22-9FE8-3A5599CE34B3}"/>
              </a:ext>
            </a:extLst>
          </p:cNvPr>
          <p:cNvSpPr txBox="1"/>
          <p:nvPr/>
        </p:nvSpPr>
        <p:spPr>
          <a:xfrm>
            <a:off x="-24764" y="5073272"/>
            <a:ext cx="12142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</a:rPr>
              <a:t>Ionic product of water is always a constant whatever has been dissolved in water since its an equilibrium constant so will be dependent only on temperature</a:t>
            </a:r>
            <a:endParaRPr lang="en-IN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346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5BC03E-0567-48A2-8F06-8406406E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01"/>
            <a:ext cx="12062537" cy="11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0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0C9DE-1A1B-46C6-9602-3755D775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51427"/>
            <a:ext cx="11531483" cy="46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319CD-9A03-443D-AD37-8182C2E17FB4}"/>
              </a:ext>
            </a:extLst>
          </p:cNvPr>
          <p:cNvSpPr txBox="1"/>
          <p:nvPr/>
        </p:nvSpPr>
        <p:spPr>
          <a:xfrm>
            <a:off x="443345" y="2038989"/>
            <a:ext cx="1054331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0" i="0" u="none" strike="noStrike" baseline="0" dirty="0">
                <a:latin typeface="Arial" panose="020B0604020202020204" pitchFamily="34" charset="0"/>
              </a:rPr>
              <a:t>Which is stronger acid H</a:t>
            </a:r>
            <a:r>
              <a:rPr lang="en-US" sz="2300" b="0" i="0" u="none" strike="noStrike" baseline="-25000" dirty="0">
                <a:latin typeface="Arial" panose="020B0604020202020204" pitchFamily="34" charset="0"/>
              </a:rPr>
              <a:t>3</a:t>
            </a:r>
            <a:r>
              <a:rPr lang="en-US" sz="2300" b="0" i="0" u="none" strike="noStrike" baseline="0" dirty="0">
                <a:latin typeface="Arial" panose="020B0604020202020204" pitchFamily="34" charset="0"/>
              </a:rPr>
              <a:t>O</a:t>
            </a:r>
            <a:r>
              <a:rPr lang="en-US" sz="2300" b="0" i="0" u="none" strike="noStrike" baseline="30000" dirty="0">
                <a:latin typeface="Arial" panose="020B0604020202020204" pitchFamily="34" charset="0"/>
              </a:rPr>
              <a:t>+</a:t>
            </a:r>
            <a:r>
              <a:rPr lang="en-US" sz="2300" b="0" i="0" u="none" strike="noStrike" baseline="0" dirty="0">
                <a:latin typeface="Arial" panose="020B0604020202020204" pitchFamily="34" charset="0"/>
              </a:rPr>
              <a:t> or acetic acid (K</a:t>
            </a:r>
            <a:r>
              <a:rPr lang="en-US" sz="2300" b="0" i="0" u="none" strike="noStrike" baseline="-25000" dirty="0">
                <a:latin typeface="Arial" panose="020B0604020202020204" pitchFamily="34" charset="0"/>
              </a:rPr>
              <a:t>a</a:t>
            </a:r>
            <a:r>
              <a:rPr lang="en-US" sz="2300" b="0" i="0" u="none" strike="noStrike" baseline="0" dirty="0">
                <a:latin typeface="Arial" panose="020B0604020202020204" pitchFamily="34" charset="0"/>
              </a:rPr>
              <a:t> = 1.8 × 10</a:t>
            </a:r>
            <a:r>
              <a:rPr lang="en-US" sz="2300" b="0" i="0" u="none" strike="noStrike" baseline="30000" dirty="0">
                <a:latin typeface="Arial" panose="020B0604020202020204" pitchFamily="34" charset="0"/>
              </a:rPr>
              <a:t>-5</a:t>
            </a:r>
            <a:r>
              <a:rPr lang="en-US" sz="2300" b="0" i="0" u="none" strike="noStrike" baseline="0" dirty="0">
                <a:latin typeface="Arial" panose="020B0604020202020204" pitchFamily="34" charset="0"/>
              </a:rPr>
              <a:t>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55704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10C13-990A-45A3-8CBD-37581D94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388"/>
            <a:ext cx="12197791" cy="41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A0248-9534-45F1-8CC3-310C8985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2" y="1460741"/>
            <a:ext cx="11941553" cy="8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97E1E-EF42-406F-BF4F-FF6ABACF9404}"/>
              </a:ext>
            </a:extLst>
          </p:cNvPr>
          <p:cNvSpPr txBox="1"/>
          <p:nvPr/>
        </p:nvSpPr>
        <p:spPr>
          <a:xfrm>
            <a:off x="0" y="0"/>
            <a:ext cx="10494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</a:rPr>
              <a:t>Relation between equilibrium constant &amp; standard free energy change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6516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C338F3-0CD5-43C9-A665-BD95ADDE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7" y="0"/>
            <a:ext cx="5531289" cy="6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5FC0E-1384-4824-919E-015D650B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267"/>
            <a:ext cx="12147976" cy="39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3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4E779-AE3E-4905-9189-A985B5F0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8" y="76200"/>
            <a:ext cx="5060565" cy="18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6D035F-D55F-42EE-AB8F-978338FF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844593" cy="8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1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A9426-5499-44D5-AF8B-2CC31D4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2" y="152400"/>
            <a:ext cx="8507974" cy="28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48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4DFF6-5CD6-4E64-9A41-C3280B96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1" y="-1"/>
            <a:ext cx="11751909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2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3A346-35BE-43B0-9CB1-F7251972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1" y="0"/>
            <a:ext cx="7065445" cy="12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7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03C71D-494C-40D4-A2A6-4E097362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13"/>
          <a:stretch/>
        </p:blipFill>
        <p:spPr>
          <a:xfrm>
            <a:off x="0" y="-1"/>
            <a:ext cx="9055000" cy="12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8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03C71D-494C-40D4-A2A6-4E097362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58"/>
          <a:stretch/>
        </p:blipFill>
        <p:spPr>
          <a:xfrm>
            <a:off x="0" y="-1"/>
            <a:ext cx="9055000" cy="3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1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71C87-05B9-49E2-9B04-AD44A6B8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218"/>
            <a:ext cx="12223454" cy="39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97E1E-EF42-406F-BF4F-FF6ABACF9404}"/>
              </a:ext>
            </a:extLst>
          </p:cNvPr>
          <p:cNvSpPr txBox="1"/>
          <p:nvPr/>
        </p:nvSpPr>
        <p:spPr>
          <a:xfrm>
            <a:off x="0" y="0"/>
            <a:ext cx="10494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</a:rPr>
              <a:t>Relation between equilibrium constant &amp; standard free energy change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C5635-D94D-4950-8C0B-58395477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7" y="1534550"/>
            <a:ext cx="5925341" cy="15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67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7F71B-A9FE-46AC-83BB-61611231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087"/>
            <a:ext cx="12120968" cy="41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E768B4-DFB1-4916-A6AB-323B2B3B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8" y="705636"/>
            <a:ext cx="9473586" cy="1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6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BC22C-A56D-4E74-B603-30F83DA8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362"/>
            <a:ext cx="1144112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8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3752B-0B65-401D-BA4F-522F643D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23392" cy="62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5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0F251-CD97-406D-B859-81DDCFB5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20"/>
            <a:ext cx="11901808" cy="26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2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C636F-FDA7-41BD-A043-0B11789C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" y="1294411"/>
            <a:ext cx="12163884" cy="4750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E49AC6-130B-4F0C-BFA3-A77F4D676B75}"/>
                  </a:ext>
                </a:extLst>
              </p14:cNvPr>
              <p14:cNvContentPartPr/>
              <p14:nvPr/>
            </p14:nvContentPartPr>
            <p14:xfrm>
              <a:off x="1894320" y="219240"/>
              <a:ext cx="6255000" cy="177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E49AC6-130B-4F0C-BFA3-A77F4D676B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4960" y="209880"/>
                <a:ext cx="6273720" cy="17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417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500402-8156-46B2-A818-F718F113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879"/>
            <a:ext cx="12246661" cy="5659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824937-A332-4EC9-9E88-BCB6640D3AF8}"/>
                  </a:ext>
                </a:extLst>
              </p14:cNvPr>
              <p14:cNvContentPartPr/>
              <p14:nvPr/>
            </p14:nvContentPartPr>
            <p14:xfrm>
              <a:off x="2111760" y="4819320"/>
              <a:ext cx="486720" cy="113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824937-A332-4EC9-9E88-BCB6640D3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0" y="4809960"/>
                <a:ext cx="505440" cy="11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418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E5B22-9DAC-48B2-A3A4-2D08E3BF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8" y="0"/>
            <a:ext cx="12047612" cy="5189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DB85-7891-4AE0-9831-D9F783EB2354}"/>
                  </a:ext>
                </a:extLst>
              </p14:cNvPr>
              <p14:cNvContentPartPr/>
              <p14:nvPr/>
            </p14:nvContentPartPr>
            <p14:xfrm>
              <a:off x="2265480" y="3324600"/>
              <a:ext cx="2056320" cy="177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DB85-7891-4AE0-9831-D9F783EB23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120" y="3315240"/>
                <a:ext cx="2075040" cy="17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84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E0903-349B-46B9-9760-C44D0840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08"/>
            <a:ext cx="11965693" cy="42969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EA378D-76AE-4F79-B1DD-AA20DF244CDC}"/>
                  </a:ext>
                </a:extLst>
              </p14:cNvPr>
              <p14:cNvContentPartPr/>
              <p14:nvPr/>
            </p14:nvContentPartPr>
            <p14:xfrm>
              <a:off x="93240" y="2160"/>
              <a:ext cx="10604520" cy="435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EA378D-76AE-4F79-B1DD-AA20DF244C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0" y="-7200"/>
                <a:ext cx="10623240" cy="43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457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8B9CA-EBED-4DFC-9CD0-C5D6076C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16994" cy="5320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F161B9-8579-4530-9E36-8EED98A3BB81}"/>
                  </a:ext>
                </a:extLst>
              </p14:cNvPr>
              <p14:cNvContentPartPr/>
              <p14:nvPr/>
            </p14:nvContentPartPr>
            <p14:xfrm>
              <a:off x="480960" y="694800"/>
              <a:ext cx="9019800" cy="525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F161B9-8579-4530-9E36-8EED98A3B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00" y="685440"/>
                <a:ext cx="9038520" cy="52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5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0E99FB-309B-49DE-AD3E-E4702402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0" y="0"/>
            <a:ext cx="8681107" cy="22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3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E9916-41C0-4D98-9800-A9E90351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2" y="150105"/>
            <a:ext cx="11862015" cy="1334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1FCE23-9B75-4CA7-AC15-EE35703FB380}"/>
                  </a:ext>
                </a:extLst>
              </p14:cNvPr>
              <p14:cNvContentPartPr/>
              <p14:nvPr/>
            </p14:nvContentPartPr>
            <p14:xfrm>
              <a:off x="134280" y="472680"/>
              <a:ext cx="10966680" cy="603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1FCE23-9B75-4CA7-AC15-EE35703FB3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20" y="463320"/>
                <a:ext cx="10985400" cy="60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616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A7F0A-1275-4916-9C8E-404CADE9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70"/>
            <a:ext cx="12207005" cy="91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BE5135-24C9-45AA-A496-0908DD50A298}"/>
                  </a:ext>
                </a:extLst>
              </p14:cNvPr>
              <p14:cNvContentPartPr/>
              <p14:nvPr/>
            </p14:nvContentPartPr>
            <p14:xfrm>
              <a:off x="951840" y="66600"/>
              <a:ext cx="9851760" cy="630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BE5135-24C9-45AA-A496-0908DD50A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480" y="57240"/>
                <a:ext cx="9870480" cy="63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025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E5A064-80E8-4F4A-8B7A-0E7728D4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32771"/>
            <a:ext cx="11886083" cy="11085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14E6D7-B747-42FB-B811-5CCC809CD809}"/>
                  </a:ext>
                </a:extLst>
              </p14:cNvPr>
              <p14:cNvContentPartPr/>
              <p14:nvPr/>
            </p14:nvContentPartPr>
            <p14:xfrm>
              <a:off x="309240" y="137160"/>
              <a:ext cx="11305440" cy="644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14E6D7-B747-42FB-B811-5CCC809CD8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80" y="127800"/>
                <a:ext cx="113241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651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528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776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8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46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119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256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46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FA579-F253-4C1F-A457-A8969514D19A}"/>
              </a:ext>
            </a:extLst>
          </p:cNvPr>
          <p:cNvSpPr txBox="1"/>
          <p:nvPr/>
        </p:nvSpPr>
        <p:spPr>
          <a:xfrm>
            <a:off x="2655276" y="1608965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b="0" i="0" u="none" strike="noStrike" baseline="0" dirty="0">
                <a:solidFill>
                  <a:srgbClr val="00B050"/>
                </a:solidFill>
                <a:latin typeface="Arial" panose="020B0604020202020204" pitchFamily="34" charset="0"/>
              </a:rPr>
              <a:t>9.04 x 10</a:t>
            </a:r>
            <a:r>
              <a:rPr lang="en-IN" sz="8800" b="0" i="0" u="none" strike="noStrike" baseline="30000" dirty="0">
                <a:solidFill>
                  <a:srgbClr val="00B050"/>
                </a:solidFill>
                <a:latin typeface="Arial" panose="020B0604020202020204" pitchFamily="34" charset="0"/>
              </a:rPr>
              <a:t>-16</a:t>
            </a:r>
            <a:endParaRPr lang="en-IN" sz="8800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721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71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190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25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94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824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24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02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422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7564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86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E4329A-78E9-46CA-9978-614C8A09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57049"/>
            <a:ext cx="12083689" cy="23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06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7009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9243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97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512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7090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0647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9057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922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25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0F3F8-B46E-4457-B84B-AC15A89F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2" y="1411552"/>
            <a:ext cx="11970949" cy="9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83</Words>
  <Application>Microsoft Office PowerPoint</Application>
  <PresentationFormat>Widescreen</PresentationFormat>
  <Paragraphs>7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Sufiyan</dc:creator>
  <cp:lastModifiedBy>S- 400</cp:lastModifiedBy>
  <cp:revision>21</cp:revision>
  <dcterms:created xsi:type="dcterms:W3CDTF">2020-08-25T01:49:15Z</dcterms:created>
  <dcterms:modified xsi:type="dcterms:W3CDTF">2022-07-15T05:46:26Z</dcterms:modified>
</cp:coreProperties>
</file>