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19a4fbb0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19a4fbb0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9a4fbb0b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9a4fbb0b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99f4df14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199f4df14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99f4df14a_1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199f4df14a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99f4df14a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199f4df14a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199f4df14a_1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199f4df14a_1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199f4df14a_1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199f4df14a_1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199f4df14a_1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199f4df14a_1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199f4df14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199f4df14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199f4df14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199f4df14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Based Collaborative Filtering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Bhavya Patel (bsp75), Paul Kanyuch (pwk29),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Abhigya Sinha (as3883)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Process</a:t>
            </a:r>
            <a:endParaRPr/>
          </a:p>
        </p:txBody>
      </p:sp>
      <p:pic>
        <p:nvPicPr>
          <p:cNvPr id="337" name="Google Shape;3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3375" y="1291450"/>
            <a:ext cx="5917275" cy="35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43" name="Google Shape;343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Utilized</a:t>
            </a:r>
            <a:r>
              <a:rPr lang="en"/>
              <a:t> a deep-learning based collaborative filtering system and neural network architectures with dual embedding layers and regularization techniques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Experimental results on MovieLens dataset showed superior performance: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RMSE (0.8968), Precision@10 (0.8497), Recall@10 (0.6362), and NDCG@10(0.8870)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Hierarchical neural architectures enabled nuanced capture of user-item interactions through progressive dimensionality reduction; graduated dropout and batch normalization provide robust regularization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3 promising future </a:t>
            </a:r>
            <a:r>
              <a:rPr lang="en"/>
              <a:t>research</a:t>
            </a:r>
            <a:r>
              <a:rPr lang="en"/>
              <a:t> directions: (1) contextual personalization, (2) multimodal learning, and (3) adaptive learning frameworks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</a:t>
            </a:r>
            <a:r>
              <a:rPr lang="en"/>
              <a:t>odel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090950" y="1597875"/>
            <a:ext cx="7456200" cy="27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Deep Learning-Based collaborative filtering neural network with embedding layers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Attention mechanism for explainability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Interactive web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Comprehensive metrics suite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Visualization tools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307575" y="1597875"/>
            <a:ext cx="4422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Dataset Name: Movielens-Small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100,000 </a:t>
            </a:r>
            <a:r>
              <a:rPr lang="en"/>
              <a:t>ratings</a:t>
            </a:r>
            <a:r>
              <a:rPr lang="en"/>
              <a:t> provided by 610 users across 9,724 movies.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Explicit feedback in the form of user ratings on a scale from 1 to 5.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Characteristics: 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Sparsity: Most users rate only a small fraction of available movies, creating a sparse user-item interaction matrix.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Class Imbalance: Due to sparsity, ratings are often biased towards positive feedback, as users tend to rate more movies they like rather than dislike.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Preprocessing Steps: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User and movie IDs are encoded as integers using label encoding.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dataset is split into 80% training and 20% validation sets, maintaining temporal order.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0778" y="1335678"/>
            <a:ext cx="3126625" cy="17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422" y="3342897"/>
            <a:ext cx="3849324" cy="10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r>
              <a:rPr lang="en"/>
              <a:t>Architecture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4209875" y="1384325"/>
            <a:ext cx="4579200" cy="32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Input Representation: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User IDs and Movie IDs are mapped to dense 128-dimensional embeddings.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Embedding layers learn latent features for users and movies.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Embedding Concatenation - Combines user and movie embeddings into a single feature vector. 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18181"/>
              <a:buChar char="-"/>
            </a:pPr>
            <a:r>
              <a:rPr lang="en"/>
              <a:t>Hierarchical Neural Network: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Fully connected layers with progressive dimensionality reduction:</a:t>
            </a:r>
            <a:endParaRPr/>
          </a:p>
          <a:p>
            <a:pPr indent="-293211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512 → 256 → 128 → 64 neurons.</a:t>
            </a:r>
            <a:endParaRPr/>
          </a:p>
          <a:p>
            <a:pPr indent="-293211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ReLU activation captures non-linear relationships.</a:t>
            </a:r>
            <a:endParaRPr/>
          </a:p>
          <a:p>
            <a:pPr indent="-304958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Regularization: 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Batch normalization stabilizes training by mitigating internal covariate shifts.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Graduated dropout prevents overfitting (0.3 → 0.2 → 0.1).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Output Layer: Single </a:t>
            </a:r>
            <a:r>
              <a:rPr lang="en"/>
              <a:t>neuron with Sigmoid activation, scaled to a 1-5 system to match database ratings.</a:t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8" y="1719425"/>
            <a:ext cx="4045600" cy="26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Strategies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304050" y="1375925"/>
            <a:ext cx="4116300" cy="30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Xavier Initialization: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Ensures balanced weight initialization across layers and prevents scales from diminishing/amplifying.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Prevents vanishing or exploding gradients, facilitating stable training.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Designed to handle deep networks by sustaining even gradient propagation.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Adam </a:t>
            </a:r>
            <a:r>
              <a:rPr lang="en"/>
              <a:t>optimizer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Combines the benefits of momentum and adaptive learning rates for efficient convergence.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Automatically adjusts learning rates for individual parameters based on their gradients.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Utilizes 1st and 2nd moment estimates of gradients for updates.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Integrated with a learning rate scheduler to reduce the rate when validation loss plateaus, preventing overfitting to the training data.</a:t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099" y="1525537"/>
            <a:ext cx="4147826" cy="271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r>
              <a:rPr lang="en"/>
              <a:t> Metrics for Sample Run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05675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RMSE: 0.8968 (indicating strong predictive accuracy).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Mean Absolute Error (MAE): 0.6870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Precision@10: 0.8497 (measuring relevance of top recommendations).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Recall@10: 0.6362 (capturing the proportion of relevant items retrieved).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F-measure: 0.7276 (balancing precision and recall).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NDCG@10: 0.8851 (demonstrating effective ranking performance for top recommendations).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46607"/>
            <a:ext cx="9144001" cy="1796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Recommendations for UserID 1</a:t>
            </a:r>
            <a:endParaRPr/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400" y="1203550"/>
            <a:ext cx="6405624" cy="388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Explainability</a:t>
            </a:r>
            <a:endParaRPr/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105675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</a:t>
            </a:r>
            <a:r>
              <a:rPr lang="en"/>
              <a:t>ses an attention-based mechanism to provide transparency in how recommendations are generated, with a recommendation strength scored between 0 and 1.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Two key factors: user preferences and movie characteristics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Attention weights always total 1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User preferences weight shows how much the recommendation relies on the user's rating history, while the movie characteristics weight indicates the contribution of the movie's inherent features.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 high-confidence recommendation (0.9) might have different weightings, such as 0.65 for user preferences and 0.35 for movie characteristics.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This approach enhances system trust by making the recommendation process transparent, allowing users to understand the rationale behind specific movie suggestions.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303800" y="598575"/>
            <a:ext cx="7030500" cy="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Explainability for User 2</a:t>
            </a:r>
            <a:endParaRPr/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989" y="1211700"/>
            <a:ext cx="6558026" cy="38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