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2" r:id="rId8"/>
    <p:sldId id="269" r:id="rId9"/>
    <p:sldId id="265" r:id="rId10"/>
    <p:sldId id="272" r:id="rId11"/>
    <p:sldId id="273" r:id="rId12"/>
    <p:sldId id="261" r:id="rId13"/>
    <p:sldId id="266" r:id="rId14"/>
    <p:sldId id="274" r:id="rId15"/>
    <p:sldId id="27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0" d="100"/>
          <a:sy n="110" d="100"/>
        </p:scale>
        <p:origin x="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abhihksd/MovieBookingWebsite.git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0229" y="2997925"/>
            <a:ext cx="4941771" cy="1122202"/>
          </a:xfrm>
        </p:spPr>
        <p:txBody>
          <a:bodyPr/>
          <a:lstStyle/>
          <a:p>
            <a:r>
              <a:rPr lang="en-US" sz="5400" dirty="0"/>
              <a:t>Movie Dekho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0775" y="5066524"/>
            <a:ext cx="5367558" cy="1791476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Prathamesh Hanmante (32)</a:t>
            </a:r>
          </a:p>
          <a:p>
            <a:pPr algn="just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Shubham Hazare(89)</a:t>
            </a:r>
          </a:p>
          <a:p>
            <a:pPr algn="just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Shubham Yache(90)</a:t>
            </a:r>
          </a:p>
          <a:p>
            <a:pPr algn="just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Abhishek Shujalpurkar(120)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634" y="458463"/>
            <a:ext cx="5111750" cy="600076"/>
          </a:xfrm>
        </p:spPr>
        <p:txBody>
          <a:bodyPr/>
          <a:lstStyle/>
          <a:p>
            <a:r>
              <a:rPr lang="en-US" dirty="0"/>
              <a:t>Testing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634" y="1504949"/>
            <a:ext cx="5428991" cy="472789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​REST API using Postman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Manual Testing for React Components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01A4-A8A9-A991-F5A4-3CFF1E9F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494522"/>
            <a:ext cx="5111750" cy="562559"/>
          </a:xfrm>
        </p:spPr>
        <p:txBody>
          <a:bodyPr/>
          <a:lstStyle/>
          <a:p>
            <a:r>
              <a:rPr lang="en-US" dirty="0"/>
              <a:t>Future extensions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65C8B-1587-5406-AC62-A51D2B5BC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1474237"/>
            <a:ext cx="5111750" cy="371212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i="0" dirty="0">
                <a:solidFill>
                  <a:srgbClr val="0D0D0D"/>
                </a:solidFill>
                <a:effectLst/>
              </a:rPr>
              <a:t>Rating and Reviews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i="0" dirty="0">
              <a:solidFill>
                <a:srgbClr val="0D0D0D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i="0" dirty="0">
                <a:solidFill>
                  <a:srgbClr val="0D0D0D"/>
                </a:solidFill>
                <a:effectLst/>
              </a:rPr>
              <a:t>Push Notifications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i="0" dirty="0">
              <a:solidFill>
                <a:srgbClr val="0D0D0D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i="0" dirty="0">
                <a:solidFill>
                  <a:srgbClr val="0D0D0D"/>
                </a:solidFill>
                <a:effectLst/>
              </a:rPr>
              <a:t>Integration with Social Media</a:t>
            </a:r>
            <a:endParaRPr lang="en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93F19-C57C-AD2C-2B8C-BE1E223C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8B7CF-C47D-1B4E-DE9F-1FCB4F5C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2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D805-94E9-B4F5-E1C5-20372452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419878"/>
            <a:ext cx="6270366" cy="564016"/>
          </a:xfrm>
        </p:spPr>
        <p:txBody>
          <a:bodyPr/>
          <a:lstStyle/>
          <a:p>
            <a:r>
              <a:rPr lang="en-US" dirty="0"/>
              <a:t>Experience/lessons learnt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72ACC-E550-892A-9DEF-73AFEE18E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7525" y="1444042"/>
            <a:ext cx="5111750" cy="49940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Team Working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Approaches to solve a problem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Introduction to Git and GitHub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1BF32-5183-5551-A347-95B8BEA6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1F78-D241-348A-BF3B-FA57951E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1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18012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701866"/>
            <a:ext cx="3509088" cy="471979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Users and Use Cases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Project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Individual Role and contribution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Project Methodology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Testing Approach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Future Extensions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Experience and Lessons learnt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352069"/>
            <a:ext cx="5111750" cy="1204912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250" y="1922106"/>
            <a:ext cx="6466309" cy="443424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</a:rPr>
              <a:t>In today's fast-paced digital age, the convenience of online services has become indispensable, extending to entertainment experiences such as booking movie tickets. The Movie Booking System offers a seamless solution for users to browse, select, and reserve seats for their favorite movies with ease and efficiency.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D0D0D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</a:rPr>
              <a:t>By leveraging modern technology and user-centric design principles, the Movie Booking System aims to enhance the overall movie-going experience, making it more accessible and enjoyable for audiences while optimizing the management of cinema resources.</a:t>
            </a:r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713469"/>
            <a:ext cx="5227320" cy="1715531"/>
          </a:xfrm>
        </p:spPr>
        <p:txBody>
          <a:bodyPr/>
          <a:lstStyle/>
          <a:p>
            <a:r>
              <a:rPr lang="en-US" dirty="0"/>
              <a:t>Users and Use cases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ABC27-B3EB-F385-3881-51CD2825B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78" y="508519"/>
            <a:ext cx="11117844" cy="58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992" y="298947"/>
            <a:ext cx="6696075" cy="584816"/>
          </a:xfrm>
        </p:spPr>
        <p:txBody>
          <a:bodyPr/>
          <a:lstStyle/>
          <a:p>
            <a:r>
              <a:rPr lang="en-US" i="1" dirty="0"/>
              <a:t>Project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5314" y="1296955"/>
            <a:ext cx="12257314" cy="515049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B8D11A-DB19-8D5A-39EA-FFF82F651A0B}"/>
              </a:ext>
            </a:extLst>
          </p:cNvPr>
          <p:cNvSpPr/>
          <p:nvPr/>
        </p:nvSpPr>
        <p:spPr>
          <a:xfrm>
            <a:off x="905069" y="1205852"/>
            <a:ext cx="10543592" cy="51504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82D71-A02D-5E43-3B4F-D5D6568C87CA}"/>
              </a:ext>
            </a:extLst>
          </p:cNvPr>
          <p:cNvSpPr/>
          <p:nvPr/>
        </p:nvSpPr>
        <p:spPr>
          <a:xfrm>
            <a:off x="905069" y="1203649"/>
            <a:ext cx="3069772" cy="5150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4D3B2-311A-8865-212A-6B22B1E59CAC}"/>
              </a:ext>
            </a:extLst>
          </p:cNvPr>
          <p:cNvSpPr/>
          <p:nvPr/>
        </p:nvSpPr>
        <p:spPr>
          <a:xfrm>
            <a:off x="3974841" y="1203649"/>
            <a:ext cx="5439747" cy="5150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2271A5-7190-10C6-1EF7-FC6214D688DF}"/>
              </a:ext>
            </a:extLst>
          </p:cNvPr>
          <p:cNvSpPr/>
          <p:nvPr/>
        </p:nvSpPr>
        <p:spPr>
          <a:xfrm>
            <a:off x="9414588" y="1203649"/>
            <a:ext cx="2034073" cy="5150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AB2B55-A9CA-2284-428E-BDEE427BF75E}"/>
              </a:ext>
            </a:extLst>
          </p:cNvPr>
          <p:cNvSpPr txBox="1"/>
          <p:nvPr/>
        </p:nvSpPr>
        <p:spPr>
          <a:xfrm>
            <a:off x="1045226" y="1490613"/>
            <a:ext cx="305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FRONT END</a:t>
            </a:r>
            <a:endParaRPr lang="en-IN" sz="2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401E1-78DE-0E11-953A-D4F81C970BD5}"/>
              </a:ext>
            </a:extLst>
          </p:cNvPr>
          <p:cNvSpPr txBox="1"/>
          <p:nvPr/>
        </p:nvSpPr>
        <p:spPr>
          <a:xfrm>
            <a:off x="4030046" y="1485809"/>
            <a:ext cx="5427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MIDDLE TIER WITH MICROSERVICES ARCHITECTURE </a:t>
            </a:r>
            <a:endParaRPr lang="en-IN" sz="2400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631D8C-F869-66EA-AF29-416E8FBBD163}"/>
              </a:ext>
            </a:extLst>
          </p:cNvPr>
          <p:cNvSpPr txBox="1"/>
          <p:nvPr/>
        </p:nvSpPr>
        <p:spPr>
          <a:xfrm>
            <a:off x="9427030" y="1485809"/>
            <a:ext cx="203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DATABASE TIER</a:t>
            </a:r>
            <a:endParaRPr lang="en-IN" sz="2400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56FCB7-9980-A634-57CF-EA77EA38A345}"/>
              </a:ext>
            </a:extLst>
          </p:cNvPr>
          <p:cNvSpPr txBox="1"/>
          <p:nvPr/>
        </p:nvSpPr>
        <p:spPr>
          <a:xfrm>
            <a:off x="1001294" y="2681238"/>
            <a:ext cx="273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 running on localhost : 3000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562F71-317C-A1E6-29B1-FFCF4A5E8046}"/>
              </a:ext>
            </a:extLst>
          </p:cNvPr>
          <p:cNvSpPr txBox="1"/>
          <p:nvPr/>
        </p:nvSpPr>
        <p:spPr>
          <a:xfrm>
            <a:off x="998376" y="4707665"/>
            <a:ext cx="2732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HTML,CSS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 JS Components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007AE1-50D1-8CD7-AFC7-A00318A85F9B}"/>
              </a:ext>
            </a:extLst>
          </p:cNvPr>
          <p:cNvSpPr/>
          <p:nvPr/>
        </p:nvSpPr>
        <p:spPr>
          <a:xfrm>
            <a:off x="4253594" y="2587851"/>
            <a:ext cx="2543175" cy="1491391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NET Rest API Server on localhost : 7150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5326C7-07EB-EF18-82D0-AD269FDB581F}"/>
              </a:ext>
            </a:extLst>
          </p:cNvPr>
          <p:cNvSpPr/>
          <p:nvPr/>
        </p:nvSpPr>
        <p:spPr>
          <a:xfrm>
            <a:off x="4291012" y="4423634"/>
            <a:ext cx="2543175" cy="1491391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Spring boot Rest API Server running on localhost : 8080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AEBD2E3-A963-BE4E-67E2-FDCA0C31B6B0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>
            <a:off x="6796769" y="3333547"/>
            <a:ext cx="2617819" cy="445351"/>
          </a:xfrm>
          <a:prstGeom prst="bentConnector3">
            <a:avLst>
              <a:gd name="adj1" fmla="val 5419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E17558E-978F-01C5-C047-1C04B17F79BD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834187" y="4707665"/>
            <a:ext cx="2592843" cy="461665"/>
          </a:xfrm>
          <a:prstGeom prst="bentConnector3">
            <a:avLst>
              <a:gd name="adj1" fmla="val 5036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961E7E-7575-5588-E526-92954420ADF8}"/>
              </a:ext>
            </a:extLst>
          </p:cNvPr>
          <p:cNvSpPr txBox="1"/>
          <p:nvPr/>
        </p:nvSpPr>
        <p:spPr>
          <a:xfrm>
            <a:off x="6893187" y="2958237"/>
            <a:ext cx="203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Entity Framework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D66DA9-7BB9-EC8D-0B9A-BD6779B45A63}"/>
              </a:ext>
            </a:extLst>
          </p:cNvPr>
          <p:cNvSpPr txBox="1"/>
          <p:nvPr/>
        </p:nvSpPr>
        <p:spPr>
          <a:xfrm>
            <a:off x="6893187" y="5217673"/>
            <a:ext cx="203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JPA</a:t>
            </a:r>
            <a:endParaRPr lang="en-IN" dirty="0"/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7091D08E-A0C0-BC6D-FC12-BAF6394743A3}"/>
              </a:ext>
            </a:extLst>
          </p:cNvPr>
          <p:cNvSpPr/>
          <p:nvPr/>
        </p:nvSpPr>
        <p:spPr>
          <a:xfrm>
            <a:off x="9832376" y="3291875"/>
            <a:ext cx="1130074" cy="1682027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87F609-1959-4355-8E78-CE9CEA8B1F19}"/>
              </a:ext>
            </a:extLst>
          </p:cNvPr>
          <p:cNvSpPr txBox="1"/>
          <p:nvPr/>
        </p:nvSpPr>
        <p:spPr>
          <a:xfrm>
            <a:off x="9542302" y="5215470"/>
            <a:ext cx="191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on 3306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E849B-79EF-821C-B8AF-9AFFD483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C1CE2E-3FED-410C-6A49-645D23CAD0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83202" y="728115"/>
            <a:ext cx="9825596" cy="5810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5EB281-23BB-60AF-D5C5-E180EBA68DB3}"/>
              </a:ext>
            </a:extLst>
          </p:cNvPr>
          <p:cNvSpPr txBox="1"/>
          <p:nvPr/>
        </p:nvSpPr>
        <p:spPr>
          <a:xfrm>
            <a:off x="6182114" y="176220"/>
            <a:ext cx="64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Registration workflow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20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E8F26-320B-09F8-1DC3-963FB6F3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45826-231D-C044-DE16-1BE6ACA6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FE2E2-668F-F94D-50B1-78016313B2CF}"/>
              </a:ext>
            </a:extLst>
          </p:cNvPr>
          <p:cNvSpPr txBox="1"/>
          <p:nvPr/>
        </p:nvSpPr>
        <p:spPr>
          <a:xfrm>
            <a:off x="6609573" y="278529"/>
            <a:ext cx="5582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Login workflow diagram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22B83-5045-31EE-DA7F-5933ACDA2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</a:blip>
          <a:srcRect b="26083"/>
          <a:stretch/>
        </p:blipFill>
        <p:spPr>
          <a:xfrm>
            <a:off x="473471" y="835371"/>
            <a:ext cx="10693728" cy="534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3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646CCD0-C265-5935-29C0-BBE2C65D482F}"/>
              </a:ext>
            </a:extLst>
          </p:cNvPr>
          <p:cNvSpPr txBox="1"/>
          <p:nvPr/>
        </p:nvSpPr>
        <p:spPr>
          <a:xfrm>
            <a:off x="0" y="379836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Project Methodology</a:t>
            </a:r>
            <a:endParaRPr lang="en-IN" sz="28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D1E8D7-B9FA-A490-1CCA-B4EF42D1E8D2}"/>
              </a:ext>
            </a:extLst>
          </p:cNvPr>
          <p:cNvSpPr txBox="1"/>
          <p:nvPr/>
        </p:nvSpPr>
        <p:spPr>
          <a:xfrm>
            <a:off x="1006152" y="2062066"/>
            <a:ext cx="4582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GitHub Repository URL: </a:t>
            </a:r>
            <a:r>
              <a:rPr lang="en-IN" dirty="0">
                <a:hlinkClick r:id="rId2"/>
              </a:rPr>
              <a:t>https://github.com/abhihksd/MovieBookingWebsite.git</a:t>
            </a:r>
            <a:endParaRPr lang="en-IN" dirty="0"/>
          </a:p>
          <a:p>
            <a:endParaRPr lang="en-IN" dirty="0"/>
          </a:p>
          <a:p>
            <a:r>
              <a:rPr lang="en-IN" dirty="0"/>
              <a:t>List of Branches: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AbhishekS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Prathamesh_1.1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Shubham-H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Shubham-Yache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82771A4-1241-05A8-0493-169357EC9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29" y="1127191"/>
            <a:ext cx="5158094" cy="519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289</TotalTime>
  <Words>294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Tenorite</vt:lpstr>
      <vt:lpstr>Wingdings</vt:lpstr>
      <vt:lpstr>Office Theme</vt:lpstr>
      <vt:lpstr>Movie Dekho</vt:lpstr>
      <vt:lpstr>AGENDA</vt:lpstr>
      <vt:lpstr>Project overview</vt:lpstr>
      <vt:lpstr>Users and Use cases</vt:lpstr>
      <vt:lpstr>PowerPoint Presentation</vt:lpstr>
      <vt:lpstr>Project Architecture</vt:lpstr>
      <vt:lpstr>PowerPoint Presentation</vt:lpstr>
      <vt:lpstr>PowerPoint Presentation</vt:lpstr>
      <vt:lpstr>PowerPoint Presentation</vt:lpstr>
      <vt:lpstr>Testing APPROACH</vt:lpstr>
      <vt:lpstr>Future extensions</vt:lpstr>
      <vt:lpstr>Experience/lessons learnt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Dekho</dc:title>
  <dc:creator>Prathamesh Hanmante</dc:creator>
  <cp:lastModifiedBy>Abhishek Shujalpurkar</cp:lastModifiedBy>
  <cp:revision>22</cp:revision>
  <dcterms:created xsi:type="dcterms:W3CDTF">2024-02-21T14:18:06Z</dcterms:created>
  <dcterms:modified xsi:type="dcterms:W3CDTF">2024-02-24T05:27:56Z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