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28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BA0F6-74ED-4F77-B2A4-8ABCD67E861F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0D6F5-D1AF-4480-8C15-D773BC9E4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0D6F5-D1AF-4480-8C15-D773BC9E44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2ABAB4-7C37-4B8E-9A9E-AD28370EEEC2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C24022-C4B2-48F4-A4A6-27015B7E89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>
                <a:latin typeface="Trebuchet MS" pitchFamily="34" charset="0"/>
              </a:rPr>
              <a:t>FillSkills</a:t>
            </a:r>
            <a:endParaRPr lang="en-US" sz="6000" dirty="0">
              <a:latin typeface="Trebuchet M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667000"/>
            <a:ext cx="8153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Trebuchet MS" pitchFamily="34" charset="0"/>
              </a:rPr>
              <a:t>Filling the skills gap between you and your dream job</a:t>
            </a:r>
          </a:p>
          <a:p>
            <a:pPr marL="0" indent="0" algn="ctr">
              <a:buNone/>
            </a:pPr>
            <a:endParaRPr lang="en-US" sz="2000" i="1" dirty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rebuchet MS" pitchFamily="34" charset="0"/>
              </a:rPr>
              <a:t>Abhishek</a:t>
            </a:r>
            <a:r>
              <a:rPr lang="en-US" sz="1800" dirty="0" smtClean="0">
                <a:latin typeface="Trebuchet MS" pitchFamily="34" charset="0"/>
              </a:rPr>
              <a:t> Arora</a:t>
            </a:r>
          </a:p>
          <a:p>
            <a:pPr marL="0" indent="0">
              <a:buNone/>
            </a:pPr>
            <a:r>
              <a:rPr lang="en-US" sz="1800" dirty="0" smtClean="0">
                <a:latin typeface="Trebuchet MS" pitchFamily="34" charset="0"/>
              </a:rPr>
              <a:t>Co-Founder</a:t>
            </a:r>
            <a:endParaRPr lang="en-US" sz="18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763000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		</a:t>
            </a:r>
          </a:p>
          <a:p>
            <a:pPr marL="0" indent="0">
              <a:buNone/>
            </a:pPr>
            <a:r>
              <a:rPr lang="en-US" sz="3100" b="1" dirty="0" err="1" smtClean="0">
                <a:latin typeface="Trebuchet MS" pitchFamily="34" charset="0"/>
              </a:rPr>
              <a:t>Abhishek</a:t>
            </a:r>
            <a:r>
              <a:rPr lang="en-US" sz="3100" b="1" dirty="0" smtClean="0">
                <a:latin typeface="Trebuchet MS" pitchFamily="34" charset="0"/>
              </a:rPr>
              <a:t> Arora, CEO			</a:t>
            </a:r>
            <a:r>
              <a:rPr lang="en-US" sz="3100" b="1" dirty="0" err="1" smtClean="0">
                <a:latin typeface="Trebuchet MS" pitchFamily="34" charset="0"/>
              </a:rPr>
              <a:t>Anshu</a:t>
            </a:r>
            <a:r>
              <a:rPr lang="en-US" sz="3100" b="1" dirty="0" smtClean="0">
                <a:latin typeface="Trebuchet MS" pitchFamily="34" charset="0"/>
              </a:rPr>
              <a:t> </a:t>
            </a:r>
            <a:r>
              <a:rPr lang="en-US" sz="3100" b="1" dirty="0" err="1" smtClean="0">
                <a:latin typeface="Trebuchet MS" pitchFamily="34" charset="0"/>
              </a:rPr>
              <a:t>Bansal</a:t>
            </a:r>
            <a:r>
              <a:rPr lang="en-US" sz="3100" b="1" dirty="0" smtClean="0">
                <a:latin typeface="Trebuchet MS" pitchFamily="34" charset="0"/>
              </a:rPr>
              <a:t>, CTO	</a:t>
            </a: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Senior Engineer for Wells Fargo             	</a:t>
            </a:r>
            <a:r>
              <a:rPr lang="en-US" dirty="0" smtClean="0">
                <a:latin typeface="Trebuchet MS" pitchFamily="34" charset="0"/>
              </a:rPr>
              <a:t>Senior Engineer for Microsoft, Google</a:t>
            </a: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Charles Schwab etc.			</a:t>
            </a:r>
            <a:r>
              <a:rPr lang="en-US" dirty="0" smtClean="0">
                <a:latin typeface="Trebuchet MS" pitchFamily="34" charset="0"/>
              </a:rPr>
              <a:t>and now Amazon.</a:t>
            </a:r>
            <a:endParaRPr lang="en-US" dirty="0" smtClean="0">
              <a:latin typeface="Trebuchet MS" pitchFamily="34" charset="0"/>
            </a:endParaRPr>
          </a:p>
          <a:p>
            <a:pPr marL="0" indent="0">
              <a:buNone/>
            </a:pPr>
            <a:endParaRPr lang="en-US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Launched </a:t>
            </a:r>
            <a:r>
              <a:rPr lang="en-US" dirty="0" err="1" smtClean="0">
                <a:latin typeface="Trebuchet MS" pitchFamily="34" charset="0"/>
              </a:rPr>
              <a:t>Hadipa</a:t>
            </a:r>
            <a:r>
              <a:rPr lang="en-US" dirty="0" smtClean="0">
                <a:latin typeface="Trebuchet MS" pitchFamily="34" charset="0"/>
              </a:rPr>
              <a:t> Inc. in Jan’13               	</a:t>
            </a:r>
            <a:r>
              <a:rPr lang="en-US" dirty="0" smtClean="0">
                <a:latin typeface="Trebuchet MS" pitchFamily="34" charset="0"/>
              </a:rPr>
              <a:t>Launched multiple startups such as</a:t>
            </a:r>
            <a:endParaRPr lang="en-US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to build </a:t>
            </a:r>
            <a:r>
              <a:rPr lang="en-US" dirty="0" err="1" smtClean="0">
                <a:latin typeface="Trebuchet MS" pitchFamily="34" charset="0"/>
              </a:rPr>
              <a:t>iOS</a:t>
            </a:r>
            <a:r>
              <a:rPr lang="en-US" dirty="0" smtClean="0">
                <a:latin typeface="Trebuchet MS" pitchFamily="34" charset="0"/>
              </a:rPr>
              <a:t> apps and interactive 		</a:t>
            </a:r>
            <a:r>
              <a:rPr lang="en-US" dirty="0" smtClean="0">
                <a:latin typeface="Trebuchet MS" pitchFamily="34" charset="0"/>
              </a:rPr>
              <a:t>Computer </a:t>
            </a:r>
            <a:r>
              <a:rPr lang="en-US" dirty="0" smtClean="0">
                <a:latin typeface="Trebuchet MS" pitchFamily="34" charset="0"/>
              </a:rPr>
              <a:t>engineering.com,</a:t>
            </a: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web applications.				</a:t>
            </a:r>
            <a:r>
              <a:rPr lang="en-US" dirty="0" err="1" smtClean="0">
                <a:latin typeface="Trebuchet MS" pitchFamily="34" charset="0"/>
              </a:rPr>
              <a:t>Jaadu</a:t>
            </a:r>
            <a:r>
              <a:rPr lang="en-US" dirty="0" smtClean="0">
                <a:latin typeface="Trebuchet MS" pitchFamily="34" charset="0"/>
              </a:rPr>
              <a:t> Deals platform  and Talking</a:t>
            </a:r>
          </a:p>
          <a:p>
            <a:pPr marL="0" indent="0">
              <a:buNone/>
            </a:pPr>
            <a:r>
              <a:rPr lang="en-US" dirty="0">
                <a:latin typeface="Trebuchet MS" pitchFamily="34" charset="0"/>
              </a:rPr>
              <a:t>	</a:t>
            </a:r>
            <a:r>
              <a:rPr lang="en-US" dirty="0" smtClean="0">
                <a:latin typeface="Trebuchet MS" pitchFamily="34" charset="0"/>
              </a:rPr>
              <a:t>				</a:t>
            </a:r>
            <a:r>
              <a:rPr lang="en-US" dirty="0" err="1" smtClean="0">
                <a:latin typeface="Trebuchet MS" pitchFamily="34" charset="0"/>
              </a:rPr>
              <a:t>Toon</a:t>
            </a:r>
            <a:r>
              <a:rPr lang="en-US" dirty="0" smtClean="0">
                <a:latin typeface="Trebuchet MS" pitchFamily="34" charset="0"/>
              </a:rPr>
              <a:t> iPhone app.</a:t>
            </a:r>
          </a:p>
          <a:p>
            <a:pPr marL="0" indent="0">
              <a:buNone/>
            </a:pPr>
            <a:endParaRPr lang="en-US" dirty="0">
              <a:latin typeface="Trebuchet MS" pitchFamily="34" charset="0"/>
            </a:endParaRPr>
          </a:p>
          <a:p>
            <a:pPr marL="0" indent="0">
              <a:buNone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04800" y="4953000"/>
            <a:ext cx="8382000" cy="170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6500" dirty="0" smtClean="0">
                <a:latin typeface="Trebuchet MS" pitchFamily="34" charset="0"/>
              </a:rPr>
              <a:t>Technology</a:t>
            </a:r>
            <a:endParaRPr lang="en-US" sz="8400" dirty="0" smtClean="0">
              <a:latin typeface="Trebuchet MS" pitchFamily="34" charset="0"/>
            </a:endParaRPr>
          </a:p>
          <a:p>
            <a:pPr marL="0" indent="0">
              <a:buNone/>
            </a:pPr>
            <a:endParaRPr lang="en-US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rebuchet MS" pitchFamily="34" charset="0"/>
              </a:rPr>
              <a:t>PHP, MySQL, Job APIs, Course APIs, Algorithms</a:t>
            </a:r>
            <a:endParaRPr lang="en-US" sz="3300" dirty="0">
              <a:latin typeface="Trebuchet MS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1676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rebuchet MS" pitchFamily="34" charset="0"/>
              </a:rPr>
              <a:t>Founders</a:t>
            </a:r>
            <a:endParaRPr lang="en-US" sz="2400" dirty="0">
              <a:latin typeface="Trebuchet MS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1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69464"/>
            <a:ext cx="7924800" cy="7689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ysClr val="windowText" lastClr="000000"/>
                </a:solidFill>
              </a:rPr>
              <a:t>Market size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2767191"/>
            <a:ext cx="8084820" cy="3060740"/>
            <a:chOff x="838200" y="2438400"/>
            <a:chExt cx="8084820" cy="3060740"/>
          </a:xfrm>
        </p:grpSpPr>
        <p:sp>
          <p:nvSpPr>
            <p:cNvPr id="4" name="Oval 3"/>
            <p:cNvSpPr/>
            <p:nvPr/>
          </p:nvSpPr>
          <p:spPr>
            <a:xfrm>
              <a:off x="4343400" y="2743200"/>
              <a:ext cx="1981200" cy="19050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$104 </a:t>
              </a:r>
            </a:p>
            <a:p>
              <a:pPr algn="ctr"/>
              <a:r>
                <a:rPr lang="en-US" dirty="0" smtClean="0">
                  <a:latin typeface="+mj-lt"/>
                </a:rPr>
                <a:t>Billion</a:t>
              </a:r>
              <a:endParaRPr lang="en-US" dirty="0">
                <a:latin typeface="+mj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38200" y="2438400"/>
              <a:ext cx="2590800" cy="25146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$1.3 </a:t>
              </a:r>
            </a:p>
            <a:p>
              <a:pPr algn="ctr"/>
              <a:r>
                <a:rPr lang="en-US" dirty="0" smtClean="0">
                  <a:latin typeface="+mj-lt"/>
                </a:rPr>
                <a:t>Trillion</a:t>
              </a:r>
              <a:endParaRPr lang="en-US" dirty="0"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315200" y="3048000"/>
              <a:ext cx="1219200" cy="12954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$7.5</a:t>
              </a:r>
            </a:p>
            <a:p>
              <a:pPr algn="ctr"/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illion</a:t>
              </a:r>
              <a:endParaRPr lang="en-US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5029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+mj-lt"/>
                </a:rPr>
                <a:t>US Education Market</a:t>
              </a:r>
              <a:endParaRPr lang="en-US" b="1" i="1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5030986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+mj-lt"/>
                </a:rPr>
                <a:t>US Online Education</a:t>
              </a:r>
              <a:endParaRPr lang="en-US" b="1" i="1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6580" y="4852809"/>
              <a:ext cx="1996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+mj-lt"/>
                </a:rPr>
                <a:t>US Online Tech Education</a:t>
              </a:r>
              <a:endParaRPr lang="en-US" b="1" i="1" dirty="0">
                <a:latin typeface="+mj-lt"/>
              </a:endParaRPr>
            </a:p>
          </p:txBody>
        </p:sp>
      </p:grpSp>
      <p:sp>
        <p:nvSpPr>
          <p:cNvPr id="12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85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0200"/>
            <a:ext cx="8153400" cy="9906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ysClr val="windowText" lastClr="000000"/>
                </a:solidFill>
              </a:rPr>
              <a:t>Business Model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– multiple revenue streams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71600" y="3317164"/>
            <a:ext cx="6604769" cy="1559637"/>
            <a:chOff x="1371600" y="3048001"/>
            <a:chExt cx="6604769" cy="1559637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0" y="3048001"/>
              <a:ext cx="3404369" cy="1559637"/>
              <a:chOff x="1371600" y="2895600"/>
              <a:chExt cx="2375493" cy="135007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71600" y="2895600"/>
                <a:ext cx="2362200" cy="61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latin typeface="Trebuchet MS" pitchFamily="34" charset="0"/>
                  </a:rPr>
                  <a:t>Pay Per Click</a:t>
                </a:r>
                <a:endParaRPr lang="en-US" sz="4000" b="1" dirty="0">
                  <a:latin typeface="Trebuchet MS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84893" y="3686191"/>
                <a:ext cx="2362200" cy="55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rebuchet MS" pitchFamily="34" charset="0"/>
                  </a:rPr>
                  <a:t>Job Provider </a:t>
                </a:r>
              </a:p>
              <a:p>
                <a:pPr algn="ctr"/>
                <a:r>
                  <a:rPr lang="en-US" dirty="0" smtClean="0">
                    <a:latin typeface="Trebuchet MS" pitchFamily="34" charset="0"/>
                  </a:rPr>
                  <a:t>lead generation</a:t>
                </a:r>
                <a:endParaRPr lang="en-US" dirty="0">
                  <a:latin typeface="Trebuchet MS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371600" y="3048001"/>
              <a:ext cx="2545080" cy="1548595"/>
              <a:chOff x="1371600" y="2895600"/>
              <a:chExt cx="2392680" cy="1177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71600" y="2895600"/>
                <a:ext cx="2362200" cy="53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latin typeface="Trebuchet MS" pitchFamily="34" charset="0"/>
                  </a:rPr>
                  <a:t>25%-50%</a:t>
                </a:r>
                <a:endParaRPr lang="en-US" sz="4000" b="1" dirty="0">
                  <a:latin typeface="Trebuchet MS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02080" y="3581400"/>
                <a:ext cx="2362200" cy="49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rebuchet MS" pitchFamily="34" charset="0"/>
                  </a:rPr>
                  <a:t>Fee Per Course Registration</a:t>
                </a:r>
                <a:endParaRPr lang="en-US" dirty="0">
                  <a:latin typeface="Trebuchet MS" pitchFamily="34" charset="0"/>
                </a:endParaRPr>
              </a:p>
            </p:txBody>
          </p:sp>
        </p:grpSp>
      </p:grpSp>
      <p:sp>
        <p:nvSpPr>
          <p:cNvPr id="15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18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077200" cy="8699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 err="1" smtClean="0"/>
              <a:t>FillSkills</a:t>
            </a:r>
            <a:endParaRPr lang="en-US" sz="4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2" y="3352800"/>
            <a:ext cx="45472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1" y="1524000"/>
            <a:ext cx="4952999" cy="5334000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rebuchet MS" pitchFamily="34" charset="0"/>
              </a:rPr>
              <a:t>Accomplished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Built relationships with job and course providers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Created algorithms to find top missing skills 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Launched prototype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rebuchet MS" pitchFamily="34" charset="0"/>
              </a:rPr>
              <a:t>I</a:t>
            </a: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n thirty days with $1000 budget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rebuchet MS" pitchFamily="34" charset="0"/>
              </a:rPr>
              <a:t>Where we are going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Improve user work flow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Build more relationships with providers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Improve matching algorithms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rebuchet MS" pitchFamily="34" charset="0"/>
              </a:rPr>
              <a:t>We need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Seed funding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Engineer to improve algorithms</a:t>
            </a:r>
          </a:p>
          <a:p>
            <a:pPr marL="18288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rebuchet MS" pitchFamily="34" charset="0"/>
              </a:rPr>
              <a:t>UI designer to improve work flow</a:t>
            </a:r>
          </a:p>
          <a:p>
            <a:pPr lvl="1" indent="0"/>
            <a:endParaRPr lang="en-US" sz="1800" dirty="0" smtClean="0">
              <a:latin typeface="Trebuchet MS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128</Words>
  <Application>Microsoft Office PowerPoint</Application>
  <PresentationFormat>On-screen Show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Median</vt:lpstr>
      <vt:lpstr>Executive</vt:lpstr>
      <vt:lpstr>FillSkills</vt:lpstr>
      <vt:lpstr>PowerPoint Presentation</vt:lpstr>
      <vt:lpstr>Market size</vt:lpstr>
      <vt:lpstr>Business Model – multiple revenue streams</vt:lpstr>
      <vt:lpstr>FillSkills</vt:lpstr>
    </vt:vector>
  </TitlesOfParts>
  <Company>Southern California Edison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FillSkills</dc:title>
  <dc:creator>Standard Configuration</dc:creator>
  <cp:lastModifiedBy>Standard Configuration</cp:lastModifiedBy>
  <cp:revision>17</cp:revision>
  <dcterms:created xsi:type="dcterms:W3CDTF">2013-08-11T20:35:31Z</dcterms:created>
  <dcterms:modified xsi:type="dcterms:W3CDTF">2013-08-11T22:24:04Z</dcterms:modified>
</cp:coreProperties>
</file>