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28" r:id="rId2"/>
  </p:sldMasterIdLst>
  <p:notesMasterIdLst>
    <p:notesMasterId r:id="rId10"/>
  </p:notesMasterIdLst>
  <p:sldIdLst>
    <p:sldId id="256" r:id="rId3"/>
    <p:sldId id="257" r:id="rId4"/>
    <p:sldId id="262" r:id="rId5"/>
    <p:sldId id="261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BA0F6-74ED-4F77-B2A4-8ABCD67E861F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0D6F5-D1AF-4480-8C15-D773BC9E4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1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0D6F5-D1AF-4480-8C15-D773BC9E44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0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 smtClean="0">
                <a:latin typeface="Trebuchet MS" pitchFamily="34" charset="0"/>
              </a:rPr>
              <a:t>FillSkills</a:t>
            </a:r>
            <a:endParaRPr lang="en-US" sz="6000" dirty="0">
              <a:latin typeface="Trebuchet M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2667000"/>
            <a:ext cx="8153400" cy="388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Trebuchet MS" pitchFamily="34" charset="0"/>
              </a:rPr>
              <a:t>Filling the skills gap between you and your dream job</a:t>
            </a:r>
          </a:p>
          <a:p>
            <a:pPr marL="0" indent="0" algn="ctr">
              <a:buNone/>
            </a:pPr>
            <a:endParaRPr lang="en-US" sz="2000" i="1" dirty="0">
              <a:latin typeface="Trebuchet MS" pitchFamily="34" charset="0"/>
            </a:endParaRPr>
          </a:p>
          <a:p>
            <a:pPr marL="0" indent="0" algn="ctr">
              <a:buNone/>
            </a:pPr>
            <a:endParaRPr lang="en-US" sz="2000" dirty="0" smtClean="0">
              <a:latin typeface="Trebuchet MS" pitchFamily="34" charset="0"/>
            </a:endParaRPr>
          </a:p>
          <a:p>
            <a:pPr marL="0" indent="0" algn="ctr">
              <a:buNone/>
            </a:pPr>
            <a:endParaRPr lang="en-US" sz="2000" dirty="0" smtClean="0">
              <a:latin typeface="Trebuchet MS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Trebuchet MS" pitchFamily="34" charset="0"/>
            </a:endParaRPr>
          </a:p>
          <a:p>
            <a:pPr marL="0" indent="0" algn="ctr">
              <a:buNone/>
            </a:pPr>
            <a:endParaRPr lang="en-US" sz="2000" dirty="0" smtClean="0">
              <a:latin typeface="Trebuchet MS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Trebuchet MS" pitchFamily="34" charset="0"/>
            </a:endParaRPr>
          </a:p>
          <a:p>
            <a:pPr marL="0" indent="0" algn="ctr">
              <a:buNone/>
            </a:pPr>
            <a:endParaRPr lang="en-US" sz="2000" dirty="0" smtClean="0">
              <a:latin typeface="Trebuchet MS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rebuchet MS" pitchFamily="34" charset="0"/>
              </a:rPr>
              <a:t>Abhishek</a:t>
            </a:r>
            <a:r>
              <a:rPr lang="en-US" sz="1800" dirty="0" smtClean="0">
                <a:latin typeface="Trebuchet MS" pitchFamily="34" charset="0"/>
              </a:rPr>
              <a:t> Arora</a:t>
            </a:r>
          </a:p>
          <a:p>
            <a:pPr marL="0" indent="0">
              <a:buNone/>
            </a:pPr>
            <a:r>
              <a:rPr lang="en-US" sz="1800" dirty="0" smtClean="0">
                <a:latin typeface="Trebuchet MS" pitchFamily="34" charset="0"/>
              </a:rPr>
              <a:t>Co-Founder</a:t>
            </a:r>
            <a:endParaRPr lang="en-US" sz="18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2209800"/>
            <a:ext cx="8763000" cy="2743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rebuchet MS" pitchFamily="34" charset="0"/>
              </a:rPr>
              <a:t>		</a:t>
            </a:r>
          </a:p>
          <a:p>
            <a:pPr marL="0" indent="0">
              <a:buNone/>
            </a:pPr>
            <a:r>
              <a:rPr lang="en-US" sz="3100" b="1" dirty="0" err="1" smtClean="0">
                <a:latin typeface="Trebuchet MS" pitchFamily="34" charset="0"/>
              </a:rPr>
              <a:t>Abhishek</a:t>
            </a:r>
            <a:r>
              <a:rPr lang="en-US" sz="3100" b="1" dirty="0" smtClean="0">
                <a:latin typeface="Trebuchet MS" pitchFamily="34" charset="0"/>
              </a:rPr>
              <a:t> Arora, CEO			</a:t>
            </a:r>
            <a:r>
              <a:rPr lang="en-US" sz="3100" b="1" dirty="0" err="1" smtClean="0">
                <a:latin typeface="Trebuchet MS" pitchFamily="34" charset="0"/>
              </a:rPr>
              <a:t>Anshu</a:t>
            </a:r>
            <a:r>
              <a:rPr lang="en-US" sz="3100" b="1" dirty="0" smtClean="0">
                <a:latin typeface="Trebuchet MS" pitchFamily="34" charset="0"/>
              </a:rPr>
              <a:t> </a:t>
            </a:r>
            <a:r>
              <a:rPr lang="en-US" sz="3100" b="1" dirty="0" err="1" smtClean="0">
                <a:latin typeface="Trebuchet MS" pitchFamily="34" charset="0"/>
              </a:rPr>
              <a:t>Bansal</a:t>
            </a:r>
            <a:r>
              <a:rPr lang="en-US" sz="3100" b="1" dirty="0" smtClean="0">
                <a:latin typeface="Trebuchet MS" pitchFamily="34" charset="0"/>
              </a:rPr>
              <a:t>, CTO	</a:t>
            </a:r>
          </a:p>
          <a:p>
            <a:pPr marL="0" indent="0">
              <a:buNone/>
            </a:pPr>
            <a:r>
              <a:rPr lang="en-US" dirty="0" smtClean="0">
                <a:latin typeface="Trebuchet MS" pitchFamily="34" charset="0"/>
              </a:rPr>
              <a:t>Senior Engineer for Wells Fargo             	Senior Engineer for Microsoft, Google</a:t>
            </a:r>
          </a:p>
          <a:p>
            <a:pPr marL="0" indent="0">
              <a:buNone/>
            </a:pPr>
            <a:r>
              <a:rPr lang="en-US" dirty="0" smtClean="0">
                <a:latin typeface="Trebuchet MS" pitchFamily="34" charset="0"/>
              </a:rPr>
              <a:t>Charles </a:t>
            </a:r>
            <a:r>
              <a:rPr lang="en-US" dirty="0" smtClean="0">
                <a:latin typeface="Trebuchet MS" pitchFamily="34" charset="0"/>
              </a:rPr>
              <a:t>Schwab.  	</a:t>
            </a:r>
            <a:r>
              <a:rPr lang="en-US" dirty="0" smtClean="0">
                <a:latin typeface="Trebuchet MS" pitchFamily="34" charset="0"/>
              </a:rPr>
              <a:t>			and now Amazon.</a:t>
            </a:r>
          </a:p>
          <a:p>
            <a:pPr marL="0" indent="0">
              <a:buNone/>
            </a:pPr>
            <a:endParaRPr lang="en-US" dirty="0" smtClean="0">
              <a:latin typeface="Trebuchet MS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rebuchet MS" pitchFamily="34" charset="0"/>
              </a:rPr>
              <a:t>Launched </a:t>
            </a:r>
            <a:r>
              <a:rPr lang="en-US" dirty="0" err="1" smtClean="0">
                <a:latin typeface="Trebuchet MS" pitchFamily="34" charset="0"/>
              </a:rPr>
              <a:t>Hadipa</a:t>
            </a:r>
            <a:r>
              <a:rPr lang="en-US" dirty="0" smtClean="0">
                <a:latin typeface="Trebuchet MS" pitchFamily="34" charset="0"/>
              </a:rPr>
              <a:t> Inc. in Jan’13               	Launched multiple startups such as</a:t>
            </a:r>
          </a:p>
          <a:p>
            <a:pPr marL="0" indent="0">
              <a:buNone/>
            </a:pPr>
            <a:r>
              <a:rPr lang="en-US" dirty="0" smtClean="0">
                <a:latin typeface="Trebuchet MS" pitchFamily="34" charset="0"/>
              </a:rPr>
              <a:t>to build </a:t>
            </a:r>
            <a:r>
              <a:rPr lang="en-US" dirty="0" err="1" smtClean="0">
                <a:latin typeface="Trebuchet MS" pitchFamily="34" charset="0"/>
              </a:rPr>
              <a:t>iOS</a:t>
            </a:r>
            <a:r>
              <a:rPr lang="en-US" dirty="0" smtClean="0">
                <a:latin typeface="Trebuchet MS" pitchFamily="34" charset="0"/>
              </a:rPr>
              <a:t> apps and interactive 		Computer engineering.com,</a:t>
            </a:r>
          </a:p>
          <a:p>
            <a:pPr marL="0" indent="0">
              <a:buNone/>
            </a:pPr>
            <a:r>
              <a:rPr lang="en-US" dirty="0" smtClean="0">
                <a:latin typeface="Trebuchet MS" pitchFamily="34" charset="0"/>
              </a:rPr>
              <a:t>web applications.				</a:t>
            </a:r>
            <a:r>
              <a:rPr lang="en-US" dirty="0" err="1" smtClean="0">
                <a:latin typeface="Trebuchet MS" pitchFamily="34" charset="0"/>
              </a:rPr>
              <a:t>Jaadu</a:t>
            </a:r>
            <a:r>
              <a:rPr lang="en-US" dirty="0" smtClean="0">
                <a:latin typeface="Trebuchet MS" pitchFamily="34" charset="0"/>
              </a:rPr>
              <a:t> Deals platform  and Talking</a:t>
            </a:r>
          </a:p>
          <a:p>
            <a:pPr marL="0" indent="0">
              <a:buNone/>
            </a:pPr>
            <a:r>
              <a:rPr lang="en-US" dirty="0">
                <a:latin typeface="Trebuchet MS" pitchFamily="34" charset="0"/>
              </a:rPr>
              <a:t>	</a:t>
            </a:r>
            <a:r>
              <a:rPr lang="en-US" dirty="0" smtClean="0">
                <a:latin typeface="Trebuchet MS" pitchFamily="34" charset="0"/>
              </a:rPr>
              <a:t>				</a:t>
            </a:r>
            <a:r>
              <a:rPr lang="en-US" dirty="0" err="1" smtClean="0">
                <a:latin typeface="Trebuchet MS" pitchFamily="34" charset="0"/>
              </a:rPr>
              <a:t>Toon</a:t>
            </a:r>
            <a:r>
              <a:rPr lang="en-US" dirty="0" smtClean="0">
                <a:latin typeface="Trebuchet MS" pitchFamily="34" charset="0"/>
              </a:rPr>
              <a:t> iPhone app.</a:t>
            </a:r>
          </a:p>
          <a:p>
            <a:pPr marL="0" indent="0">
              <a:buNone/>
            </a:pPr>
            <a:endParaRPr lang="en-US" dirty="0">
              <a:latin typeface="Trebuchet MS" pitchFamily="34" charset="0"/>
            </a:endParaRPr>
          </a:p>
          <a:p>
            <a:pPr marL="0" indent="0">
              <a:buNone/>
            </a:pPr>
            <a:endParaRPr lang="en-US" dirty="0">
              <a:latin typeface="Trebuchet MS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304800" y="4953000"/>
            <a:ext cx="8382000" cy="17065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6500" dirty="0" smtClean="0">
                <a:latin typeface="Trebuchet MS" pitchFamily="34" charset="0"/>
              </a:rPr>
              <a:t>Technology</a:t>
            </a:r>
            <a:endParaRPr lang="en-US" sz="8400" dirty="0" smtClean="0">
              <a:latin typeface="Trebuchet MS" pitchFamily="34" charset="0"/>
            </a:endParaRPr>
          </a:p>
          <a:p>
            <a:pPr marL="0" indent="0">
              <a:buNone/>
            </a:pPr>
            <a:endParaRPr lang="en-US" dirty="0" smtClean="0">
              <a:latin typeface="Trebuchet MS" pitchFamily="34" charset="0"/>
            </a:endParaRPr>
          </a:p>
          <a:p>
            <a:pPr marL="0" indent="0">
              <a:buNone/>
            </a:pPr>
            <a:r>
              <a:rPr lang="en-US" sz="3300" dirty="0" smtClean="0">
                <a:latin typeface="Trebuchet MS" pitchFamily="34" charset="0"/>
              </a:rPr>
              <a:t>PHP, MySQL, Job APIs, Course APIs, Algorithms</a:t>
            </a:r>
            <a:endParaRPr lang="en-US" sz="3300" dirty="0">
              <a:latin typeface="Trebuchet MS" pitchFamily="34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04800" y="1676400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dirty="0" smtClean="0">
                <a:latin typeface="Trebuchet MS" pitchFamily="34" charset="0"/>
              </a:rPr>
              <a:t>Founders</a:t>
            </a:r>
            <a:endParaRPr lang="en-US" sz="2400" dirty="0">
              <a:latin typeface="Trebuchet MS" pitchFamily="34" charset="0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dirty="0" err="1" smtClean="0"/>
              <a:t>FillSkills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213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971800"/>
            <a:ext cx="8153400" cy="2514600"/>
          </a:xfrm>
        </p:spPr>
        <p:txBody>
          <a:bodyPr/>
          <a:lstStyle/>
          <a:p>
            <a:r>
              <a:rPr lang="en-US" dirty="0" smtClean="0"/>
              <a:t>Disconnect between Job seekers and available Jobs</a:t>
            </a:r>
          </a:p>
          <a:p>
            <a:r>
              <a:rPr lang="en-US" dirty="0" smtClean="0"/>
              <a:t>No way to find the most effective skill to learn</a:t>
            </a:r>
          </a:p>
          <a:p>
            <a:r>
              <a:rPr lang="en-US" dirty="0" smtClean="0"/>
              <a:t>No way to find the best course available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dirty="0" err="1" smtClean="0"/>
              <a:t>FillSkills</a:t>
            </a:r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1669464"/>
            <a:ext cx="7924800" cy="7689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ysClr val="windowText" lastClr="000000"/>
                </a:solidFill>
              </a:rPr>
              <a:t>Problem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971800"/>
            <a:ext cx="8153400" cy="2514600"/>
          </a:xfrm>
        </p:spPr>
        <p:txBody>
          <a:bodyPr/>
          <a:lstStyle/>
          <a:p>
            <a:r>
              <a:rPr lang="en-US" dirty="0" smtClean="0"/>
              <a:t>Find skills with demand in job market</a:t>
            </a:r>
          </a:p>
          <a:p>
            <a:r>
              <a:rPr lang="en-US" dirty="0" smtClean="0"/>
              <a:t>Find next skill to learn now</a:t>
            </a:r>
          </a:p>
          <a:p>
            <a:r>
              <a:rPr lang="en-US" dirty="0" smtClean="0"/>
              <a:t>Find the best course available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dirty="0" err="1" smtClean="0"/>
              <a:t>FillSkills</a:t>
            </a:r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1669464"/>
            <a:ext cx="7924800" cy="7689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ysClr val="windowText" lastClr="000000"/>
                </a:solidFill>
              </a:rPr>
              <a:t>Solution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69464"/>
            <a:ext cx="7924800" cy="7689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ysClr val="windowText" lastClr="000000"/>
                </a:solidFill>
              </a:rPr>
              <a:t>Market size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4800" y="2767191"/>
            <a:ext cx="8084820" cy="3060740"/>
            <a:chOff x="838200" y="2438400"/>
            <a:chExt cx="8084820" cy="3060740"/>
          </a:xfrm>
        </p:grpSpPr>
        <p:sp>
          <p:nvSpPr>
            <p:cNvPr id="4" name="Oval 3"/>
            <p:cNvSpPr/>
            <p:nvPr/>
          </p:nvSpPr>
          <p:spPr>
            <a:xfrm>
              <a:off x="4343400" y="2743200"/>
              <a:ext cx="1981200" cy="1905000"/>
            </a:xfrm>
            <a:prstGeom prst="ellips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$104 </a:t>
              </a:r>
            </a:p>
            <a:p>
              <a:pPr algn="ctr"/>
              <a:r>
                <a:rPr lang="en-US" dirty="0" smtClean="0">
                  <a:latin typeface="+mj-lt"/>
                </a:rPr>
                <a:t>Billion</a:t>
              </a:r>
              <a:endParaRPr lang="en-US" dirty="0">
                <a:latin typeface="+mj-l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838200" y="2438400"/>
              <a:ext cx="2590800" cy="2514600"/>
            </a:xfrm>
            <a:prstGeom prst="ellips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$1.3 </a:t>
              </a:r>
            </a:p>
            <a:p>
              <a:pPr algn="ctr"/>
              <a:r>
                <a:rPr lang="en-US" dirty="0" smtClean="0">
                  <a:latin typeface="+mj-lt"/>
                </a:rPr>
                <a:t>Trillion</a:t>
              </a:r>
              <a:endParaRPr lang="en-US" dirty="0">
                <a:latin typeface="+mj-l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315200" y="3048000"/>
              <a:ext cx="1219200" cy="1295400"/>
            </a:xfrm>
            <a:prstGeom prst="ellips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$7.5</a:t>
              </a:r>
            </a:p>
            <a:p>
              <a:pPr algn="ctr"/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illion</a:t>
              </a:r>
              <a:endParaRPr lang="en-US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0600" y="50292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latin typeface="+mj-lt"/>
                </a:rPr>
                <a:t>US Education Market</a:t>
              </a:r>
              <a:endParaRPr lang="en-US" b="1" i="1" dirty="0"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67200" y="5030986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latin typeface="+mj-lt"/>
                </a:rPr>
                <a:t>US Online Education</a:t>
              </a:r>
              <a:endParaRPr lang="en-US" b="1" i="1" dirty="0"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26580" y="4852809"/>
              <a:ext cx="1996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latin typeface="+mj-lt"/>
                </a:rPr>
                <a:t>US Online Tech Education</a:t>
              </a:r>
              <a:endParaRPr lang="en-US" b="1" i="1" dirty="0">
                <a:latin typeface="+mj-lt"/>
              </a:endParaRPr>
            </a:p>
          </p:txBody>
        </p:sp>
      </p:grpSp>
      <p:sp>
        <p:nvSpPr>
          <p:cNvPr id="12" name="Title 3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dirty="0" err="1" smtClean="0"/>
              <a:t>FillSkills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851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00200"/>
            <a:ext cx="8153400" cy="9906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ysClr val="windowText" lastClr="000000"/>
                </a:solidFill>
              </a:rPr>
              <a:t>Business Model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– multiple revenue streams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71600" y="3317164"/>
            <a:ext cx="6604769" cy="1559637"/>
            <a:chOff x="1371600" y="3048001"/>
            <a:chExt cx="6604769" cy="1559637"/>
          </a:xfrm>
        </p:grpSpPr>
        <p:grpSp>
          <p:nvGrpSpPr>
            <p:cNvPr id="9" name="Group 8"/>
            <p:cNvGrpSpPr/>
            <p:nvPr/>
          </p:nvGrpSpPr>
          <p:grpSpPr>
            <a:xfrm>
              <a:off x="4572000" y="3048001"/>
              <a:ext cx="3404369" cy="1559637"/>
              <a:chOff x="1371600" y="2895600"/>
              <a:chExt cx="2375493" cy="135007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371600" y="2895600"/>
                <a:ext cx="2362200" cy="61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latin typeface="Trebuchet MS" pitchFamily="34" charset="0"/>
                  </a:rPr>
                  <a:t>Pay Per Click</a:t>
                </a:r>
                <a:endParaRPr lang="en-US" sz="4000" b="1" dirty="0">
                  <a:latin typeface="Trebuchet MS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384893" y="3686191"/>
                <a:ext cx="2362200" cy="559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rebuchet MS" pitchFamily="34" charset="0"/>
                  </a:rPr>
                  <a:t>Job Provider </a:t>
                </a:r>
              </a:p>
              <a:p>
                <a:pPr algn="ctr"/>
                <a:r>
                  <a:rPr lang="en-US" dirty="0" smtClean="0">
                    <a:latin typeface="Trebuchet MS" pitchFamily="34" charset="0"/>
                  </a:rPr>
                  <a:t>lead generation</a:t>
                </a:r>
                <a:endParaRPr lang="en-US" dirty="0">
                  <a:latin typeface="Trebuchet MS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371600" y="3048001"/>
              <a:ext cx="2545080" cy="1548595"/>
              <a:chOff x="1371600" y="2895600"/>
              <a:chExt cx="2392680" cy="1177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371600" y="2895600"/>
                <a:ext cx="2362200" cy="538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latin typeface="Trebuchet MS" pitchFamily="34" charset="0"/>
                  </a:rPr>
                  <a:t>25%-50%</a:t>
                </a:r>
                <a:endParaRPr lang="en-US" sz="4000" b="1" dirty="0">
                  <a:latin typeface="Trebuchet MS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02080" y="3581400"/>
                <a:ext cx="2362200" cy="49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rebuchet MS" pitchFamily="34" charset="0"/>
                  </a:rPr>
                  <a:t>Fee Per Course Registration</a:t>
                </a:r>
                <a:endParaRPr lang="en-US" dirty="0">
                  <a:latin typeface="Trebuchet MS" pitchFamily="34" charset="0"/>
                </a:endParaRPr>
              </a:p>
            </p:txBody>
          </p:sp>
        </p:grpSp>
      </p:grpSp>
      <p:sp>
        <p:nvSpPr>
          <p:cNvPr id="15" name="Title 3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dirty="0" err="1" smtClean="0"/>
              <a:t>FillSkills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218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077200" cy="8699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dirty="0" err="1" smtClean="0"/>
              <a:t>FillSkills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1" y="1524000"/>
            <a:ext cx="9143999" cy="5334000"/>
          </a:xfrm>
          <a:noFill/>
          <a:ln>
            <a:noFill/>
          </a:ln>
        </p:spPr>
        <p:txBody>
          <a:bodyPr>
            <a:normAutofit fontScale="55000" lnSpcReduction="2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rebuchet MS" pitchFamily="34" charset="0"/>
              </a:rPr>
              <a:t>Accomplished</a:t>
            </a:r>
          </a:p>
          <a:p>
            <a:pPr marL="182880" indent="-285750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rebuchet MS" pitchFamily="34" charset="0"/>
              </a:rPr>
              <a:t>Built relationships with job and course providers</a:t>
            </a:r>
          </a:p>
          <a:p>
            <a:pPr marL="182880" indent="-285750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rebuchet MS" pitchFamily="34" charset="0"/>
              </a:rPr>
              <a:t>Created algorithms to find top missing skills </a:t>
            </a:r>
          </a:p>
          <a:p>
            <a:pPr marL="182880" indent="-285750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rebuchet MS" pitchFamily="34" charset="0"/>
              </a:rPr>
              <a:t>Launched prototype</a:t>
            </a:r>
          </a:p>
          <a:p>
            <a:pPr marL="182880" indent="-285750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rebuchet MS" pitchFamily="34" charset="0"/>
              </a:rPr>
              <a:t>I</a:t>
            </a:r>
            <a:r>
              <a:rPr lang="en-US" sz="3600" dirty="0" smtClean="0">
                <a:solidFill>
                  <a:schemeClr val="tx1"/>
                </a:solidFill>
                <a:latin typeface="Trebuchet MS" pitchFamily="34" charset="0"/>
              </a:rPr>
              <a:t>n thirty days with $1000 budget</a:t>
            </a:r>
          </a:p>
          <a:p>
            <a:pPr marL="18288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36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en-US" sz="3600" b="1" dirty="0" smtClean="0">
                <a:solidFill>
                  <a:schemeClr val="tx1"/>
                </a:solidFill>
                <a:latin typeface="Trebuchet MS" pitchFamily="34" charset="0"/>
              </a:rPr>
              <a:t>Where we are going</a:t>
            </a:r>
          </a:p>
          <a:p>
            <a:pPr marL="182880" indent="-285750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rebuchet MS" pitchFamily="34" charset="0"/>
              </a:rPr>
              <a:t>Improve user work flow</a:t>
            </a:r>
          </a:p>
          <a:p>
            <a:pPr marL="182880" indent="-285750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rebuchet MS" pitchFamily="34" charset="0"/>
              </a:rPr>
              <a:t>Build more relationships with providers</a:t>
            </a:r>
          </a:p>
          <a:p>
            <a:pPr marL="182880" indent="-285750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rebuchet MS" pitchFamily="34" charset="0"/>
              </a:rPr>
              <a:t>Improve matching algorithms</a:t>
            </a:r>
          </a:p>
          <a:p>
            <a:pPr marL="18288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36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en-US" sz="3600" b="1" dirty="0" smtClean="0">
                <a:solidFill>
                  <a:schemeClr val="tx1"/>
                </a:solidFill>
                <a:latin typeface="Trebuchet MS" pitchFamily="34" charset="0"/>
              </a:rPr>
              <a:t>We need</a:t>
            </a:r>
          </a:p>
          <a:p>
            <a:pPr marL="182880" indent="-285750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rebuchet MS" pitchFamily="34" charset="0"/>
              </a:rPr>
              <a:t>Seed funding</a:t>
            </a:r>
          </a:p>
          <a:p>
            <a:pPr marL="182880" indent="-285750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rebuchet MS" pitchFamily="34" charset="0"/>
              </a:rPr>
              <a:t>Engineer to improve algorithms</a:t>
            </a:r>
          </a:p>
          <a:p>
            <a:pPr marL="182880" indent="-285750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rebuchet MS" pitchFamily="34" charset="0"/>
              </a:rPr>
              <a:t>UI designer to improve work flow</a:t>
            </a:r>
          </a:p>
          <a:p>
            <a:pPr lvl="1" indent="0"/>
            <a:endParaRPr lang="en-US" sz="1800" dirty="0" smtClean="0">
              <a:latin typeface="Trebuchet MS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6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175</Words>
  <Application>Microsoft Office PowerPoint</Application>
  <PresentationFormat>On-screen Show (4:3)</PresentationFormat>
  <Paragraphs>70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Median</vt:lpstr>
      <vt:lpstr>Executive</vt:lpstr>
      <vt:lpstr>FillSkills</vt:lpstr>
      <vt:lpstr>PowerPoint Presentation</vt:lpstr>
      <vt:lpstr>Problem</vt:lpstr>
      <vt:lpstr>Solution</vt:lpstr>
      <vt:lpstr>Market size</vt:lpstr>
      <vt:lpstr>Business Model – multiple revenue streams</vt:lpstr>
      <vt:lpstr>FillSkills</vt:lpstr>
    </vt:vector>
  </TitlesOfParts>
  <Company>Southern California Edison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FillSkills</dc:title>
  <dc:creator>Standard Configuration</dc:creator>
  <cp:lastModifiedBy>Standard Configuration</cp:lastModifiedBy>
  <cp:revision>19</cp:revision>
  <dcterms:created xsi:type="dcterms:W3CDTF">2013-08-11T20:35:31Z</dcterms:created>
  <dcterms:modified xsi:type="dcterms:W3CDTF">2013-08-11T22:44:49Z</dcterms:modified>
</cp:coreProperties>
</file>